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</p:sldMasterIdLst>
  <p:notesMasterIdLst>
    <p:notesMasterId r:id="rId45"/>
  </p:notesMasterIdLst>
  <p:sldIdLst>
    <p:sldId id="256" r:id="rId2"/>
    <p:sldId id="257" r:id="rId3"/>
    <p:sldId id="258" r:id="rId4"/>
    <p:sldId id="499" r:id="rId5"/>
    <p:sldId id="286" r:id="rId6"/>
    <p:sldId id="284" r:id="rId7"/>
    <p:sldId id="287" r:id="rId8"/>
    <p:sldId id="259" r:id="rId9"/>
    <p:sldId id="498" r:id="rId10"/>
    <p:sldId id="260" r:id="rId11"/>
    <p:sldId id="263" r:id="rId12"/>
    <p:sldId id="262" r:id="rId13"/>
    <p:sldId id="264" r:id="rId14"/>
    <p:sldId id="266" r:id="rId15"/>
    <p:sldId id="500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280" r:id="rId29"/>
    <p:sldId id="281" r:id="rId30"/>
    <p:sldId id="501" r:id="rId31"/>
    <p:sldId id="282" r:id="rId32"/>
    <p:sldId id="486" r:id="rId33"/>
    <p:sldId id="487" r:id="rId34"/>
    <p:sldId id="488" r:id="rId35"/>
    <p:sldId id="496" r:id="rId36"/>
    <p:sldId id="490" r:id="rId37"/>
    <p:sldId id="373" r:id="rId38"/>
    <p:sldId id="456" r:id="rId39"/>
    <p:sldId id="457" r:id="rId40"/>
    <p:sldId id="421" r:id="rId41"/>
    <p:sldId id="445" r:id="rId42"/>
    <p:sldId id="502" r:id="rId43"/>
    <p:sldId id="495" r:id="rId44"/>
  </p:sldIdLst>
  <p:sldSz cx="12192000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ontserrat" pitchFamily="2" charset="0"/>
      <p:regular r:id="rId50"/>
      <p:bold r:id="rId51"/>
      <p:italic r:id="rId52"/>
      <p:boldItalic r:id="rId5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DD"/>
    <a:srgbClr val="2E3192"/>
    <a:srgbClr val="4BA147"/>
    <a:srgbClr val="C4161C"/>
    <a:srgbClr val="EC008C"/>
    <a:srgbClr val="B23393"/>
    <a:srgbClr val="F37021"/>
    <a:srgbClr val="0379BF"/>
    <a:srgbClr val="008390"/>
    <a:srgbClr val="702C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24"/>
    <p:restoredTop sz="94756"/>
  </p:normalViewPr>
  <p:slideViewPr>
    <p:cSldViewPr snapToGrid="0" showGuides="1">
      <p:cViewPr varScale="1">
        <p:scale>
          <a:sx n="89" d="100"/>
          <a:sy n="89" d="100"/>
        </p:scale>
        <p:origin x="528" y="176"/>
      </p:cViewPr>
      <p:guideLst>
        <p:guide pos="3840"/>
        <p:guide orient="horz" pos="216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1100A-05AF-4D38-8714-D2C3C2B30F51}" type="datetimeFigureOut">
              <a:rPr lang="ru-RU" smtClean="0"/>
              <a:t>12.09.2025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1435E-0A30-4A1B-8E63-E9C47FAE60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14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1435E-0A30-4A1B-8E63-E9C47FAE603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77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6">
            <a:extLst>
              <a:ext uri="{FF2B5EF4-FFF2-40B4-BE49-F238E27FC236}">
                <a16:creationId xmlns:a16="http://schemas.microsoft.com/office/drawing/2014/main" id="{C3CD1770-8B6A-49CC-AD9B-A98456130B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10" name="Текст 26">
            <a:extLst>
              <a:ext uri="{FF2B5EF4-FFF2-40B4-BE49-F238E27FC236}">
                <a16:creationId xmlns:a16="http://schemas.microsoft.com/office/drawing/2014/main" id="{044B04AE-1A2A-417D-A5C8-9D38422B91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3890246"/>
            <a:ext cx="475257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78F4B317-761E-4657-86C7-3F4D0F7A02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823467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tx2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grpSp>
        <p:nvGrpSpPr>
          <p:cNvPr id="4" name="Рисунок 2">
            <a:extLst>
              <a:ext uri="{FF2B5EF4-FFF2-40B4-BE49-F238E27FC236}">
                <a16:creationId xmlns:a16="http://schemas.microsoft.com/office/drawing/2014/main" id="{E6F5BA54-D079-E187-CB0A-ADEC0672DFCB}"/>
              </a:ext>
            </a:extLst>
          </p:cNvPr>
          <p:cNvGrpSpPr/>
          <p:nvPr/>
        </p:nvGrpSpPr>
        <p:grpSpPr>
          <a:xfrm>
            <a:off x="-111017" y="119269"/>
            <a:ext cx="2992232" cy="2025779"/>
            <a:chOff x="2089150" y="596900"/>
            <a:chExt cx="6320543" cy="4279088"/>
          </a:xfrm>
        </p:grpSpPr>
        <p:grpSp>
          <p:nvGrpSpPr>
            <p:cNvPr id="5" name="Рисунок 2">
              <a:extLst>
                <a:ext uri="{FF2B5EF4-FFF2-40B4-BE49-F238E27FC236}">
                  <a16:creationId xmlns:a16="http://schemas.microsoft.com/office/drawing/2014/main" id="{C9100015-79B7-6068-3D4D-74F0F2378425}"/>
                </a:ext>
              </a:extLst>
            </p:cNvPr>
            <p:cNvGrpSpPr/>
            <p:nvPr/>
          </p:nvGrpSpPr>
          <p:grpSpPr>
            <a:xfrm>
              <a:off x="3782231" y="2224166"/>
              <a:ext cx="3082779" cy="2651822"/>
              <a:chOff x="3782231" y="2224166"/>
              <a:chExt cx="3082779" cy="2651822"/>
            </a:xfrm>
            <a:solidFill>
              <a:srgbClr val="DDDDDE"/>
            </a:solidFill>
          </p:grpSpPr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23CE2CD2-8090-E16E-7AF0-EEB40F7689AD}"/>
                  </a:ext>
                </a:extLst>
              </p:cNvPr>
              <p:cNvSpPr/>
              <p:nvPr/>
            </p:nvSpPr>
            <p:spPr>
              <a:xfrm>
                <a:off x="3849879" y="3647000"/>
                <a:ext cx="310269" cy="469319"/>
              </a:xfrm>
              <a:custGeom>
                <a:avLst/>
                <a:gdLst>
                  <a:gd name="connsiteX0" fmla="*/ 310269 w 310269"/>
                  <a:gd name="connsiteY0" fmla="*/ 0 h 469319"/>
                  <a:gd name="connsiteX1" fmla="*/ 0 w 310269"/>
                  <a:gd name="connsiteY1" fmla="*/ 282734 h 469319"/>
                  <a:gd name="connsiteX2" fmla="*/ 153231 w 310269"/>
                  <a:gd name="connsiteY2" fmla="*/ 469320 h 469319"/>
                  <a:gd name="connsiteX3" fmla="*/ 308366 w 310269"/>
                  <a:gd name="connsiteY3" fmla="*/ 316053 h 469319"/>
                  <a:gd name="connsiteX4" fmla="*/ 310269 w 310269"/>
                  <a:gd name="connsiteY4" fmla="*/ 0 h 469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269" h="469319">
                    <a:moveTo>
                      <a:pt x="310269" y="0"/>
                    </a:moveTo>
                    <a:lnTo>
                      <a:pt x="0" y="282734"/>
                    </a:lnTo>
                    <a:cubicBezTo>
                      <a:pt x="47587" y="347468"/>
                      <a:pt x="98982" y="410298"/>
                      <a:pt x="153231" y="469320"/>
                    </a:cubicBezTo>
                    <a:lnTo>
                      <a:pt x="308366" y="316053"/>
                    </a:lnTo>
                    <a:cubicBezTo>
                      <a:pt x="304559" y="202769"/>
                      <a:pt x="305510" y="98053"/>
                      <a:pt x="310269" y="0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66077944-9D42-19AE-F4CC-BEF76435A462}"/>
                  </a:ext>
                </a:extLst>
              </p:cNvPr>
              <p:cNvSpPr/>
              <p:nvPr/>
            </p:nvSpPr>
            <p:spPr>
              <a:xfrm>
                <a:off x="3782231" y="3206239"/>
                <a:ext cx="430263" cy="677799"/>
              </a:xfrm>
              <a:custGeom>
                <a:avLst/>
                <a:gdLst>
                  <a:gd name="connsiteX0" fmla="*/ 430264 w 430263"/>
                  <a:gd name="connsiteY0" fmla="*/ 0 h 677799"/>
                  <a:gd name="connsiteX1" fmla="*/ 2930 w 430263"/>
                  <a:gd name="connsiteY1" fmla="*/ 367459 h 677799"/>
                  <a:gd name="connsiteX2" fmla="*/ 9592 w 430263"/>
                  <a:gd name="connsiteY2" fmla="*/ 639721 h 677799"/>
                  <a:gd name="connsiteX3" fmla="*/ 36241 w 430263"/>
                  <a:gd name="connsiteY3" fmla="*/ 677800 h 677799"/>
                  <a:gd name="connsiteX4" fmla="*/ 383628 w 430263"/>
                  <a:gd name="connsiteY4" fmla="*/ 361747 h 677799"/>
                  <a:gd name="connsiteX5" fmla="*/ 430264 w 430263"/>
                  <a:gd name="connsiteY5" fmla="*/ 0 h 677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0263" h="677799">
                    <a:moveTo>
                      <a:pt x="430264" y="0"/>
                    </a:moveTo>
                    <a:lnTo>
                      <a:pt x="2930" y="367459"/>
                    </a:lnTo>
                    <a:cubicBezTo>
                      <a:pt x="-2780" y="461704"/>
                      <a:pt x="75" y="553093"/>
                      <a:pt x="9592" y="639721"/>
                    </a:cubicBezTo>
                    <a:cubicBezTo>
                      <a:pt x="18158" y="652097"/>
                      <a:pt x="26724" y="665424"/>
                      <a:pt x="36241" y="677800"/>
                    </a:cubicBezTo>
                    <a:lnTo>
                      <a:pt x="383628" y="361747"/>
                    </a:lnTo>
                    <a:cubicBezTo>
                      <a:pt x="392194" y="223712"/>
                      <a:pt x="409325" y="103764"/>
                      <a:pt x="430264" y="0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71408696-EEF8-7EF7-9D49-599B956F1CFC}"/>
                  </a:ext>
                </a:extLst>
              </p:cNvPr>
              <p:cNvSpPr/>
              <p:nvPr/>
            </p:nvSpPr>
            <p:spPr>
              <a:xfrm>
                <a:off x="4041180" y="4038258"/>
                <a:ext cx="140858" cy="255126"/>
              </a:xfrm>
              <a:custGeom>
                <a:avLst/>
                <a:gdLst>
                  <a:gd name="connsiteX0" fmla="*/ 0 w 140858"/>
                  <a:gd name="connsiteY0" fmla="*/ 118996 h 255126"/>
                  <a:gd name="connsiteX1" fmla="*/ 140858 w 140858"/>
                  <a:gd name="connsiteY1" fmla="*/ 255127 h 255126"/>
                  <a:gd name="connsiteX2" fmla="*/ 119920 w 140858"/>
                  <a:gd name="connsiteY2" fmla="*/ 0 h 255126"/>
                  <a:gd name="connsiteX3" fmla="*/ 0 w 140858"/>
                  <a:gd name="connsiteY3" fmla="*/ 118996 h 255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858" h="255126">
                    <a:moveTo>
                      <a:pt x="0" y="118996"/>
                    </a:moveTo>
                    <a:cubicBezTo>
                      <a:pt x="44732" y="166594"/>
                      <a:pt x="92319" y="211337"/>
                      <a:pt x="140858" y="255127"/>
                    </a:cubicBezTo>
                    <a:cubicBezTo>
                      <a:pt x="131341" y="166594"/>
                      <a:pt x="124679" y="81869"/>
                      <a:pt x="119920" y="0"/>
                    </a:cubicBezTo>
                    <a:lnTo>
                      <a:pt x="0" y="118996"/>
                    </a:ln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1D5C1E20-67A2-7558-5777-1E6F7EA97648}"/>
                  </a:ext>
                </a:extLst>
              </p:cNvPr>
              <p:cNvSpPr/>
              <p:nvPr/>
            </p:nvSpPr>
            <p:spPr>
              <a:xfrm>
                <a:off x="3791823" y="2658859"/>
                <a:ext cx="603406" cy="833922"/>
              </a:xfrm>
              <a:custGeom>
                <a:avLst/>
                <a:gdLst>
                  <a:gd name="connsiteX0" fmla="*/ 443514 w 603406"/>
                  <a:gd name="connsiteY0" fmla="*/ 440760 h 833922"/>
                  <a:gd name="connsiteX1" fmla="*/ 603407 w 603406"/>
                  <a:gd name="connsiteY1" fmla="*/ 0 h 833922"/>
                  <a:gd name="connsiteX2" fmla="*/ 105644 w 603406"/>
                  <a:gd name="connsiteY2" fmla="*/ 408394 h 833922"/>
                  <a:gd name="connsiteX3" fmla="*/ 0 w 603406"/>
                  <a:gd name="connsiteY3" fmla="*/ 833923 h 833922"/>
                  <a:gd name="connsiteX4" fmla="*/ 440658 w 603406"/>
                  <a:gd name="connsiteY4" fmla="*/ 455992 h 833922"/>
                  <a:gd name="connsiteX5" fmla="*/ 443514 w 603406"/>
                  <a:gd name="connsiteY5" fmla="*/ 440760 h 833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3406" h="833922">
                    <a:moveTo>
                      <a:pt x="443514" y="440760"/>
                    </a:moveTo>
                    <a:cubicBezTo>
                      <a:pt x="492053" y="237992"/>
                      <a:pt x="553916" y="93293"/>
                      <a:pt x="603407" y="0"/>
                    </a:cubicBezTo>
                    <a:lnTo>
                      <a:pt x="105644" y="408394"/>
                    </a:lnTo>
                    <a:cubicBezTo>
                      <a:pt x="48539" y="555948"/>
                      <a:pt x="15228" y="698743"/>
                      <a:pt x="0" y="833923"/>
                    </a:cubicBezTo>
                    <a:lnTo>
                      <a:pt x="440658" y="455992"/>
                    </a:lnTo>
                    <a:cubicBezTo>
                      <a:pt x="440658" y="451232"/>
                      <a:pt x="442562" y="446472"/>
                      <a:pt x="443514" y="440760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F84109F7-E359-9B1A-E8FB-4297F33B2487}"/>
                  </a:ext>
                </a:extLst>
              </p:cNvPr>
              <p:cNvSpPr/>
              <p:nvPr/>
            </p:nvSpPr>
            <p:spPr>
              <a:xfrm>
                <a:off x="3943150" y="2442762"/>
                <a:ext cx="486342" cy="515013"/>
              </a:xfrm>
              <a:custGeom>
                <a:avLst/>
                <a:gdLst>
                  <a:gd name="connsiteX0" fmla="*/ 324545 w 486342"/>
                  <a:gd name="connsiteY0" fmla="*/ 0 h 515013"/>
                  <a:gd name="connsiteX1" fmla="*/ 0 w 486342"/>
                  <a:gd name="connsiteY1" fmla="*/ 515014 h 515013"/>
                  <a:gd name="connsiteX2" fmla="*/ 486342 w 486342"/>
                  <a:gd name="connsiteY2" fmla="*/ 116140 h 515013"/>
                  <a:gd name="connsiteX3" fmla="*/ 324545 w 486342"/>
                  <a:gd name="connsiteY3" fmla="*/ 0 h 51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42" h="515013">
                    <a:moveTo>
                      <a:pt x="324545" y="0"/>
                    </a:moveTo>
                    <a:cubicBezTo>
                      <a:pt x="181783" y="177066"/>
                      <a:pt x="76140" y="349372"/>
                      <a:pt x="0" y="515014"/>
                    </a:cubicBezTo>
                    <a:lnTo>
                      <a:pt x="486342" y="116140"/>
                    </a:lnTo>
                    <a:cubicBezTo>
                      <a:pt x="430189" y="85677"/>
                      <a:pt x="375940" y="46646"/>
                      <a:pt x="324545" y="0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50096861-6E62-1785-4A81-211B06983598}"/>
                  </a:ext>
                </a:extLst>
              </p:cNvPr>
              <p:cNvSpPr/>
              <p:nvPr/>
            </p:nvSpPr>
            <p:spPr>
              <a:xfrm>
                <a:off x="4211971" y="2224166"/>
                <a:ext cx="2653038" cy="2651822"/>
              </a:xfrm>
              <a:custGeom>
                <a:avLst/>
                <a:gdLst>
                  <a:gd name="connsiteX0" fmla="*/ 2236174 w 2653038"/>
                  <a:gd name="connsiteY0" fmla="*/ 575584 h 2651822"/>
                  <a:gd name="connsiteX1" fmla="*/ 2244740 w 2653038"/>
                  <a:gd name="connsiteY1" fmla="*/ 566064 h 2651822"/>
                  <a:gd name="connsiteX2" fmla="*/ 2618776 w 2653038"/>
                  <a:gd name="connsiteY2" fmla="*/ 566064 h 2651822"/>
                  <a:gd name="connsiteX3" fmla="*/ 2653039 w 2653038"/>
                  <a:gd name="connsiteY3" fmla="*/ 494667 h 2651822"/>
                  <a:gd name="connsiteX4" fmla="*/ 2604500 w 2653038"/>
                  <a:gd name="connsiteY4" fmla="*/ 178614 h 2651822"/>
                  <a:gd name="connsiteX5" fmla="*/ 2257113 w 2653038"/>
                  <a:gd name="connsiteY5" fmla="*/ 103409 h 2651822"/>
                  <a:gd name="connsiteX6" fmla="*/ 2091509 w 2653038"/>
                  <a:gd name="connsiteY6" fmla="*/ 131968 h 2651822"/>
                  <a:gd name="connsiteX7" fmla="*/ 1599456 w 2653038"/>
                  <a:gd name="connsiteY7" fmla="*/ 131968 h 2651822"/>
                  <a:gd name="connsiteX8" fmla="*/ 1396734 w 2653038"/>
                  <a:gd name="connsiteY8" fmla="*/ 31059 h 2651822"/>
                  <a:gd name="connsiteX9" fmla="*/ 806652 w 2653038"/>
                  <a:gd name="connsiteY9" fmla="*/ 31059 h 2651822"/>
                  <a:gd name="connsiteX10" fmla="*/ 92843 w 2653038"/>
                  <a:gd name="connsiteY10" fmla="*/ 177662 h 2651822"/>
                  <a:gd name="connsiteX11" fmla="*/ 583943 w 2653038"/>
                  <a:gd name="connsiteY11" fmla="*/ 350920 h 2651822"/>
                  <a:gd name="connsiteX12" fmla="*/ 590606 w 2653038"/>
                  <a:gd name="connsiteY12" fmla="*/ 406134 h 2651822"/>
                  <a:gd name="connsiteX13" fmla="*/ 516369 w 2653038"/>
                  <a:gd name="connsiteY13" fmla="*/ 410894 h 2651822"/>
                  <a:gd name="connsiteX14" fmla="*/ 287950 w 2653038"/>
                  <a:gd name="connsiteY14" fmla="*/ 367103 h 2651822"/>
                  <a:gd name="connsiteX15" fmla="*/ 76663 w 2653038"/>
                  <a:gd name="connsiteY15" fmla="*/ 894493 h 2651822"/>
                  <a:gd name="connsiteX16" fmla="*/ 32883 w 2653038"/>
                  <a:gd name="connsiteY16" fmla="*/ 2123482 h 2651822"/>
                  <a:gd name="connsiteX17" fmla="*/ 1505234 w 2653038"/>
                  <a:gd name="connsiteY17" fmla="*/ 2651823 h 2651822"/>
                  <a:gd name="connsiteX18" fmla="*/ 2206670 w 2653038"/>
                  <a:gd name="connsiteY18" fmla="*/ 2543299 h 2651822"/>
                  <a:gd name="connsiteX19" fmla="*/ 1687017 w 2653038"/>
                  <a:gd name="connsiteY19" fmla="*/ 1227681 h 2651822"/>
                  <a:gd name="connsiteX20" fmla="*/ 1564242 w 2653038"/>
                  <a:gd name="connsiteY20" fmla="*/ 1336205 h 2651822"/>
                  <a:gd name="connsiteX21" fmla="*/ 657228 w 2653038"/>
                  <a:gd name="connsiteY21" fmla="*/ 1334301 h 2651822"/>
                  <a:gd name="connsiteX22" fmla="*/ 326972 w 2653038"/>
                  <a:gd name="connsiteY22" fmla="*/ 941139 h 2651822"/>
                  <a:gd name="connsiteX23" fmla="*/ 369801 w 2653038"/>
                  <a:gd name="connsiteY23" fmla="*/ 904964 h 2651822"/>
                  <a:gd name="connsiteX24" fmla="*/ 682925 w 2653038"/>
                  <a:gd name="connsiteY24" fmla="*/ 1278135 h 2651822"/>
                  <a:gd name="connsiteX25" fmla="*/ 1542352 w 2653038"/>
                  <a:gd name="connsiteY25" fmla="*/ 1280039 h 2651822"/>
                  <a:gd name="connsiteX26" fmla="*/ 1967782 w 2653038"/>
                  <a:gd name="connsiteY26" fmla="*/ 903060 h 2651822"/>
                  <a:gd name="connsiteX27" fmla="*/ 1836441 w 2653038"/>
                  <a:gd name="connsiteY27" fmla="*/ 714571 h 2651822"/>
                  <a:gd name="connsiteX28" fmla="*/ 1836441 w 2653038"/>
                  <a:gd name="connsiteY28" fmla="*/ 293802 h 2651822"/>
                  <a:gd name="connsiteX29" fmla="*/ 1892594 w 2653038"/>
                  <a:gd name="connsiteY29" fmla="*/ 293802 h 2651822"/>
                  <a:gd name="connsiteX30" fmla="*/ 1892594 w 2653038"/>
                  <a:gd name="connsiteY30" fmla="*/ 697436 h 2651822"/>
                  <a:gd name="connsiteX31" fmla="*/ 2014418 w 2653038"/>
                  <a:gd name="connsiteY31" fmla="*/ 869742 h 2651822"/>
                  <a:gd name="connsiteX32" fmla="*/ 2025838 w 2653038"/>
                  <a:gd name="connsiteY32" fmla="*/ 858318 h 2651822"/>
                  <a:gd name="connsiteX33" fmla="*/ 2489339 w 2653038"/>
                  <a:gd name="connsiteY33" fmla="*/ 858318 h 2651822"/>
                  <a:gd name="connsiteX34" fmla="*/ 2605452 w 2653038"/>
                  <a:gd name="connsiteY34" fmla="*/ 742178 h 2651822"/>
                  <a:gd name="connsiteX35" fmla="*/ 2542637 w 2653038"/>
                  <a:gd name="connsiteY35" fmla="*/ 679348 h 2651822"/>
                  <a:gd name="connsiteX36" fmla="*/ 2542637 w 2653038"/>
                  <a:gd name="connsiteY36" fmla="*/ 621278 h 2651822"/>
                  <a:gd name="connsiteX37" fmla="*/ 2269485 w 2653038"/>
                  <a:gd name="connsiteY37" fmla="*/ 621278 h 2651822"/>
                  <a:gd name="connsiteX38" fmla="*/ 2030597 w 2653038"/>
                  <a:gd name="connsiteY38" fmla="*/ 745986 h 2651822"/>
                  <a:gd name="connsiteX39" fmla="*/ 2026790 w 2653038"/>
                  <a:gd name="connsiteY39" fmla="*/ 718379 h 2651822"/>
                  <a:gd name="connsiteX40" fmla="*/ 2022983 w 2653038"/>
                  <a:gd name="connsiteY40" fmla="*/ 690772 h 2651822"/>
                  <a:gd name="connsiteX41" fmla="*/ 2236174 w 2653038"/>
                  <a:gd name="connsiteY41" fmla="*/ 575584 h 2651822"/>
                  <a:gd name="connsiteX42" fmla="*/ 2295183 w 2653038"/>
                  <a:gd name="connsiteY42" fmla="*/ 178614 h 2651822"/>
                  <a:gd name="connsiteX43" fmla="*/ 2363708 w 2653038"/>
                  <a:gd name="connsiteY43" fmla="*/ 261435 h 2651822"/>
                  <a:gd name="connsiteX44" fmla="*/ 2542637 w 2653038"/>
                  <a:gd name="connsiteY44" fmla="*/ 261435 h 2651822"/>
                  <a:gd name="connsiteX45" fmla="*/ 2542637 w 2653038"/>
                  <a:gd name="connsiteY45" fmla="*/ 317601 h 2651822"/>
                  <a:gd name="connsiteX46" fmla="*/ 2337059 w 2653038"/>
                  <a:gd name="connsiteY46" fmla="*/ 317601 h 2651822"/>
                  <a:gd name="connsiteX47" fmla="*/ 2251402 w 2653038"/>
                  <a:gd name="connsiteY47" fmla="*/ 214789 h 2651822"/>
                  <a:gd name="connsiteX48" fmla="*/ 2295183 w 2653038"/>
                  <a:gd name="connsiteY48" fmla="*/ 178614 h 2651822"/>
                  <a:gd name="connsiteX49" fmla="*/ 1196868 w 2653038"/>
                  <a:gd name="connsiteY49" fmla="*/ 425173 h 2651822"/>
                  <a:gd name="connsiteX50" fmla="*/ 1071237 w 2653038"/>
                  <a:gd name="connsiteY50" fmla="*/ 299514 h 2651822"/>
                  <a:gd name="connsiteX51" fmla="*/ 1196868 w 2653038"/>
                  <a:gd name="connsiteY51" fmla="*/ 173854 h 2651822"/>
                  <a:gd name="connsiteX52" fmla="*/ 1322498 w 2653038"/>
                  <a:gd name="connsiteY52" fmla="*/ 299514 h 2651822"/>
                  <a:gd name="connsiteX53" fmla="*/ 1196868 w 2653038"/>
                  <a:gd name="connsiteY53" fmla="*/ 425173 h 2651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653038" h="2651822">
                    <a:moveTo>
                      <a:pt x="2236174" y="575584"/>
                    </a:moveTo>
                    <a:lnTo>
                      <a:pt x="2244740" y="566064"/>
                    </a:lnTo>
                    <a:lnTo>
                      <a:pt x="2618776" y="566064"/>
                    </a:lnTo>
                    <a:lnTo>
                      <a:pt x="2653039" y="494667"/>
                    </a:lnTo>
                    <a:lnTo>
                      <a:pt x="2604500" y="178614"/>
                    </a:lnTo>
                    <a:lnTo>
                      <a:pt x="2257113" y="103409"/>
                    </a:lnTo>
                    <a:lnTo>
                      <a:pt x="2091509" y="131968"/>
                    </a:lnTo>
                    <a:lnTo>
                      <a:pt x="1599456" y="131968"/>
                    </a:lnTo>
                    <a:lnTo>
                      <a:pt x="1396734" y="31059"/>
                    </a:lnTo>
                    <a:lnTo>
                      <a:pt x="806652" y="31059"/>
                    </a:lnTo>
                    <a:cubicBezTo>
                      <a:pt x="406919" y="-73657"/>
                      <a:pt x="161368" y="114832"/>
                      <a:pt x="92843" y="177662"/>
                    </a:cubicBezTo>
                    <a:cubicBezTo>
                      <a:pt x="240363" y="313793"/>
                      <a:pt x="405967" y="371863"/>
                      <a:pt x="583943" y="350920"/>
                    </a:cubicBezTo>
                    <a:lnTo>
                      <a:pt x="590606" y="406134"/>
                    </a:lnTo>
                    <a:cubicBezTo>
                      <a:pt x="565860" y="408990"/>
                      <a:pt x="541115" y="410894"/>
                      <a:pt x="516369" y="410894"/>
                    </a:cubicBezTo>
                    <a:cubicBezTo>
                      <a:pt x="438326" y="410894"/>
                      <a:pt x="361235" y="395662"/>
                      <a:pt x="287950" y="367103"/>
                    </a:cubicBezTo>
                    <a:cubicBezTo>
                      <a:pt x="247025" y="428981"/>
                      <a:pt x="147092" y="600335"/>
                      <a:pt x="76663" y="894493"/>
                    </a:cubicBezTo>
                    <a:cubicBezTo>
                      <a:pt x="12896" y="1159140"/>
                      <a:pt x="-34691" y="1566581"/>
                      <a:pt x="32883" y="2123482"/>
                    </a:cubicBezTo>
                    <a:cubicBezTo>
                      <a:pt x="432616" y="2453814"/>
                      <a:pt x="945607" y="2651823"/>
                      <a:pt x="1505234" y="2651823"/>
                    </a:cubicBezTo>
                    <a:cubicBezTo>
                      <a:pt x="1749832" y="2651823"/>
                      <a:pt x="1984913" y="2613744"/>
                      <a:pt x="2206670" y="2543299"/>
                    </a:cubicBezTo>
                    <a:lnTo>
                      <a:pt x="1687017" y="1227681"/>
                    </a:lnTo>
                    <a:lnTo>
                      <a:pt x="1564242" y="1336205"/>
                    </a:lnTo>
                    <a:lnTo>
                      <a:pt x="657228" y="1334301"/>
                    </a:lnTo>
                    <a:lnTo>
                      <a:pt x="326972" y="941139"/>
                    </a:lnTo>
                    <a:lnTo>
                      <a:pt x="369801" y="904964"/>
                    </a:lnTo>
                    <a:lnTo>
                      <a:pt x="682925" y="1278135"/>
                    </a:lnTo>
                    <a:lnTo>
                      <a:pt x="1542352" y="1280039"/>
                    </a:lnTo>
                    <a:lnTo>
                      <a:pt x="1967782" y="903060"/>
                    </a:lnTo>
                    <a:lnTo>
                      <a:pt x="1836441" y="714571"/>
                    </a:lnTo>
                    <a:lnTo>
                      <a:pt x="1836441" y="293802"/>
                    </a:lnTo>
                    <a:lnTo>
                      <a:pt x="1892594" y="293802"/>
                    </a:lnTo>
                    <a:lnTo>
                      <a:pt x="1892594" y="697436"/>
                    </a:lnTo>
                    <a:lnTo>
                      <a:pt x="2014418" y="869742"/>
                    </a:lnTo>
                    <a:lnTo>
                      <a:pt x="2025838" y="858318"/>
                    </a:lnTo>
                    <a:lnTo>
                      <a:pt x="2489339" y="858318"/>
                    </a:lnTo>
                    <a:lnTo>
                      <a:pt x="2605452" y="742178"/>
                    </a:lnTo>
                    <a:lnTo>
                      <a:pt x="2542637" y="679348"/>
                    </a:lnTo>
                    <a:lnTo>
                      <a:pt x="2542637" y="621278"/>
                    </a:lnTo>
                    <a:lnTo>
                      <a:pt x="2269485" y="621278"/>
                    </a:lnTo>
                    <a:cubicBezTo>
                      <a:pt x="2171456" y="725043"/>
                      <a:pt x="2037259" y="745034"/>
                      <a:pt x="2030597" y="745986"/>
                    </a:cubicBezTo>
                    <a:lnTo>
                      <a:pt x="2026790" y="718379"/>
                    </a:lnTo>
                    <a:lnTo>
                      <a:pt x="2022983" y="690772"/>
                    </a:lnTo>
                    <a:cubicBezTo>
                      <a:pt x="2024887" y="690772"/>
                      <a:pt x="2152421" y="670781"/>
                      <a:pt x="2236174" y="575584"/>
                    </a:cubicBezTo>
                    <a:close/>
                    <a:moveTo>
                      <a:pt x="2295183" y="178614"/>
                    </a:moveTo>
                    <a:lnTo>
                      <a:pt x="2363708" y="261435"/>
                    </a:lnTo>
                    <a:lnTo>
                      <a:pt x="2542637" y="261435"/>
                    </a:lnTo>
                    <a:lnTo>
                      <a:pt x="2542637" y="317601"/>
                    </a:lnTo>
                    <a:lnTo>
                      <a:pt x="2337059" y="317601"/>
                    </a:lnTo>
                    <a:lnTo>
                      <a:pt x="2251402" y="214789"/>
                    </a:lnTo>
                    <a:lnTo>
                      <a:pt x="2295183" y="178614"/>
                    </a:lnTo>
                    <a:close/>
                    <a:moveTo>
                      <a:pt x="1196868" y="425173"/>
                    </a:moveTo>
                    <a:cubicBezTo>
                      <a:pt x="1127390" y="425173"/>
                      <a:pt x="1071237" y="369007"/>
                      <a:pt x="1071237" y="299514"/>
                    </a:cubicBezTo>
                    <a:cubicBezTo>
                      <a:pt x="1071237" y="230020"/>
                      <a:pt x="1127390" y="173854"/>
                      <a:pt x="1196868" y="173854"/>
                    </a:cubicBezTo>
                    <a:cubicBezTo>
                      <a:pt x="1266345" y="173854"/>
                      <a:pt x="1322498" y="230020"/>
                      <a:pt x="1322498" y="299514"/>
                    </a:cubicBezTo>
                    <a:cubicBezTo>
                      <a:pt x="1322498" y="369007"/>
                      <a:pt x="1266345" y="425173"/>
                      <a:pt x="1196868" y="425173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6" name="Рисунок 2">
              <a:extLst>
                <a:ext uri="{FF2B5EF4-FFF2-40B4-BE49-F238E27FC236}">
                  <a16:creationId xmlns:a16="http://schemas.microsoft.com/office/drawing/2014/main" id="{B110DB4D-FF7A-97A0-FF5C-F545E7935CDB}"/>
                </a:ext>
              </a:extLst>
            </p:cNvPr>
            <p:cNvGrpSpPr/>
            <p:nvPr/>
          </p:nvGrpSpPr>
          <p:grpSpPr>
            <a:xfrm>
              <a:off x="4637699" y="1697373"/>
              <a:ext cx="1561424" cy="1643094"/>
              <a:chOff x="4637699" y="1697373"/>
              <a:chExt cx="1561424" cy="1643094"/>
            </a:xfrm>
            <a:solidFill>
              <a:srgbClr val="0061AF"/>
            </a:solidFill>
          </p:grpSpPr>
          <p:grpSp>
            <p:nvGrpSpPr>
              <p:cNvPr id="17" name="Рисунок 2">
                <a:extLst>
                  <a:ext uri="{FF2B5EF4-FFF2-40B4-BE49-F238E27FC236}">
                    <a16:creationId xmlns:a16="http://schemas.microsoft.com/office/drawing/2014/main" id="{95ED925D-858E-61D5-7F60-E773DE1DB725}"/>
                  </a:ext>
                </a:extLst>
              </p:cNvPr>
              <p:cNvGrpSpPr/>
              <p:nvPr/>
            </p:nvGrpSpPr>
            <p:grpSpPr>
              <a:xfrm>
                <a:off x="4637699" y="2149557"/>
                <a:ext cx="1561424" cy="1190910"/>
                <a:chOff x="4637699" y="2149557"/>
                <a:chExt cx="1561424" cy="1190910"/>
              </a:xfrm>
              <a:solidFill>
                <a:srgbClr val="0061AF"/>
              </a:solidFill>
            </p:grpSpPr>
            <p:grpSp>
              <p:nvGrpSpPr>
                <p:cNvPr id="18" name="Рисунок 2">
                  <a:extLst>
                    <a:ext uri="{FF2B5EF4-FFF2-40B4-BE49-F238E27FC236}">
                      <a16:creationId xmlns:a16="http://schemas.microsoft.com/office/drawing/2014/main" id="{53F92377-832B-2542-F4ED-EBD71A0D3F3A}"/>
                    </a:ext>
                  </a:extLst>
                </p:cNvPr>
                <p:cNvGrpSpPr/>
                <p:nvPr/>
              </p:nvGrpSpPr>
              <p:grpSpPr>
                <a:xfrm>
                  <a:off x="4637699" y="2149557"/>
                  <a:ext cx="1561424" cy="1190910"/>
                  <a:chOff x="4637699" y="2149557"/>
                  <a:chExt cx="1561424" cy="1190910"/>
                </a:xfrm>
                <a:solidFill>
                  <a:srgbClr val="0061AF"/>
                </a:solidFill>
              </p:grpSpPr>
              <p:grpSp>
                <p:nvGrpSpPr>
                  <p:cNvPr id="19" name="Рисунок 2">
                    <a:extLst>
                      <a:ext uri="{FF2B5EF4-FFF2-40B4-BE49-F238E27FC236}">
                        <a16:creationId xmlns:a16="http://schemas.microsoft.com/office/drawing/2014/main" id="{567B1758-A05C-F21D-98FF-01D02640C1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9654" y="2149557"/>
                    <a:ext cx="1057714" cy="1190910"/>
                    <a:chOff x="4889654" y="2149557"/>
                    <a:chExt cx="1057714" cy="1190910"/>
                  </a:xfrm>
                  <a:solidFill>
                    <a:srgbClr val="0061AF"/>
                  </a:solidFill>
                </p:grpSpPr>
                <p:sp>
                  <p:nvSpPr>
                    <p:cNvPr id="20" name="Полилиния 19">
                      <a:extLst>
                        <a:ext uri="{FF2B5EF4-FFF2-40B4-BE49-F238E27FC236}">
                          <a16:creationId xmlns:a16="http://schemas.microsoft.com/office/drawing/2014/main" id="{782246C3-1485-4878-9742-0BA3627004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499" y="2232378"/>
                      <a:ext cx="261730" cy="503590"/>
                    </a:xfrm>
                    <a:custGeom>
                      <a:avLst/>
                      <a:gdLst>
                        <a:gd name="connsiteX0" fmla="*/ 83754 w 261730"/>
                        <a:gd name="connsiteY0" fmla="*/ 443616 h 503590"/>
                        <a:gd name="connsiteX1" fmla="*/ 261730 w 261730"/>
                        <a:gd name="connsiteY1" fmla="*/ 4760 h 503590"/>
                        <a:gd name="connsiteX2" fmla="*/ 217950 w 261730"/>
                        <a:gd name="connsiteY2" fmla="*/ 0 h 503590"/>
                        <a:gd name="connsiteX3" fmla="*/ 44732 w 261730"/>
                        <a:gd name="connsiteY3" fmla="*/ 422673 h 503590"/>
                        <a:gd name="connsiteX4" fmla="*/ 0 w 261730"/>
                        <a:gd name="connsiteY4" fmla="*/ 503590 h 503590"/>
                        <a:gd name="connsiteX5" fmla="*/ 62815 w 261730"/>
                        <a:gd name="connsiteY5" fmla="*/ 481695 h 503590"/>
                        <a:gd name="connsiteX6" fmla="*/ 83754 w 261730"/>
                        <a:gd name="connsiteY6" fmla="*/ 443616 h 503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1730" h="503590">
                          <a:moveTo>
                            <a:pt x="83754" y="443616"/>
                          </a:moveTo>
                          <a:cubicBezTo>
                            <a:pt x="162749" y="294158"/>
                            <a:pt x="224612" y="137083"/>
                            <a:pt x="261730" y="4760"/>
                          </a:cubicBezTo>
                          <a:cubicBezTo>
                            <a:pt x="247454" y="2856"/>
                            <a:pt x="233178" y="1904"/>
                            <a:pt x="217950" y="0"/>
                          </a:cubicBezTo>
                          <a:cubicBezTo>
                            <a:pt x="181784" y="123756"/>
                            <a:pt x="123727" y="274166"/>
                            <a:pt x="44732" y="422673"/>
                          </a:cubicBezTo>
                          <a:cubicBezTo>
                            <a:pt x="30456" y="450280"/>
                            <a:pt x="15228" y="476935"/>
                            <a:pt x="0" y="503590"/>
                          </a:cubicBezTo>
                          <a:cubicBezTo>
                            <a:pt x="20939" y="496926"/>
                            <a:pt x="41877" y="489311"/>
                            <a:pt x="62815" y="481695"/>
                          </a:cubicBezTo>
                          <a:cubicBezTo>
                            <a:pt x="69478" y="469319"/>
                            <a:pt x="76140" y="455992"/>
                            <a:pt x="83754" y="443616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1" name="Полилиния 20">
                      <a:extLst>
                        <a:ext uri="{FF2B5EF4-FFF2-40B4-BE49-F238E27FC236}">
                          <a16:creationId xmlns:a16="http://schemas.microsoft.com/office/drawing/2014/main" id="{1394F5DC-F88B-4F8F-0B34-C2D831C3E3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18" y="2329478"/>
                      <a:ext cx="255068" cy="506446"/>
                    </a:xfrm>
                    <a:custGeom>
                      <a:avLst/>
                      <a:gdLst>
                        <a:gd name="connsiteX0" fmla="*/ 226516 w 255068"/>
                        <a:gd name="connsiteY0" fmla="*/ 52358 h 506446"/>
                        <a:gd name="connsiteX1" fmla="*/ 255068 w 255068"/>
                        <a:gd name="connsiteY1" fmla="*/ 0 h 506446"/>
                        <a:gd name="connsiteX2" fmla="*/ 194156 w 255068"/>
                        <a:gd name="connsiteY2" fmla="*/ 19991 h 506446"/>
                        <a:gd name="connsiteX3" fmla="*/ 187494 w 255068"/>
                        <a:gd name="connsiteY3" fmla="*/ 32367 h 506446"/>
                        <a:gd name="connsiteX4" fmla="*/ 0 w 255068"/>
                        <a:gd name="connsiteY4" fmla="*/ 503590 h 506446"/>
                        <a:gd name="connsiteX5" fmla="*/ 44732 w 255068"/>
                        <a:gd name="connsiteY5" fmla="*/ 506446 h 506446"/>
                        <a:gd name="connsiteX6" fmla="*/ 226516 w 255068"/>
                        <a:gd name="connsiteY6" fmla="*/ 52358 h 506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5068" h="506446">
                          <a:moveTo>
                            <a:pt x="226516" y="52358"/>
                          </a:moveTo>
                          <a:cubicBezTo>
                            <a:pt x="236033" y="34271"/>
                            <a:pt x="245551" y="17135"/>
                            <a:pt x="255068" y="0"/>
                          </a:cubicBezTo>
                          <a:cubicBezTo>
                            <a:pt x="234130" y="6664"/>
                            <a:pt x="214143" y="13327"/>
                            <a:pt x="194156" y="19991"/>
                          </a:cubicBezTo>
                          <a:cubicBezTo>
                            <a:pt x="192253" y="23799"/>
                            <a:pt x="189397" y="27607"/>
                            <a:pt x="187494" y="32367"/>
                          </a:cubicBezTo>
                          <a:cubicBezTo>
                            <a:pt x="99933" y="198009"/>
                            <a:pt x="37118" y="360795"/>
                            <a:pt x="0" y="503590"/>
                          </a:cubicBezTo>
                          <a:cubicBezTo>
                            <a:pt x="14276" y="504542"/>
                            <a:pt x="29504" y="505494"/>
                            <a:pt x="44732" y="506446"/>
                          </a:cubicBezTo>
                          <a:cubicBezTo>
                            <a:pt x="79947" y="373171"/>
                            <a:pt x="138955" y="218000"/>
                            <a:pt x="226516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22" name="Рисунок 2">
                      <a:extLst>
                        <a:ext uri="{FF2B5EF4-FFF2-40B4-BE49-F238E27FC236}">
                          <a16:creationId xmlns:a16="http://schemas.microsoft.com/office/drawing/2014/main" id="{C354B5FB-5EB5-0D15-2C7C-BC931945ED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89654" y="2149557"/>
                      <a:ext cx="1057714" cy="736821"/>
                      <a:chOff x="4889654" y="2149557"/>
                      <a:chExt cx="1057714" cy="736821"/>
                    </a:xfrm>
                    <a:solidFill>
                      <a:srgbClr val="0061AF"/>
                    </a:solidFill>
                  </p:grpSpPr>
                  <p:sp>
                    <p:nvSpPr>
                      <p:cNvPr id="23" name="Полилиния 22">
                        <a:extLst>
                          <a:ext uri="{FF2B5EF4-FFF2-40B4-BE49-F238E27FC236}">
                            <a16:creationId xmlns:a16="http://schemas.microsoft.com/office/drawing/2014/main" id="{AF1CA8FD-1A2A-D406-5DC8-C9C5771005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56693" y="2590317"/>
                        <a:ext cx="532977" cy="287493"/>
                      </a:xfrm>
                      <a:custGeom>
                        <a:avLst/>
                        <a:gdLst>
                          <a:gd name="connsiteX0" fmla="*/ 19035 w 532977"/>
                          <a:gd name="connsiteY0" fmla="*/ 0 h 287493"/>
                          <a:gd name="connsiteX1" fmla="*/ 0 w 532977"/>
                          <a:gd name="connsiteY1" fmla="*/ 45694 h 287493"/>
                          <a:gd name="connsiteX2" fmla="*/ 230323 w 532977"/>
                          <a:gd name="connsiteY2" fmla="*/ 198009 h 287493"/>
                          <a:gd name="connsiteX3" fmla="*/ 506329 w 532977"/>
                          <a:gd name="connsiteY3" fmla="*/ 287494 h 287493"/>
                          <a:gd name="connsiteX4" fmla="*/ 532978 w 532977"/>
                          <a:gd name="connsiteY4" fmla="*/ 245607 h 287493"/>
                          <a:gd name="connsiteX5" fmla="*/ 250309 w 532977"/>
                          <a:gd name="connsiteY5" fmla="*/ 157074 h 287493"/>
                          <a:gd name="connsiteX6" fmla="*/ 19035 w 532977"/>
                          <a:gd name="connsiteY6" fmla="*/ 0 h 2874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2977" h="287493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0463"/>
                              <a:pt x="0" y="45694"/>
                            </a:cubicBezTo>
                            <a:cubicBezTo>
                              <a:pt x="62815" y="101861"/>
                              <a:pt x="140859" y="154219"/>
                              <a:pt x="230323" y="198009"/>
                            </a:cubicBezTo>
                            <a:cubicBezTo>
                              <a:pt x="322642" y="242751"/>
                              <a:pt x="416865" y="273214"/>
                              <a:pt x="506329" y="287494"/>
                            </a:cubicBezTo>
                            <a:cubicBezTo>
                              <a:pt x="515846" y="274166"/>
                              <a:pt x="524412" y="259887"/>
                              <a:pt x="532978" y="245607"/>
                            </a:cubicBezTo>
                            <a:cubicBezTo>
                              <a:pt x="442562" y="234184"/>
                              <a:pt x="345484" y="203721"/>
                              <a:pt x="250309" y="157074"/>
                            </a:cubicBezTo>
                            <a:cubicBezTo>
                              <a:pt x="159893" y="113284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24" name="Полилиния 23">
                        <a:extLst>
                          <a:ext uri="{FF2B5EF4-FFF2-40B4-BE49-F238E27FC236}">
                            <a16:creationId xmlns:a16="http://schemas.microsoft.com/office/drawing/2014/main" id="{9D647779-8DE8-B2BA-10BA-AB77CEB6D2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9654" y="2149557"/>
                        <a:ext cx="1057714" cy="736821"/>
                      </a:xfrm>
                      <a:custGeom>
                        <a:avLst/>
                        <a:gdLst>
                          <a:gd name="connsiteX0" fmla="*/ 980782 w 1057714"/>
                          <a:gd name="connsiteY0" fmla="*/ 348420 h 736821"/>
                          <a:gd name="connsiteX1" fmla="*/ 660995 w 1057714"/>
                          <a:gd name="connsiteY1" fmla="*/ 99004 h 736821"/>
                          <a:gd name="connsiteX2" fmla="*/ 276490 w 1057714"/>
                          <a:gd name="connsiteY2" fmla="*/ 0 h 736821"/>
                          <a:gd name="connsiteX3" fmla="*/ 17615 w 1057714"/>
                          <a:gd name="connsiteY3" fmla="*/ 118996 h 736821"/>
                          <a:gd name="connsiteX4" fmla="*/ 132776 w 1057714"/>
                          <a:gd name="connsiteY4" fmla="*/ 453136 h 736821"/>
                          <a:gd name="connsiteX5" fmla="*/ 151811 w 1057714"/>
                          <a:gd name="connsiteY5" fmla="*/ 405538 h 736821"/>
                          <a:gd name="connsiteX6" fmla="*/ 57588 w 1057714"/>
                          <a:gd name="connsiteY6" fmla="*/ 138035 h 736821"/>
                          <a:gd name="connsiteX7" fmla="*/ 275538 w 1057714"/>
                          <a:gd name="connsiteY7" fmla="*/ 44742 h 736821"/>
                          <a:gd name="connsiteX8" fmla="*/ 640057 w 1057714"/>
                          <a:gd name="connsiteY8" fmla="*/ 138987 h 736821"/>
                          <a:gd name="connsiteX9" fmla="*/ 943664 w 1057714"/>
                          <a:gd name="connsiteY9" fmla="*/ 375075 h 736821"/>
                          <a:gd name="connsiteX10" fmla="*/ 998865 w 1057714"/>
                          <a:gd name="connsiteY10" fmla="*/ 597835 h 736821"/>
                          <a:gd name="connsiteX11" fmla="*/ 780915 w 1057714"/>
                          <a:gd name="connsiteY11" fmla="*/ 691128 h 736821"/>
                          <a:gd name="connsiteX12" fmla="*/ 748556 w 1057714"/>
                          <a:gd name="connsiteY12" fmla="*/ 690176 h 736821"/>
                          <a:gd name="connsiteX13" fmla="*/ 720955 w 1057714"/>
                          <a:gd name="connsiteY13" fmla="*/ 733966 h 736821"/>
                          <a:gd name="connsiteX14" fmla="*/ 780915 w 1057714"/>
                          <a:gd name="connsiteY14" fmla="*/ 736822 h 736821"/>
                          <a:gd name="connsiteX15" fmla="*/ 1039790 w 1057714"/>
                          <a:gd name="connsiteY15" fmla="*/ 617826 h 736821"/>
                          <a:gd name="connsiteX16" fmla="*/ 980782 w 1057714"/>
                          <a:gd name="connsiteY16" fmla="*/ 348420 h 7368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57714" h="736821">
                            <a:moveTo>
                              <a:pt x="980782" y="348420"/>
                            </a:moveTo>
                            <a:cubicBezTo>
                              <a:pt x="908449" y="253223"/>
                              <a:pt x="795191" y="164690"/>
                              <a:pt x="660995" y="99004"/>
                            </a:cubicBezTo>
                            <a:cubicBezTo>
                              <a:pt x="530606" y="35223"/>
                              <a:pt x="393555" y="0"/>
                              <a:pt x="276490" y="0"/>
                            </a:cubicBezTo>
                            <a:cubicBezTo>
                              <a:pt x="147053" y="0"/>
                              <a:pt x="54733" y="41886"/>
                              <a:pt x="17615" y="118996"/>
                            </a:cubicBezTo>
                            <a:cubicBezTo>
                              <a:pt x="-29020" y="214192"/>
                              <a:pt x="19518" y="338900"/>
                              <a:pt x="132776" y="453136"/>
                            </a:cubicBezTo>
                            <a:cubicBezTo>
                              <a:pt x="139438" y="437905"/>
                              <a:pt x="145149" y="421721"/>
                              <a:pt x="151811" y="405538"/>
                            </a:cubicBezTo>
                            <a:cubicBezTo>
                              <a:pt x="63299" y="309389"/>
                              <a:pt x="22374" y="209433"/>
                              <a:pt x="57588" y="138035"/>
                            </a:cubicBezTo>
                            <a:cubicBezTo>
                              <a:pt x="86141" y="79013"/>
                              <a:pt x="166087" y="44742"/>
                              <a:pt x="275538" y="44742"/>
                            </a:cubicBezTo>
                            <a:cubicBezTo>
                              <a:pt x="385941" y="44742"/>
                              <a:pt x="515378" y="78061"/>
                              <a:pt x="640057" y="138987"/>
                            </a:cubicBezTo>
                            <a:cubicBezTo>
                              <a:pt x="768543" y="201817"/>
                              <a:pt x="876090" y="285590"/>
                              <a:pt x="943664" y="375075"/>
                            </a:cubicBezTo>
                            <a:cubicBezTo>
                              <a:pt x="1008383" y="459800"/>
                              <a:pt x="1027417" y="539765"/>
                              <a:pt x="998865" y="597835"/>
                            </a:cubicBezTo>
                            <a:cubicBezTo>
                              <a:pt x="970313" y="656857"/>
                              <a:pt x="890366" y="691128"/>
                              <a:pt x="780915" y="691128"/>
                            </a:cubicBezTo>
                            <a:cubicBezTo>
                              <a:pt x="770446" y="691128"/>
                              <a:pt x="759025" y="690176"/>
                              <a:pt x="748556" y="690176"/>
                            </a:cubicBezTo>
                            <a:cubicBezTo>
                              <a:pt x="739038" y="704455"/>
                              <a:pt x="730473" y="719687"/>
                              <a:pt x="720955" y="733966"/>
                            </a:cubicBezTo>
                            <a:cubicBezTo>
                              <a:pt x="740942" y="735870"/>
                              <a:pt x="760929" y="736822"/>
                              <a:pt x="780915" y="736822"/>
                            </a:cubicBezTo>
                            <a:cubicBezTo>
                              <a:pt x="910353" y="736822"/>
                              <a:pt x="1002672" y="694935"/>
                              <a:pt x="1039790" y="617826"/>
                            </a:cubicBezTo>
                            <a:cubicBezTo>
                              <a:pt x="1076908" y="543573"/>
                              <a:pt x="1055970" y="448376"/>
                              <a:pt x="980782" y="34842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25" name="Полилиния 24">
                      <a:extLst>
                        <a:ext uri="{FF2B5EF4-FFF2-40B4-BE49-F238E27FC236}">
                          <a16:creationId xmlns:a16="http://schemas.microsoft.com/office/drawing/2014/main" id="{3B93D0AD-27E3-0D4A-18A6-0F50DF66C3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7423" y="2774999"/>
                      <a:ext cx="762676" cy="565468"/>
                    </a:xfrm>
                    <a:custGeom>
                      <a:avLst/>
                      <a:gdLst>
                        <a:gd name="connsiteX0" fmla="*/ 699861 w 762676"/>
                        <a:gd name="connsiteY0" fmla="*/ 19991 h 565468"/>
                        <a:gd name="connsiteX1" fmla="*/ 164028 w 762676"/>
                        <a:gd name="connsiteY1" fmla="*/ 521678 h 565468"/>
                        <a:gd name="connsiteX2" fmla="*/ 115489 w 762676"/>
                        <a:gd name="connsiteY2" fmla="*/ 510254 h 565468"/>
                        <a:gd name="connsiteX3" fmla="*/ 69806 w 762676"/>
                        <a:gd name="connsiteY3" fmla="*/ 106620 h 565468"/>
                        <a:gd name="connsiteX4" fmla="*/ 26025 w 762676"/>
                        <a:gd name="connsiteY4" fmla="*/ 103764 h 565468"/>
                        <a:gd name="connsiteX5" fmla="*/ 95503 w 762676"/>
                        <a:gd name="connsiteY5" fmla="*/ 549285 h 565468"/>
                        <a:gd name="connsiteX6" fmla="*/ 164028 w 762676"/>
                        <a:gd name="connsiteY6" fmla="*/ 565468 h 565468"/>
                        <a:gd name="connsiteX7" fmla="*/ 762677 w 762676"/>
                        <a:gd name="connsiteY7" fmla="*/ 0 h 565468"/>
                        <a:gd name="connsiteX8" fmla="*/ 699861 w 762676"/>
                        <a:gd name="connsiteY8" fmla="*/ 19991 h 565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2676" h="565468">
                          <a:moveTo>
                            <a:pt x="699861" y="19991"/>
                          </a:moveTo>
                          <a:cubicBezTo>
                            <a:pt x="519030" y="314149"/>
                            <a:pt x="301080" y="521678"/>
                            <a:pt x="164028" y="521678"/>
                          </a:cubicBezTo>
                          <a:cubicBezTo>
                            <a:pt x="145945" y="521678"/>
                            <a:pt x="129766" y="517870"/>
                            <a:pt x="115489" y="510254"/>
                          </a:cubicBezTo>
                          <a:cubicBezTo>
                            <a:pt x="41253" y="470271"/>
                            <a:pt x="21266" y="319861"/>
                            <a:pt x="69806" y="106620"/>
                          </a:cubicBezTo>
                          <a:cubicBezTo>
                            <a:pt x="54578" y="105668"/>
                            <a:pt x="40301" y="104716"/>
                            <a:pt x="26025" y="103764"/>
                          </a:cubicBezTo>
                          <a:cubicBezTo>
                            <a:pt x="-23465" y="327477"/>
                            <a:pt x="-3479" y="496926"/>
                            <a:pt x="95503" y="549285"/>
                          </a:cubicBezTo>
                          <a:cubicBezTo>
                            <a:pt x="115489" y="559756"/>
                            <a:pt x="139283" y="565468"/>
                            <a:pt x="164028" y="565468"/>
                          </a:cubicBezTo>
                          <a:cubicBezTo>
                            <a:pt x="326777" y="565468"/>
                            <a:pt x="565665" y="337948"/>
                            <a:pt x="762677" y="0"/>
                          </a:cubicBezTo>
                          <a:cubicBezTo>
                            <a:pt x="742690" y="6664"/>
                            <a:pt x="721751" y="13327"/>
                            <a:pt x="699861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6" name="Рисунок 2">
                    <a:extLst>
                      <a:ext uri="{FF2B5EF4-FFF2-40B4-BE49-F238E27FC236}">
                        <a16:creationId xmlns:a16="http://schemas.microsoft.com/office/drawing/2014/main" id="{6E4203D0-BB0C-50F7-DF58-F241E4AA1528}"/>
                      </a:ext>
                    </a:extLst>
                  </p:cNvPr>
                  <p:cNvGrpSpPr/>
                  <p:nvPr/>
                </p:nvGrpSpPr>
                <p:grpSpPr>
                  <a:xfrm>
                    <a:off x="4637699" y="2174308"/>
                    <a:ext cx="1561424" cy="688271"/>
                    <a:chOff x="4637699" y="2174308"/>
                    <a:chExt cx="1561424" cy="688271"/>
                  </a:xfrm>
                  <a:solidFill>
                    <a:srgbClr val="0061AF"/>
                  </a:solidFill>
                </p:grpSpPr>
                <p:sp>
                  <p:nvSpPr>
                    <p:cNvPr id="27" name="Полилиния 26">
                      <a:extLst>
                        <a:ext uri="{FF2B5EF4-FFF2-40B4-BE49-F238E27FC236}">
                          <a16:creationId xmlns:a16="http://schemas.microsoft.com/office/drawing/2014/main" id="{AFCD4CCD-4BA8-8DAB-2CA3-8039D89138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0769" y="2626492"/>
                      <a:ext cx="521556" cy="191345"/>
                    </a:xfrm>
                    <a:custGeom>
                      <a:avLst/>
                      <a:gdLst>
                        <a:gd name="connsiteX0" fmla="*/ 105644 w 521556"/>
                        <a:gd name="connsiteY0" fmla="*/ 139939 h 191345"/>
                        <a:gd name="connsiteX1" fmla="*/ 0 w 521556"/>
                        <a:gd name="connsiteY1" fmla="*/ 161834 h 191345"/>
                        <a:gd name="connsiteX2" fmla="*/ 84706 w 521556"/>
                        <a:gd name="connsiteY2" fmla="*/ 191345 h 191345"/>
                        <a:gd name="connsiteX3" fmla="*/ 116113 w 521556"/>
                        <a:gd name="connsiteY3" fmla="*/ 184682 h 191345"/>
                        <a:gd name="connsiteX4" fmla="*/ 521557 w 521556"/>
                        <a:gd name="connsiteY4" fmla="*/ 44742 h 191345"/>
                        <a:gd name="connsiteX5" fmla="*/ 509184 w 521556"/>
                        <a:gd name="connsiteY5" fmla="*/ 0 h 191345"/>
                        <a:gd name="connsiteX6" fmla="*/ 105644 w 521556"/>
                        <a:gd name="connsiteY6" fmla="*/ 139939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1556" h="191345">
                          <a:moveTo>
                            <a:pt x="105644" y="139939"/>
                          </a:moveTo>
                          <a:cubicBezTo>
                            <a:pt x="70429" y="148507"/>
                            <a:pt x="35215" y="155171"/>
                            <a:pt x="0" y="161834"/>
                          </a:cubicBezTo>
                          <a:cubicBezTo>
                            <a:pt x="28552" y="173258"/>
                            <a:pt x="56153" y="182778"/>
                            <a:pt x="84706" y="191345"/>
                          </a:cubicBezTo>
                          <a:cubicBezTo>
                            <a:pt x="95175" y="189441"/>
                            <a:pt x="105644" y="186585"/>
                            <a:pt x="116113" y="184682"/>
                          </a:cubicBezTo>
                          <a:cubicBezTo>
                            <a:pt x="265537" y="150411"/>
                            <a:pt x="405444" y="101860"/>
                            <a:pt x="521557" y="44742"/>
                          </a:cubicBezTo>
                          <a:cubicBezTo>
                            <a:pt x="518702" y="30463"/>
                            <a:pt x="514895" y="15232"/>
                            <a:pt x="509184" y="0"/>
                          </a:cubicBezTo>
                          <a:cubicBezTo>
                            <a:pt x="394023" y="57118"/>
                            <a:pt x="255068" y="105668"/>
                            <a:pt x="105644" y="139939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8" name="Полилиния 27">
                      <a:extLst>
                        <a:ext uri="{FF2B5EF4-FFF2-40B4-BE49-F238E27FC236}">
                          <a16:creationId xmlns:a16="http://schemas.microsoft.com/office/drawing/2014/main" id="{D8ED855D-6AEE-1089-0C0C-5D342B4BFD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9159" y="2229522"/>
                      <a:ext cx="493956" cy="190393"/>
                    </a:xfrm>
                    <a:custGeom>
                      <a:avLst/>
                      <a:gdLst>
                        <a:gd name="connsiteX0" fmla="*/ 0 w 493956"/>
                        <a:gd name="connsiteY0" fmla="*/ 145651 h 190393"/>
                        <a:gd name="connsiteX1" fmla="*/ 10469 w 493956"/>
                        <a:gd name="connsiteY1" fmla="*/ 190393 h 190393"/>
                        <a:gd name="connsiteX2" fmla="*/ 432093 w 493956"/>
                        <a:gd name="connsiteY2" fmla="*/ 40935 h 190393"/>
                        <a:gd name="connsiteX3" fmla="*/ 493956 w 493956"/>
                        <a:gd name="connsiteY3" fmla="*/ 27607 h 190393"/>
                        <a:gd name="connsiteX4" fmla="*/ 406396 w 493956"/>
                        <a:gd name="connsiteY4" fmla="*/ 0 h 190393"/>
                        <a:gd name="connsiteX5" fmla="*/ 0 w 493956"/>
                        <a:gd name="connsiteY5" fmla="*/ 145651 h 190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3956" h="190393">
                          <a:moveTo>
                            <a:pt x="0" y="145651"/>
                          </a:moveTo>
                          <a:cubicBezTo>
                            <a:pt x="1904" y="159930"/>
                            <a:pt x="5711" y="175162"/>
                            <a:pt x="10469" y="190393"/>
                          </a:cubicBezTo>
                          <a:cubicBezTo>
                            <a:pt x="120872" y="133275"/>
                            <a:pt x="263634" y="79965"/>
                            <a:pt x="432093" y="40935"/>
                          </a:cubicBezTo>
                          <a:cubicBezTo>
                            <a:pt x="453031" y="36175"/>
                            <a:pt x="473018" y="31415"/>
                            <a:pt x="493956" y="27607"/>
                          </a:cubicBezTo>
                          <a:cubicBezTo>
                            <a:pt x="464452" y="17135"/>
                            <a:pt x="435900" y="7616"/>
                            <a:pt x="406396" y="0"/>
                          </a:cubicBezTo>
                          <a:cubicBezTo>
                            <a:pt x="251261" y="37127"/>
                            <a:pt x="112306" y="88533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" name="Полилиния 28">
                      <a:extLst>
                        <a:ext uri="{FF2B5EF4-FFF2-40B4-BE49-F238E27FC236}">
                          <a16:creationId xmlns:a16="http://schemas.microsoft.com/office/drawing/2014/main" id="{19D3A458-A8A1-955D-0BEA-2B9C2BC6A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7699" y="2397068"/>
                      <a:ext cx="726407" cy="465511"/>
                    </a:xfrm>
                    <a:custGeom>
                      <a:avLst/>
                      <a:gdLst>
                        <a:gd name="connsiteX0" fmla="*/ 649317 w 726407"/>
                        <a:gd name="connsiteY0" fmla="*/ 404586 h 465511"/>
                        <a:gd name="connsiteX1" fmla="*/ 423753 w 726407"/>
                        <a:gd name="connsiteY1" fmla="*/ 420769 h 465511"/>
                        <a:gd name="connsiteX2" fmla="*/ 47813 w 726407"/>
                        <a:gd name="connsiteY2" fmla="*/ 291302 h 465511"/>
                        <a:gd name="connsiteX3" fmla="*/ 260052 w 726407"/>
                        <a:gd name="connsiteY3" fmla="*/ 44742 h 465511"/>
                        <a:gd name="connsiteX4" fmla="*/ 247680 w 726407"/>
                        <a:gd name="connsiteY4" fmla="*/ 0 h 465511"/>
                        <a:gd name="connsiteX5" fmla="*/ 3081 w 726407"/>
                        <a:gd name="connsiteY5" fmla="*/ 300821 h 465511"/>
                        <a:gd name="connsiteX6" fmla="*/ 422801 w 726407"/>
                        <a:gd name="connsiteY6" fmla="*/ 465512 h 465511"/>
                        <a:gd name="connsiteX7" fmla="*/ 726408 w 726407"/>
                        <a:gd name="connsiteY7" fmla="*/ 437905 h 465511"/>
                        <a:gd name="connsiteX8" fmla="*/ 649317 w 726407"/>
                        <a:gd name="connsiteY8" fmla="*/ 404586 h 465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26407" h="465511">
                          <a:moveTo>
                            <a:pt x="649317" y="404586"/>
                          </a:moveTo>
                          <a:cubicBezTo>
                            <a:pt x="571273" y="415057"/>
                            <a:pt x="495134" y="420769"/>
                            <a:pt x="423753" y="420769"/>
                          </a:cubicBezTo>
                          <a:cubicBezTo>
                            <a:pt x="210562" y="420769"/>
                            <a:pt x="65896" y="371267"/>
                            <a:pt x="47813" y="291302"/>
                          </a:cubicBezTo>
                          <a:cubicBezTo>
                            <a:pt x="31633" y="223712"/>
                            <a:pt x="110628" y="131371"/>
                            <a:pt x="260052" y="44742"/>
                          </a:cubicBezTo>
                          <a:cubicBezTo>
                            <a:pt x="254342" y="29511"/>
                            <a:pt x="250535" y="15231"/>
                            <a:pt x="247680" y="0"/>
                          </a:cubicBezTo>
                          <a:cubicBezTo>
                            <a:pt x="77317" y="95197"/>
                            <a:pt x="-18809" y="205625"/>
                            <a:pt x="3081" y="300821"/>
                          </a:cubicBezTo>
                          <a:cubicBezTo>
                            <a:pt x="27827" y="405538"/>
                            <a:pt x="180106" y="465512"/>
                            <a:pt x="422801" y="465512"/>
                          </a:cubicBezTo>
                          <a:cubicBezTo>
                            <a:pt x="517024" y="465512"/>
                            <a:pt x="620764" y="455992"/>
                            <a:pt x="726408" y="437905"/>
                          </a:cubicBezTo>
                          <a:cubicBezTo>
                            <a:pt x="701663" y="428385"/>
                            <a:pt x="675014" y="416961"/>
                            <a:pt x="649317" y="404586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0" name="Полилиния 29">
                      <a:extLst>
                        <a:ext uri="{FF2B5EF4-FFF2-40B4-BE49-F238E27FC236}">
                          <a16:creationId xmlns:a16="http://schemas.microsoft.com/office/drawing/2014/main" id="{46A29DEA-8571-B475-006F-7CBC2F2D9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6922" y="2174308"/>
                      <a:ext cx="772201" cy="475983"/>
                    </a:xfrm>
                    <a:custGeom>
                      <a:avLst/>
                      <a:gdLst>
                        <a:gd name="connsiteX0" fmla="*/ 769011 w 772201"/>
                        <a:gd name="connsiteY0" fmla="*/ 164690 h 475983"/>
                        <a:gd name="connsiteX1" fmla="*/ 349291 w 772201"/>
                        <a:gd name="connsiteY1" fmla="*/ 0 h 475983"/>
                        <a:gd name="connsiteX2" fmla="*/ 0 w 772201"/>
                        <a:gd name="connsiteY2" fmla="*/ 36175 h 475983"/>
                        <a:gd name="connsiteX3" fmla="*/ 79947 w 772201"/>
                        <a:gd name="connsiteY3" fmla="*/ 68542 h 475983"/>
                        <a:gd name="connsiteX4" fmla="*/ 349291 w 772201"/>
                        <a:gd name="connsiteY4" fmla="*/ 45694 h 475983"/>
                        <a:gd name="connsiteX5" fmla="*/ 725230 w 772201"/>
                        <a:gd name="connsiteY5" fmla="*/ 175162 h 475983"/>
                        <a:gd name="connsiteX6" fmla="*/ 557723 w 772201"/>
                        <a:gd name="connsiteY6" fmla="*/ 393162 h 475983"/>
                        <a:gd name="connsiteX7" fmla="*/ 492052 w 772201"/>
                        <a:gd name="connsiteY7" fmla="*/ 432193 h 475983"/>
                        <a:gd name="connsiteX8" fmla="*/ 506329 w 772201"/>
                        <a:gd name="connsiteY8" fmla="*/ 475983 h 475983"/>
                        <a:gd name="connsiteX9" fmla="*/ 582468 w 772201"/>
                        <a:gd name="connsiteY9" fmla="*/ 431241 h 475983"/>
                        <a:gd name="connsiteX10" fmla="*/ 769011 w 772201"/>
                        <a:gd name="connsiteY10" fmla="*/ 164690 h 475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2201" h="475983">
                          <a:moveTo>
                            <a:pt x="769011" y="164690"/>
                          </a:moveTo>
                          <a:cubicBezTo>
                            <a:pt x="745217" y="59974"/>
                            <a:pt x="591986" y="0"/>
                            <a:pt x="349291" y="0"/>
                          </a:cubicBezTo>
                          <a:cubicBezTo>
                            <a:pt x="241743" y="0"/>
                            <a:pt x="121823" y="12376"/>
                            <a:pt x="0" y="36175"/>
                          </a:cubicBezTo>
                          <a:cubicBezTo>
                            <a:pt x="26649" y="45694"/>
                            <a:pt x="53298" y="56166"/>
                            <a:pt x="79947" y="68542"/>
                          </a:cubicBezTo>
                          <a:cubicBezTo>
                            <a:pt x="174169" y="53310"/>
                            <a:pt x="265537" y="45694"/>
                            <a:pt x="349291" y="45694"/>
                          </a:cubicBezTo>
                          <a:cubicBezTo>
                            <a:pt x="562482" y="45694"/>
                            <a:pt x="707147" y="95197"/>
                            <a:pt x="725230" y="175162"/>
                          </a:cubicBezTo>
                          <a:cubicBezTo>
                            <a:pt x="739506" y="236088"/>
                            <a:pt x="678595" y="316053"/>
                            <a:pt x="557723" y="393162"/>
                          </a:cubicBezTo>
                          <a:cubicBezTo>
                            <a:pt x="536785" y="406490"/>
                            <a:pt x="514894" y="418865"/>
                            <a:pt x="492052" y="432193"/>
                          </a:cubicBezTo>
                          <a:cubicBezTo>
                            <a:pt x="497763" y="447424"/>
                            <a:pt x="502522" y="461704"/>
                            <a:pt x="506329" y="475983"/>
                          </a:cubicBezTo>
                          <a:cubicBezTo>
                            <a:pt x="532978" y="461704"/>
                            <a:pt x="558675" y="446472"/>
                            <a:pt x="582468" y="431241"/>
                          </a:cubicBezTo>
                          <a:cubicBezTo>
                            <a:pt x="721423" y="340804"/>
                            <a:pt x="788045" y="246559"/>
                            <a:pt x="769011" y="1646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31" name="Полилиния 30">
                  <a:extLst>
                    <a:ext uri="{FF2B5EF4-FFF2-40B4-BE49-F238E27FC236}">
                      <a16:creationId xmlns:a16="http://schemas.microsoft.com/office/drawing/2014/main" id="{456B0AC5-95B7-BCA2-C397-12AA41E25D2C}"/>
                    </a:ext>
                  </a:extLst>
                </p:cNvPr>
                <p:cNvSpPr/>
                <p:nvPr/>
              </p:nvSpPr>
              <p:spPr>
                <a:xfrm>
                  <a:off x="5283209" y="2397068"/>
                  <a:ext cx="251260" cy="251319"/>
                </a:xfrm>
                <a:custGeom>
                  <a:avLst/>
                  <a:gdLst>
                    <a:gd name="connsiteX0" fmla="*/ 251261 w 251260"/>
                    <a:gd name="connsiteY0" fmla="*/ 125660 h 251319"/>
                    <a:gd name="connsiteX1" fmla="*/ 125630 w 251260"/>
                    <a:gd name="connsiteY1" fmla="*/ 251319 h 251319"/>
                    <a:gd name="connsiteX2" fmla="*/ 0 w 251260"/>
                    <a:gd name="connsiteY2" fmla="*/ 125660 h 251319"/>
                    <a:gd name="connsiteX3" fmla="*/ 125630 w 251260"/>
                    <a:gd name="connsiteY3" fmla="*/ 0 h 251319"/>
                    <a:gd name="connsiteX4" fmla="*/ 251261 w 251260"/>
                    <a:gd name="connsiteY4" fmla="*/ 125660 h 251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260" h="251319">
                      <a:moveTo>
                        <a:pt x="251261" y="125660"/>
                      </a:moveTo>
                      <a:cubicBezTo>
                        <a:pt x="251261" y="195153"/>
                        <a:pt x="195108" y="251319"/>
                        <a:pt x="125630" y="251319"/>
                      </a:cubicBezTo>
                      <a:cubicBezTo>
                        <a:pt x="56153" y="251319"/>
                        <a:pt x="0" y="195153"/>
                        <a:pt x="0" y="125660"/>
                      </a:cubicBezTo>
                      <a:cubicBezTo>
                        <a:pt x="0" y="56166"/>
                        <a:pt x="56153" y="0"/>
                        <a:pt x="125630" y="0"/>
                      </a:cubicBezTo>
                      <a:cubicBezTo>
                        <a:pt x="195108" y="0"/>
                        <a:pt x="251261" y="56166"/>
                        <a:pt x="251261" y="125660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2" name="Рисунок 2">
                <a:extLst>
                  <a:ext uri="{FF2B5EF4-FFF2-40B4-BE49-F238E27FC236}">
                    <a16:creationId xmlns:a16="http://schemas.microsoft.com/office/drawing/2014/main" id="{8D61804A-5908-23BF-9116-4777CFCFCC3C}"/>
                  </a:ext>
                </a:extLst>
              </p:cNvPr>
              <p:cNvGrpSpPr/>
              <p:nvPr/>
            </p:nvGrpSpPr>
            <p:grpSpPr>
              <a:xfrm>
                <a:off x="5160433" y="1697373"/>
                <a:ext cx="780416" cy="593075"/>
                <a:chOff x="5160433" y="1697373"/>
                <a:chExt cx="780416" cy="593075"/>
              </a:xfrm>
              <a:solidFill>
                <a:srgbClr val="0061AF"/>
              </a:solidFill>
            </p:grpSpPr>
            <p:sp>
              <p:nvSpPr>
                <p:cNvPr id="33" name="Полилиния 32">
                  <a:extLst>
                    <a:ext uri="{FF2B5EF4-FFF2-40B4-BE49-F238E27FC236}">
                      <a16:creationId xmlns:a16="http://schemas.microsoft.com/office/drawing/2014/main" id="{A4C9A9CC-0C8F-C304-CB18-A1FC90DC4D27}"/>
                    </a:ext>
                  </a:extLst>
                </p:cNvPr>
                <p:cNvSpPr/>
                <p:nvPr/>
              </p:nvSpPr>
              <p:spPr>
                <a:xfrm>
                  <a:off x="5160433" y="2186683"/>
                  <a:ext cx="111354" cy="103764"/>
                </a:xfrm>
                <a:custGeom>
                  <a:avLst/>
                  <a:gdLst>
                    <a:gd name="connsiteX0" fmla="*/ 61863 w 111354"/>
                    <a:gd name="connsiteY0" fmla="*/ 85677 h 103764"/>
                    <a:gd name="connsiteX1" fmla="*/ 111354 w 111354"/>
                    <a:gd name="connsiteY1" fmla="*/ 6664 h 103764"/>
                    <a:gd name="connsiteX2" fmla="*/ 62815 w 111354"/>
                    <a:gd name="connsiteY2" fmla="*/ 0 h 103764"/>
                    <a:gd name="connsiteX3" fmla="*/ 0 w 111354"/>
                    <a:gd name="connsiteY3" fmla="*/ 103764 h 103764"/>
                    <a:gd name="connsiteX4" fmla="*/ 61863 w 111354"/>
                    <a:gd name="connsiteY4" fmla="*/ 85677 h 10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3764">
                      <a:moveTo>
                        <a:pt x="61863" y="85677"/>
                      </a:moveTo>
                      <a:cubicBezTo>
                        <a:pt x="78043" y="59022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8" y="67590"/>
                        <a:pt x="0" y="103764"/>
                      </a:cubicBezTo>
                      <a:cubicBezTo>
                        <a:pt x="19986" y="98053"/>
                        <a:pt x="40925" y="92341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4" name="Полилиния 33">
                  <a:extLst>
                    <a:ext uri="{FF2B5EF4-FFF2-40B4-BE49-F238E27FC236}">
                      <a16:creationId xmlns:a16="http://schemas.microsoft.com/office/drawing/2014/main" id="{7F789AFE-0101-319E-0E23-950C50DC1C54}"/>
                    </a:ext>
                  </a:extLst>
                </p:cNvPr>
                <p:cNvSpPr/>
                <p:nvPr/>
              </p:nvSpPr>
              <p:spPr>
                <a:xfrm>
                  <a:off x="5251801" y="1697373"/>
                  <a:ext cx="689049" cy="505494"/>
                </a:xfrm>
                <a:custGeom>
                  <a:avLst/>
                  <a:gdLst>
                    <a:gd name="connsiteX0" fmla="*/ 47587 w 689049"/>
                    <a:gd name="connsiteY0" fmla="*/ 455040 h 505494"/>
                    <a:gd name="connsiteX1" fmla="*/ 524412 w 689049"/>
                    <a:gd name="connsiteY1" fmla="*/ 43790 h 505494"/>
                    <a:gd name="connsiteX2" fmla="*/ 572951 w 689049"/>
                    <a:gd name="connsiteY2" fmla="*/ 55214 h 505494"/>
                    <a:gd name="connsiteX3" fmla="*/ 609117 w 689049"/>
                    <a:gd name="connsiteY3" fmla="*/ 500734 h 505494"/>
                    <a:gd name="connsiteX4" fmla="*/ 652898 w 689049"/>
                    <a:gd name="connsiteY4" fmla="*/ 505494 h 505494"/>
                    <a:gd name="connsiteX5" fmla="*/ 593890 w 689049"/>
                    <a:gd name="connsiteY5" fmla="*/ 16183 h 505494"/>
                    <a:gd name="connsiteX6" fmla="*/ 525364 w 689049"/>
                    <a:gd name="connsiteY6" fmla="*/ 0 h 505494"/>
                    <a:gd name="connsiteX7" fmla="*/ 0 w 689049"/>
                    <a:gd name="connsiteY7" fmla="*/ 447424 h 505494"/>
                    <a:gd name="connsiteX8" fmla="*/ 47587 w 689049"/>
                    <a:gd name="connsiteY8" fmla="*/ 455040 h 50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9049" h="505494">
                      <a:moveTo>
                        <a:pt x="47587" y="455040"/>
                      </a:moveTo>
                      <a:cubicBezTo>
                        <a:pt x="215095" y="210385"/>
                        <a:pt x="401637" y="43790"/>
                        <a:pt x="524412" y="43790"/>
                      </a:cubicBezTo>
                      <a:cubicBezTo>
                        <a:pt x="542495" y="43790"/>
                        <a:pt x="558675" y="47598"/>
                        <a:pt x="572951" y="55214"/>
                      </a:cubicBezTo>
                      <a:cubicBezTo>
                        <a:pt x="651946" y="97101"/>
                        <a:pt x="669078" y="265599"/>
                        <a:pt x="609117" y="500734"/>
                      </a:cubicBezTo>
                      <a:cubicBezTo>
                        <a:pt x="624345" y="501686"/>
                        <a:pt x="638622" y="503590"/>
                        <a:pt x="652898" y="505494"/>
                      </a:cubicBezTo>
                      <a:cubicBezTo>
                        <a:pt x="714761" y="260839"/>
                        <a:pt x="698582" y="72349"/>
                        <a:pt x="593890" y="16183"/>
                      </a:cubicBezTo>
                      <a:cubicBezTo>
                        <a:pt x="572951" y="5712"/>
                        <a:pt x="550109" y="0"/>
                        <a:pt x="525364" y="0"/>
                      </a:cubicBezTo>
                      <a:cubicBezTo>
                        <a:pt x="382602" y="0"/>
                        <a:pt x="180832" y="176114"/>
                        <a:pt x="0" y="447424"/>
                      </a:cubicBezTo>
                      <a:cubicBezTo>
                        <a:pt x="15228" y="449328"/>
                        <a:pt x="30456" y="452184"/>
                        <a:pt x="47587" y="455040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7490C2B3-5B19-FBD5-188C-439C66F43AB4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DDDDDE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36" name="Рисунок 2">
              <a:extLst>
                <a:ext uri="{FF2B5EF4-FFF2-40B4-BE49-F238E27FC236}">
                  <a16:creationId xmlns:a16="http://schemas.microsoft.com/office/drawing/2014/main" id="{8F3CDB2C-78EB-DCD6-2A91-D63C3891A059}"/>
                </a:ext>
              </a:extLst>
            </p:cNvPr>
            <p:cNvGrpSpPr/>
            <p:nvPr/>
          </p:nvGrpSpPr>
          <p:grpSpPr>
            <a:xfrm>
              <a:off x="5701977" y="2971104"/>
              <a:ext cx="1196344" cy="699695"/>
              <a:chOff x="5701977" y="2971104"/>
              <a:chExt cx="1196344" cy="699695"/>
            </a:xfrm>
            <a:solidFill>
              <a:srgbClr val="0061AF"/>
            </a:solidFill>
          </p:grpSpPr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F1B53BC4-C54E-76F6-8061-163DB783DB83}"/>
                  </a:ext>
                </a:extLst>
              </p:cNvPr>
              <p:cNvSpPr/>
              <p:nvPr/>
            </p:nvSpPr>
            <p:spPr>
              <a:xfrm>
                <a:off x="5701977" y="2971104"/>
                <a:ext cx="686208" cy="698743"/>
              </a:xfrm>
              <a:custGeom>
                <a:avLst/>
                <a:gdLst>
                  <a:gd name="connsiteX0" fmla="*/ 576758 w 686208"/>
                  <a:gd name="connsiteY0" fmla="*/ 698743 h 698743"/>
                  <a:gd name="connsiteX1" fmla="*/ 576758 w 686208"/>
                  <a:gd name="connsiteY1" fmla="*/ 201817 h 698743"/>
                  <a:gd name="connsiteX2" fmla="*/ 342629 w 686208"/>
                  <a:gd name="connsiteY2" fmla="*/ 496927 h 698743"/>
                  <a:gd name="connsiteX3" fmla="*/ 107547 w 686208"/>
                  <a:gd name="connsiteY3" fmla="*/ 201817 h 698743"/>
                  <a:gd name="connsiteX4" fmla="*/ 107547 w 686208"/>
                  <a:gd name="connsiteY4" fmla="*/ 698743 h 698743"/>
                  <a:gd name="connsiteX5" fmla="*/ 0 w 686208"/>
                  <a:gd name="connsiteY5" fmla="*/ 698743 h 698743"/>
                  <a:gd name="connsiteX6" fmla="*/ 0 w 686208"/>
                  <a:gd name="connsiteY6" fmla="*/ 0 h 698743"/>
                  <a:gd name="connsiteX7" fmla="*/ 62815 w 686208"/>
                  <a:gd name="connsiteY7" fmla="*/ 0 h 698743"/>
                  <a:gd name="connsiteX8" fmla="*/ 343580 w 686208"/>
                  <a:gd name="connsiteY8" fmla="*/ 354132 h 698743"/>
                  <a:gd name="connsiteX9" fmla="*/ 624345 w 686208"/>
                  <a:gd name="connsiteY9" fmla="*/ 0 h 698743"/>
                  <a:gd name="connsiteX10" fmla="*/ 686209 w 686208"/>
                  <a:gd name="connsiteY10" fmla="*/ 0 h 698743"/>
                  <a:gd name="connsiteX11" fmla="*/ 686209 w 686208"/>
                  <a:gd name="connsiteY11" fmla="*/ 698743 h 698743"/>
                  <a:gd name="connsiteX12" fmla="*/ 576758 w 686208"/>
                  <a:gd name="connsiteY12" fmla="*/ 698743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6208" h="698743">
                    <a:moveTo>
                      <a:pt x="576758" y="698743"/>
                    </a:moveTo>
                    <a:lnTo>
                      <a:pt x="576758" y="201817"/>
                    </a:lnTo>
                    <a:lnTo>
                      <a:pt x="342629" y="496927"/>
                    </a:lnTo>
                    <a:lnTo>
                      <a:pt x="107547" y="201817"/>
                    </a:lnTo>
                    <a:lnTo>
                      <a:pt x="107547" y="698743"/>
                    </a:lnTo>
                    <a:lnTo>
                      <a:pt x="0" y="698743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3580" y="354132"/>
                    </a:lnTo>
                    <a:lnTo>
                      <a:pt x="624345" y="0"/>
                    </a:lnTo>
                    <a:lnTo>
                      <a:pt x="686209" y="0"/>
                    </a:lnTo>
                    <a:lnTo>
                      <a:pt x="686209" y="698743"/>
                    </a:lnTo>
                    <a:lnTo>
                      <a:pt x="576758" y="69874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D5144DED-32AA-2447-0ABD-9773C461D139}"/>
                  </a:ext>
                </a:extLst>
              </p:cNvPr>
              <p:cNvSpPr/>
              <p:nvPr/>
            </p:nvSpPr>
            <p:spPr>
              <a:xfrm>
                <a:off x="6457663" y="2972056"/>
                <a:ext cx="440658" cy="698743"/>
              </a:xfrm>
              <a:custGeom>
                <a:avLst/>
                <a:gdLst>
                  <a:gd name="connsiteX0" fmla="*/ 403540 w 440658"/>
                  <a:gd name="connsiteY0" fmla="*/ 295110 h 698743"/>
                  <a:gd name="connsiteX1" fmla="*/ 403540 w 440658"/>
                  <a:gd name="connsiteY1" fmla="*/ 396970 h 698743"/>
                  <a:gd name="connsiteX2" fmla="*/ 107547 w 440658"/>
                  <a:gd name="connsiteY2" fmla="*/ 396970 h 698743"/>
                  <a:gd name="connsiteX3" fmla="*/ 107547 w 440658"/>
                  <a:gd name="connsiteY3" fmla="*/ 596883 h 698743"/>
                  <a:gd name="connsiteX4" fmla="*/ 440658 w 440658"/>
                  <a:gd name="connsiteY4" fmla="*/ 596883 h 698743"/>
                  <a:gd name="connsiteX5" fmla="*/ 440658 w 440658"/>
                  <a:gd name="connsiteY5" fmla="*/ 698743 h 698743"/>
                  <a:gd name="connsiteX6" fmla="*/ 0 w 440658"/>
                  <a:gd name="connsiteY6" fmla="*/ 698743 h 698743"/>
                  <a:gd name="connsiteX7" fmla="*/ 0 w 440658"/>
                  <a:gd name="connsiteY7" fmla="*/ 0 h 698743"/>
                  <a:gd name="connsiteX8" fmla="*/ 440658 w 440658"/>
                  <a:gd name="connsiteY8" fmla="*/ 0 h 698743"/>
                  <a:gd name="connsiteX9" fmla="*/ 440658 w 440658"/>
                  <a:gd name="connsiteY9" fmla="*/ 101861 h 698743"/>
                  <a:gd name="connsiteX10" fmla="*/ 107547 w 440658"/>
                  <a:gd name="connsiteY10" fmla="*/ 101861 h 698743"/>
                  <a:gd name="connsiteX11" fmla="*/ 107547 w 440658"/>
                  <a:gd name="connsiteY11" fmla="*/ 295110 h 698743"/>
                  <a:gd name="connsiteX12" fmla="*/ 403540 w 440658"/>
                  <a:gd name="connsiteY12" fmla="*/ 295110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0658" h="698743">
                    <a:moveTo>
                      <a:pt x="403540" y="295110"/>
                    </a:moveTo>
                    <a:lnTo>
                      <a:pt x="403540" y="396970"/>
                    </a:lnTo>
                    <a:lnTo>
                      <a:pt x="107547" y="396970"/>
                    </a:lnTo>
                    <a:lnTo>
                      <a:pt x="107547" y="596883"/>
                    </a:lnTo>
                    <a:lnTo>
                      <a:pt x="440658" y="596883"/>
                    </a:lnTo>
                    <a:lnTo>
                      <a:pt x="440658" y="698743"/>
                    </a:lnTo>
                    <a:lnTo>
                      <a:pt x="0" y="698743"/>
                    </a:lnTo>
                    <a:lnTo>
                      <a:pt x="0" y="0"/>
                    </a:lnTo>
                    <a:lnTo>
                      <a:pt x="440658" y="0"/>
                    </a:lnTo>
                    <a:lnTo>
                      <a:pt x="440658" y="101861"/>
                    </a:lnTo>
                    <a:lnTo>
                      <a:pt x="107547" y="101861"/>
                    </a:lnTo>
                    <a:lnTo>
                      <a:pt x="107547" y="295110"/>
                    </a:lnTo>
                    <a:lnTo>
                      <a:pt x="403540" y="295110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9" name="Рисунок 2">
              <a:extLst>
                <a:ext uri="{FF2B5EF4-FFF2-40B4-BE49-F238E27FC236}">
                  <a16:creationId xmlns:a16="http://schemas.microsoft.com/office/drawing/2014/main" id="{A8E4E99A-5095-C865-E3EE-D8C99D50771F}"/>
                </a:ext>
              </a:extLst>
            </p:cNvPr>
            <p:cNvGrpSpPr/>
            <p:nvPr/>
          </p:nvGrpSpPr>
          <p:grpSpPr>
            <a:xfrm>
              <a:off x="6988737" y="2956824"/>
              <a:ext cx="1420956" cy="713974"/>
              <a:chOff x="6988737" y="2956824"/>
              <a:chExt cx="1420956" cy="713974"/>
            </a:xfrm>
            <a:solidFill>
              <a:srgbClr val="0061AF"/>
            </a:solidFill>
          </p:grpSpPr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912B8F19-EDCD-66F4-213A-097AAA07147C}"/>
                  </a:ext>
                </a:extLst>
              </p:cNvPr>
              <p:cNvSpPr/>
              <p:nvPr/>
            </p:nvSpPr>
            <p:spPr>
              <a:xfrm>
                <a:off x="8212682" y="2971104"/>
                <a:ext cx="197010" cy="698743"/>
              </a:xfrm>
              <a:custGeom>
                <a:avLst/>
                <a:gdLst>
                  <a:gd name="connsiteX0" fmla="*/ 197011 w 197010"/>
                  <a:gd name="connsiteY0" fmla="*/ 107572 h 698743"/>
                  <a:gd name="connsiteX1" fmla="*/ 197011 w 197010"/>
                  <a:gd name="connsiteY1" fmla="*/ 0 h 698743"/>
                  <a:gd name="connsiteX2" fmla="*/ 152279 w 197010"/>
                  <a:gd name="connsiteY2" fmla="*/ 0 h 698743"/>
                  <a:gd name="connsiteX3" fmla="*/ 44732 w 197010"/>
                  <a:gd name="connsiteY3" fmla="*/ 0 h 698743"/>
                  <a:gd name="connsiteX4" fmla="*/ 0 w 197010"/>
                  <a:gd name="connsiteY4" fmla="*/ 0 h 698743"/>
                  <a:gd name="connsiteX5" fmla="*/ 0 w 197010"/>
                  <a:gd name="connsiteY5" fmla="*/ 107572 h 698743"/>
                  <a:gd name="connsiteX6" fmla="*/ 44732 w 197010"/>
                  <a:gd name="connsiteY6" fmla="*/ 107572 h 698743"/>
                  <a:gd name="connsiteX7" fmla="*/ 44732 w 197010"/>
                  <a:gd name="connsiteY7" fmla="*/ 591171 h 698743"/>
                  <a:gd name="connsiteX8" fmla="*/ 0 w 197010"/>
                  <a:gd name="connsiteY8" fmla="*/ 591171 h 698743"/>
                  <a:gd name="connsiteX9" fmla="*/ 0 w 197010"/>
                  <a:gd name="connsiteY9" fmla="*/ 698743 h 698743"/>
                  <a:gd name="connsiteX10" fmla="*/ 44732 w 197010"/>
                  <a:gd name="connsiteY10" fmla="*/ 698743 h 698743"/>
                  <a:gd name="connsiteX11" fmla="*/ 152279 w 197010"/>
                  <a:gd name="connsiteY11" fmla="*/ 698743 h 698743"/>
                  <a:gd name="connsiteX12" fmla="*/ 197011 w 197010"/>
                  <a:gd name="connsiteY12" fmla="*/ 698743 h 698743"/>
                  <a:gd name="connsiteX13" fmla="*/ 197011 w 197010"/>
                  <a:gd name="connsiteY13" fmla="*/ 591171 h 698743"/>
                  <a:gd name="connsiteX14" fmla="*/ 152279 w 197010"/>
                  <a:gd name="connsiteY14" fmla="*/ 591171 h 698743"/>
                  <a:gd name="connsiteX15" fmla="*/ 152279 w 197010"/>
                  <a:gd name="connsiteY15" fmla="*/ 107572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7010" h="698743">
                    <a:moveTo>
                      <a:pt x="197011" y="107572"/>
                    </a:moveTo>
                    <a:lnTo>
                      <a:pt x="197011" y="0"/>
                    </a:lnTo>
                    <a:lnTo>
                      <a:pt x="152279" y="0"/>
                    </a:lnTo>
                    <a:lnTo>
                      <a:pt x="44732" y="0"/>
                    </a:lnTo>
                    <a:lnTo>
                      <a:pt x="0" y="0"/>
                    </a:lnTo>
                    <a:lnTo>
                      <a:pt x="0" y="107572"/>
                    </a:lnTo>
                    <a:lnTo>
                      <a:pt x="44732" y="107572"/>
                    </a:lnTo>
                    <a:lnTo>
                      <a:pt x="44732" y="591171"/>
                    </a:lnTo>
                    <a:lnTo>
                      <a:pt x="0" y="591171"/>
                    </a:lnTo>
                    <a:lnTo>
                      <a:pt x="0" y="698743"/>
                    </a:lnTo>
                    <a:lnTo>
                      <a:pt x="44732" y="698743"/>
                    </a:lnTo>
                    <a:lnTo>
                      <a:pt x="152279" y="698743"/>
                    </a:lnTo>
                    <a:lnTo>
                      <a:pt x="197011" y="698743"/>
                    </a:lnTo>
                    <a:lnTo>
                      <a:pt x="197011" y="591171"/>
                    </a:lnTo>
                    <a:lnTo>
                      <a:pt x="152279" y="591171"/>
                    </a:lnTo>
                    <a:lnTo>
                      <a:pt x="152279" y="107572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5FAC45BE-4883-E901-8546-D5A1D1B53E90}"/>
                  </a:ext>
                </a:extLst>
              </p:cNvPr>
              <p:cNvSpPr/>
              <p:nvPr/>
            </p:nvSpPr>
            <p:spPr>
              <a:xfrm>
                <a:off x="6988737" y="2971104"/>
                <a:ext cx="532031" cy="698743"/>
              </a:xfrm>
              <a:custGeom>
                <a:avLst/>
                <a:gdLst>
                  <a:gd name="connsiteX0" fmla="*/ 225564 w 532031"/>
                  <a:gd name="connsiteY0" fmla="*/ 0 h 698743"/>
                  <a:gd name="connsiteX1" fmla="*/ 0 w 532031"/>
                  <a:gd name="connsiteY1" fmla="*/ 0 h 698743"/>
                  <a:gd name="connsiteX2" fmla="*/ 0 w 532031"/>
                  <a:gd name="connsiteY2" fmla="*/ 698743 h 698743"/>
                  <a:gd name="connsiteX3" fmla="*/ 107547 w 532031"/>
                  <a:gd name="connsiteY3" fmla="*/ 698743 h 698743"/>
                  <a:gd name="connsiteX4" fmla="*/ 107547 w 532031"/>
                  <a:gd name="connsiteY4" fmla="*/ 101861 h 698743"/>
                  <a:gd name="connsiteX5" fmla="*/ 232226 w 532031"/>
                  <a:gd name="connsiteY5" fmla="*/ 101861 h 698743"/>
                  <a:gd name="connsiteX6" fmla="*/ 431141 w 532031"/>
                  <a:gd name="connsiteY6" fmla="*/ 262743 h 698743"/>
                  <a:gd name="connsiteX7" fmla="*/ 293138 w 532031"/>
                  <a:gd name="connsiteY7" fmla="*/ 418865 h 698743"/>
                  <a:gd name="connsiteX8" fmla="*/ 157038 w 532031"/>
                  <a:gd name="connsiteY8" fmla="*/ 361747 h 698743"/>
                  <a:gd name="connsiteX9" fmla="*/ 157038 w 532031"/>
                  <a:gd name="connsiteY9" fmla="*/ 472175 h 698743"/>
                  <a:gd name="connsiteX10" fmla="*/ 290282 w 532031"/>
                  <a:gd name="connsiteY10" fmla="*/ 519774 h 698743"/>
                  <a:gd name="connsiteX11" fmla="*/ 532026 w 532031"/>
                  <a:gd name="connsiteY11" fmla="*/ 262743 h 698743"/>
                  <a:gd name="connsiteX12" fmla="*/ 225564 w 532031"/>
                  <a:gd name="connsiteY12" fmla="*/ 0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2031" h="698743">
                    <a:moveTo>
                      <a:pt x="225564" y="0"/>
                    </a:moveTo>
                    <a:lnTo>
                      <a:pt x="0" y="0"/>
                    </a:lnTo>
                    <a:lnTo>
                      <a:pt x="0" y="698743"/>
                    </a:lnTo>
                    <a:lnTo>
                      <a:pt x="107547" y="698743"/>
                    </a:lnTo>
                    <a:lnTo>
                      <a:pt x="107547" y="101861"/>
                    </a:lnTo>
                    <a:lnTo>
                      <a:pt x="232226" y="101861"/>
                    </a:lnTo>
                    <a:cubicBezTo>
                      <a:pt x="336918" y="101861"/>
                      <a:pt x="431141" y="151363"/>
                      <a:pt x="431141" y="262743"/>
                    </a:cubicBezTo>
                    <a:cubicBezTo>
                      <a:pt x="431141" y="354132"/>
                      <a:pt x="362616" y="418865"/>
                      <a:pt x="293138" y="418865"/>
                    </a:cubicBezTo>
                    <a:cubicBezTo>
                      <a:pt x="292186" y="418865"/>
                      <a:pt x="211288" y="428385"/>
                      <a:pt x="157038" y="361747"/>
                    </a:cubicBezTo>
                    <a:lnTo>
                      <a:pt x="157038" y="472175"/>
                    </a:lnTo>
                    <a:cubicBezTo>
                      <a:pt x="206529" y="522630"/>
                      <a:pt x="289331" y="519774"/>
                      <a:pt x="290282" y="519774"/>
                    </a:cubicBezTo>
                    <a:cubicBezTo>
                      <a:pt x="423527" y="519774"/>
                      <a:pt x="532026" y="396970"/>
                      <a:pt x="532026" y="262743"/>
                    </a:cubicBezTo>
                    <a:cubicBezTo>
                      <a:pt x="532978" y="105668"/>
                      <a:pt x="412106" y="0"/>
                      <a:pt x="225564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00FD7CA7-FFF4-A2E7-450A-459F23B26D48}"/>
                  </a:ext>
                </a:extLst>
              </p:cNvPr>
              <p:cNvSpPr/>
              <p:nvPr/>
            </p:nvSpPr>
            <p:spPr>
              <a:xfrm>
                <a:off x="7751086" y="3141506"/>
                <a:ext cx="362622" cy="529293"/>
              </a:xfrm>
              <a:custGeom>
                <a:avLst/>
                <a:gdLst>
                  <a:gd name="connsiteX0" fmla="*/ 124678 w 362622"/>
                  <a:gd name="connsiteY0" fmla="*/ 0 h 529293"/>
                  <a:gd name="connsiteX1" fmla="*/ 0 w 362622"/>
                  <a:gd name="connsiteY1" fmla="*/ 37127 h 529293"/>
                  <a:gd name="connsiteX2" fmla="*/ 0 w 362622"/>
                  <a:gd name="connsiteY2" fmla="*/ 144699 h 529293"/>
                  <a:gd name="connsiteX3" fmla="*/ 107547 w 362622"/>
                  <a:gd name="connsiteY3" fmla="*/ 105668 h 529293"/>
                  <a:gd name="connsiteX4" fmla="*/ 253164 w 362622"/>
                  <a:gd name="connsiteY4" fmla="*/ 270359 h 529293"/>
                  <a:gd name="connsiteX5" fmla="*/ 253164 w 362622"/>
                  <a:gd name="connsiteY5" fmla="*/ 529293 h 529293"/>
                  <a:gd name="connsiteX6" fmla="*/ 362615 w 362622"/>
                  <a:gd name="connsiteY6" fmla="*/ 529293 h 529293"/>
                  <a:gd name="connsiteX7" fmla="*/ 362615 w 362622"/>
                  <a:gd name="connsiteY7" fmla="*/ 263695 h 529293"/>
                  <a:gd name="connsiteX8" fmla="*/ 124678 w 362622"/>
                  <a:gd name="connsiteY8" fmla="*/ 0 h 52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2622" h="529293">
                    <a:moveTo>
                      <a:pt x="124678" y="0"/>
                    </a:moveTo>
                    <a:cubicBezTo>
                      <a:pt x="81850" y="0"/>
                      <a:pt x="37118" y="11424"/>
                      <a:pt x="0" y="37127"/>
                    </a:cubicBezTo>
                    <a:lnTo>
                      <a:pt x="0" y="144699"/>
                    </a:lnTo>
                    <a:cubicBezTo>
                      <a:pt x="27600" y="118996"/>
                      <a:pt x="63767" y="105668"/>
                      <a:pt x="107547" y="105668"/>
                    </a:cubicBezTo>
                    <a:cubicBezTo>
                      <a:pt x="196059" y="105668"/>
                      <a:pt x="253164" y="154219"/>
                      <a:pt x="253164" y="270359"/>
                    </a:cubicBezTo>
                    <a:lnTo>
                      <a:pt x="253164" y="529293"/>
                    </a:lnTo>
                    <a:lnTo>
                      <a:pt x="362615" y="529293"/>
                    </a:lnTo>
                    <a:lnTo>
                      <a:pt x="362615" y="263695"/>
                    </a:lnTo>
                    <a:cubicBezTo>
                      <a:pt x="363566" y="101861"/>
                      <a:pt x="277909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EE20BCB7-530A-926C-A610-582D2583CAB1}"/>
                  </a:ext>
                </a:extLst>
              </p:cNvPr>
              <p:cNvSpPr/>
              <p:nvPr/>
            </p:nvSpPr>
            <p:spPr>
              <a:xfrm>
                <a:off x="7591192" y="2956824"/>
                <a:ext cx="109450" cy="713974"/>
              </a:xfrm>
              <a:custGeom>
                <a:avLst/>
                <a:gdLst>
                  <a:gd name="connsiteX0" fmla="*/ 0 w 109450"/>
                  <a:gd name="connsiteY0" fmla="*/ 0 h 713974"/>
                  <a:gd name="connsiteX1" fmla="*/ 109451 w 109450"/>
                  <a:gd name="connsiteY1" fmla="*/ 0 h 713974"/>
                  <a:gd name="connsiteX2" fmla="*/ 109451 w 109450"/>
                  <a:gd name="connsiteY2" fmla="*/ 713975 h 713974"/>
                  <a:gd name="connsiteX3" fmla="*/ 0 w 109450"/>
                  <a:gd name="connsiteY3" fmla="*/ 713975 h 713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50" h="713974">
                    <a:moveTo>
                      <a:pt x="0" y="0"/>
                    </a:moveTo>
                    <a:lnTo>
                      <a:pt x="109451" y="0"/>
                    </a:lnTo>
                    <a:lnTo>
                      <a:pt x="109451" y="713975"/>
                    </a:lnTo>
                    <a:lnTo>
                      <a:pt x="0" y="713975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62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8324D5-0CAF-4FC9-BD24-1DA3737C44CD}"/>
              </a:ext>
            </a:extLst>
          </p:cNvPr>
          <p:cNvSpPr/>
          <p:nvPr userDrawn="1"/>
        </p:nvSpPr>
        <p:spPr bwMode="hidden">
          <a:xfrm>
            <a:off x="-1" y="-2"/>
            <a:ext cx="417299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2549388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31E49764-56DC-46CD-B11C-0EA5A6439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  <a:endParaRPr lang="ru-RU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35D170F2-0A66-4A7D-B05D-81F7BB0E8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grpSp>
        <p:nvGrpSpPr>
          <p:cNvPr id="8" name="Рисунок 2">
            <a:extLst>
              <a:ext uri="{FF2B5EF4-FFF2-40B4-BE49-F238E27FC236}">
                <a16:creationId xmlns:a16="http://schemas.microsoft.com/office/drawing/2014/main" id="{E566E7D2-49A9-5F99-0EAC-1980D60741B9}"/>
              </a:ext>
            </a:extLst>
          </p:cNvPr>
          <p:cNvGrpSpPr/>
          <p:nvPr userDrawn="1"/>
        </p:nvGrpSpPr>
        <p:grpSpPr>
          <a:xfrm>
            <a:off x="9681214" y="-301037"/>
            <a:ext cx="1839701" cy="1194510"/>
            <a:chOff x="2089150" y="596900"/>
            <a:chExt cx="5902727" cy="3832616"/>
          </a:xfrm>
        </p:grpSpPr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E78CB01B-8F6A-F9B6-CE08-CE38F07B255B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1" name="Рисунок 2">
              <a:extLst>
                <a:ext uri="{FF2B5EF4-FFF2-40B4-BE49-F238E27FC236}">
                  <a16:creationId xmlns:a16="http://schemas.microsoft.com/office/drawing/2014/main" id="{A25C988E-6D84-C3ED-F8D0-8C508911AB81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0061AF"/>
            </a:solidFill>
          </p:grpSpPr>
          <p:grpSp>
            <p:nvGrpSpPr>
              <p:cNvPr id="25" name="Рисунок 2">
                <a:extLst>
                  <a:ext uri="{FF2B5EF4-FFF2-40B4-BE49-F238E27FC236}">
                    <a16:creationId xmlns:a16="http://schemas.microsoft.com/office/drawing/2014/main" id="{570ED454-5F17-D477-789D-73F7E43F7322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0061AF"/>
              </a:solidFill>
            </p:grpSpPr>
            <p:grpSp>
              <p:nvGrpSpPr>
                <p:cNvPr id="29" name="Рисунок 2">
                  <a:extLst>
                    <a:ext uri="{FF2B5EF4-FFF2-40B4-BE49-F238E27FC236}">
                      <a16:creationId xmlns:a16="http://schemas.microsoft.com/office/drawing/2014/main" id="{26E4806A-84F3-E96E-263B-D4B15131C6FE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0061AF"/>
                </a:solidFill>
              </p:grpSpPr>
              <p:grpSp>
                <p:nvGrpSpPr>
                  <p:cNvPr id="31" name="Рисунок 2">
                    <a:extLst>
                      <a:ext uri="{FF2B5EF4-FFF2-40B4-BE49-F238E27FC236}">
                        <a16:creationId xmlns:a16="http://schemas.microsoft.com/office/drawing/2014/main" id="{7B999525-7452-CCA2-E36D-02ABC5219E78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0061AF"/>
                  </a:solidFill>
                </p:grpSpPr>
                <p:sp>
                  <p:nvSpPr>
                    <p:cNvPr id="37" name="Полилиния 36">
                      <a:extLst>
                        <a:ext uri="{FF2B5EF4-FFF2-40B4-BE49-F238E27FC236}">
                          <a16:creationId xmlns:a16="http://schemas.microsoft.com/office/drawing/2014/main" id="{7D82F842-C111-C03D-0BA6-37162D22F9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2527"/>
                      <a:ext cx="263633" cy="506445"/>
                    </a:xfrm>
                    <a:custGeom>
                      <a:avLst/>
                      <a:gdLst>
                        <a:gd name="connsiteX0" fmla="*/ 84705 w 263633"/>
                        <a:gd name="connsiteY0" fmla="*/ 446472 h 506445"/>
                        <a:gd name="connsiteX1" fmla="*/ 263633 w 263633"/>
                        <a:gd name="connsiteY1" fmla="*/ 4760 h 506445"/>
                        <a:gd name="connsiteX2" fmla="*/ 218902 w 263633"/>
                        <a:gd name="connsiteY2" fmla="*/ 0 h 506445"/>
                        <a:gd name="connsiteX3" fmla="*/ 44732 w 263633"/>
                        <a:gd name="connsiteY3" fmla="*/ 425529 h 506445"/>
                        <a:gd name="connsiteX4" fmla="*/ 0 w 263633"/>
                        <a:gd name="connsiteY4" fmla="*/ 506446 h 506445"/>
                        <a:gd name="connsiteX5" fmla="*/ 62815 w 263633"/>
                        <a:gd name="connsiteY5" fmla="*/ 484551 h 506445"/>
                        <a:gd name="connsiteX6" fmla="*/ 84705 w 263633"/>
                        <a:gd name="connsiteY6" fmla="*/ 446472 h 506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5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6"/>
                            <a:pt x="62815" y="484551"/>
                          </a:cubicBezTo>
                          <a:cubicBezTo>
                            <a:pt x="70429" y="472175"/>
                            <a:pt x="77091" y="458848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8" name="Полилиния 37">
                      <a:extLst>
                        <a:ext uri="{FF2B5EF4-FFF2-40B4-BE49-F238E27FC236}">
                          <a16:creationId xmlns:a16="http://schemas.microsoft.com/office/drawing/2014/main" id="{EE9E671D-78DA-F029-8EE4-88B2909D13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39" name="Рисунок 2">
                      <a:extLst>
                        <a:ext uri="{FF2B5EF4-FFF2-40B4-BE49-F238E27FC236}">
                          <a16:creationId xmlns:a16="http://schemas.microsoft.com/office/drawing/2014/main" id="{14B7A2F4-5D95-3DF5-9B6F-4E2B0D6123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0061AF"/>
                    </a:solidFill>
                  </p:grpSpPr>
                  <p:sp>
                    <p:nvSpPr>
                      <p:cNvPr id="41" name="Полилиния 40">
                        <a:extLst>
                          <a:ext uri="{FF2B5EF4-FFF2-40B4-BE49-F238E27FC236}">
                            <a16:creationId xmlns:a16="http://schemas.microsoft.com/office/drawing/2014/main" id="{E5937BE1-EB21-1E73-C243-5A018F795E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2" name="Полилиния 41">
                        <a:extLst>
                          <a:ext uri="{FF2B5EF4-FFF2-40B4-BE49-F238E27FC236}">
                            <a16:creationId xmlns:a16="http://schemas.microsoft.com/office/drawing/2014/main" id="{07F72BAA-1F0E-2B96-A89D-5BEF67DEE5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40" name="Полилиния 39">
                      <a:extLst>
                        <a:ext uri="{FF2B5EF4-FFF2-40B4-BE49-F238E27FC236}">
                          <a16:creationId xmlns:a16="http://schemas.microsoft.com/office/drawing/2014/main" id="{11B60828-F3AC-9D13-8B27-A0083B0306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2" name="Рисунок 2">
                    <a:extLst>
                      <a:ext uri="{FF2B5EF4-FFF2-40B4-BE49-F238E27FC236}">
                        <a16:creationId xmlns:a16="http://schemas.microsoft.com/office/drawing/2014/main" id="{1EB3BAC6-74C9-2E0C-BAF2-EE3BFFE11893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0061AF"/>
                  </a:solidFill>
                </p:grpSpPr>
                <p:sp>
                  <p:nvSpPr>
                    <p:cNvPr id="33" name="Полилиния 32">
                      <a:extLst>
                        <a:ext uri="{FF2B5EF4-FFF2-40B4-BE49-F238E27FC236}">
                          <a16:creationId xmlns:a16="http://schemas.microsoft.com/office/drawing/2014/main" id="{975236AC-8AFE-451B-3786-A9DA1D47C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4" name="Полилиния 33">
                      <a:extLst>
                        <a:ext uri="{FF2B5EF4-FFF2-40B4-BE49-F238E27FC236}">
                          <a16:creationId xmlns:a16="http://schemas.microsoft.com/office/drawing/2014/main" id="{8D3CFDA5-90D0-9896-2496-09962FCFC1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5" name="Полилиния 34">
                      <a:extLst>
                        <a:ext uri="{FF2B5EF4-FFF2-40B4-BE49-F238E27FC236}">
                          <a16:creationId xmlns:a16="http://schemas.microsoft.com/office/drawing/2014/main" id="{9D6AFE93-04AF-F231-11D6-D56A90EB3B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6" name="Полилиния 35">
                      <a:extLst>
                        <a:ext uri="{FF2B5EF4-FFF2-40B4-BE49-F238E27FC236}">
                          <a16:creationId xmlns:a16="http://schemas.microsoft.com/office/drawing/2014/main" id="{D1219F71-7440-DFD3-E798-BC4DCC227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30" name="Полилиния 29">
                  <a:extLst>
                    <a:ext uri="{FF2B5EF4-FFF2-40B4-BE49-F238E27FC236}">
                      <a16:creationId xmlns:a16="http://schemas.microsoft.com/office/drawing/2014/main" id="{A40DEF93-ED81-DFB6-30D2-228204B9D149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6" name="Рисунок 2">
                <a:extLst>
                  <a:ext uri="{FF2B5EF4-FFF2-40B4-BE49-F238E27FC236}">
                    <a16:creationId xmlns:a16="http://schemas.microsoft.com/office/drawing/2014/main" id="{4BAC58B3-EC75-130D-883C-321571CD82CD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0061AF"/>
              </a:solidFill>
            </p:grpSpPr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A4A0E6A5-441F-6359-CE50-920038EA9239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0736FC63-0983-E86F-0200-4D5138BEF266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4E03A255-EEB8-842A-6E71-10D19EEA3C64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6" name="Рисунок 2">
              <a:extLst>
                <a:ext uri="{FF2B5EF4-FFF2-40B4-BE49-F238E27FC236}">
                  <a16:creationId xmlns:a16="http://schemas.microsoft.com/office/drawing/2014/main" id="{5C4D61D1-87F1-0473-9EB2-9ADA52858622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0061AF"/>
            </a:solidFill>
          </p:grpSpPr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96B0276B-6E36-745A-2871-45478483BEBA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9A9CB6F6-4A6F-2FF9-AAD4-C5C8137A0D7C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1861 h 702551"/>
                  <a:gd name="connsiteX10" fmla="*/ 108499 w 443513"/>
                  <a:gd name="connsiteY10" fmla="*/ 101861 h 702551"/>
                  <a:gd name="connsiteX11" fmla="*/ 108499 w 443513"/>
                  <a:gd name="connsiteY11" fmla="*/ 297014 h 702551"/>
                  <a:gd name="connsiteX12" fmla="*/ 405444 w 443513"/>
                  <a:gd name="connsiteY12" fmla="*/ 29701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1861"/>
                    </a:lnTo>
                    <a:lnTo>
                      <a:pt x="108499" y="101861"/>
                    </a:lnTo>
                    <a:lnTo>
                      <a:pt x="108499" y="297014"/>
                    </a:lnTo>
                    <a:lnTo>
                      <a:pt x="405444" y="29701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8" name="Рисунок 2">
              <a:extLst>
                <a:ext uri="{FF2B5EF4-FFF2-40B4-BE49-F238E27FC236}">
                  <a16:creationId xmlns:a16="http://schemas.microsoft.com/office/drawing/2014/main" id="{9C4F292D-2F36-CFB0-C1CF-87760B41CE9E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0061AF"/>
            </a:solidFill>
          </p:grpSpPr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75B97CBA-F03B-331A-4083-717606086536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5FC5F510-3807-7463-8B00-ECF2531ABE3C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3582 h 702551"/>
                  <a:gd name="connsiteX11" fmla="*/ 537736 w 537736"/>
                  <a:gd name="connsiteY11" fmla="*/ 264647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3582"/>
                    </a:cubicBezTo>
                    <a:cubicBezTo>
                      <a:pt x="428285" y="523582"/>
                      <a:pt x="537736" y="399826"/>
                      <a:pt x="537736" y="264647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16EB0140-E51D-8F22-FA3C-61A3F423EC4B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990CE48D-76FC-E0FF-7CBB-BC9FFBB227D5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5625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Текст 19">
            <a:extLst>
              <a:ext uri="{FF2B5EF4-FFF2-40B4-BE49-F238E27FC236}">
                <a16:creationId xmlns:a16="http://schemas.microsoft.com/office/drawing/2014/main" id="{BA0A81D8-5EBD-8273-924B-A65EAB5787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9D0151A6-0831-536E-A21B-3B0CF619B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grpSp>
        <p:nvGrpSpPr>
          <p:cNvPr id="8" name="Рисунок 2">
            <a:extLst>
              <a:ext uri="{FF2B5EF4-FFF2-40B4-BE49-F238E27FC236}">
                <a16:creationId xmlns:a16="http://schemas.microsoft.com/office/drawing/2014/main" id="{01949DD9-BEB7-06D6-7796-F52C31E3900A}"/>
              </a:ext>
            </a:extLst>
          </p:cNvPr>
          <p:cNvGrpSpPr/>
          <p:nvPr userDrawn="1"/>
        </p:nvGrpSpPr>
        <p:grpSpPr>
          <a:xfrm>
            <a:off x="9681214" y="-301037"/>
            <a:ext cx="1839701" cy="1194510"/>
            <a:chOff x="2089150" y="596900"/>
            <a:chExt cx="5902727" cy="3832616"/>
          </a:xfrm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90771737-97A5-B209-B6A8-9A4B6D928DE4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3" name="Рисунок 2">
              <a:extLst>
                <a:ext uri="{FF2B5EF4-FFF2-40B4-BE49-F238E27FC236}">
                  <a16:creationId xmlns:a16="http://schemas.microsoft.com/office/drawing/2014/main" id="{7022084F-6127-6C24-44EA-9E68C62B2633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0061AF"/>
            </a:solidFill>
          </p:grpSpPr>
          <p:grpSp>
            <p:nvGrpSpPr>
              <p:cNvPr id="24" name="Рисунок 2">
                <a:extLst>
                  <a:ext uri="{FF2B5EF4-FFF2-40B4-BE49-F238E27FC236}">
                    <a16:creationId xmlns:a16="http://schemas.microsoft.com/office/drawing/2014/main" id="{F1CE4EA8-AD57-0289-5556-ACA2A1918876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0061AF"/>
              </a:solidFill>
            </p:grpSpPr>
            <p:grpSp>
              <p:nvGrpSpPr>
                <p:cNvPr id="28" name="Рисунок 2">
                  <a:extLst>
                    <a:ext uri="{FF2B5EF4-FFF2-40B4-BE49-F238E27FC236}">
                      <a16:creationId xmlns:a16="http://schemas.microsoft.com/office/drawing/2014/main" id="{352B3C49-524C-0E24-644D-A9BDB284F4BE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0061AF"/>
                </a:solidFill>
              </p:grpSpPr>
              <p:grpSp>
                <p:nvGrpSpPr>
                  <p:cNvPr id="30" name="Рисунок 2">
                    <a:extLst>
                      <a:ext uri="{FF2B5EF4-FFF2-40B4-BE49-F238E27FC236}">
                        <a16:creationId xmlns:a16="http://schemas.microsoft.com/office/drawing/2014/main" id="{2C28B45A-1DA0-3046-6BF8-89F7E64CDFC2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0061AF"/>
                  </a:solidFill>
                </p:grpSpPr>
                <p:sp>
                  <p:nvSpPr>
                    <p:cNvPr id="36" name="Полилиния 35">
                      <a:extLst>
                        <a:ext uri="{FF2B5EF4-FFF2-40B4-BE49-F238E27FC236}">
                          <a16:creationId xmlns:a16="http://schemas.microsoft.com/office/drawing/2014/main" id="{CD24C15F-C7F7-1119-8ACA-ECCBD39A90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2527"/>
                      <a:ext cx="263633" cy="506445"/>
                    </a:xfrm>
                    <a:custGeom>
                      <a:avLst/>
                      <a:gdLst>
                        <a:gd name="connsiteX0" fmla="*/ 84705 w 263633"/>
                        <a:gd name="connsiteY0" fmla="*/ 446472 h 506445"/>
                        <a:gd name="connsiteX1" fmla="*/ 263633 w 263633"/>
                        <a:gd name="connsiteY1" fmla="*/ 4760 h 506445"/>
                        <a:gd name="connsiteX2" fmla="*/ 218902 w 263633"/>
                        <a:gd name="connsiteY2" fmla="*/ 0 h 506445"/>
                        <a:gd name="connsiteX3" fmla="*/ 44732 w 263633"/>
                        <a:gd name="connsiteY3" fmla="*/ 425529 h 506445"/>
                        <a:gd name="connsiteX4" fmla="*/ 0 w 263633"/>
                        <a:gd name="connsiteY4" fmla="*/ 506446 h 506445"/>
                        <a:gd name="connsiteX5" fmla="*/ 62815 w 263633"/>
                        <a:gd name="connsiteY5" fmla="*/ 484551 h 506445"/>
                        <a:gd name="connsiteX6" fmla="*/ 84705 w 263633"/>
                        <a:gd name="connsiteY6" fmla="*/ 446472 h 506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5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6"/>
                            <a:pt x="62815" y="484551"/>
                          </a:cubicBezTo>
                          <a:cubicBezTo>
                            <a:pt x="70429" y="472175"/>
                            <a:pt x="77091" y="458848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7" name="Полилиния 36">
                      <a:extLst>
                        <a:ext uri="{FF2B5EF4-FFF2-40B4-BE49-F238E27FC236}">
                          <a16:creationId xmlns:a16="http://schemas.microsoft.com/office/drawing/2014/main" id="{8E015EAA-FD16-8B89-7B28-2C843D264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38" name="Рисунок 2">
                      <a:extLst>
                        <a:ext uri="{FF2B5EF4-FFF2-40B4-BE49-F238E27FC236}">
                          <a16:creationId xmlns:a16="http://schemas.microsoft.com/office/drawing/2014/main" id="{F0DF4841-D148-5859-EF74-3536280290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0061AF"/>
                    </a:solidFill>
                  </p:grpSpPr>
                  <p:sp>
                    <p:nvSpPr>
                      <p:cNvPr id="40" name="Полилиния 39">
                        <a:extLst>
                          <a:ext uri="{FF2B5EF4-FFF2-40B4-BE49-F238E27FC236}">
                            <a16:creationId xmlns:a16="http://schemas.microsoft.com/office/drawing/2014/main" id="{DF501B91-0498-00C4-5C0C-580352274F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1" name="Полилиния 40">
                        <a:extLst>
                          <a:ext uri="{FF2B5EF4-FFF2-40B4-BE49-F238E27FC236}">
                            <a16:creationId xmlns:a16="http://schemas.microsoft.com/office/drawing/2014/main" id="{F749F380-F811-6874-DE1C-1B13A418CE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39" name="Полилиния 38">
                      <a:extLst>
                        <a:ext uri="{FF2B5EF4-FFF2-40B4-BE49-F238E27FC236}">
                          <a16:creationId xmlns:a16="http://schemas.microsoft.com/office/drawing/2014/main" id="{BC758268-3CAD-74F1-D884-A109F40FE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1" name="Рисунок 2">
                    <a:extLst>
                      <a:ext uri="{FF2B5EF4-FFF2-40B4-BE49-F238E27FC236}">
                        <a16:creationId xmlns:a16="http://schemas.microsoft.com/office/drawing/2014/main" id="{50DA544F-FED0-5966-05D2-8F543D4A5E12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0061AF"/>
                  </a:solidFill>
                </p:grpSpPr>
                <p:sp>
                  <p:nvSpPr>
                    <p:cNvPr id="32" name="Полилиния 31">
                      <a:extLst>
                        <a:ext uri="{FF2B5EF4-FFF2-40B4-BE49-F238E27FC236}">
                          <a16:creationId xmlns:a16="http://schemas.microsoft.com/office/drawing/2014/main" id="{682ECC02-A26D-8679-9DB3-8BD31FB8C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3" name="Полилиния 32">
                      <a:extLst>
                        <a:ext uri="{FF2B5EF4-FFF2-40B4-BE49-F238E27FC236}">
                          <a16:creationId xmlns:a16="http://schemas.microsoft.com/office/drawing/2014/main" id="{F80D6E33-735F-3BF3-FBD2-E6D6FAB782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4" name="Полилиния 33">
                      <a:extLst>
                        <a:ext uri="{FF2B5EF4-FFF2-40B4-BE49-F238E27FC236}">
                          <a16:creationId xmlns:a16="http://schemas.microsoft.com/office/drawing/2014/main" id="{308DBEC5-28E2-12F6-4C2B-5845F7C986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5" name="Полилиния 34">
                      <a:extLst>
                        <a:ext uri="{FF2B5EF4-FFF2-40B4-BE49-F238E27FC236}">
                          <a16:creationId xmlns:a16="http://schemas.microsoft.com/office/drawing/2014/main" id="{552E2561-1AE8-A22B-2DE6-08CB1576FA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29" name="Полилиния 28">
                  <a:extLst>
                    <a:ext uri="{FF2B5EF4-FFF2-40B4-BE49-F238E27FC236}">
                      <a16:creationId xmlns:a16="http://schemas.microsoft.com/office/drawing/2014/main" id="{9ACD7DEE-4ADB-99C4-DCFA-F42A06AF8944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5" name="Рисунок 2">
                <a:extLst>
                  <a:ext uri="{FF2B5EF4-FFF2-40B4-BE49-F238E27FC236}">
                    <a16:creationId xmlns:a16="http://schemas.microsoft.com/office/drawing/2014/main" id="{C5341E32-5177-815F-36C9-8CEDF47382A7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0061AF"/>
              </a:solidFill>
            </p:grpSpPr>
            <p:sp>
              <p:nvSpPr>
                <p:cNvPr id="26" name="Полилиния 25">
                  <a:extLst>
                    <a:ext uri="{FF2B5EF4-FFF2-40B4-BE49-F238E27FC236}">
                      <a16:creationId xmlns:a16="http://schemas.microsoft.com/office/drawing/2014/main" id="{C83B2F10-2F39-01C4-C6A4-0CC233B01C0F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CD99689B-3606-6D10-6679-46E66C49D802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E564253D-9332-C92A-4B31-88A996F7438D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6" name="Рисунок 2">
              <a:extLst>
                <a:ext uri="{FF2B5EF4-FFF2-40B4-BE49-F238E27FC236}">
                  <a16:creationId xmlns:a16="http://schemas.microsoft.com/office/drawing/2014/main" id="{68BFD53F-E776-28D6-24AC-F5EDEB103EAA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0061AF"/>
            </a:solidFill>
          </p:grpSpPr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4102A29F-A8A7-370B-4D76-92E7470D6E2C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F022E0FA-FA3B-A5D8-1127-87731C7EC99D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1861 h 702551"/>
                  <a:gd name="connsiteX10" fmla="*/ 108499 w 443513"/>
                  <a:gd name="connsiteY10" fmla="*/ 101861 h 702551"/>
                  <a:gd name="connsiteX11" fmla="*/ 108499 w 443513"/>
                  <a:gd name="connsiteY11" fmla="*/ 297014 h 702551"/>
                  <a:gd name="connsiteX12" fmla="*/ 405444 w 443513"/>
                  <a:gd name="connsiteY12" fmla="*/ 29701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1861"/>
                    </a:lnTo>
                    <a:lnTo>
                      <a:pt x="108499" y="101861"/>
                    </a:lnTo>
                    <a:lnTo>
                      <a:pt x="108499" y="297014"/>
                    </a:lnTo>
                    <a:lnTo>
                      <a:pt x="405444" y="29701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" name="Рисунок 2">
              <a:extLst>
                <a:ext uri="{FF2B5EF4-FFF2-40B4-BE49-F238E27FC236}">
                  <a16:creationId xmlns:a16="http://schemas.microsoft.com/office/drawing/2014/main" id="{8D6D57D0-0537-4BB8-34AD-0E346C83E955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0061AF"/>
            </a:solidFill>
          </p:grpSpPr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86405943-8590-8097-3BCD-4AD80D399A67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3DA47D50-6803-DB7A-5D8F-F3C9F09C7D92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3582 h 702551"/>
                  <a:gd name="connsiteX11" fmla="*/ 537736 w 537736"/>
                  <a:gd name="connsiteY11" fmla="*/ 264647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3582"/>
                    </a:cubicBezTo>
                    <a:cubicBezTo>
                      <a:pt x="428285" y="523582"/>
                      <a:pt x="537736" y="399826"/>
                      <a:pt x="537736" y="264647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28F973AC-7DFA-C8CB-0B77-28726B4D1F54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F8299E22-D49A-F85A-BED9-6AF096E3E621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3768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2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3" name="Текст 19">
            <a:extLst>
              <a:ext uri="{FF2B5EF4-FFF2-40B4-BE49-F238E27FC236}">
                <a16:creationId xmlns:a16="http://schemas.microsoft.com/office/drawing/2014/main" id="{31E49764-56DC-46CD-B11C-0EA5A64396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1227" y="1477455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7" name="Текст 26">
            <a:extLst>
              <a:ext uri="{FF2B5EF4-FFF2-40B4-BE49-F238E27FC236}">
                <a16:creationId xmlns:a16="http://schemas.microsoft.com/office/drawing/2014/main" id="{35D170F2-0A66-4A7D-B05D-81F7BB0E8A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1226" y="1845935"/>
            <a:ext cx="3893159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12C53BA-553C-5D82-44AB-7C4D1798A6C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1710" y="1425441"/>
            <a:ext cx="2914143" cy="4922091"/>
          </a:xfrm>
          <a:prstGeom prst="roundRect">
            <a:avLst>
              <a:gd name="adj" fmla="val 5977"/>
            </a:avLst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Текст 19">
            <a:extLst>
              <a:ext uri="{FF2B5EF4-FFF2-40B4-BE49-F238E27FC236}">
                <a16:creationId xmlns:a16="http://schemas.microsoft.com/office/drawing/2014/main" id="{0EFA8273-E6D5-2110-06C4-306348334B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7099" y="1539565"/>
            <a:ext cx="674127" cy="52322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ru-RU" dirty="0"/>
              <a:t>00</a:t>
            </a:r>
          </a:p>
        </p:txBody>
      </p:sp>
      <p:grpSp>
        <p:nvGrpSpPr>
          <p:cNvPr id="11" name="Рисунок 2">
            <a:extLst>
              <a:ext uri="{FF2B5EF4-FFF2-40B4-BE49-F238E27FC236}">
                <a16:creationId xmlns:a16="http://schemas.microsoft.com/office/drawing/2014/main" id="{3BA4A909-8CBC-8141-78A2-87B7EC84E5E6}"/>
              </a:ext>
            </a:extLst>
          </p:cNvPr>
          <p:cNvGrpSpPr/>
          <p:nvPr userDrawn="1"/>
        </p:nvGrpSpPr>
        <p:grpSpPr>
          <a:xfrm>
            <a:off x="9681214" y="-301037"/>
            <a:ext cx="1839701" cy="1194510"/>
            <a:chOff x="2089150" y="596900"/>
            <a:chExt cx="5902727" cy="3832616"/>
          </a:xfrm>
        </p:grpSpPr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5947F5B5-4215-92EF-CE75-2AAE18FBA726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8" name="Рисунок 2">
              <a:extLst>
                <a:ext uri="{FF2B5EF4-FFF2-40B4-BE49-F238E27FC236}">
                  <a16:creationId xmlns:a16="http://schemas.microsoft.com/office/drawing/2014/main" id="{56329C77-C5DB-CE3F-6BDE-40052FB8BE44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0061AF"/>
            </a:solidFill>
          </p:grpSpPr>
          <p:grpSp>
            <p:nvGrpSpPr>
              <p:cNvPr id="28" name="Рисунок 2">
                <a:extLst>
                  <a:ext uri="{FF2B5EF4-FFF2-40B4-BE49-F238E27FC236}">
                    <a16:creationId xmlns:a16="http://schemas.microsoft.com/office/drawing/2014/main" id="{868643E9-E1E3-4A20-C766-6B8F0324EDCB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0061AF"/>
              </a:solidFill>
            </p:grpSpPr>
            <p:grpSp>
              <p:nvGrpSpPr>
                <p:cNvPr id="32" name="Рисунок 2">
                  <a:extLst>
                    <a:ext uri="{FF2B5EF4-FFF2-40B4-BE49-F238E27FC236}">
                      <a16:creationId xmlns:a16="http://schemas.microsoft.com/office/drawing/2014/main" id="{A012C808-2926-F35B-5166-982DAE9B8AAE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0061AF"/>
                </a:solidFill>
              </p:grpSpPr>
              <p:grpSp>
                <p:nvGrpSpPr>
                  <p:cNvPr id="34" name="Рисунок 2">
                    <a:extLst>
                      <a:ext uri="{FF2B5EF4-FFF2-40B4-BE49-F238E27FC236}">
                        <a16:creationId xmlns:a16="http://schemas.microsoft.com/office/drawing/2014/main" id="{F761BAD2-8990-9276-E0F0-15E19D40A3F3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0061AF"/>
                  </a:solidFill>
                </p:grpSpPr>
                <p:sp>
                  <p:nvSpPr>
                    <p:cNvPr id="40" name="Полилиния 39">
                      <a:extLst>
                        <a:ext uri="{FF2B5EF4-FFF2-40B4-BE49-F238E27FC236}">
                          <a16:creationId xmlns:a16="http://schemas.microsoft.com/office/drawing/2014/main" id="{DAE752A3-D57F-90F8-8B43-B6C88EB9D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2527"/>
                      <a:ext cx="263633" cy="506445"/>
                    </a:xfrm>
                    <a:custGeom>
                      <a:avLst/>
                      <a:gdLst>
                        <a:gd name="connsiteX0" fmla="*/ 84705 w 263633"/>
                        <a:gd name="connsiteY0" fmla="*/ 446472 h 506445"/>
                        <a:gd name="connsiteX1" fmla="*/ 263633 w 263633"/>
                        <a:gd name="connsiteY1" fmla="*/ 4760 h 506445"/>
                        <a:gd name="connsiteX2" fmla="*/ 218902 w 263633"/>
                        <a:gd name="connsiteY2" fmla="*/ 0 h 506445"/>
                        <a:gd name="connsiteX3" fmla="*/ 44732 w 263633"/>
                        <a:gd name="connsiteY3" fmla="*/ 425529 h 506445"/>
                        <a:gd name="connsiteX4" fmla="*/ 0 w 263633"/>
                        <a:gd name="connsiteY4" fmla="*/ 506446 h 506445"/>
                        <a:gd name="connsiteX5" fmla="*/ 62815 w 263633"/>
                        <a:gd name="connsiteY5" fmla="*/ 484551 h 506445"/>
                        <a:gd name="connsiteX6" fmla="*/ 84705 w 263633"/>
                        <a:gd name="connsiteY6" fmla="*/ 446472 h 506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5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6"/>
                            <a:pt x="62815" y="484551"/>
                          </a:cubicBezTo>
                          <a:cubicBezTo>
                            <a:pt x="70429" y="472175"/>
                            <a:pt x="77091" y="458848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1" name="Полилиния 40">
                      <a:extLst>
                        <a:ext uri="{FF2B5EF4-FFF2-40B4-BE49-F238E27FC236}">
                          <a16:creationId xmlns:a16="http://schemas.microsoft.com/office/drawing/2014/main" id="{5EC9FC5E-A8D3-BD4B-D287-A2ECA6609D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42" name="Рисунок 2">
                      <a:extLst>
                        <a:ext uri="{FF2B5EF4-FFF2-40B4-BE49-F238E27FC236}">
                          <a16:creationId xmlns:a16="http://schemas.microsoft.com/office/drawing/2014/main" id="{ECE4CA06-477D-4B54-BC8E-5D0290F080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0061AF"/>
                    </a:solidFill>
                  </p:grpSpPr>
                  <p:sp>
                    <p:nvSpPr>
                      <p:cNvPr id="44" name="Полилиния 43">
                        <a:extLst>
                          <a:ext uri="{FF2B5EF4-FFF2-40B4-BE49-F238E27FC236}">
                            <a16:creationId xmlns:a16="http://schemas.microsoft.com/office/drawing/2014/main" id="{6AAB36F1-4530-D4EF-DBD4-DB425F7372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5" name="Полилиния 44">
                        <a:extLst>
                          <a:ext uri="{FF2B5EF4-FFF2-40B4-BE49-F238E27FC236}">
                            <a16:creationId xmlns:a16="http://schemas.microsoft.com/office/drawing/2014/main" id="{9ADE1C11-59FD-A3F7-646F-2917E5787E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43" name="Полилиния 42">
                      <a:extLst>
                        <a:ext uri="{FF2B5EF4-FFF2-40B4-BE49-F238E27FC236}">
                          <a16:creationId xmlns:a16="http://schemas.microsoft.com/office/drawing/2014/main" id="{AEBEE283-435A-D247-5A2F-5AE32CB92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5" name="Рисунок 2">
                    <a:extLst>
                      <a:ext uri="{FF2B5EF4-FFF2-40B4-BE49-F238E27FC236}">
                        <a16:creationId xmlns:a16="http://schemas.microsoft.com/office/drawing/2014/main" id="{EE2EDF78-8E91-26BB-5838-CD5947E9EE1A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0061AF"/>
                  </a:solidFill>
                </p:grpSpPr>
                <p:sp>
                  <p:nvSpPr>
                    <p:cNvPr id="36" name="Полилиния 35">
                      <a:extLst>
                        <a:ext uri="{FF2B5EF4-FFF2-40B4-BE49-F238E27FC236}">
                          <a16:creationId xmlns:a16="http://schemas.microsoft.com/office/drawing/2014/main" id="{7560643A-BB94-2640-8FE2-E875C65BF4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7" name="Полилиния 36">
                      <a:extLst>
                        <a:ext uri="{FF2B5EF4-FFF2-40B4-BE49-F238E27FC236}">
                          <a16:creationId xmlns:a16="http://schemas.microsoft.com/office/drawing/2014/main" id="{CD249D8A-8B9D-E8A6-3D2D-4E3CCB929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8" name="Полилиния 37">
                      <a:extLst>
                        <a:ext uri="{FF2B5EF4-FFF2-40B4-BE49-F238E27FC236}">
                          <a16:creationId xmlns:a16="http://schemas.microsoft.com/office/drawing/2014/main" id="{208C1FB3-79C7-1350-177F-0EF781C0A4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9" name="Полилиния 38">
                      <a:extLst>
                        <a:ext uri="{FF2B5EF4-FFF2-40B4-BE49-F238E27FC236}">
                          <a16:creationId xmlns:a16="http://schemas.microsoft.com/office/drawing/2014/main" id="{060B77B0-501B-AD44-BFFE-3BB40476D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33" name="Полилиния 32">
                  <a:extLst>
                    <a:ext uri="{FF2B5EF4-FFF2-40B4-BE49-F238E27FC236}">
                      <a16:creationId xmlns:a16="http://schemas.microsoft.com/office/drawing/2014/main" id="{B4FA279C-6DEE-EE52-A106-CB13A41CBAE1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9" name="Рисунок 2">
                <a:extLst>
                  <a:ext uri="{FF2B5EF4-FFF2-40B4-BE49-F238E27FC236}">
                    <a16:creationId xmlns:a16="http://schemas.microsoft.com/office/drawing/2014/main" id="{52342C3D-5BB6-A380-10AA-9BC25BD34E52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0061AF"/>
              </a:solidFill>
            </p:grpSpPr>
            <p:sp>
              <p:nvSpPr>
                <p:cNvPr id="30" name="Полилиния 29">
                  <a:extLst>
                    <a:ext uri="{FF2B5EF4-FFF2-40B4-BE49-F238E27FC236}">
                      <a16:creationId xmlns:a16="http://schemas.microsoft.com/office/drawing/2014/main" id="{30A49053-51A5-0688-2DC3-4107BE8978A6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 30">
                  <a:extLst>
                    <a:ext uri="{FF2B5EF4-FFF2-40B4-BE49-F238E27FC236}">
                      <a16:creationId xmlns:a16="http://schemas.microsoft.com/office/drawing/2014/main" id="{EBA66867-189D-ADC9-BA31-8EFA7A9302C2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2DCA9346-9AD3-B287-1699-8C7AEF236FE0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0" name="Рисунок 2">
              <a:extLst>
                <a:ext uri="{FF2B5EF4-FFF2-40B4-BE49-F238E27FC236}">
                  <a16:creationId xmlns:a16="http://schemas.microsoft.com/office/drawing/2014/main" id="{6905CA23-BE16-5234-0526-CF64D5EF0D5E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0061AF"/>
            </a:solidFill>
          </p:grpSpPr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4CB9CB17-0550-893D-0952-583C66084E95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CFA4531D-B866-7DF5-056B-9D5B7DDD6F3F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1861 h 702551"/>
                  <a:gd name="connsiteX10" fmla="*/ 108499 w 443513"/>
                  <a:gd name="connsiteY10" fmla="*/ 101861 h 702551"/>
                  <a:gd name="connsiteX11" fmla="*/ 108499 w 443513"/>
                  <a:gd name="connsiteY11" fmla="*/ 297014 h 702551"/>
                  <a:gd name="connsiteX12" fmla="*/ 405444 w 443513"/>
                  <a:gd name="connsiteY12" fmla="*/ 29701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1861"/>
                    </a:lnTo>
                    <a:lnTo>
                      <a:pt x="108499" y="101861"/>
                    </a:lnTo>
                    <a:lnTo>
                      <a:pt x="108499" y="297014"/>
                    </a:lnTo>
                    <a:lnTo>
                      <a:pt x="405444" y="29701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1" name="Рисунок 2">
              <a:extLst>
                <a:ext uri="{FF2B5EF4-FFF2-40B4-BE49-F238E27FC236}">
                  <a16:creationId xmlns:a16="http://schemas.microsoft.com/office/drawing/2014/main" id="{01CE532A-A9CC-198F-622B-642A041FE82C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0061AF"/>
            </a:solidFill>
          </p:grpSpPr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FA64A1EE-FD93-BCBA-AD31-E70379EA7A70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BFB53835-1708-6073-ED90-2CDD9F8235DB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3582 h 702551"/>
                  <a:gd name="connsiteX11" fmla="*/ 537736 w 537736"/>
                  <a:gd name="connsiteY11" fmla="*/ 264647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3582"/>
                    </a:cubicBezTo>
                    <a:cubicBezTo>
                      <a:pt x="428285" y="523582"/>
                      <a:pt x="537736" y="399826"/>
                      <a:pt x="537736" y="264647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B0635E20-E6C1-925D-993A-34C4A31B3A73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7A68536D-563B-E7E7-91BD-BA37BEEB6254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55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F27500AD-934E-14AA-6A9C-44EB48A9AF6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4000884"/>
            <a:ext cx="12192000" cy="28571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id="{7FA5C059-6720-8EA8-2127-CC766C4FE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393AEB9E-588F-90FC-6C14-18CCE2759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grpSp>
        <p:nvGrpSpPr>
          <p:cNvPr id="8" name="Рисунок 2">
            <a:extLst>
              <a:ext uri="{FF2B5EF4-FFF2-40B4-BE49-F238E27FC236}">
                <a16:creationId xmlns:a16="http://schemas.microsoft.com/office/drawing/2014/main" id="{C21880FA-8001-8B71-006C-7D05FD8BC39F}"/>
              </a:ext>
            </a:extLst>
          </p:cNvPr>
          <p:cNvGrpSpPr/>
          <p:nvPr userDrawn="1"/>
        </p:nvGrpSpPr>
        <p:grpSpPr>
          <a:xfrm>
            <a:off x="9681214" y="-301037"/>
            <a:ext cx="1839701" cy="1194510"/>
            <a:chOff x="2089150" y="596900"/>
            <a:chExt cx="5902727" cy="3832616"/>
          </a:xfrm>
        </p:grpSpPr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C6A0D355-4DB0-8F81-5BFE-6D13DDC9B983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4" name="Рисунок 2">
              <a:extLst>
                <a:ext uri="{FF2B5EF4-FFF2-40B4-BE49-F238E27FC236}">
                  <a16:creationId xmlns:a16="http://schemas.microsoft.com/office/drawing/2014/main" id="{FEBF9EEC-1A3F-55B0-217B-5E71AF2A9F26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0061AF"/>
            </a:solidFill>
          </p:grpSpPr>
          <p:grpSp>
            <p:nvGrpSpPr>
              <p:cNvPr id="25" name="Рисунок 2">
                <a:extLst>
                  <a:ext uri="{FF2B5EF4-FFF2-40B4-BE49-F238E27FC236}">
                    <a16:creationId xmlns:a16="http://schemas.microsoft.com/office/drawing/2014/main" id="{04DA1076-96F5-5EF9-3B1A-AA3AA40BC534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0061AF"/>
              </a:solidFill>
            </p:grpSpPr>
            <p:grpSp>
              <p:nvGrpSpPr>
                <p:cNvPr id="29" name="Рисунок 2">
                  <a:extLst>
                    <a:ext uri="{FF2B5EF4-FFF2-40B4-BE49-F238E27FC236}">
                      <a16:creationId xmlns:a16="http://schemas.microsoft.com/office/drawing/2014/main" id="{3C82B8E5-F1DD-FEBA-2373-D53F88431832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0061AF"/>
                </a:solidFill>
              </p:grpSpPr>
              <p:grpSp>
                <p:nvGrpSpPr>
                  <p:cNvPr id="31" name="Рисунок 2">
                    <a:extLst>
                      <a:ext uri="{FF2B5EF4-FFF2-40B4-BE49-F238E27FC236}">
                        <a16:creationId xmlns:a16="http://schemas.microsoft.com/office/drawing/2014/main" id="{97D7DEDC-253B-77C9-FF1F-CAAD27DB417B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0061AF"/>
                  </a:solidFill>
                </p:grpSpPr>
                <p:sp>
                  <p:nvSpPr>
                    <p:cNvPr id="37" name="Полилиния 36">
                      <a:extLst>
                        <a:ext uri="{FF2B5EF4-FFF2-40B4-BE49-F238E27FC236}">
                          <a16:creationId xmlns:a16="http://schemas.microsoft.com/office/drawing/2014/main" id="{235BAF83-B3D2-1349-8437-4E8C390775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2527"/>
                      <a:ext cx="263633" cy="506445"/>
                    </a:xfrm>
                    <a:custGeom>
                      <a:avLst/>
                      <a:gdLst>
                        <a:gd name="connsiteX0" fmla="*/ 84705 w 263633"/>
                        <a:gd name="connsiteY0" fmla="*/ 446472 h 506445"/>
                        <a:gd name="connsiteX1" fmla="*/ 263633 w 263633"/>
                        <a:gd name="connsiteY1" fmla="*/ 4760 h 506445"/>
                        <a:gd name="connsiteX2" fmla="*/ 218902 w 263633"/>
                        <a:gd name="connsiteY2" fmla="*/ 0 h 506445"/>
                        <a:gd name="connsiteX3" fmla="*/ 44732 w 263633"/>
                        <a:gd name="connsiteY3" fmla="*/ 425529 h 506445"/>
                        <a:gd name="connsiteX4" fmla="*/ 0 w 263633"/>
                        <a:gd name="connsiteY4" fmla="*/ 506446 h 506445"/>
                        <a:gd name="connsiteX5" fmla="*/ 62815 w 263633"/>
                        <a:gd name="connsiteY5" fmla="*/ 484551 h 506445"/>
                        <a:gd name="connsiteX6" fmla="*/ 84705 w 263633"/>
                        <a:gd name="connsiteY6" fmla="*/ 446472 h 506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5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6"/>
                            <a:pt x="62815" y="484551"/>
                          </a:cubicBezTo>
                          <a:cubicBezTo>
                            <a:pt x="70429" y="472175"/>
                            <a:pt x="77091" y="458848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8" name="Полилиния 37">
                      <a:extLst>
                        <a:ext uri="{FF2B5EF4-FFF2-40B4-BE49-F238E27FC236}">
                          <a16:creationId xmlns:a16="http://schemas.microsoft.com/office/drawing/2014/main" id="{D644953D-8E87-6A8F-C270-837C84700D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39" name="Рисунок 2">
                      <a:extLst>
                        <a:ext uri="{FF2B5EF4-FFF2-40B4-BE49-F238E27FC236}">
                          <a16:creationId xmlns:a16="http://schemas.microsoft.com/office/drawing/2014/main" id="{655143C9-1B39-A1D2-9529-E6B46C24CB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0061AF"/>
                    </a:solidFill>
                  </p:grpSpPr>
                  <p:sp>
                    <p:nvSpPr>
                      <p:cNvPr id="41" name="Полилиния 40">
                        <a:extLst>
                          <a:ext uri="{FF2B5EF4-FFF2-40B4-BE49-F238E27FC236}">
                            <a16:creationId xmlns:a16="http://schemas.microsoft.com/office/drawing/2014/main" id="{01DC44D3-3542-7C9F-1910-FC96815ED7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2" name="Полилиния 41">
                        <a:extLst>
                          <a:ext uri="{FF2B5EF4-FFF2-40B4-BE49-F238E27FC236}">
                            <a16:creationId xmlns:a16="http://schemas.microsoft.com/office/drawing/2014/main" id="{71142410-1A6F-D820-E1B9-F53B3B8E41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40" name="Полилиния 39">
                      <a:extLst>
                        <a:ext uri="{FF2B5EF4-FFF2-40B4-BE49-F238E27FC236}">
                          <a16:creationId xmlns:a16="http://schemas.microsoft.com/office/drawing/2014/main" id="{7524DD5D-DD2E-3ABF-889F-137F931251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2" name="Рисунок 2">
                    <a:extLst>
                      <a:ext uri="{FF2B5EF4-FFF2-40B4-BE49-F238E27FC236}">
                        <a16:creationId xmlns:a16="http://schemas.microsoft.com/office/drawing/2014/main" id="{243DDB7F-BA61-20A0-1564-02EF3472DC42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0061AF"/>
                  </a:solidFill>
                </p:grpSpPr>
                <p:sp>
                  <p:nvSpPr>
                    <p:cNvPr id="33" name="Полилиния 32">
                      <a:extLst>
                        <a:ext uri="{FF2B5EF4-FFF2-40B4-BE49-F238E27FC236}">
                          <a16:creationId xmlns:a16="http://schemas.microsoft.com/office/drawing/2014/main" id="{FF49FC72-A9AD-C23F-AB06-D25911D0A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4" name="Полилиния 33">
                      <a:extLst>
                        <a:ext uri="{FF2B5EF4-FFF2-40B4-BE49-F238E27FC236}">
                          <a16:creationId xmlns:a16="http://schemas.microsoft.com/office/drawing/2014/main" id="{175E5E74-B595-95A7-E52A-AFA606C4D0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5" name="Полилиния 34">
                      <a:extLst>
                        <a:ext uri="{FF2B5EF4-FFF2-40B4-BE49-F238E27FC236}">
                          <a16:creationId xmlns:a16="http://schemas.microsoft.com/office/drawing/2014/main" id="{B6F74CC7-9DB2-837E-CC00-78E656F41A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6" name="Полилиния 35">
                      <a:extLst>
                        <a:ext uri="{FF2B5EF4-FFF2-40B4-BE49-F238E27FC236}">
                          <a16:creationId xmlns:a16="http://schemas.microsoft.com/office/drawing/2014/main" id="{BEA85132-3471-269A-4604-6BCBC6C332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30" name="Полилиния 29">
                  <a:extLst>
                    <a:ext uri="{FF2B5EF4-FFF2-40B4-BE49-F238E27FC236}">
                      <a16:creationId xmlns:a16="http://schemas.microsoft.com/office/drawing/2014/main" id="{E4783A1B-9D53-A159-D31E-D8322D6E0CB7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6" name="Рисунок 2">
                <a:extLst>
                  <a:ext uri="{FF2B5EF4-FFF2-40B4-BE49-F238E27FC236}">
                    <a16:creationId xmlns:a16="http://schemas.microsoft.com/office/drawing/2014/main" id="{5C513825-2D46-4113-E945-13B15CC428EC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0061AF"/>
              </a:solidFill>
            </p:grpSpPr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965AA58C-F822-986D-9823-46465C52A545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6CAFE947-CF8D-CAAE-9D4A-08E6ACB14347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CD80E52D-2B40-067E-7098-E8B6774511E3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7" name="Рисунок 2">
              <a:extLst>
                <a:ext uri="{FF2B5EF4-FFF2-40B4-BE49-F238E27FC236}">
                  <a16:creationId xmlns:a16="http://schemas.microsoft.com/office/drawing/2014/main" id="{83C67AE2-18B4-C1A8-67B5-F3CD2E5172AA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0061AF"/>
            </a:solidFill>
          </p:grpSpPr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669A0E17-1C07-6084-2666-4D292800926D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154C42E8-ECE0-5928-F59D-A74245D7FEB9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1861 h 702551"/>
                  <a:gd name="connsiteX10" fmla="*/ 108499 w 443513"/>
                  <a:gd name="connsiteY10" fmla="*/ 101861 h 702551"/>
                  <a:gd name="connsiteX11" fmla="*/ 108499 w 443513"/>
                  <a:gd name="connsiteY11" fmla="*/ 297014 h 702551"/>
                  <a:gd name="connsiteX12" fmla="*/ 405444 w 443513"/>
                  <a:gd name="connsiteY12" fmla="*/ 29701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1861"/>
                    </a:lnTo>
                    <a:lnTo>
                      <a:pt x="108499" y="101861"/>
                    </a:lnTo>
                    <a:lnTo>
                      <a:pt x="108499" y="297014"/>
                    </a:lnTo>
                    <a:lnTo>
                      <a:pt x="405444" y="29701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8" name="Рисунок 2">
              <a:extLst>
                <a:ext uri="{FF2B5EF4-FFF2-40B4-BE49-F238E27FC236}">
                  <a16:creationId xmlns:a16="http://schemas.microsoft.com/office/drawing/2014/main" id="{E75BA9A8-3D57-27A2-50B7-EB9A81A1CC86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0061AF"/>
            </a:solidFill>
          </p:grpSpPr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78C55747-FEE2-A5BC-EA5B-06C9D7C7C3BC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D23F78B3-156C-725D-F5F8-6904D40F63D8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3582 h 702551"/>
                  <a:gd name="connsiteX11" fmla="*/ 537736 w 537736"/>
                  <a:gd name="connsiteY11" fmla="*/ 264647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3582"/>
                    </a:cubicBezTo>
                    <a:cubicBezTo>
                      <a:pt x="428285" y="523582"/>
                      <a:pt x="537736" y="399826"/>
                      <a:pt x="537736" y="264647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F854AFF7-941F-4F67-3ACA-1B706C641888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AACDBF56-06E7-E5D8-0973-99D593E7C70F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967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id="{7FA5C059-6720-8EA8-2127-CC766C4FE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393AEB9E-588F-90FC-6C14-18CCE2759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id="{674E2C94-1261-85F0-5C52-FA383809E6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572" y="3429000"/>
            <a:ext cx="3461412" cy="3024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Рисунок 4">
            <a:extLst>
              <a:ext uri="{FF2B5EF4-FFF2-40B4-BE49-F238E27FC236}">
                <a16:creationId xmlns:a16="http://schemas.microsoft.com/office/drawing/2014/main" id="{6F732173-8CDC-DF6E-D254-13C9110AE2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5294" y="3428999"/>
            <a:ext cx="3461412" cy="3024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4">
            <a:extLst>
              <a:ext uri="{FF2B5EF4-FFF2-40B4-BE49-F238E27FC236}">
                <a16:creationId xmlns:a16="http://schemas.microsoft.com/office/drawing/2014/main" id="{A13A99EE-FBD0-C1F2-9690-228CEBED6D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71015" y="3428999"/>
            <a:ext cx="3461412" cy="3024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grpSp>
        <p:nvGrpSpPr>
          <p:cNvPr id="34" name="Рисунок 3">
            <a:extLst>
              <a:ext uri="{FF2B5EF4-FFF2-40B4-BE49-F238E27FC236}">
                <a16:creationId xmlns:a16="http://schemas.microsoft.com/office/drawing/2014/main" id="{AB751C93-1036-1944-44B5-A3B78C6E2A59}"/>
              </a:ext>
            </a:extLst>
          </p:cNvPr>
          <p:cNvGrpSpPr/>
          <p:nvPr userDrawn="1"/>
        </p:nvGrpSpPr>
        <p:grpSpPr>
          <a:xfrm>
            <a:off x="10340046" y="265042"/>
            <a:ext cx="1192575" cy="624040"/>
            <a:chOff x="4198722" y="2444666"/>
            <a:chExt cx="3793155" cy="1984849"/>
          </a:xfrm>
          <a:solidFill>
            <a:srgbClr val="797D82"/>
          </a:solidFill>
        </p:grpSpPr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B526521E-093D-A095-94F5-6B42DE332A82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253164 w 253164"/>
                <a:gd name="connsiteY1" fmla="*/ 126611 h 253223"/>
                <a:gd name="connsiteX2" fmla="*/ 253164 w 253164"/>
                <a:gd name="connsiteY2" fmla="*/ 126611 h 253223"/>
                <a:gd name="connsiteX3" fmla="*/ 253164 w 253164"/>
                <a:gd name="connsiteY3" fmla="*/ 126611 h 253223"/>
                <a:gd name="connsiteX4" fmla="*/ 126582 w 253164"/>
                <a:gd name="connsiteY4" fmla="*/ 0 h 253223"/>
                <a:gd name="connsiteX5" fmla="*/ 0 w 253164"/>
                <a:gd name="connsiteY5" fmla="*/ 126611 h 253223"/>
                <a:gd name="connsiteX6" fmla="*/ 0 w 253164"/>
                <a:gd name="connsiteY6" fmla="*/ 126611 h 253223"/>
                <a:gd name="connsiteX7" fmla="*/ 0 w 253164"/>
                <a:gd name="connsiteY7" fmla="*/ 126611 h 253223"/>
                <a:gd name="connsiteX8" fmla="*/ 126582 w 253164"/>
                <a:gd name="connsiteY8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196060" y="253223"/>
                    <a:pt x="253164" y="196105"/>
                    <a:pt x="253164" y="126611"/>
                  </a:cubicBezTo>
                  <a:cubicBezTo>
                    <a:pt x="253164" y="126611"/>
                    <a:pt x="253164" y="126611"/>
                    <a:pt x="253164" y="126611"/>
                  </a:cubicBezTo>
                  <a:cubicBezTo>
                    <a:pt x="253164" y="126611"/>
                    <a:pt x="253164" y="126611"/>
                    <a:pt x="253164" y="126611"/>
                  </a:cubicBezTo>
                  <a:cubicBezTo>
                    <a:pt x="253164" y="57118"/>
                    <a:pt x="196060" y="0"/>
                    <a:pt x="126582" y="0"/>
                  </a:cubicBezTo>
                  <a:cubicBezTo>
                    <a:pt x="57105" y="0"/>
                    <a:pt x="0" y="57118"/>
                    <a:pt x="0" y="126611"/>
                  </a:cubicBezTo>
                  <a:cubicBezTo>
                    <a:pt x="0" y="126611"/>
                    <a:pt x="0" y="126611"/>
                    <a:pt x="0" y="126611"/>
                  </a:cubicBezTo>
                  <a:cubicBezTo>
                    <a:pt x="0" y="126611"/>
                    <a:pt x="0" y="126611"/>
                    <a:pt x="0" y="126611"/>
                  </a:cubicBezTo>
                  <a:cubicBezTo>
                    <a:pt x="0" y="197057"/>
                    <a:pt x="56153" y="253223"/>
                    <a:pt x="126582" y="253223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6548A652-12E3-53D0-7905-49D5F2A250FD}"/>
                </a:ext>
              </a:extLst>
            </p:cNvPr>
            <p:cNvSpPr/>
            <p:nvPr/>
          </p:nvSpPr>
          <p:spPr>
            <a:xfrm>
              <a:off x="4198722" y="2444666"/>
              <a:ext cx="1570211" cy="1652613"/>
            </a:xfrm>
            <a:custGeom>
              <a:avLst/>
              <a:gdLst>
                <a:gd name="connsiteX0" fmla="*/ 1299582 w 1570211"/>
                <a:gd name="connsiteY0" fmla="*/ 1076674 h 1652613"/>
                <a:gd name="connsiteX1" fmla="*/ 1311954 w 1570211"/>
                <a:gd name="connsiteY1" fmla="*/ 951966 h 1652613"/>
                <a:gd name="connsiteX2" fmla="*/ 1379528 w 1570211"/>
                <a:gd name="connsiteY2" fmla="*/ 912936 h 1652613"/>
                <a:gd name="connsiteX3" fmla="*/ 1567022 w 1570211"/>
                <a:gd name="connsiteY3" fmla="*/ 644481 h 1652613"/>
                <a:gd name="connsiteX4" fmla="*/ 1277691 w 1570211"/>
                <a:gd name="connsiteY4" fmla="*/ 485503 h 1652613"/>
                <a:gd name="connsiteX5" fmla="*/ 1212973 w 1570211"/>
                <a:gd name="connsiteY5" fmla="*/ 16183 h 1652613"/>
                <a:gd name="connsiteX6" fmla="*/ 1143495 w 1570211"/>
                <a:gd name="connsiteY6" fmla="*/ 0 h 1652613"/>
                <a:gd name="connsiteX7" fmla="*/ 615276 w 1570211"/>
                <a:gd name="connsiteY7" fmla="*/ 449328 h 1652613"/>
                <a:gd name="connsiteX8" fmla="*/ 663815 w 1570211"/>
                <a:gd name="connsiteY8" fmla="*/ 456944 h 1652613"/>
                <a:gd name="connsiteX9" fmla="*/ 1143495 w 1570211"/>
                <a:gd name="connsiteY9" fmla="*/ 43790 h 1652613"/>
                <a:gd name="connsiteX10" fmla="*/ 1192034 w 1570211"/>
                <a:gd name="connsiteY10" fmla="*/ 55214 h 1652613"/>
                <a:gd name="connsiteX11" fmla="*/ 1232960 w 1570211"/>
                <a:gd name="connsiteY11" fmla="*/ 481695 h 1652613"/>
                <a:gd name="connsiteX12" fmla="*/ 1143495 w 1570211"/>
                <a:gd name="connsiteY12" fmla="*/ 478839 h 1652613"/>
                <a:gd name="connsiteX13" fmla="*/ 816095 w 1570211"/>
                <a:gd name="connsiteY13" fmla="*/ 511206 h 1652613"/>
                <a:gd name="connsiteX14" fmla="*/ 530571 w 1570211"/>
                <a:gd name="connsiteY14" fmla="*/ 455040 h 1652613"/>
                <a:gd name="connsiteX15" fmla="*/ 269793 w 1570211"/>
                <a:gd name="connsiteY15" fmla="*/ 574988 h 1652613"/>
                <a:gd name="connsiteX16" fmla="*/ 377340 w 1570211"/>
                <a:gd name="connsiteY16" fmla="*/ 901512 h 1652613"/>
                <a:gd name="connsiteX17" fmla="*/ 303104 w 1570211"/>
                <a:gd name="connsiteY17" fmla="*/ 1120464 h 1652613"/>
                <a:gd name="connsiteX18" fmla="*/ 47084 w 1570211"/>
                <a:gd name="connsiteY18" fmla="*/ 996709 h 1652613"/>
                <a:gd name="connsiteX19" fmla="*/ 261227 w 1570211"/>
                <a:gd name="connsiteY19" fmla="*/ 749197 h 1652613"/>
                <a:gd name="connsiteX20" fmla="*/ 248854 w 1570211"/>
                <a:gd name="connsiteY20" fmla="*/ 704455 h 1652613"/>
                <a:gd name="connsiteX21" fmla="*/ 3304 w 1570211"/>
                <a:gd name="connsiteY21" fmla="*/ 1007180 h 1652613"/>
                <a:gd name="connsiteX22" fmla="*/ 425879 w 1570211"/>
                <a:gd name="connsiteY22" fmla="*/ 1172822 h 1652613"/>
                <a:gd name="connsiteX23" fmla="*/ 731389 w 1570211"/>
                <a:gd name="connsiteY23" fmla="*/ 1144263 h 1652613"/>
                <a:gd name="connsiteX24" fmla="*/ 652395 w 1570211"/>
                <a:gd name="connsiteY24" fmla="*/ 1109993 h 1652613"/>
                <a:gd name="connsiteX25" fmla="*/ 425879 w 1570211"/>
                <a:gd name="connsiteY25" fmla="*/ 1126176 h 1652613"/>
                <a:gd name="connsiteX26" fmla="*/ 347836 w 1570211"/>
                <a:gd name="connsiteY26" fmla="*/ 1124272 h 1652613"/>
                <a:gd name="connsiteX27" fmla="*/ 524860 w 1570211"/>
                <a:gd name="connsiteY27" fmla="*/ 688272 h 1652613"/>
                <a:gd name="connsiteX28" fmla="*/ 553413 w 1570211"/>
                <a:gd name="connsiteY28" fmla="*/ 635913 h 1652613"/>
                <a:gd name="connsiteX29" fmla="*/ 492501 w 1570211"/>
                <a:gd name="connsiteY29" fmla="*/ 655905 h 1652613"/>
                <a:gd name="connsiteX30" fmla="*/ 485839 w 1570211"/>
                <a:gd name="connsiteY30" fmla="*/ 668280 h 1652613"/>
                <a:gd name="connsiteX31" fmla="*/ 397326 w 1570211"/>
                <a:gd name="connsiteY31" fmla="*/ 853914 h 1652613"/>
                <a:gd name="connsiteX32" fmla="*/ 312621 w 1570211"/>
                <a:gd name="connsiteY32" fmla="*/ 721590 h 1652613"/>
                <a:gd name="connsiteX33" fmla="*/ 726631 w 1570211"/>
                <a:gd name="connsiteY33" fmla="*/ 575940 h 1652613"/>
                <a:gd name="connsiteX34" fmla="*/ 788494 w 1570211"/>
                <a:gd name="connsiteY34" fmla="*/ 562612 h 1652613"/>
                <a:gd name="connsiteX35" fmla="*/ 700933 w 1570211"/>
                <a:gd name="connsiteY35" fmla="*/ 535005 h 1652613"/>
                <a:gd name="connsiteX36" fmla="*/ 595290 w 1570211"/>
                <a:gd name="connsiteY36" fmla="*/ 563564 h 1652613"/>
                <a:gd name="connsiteX37" fmla="*/ 629552 w 1570211"/>
                <a:gd name="connsiteY37" fmla="*/ 509302 h 1652613"/>
                <a:gd name="connsiteX38" fmla="*/ 896993 w 1570211"/>
                <a:gd name="connsiteY38" fmla="*/ 595931 h 1652613"/>
                <a:gd name="connsiteX39" fmla="*/ 1138736 w 1570211"/>
                <a:gd name="connsiteY39" fmla="*/ 762525 h 1652613"/>
                <a:gd name="connsiteX40" fmla="*/ 1044514 w 1570211"/>
                <a:gd name="connsiteY40" fmla="*/ 964342 h 1652613"/>
                <a:gd name="connsiteX41" fmla="*/ 1007396 w 1570211"/>
                <a:gd name="connsiteY41" fmla="*/ 1030980 h 1652613"/>
                <a:gd name="connsiteX42" fmla="*/ 842744 w 1570211"/>
                <a:gd name="connsiteY42" fmla="*/ 1075722 h 1652613"/>
                <a:gd name="connsiteX43" fmla="*/ 758038 w 1570211"/>
                <a:gd name="connsiteY43" fmla="*/ 1093809 h 1652613"/>
                <a:gd name="connsiteX44" fmla="*/ 672381 w 1570211"/>
                <a:gd name="connsiteY44" fmla="*/ 1056683 h 1652613"/>
                <a:gd name="connsiteX45" fmla="*/ 439203 w 1570211"/>
                <a:gd name="connsiteY45" fmla="*/ 898656 h 1652613"/>
                <a:gd name="connsiteX46" fmla="*/ 420168 w 1570211"/>
                <a:gd name="connsiteY46" fmla="*/ 945303 h 1652613"/>
                <a:gd name="connsiteX47" fmla="*/ 652395 w 1570211"/>
                <a:gd name="connsiteY47" fmla="*/ 1098569 h 1652613"/>
                <a:gd name="connsiteX48" fmla="*/ 912221 w 1570211"/>
                <a:gd name="connsiteY48" fmla="*/ 1185198 h 1652613"/>
                <a:gd name="connsiteX49" fmla="*/ 425879 w 1570211"/>
                <a:gd name="connsiteY49" fmla="*/ 1608823 h 1652613"/>
                <a:gd name="connsiteX50" fmla="*/ 377340 w 1570211"/>
                <a:gd name="connsiteY50" fmla="*/ 1597400 h 1652613"/>
                <a:gd name="connsiteX51" fmla="*/ 330704 w 1570211"/>
                <a:gd name="connsiteY51" fmla="*/ 1190910 h 1652613"/>
                <a:gd name="connsiteX52" fmla="*/ 285972 w 1570211"/>
                <a:gd name="connsiteY52" fmla="*/ 1188054 h 1652613"/>
                <a:gd name="connsiteX53" fmla="*/ 355450 w 1570211"/>
                <a:gd name="connsiteY53" fmla="*/ 1636430 h 1652613"/>
                <a:gd name="connsiteX54" fmla="*/ 424927 w 1570211"/>
                <a:gd name="connsiteY54" fmla="*/ 1652614 h 1652613"/>
                <a:gd name="connsiteX55" fmla="*/ 1027382 w 1570211"/>
                <a:gd name="connsiteY55" fmla="*/ 1084290 h 1652613"/>
                <a:gd name="connsiteX56" fmla="*/ 963615 w 1570211"/>
                <a:gd name="connsiteY56" fmla="*/ 1104281 h 1652613"/>
                <a:gd name="connsiteX57" fmla="*/ 938870 w 1570211"/>
                <a:gd name="connsiteY57" fmla="*/ 1143312 h 1652613"/>
                <a:gd name="connsiteX58" fmla="*/ 843695 w 1570211"/>
                <a:gd name="connsiteY58" fmla="*/ 1122368 h 1652613"/>
                <a:gd name="connsiteX59" fmla="*/ 852261 w 1570211"/>
                <a:gd name="connsiteY59" fmla="*/ 1120464 h 1652613"/>
                <a:gd name="connsiteX60" fmla="*/ 1259608 w 1570211"/>
                <a:gd name="connsiteY60" fmla="*/ 979573 h 1652613"/>
                <a:gd name="connsiteX61" fmla="*/ 1247236 w 1570211"/>
                <a:gd name="connsiteY61" fmla="*/ 934831 h 1652613"/>
                <a:gd name="connsiteX62" fmla="*/ 1069259 w 1570211"/>
                <a:gd name="connsiteY62" fmla="*/ 1009084 h 1652613"/>
                <a:gd name="connsiteX63" fmla="*/ 1082583 w 1570211"/>
                <a:gd name="connsiteY63" fmla="*/ 983381 h 1652613"/>
                <a:gd name="connsiteX64" fmla="*/ 1171096 w 1570211"/>
                <a:gd name="connsiteY64" fmla="*/ 795844 h 1652613"/>
                <a:gd name="connsiteX65" fmla="*/ 1201552 w 1570211"/>
                <a:gd name="connsiteY65" fmla="*/ 832019 h 1652613"/>
                <a:gd name="connsiteX66" fmla="*/ 1257705 w 1570211"/>
                <a:gd name="connsiteY66" fmla="*/ 1055731 h 1652613"/>
                <a:gd name="connsiteX67" fmla="*/ 1038803 w 1570211"/>
                <a:gd name="connsiteY67" fmla="*/ 1149975 h 1652613"/>
                <a:gd name="connsiteX68" fmla="*/ 1006444 w 1570211"/>
                <a:gd name="connsiteY68" fmla="*/ 1149023 h 1652613"/>
                <a:gd name="connsiteX69" fmla="*/ 978843 w 1570211"/>
                <a:gd name="connsiteY69" fmla="*/ 1192814 h 1652613"/>
                <a:gd name="connsiteX70" fmla="*/ 1038803 w 1570211"/>
                <a:gd name="connsiteY70" fmla="*/ 1195670 h 1652613"/>
                <a:gd name="connsiteX71" fmla="*/ 1299582 w 1570211"/>
                <a:gd name="connsiteY71" fmla="*/ 1076674 h 1652613"/>
                <a:gd name="connsiteX72" fmla="*/ 534378 w 1570211"/>
                <a:gd name="connsiteY72" fmla="*/ 582603 h 1652613"/>
                <a:gd name="connsiteX73" fmla="*/ 302152 w 1570211"/>
                <a:gd name="connsiteY73" fmla="*/ 676848 h 1652613"/>
                <a:gd name="connsiteX74" fmla="*/ 312621 w 1570211"/>
                <a:gd name="connsiteY74" fmla="*/ 594979 h 1652613"/>
                <a:gd name="connsiteX75" fmla="*/ 531523 w 1570211"/>
                <a:gd name="connsiteY75" fmla="*/ 500734 h 1652613"/>
                <a:gd name="connsiteX76" fmla="*/ 581965 w 1570211"/>
                <a:gd name="connsiteY76" fmla="*/ 503590 h 1652613"/>
                <a:gd name="connsiteX77" fmla="*/ 534378 w 1570211"/>
                <a:gd name="connsiteY77" fmla="*/ 582603 h 1652613"/>
                <a:gd name="connsiteX78" fmla="*/ 1239622 w 1570211"/>
                <a:gd name="connsiteY78" fmla="*/ 805364 h 1652613"/>
                <a:gd name="connsiteX79" fmla="*/ 1192034 w 1570211"/>
                <a:gd name="connsiteY79" fmla="*/ 750149 h 1652613"/>
                <a:gd name="connsiteX80" fmla="*/ 1263415 w 1570211"/>
                <a:gd name="connsiteY80" fmla="*/ 542621 h 1652613"/>
                <a:gd name="connsiteX81" fmla="*/ 1218683 w 1570211"/>
                <a:gd name="connsiteY81" fmla="*/ 537861 h 1652613"/>
                <a:gd name="connsiteX82" fmla="*/ 1157771 w 1570211"/>
                <a:gd name="connsiteY82" fmla="*/ 716831 h 1652613"/>
                <a:gd name="connsiteX83" fmla="*/ 917932 w 1570211"/>
                <a:gd name="connsiteY83" fmla="*/ 554996 h 1652613"/>
                <a:gd name="connsiteX84" fmla="*/ 896041 w 1570211"/>
                <a:gd name="connsiteY84" fmla="*/ 545477 h 1652613"/>
                <a:gd name="connsiteX85" fmla="*/ 1144447 w 1570211"/>
                <a:gd name="connsiteY85" fmla="*/ 525485 h 1652613"/>
                <a:gd name="connsiteX86" fmla="*/ 1522290 w 1570211"/>
                <a:gd name="connsiteY86" fmla="*/ 655905 h 1652613"/>
                <a:gd name="connsiteX87" fmla="*/ 1354783 w 1570211"/>
                <a:gd name="connsiteY87" fmla="*/ 874857 h 1652613"/>
                <a:gd name="connsiteX88" fmla="*/ 1298630 w 1570211"/>
                <a:gd name="connsiteY88" fmla="*/ 908176 h 1652613"/>
                <a:gd name="connsiteX89" fmla="*/ 1239622 w 1570211"/>
                <a:gd name="connsiteY89" fmla="*/ 805364 h 1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570211" h="1652613">
                  <a:moveTo>
                    <a:pt x="1299582" y="1076674"/>
                  </a:moveTo>
                  <a:cubicBezTo>
                    <a:pt x="1317665" y="1039547"/>
                    <a:pt x="1321472" y="997661"/>
                    <a:pt x="1311954" y="951966"/>
                  </a:cubicBezTo>
                  <a:cubicBezTo>
                    <a:pt x="1335748" y="939591"/>
                    <a:pt x="1357638" y="926263"/>
                    <a:pt x="1379528" y="912936"/>
                  </a:cubicBezTo>
                  <a:cubicBezTo>
                    <a:pt x="1519435" y="822499"/>
                    <a:pt x="1586057" y="727302"/>
                    <a:pt x="1567022" y="644481"/>
                  </a:cubicBezTo>
                  <a:cubicBezTo>
                    <a:pt x="1547036" y="559756"/>
                    <a:pt x="1444247" y="504542"/>
                    <a:pt x="1277691" y="485503"/>
                  </a:cubicBezTo>
                  <a:cubicBezTo>
                    <a:pt x="1333844" y="250367"/>
                    <a:pt x="1315761" y="70445"/>
                    <a:pt x="1212973" y="16183"/>
                  </a:cubicBezTo>
                  <a:cubicBezTo>
                    <a:pt x="1192034" y="5712"/>
                    <a:pt x="1169192" y="0"/>
                    <a:pt x="1143495" y="0"/>
                  </a:cubicBezTo>
                  <a:cubicBezTo>
                    <a:pt x="999782" y="0"/>
                    <a:pt x="797060" y="177066"/>
                    <a:pt x="615276" y="449328"/>
                  </a:cubicBezTo>
                  <a:cubicBezTo>
                    <a:pt x="631456" y="451232"/>
                    <a:pt x="647636" y="454088"/>
                    <a:pt x="663815" y="456944"/>
                  </a:cubicBezTo>
                  <a:cubicBezTo>
                    <a:pt x="832274" y="210384"/>
                    <a:pt x="1020720" y="43790"/>
                    <a:pt x="1143495" y="43790"/>
                  </a:cubicBezTo>
                  <a:cubicBezTo>
                    <a:pt x="1161579" y="43790"/>
                    <a:pt x="1177758" y="47598"/>
                    <a:pt x="1192034" y="55214"/>
                  </a:cubicBezTo>
                  <a:cubicBezTo>
                    <a:pt x="1269126" y="96149"/>
                    <a:pt x="1287209" y="257031"/>
                    <a:pt x="1232960" y="481695"/>
                  </a:cubicBezTo>
                  <a:cubicBezTo>
                    <a:pt x="1204407" y="479791"/>
                    <a:pt x="1174903" y="478839"/>
                    <a:pt x="1143495" y="478839"/>
                  </a:cubicBezTo>
                  <a:cubicBezTo>
                    <a:pt x="1041658" y="478839"/>
                    <a:pt x="930304" y="490263"/>
                    <a:pt x="816095" y="511206"/>
                  </a:cubicBezTo>
                  <a:cubicBezTo>
                    <a:pt x="717113" y="475031"/>
                    <a:pt x="618132" y="455040"/>
                    <a:pt x="530571" y="455040"/>
                  </a:cubicBezTo>
                  <a:cubicBezTo>
                    <a:pt x="400182" y="455040"/>
                    <a:pt x="307862" y="497878"/>
                    <a:pt x="269793" y="574988"/>
                  </a:cubicBezTo>
                  <a:cubicBezTo>
                    <a:pt x="224109" y="667329"/>
                    <a:pt x="269793" y="789180"/>
                    <a:pt x="377340" y="901512"/>
                  </a:cubicBezTo>
                  <a:cubicBezTo>
                    <a:pt x="346884" y="977669"/>
                    <a:pt x="322139" y="1050971"/>
                    <a:pt x="303104" y="1120464"/>
                  </a:cubicBezTo>
                  <a:cubicBezTo>
                    <a:pt x="156535" y="1105233"/>
                    <a:pt x="62312" y="1060491"/>
                    <a:pt x="47084" y="996709"/>
                  </a:cubicBezTo>
                  <a:cubicBezTo>
                    <a:pt x="30904" y="928167"/>
                    <a:pt x="109899" y="835826"/>
                    <a:pt x="261227" y="749197"/>
                  </a:cubicBezTo>
                  <a:cubicBezTo>
                    <a:pt x="255516" y="733966"/>
                    <a:pt x="251709" y="719687"/>
                    <a:pt x="248854" y="704455"/>
                  </a:cubicBezTo>
                  <a:cubicBezTo>
                    <a:pt x="77540" y="800604"/>
                    <a:pt x="-19538" y="911032"/>
                    <a:pt x="3304" y="1007180"/>
                  </a:cubicBezTo>
                  <a:cubicBezTo>
                    <a:pt x="28049" y="1112849"/>
                    <a:pt x="181280" y="1172822"/>
                    <a:pt x="425879" y="1172822"/>
                  </a:cubicBezTo>
                  <a:cubicBezTo>
                    <a:pt x="521053" y="1172822"/>
                    <a:pt x="624794" y="1163303"/>
                    <a:pt x="731389" y="1144263"/>
                  </a:cubicBezTo>
                  <a:cubicBezTo>
                    <a:pt x="704741" y="1133792"/>
                    <a:pt x="678091" y="1122368"/>
                    <a:pt x="652395" y="1109993"/>
                  </a:cubicBezTo>
                  <a:cubicBezTo>
                    <a:pt x="573399" y="1120464"/>
                    <a:pt x="497260" y="1126176"/>
                    <a:pt x="425879" y="1126176"/>
                  </a:cubicBezTo>
                  <a:cubicBezTo>
                    <a:pt x="399230" y="1126176"/>
                    <a:pt x="372581" y="1125224"/>
                    <a:pt x="347836" y="1124272"/>
                  </a:cubicBezTo>
                  <a:cubicBezTo>
                    <a:pt x="383050" y="994805"/>
                    <a:pt x="441107" y="846298"/>
                    <a:pt x="524860" y="688272"/>
                  </a:cubicBezTo>
                  <a:cubicBezTo>
                    <a:pt x="534378" y="670184"/>
                    <a:pt x="543895" y="653049"/>
                    <a:pt x="553413" y="635913"/>
                  </a:cubicBezTo>
                  <a:cubicBezTo>
                    <a:pt x="532474" y="642577"/>
                    <a:pt x="512488" y="649241"/>
                    <a:pt x="492501" y="655905"/>
                  </a:cubicBezTo>
                  <a:cubicBezTo>
                    <a:pt x="490598" y="659713"/>
                    <a:pt x="487742" y="663520"/>
                    <a:pt x="485839" y="668280"/>
                  </a:cubicBezTo>
                  <a:cubicBezTo>
                    <a:pt x="452528" y="731110"/>
                    <a:pt x="423024" y="792988"/>
                    <a:pt x="397326" y="853914"/>
                  </a:cubicBezTo>
                  <a:cubicBezTo>
                    <a:pt x="357353" y="809171"/>
                    <a:pt x="328801" y="764429"/>
                    <a:pt x="312621" y="721590"/>
                  </a:cubicBezTo>
                  <a:cubicBezTo>
                    <a:pt x="422072" y="665424"/>
                    <a:pt x="561979" y="614018"/>
                    <a:pt x="726631" y="575940"/>
                  </a:cubicBezTo>
                  <a:cubicBezTo>
                    <a:pt x="747569" y="571180"/>
                    <a:pt x="768507" y="566420"/>
                    <a:pt x="788494" y="562612"/>
                  </a:cubicBezTo>
                  <a:cubicBezTo>
                    <a:pt x="758990" y="552141"/>
                    <a:pt x="729486" y="542621"/>
                    <a:pt x="700933" y="535005"/>
                  </a:cubicBezTo>
                  <a:cubicBezTo>
                    <a:pt x="664767" y="543573"/>
                    <a:pt x="629552" y="553092"/>
                    <a:pt x="595290" y="563564"/>
                  </a:cubicBezTo>
                  <a:cubicBezTo>
                    <a:pt x="606711" y="545477"/>
                    <a:pt x="618132" y="527389"/>
                    <a:pt x="629552" y="509302"/>
                  </a:cubicBezTo>
                  <a:cubicBezTo>
                    <a:pt x="715209" y="522630"/>
                    <a:pt x="807529" y="552141"/>
                    <a:pt x="896993" y="595931"/>
                  </a:cubicBezTo>
                  <a:cubicBezTo>
                    <a:pt x="991216" y="641625"/>
                    <a:pt x="1074018" y="699695"/>
                    <a:pt x="1138736" y="762525"/>
                  </a:cubicBezTo>
                  <a:cubicBezTo>
                    <a:pt x="1111136" y="828211"/>
                    <a:pt x="1079728" y="895800"/>
                    <a:pt x="1044514" y="964342"/>
                  </a:cubicBezTo>
                  <a:cubicBezTo>
                    <a:pt x="1032141" y="987189"/>
                    <a:pt x="1019768" y="1009084"/>
                    <a:pt x="1007396" y="1030980"/>
                  </a:cubicBezTo>
                  <a:cubicBezTo>
                    <a:pt x="954098" y="1048115"/>
                    <a:pt x="898897" y="1063346"/>
                    <a:pt x="842744" y="1075722"/>
                  </a:cubicBezTo>
                  <a:cubicBezTo>
                    <a:pt x="814191" y="1082386"/>
                    <a:pt x="786590" y="1088098"/>
                    <a:pt x="758038" y="1093809"/>
                  </a:cubicBezTo>
                  <a:cubicBezTo>
                    <a:pt x="729486" y="1083338"/>
                    <a:pt x="700933" y="1070962"/>
                    <a:pt x="672381" y="1056683"/>
                  </a:cubicBezTo>
                  <a:cubicBezTo>
                    <a:pt x="581014" y="1011940"/>
                    <a:pt x="501067" y="956726"/>
                    <a:pt x="439203" y="898656"/>
                  </a:cubicBezTo>
                  <a:cubicBezTo>
                    <a:pt x="432541" y="913888"/>
                    <a:pt x="425879" y="930071"/>
                    <a:pt x="420168" y="945303"/>
                  </a:cubicBezTo>
                  <a:cubicBezTo>
                    <a:pt x="482984" y="1001468"/>
                    <a:pt x="561979" y="1054779"/>
                    <a:pt x="652395" y="1098569"/>
                  </a:cubicBezTo>
                  <a:cubicBezTo>
                    <a:pt x="739003" y="1140456"/>
                    <a:pt x="827516" y="1169967"/>
                    <a:pt x="912221" y="1185198"/>
                  </a:cubicBezTo>
                  <a:cubicBezTo>
                    <a:pt x="741859" y="1437469"/>
                    <a:pt x="550558" y="1608823"/>
                    <a:pt x="425879" y="1608823"/>
                  </a:cubicBezTo>
                  <a:cubicBezTo>
                    <a:pt x="407796" y="1608823"/>
                    <a:pt x="391616" y="1605015"/>
                    <a:pt x="377340" y="1597400"/>
                  </a:cubicBezTo>
                  <a:cubicBezTo>
                    <a:pt x="302152" y="1557417"/>
                    <a:pt x="283117" y="1406054"/>
                    <a:pt x="330704" y="1190910"/>
                  </a:cubicBezTo>
                  <a:cubicBezTo>
                    <a:pt x="315476" y="1189958"/>
                    <a:pt x="301200" y="1189006"/>
                    <a:pt x="285972" y="1188054"/>
                  </a:cubicBezTo>
                  <a:cubicBezTo>
                    <a:pt x="236481" y="1412718"/>
                    <a:pt x="256468" y="1584072"/>
                    <a:pt x="355450" y="1636430"/>
                  </a:cubicBezTo>
                  <a:cubicBezTo>
                    <a:pt x="376388" y="1646902"/>
                    <a:pt x="399230" y="1652614"/>
                    <a:pt x="424927" y="1652614"/>
                  </a:cubicBezTo>
                  <a:cubicBezTo>
                    <a:pt x="588627" y="1652614"/>
                    <a:pt x="828467" y="1423190"/>
                    <a:pt x="1027382" y="1084290"/>
                  </a:cubicBezTo>
                  <a:cubicBezTo>
                    <a:pt x="1006444" y="1090954"/>
                    <a:pt x="985506" y="1098569"/>
                    <a:pt x="963615" y="1104281"/>
                  </a:cubicBezTo>
                  <a:cubicBezTo>
                    <a:pt x="955050" y="1117609"/>
                    <a:pt x="947436" y="1130936"/>
                    <a:pt x="938870" y="1143312"/>
                  </a:cubicBezTo>
                  <a:cubicBezTo>
                    <a:pt x="907462" y="1138552"/>
                    <a:pt x="876055" y="1131888"/>
                    <a:pt x="843695" y="1122368"/>
                  </a:cubicBezTo>
                  <a:cubicBezTo>
                    <a:pt x="846551" y="1121416"/>
                    <a:pt x="849406" y="1121416"/>
                    <a:pt x="852261" y="1120464"/>
                  </a:cubicBezTo>
                  <a:cubicBezTo>
                    <a:pt x="1002637" y="1086194"/>
                    <a:pt x="1142544" y="1036691"/>
                    <a:pt x="1259608" y="979573"/>
                  </a:cubicBezTo>
                  <a:cubicBezTo>
                    <a:pt x="1256753" y="965294"/>
                    <a:pt x="1252946" y="950062"/>
                    <a:pt x="1247236" y="934831"/>
                  </a:cubicBezTo>
                  <a:cubicBezTo>
                    <a:pt x="1192986" y="961486"/>
                    <a:pt x="1133026" y="987189"/>
                    <a:pt x="1069259" y="1009084"/>
                  </a:cubicBezTo>
                  <a:cubicBezTo>
                    <a:pt x="1074018" y="1000517"/>
                    <a:pt x="1078777" y="991949"/>
                    <a:pt x="1082583" y="983381"/>
                  </a:cubicBezTo>
                  <a:cubicBezTo>
                    <a:pt x="1114943" y="921503"/>
                    <a:pt x="1145399" y="857722"/>
                    <a:pt x="1171096" y="795844"/>
                  </a:cubicBezTo>
                  <a:cubicBezTo>
                    <a:pt x="1181565" y="808219"/>
                    <a:pt x="1192034" y="819643"/>
                    <a:pt x="1201552" y="832019"/>
                  </a:cubicBezTo>
                  <a:cubicBezTo>
                    <a:pt x="1266271" y="917696"/>
                    <a:pt x="1286257" y="997661"/>
                    <a:pt x="1257705" y="1055731"/>
                  </a:cubicBezTo>
                  <a:cubicBezTo>
                    <a:pt x="1228201" y="1115704"/>
                    <a:pt x="1148254" y="1149975"/>
                    <a:pt x="1038803" y="1149975"/>
                  </a:cubicBezTo>
                  <a:cubicBezTo>
                    <a:pt x="1028334" y="1149975"/>
                    <a:pt x="1016913" y="1149023"/>
                    <a:pt x="1006444" y="1149023"/>
                  </a:cubicBezTo>
                  <a:cubicBezTo>
                    <a:pt x="996926" y="1164255"/>
                    <a:pt x="988361" y="1178534"/>
                    <a:pt x="978843" y="1192814"/>
                  </a:cubicBezTo>
                  <a:cubicBezTo>
                    <a:pt x="998830" y="1194718"/>
                    <a:pt x="1019768" y="1195670"/>
                    <a:pt x="1038803" y="1195670"/>
                  </a:cubicBezTo>
                  <a:cubicBezTo>
                    <a:pt x="1170144" y="1196622"/>
                    <a:pt x="1262463" y="1153783"/>
                    <a:pt x="1299582" y="1076674"/>
                  </a:cubicBezTo>
                  <a:close/>
                  <a:moveTo>
                    <a:pt x="534378" y="582603"/>
                  </a:moveTo>
                  <a:cubicBezTo>
                    <a:pt x="448721" y="610211"/>
                    <a:pt x="370678" y="642577"/>
                    <a:pt x="302152" y="676848"/>
                  </a:cubicBezTo>
                  <a:cubicBezTo>
                    <a:pt x="297393" y="647337"/>
                    <a:pt x="300248" y="618778"/>
                    <a:pt x="312621" y="594979"/>
                  </a:cubicBezTo>
                  <a:cubicBezTo>
                    <a:pt x="342125" y="535005"/>
                    <a:pt x="422072" y="500734"/>
                    <a:pt x="531523" y="500734"/>
                  </a:cubicBezTo>
                  <a:cubicBezTo>
                    <a:pt x="547702" y="500734"/>
                    <a:pt x="564834" y="501686"/>
                    <a:pt x="581965" y="503590"/>
                  </a:cubicBezTo>
                  <a:cubicBezTo>
                    <a:pt x="565786" y="529293"/>
                    <a:pt x="549606" y="555948"/>
                    <a:pt x="534378" y="582603"/>
                  </a:cubicBezTo>
                  <a:close/>
                  <a:moveTo>
                    <a:pt x="1239622" y="805364"/>
                  </a:moveTo>
                  <a:cubicBezTo>
                    <a:pt x="1225345" y="786324"/>
                    <a:pt x="1209166" y="768237"/>
                    <a:pt x="1192034" y="750149"/>
                  </a:cubicBezTo>
                  <a:cubicBezTo>
                    <a:pt x="1220587" y="677800"/>
                    <a:pt x="1245332" y="607354"/>
                    <a:pt x="1263415" y="542621"/>
                  </a:cubicBezTo>
                  <a:cubicBezTo>
                    <a:pt x="1249139" y="540717"/>
                    <a:pt x="1234863" y="539765"/>
                    <a:pt x="1218683" y="537861"/>
                  </a:cubicBezTo>
                  <a:cubicBezTo>
                    <a:pt x="1202504" y="593075"/>
                    <a:pt x="1182517" y="653049"/>
                    <a:pt x="1157771" y="716831"/>
                  </a:cubicBezTo>
                  <a:cubicBezTo>
                    <a:pt x="1092101" y="655905"/>
                    <a:pt x="1009299" y="599739"/>
                    <a:pt x="917932" y="554996"/>
                  </a:cubicBezTo>
                  <a:cubicBezTo>
                    <a:pt x="911269" y="551189"/>
                    <a:pt x="903655" y="548333"/>
                    <a:pt x="896041" y="545477"/>
                  </a:cubicBezTo>
                  <a:cubicBezTo>
                    <a:pt x="982650" y="533101"/>
                    <a:pt x="1066404" y="525485"/>
                    <a:pt x="1144447" y="525485"/>
                  </a:cubicBezTo>
                  <a:cubicBezTo>
                    <a:pt x="1358590" y="525485"/>
                    <a:pt x="1504207" y="574988"/>
                    <a:pt x="1522290" y="655905"/>
                  </a:cubicBezTo>
                  <a:cubicBezTo>
                    <a:pt x="1536566" y="717783"/>
                    <a:pt x="1475655" y="797748"/>
                    <a:pt x="1354783" y="874857"/>
                  </a:cubicBezTo>
                  <a:cubicBezTo>
                    <a:pt x="1336700" y="886281"/>
                    <a:pt x="1318617" y="897704"/>
                    <a:pt x="1298630" y="908176"/>
                  </a:cubicBezTo>
                  <a:cubicBezTo>
                    <a:pt x="1285306" y="874857"/>
                    <a:pt x="1265319" y="840586"/>
                    <a:pt x="1239622" y="805364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875C58F2-EFB0-2753-C1CA-16A3A274B74D}"/>
                </a:ext>
              </a:extLst>
            </p:cNvPr>
            <p:cNvSpPr/>
            <p:nvPr/>
          </p:nvSpPr>
          <p:spPr>
            <a:xfrm>
              <a:off x="5267981" y="3726013"/>
              <a:ext cx="689063" cy="702551"/>
            </a:xfrm>
            <a:custGeom>
              <a:avLst/>
              <a:gdLst>
                <a:gd name="connsiteX0" fmla="*/ 345484 w 689063"/>
                <a:gd name="connsiteY0" fmla="*/ 356035 h 702551"/>
                <a:gd name="connsiteX1" fmla="*/ 63767 w 689063"/>
                <a:gd name="connsiteY1" fmla="*/ 0 h 702551"/>
                <a:gd name="connsiteX2" fmla="*/ 0 w 689063"/>
                <a:gd name="connsiteY2" fmla="*/ 0 h 702551"/>
                <a:gd name="connsiteX3" fmla="*/ 0 w 689063"/>
                <a:gd name="connsiteY3" fmla="*/ 702551 h 702551"/>
                <a:gd name="connsiteX4" fmla="*/ 108499 w 689063"/>
                <a:gd name="connsiteY4" fmla="*/ 702551 h 702551"/>
                <a:gd name="connsiteX5" fmla="*/ 108499 w 689063"/>
                <a:gd name="connsiteY5" fmla="*/ 202769 h 702551"/>
                <a:gd name="connsiteX6" fmla="*/ 345484 w 689063"/>
                <a:gd name="connsiteY6" fmla="*/ 499782 h 702551"/>
                <a:gd name="connsiteX7" fmla="*/ 581517 w 689063"/>
                <a:gd name="connsiteY7" fmla="*/ 202769 h 702551"/>
                <a:gd name="connsiteX8" fmla="*/ 581517 w 689063"/>
                <a:gd name="connsiteY8" fmla="*/ 702551 h 702551"/>
                <a:gd name="connsiteX9" fmla="*/ 689064 w 689063"/>
                <a:gd name="connsiteY9" fmla="*/ 702551 h 702551"/>
                <a:gd name="connsiteX10" fmla="*/ 689064 w 689063"/>
                <a:gd name="connsiteY10" fmla="*/ 0 h 702551"/>
                <a:gd name="connsiteX11" fmla="*/ 627200 w 689063"/>
                <a:gd name="connsiteY11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9063" h="702551">
                  <a:moveTo>
                    <a:pt x="345484" y="356035"/>
                  </a:moveTo>
                  <a:lnTo>
                    <a:pt x="63767" y="0"/>
                  </a:lnTo>
                  <a:lnTo>
                    <a:pt x="0" y="0"/>
                  </a:lnTo>
                  <a:lnTo>
                    <a:pt x="0" y="702551"/>
                  </a:lnTo>
                  <a:lnTo>
                    <a:pt x="108499" y="702551"/>
                  </a:lnTo>
                  <a:lnTo>
                    <a:pt x="108499" y="202769"/>
                  </a:lnTo>
                  <a:lnTo>
                    <a:pt x="345484" y="499782"/>
                  </a:lnTo>
                  <a:lnTo>
                    <a:pt x="581517" y="202769"/>
                  </a:lnTo>
                  <a:lnTo>
                    <a:pt x="581517" y="702551"/>
                  </a:lnTo>
                  <a:lnTo>
                    <a:pt x="689064" y="702551"/>
                  </a:lnTo>
                  <a:lnTo>
                    <a:pt x="689064" y="0"/>
                  </a:lnTo>
                  <a:lnTo>
                    <a:pt x="627200" y="0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46E0ABE8-27DA-22EE-FBA5-1F6CD00D6BE9}"/>
                </a:ext>
              </a:extLst>
            </p:cNvPr>
            <p:cNvSpPr/>
            <p:nvPr/>
          </p:nvSpPr>
          <p:spPr>
            <a:xfrm>
              <a:off x="6029377" y="3726013"/>
              <a:ext cx="442561" cy="702551"/>
            </a:xfrm>
            <a:custGeom>
              <a:avLst/>
              <a:gdLst>
                <a:gd name="connsiteX0" fmla="*/ 0 w 442561"/>
                <a:gd name="connsiteY0" fmla="*/ 702551 h 702551"/>
                <a:gd name="connsiteX1" fmla="*/ 442562 w 442561"/>
                <a:gd name="connsiteY1" fmla="*/ 702551 h 702551"/>
                <a:gd name="connsiteX2" fmla="*/ 442562 w 442561"/>
                <a:gd name="connsiteY2" fmla="*/ 599739 h 702551"/>
                <a:gd name="connsiteX3" fmla="*/ 107547 w 442561"/>
                <a:gd name="connsiteY3" fmla="*/ 599739 h 702551"/>
                <a:gd name="connsiteX4" fmla="*/ 107547 w 442561"/>
                <a:gd name="connsiteY4" fmla="*/ 398874 h 702551"/>
                <a:gd name="connsiteX5" fmla="*/ 405444 w 442561"/>
                <a:gd name="connsiteY5" fmla="*/ 398874 h 702551"/>
                <a:gd name="connsiteX6" fmla="*/ 405444 w 442561"/>
                <a:gd name="connsiteY6" fmla="*/ 297013 h 702551"/>
                <a:gd name="connsiteX7" fmla="*/ 107547 w 442561"/>
                <a:gd name="connsiteY7" fmla="*/ 297013 h 702551"/>
                <a:gd name="connsiteX8" fmla="*/ 107547 w 442561"/>
                <a:gd name="connsiteY8" fmla="*/ 101860 h 702551"/>
                <a:gd name="connsiteX9" fmla="*/ 442562 w 442561"/>
                <a:gd name="connsiteY9" fmla="*/ 101860 h 702551"/>
                <a:gd name="connsiteX10" fmla="*/ 442562 w 442561"/>
                <a:gd name="connsiteY10" fmla="*/ 0 h 702551"/>
                <a:gd name="connsiteX11" fmla="*/ 0 w 442561"/>
                <a:gd name="connsiteY11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61" h="702551">
                  <a:moveTo>
                    <a:pt x="0" y="702551"/>
                  </a:moveTo>
                  <a:lnTo>
                    <a:pt x="442562" y="702551"/>
                  </a:lnTo>
                  <a:lnTo>
                    <a:pt x="442562" y="599739"/>
                  </a:lnTo>
                  <a:lnTo>
                    <a:pt x="107547" y="599739"/>
                  </a:lnTo>
                  <a:lnTo>
                    <a:pt x="107547" y="398874"/>
                  </a:lnTo>
                  <a:lnTo>
                    <a:pt x="405444" y="398874"/>
                  </a:lnTo>
                  <a:lnTo>
                    <a:pt x="405444" y="297013"/>
                  </a:lnTo>
                  <a:lnTo>
                    <a:pt x="107547" y="297013"/>
                  </a:lnTo>
                  <a:lnTo>
                    <a:pt x="107547" y="101860"/>
                  </a:lnTo>
                  <a:lnTo>
                    <a:pt x="442562" y="101860"/>
                  </a:lnTo>
                  <a:lnTo>
                    <a:pt x="4425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FE0308A6-D4E7-84B9-9423-B0D5AF4FA425}"/>
                </a:ext>
              </a:extLst>
            </p:cNvPr>
            <p:cNvSpPr/>
            <p:nvPr/>
          </p:nvSpPr>
          <p:spPr>
            <a:xfrm>
              <a:off x="7792962" y="3726013"/>
              <a:ext cx="198915" cy="702551"/>
            </a:xfrm>
            <a:custGeom>
              <a:avLst/>
              <a:gdLst>
                <a:gd name="connsiteX0" fmla="*/ 198915 w 198915"/>
                <a:gd name="connsiteY0" fmla="*/ 108524 h 702551"/>
                <a:gd name="connsiteX1" fmla="*/ 198915 w 198915"/>
                <a:gd name="connsiteY1" fmla="*/ 0 h 702551"/>
                <a:gd name="connsiteX2" fmla="*/ 153231 w 198915"/>
                <a:gd name="connsiteY2" fmla="*/ 0 h 702551"/>
                <a:gd name="connsiteX3" fmla="*/ 45684 w 198915"/>
                <a:gd name="connsiteY3" fmla="*/ 0 h 702551"/>
                <a:gd name="connsiteX4" fmla="*/ 0 w 198915"/>
                <a:gd name="connsiteY4" fmla="*/ 0 h 702551"/>
                <a:gd name="connsiteX5" fmla="*/ 0 w 198915"/>
                <a:gd name="connsiteY5" fmla="*/ 108524 h 702551"/>
                <a:gd name="connsiteX6" fmla="*/ 45684 w 198915"/>
                <a:gd name="connsiteY6" fmla="*/ 108524 h 702551"/>
                <a:gd name="connsiteX7" fmla="*/ 45684 w 198915"/>
                <a:gd name="connsiteY7" fmla="*/ 594027 h 702551"/>
                <a:gd name="connsiteX8" fmla="*/ 0 w 198915"/>
                <a:gd name="connsiteY8" fmla="*/ 594027 h 702551"/>
                <a:gd name="connsiteX9" fmla="*/ 0 w 198915"/>
                <a:gd name="connsiteY9" fmla="*/ 702551 h 702551"/>
                <a:gd name="connsiteX10" fmla="*/ 45684 w 198915"/>
                <a:gd name="connsiteY10" fmla="*/ 702551 h 702551"/>
                <a:gd name="connsiteX11" fmla="*/ 153231 w 198915"/>
                <a:gd name="connsiteY11" fmla="*/ 702551 h 702551"/>
                <a:gd name="connsiteX12" fmla="*/ 198915 w 198915"/>
                <a:gd name="connsiteY12" fmla="*/ 702551 h 702551"/>
                <a:gd name="connsiteX13" fmla="*/ 198915 w 198915"/>
                <a:gd name="connsiteY13" fmla="*/ 594027 h 702551"/>
                <a:gd name="connsiteX14" fmla="*/ 153231 w 198915"/>
                <a:gd name="connsiteY14" fmla="*/ 594027 h 702551"/>
                <a:gd name="connsiteX15" fmla="*/ 153231 w 198915"/>
                <a:gd name="connsiteY15" fmla="*/ 108524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8915" h="702551">
                  <a:moveTo>
                    <a:pt x="198915" y="108524"/>
                  </a:moveTo>
                  <a:lnTo>
                    <a:pt x="198915" y="0"/>
                  </a:lnTo>
                  <a:lnTo>
                    <a:pt x="153231" y="0"/>
                  </a:lnTo>
                  <a:lnTo>
                    <a:pt x="45684" y="0"/>
                  </a:lnTo>
                  <a:lnTo>
                    <a:pt x="0" y="0"/>
                  </a:lnTo>
                  <a:lnTo>
                    <a:pt x="0" y="108524"/>
                  </a:lnTo>
                  <a:lnTo>
                    <a:pt x="45684" y="108524"/>
                  </a:lnTo>
                  <a:lnTo>
                    <a:pt x="45684" y="594027"/>
                  </a:lnTo>
                  <a:lnTo>
                    <a:pt x="0" y="594027"/>
                  </a:lnTo>
                  <a:lnTo>
                    <a:pt x="0" y="702551"/>
                  </a:lnTo>
                  <a:lnTo>
                    <a:pt x="45684" y="702551"/>
                  </a:lnTo>
                  <a:lnTo>
                    <a:pt x="153231" y="702551"/>
                  </a:lnTo>
                  <a:lnTo>
                    <a:pt x="198915" y="702551"/>
                  </a:lnTo>
                  <a:lnTo>
                    <a:pt x="198915" y="594027"/>
                  </a:lnTo>
                  <a:lnTo>
                    <a:pt x="153231" y="594027"/>
                  </a:lnTo>
                  <a:lnTo>
                    <a:pt x="153231" y="108524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D323BE4A-AACE-B593-3F32-85020625330D}"/>
                </a:ext>
              </a:extLst>
            </p:cNvPr>
            <p:cNvSpPr/>
            <p:nvPr/>
          </p:nvSpPr>
          <p:spPr>
            <a:xfrm>
              <a:off x="6563307" y="3726013"/>
              <a:ext cx="537736" cy="702551"/>
            </a:xfrm>
            <a:custGeom>
              <a:avLst/>
              <a:gdLst>
                <a:gd name="connsiteX0" fmla="*/ 226515 w 537736"/>
                <a:gd name="connsiteY0" fmla="*/ 0 h 702551"/>
                <a:gd name="connsiteX1" fmla="*/ 0 w 537736"/>
                <a:gd name="connsiteY1" fmla="*/ 0 h 702551"/>
                <a:gd name="connsiteX2" fmla="*/ 0 w 537736"/>
                <a:gd name="connsiteY2" fmla="*/ 702551 h 702551"/>
                <a:gd name="connsiteX3" fmla="*/ 108499 w 537736"/>
                <a:gd name="connsiteY3" fmla="*/ 702551 h 702551"/>
                <a:gd name="connsiteX4" fmla="*/ 108499 w 537736"/>
                <a:gd name="connsiteY4" fmla="*/ 102812 h 702551"/>
                <a:gd name="connsiteX5" fmla="*/ 234130 w 537736"/>
                <a:gd name="connsiteY5" fmla="*/ 102812 h 702551"/>
                <a:gd name="connsiteX6" fmla="*/ 433996 w 537736"/>
                <a:gd name="connsiteY6" fmla="*/ 264647 h 702551"/>
                <a:gd name="connsiteX7" fmla="*/ 295993 w 537736"/>
                <a:gd name="connsiteY7" fmla="*/ 420769 h 702551"/>
                <a:gd name="connsiteX8" fmla="*/ 159893 w 537736"/>
                <a:gd name="connsiteY8" fmla="*/ 363651 h 702551"/>
                <a:gd name="connsiteX9" fmla="*/ 159893 w 537736"/>
                <a:gd name="connsiteY9" fmla="*/ 475031 h 702551"/>
                <a:gd name="connsiteX10" fmla="*/ 294089 w 537736"/>
                <a:gd name="connsiteY10" fmla="*/ 522630 h 702551"/>
                <a:gd name="connsiteX11" fmla="*/ 537736 w 537736"/>
                <a:gd name="connsiteY11" fmla="*/ 263695 h 702551"/>
                <a:gd name="connsiteX12" fmla="*/ 226515 w 537736"/>
                <a:gd name="connsiteY12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7736" h="702551">
                  <a:moveTo>
                    <a:pt x="226515" y="0"/>
                  </a:moveTo>
                  <a:lnTo>
                    <a:pt x="0" y="0"/>
                  </a:lnTo>
                  <a:lnTo>
                    <a:pt x="0" y="702551"/>
                  </a:lnTo>
                  <a:lnTo>
                    <a:pt x="108499" y="702551"/>
                  </a:lnTo>
                  <a:lnTo>
                    <a:pt x="108499" y="102812"/>
                  </a:lnTo>
                  <a:lnTo>
                    <a:pt x="234130" y="102812"/>
                  </a:lnTo>
                  <a:cubicBezTo>
                    <a:pt x="339773" y="102812"/>
                    <a:pt x="433996" y="153266"/>
                    <a:pt x="433996" y="264647"/>
                  </a:cubicBezTo>
                  <a:cubicBezTo>
                    <a:pt x="433996" y="356987"/>
                    <a:pt x="365470" y="421721"/>
                    <a:pt x="295993" y="420769"/>
                  </a:cubicBezTo>
                  <a:cubicBezTo>
                    <a:pt x="295041" y="420769"/>
                    <a:pt x="214143" y="430289"/>
                    <a:pt x="159893" y="363651"/>
                  </a:cubicBezTo>
                  <a:lnTo>
                    <a:pt x="159893" y="475031"/>
                  </a:lnTo>
                  <a:cubicBezTo>
                    <a:pt x="209384" y="526437"/>
                    <a:pt x="293138" y="523582"/>
                    <a:pt x="294089" y="522630"/>
                  </a:cubicBezTo>
                  <a:cubicBezTo>
                    <a:pt x="428285" y="522630"/>
                    <a:pt x="537736" y="398874"/>
                    <a:pt x="537736" y="263695"/>
                  </a:cubicBezTo>
                  <a:cubicBezTo>
                    <a:pt x="535833" y="106620"/>
                    <a:pt x="414009" y="0"/>
                    <a:pt x="226515" y="0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AE6CA5BB-81D4-AFC8-7821-80AB436A57E3}"/>
                </a:ext>
              </a:extLst>
            </p:cNvPr>
            <p:cNvSpPr/>
            <p:nvPr/>
          </p:nvSpPr>
          <p:spPr>
            <a:xfrm>
              <a:off x="7330414" y="3896415"/>
              <a:ext cx="364518" cy="533101"/>
            </a:xfrm>
            <a:custGeom>
              <a:avLst/>
              <a:gdLst>
                <a:gd name="connsiteX0" fmla="*/ 124678 w 364518"/>
                <a:gd name="connsiteY0" fmla="*/ 0 h 533101"/>
                <a:gd name="connsiteX1" fmla="*/ 0 w 364518"/>
                <a:gd name="connsiteY1" fmla="*/ 37127 h 533101"/>
                <a:gd name="connsiteX2" fmla="*/ 0 w 364518"/>
                <a:gd name="connsiteY2" fmla="*/ 145651 h 533101"/>
                <a:gd name="connsiteX3" fmla="*/ 108499 w 364518"/>
                <a:gd name="connsiteY3" fmla="*/ 106620 h 533101"/>
                <a:gd name="connsiteX4" fmla="*/ 255068 w 364518"/>
                <a:gd name="connsiteY4" fmla="*/ 272262 h 533101"/>
                <a:gd name="connsiteX5" fmla="*/ 255068 w 364518"/>
                <a:gd name="connsiteY5" fmla="*/ 533101 h 533101"/>
                <a:gd name="connsiteX6" fmla="*/ 364519 w 364518"/>
                <a:gd name="connsiteY6" fmla="*/ 533101 h 533101"/>
                <a:gd name="connsiteX7" fmla="*/ 364519 w 364518"/>
                <a:gd name="connsiteY7" fmla="*/ 266551 h 533101"/>
                <a:gd name="connsiteX8" fmla="*/ 124678 w 364518"/>
                <a:gd name="connsiteY8" fmla="*/ 0 h 53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518" h="533101">
                  <a:moveTo>
                    <a:pt x="124678" y="0"/>
                  </a:moveTo>
                  <a:cubicBezTo>
                    <a:pt x="81850" y="0"/>
                    <a:pt x="37118" y="11423"/>
                    <a:pt x="0" y="37127"/>
                  </a:cubicBezTo>
                  <a:lnTo>
                    <a:pt x="0" y="145651"/>
                  </a:lnTo>
                  <a:cubicBezTo>
                    <a:pt x="27600" y="119948"/>
                    <a:pt x="63767" y="106620"/>
                    <a:pt x="108499" y="106620"/>
                  </a:cubicBezTo>
                  <a:cubicBezTo>
                    <a:pt x="197963" y="106620"/>
                    <a:pt x="255068" y="155170"/>
                    <a:pt x="255068" y="272262"/>
                  </a:cubicBezTo>
                  <a:lnTo>
                    <a:pt x="255068" y="533101"/>
                  </a:lnTo>
                  <a:lnTo>
                    <a:pt x="364519" y="533101"/>
                  </a:lnTo>
                  <a:lnTo>
                    <a:pt x="364519" y="266551"/>
                  </a:lnTo>
                  <a:cubicBezTo>
                    <a:pt x="364519" y="102812"/>
                    <a:pt x="278861" y="0"/>
                    <a:pt x="124678" y="0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CBCDE801-FF1D-7651-F461-A2AB9AAE04B8}"/>
                </a:ext>
              </a:extLst>
            </p:cNvPr>
            <p:cNvSpPr/>
            <p:nvPr/>
          </p:nvSpPr>
          <p:spPr>
            <a:xfrm>
              <a:off x="7168617" y="3710782"/>
              <a:ext cx="110402" cy="717782"/>
            </a:xfrm>
            <a:custGeom>
              <a:avLst/>
              <a:gdLst>
                <a:gd name="connsiteX0" fmla="*/ 0 w 110402"/>
                <a:gd name="connsiteY0" fmla="*/ 0 h 717782"/>
                <a:gd name="connsiteX1" fmla="*/ 110402 w 110402"/>
                <a:gd name="connsiteY1" fmla="*/ 0 h 717782"/>
                <a:gd name="connsiteX2" fmla="*/ 110402 w 110402"/>
                <a:gd name="connsiteY2" fmla="*/ 717783 h 717782"/>
                <a:gd name="connsiteX3" fmla="*/ 0 w 110402"/>
                <a:gd name="connsiteY3" fmla="*/ 717783 h 71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02" h="717782">
                  <a:moveTo>
                    <a:pt x="0" y="0"/>
                  </a:moveTo>
                  <a:lnTo>
                    <a:pt x="110402" y="0"/>
                  </a:lnTo>
                  <a:lnTo>
                    <a:pt x="110402" y="717783"/>
                  </a:lnTo>
                  <a:lnTo>
                    <a:pt x="0" y="717783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83955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966C29-9E0E-8347-3CE2-38547FDBB1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8800" y="1655071"/>
            <a:ext cx="3442670" cy="1425600"/>
          </a:xfrm>
          <a:prstGeom prst="roundRect">
            <a:avLst>
              <a:gd name="adj" fmla="val 5977"/>
            </a:avLst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10" name="Текст 19">
            <a:extLst>
              <a:ext uri="{FF2B5EF4-FFF2-40B4-BE49-F238E27FC236}">
                <a16:creationId xmlns:a16="http://schemas.microsoft.com/office/drawing/2014/main" id="{036D38A0-4188-38BB-6F31-4A14980E43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572" y="3429000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9225DE93-D329-A24A-397F-C425887BC7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572" y="4108740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grpSp>
        <p:nvGrpSpPr>
          <p:cNvPr id="8" name="Рисунок 2">
            <a:extLst>
              <a:ext uri="{FF2B5EF4-FFF2-40B4-BE49-F238E27FC236}">
                <a16:creationId xmlns:a16="http://schemas.microsoft.com/office/drawing/2014/main" id="{22743827-94B3-1B38-FF75-BAE5D93AFBEE}"/>
              </a:ext>
            </a:extLst>
          </p:cNvPr>
          <p:cNvGrpSpPr/>
          <p:nvPr userDrawn="1"/>
        </p:nvGrpSpPr>
        <p:grpSpPr>
          <a:xfrm>
            <a:off x="9681214" y="-301037"/>
            <a:ext cx="1839701" cy="1194510"/>
            <a:chOff x="2089150" y="596900"/>
            <a:chExt cx="5902727" cy="3832616"/>
          </a:xfrm>
        </p:grpSpPr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3FB3A10E-8C0F-9AE4-F308-C82A50787C8F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4" name="Рисунок 2">
              <a:extLst>
                <a:ext uri="{FF2B5EF4-FFF2-40B4-BE49-F238E27FC236}">
                  <a16:creationId xmlns:a16="http://schemas.microsoft.com/office/drawing/2014/main" id="{1059A467-AEE1-C012-EE80-C9A8B6752E89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0061AF"/>
            </a:solidFill>
          </p:grpSpPr>
          <p:grpSp>
            <p:nvGrpSpPr>
              <p:cNvPr id="25" name="Рисунок 2">
                <a:extLst>
                  <a:ext uri="{FF2B5EF4-FFF2-40B4-BE49-F238E27FC236}">
                    <a16:creationId xmlns:a16="http://schemas.microsoft.com/office/drawing/2014/main" id="{39A4BB05-2149-E535-9FD3-0A200C8DB8A1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0061AF"/>
              </a:solidFill>
            </p:grpSpPr>
            <p:grpSp>
              <p:nvGrpSpPr>
                <p:cNvPr id="29" name="Рисунок 2">
                  <a:extLst>
                    <a:ext uri="{FF2B5EF4-FFF2-40B4-BE49-F238E27FC236}">
                      <a16:creationId xmlns:a16="http://schemas.microsoft.com/office/drawing/2014/main" id="{0CBFE9AB-92DD-7F0F-2AC3-91E8C72249AF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0061AF"/>
                </a:solidFill>
              </p:grpSpPr>
              <p:grpSp>
                <p:nvGrpSpPr>
                  <p:cNvPr id="31" name="Рисунок 2">
                    <a:extLst>
                      <a:ext uri="{FF2B5EF4-FFF2-40B4-BE49-F238E27FC236}">
                        <a16:creationId xmlns:a16="http://schemas.microsoft.com/office/drawing/2014/main" id="{A748363A-2420-7649-56DB-42BF0CD69EF9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0061AF"/>
                  </a:solidFill>
                </p:grpSpPr>
                <p:sp>
                  <p:nvSpPr>
                    <p:cNvPr id="37" name="Полилиния 36">
                      <a:extLst>
                        <a:ext uri="{FF2B5EF4-FFF2-40B4-BE49-F238E27FC236}">
                          <a16:creationId xmlns:a16="http://schemas.microsoft.com/office/drawing/2014/main" id="{95F92166-CF1B-FCED-FC0B-FEE0D8F8AE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2527"/>
                      <a:ext cx="263633" cy="506445"/>
                    </a:xfrm>
                    <a:custGeom>
                      <a:avLst/>
                      <a:gdLst>
                        <a:gd name="connsiteX0" fmla="*/ 84705 w 263633"/>
                        <a:gd name="connsiteY0" fmla="*/ 446472 h 506445"/>
                        <a:gd name="connsiteX1" fmla="*/ 263633 w 263633"/>
                        <a:gd name="connsiteY1" fmla="*/ 4760 h 506445"/>
                        <a:gd name="connsiteX2" fmla="*/ 218902 w 263633"/>
                        <a:gd name="connsiteY2" fmla="*/ 0 h 506445"/>
                        <a:gd name="connsiteX3" fmla="*/ 44732 w 263633"/>
                        <a:gd name="connsiteY3" fmla="*/ 425529 h 506445"/>
                        <a:gd name="connsiteX4" fmla="*/ 0 w 263633"/>
                        <a:gd name="connsiteY4" fmla="*/ 506446 h 506445"/>
                        <a:gd name="connsiteX5" fmla="*/ 62815 w 263633"/>
                        <a:gd name="connsiteY5" fmla="*/ 484551 h 506445"/>
                        <a:gd name="connsiteX6" fmla="*/ 84705 w 263633"/>
                        <a:gd name="connsiteY6" fmla="*/ 446472 h 506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5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6"/>
                            <a:pt x="62815" y="484551"/>
                          </a:cubicBezTo>
                          <a:cubicBezTo>
                            <a:pt x="70429" y="472175"/>
                            <a:pt x="77091" y="458848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8" name="Полилиния 37">
                      <a:extLst>
                        <a:ext uri="{FF2B5EF4-FFF2-40B4-BE49-F238E27FC236}">
                          <a16:creationId xmlns:a16="http://schemas.microsoft.com/office/drawing/2014/main" id="{1AC5340F-A04F-4CCB-AC58-7AB1A1C15F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39" name="Рисунок 2">
                      <a:extLst>
                        <a:ext uri="{FF2B5EF4-FFF2-40B4-BE49-F238E27FC236}">
                          <a16:creationId xmlns:a16="http://schemas.microsoft.com/office/drawing/2014/main" id="{11CA7824-41E6-B101-9238-8D97BEA356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0061AF"/>
                    </a:solidFill>
                  </p:grpSpPr>
                  <p:sp>
                    <p:nvSpPr>
                      <p:cNvPr id="41" name="Полилиния 40">
                        <a:extLst>
                          <a:ext uri="{FF2B5EF4-FFF2-40B4-BE49-F238E27FC236}">
                            <a16:creationId xmlns:a16="http://schemas.microsoft.com/office/drawing/2014/main" id="{142F4345-9AC8-B08A-9C18-BB66AD1FC6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2" name="Полилиния 41">
                        <a:extLst>
                          <a:ext uri="{FF2B5EF4-FFF2-40B4-BE49-F238E27FC236}">
                            <a16:creationId xmlns:a16="http://schemas.microsoft.com/office/drawing/2014/main" id="{039AB59D-02FA-FCEE-24B1-C7CBC45872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40" name="Полилиния 39">
                      <a:extLst>
                        <a:ext uri="{FF2B5EF4-FFF2-40B4-BE49-F238E27FC236}">
                          <a16:creationId xmlns:a16="http://schemas.microsoft.com/office/drawing/2014/main" id="{E05E0BB1-9920-357E-5ECC-5B57A7C0B1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2" name="Рисунок 2">
                    <a:extLst>
                      <a:ext uri="{FF2B5EF4-FFF2-40B4-BE49-F238E27FC236}">
                        <a16:creationId xmlns:a16="http://schemas.microsoft.com/office/drawing/2014/main" id="{7672FAFE-B2C3-1894-D789-499F44B7BB4A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0061AF"/>
                  </a:solidFill>
                </p:grpSpPr>
                <p:sp>
                  <p:nvSpPr>
                    <p:cNvPr id="33" name="Полилиния 32">
                      <a:extLst>
                        <a:ext uri="{FF2B5EF4-FFF2-40B4-BE49-F238E27FC236}">
                          <a16:creationId xmlns:a16="http://schemas.microsoft.com/office/drawing/2014/main" id="{0313F7C9-4317-9955-0146-838AA350B1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4" name="Полилиния 33">
                      <a:extLst>
                        <a:ext uri="{FF2B5EF4-FFF2-40B4-BE49-F238E27FC236}">
                          <a16:creationId xmlns:a16="http://schemas.microsoft.com/office/drawing/2014/main" id="{89C76A08-DAD2-BB43-B257-B2201360CC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5" name="Полилиния 34">
                      <a:extLst>
                        <a:ext uri="{FF2B5EF4-FFF2-40B4-BE49-F238E27FC236}">
                          <a16:creationId xmlns:a16="http://schemas.microsoft.com/office/drawing/2014/main" id="{68AE95C3-FDC4-9042-3016-5B3F8DCFF2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6" name="Полилиния 35">
                      <a:extLst>
                        <a:ext uri="{FF2B5EF4-FFF2-40B4-BE49-F238E27FC236}">
                          <a16:creationId xmlns:a16="http://schemas.microsoft.com/office/drawing/2014/main" id="{908F3D56-F739-8FD2-A4A8-25A93DFA0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30" name="Полилиния 29">
                  <a:extLst>
                    <a:ext uri="{FF2B5EF4-FFF2-40B4-BE49-F238E27FC236}">
                      <a16:creationId xmlns:a16="http://schemas.microsoft.com/office/drawing/2014/main" id="{5F94876F-98F9-9F46-355A-C0112DCD933D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6" name="Рисунок 2">
                <a:extLst>
                  <a:ext uri="{FF2B5EF4-FFF2-40B4-BE49-F238E27FC236}">
                    <a16:creationId xmlns:a16="http://schemas.microsoft.com/office/drawing/2014/main" id="{50DAD9F2-8EC4-6E99-2572-6DC8C577EB9F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0061AF"/>
              </a:solidFill>
            </p:grpSpPr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15DCD19C-A36F-63DD-EC0A-F35DD83D2200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851273F1-AFDE-6000-C94F-BBDD3267D7D1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B2511456-7868-A7DE-DCBA-051B7EAF621A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7" name="Рисунок 2">
              <a:extLst>
                <a:ext uri="{FF2B5EF4-FFF2-40B4-BE49-F238E27FC236}">
                  <a16:creationId xmlns:a16="http://schemas.microsoft.com/office/drawing/2014/main" id="{6BB980AF-86FE-67E2-D5E9-7E8CCA169B7E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0061AF"/>
            </a:solidFill>
          </p:grpSpPr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4F130EEF-C442-8C94-3B90-07D51654CDD6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9E0D2A2E-3D1D-E321-5236-891E256BEDFE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1861 h 702551"/>
                  <a:gd name="connsiteX10" fmla="*/ 108499 w 443513"/>
                  <a:gd name="connsiteY10" fmla="*/ 101861 h 702551"/>
                  <a:gd name="connsiteX11" fmla="*/ 108499 w 443513"/>
                  <a:gd name="connsiteY11" fmla="*/ 297014 h 702551"/>
                  <a:gd name="connsiteX12" fmla="*/ 405444 w 443513"/>
                  <a:gd name="connsiteY12" fmla="*/ 29701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1861"/>
                    </a:lnTo>
                    <a:lnTo>
                      <a:pt x="108499" y="101861"/>
                    </a:lnTo>
                    <a:lnTo>
                      <a:pt x="108499" y="297014"/>
                    </a:lnTo>
                    <a:lnTo>
                      <a:pt x="405444" y="29701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8" name="Рисунок 2">
              <a:extLst>
                <a:ext uri="{FF2B5EF4-FFF2-40B4-BE49-F238E27FC236}">
                  <a16:creationId xmlns:a16="http://schemas.microsoft.com/office/drawing/2014/main" id="{63EB66AD-71BC-D83E-EDB6-A3354069F305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0061AF"/>
            </a:solidFill>
          </p:grpSpPr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5FD2595A-5FB4-D872-7B24-25349D8B4433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6BF4B325-096C-BF5B-0393-259B05A675C4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3582 h 702551"/>
                  <a:gd name="connsiteX11" fmla="*/ 537736 w 537736"/>
                  <a:gd name="connsiteY11" fmla="*/ 264647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3582"/>
                    </a:cubicBezTo>
                    <a:cubicBezTo>
                      <a:pt x="428285" y="523582"/>
                      <a:pt x="537736" y="399826"/>
                      <a:pt x="537736" y="264647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5217C062-1CFC-8DFE-9B76-7B0D38F7ED1B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333D490F-44E0-3302-56FA-0157EF975D7A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6361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6977301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13FA496-DD69-CC49-2608-CA0750B75E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47150" y="1"/>
            <a:ext cx="3244850" cy="6853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Image</a:t>
            </a:r>
            <a:endParaRPr lang="ru-RU" dirty="0"/>
          </a:p>
        </p:txBody>
      </p:sp>
      <p:sp>
        <p:nvSpPr>
          <p:cNvPr id="7" name="Текст 19">
            <a:extLst>
              <a:ext uri="{FF2B5EF4-FFF2-40B4-BE49-F238E27FC236}">
                <a16:creationId xmlns:a16="http://schemas.microsoft.com/office/drawing/2014/main" id="{387EF8C5-943F-7D0F-BAA6-BC2583ED26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8" name="Текст 26">
            <a:extLst>
              <a:ext uri="{FF2B5EF4-FFF2-40B4-BE49-F238E27FC236}">
                <a16:creationId xmlns:a16="http://schemas.microsoft.com/office/drawing/2014/main" id="{531436AC-73A4-89E2-DD2C-0E8617FF1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408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Заголовок 14">
            <a:extLst>
              <a:ext uri="{FF2B5EF4-FFF2-40B4-BE49-F238E27FC236}">
                <a16:creationId xmlns:a16="http://schemas.microsoft.com/office/drawing/2014/main" id="{630C583A-70C7-CD75-4541-008AAD2E82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6977301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743AFD-7C55-7094-B3AD-2008AB1FFB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68631" y="0"/>
            <a:ext cx="3621087" cy="2224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2B959FF0-7A7D-A10D-6DF6-110B3BCFBE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68628" y="2224088"/>
            <a:ext cx="3621087" cy="2409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C131F85C-7417-51BB-194A-C9A2980042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568629" y="4633912"/>
            <a:ext cx="3621087" cy="2224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9" name="Текст 19">
            <a:extLst>
              <a:ext uri="{FF2B5EF4-FFF2-40B4-BE49-F238E27FC236}">
                <a16:creationId xmlns:a16="http://schemas.microsoft.com/office/drawing/2014/main" id="{E13DCD36-8202-02C6-4300-51DE2A1AD5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0" name="Текст 26">
            <a:extLst>
              <a:ext uri="{FF2B5EF4-FFF2-40B4-BE49-F238E27FC236}">
                <a16:creationId xmlns:a16="http://schemas.microsoft.com/office/drawing/2014/main" id="{95549EF4-7298-14F3-3033-D4E0C45863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691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3599069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F9FB3A9E-EF53-FAAD-CA4A-906327D743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8999"/>
            <a:ext cx="4681413" cy="3428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67020054-F86F-1A05-5C86-3596991FCD3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81413" y="14794"/>
            <a:ext cx="4681413" cy="3414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Текст 19">
            <a:extLst>
              <a:ext uri="{FF2B5EF4-FFF2-40B4-BE49-F238E27FC236}">
                <a16:creationId xmlns:a16="http://schemas.microsoft.com/office/drawing/2014/main" id="{26F0C201-9569-FFCE-A9E5-0D07AEEA38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6" name="Текст 26">
            <a:extLst>
              <a:ext uri="{FF2B5EF4-FFF2-40B4-BE49-F238E27FC236}">
                <a16:creationId xmlns:a16="http://schemas.microsoft.com/office/drawing/2014/main" id="{D1CE9076-E7B3-6CFC-6E43-984C081EC3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grpSp>
        <p:nvGrpSpPr>
          <p:cNvPr id="9" name="Рисунок 2">
            <a:extLst>
              <a:ext uri="{FF2B5EF4-FFF2-40B4-BE49-F238E27FC236}">
                <a16:creationId xmlns:a16="http://schemas.microsoft.com/office/drawing/2014/main" id="{A143803A-1336-A856-B150-FA883B51638E}"/>
              </a:ext>
            </a:extLst>
          </p:cNvPr>
          <p:cNvGrpSpPr/>
          <p:nvPr userDrawn="1"/>
        </p:nvGrpSpPr>
        <p:grpSpPr>
          <a:xfrm>
            <a:off x="9681214" y="-301037"/>
            <a:ext cx="1839701" cy="1194510"/>
            <a:chOff x="2089150" y="596900"/>
            <a:chExt cx="5902727" cy="3832616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2D609A64-DEC1-2DD9-6943-F16EAB70492F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7" name="Рисунок 2">
              <a:extLst>
                <a:ext uri="{FF2B5EF4-FFF2-40B4-BE49-F238E27FC236}">
                  <a16:creationId xmlns:a16="http://schemas.microsoft.com/office/drawing/2014/main" id="{3B7FFFDD-ACE0-FFE1-E9EF-3284705167F4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0061AF"/>
            </a:solidFill>
          </p:grpSpPr>
          <p:grpSp>
            <p:nvGrpSpPr>
              <p:cNvPr id="28" name="Рисунок 2">
                <a:extLst>
                  <a:ext uri="{FF2B5EF4-FFF2-40B4-BE49-F238E27FC236}">
                    <a16:creationId xmlns:a16="http://schemas.microsoft.com/office/drawing/2014/main" id="{1BB98DED-15E7-6978-5DFA-B8A66168A02C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0061AF"/>
              </a:solidFill>
            </p:grpSpPr>
            <p:grpSp>
              <p:nvGrpSpPr>
                <p:cNvPr id="32" name="Рисунок 2">
                  <a:extLst>
                    <a:ext uri="{FF2B5EF4-FFF2-40B4-BE49-F238E27FC236}">
                      <a16:creationId xmlns:a16="http://schemas.microsoft.com/office/drawing/2014/main" id="{6CEBAB7F-DBA2-5522-758C-2EDBDE0B0963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0061AF"/>
                </a:solidFill>
              </p:grpSpPr>
              <p:grpSp>
                <p:nvGrpSpPr>
                  <p:cNvPr id="34" name="Рисунок 2">
                    <a:extLst>
                      <a:ext uri="{FF2B5EF4-FFF2-40B4-BE49-F238E27FC236}">
                        <a16:creationId xmlns:a16="http://schemas.microsoft.com/office/drawing/2014/main" id="{A6F63102-AD4C-7C35-334F-7A35B13EEB77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0061AF"/>
                  </a:solidFill>
                </p:grpSpPr>
                <p:sp>
                  <p:nvSpPr>
                    <p:cNvPr id="40" name="Полилиния 39">
                      <a:extLst>
                        <a:ext uri="{FF2B5EF4-FFF2-40B4-BE49-F238E27FC236}">
                          <a16:creationId xmlns:a16="http://schemas.microsoft.com/office/drawing/2014/main" id="{3EBE9E80-1F63-B5E1-B158-1C9E67200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2527"/>
                      <a:ext cx="263633" cy="506445"/>
                    </a:xfrm>
                    <a:custGeom>
                      <a:avLst/>
                      <a:gdLst>
                        <a:gd name="connsiteX0" fmla="*/ 84705 w 263633"/>
                        <a:gd name="connsiteY0" fmla="*/ 446472 h 506445"/>
                        <a:gd name="connsiteX1" fmla="*/ 263633 w 263633"/>
                        <a:gd name="connsiteY1" fmla="*/ 4760 h 506445"/>
                        <a:gd name="connsiteX2" fmla="*/ 218902 w 263633"/>
                        <a:gd name="connsiteY2" fmla="*/ 0 h 506445"/>
                        <a:gd name="connsiteX3" fmla="*/ 44732 w 263633"/>
                        <a:gd name="connsiteY3" fmla="*/ 425529 h 506445"/>
                        <a:gd name="connsiteX4" fmla="*/ 0 w 263633"/>
                        <a:gd name="connsiteY4" fmla="*/ 506446 h 506445"/>
                        <a:gd name="connsiteX5" fmla="*/ 62815 w 263633"/>
                        <a:gd name="connsiteY5" fmla="*/ 484551 h 506445"/>
                        <a:gd name="connsiteX6" fmla="*/ 84705 w 263633"/>
                        <a:gd name="connsiteY6" fmla="*/ 446472 h 506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5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6"/>
                            <a:pt x="62815" y="484551"/>
                          </a:cubicBezTo>
                          <a:cubicBezTo>
                            <a:pt x="70429" y="472175"/>
                            <a:pt x="77091" y="458848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1" name="Полилиния 40">
                      <a:extLst>
                        <a:ext uri="{FF2B5EF4-FFF2-40B4-BE49-F238E27FC236}">
                          <a16:creationId xmlns:a16="http://schemas.microsoft.com/office/drawing/2014/main" id="{83C89275-DB10-96A5-145B-840923C51F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42" name="Рисунок 2">
                      <a:extLst>
                        <a:ext uri="{FF2B5EF4-FFF2-40B4-BE49-F238E27FC236}">
                          <a16:creationId xmlns:a16="http://schemas.microsoft.com/office/drawing/2014/main" id="{83781673-73AC-E64C-B57A-6E1CD4BC48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0061AF"/>
                    </a:solidFill>
                  </p:grpSpPr>
                  <p:sp>
                    <p:nvSpPr>
                      <p:cNvPr id="44" name="Полилиния 43">
                        <a:extLst>
                          <a:ext uri="{FF2B5EF4-FFF2-40B4-BE49-F238E27FC236}">
                            <a16:creationId xmlns:a16="http://schemas.microsoft.com/office/drawing/2014/main" id="{CE5347C5-3D53-E33F-25E6-E487B4C93D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5" name="Полилиния 44">
                        <a:extLst>
                          <a:ext uri="{FF2B5EF4-FFF2-40B4-BE49-F238E27FC236}">
                            <a16:creationId xmlns:a16="http://schemas.microsoft.com/office/drawing/2014/main" id="{9C1DBA8E-E84B-72E8-B25C-D0199174D2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43" name="Полилиния 42">
                      <a:extLst>
                        <a:ext uri="{FF2B5EF4-FFF2-40B4-BE49-F238E27FC236}">
                          <a16:creationId xmlns:a16="http://schemas.microsoft.com/office/drawing/2014/main" id="{74370C7B-E59B-AA1E-D9A1-C25635FDE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5" name="Рисунок 2">
                    <a:extLst>
                      <a:ext uri="{FF2B5EF4-FFF2-40B4-BE49-F238E27FC236}">
                        <a16:creationId xmlns:a16="http://schemas.microsoft.com/office/drawing/2014/main" id="{4382133C-D2EE-26CE-D5C8-28114C783ABD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0061AF"/>
                  </a:solidFill>
                </p:grpSpPr>
                <p:sp>
                  <p:nvSpPr>
                    <p:cNvPr id="36" name="Полилиния 35">
                      <a:extLst>
                        <a:ext uri="{FF2B5EF4-FFF2-40B4-BE49-F238E27FC236}">
                          <a16:creationId xmlns:a16="http://schemas.microsoft.com/office/drawing/2014/main" id="{5B59A34C-1724-9421-7EDF-4D362A92B5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7" name="Полилиния 36">
                      <a:extLst>
                        <a:ext uri="{FF2B5EF4-FFF2-40B4-BE49-F238E27FC236}">
                          <a16:creationId xmlns:a16="http://schemas.microsoft.com/office/drawing/2014/main" id="{C0F7D3A3-51F5-DD4A-75DE-BE9BB272F7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8" name="Полилиния 37">
                      <a:extLst>
                        <a:ext uri="{FF2B5EF4-FFF2-40B4-BE49-F238E27FC236}">
                          <a16:creationId xmlns:a16="http://schemas.microsoft.com/office/drawing/2014/main" id="{00674AC2-D097-0303-9A5C-25BF5A7C20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9" name="Полилиния 38">
                      <a:extLst>
                        <a:ext uri="{FF2B5EF4-FFF2-40B4-BE49-F238E27FC236}">
                          <a16:creationId xmlns:a16="http://schemas.microsoft.com/office/drawing/2014/main" id="{9B06D073-3D95-4E72-4469-351DBD6BB2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33" name="Полилиния 32">
                  <a:extLst>
                    <a:ext uri="{FF2B5EF4-FFF2-40B4-BE49-F238E27FC236}">
                      <a16:creationId xmlns:a16="http://schemas.microsoft.com/office/drawing/2014/main" id="{B12826A9-AB64-B768-09E3-C45CE33ECC4D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9" name="Рисунок 2">
                <a:extLst>
                  <a:ext uri="{FF2B5EF4-FFF2-40B4-BE49-F238E27FC236}">
                    <a16:creationId xmlns:a16="http://schemas.microsoft.com/office/drawing/2014/main" id="{9B465B82-93EE-AB20-8BA8-CA1EF88A8F90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0061AF"/>
              </a:solidFill>
            </p:grpSpPr>
            <p:sp>
              <p:nvSpPr>
                <p:cNvPr id="30" name="Полилиния 29">
                  <a:extLst>
                    <a:ext uri="{FF2B5EF4-FFF2-40B4-BE49-F238E27FC236}">
                      <a16:creationId xmlns:a16="http://schemas.microsoft.com/office/drawing/2014/main" id="{49C67EC9-25AD-31EF-700D-A3180884F0F0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1" name="Полилиния 30">
                  <a:extLst>
                    <a:ext uri="{FF2B5EF4-FFF2-40B4-BE49-F238E27FC236}">
                      <a16:creationId xmlns:a16="http://schemas.microsoft.com/office/drawing/2014/main" id="{CA6C60A8-9D45-7C40-F712-2013AF200909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6BC49636-FAD1-E997-8695-E5B77FCCFF9F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0" name="Рисунок 2">
              <a:extLst>
                <a:ext uri="{FF2B5EF4-FFF2-40B4-BE49-F238E27FC236}">
                  <a16:creationId xmlns:a16="http://schemas.microsoft.com/office/drawing/2014/main" id="{18CD83EA-6A70-FA45-39FB-C5681CDC0BEC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0061AF"/>
            </a:solidFill>
          </p:grpSpPr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1B373B7B-5DF3-4AF9-F1DB-C5B6308AEB63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B6F3DA70-5455-9500-EE3D-57370DAEA924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1861 h 702551"/>
                  <a:gd name="connsiteX10" fmla="*/ 108499 w 443513"/>
                  <a:gd name="connsiteY10" fmla="*/ 101861 h 702551"/>
                  <a:gd name="connsiteX11" fmla="*/ 108499 w 443513"/>
                  <a:gd name="connsiteY11" fmla="*/ 297014 h 702551"/>
                  <a:gd name="connsiteX12" fmla="*/ 405444 w 443513"/>
                  <a:gd name="connsiteY12" fmla="*/ 29701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1861"/>
                    </a:lnTo>
                    <a:lnTo>
                      <a:pt x="108499" y="101861"/>
                    </a:lnTo>
                    <a:lnTo>
                      <a:pt x="108499" y="297014"/>
                    </a:lnTo>
                    <a:lnTo>
                      <a:pt x="405444" y="29701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1" name="Рисунок 2">
              <a:extLst>
                <a:ext uri="{FF2B5EF4-FFF2-40B4-BE49-F238E27FC236}">
                  <a16:creationId xmlns:a16="http://schemas.microsoft.com/office/drawing/2014/main" id="{010419DE-25A7-26F9-5404-176F2AC382D2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0061AF"/>
            </a:solidFill>
          </p:grpSpPr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51C3FB3B-DF36-2620-7E17-E3A1230B7881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CC1A1A9C-3074-A204-FF43-0969B681DCCA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3582 h 702551"/>
                  <a:gd name="connsiteX11" fmla="*/ 537736 w 537736"/>
                  <a:gd name="connsiteY11" fmla="*/ 264647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3582"/>
                    </a:cubicBezTo>
                    <a:cubicBezTo>
                      <a:pt x="428285" y="523582"/>
                      <a:pt x="537736" y="399826"/>
                      <a:pt x="537736" y="264647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6D8BD810-1773-D14F-8D24-3C3E5F268E9D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D1B5B0E3-95BD-1E87-5860-F43DFC1A6641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747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5B73521C-BA53-4472-5FE7-8C759F5774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9573" y="3429000"/>
            <a:ext cx="3461412" cy="3428999"/>
          </a:xfrm>
          <a:prstGeom prst="round2SameRect">
            <a:avLst>
              <a:gd name="adj1" fmla="val 3516"/>
              <a:gd name="adj2" fmla="val 0"/>
            </a:avLst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6D28A25F-D5EC-DAE9-E9E5-C7B85A01360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5294" y="3429000"/>
            <a:ext cx="3461412" cy="3428999"/>
          </a:xfrm>
          <a:prstGeom prst="round2SameRect">
            <a:avLst>
              <a:gd name="adj1" fmla="val 3516"/>
              <a:gd name="adj2" fmla="val 0"/>
            </a:avLst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8173A308-6624-CFFF-2901-77F1CF0088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71015" y="3429000"/>
            <a:ext cx="3461412" cy="3428999"/>
          </a:xfrm>
          <a:prstGeom prst="round2SameRect">
            <a:avLst>
              <a:gd name="adj1" fmla="val 3516"/>
              <a:gd name="adj2" fmla="val 0"/>
            </a:avLst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Текст 19">
            <a:extLst>
              <a:ext uri="{FF2B5EF4-FFF2-40B4-BE49-F238E27FC236}">
                <a16:creationId xmlns:a16="http://schemas.microsoft.com/office/drawing/2014/main" id="{463A14C5-4A09-5951-089D-87DF7365D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9" name="Текст 26">
            <a:extLst>
              <a:ext uri="{FF2B5EF4-FFF2-40B4-BE49-F238E27FC236}">
                <a16:creationId xmlns:a16="http://schemas.microsoft.com/office/drawing/2014/main" id="{252A7C05-89EC-99F0-F5CA-D9CCD7E78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grpSp>
        <p:nvGrpSpPr>
          <p:cNvPr id="10" name="Рисунок 2">
            <a:extLst>
              <a:ext uri="{FF2B5EF4-FFF2-40B4-BE49-F238E27FC236}">
                <a16:creationId xmlns:a16="http://schemas.microsoft.com/office/drawing/2014/main" id="{D074800C-B021-E0EE-4640-5D44119A21B4}"/>
              </a:ext>
            </a:extLst>
          </p:cNvPr>
          <p:cNvGrpSpPr/>
          <p:nvPr userDrawn="1"/>
        </p:nvGrpSpPr>
        <p:grpSpPr>
          <a:xfrm>
            <a:off x="9681214" y="-301037"/>
            <a:ext cx="1839701" cy="1194510"/>
            <a:chOff x="2089150" y="596900"/>
            <a:chExt cx="5902727" cy="3832616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BBB950B2-A491-9FDC-FA49-EF7888489407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7" name="Рисунок 2">
              <a:extLst>
                <a:ext uri="{FF2B5EF4-FFF2-40B4-BE49-F238E27FC236}">
                  <a16:creationId xmlns:a16="http://schemas.microsoft.com/office/drawing/2014/main" id="{475B170D-F9AE-7D66-6943-4BB6BFD9390B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0061AF"/>
            </a:solidFill>
          </p:grpSpPr>
          <p:grpSp>
            <p:nvGrpSpPr>
              <p:cNvPr id="30" name="Рисунок 2">
                <a:extLst>
                  <a:ext uri="{FF2B5EF4-FFF2-40B4-BE49-F238E27FC236}">
                    <a16:creationId xmlns:a16="http://schemas.microsoft.com/office/drawing/2014/main" id="{7B14ED5C-DE82-1DE7-E36B-FC6AA1A59747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0061AF"/>
              </a:solidFill>
            </p:grpSpPr>
            <p:grpSp>
              <p:nvGrpSpPr>
                <p:cNvPr id="34" name="Рисунок 2">
                  <a:extLst>
                    <a:ext uri="{FF2B5EF4-FFF2-40B4-BE49-F238E27FC236}">
                      <a16:creationId xmlns:a16="http://schemas.microsoft.com/office/drawing/2014/main" id="{4D251CA9-D3DB-619E-AFD1-B80C5F339856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0061AF"/>
                </a:solidFill>
              </p:grpSpPr>
              <p:grpSp>
                <p:nvGrpSpPr>
                  <p:cNvPr id="36" name="Рисунок 2">
                    <a:extLst>
                      <a:ext uri="{FF2B5EF4-FFF2-40B4-BE49-F238E27FC236}">
                        <a16:creationId xmlns:a16="http://schemas.microsoft.com/office/drawing/2014/main" id="{CDB09027-B9E0-6983-B24F-FDA2E0B0E8ED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0061AF"/>
                  </a:solidFill>
                </p:grpSpPr>
                <p:sp>
                  <p:nvSpPr>
                    <p:cNvPr id="42" name="Полилиния 41">
                      <a:extLst>
                        <a:ext uri="{FF2B5EF4-FFF2-40B4-BE49-F238E27FC236}">
                          <a16:creationId xmlns:a16="http://schemas.microsoft.com/office/drawing/2014/main" id="{D489DB96-585A-EC23-5762-9762A94686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2527"/>
                      <a:ext cx="263633" cy="506445"/>
                    </a:xfrm>
                    <a:custGeom>
                      <a:avLst/>
                      <a:gdLst>
                        <a:gd name="connsiteX0" fmla="*/ 84705 w 263633"/>
                        <a:gd name="connsiteY0" fmla="*/ 446472 h 506445"/>
                        <a:gd name="connsiteX1" fmla="*/ 263633 w 263633"/>
                        <a:gd name="connsiteY1" fmla="*/ 4760 h 506445"/>
                        <a:gd name="connsiteX2" fmla="*/ 218902 w 263633"/>
                        <a:gd name="connsiteY2" fmla="*/ 0 h 506445"/>
                        <a:gd name="connsiteX3" fmla="*/ 44732 w 263633"/>
                        <a:gd name="connsiteY3" fmla="*/ 425529 h 506445"/>
                        <a:gd name="connsiteX4" fmla="*/ 0 w 263633"/>
                        <a:gd name="connsiteY4" fmla="*/ 506446 h 506445"/>
                        <a:gd name="connsiteX5" fmla="*/ 62815 w 263633"/>
                        <a:gd name="connsiteY5" fmla="*/ 484551 h 506445"/>
                        <a:gd name="connsiteX6" fmla="*/ 84705 w 263633"/>
                        <a:gd name="connsiteY6" fmla="*/ 446472 h 506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5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6"/>
                            <a:pt x="62815" y="484551"/>
                          </a:cubicBezTo>
                          <a:cubicBezTo>
                            <a:pt x="70429" y="472175"/>
                            <a:pt x="77091" y="458848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3" name="Полилиния 42">
                      <a:extLst>
                        <a:ext uri="{FF2B5EF4-FFF2-40B4-BE49-F238E27FC236}">
                          <a16:creationId xmlns:a16="http://schemas.microsoft.com/office/drawing/2014/main" id="{CE8E0D26-7251-ADA5-FD67-7BBE01AD6A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44" name="Рисунок 2">
                      <a:extLst>
                        <a:ext uri="{FF2B5EF4-FFF2-40B4-BE49-F238E27FC236}">
                          <a16:creationId xmlns:a16="http://schemas.microsoft.com/office/drawing/2014/main" id="{1F9A6A66-1CE2-A5F2-1BAE-5001F8776F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0061AF"/>
                    </a:solidFill>
                  </p:grpSpPr>
                  <p:sp>
                    <p:nvSpPr>
                      <p:cNvPr id="46" name="Полилиния 45">
                        <a:extLst>
                          <a:ext uri="{FF2B5EF4-FFF2-40B4-BE49-F238E27FC236}">
                            <a16:creationId xmlns:a16="http://schemas.microsoft.com/office/drawing/2014/main" id="{9D194F75-26E7-8765-4F7F-F2357EA00C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7" name="Полилиния 46">
                        <a:extLst>
                          <a:ext uri="{FF2B5EF4-FFF2-40B4-BE49-F238E27FC236}">
                            <a16:creationId xmlns:a16="http://schemas.microsoft.com/office/drawing/2014/main" id="{24B159B8-FEC2-AB68-B726-4832983FB4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45" name="Полилиния 44">
                      <a:extLst>
                        <a:ext uri="{FF2B5EF4-FFF2-40B4-BE49-F238E27FC236}">
                          <a16:creationId xmlns:a16="http://schemas.microsoft.com/office/drawing/2014/main" id="{40DA5351-1DF9-3853-56EB-19E0E8C32A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7" name="Рисунок 2">
                    <a:extLst>
                      <a:ext uri="{FF2B5EF4-FFF2-40B4-BE49-F238E27FC236}">
                        <a16:creationId xmlns:a16="http://schemas.microsoft.com/office/drawing/2014/main" id="{81329922-4949-8037-1E65-77E6E2BE0F6D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0061AF"/>
                  </a:solidFill>
                </p:grpSpPr>
                <p:sp>
                  <p:nvSpPr>
                    <p:cNvPr id="38" name="Полилиния 37">
                      <a:extLst>
                        <a:ext uri="{FF2B5EF4-FFF2-40B4-BE49-F238E27FC236}">
                          <a16:creationId xmlns:a16="http://schemas.microsoft.com/office/drawing/2014/main" id="{B22D4787-22AE-0F64-AD5D-670D68293A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9" name="Полилиния 38">
                      <a:extLst>
                        <a:ext uri="{FF2B5EF4-FFF2-40B4-BE49-F238E27FC236}">
                          <a16:creationId xmlns:a16="http://schemas.microsoft.com/office/drawing/2014/main" id="{0ED722FB-B451-0907-9725-72290D143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0" name="Полилиния 39">
                      <a:extLst>
                        <a:ext uri="{FF2B5EF4-FFF2-40B4-BE49-F238E27FC236}">
                          <a16:creationId xmlns:a16="http://schemas.microsoft.com/office/drawing/2014/main" id="{FA47031F-A6C3-7D34-7013-3C0B3499CA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1" name="Полилиния 40">
                      <a:extLst>
                        <a:ext uri="{FF2B5EF4-FFF2-40B4-BE49-F238E27FC236}">
                          <a16:creationId xmlns:a16="http://schemas.microsoft.com/office/drawing/2014/main" id="{A211EB1B-FE9B-9C81-74AA-5C31258F45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35" name="Полилиния 34">
                  <a:extLst>
                    <a:ext uri="{FF2B5EF4-FFF2-40B4-BE49-F238E27FC236}">
                      <a16:creationId xmlns:a16="http://schemas.microsoft.com/office/drawing/2014/main" id="{8DFFFD14-3A44-1A41-9D1D-538DA5DAB1AE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1" name="Рисунок 2">
                <a:extLst>
                  <a:ext uri="{FF2B5EF4-FFF2-40B4-BE49-F238E27FC236}">
                    <a16:creationId xmlns:a16="http://schemas.microsoft.com/office/drawing/2014/main" id="{A2AE7BB3-E28B-E54D-22D5-EA0A347ED0FB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0061AF"/>
              </a:solidFill>
            </p:grpSpPr>
            <p:sp>
              <p:nvSpPr>
                <p:cNvPr id="32" name="Полилиния 31">
                  <a:extLst>
                    <a:ext uri="{FF2B5EF4-FFF2-40B4-BE49-F238E27FC236}">
                      <a16:creationId xmlns:a16="http://schemas.microsoft.com/office/drawing/2014/main" id="{7B10D020-4774-94EA-FCC1-47A6819007A8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 32">
                  <a:extLst>
                    <a:ext uri="{FF2B5EF4-FFF2-40B4-BE49-F238E27FC236}">
                      <a16:creationId xmlns:a16="http://schemas.microsoft.com/office/drawing/2014/main" id="{BEBDD66A-DD4D-1387-E0B0-4B9DC769E63D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BDD0B7A6-1E75-E1CA-F21E-7273BB6668E8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2" name="Рисунок 2">
              <a:extLst>
                <a:ext uri="{FF2B5EF4-FFF2-40B4-BE49-F238E27FC236}">
                  <a16:creationId xmlns:a16="http://schemas.microsoft.com/office/drawing/2014/main" id="{5D5AD24C-C928-3161-2769-50231753FBAB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0061AF"/>
            </a:solidFill>
          </p:grpSpPr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58C0B973-E558-F6A8-7498-43673B15FA34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236D831A-D038-5118-DDE0-EAEE6ADCA598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1861 h 702551"/>
                  <a:gd name="connsiteX10" fmla="*/ 108499 w 443513"/>
                  <a:gd name="connsiteY10" fmla="*/ 101861 h 702551"/>
                  <a:gd name="connsiteX11" fmla="*/ 108499 w 443513"/>
                  <a:gd name="connsiteY11" fmla="*/ 297014 h 702551"/>
                  <a:gd name="connsiteX12" fmla="*/ 405444 w 443513"/>
                  <a:gd name="connsiteY12" fmla="*/ 29701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1861"/>
                    </a:lnTo>
                    <a:lnTo>
                      <a:pt x="108499" y="101861"/>
                    </a:lnTo>
                    <a:lnTo>
                      <a:pt x="108499" y="297014"/>
                    </a:lnTo>
                    <a:lnTo>
                      <a:pt x="405444" y="29701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3" name="Рисунок 2">
              <a:extLst>
                <a:ext uri="{FF2B5EF4-FFF2-40B4-BE49-F238E27FC236}">
                  <a16:creationId xmlns:a16="http://schemas.microsoft.com/office/drawing/2014/main" id="{5AA808A1-E676-577D-08F2-DC8B3FDD1768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0061AF"/>
            </a:solidFill>
          </p:grpSpPr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C14B6518-CEF9-4EF8-DC2D-8CA72F590272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5275BE7F-1E2D-B251-9FAD-DAD95FBF43BA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3582 h 702551"/>
                  <a:gd name="connsiteX11" fmla="*/ 537736 w 537736"/>
                  <a:gd name="connsiteY11" fmla="*/ 264647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3582"/>
                    </a:cubicBezTo>
                    <a:cubicBezTo>
                      <a:pt x="428285" y="523582"/>
                      <a:pt x="537736" y="399826"/>
                      <a:pt x="537736" y="264647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7516C5F5-4FC5-7C57-3B6E-41288CA538DC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8C811DCB-266D-2B24-AD3D-DBEE94A03034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650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gradFill flip="none" rotWithShape="1">
          <a:gsLst>
            <a:gs pos="0">
              <a:schemeClr val="bg2">
                <a:lumMod val="40000"/>
                <a:lumOff val="60000"/>
              </a:schemeClr>
            </a:gs>
            <a:gs pos="14000">
              <a:schemeClr val="accent2"/>
            </a:gs>
            <a:gs pos="66000">
              <a:schemeClr val="accent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6C9C1E9C-5EE8-42FF-9054-62F033459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3890246"/>
            <a:ext cx="475257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BDFEFB49-81F2-4D0D-AF1B-76B1397639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823467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grpSp>
        <p:nvGrpSpPr>
          <p:cNvPr id="4" name="Рисунок 2">
            <a:extLst>
              <a:ext uri="{FF2B5EF4-FFF2-40B4-BE49-F238E27FC236}">
                <a16:creationId xmlns:a16="http://schemas.microsoft.com/office/drawing/2014/main" id="{A51F8F6C-D6FA-EBD2-9D1E-E66AB7EAE12E}"/>
              </a:ext>
            </a:extLst>
          </p:cNvPr>
          <p:cNvGrpSpPr/>
          <p:nvPr/>
        </p:nvGrpSpPr>
        <p:grpSpPr>
          <a:xfrm>
            <a:off x="-742190" y="-472238"/>
            <a:ext cx="3678671" cy="2388545"/>
            <a:chOff x="2089150" y="596900"/>
            <a:chExt cx="5902727" cy="3832616"/>
          </a:xfrm>
          <a:solidFill>
            <a:srgbClr val="FFFFFF"/>
          </a:soli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FD4D8C3B-B73D-F7CD-7C1F-757761B4A49C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8" name="Рисунок 2">
              <a:extLst>
                <a:ext uri="{FF2B5EF4-FFF2-40B4-BE49-F238E27FC236}">
                  <a16:creationId xmlns:a16="http://schemas.microsoft.com/office/drawing/2014/main" id="{8A2B5371-71E7-0E85-9B64-3CCB8EFCD27B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FFFFFF"/>
            </a:solidFill>
          </p:grpSpPr>
          <p:grpSp>
            <p:nvGrpSpPr>
              <p:cNvPr id="9" name="Рисунок 2">
                <a:extLst>
                  <a:ext uri="{FF2B5EF4-FFF2-40B4-BE49-F238E27FC236}">
                    <a16:creationId xmlns:a16="http://schemas.microsoft.com/office/drawing/2014/main" id="{C9EAD46B-1003-79DF-0187-7E6C0558869D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FFFFFF"/>
              </a:solidFill>
            </p:grpSpPr>
            <p:grpSp>
              <p:nvGrpSpPr>
                <p:cNvPr id="10" name="Рисунок 2">
                  <a:extLst>
                    <a:ext uri="{FF2B5EF4-FFF2-40B4-BE49-F238E27FC236}">
                      <a16:creationId xmlns:a16="http://schemas.microsoft.com/office/drawing/2014/main" id="{7DB6F0CC-30E6-B636-E65E-AE2E0D758560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FFFFFF"/>
                </a:solidFill>
              </p:grpSpPr>
              <p:grpSp>
                <p:nvGrpSpPr>
                  <p:cNvPr id="13" name="Рисунок 2">
                    <a:extLst>
                      <a:ext uri="{FF2B5EF4-FFF2-40B4-BE49-F238E27FC236}">
                        <a16:creationId xmlns:a16="http://schemas.microsoft.com/office/drawing/2014/main" id="{1F84AC42-2ACD-2D55-7078-FE12B6CDC6B1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FFFFFF"/>
                  </a:solidFill>
                </p:grpSpPr>
                <p:sp>
                  <p:nvSpPr>
                    <p:cNvPr id="14" name="Полилиния 13">
                      <a:extLst>
                        <a:ext uri="{FF2B5EF4-FFF2-40B4-BE49-F238E27FC236}">
                          <a16:creationId xmlns:a16="http://schemas.microsoft.com/office/drawing/2014/main" id="{417C2BB0-5A5A-BB01-8061-868C8EAB08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1575"/>
                      <a:ext cx="263633" cy="506446"/>
                    </a:xfrm>
                    <a:custGeom>
                      <a:avLst/>
                      <a:gdLst>
                        <a:gd name="connsiteX0" fmla="*/ 84705 w 263633"/>
                        <a:gd name="connsiteY0" fmla="*/ 446472 h 506446"/>
                        <a:gd name="connsiteX1" fmla="*/ 263633 w 263633"/>
                        <a:gd name="connsiteY1" fmla="*/ 4760 h 506446"/>
                        <a:gd name="connsiteX2" fmla="*/ 218902 w 263633"/>
                        <a:gd name="connsiteY2" fmla="*/ 0 h 506446"/>
                        <a:gd name="connsiteX3" fmla="*/ 44732 w 263633"/>
                        <a:gd name="connsiteY3" fmla="*/ 425529 h 506446"/>
                        <a:gd name="connsiteX4" fmla="*/ 0 w 263633"/>
                        <a:gd name="connsiteY4" fmla="*/ 506446 h 506446"/>
                        <a:gd name="connsiteX5" fmla="*/ 62815 w 263633"/>
                        <a:gd name="connsiteY5" fmla="*/ 484551 h 506446"/>
                        <a:gd name="connsiteX6" fmla="*/ 84705 w 263633"/>
                        <a:gd name="connsiteY6" fmla="*/ 446472 h 506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6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7"/>
                            <a:pt x="62815" y="484551"/>
                          </a:cubicBezTo>
                          <a:cubicBezTo>
                            <a:pt x="70429" y="473127"/>
                            <a:pt x="77091" y="459800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5" name="Полилиния 14">
                      <a:extLst>
                        <a:ext uri="{FF2B5EF4-FFF2-40B4-BE49-F238E27FC236}">
                          <a16:creationId xmlns:a16="http://schemas.microsoft.com/office/drawing/2014/main" id="{B33F8B76-6ABD-280D-8336-F8590FFC7E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16" name="Рисунок 2">
                      <a:extLst>
                        <a:ext uri="{FF2B5EF4-FFF2-40B4-BE49-F238E27FC236}">
                          <a16:creationId xmlns:a16="http://schemas.microsoft.com/office/drawing/2014/main" id="{FA951A29-C81E-21A3-9618-B8BE96A407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FFFFFF"/>
                    </a:solidFill>
                  </p:grpSpPr>
                  <p:sp>
                    <p:nvSpPr>
                      <p:cNvPr id="17" name="Полилиния 16">
                        <a:extLst>
                          <a:ext uri="{FF2B5EF4-FFF2-40B4-BE49-F238E27FC236}">
                            <a16:creationId xmlns:a16="http://schemas.microsoft.com/office/drawing/2014/main" id="{E4374681-DD7C-6B7F-DCC6-08AB53D0D3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18" name="Полилиния 17">
                        <a:extLst>
                          <a:ext uri="{FF2B5EF4-FFF2-40B4-BE49-F238E27FC236}">
                            <a16:creationId xmlns:a16="http://schemas.microsoft.com/office/drawing/2014/main" id="{71D11098-98C3-7339-08A1-D6C2625CD3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19" name="Полилиния 18">
                      <a:extLst>
                        <a:ext uri="{FF2B5EF4-FFF2-40B4-BE49-F238E27FC236}">
                          <a16:creationId xmlns:a16="http://schemas.microsoft.com/office/drawing/2014/main" id="{B515FA41-8415-F2A0-8CD6-EF9E3644B9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0" name="Рисунок 2">
                    <a:extLst>
                      <a:ext uri="{FF2B5EF4-FFF2-40B4-BE49-F238E27FC236}">
                        <a16:creationId xmlns:a16="http://schemas.microsoft.com/office/drawing/2014/main" id="{85DBE55E-99C3-8496-AFA4-A8BEC3A2D306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FFFFFF"/>
                  </a:solidFill>
                </p:grpSpPr>
                <p:sp>
                  <p:nvSpPr>
                    <p:cNvPr id="21" name="Полилиния 20">
                      <a:extLst>
                        <a:ext uri="{FF2B5EF4-FFF2-40B4-BE49-F238E27FC236}">
                          <a16:creationId xmlns:a16="http://schemas.microsoft.com/office/drawing/2014/main" id="{A75A7D7E-8908-5198-E1CB-3737FC8BFD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2" name="Полилиния 21">
                      <a:extLst>
                        <a:ext uri="{FF2B5EF4-FFF2-40B4-BE49-F238E27FC236}">
                          <a16:creationId xmlns:a16="http://schemas.microsoft.com/office/drawing/2014/main" id="{79B1278D-E8B4-3FA7-3D4F-EFDE2232FC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3" name="Полилиния 22">
                      <a:extLst>
                        <a:ext uri="{FF2B5EF4-FFF2-40B4-BE49-F238E27FC236}">
                          <a16:creationId xmlns:a16="http://schemas.microsoft.com/office/drawing/2014/main" id="{F56EB34E-3A72-3BD4-7D51-9CF6894C2D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4" name="Полилиния 23">
                      <a:extLst>
                        <a:ext uri="{FF2B5EF4-FFF2-40B4-BE49-F238E27FC236}">
                          <a16:creationId xmlns:a16="http://schemas.microsoft.com/office/drawing/2014/main" id="{68672E5A-CE0E-969E-81D2-9E3C840AEE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25" name="Полилиния 24">
                  <a:extLst>
                    <a:ext uri="{FF2B5EF4-FFF2-40B4-BE49-F238E27FC236}">
                      <a16:creationId xmlns:a16="http://schemas.microsoft.com/office/drawing/2014/main" id="{DB6CF432-9A14-0D3B-525C-81870C09A0B7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6" name="Рисунок 2">
                <a:extLst>
                  <a:ext uri="{FF2B5EF4-FFF2-40B4-BE49-F238E27FC236}">
                    <a16:creationId xmlns:a16="http://schemas.microsoft.com/office/drawing/2014/main" id="{5A3E85D4-2333-D1CB-8E48-2D939D966583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FFFFFF"/>
              </a:solidFill>
            </p:grpSpPr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E1A196FA-74FF-D521-1CF7-4931152093AF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8" name="Полилиния 27">
                  <a:extLst>
                    <a:ext uri="{FF2B5EF4-FFF2-40B4-BE49-F238E27FC236}">
                      <a16:creationId xmlns:a16="http://schemas.microsoft.com/office/drawing/2014/main" id="{56F98824-5294-3435-2725-953D91582AC4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A286C7D1-0672-5807-00EA-BF8C8649C06D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30" name="Рисунок 2">
              <a:extLst>
                <a:ext uri="{FF2B5EF4-FFF2-40B4-BE49-F238E27FC236}">
                  <a16:creationId xmlns:a16="http://schemas.microsoft.com/office/drawing/2014/main" id="{ADC8E14F-02A2-6B15-E284-4D82573AEB2A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FFFFFF"/>
            </a:solidFill>
          </p:grpSpPr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891011A4-34A8-3B75-D2CD-CE68BF647569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8D005AC7-3825-2425-A9FD-5BFDD95A837A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2813 h 702551"/>
                  <a:gd name="connsiteX10" fmla="*/ 108499 w 443513"/>
                  <a:gd name="connsiteY10" fmla="*/ 102813 h 702551"/>
                  <a:gd name="connsiteX11" fmla="*/ 108499 w 443513"/>
                  <a:gd name="connsiteY11" fmla="*/ 297966 h 702551"/>
                  <a:gd name="connsiteX12" fmla="*/ 405444 w 443513"/>
                  <a:gd name="connsiteY12" fmla="*/ 297966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2813"/>
                    </a:lnTo>
                    <a:lnTo>
                      <a:pt x="108499" y="102813"/>
                    </a:lnTo>
                    <a:lnTo>
                      <a:pt x="108499" y="297966"/>
                    </a:lnTo>
                    <a:lnTo>
                      <a:pt x="405444" y="297966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33" name="Рисунок 2">
              <a:extLst>
                <a:ext uri="{FF2B5EF4-FFF2-40B4-BE49-F238E27FC236}">
                  <a16:creationId xmlns:a16="http://schemas.microsoft.com/office/drawing/2014/main" id="{7FCD9160-0690-48D0-9849-80188B87039A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FFFFFF"/>
            </a:solidFill>
          </p:grpSpPr>
          <p:sp>
            <p:nvSpPr>
              <p:cNvPr id="34" name="Полилиния 33">
                <a:extLst>
                  <a:ext uri="{FF2B5EF4-FFF2-40B4-BE49-F238E27FC236}">
                    <a16:creationId xmlns:a16="http://schemas.microsoft.com/office/drawing/2014/main" id="{63CAB623-7D3E-3265-FF65-168AAABFA237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5" name="Полилиния 34">
                <a:extLst>
                  <a:ext uri="{FF2B5EF4-FFF2-40B4-BE49-F238E27FC236}">
                    <a16:creationId xmlns:a16="http://schemas.microsoft.com/office/drawing/2014/main" id="{483B2535-317C-ED1B-2420-A83E1FD484F2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2630 h 702551"/>
                  <a:gd name="connsiteX11" fmla="*/ 537736 w 537736"/>
                  <a:gd name="connsiteY11" fmla="*/ 263695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2630"/>
                    </a:cubicBezTo>
                    <a:cubicBezTo>
                      <a:pt x="428285" y="522630"/>
                      <a:pt x="537736" y="398874"/>
                      <a:pt x="537736" y="263695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7DFF8200-CFDA-DE66-E0AF-051A23453A68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8B4782CC-E7E6-80F4-F048-2C96EBBFB773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8215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D94E3C35-92F1-E72A-A067-F79E4D8609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98895" y="1541828"/>
            <a:ext cx="2389946" cy="2387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C7725EB4-F2CC-230F-3201-DF509F5DD8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48282" y="1555226"/>
            <a:ext cx="2389946" cy="2387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4F952F6F-8D98-F3E6-88A6-ABBAD00BD7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98895" y="4108954"/>
            <a:ext cx="2389946" cy="2387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id="{FCDB0FBE-EF9E-4CA0-906D-A1B73036256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48282" y="4122352"/>
            <a:ext cx="2389946" cy="2387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4" name="Текст 19">
            <a:extLst>
              <a:ext uri="{FF2B5EF4-FFF2-40B4-BE49-F238E27FC236}">
                <a16:creationId xmlns:a16="http://schemas.microsoft.com/office/drawing/2014/main" id="{C0AA60CC-86A0-5FE7-4E99-59C14B9F1C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9" name="Текст 26">
            <a:extLst>
              <a:ext uri="{FF2B5EF4-FFF2-40B4-BE49-F238E27FC236}">
                <a16:creationId xmlns:a16="http://schemas.microsoft.com/office/drawing/2014/main" id="{8C4C8B3A-E9F6-9170-5939-610CDC951C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grpSp>
        <p:nvGrpSpPr>
          <p:cNvPr id="11" name="Рисунок 2">
            <a:extLst>
              <a:ext uri="{FF2B5EF4-FFF2-40B4-BE49-F238E27FC236}">
                <a16:creationId xmlns:a16="http://schemas.microsoft.com/office/drawing/2014/main" id="{CBDE142F-39E9-7139-039D-80841175A2E0}"/>
              </a:ext>
            </a:extLst>
          </p:cNvPr>
          <p:cNvGrpSpPr/>
          <p:nvPr userDrawn="1"/>
        </p:nvGrpSpPr>
        <p:grpSpPr>
          <a:xfrm>
            <a:off x="9681214" y="-301037"/>
            <a:ext cx="1839701" cy="1194510"/>
            <a:chOff x="2089150" y="596900"/>
            <a:chExt cx="5902727" cy="3832616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EB03EA5A-46F4-BE25-C559-6FEB34160055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7" name="Рисунок 2">
              <a:extLst>
                <a:ext uri="{FF2B5EF4-FFF2-40B4-BE49-F238E27FC236}">
                  <a16:creationId xmlns:a16="http://schemas.microsoft.com/office/drawing/2014/main" id="{D29EE433-863E-7FE9-98DD-6254619D1485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0061AF"/>
            </a:solidFill>
          </p:grpSpPr>
          <p:grpSp>
            <p:nvGrpSpPr>
              <p:cNvPr id="32" name="Рисунок 2">
                <a:extLst>
                  <a:ext uri="{FF2B5EF4-FFF2-40B4-BE49-F238E27FC236}">
                    <a16:creationId xmlns:a16="http://schemas.microsoft.com/office/drawing/2014/main" id="{A169CEA8-BD93-172B-1A30-6EA66DA43ED5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0061AF"/>
              </a:solidFill>
            </p:grpSpPr>
            <p:grpSp>
              <p:nvGrpSpPr>
                <p:cNvPr id="36" name="Рисунок 2">
                  <a:extLst>
                    <a:ext uri="{FF2B5EF4-FFF2-40B4-BE49-F238E27FC236}">
                      <a16:creationId xmlns:a16="http://schemas.microsoft.com/office/drawing/2014/main" id="{A5ACA7DF-FE31-0E5D-9004-2B9AA77EB04B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0061AF"/>
                </a:solidFill>
              </p:grpSpPr>
              <p:grpSp>
                <p:nvGrpSpPr>
                  <p:cNvPr id="38" name="Рисунок 2">
                    <a:extLst>
                      <a:ext uri="{FF2B5EF4-FFF2-40B4-BE49-F238E27FC236}">
                        <a16:creationId xmlns:a16="http://schemas.microsoft.com/office/drawing/2014/main" id="{D1F01173-D89B-674D-9064-3183AEE10FF5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0061AF"/>
                  </a:solidFill>
                </p:grpSpPr>
                <p:sp>
                  <p:nvSpPr>
                    <p:cNvPr id="44" name="Полилиния 43">
                      <a:extLst>
                        <a:ext uri="{FF2B5EF4-FFF2-40B4-BE49-F238E27FC236}">
                          <a16:creationId xmlns:a16="http://schemas.microsoft.com/office/drawing/2014/main" id="{09BA74C7-9A40-F5F4-80F9-24AFEBC8F8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2527"/>
                      <a:ext cx="263633" cy="506445"/>
                    </a:xfrm>
                    <a:custGeom>
                      <a:avLst/>
                      <a:gdLst>
                        <a:gd name="connsiteX0" fmla="*/ 84705 w 263633"/>
                        <a:gd name="connsiteY0" fmla="*/ 446472 h 506445"/>
                        <a:gd name="connsiteX1" fmla="*/ 263633 w 263633"/>
                        <a:gd name="connsiteY1" fmla="*/ 4760 h 506445"/>
                        <a:gd name="connsiteX2" fmla="*/ 218902 w 263633"/>
                        <a:gd name="connsiteY2" fmla="*/ 0 h 506445"/>
                        <a:gd name="connsiteX3" fmla="*/ 44732 w 263633"/>
                        <a:gd name="connsiteY3" fmla="*/ 425529 h 506445"/>
                        <a:gd name="connsiteX4" fmla="*/ 0 w 263633"/>
                        <a:gd name="connsiteY4" fmla="*/ 506446 h 506445"/>
                        <a:gd name="connsiteX5" fmla="*/ 62815 w 263633"/>
                        <a:gd name="connsiteY5" fmla="*/ 484551 h 506445"/>
                        <a:gd name="connsiteX6" fmla="*/ 84705 w 263633"/>
                        <a:gd name="connsiteY6" fmla="*/ 446472 h 506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5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6"/>
                            <a:pt x="62815" y="484551"/>
                          </a:cubicBezTo>
                          <a:cubicBezTo>
                            <a:pt x="70429" y="472175"/>
                            <a:pt x="77091" y="458848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5" name="Полилиния 44">
                      <a:extLst>
                        <a:ext uri="{FF2B5EF4-FFF2-40B4-BE49-F238E27FC236}">
                          <a16:creationId xmlns:a16="http://schemas.microsoft.com/office/drawing/2014/main" id="{A6910104-43E4-06E8-B298-86656824A8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46" name="Рисунок 2">
                      <a:extLst>
                        <a:ext uri="{FF2B5EF4-FFF2-40B4-BE49-F238E27FC236}">
                          <a16:creationId xmlns:a16="http://schemas.microsoft.com/office/drawing/2014/main" id="{72551747-F66C-F1EB-134B-1B1E2526A7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0061AF"/>
                    </a:solidFill>
                  </p:grpSpPr>
                  <p:sp>
                    <p:nvSpPr>
                      <p:cNvPr id="48" name="Полилиния 47">
                        <a:extLst>
                          <a:ext uri="{FF2B5EF4-FFF2-40B4-BE49-F238E27FC236}">
                            <a16:creationId xmlns:a16="http://schemas.microsoft.com/office/drawing/2014/main" id="{71EEC409-634D-8C0E-732E-71433F112F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9" name="Полилиния 48">
                        <a:extLst>
                          <a:ext uri="{FF2B5EF4-FFF2-40B4-BE49-F238E27FC236}">
                            <a16:creationId xmlns:a16="http://schemas.microsoft.com/office/drawing/2014/main" id="{1D59289A-F6B7-2D53-37CE-2BE28A2CEF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47" name="Полилиния 46">
                      <a:extLst>
                        <a:ext uri="{FF2B5EF4-FFF2-40B4-BE49-F238E27FC236}">
                          <a16:creationId xmlns:a16="http://schemas.microsoft.com/office/drawing/2014/main" id="{B8E8FD25-351C-458A-8DF5-7D6BF66968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9" name="Рисунок 2">
                    <a:extLst>
                      <a:ext uri="{FF2B5EF4-FFF2-40B4-BE49-F238E27FC236}">
                        <a16:creationId xmlns:a16="http://schemas.microsoft.com/office/drawing/2014/main" id="{F5AF78B8-25E8-5346-7719-CAB6ABD2D606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0061AF"/>
                  </a:solidFill>
                </p:grpSpPr>
                <p:sp>
                  <p:nvSpPr>
                    <p:cNvPr id="40" name="Полилиния 39">
                      <a:extLst>
                        <a:ext uri="{FF2B5EF4-FFF2-40B4-BE49-F238E27FC236}">
                          <a16:creationId xmlns:a16="http://schemas.microsoft.com/office/drawing/2014/main" id="{868476EC-1D31-7889-F611-52FC219DE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1" name="Полилиния 40">
                      <a:extLst>
                        <a:ext uri="{FF2B5EF4-FFF2-40B4-BE49-F238E27FC236}">
                          <a16:creationId xmlns:a16="http://schemas.microsoft.com/office/drawing/2014/main" id="{E6D4FC21-CF21-5827-5F92-DA9DD79640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2" name="Полилиния 41">
                      <a:extLst>
                        <a:ext uri="{FF2B5EF4-FFF2-40B4-BE49-F238E27FC236}">
                          <a16:creationId xmlns:a16="http://schemas.microsoft.com/office/drawing/2014/main" id="{6C9C873A-FDB1-7FAD-CA1E-9C1D9A44A2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3" name="Полилиния 42">
                      <a:extLst>
                        <a:ext uri="{FF2B5EF4-FFF2-40B4-BE49-F238E27FC236}">
                          <a16:creationId xmlns:a16="http://schemas.microsoft.com/office/drawing/2014/main" id="{F789CE5E-6157-E2C1-D9EF-94BBC3E5F2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37" name="Полилиния 36">
                  <a:extLst>
                    <a:ext uri="{FF2B5EF4-FFF2-40B4-BE49-F238E27FC236}">
                      <a16:creationId xmlns:a16="http://schemas.microsoft.com/office/drawing/2014/main" id="{3A07A9B2-16EB-23F7-5010-06AA519AE3B9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3" name="Рисунок 2">
                <a:extLst>
                  <a:ext uri="{FF2B5EF4-FFF2-40B4-BE49-F238E27FC236}">
                    <a16:creationId xmlns:a16="http://schemas.microsoft.com/office/drawing/2014/main" id="{561DDFCA-252B-A082-FABD-40FC7688DFC5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0061AF"/>
              </a:solidFill>
            </p:grpSpPr>
            <p:sp>
              <p:nvSpPr>
                <p:cNvPr id="34" name="Полилиния 33">
                  <a:extLst>
                    <a:ext uri="{FF2B5EF4-FFF2-40B4-BE49-F238E27FC236}">
                      <a16:creationId xmlns:a16="http://schemas.microsoft.com/office/drawing/2014/main" id="{C051A46D-FC84-04C3-0395-9A74E4F35570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5" name="Полилиния 34">
                  <a:extLst>
                    <a:ext uri="{FF2B5EF4-FFF2-40B4-BE49-F238E27FC236}">
                      <a16:creationId xmlns:a16="http://schemas.microsoft.com/office/drawing/2014/main" id="{3B2C414F-07BF-506A-B379-4DF228EFE259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24049249-57E4-92EB-65A3-4B08914747E1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4" name="Рисунок 2">
              <a:extLst>
                <a:ext uri="{FF2B5EF4-FFF2-40B4-BE49-F238E27FC236}">
                  <a16:creationId xmlns:a16="http://schemas.microsoft.com/office/drawing/2014/main" id="{F9AA5233-287F-2368-AD22-1E280ADB468E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0061AF"/>
            </a:solidFill>
          </p:grpSpPr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26097979-4762-9B9C-53E1-7D1F5940A917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84DB14CF-05B3-53A5-40A0-5521C0619378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1861 h 702551"/>
                  <a:gd name="connsiteX10" fmla="*/ 108499 w 443513"/>
                  <a:gd name="connsiteY10" fmla="*/ 101861 h 702551"/>
                  <a:gd name="connsiteX11" fmla="*/ 108499 w 443513"/>
                  <a:gd name="connsiteY11" fmla="*/ 297014 h 702551"/>
                  <a:gd name="connsiteX12" fmla="*/ 405444 w 443513"/>
                  <a:gd name="connsiteY12" fmla="*/ 29701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1861"/>
                    </a:lnTo>
                    <a:lnTo>
                      <a:pt x="108499" y="101861"/>
                    </a:lnTo>
                    <a:lnTo>
                      <a:pt x="108499" y="297014"/>
                    </a:lnTo>
                    <a:lnTo>
                      <a:pt x="405444" y="29701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5" name="Рисунок 2">
              <a:extLst>
                <a:ext uri="{FF2B5EF4-FFF2-40B4-BE49-F238E27FC236}">
                  <a16:creationId xmlns:a16="http://schemas.microsoft.com/office/drawing/2014/main" id="{CA9887CA-7629-1D44-0E48-071B8BF8FEB9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0061AF"/>
            </a:solidFill>
          </p:grpSpPr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C31D8A92-5742-1C84-6845-D8AF4397B92F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DE58E7ED-8F70-1F7B-756B-0A4D46618126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3582 h 702551"/>
                  <a:gd name="connsiteX11" fmla="*/ 537736 w 537736"/>
                  <a:gd name="connsiteY11" fmla="*/ 264647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3582"/>
                    </a:cubicBezTo>
                    <a:cubicBezTo>
                      <a:pt x="428285" y="523582"/>
                      <a:pt x="537736" y="399826"/>
                      <a:pt x="537736" y="264647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4A513883-98B8-FAE8-3420-2A1C47DAD609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9499E8CB-61A9-E2FD-9231-A7F2C4D21A5F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9059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904586FB-30AA-8963-0973-575B08BA39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201" y="3819092"/>
            <a:ext cx="2389946" cy="3038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8DC4F06F-F2D3-1131-563E-7C1D3099F7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15392" y="3819092"/>
            <a:ext cx="2389946" cy="3038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7E1A9358-55F4-7571-C346-102AB00044D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50056" y="3819092"/>
            <a:ext cx="2389946" cy="3038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5AEEA86D-B4DD-D08A-0D53-19B9648DE62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16455" y="3819092"/>
            <a:ext cx="2389946" cy="30389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0D4EE1A3-7690-B14B-4871-34452616CD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21" name="Текст 26">
            <a:extLst>
              <a:ext uri="{FF2B5EF4-FFF2-40B4-BE49-F238E27FC236}">
                <a16:creationId xmlns:a16="http://schemas.microsoft.com/office/drawing/2014/main" id="{E27E08D0-A487-871B-8BDD-8B6C618AAD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grpSp>
        <p:nvGrpSpPr>
          <p:cNvPr id="11" name="Рисунок 2">
            <a:extLst>
              <a:ext uri="{FF2B5EF4-FFF2-40B4-BE49-F238E27FC236}">
                <a16:creationId xmlns:a16="http://schemas.microsoft.com/office/drawing/2014/main" id="{45ABC597-FF9F-2AC2-1241-E52BB56AAF47}"/>
              </a:ext>
            </a:extLst>
          </p:cNvPr>
          <p:cNvGrpSpPr/>
          <p:nvPr userDrawn="1"/>
        </p:nvGrpSpPr>
        <p:grpSpPr>
          <a:xfrm>
            <a:off x="9681214" y="-301037"/>
            <a:ext cx="1839701" cy="1194510"/>
            <a:chOff x="2089150" y="596900"/>
            <a:chExt cx="5902727" cy="3832616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C04D5A48-35CA-1AC1-96C2-F98652FDA59B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7" name="Рисунок 2">
              <a:extLst>
                <a:ext uri="{FF2B5EF4-FFF2-40B4-BE49-F238E27FC236}">
                  <a16:creationId xmlns:a16="http://schemas.microsoft.com/office/drawing/2014/main" id="{66E12F70-98E2-5A9E-7BDC-47E4D86A09DB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0061AF"/>
            </a:solidFill>
          </p:grpSpPr>
          <p:grpSp>
            <p:nvGrpSpPr>
              <p:cNvPr id="32" name="Рисунок 2">
                <a:extLst>
                  <a:ext uri="{FF2B5EF4-FFF2-40B4-BE49-F238E27FC236}">
                    <a16:creationId xmlns:a16="http://schemas.microsoft.com/office/drawing/2014/main" id="{F02AF72A-8A0D-555D-0A16-C6E7A90308D1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0061AF"/>
              </a:solidFill>
            </p:grpSpPr>
            <p:grpSp>
              <p:nvGrpSpPr>
                <p:cNvPr id="36" name="Рисунок 2">
                  <a:extLst>
                    <a:ext uri="{FF2B5EF4-FFF2-40B4-BE49-F238E27FC236}">
                      <a16:creationId xmlns:a16="http://schemas.microsoft.com/office/drawing/2014/main" id="{C9BCA693-10EB-7689-8135-5524E1AAB0AA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0061AF"/>
                </a:solidFill>
              </p:grpSpPr>
              <p:grpSp>
                <p:nvGrpSpPr>
                  <p:cNvPr id="38" name="Рисунок 2">
                    <a:extLst>
                      <a:ext uri="{FF2B5EF4-FFF2-40B4-BE49-F238E27FC236}">
                        <a16:creationId xmlns:a16="http://schemas.microsoft.com/office/drawing/2014/main" id="{2C146338-96A1-993E-AD9B-8EC2E902ED31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0061AF"/>
                  </a:solidFill>
                </p:grpSpPr>
                <p:sp>
                  <p:nvSpPr>
                    <p:cNvPr id="44" name="Полилиния 43">
                      <a:extLst>
                        <a:ext uri="{FF2B5EF4-FFF2-40B4-BE49-F238E27FC236}">
                          <a16:creationId xmlns:a16="http://schemas.microsoft.com/office/drawing/2014/main" id="{3C08DCFD-B4B5-16F4-9271-C531D871F1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2527"/>
                      <a:ext cx="263633" cy="506445"/>
                    </a:xfrm>
                    <a:custGeom>
                      <a:avLst/>
                      <a:gdLst>
                        <a:gd name="connsiteX0" fmla="*/ 84705 w 263633"/>
                        <a:gd name="connsiteY0" fmla="*/ 446472 h 506445"/>
                        <a:gd name="connsiteX1" fmla="*/ 263633 w 263633"/>
                        <a:gd name="connsiteY1" fmla="*/ 4760 h 506445"/>
                        <a:gd name="connsiteX2" fmla="*/ 218902 w 263633"/>
                        <a:gd name="connsiteY2" fmla="*/ 0 h 506445"/>
                        <a:gd name="connsiteX3" fmla="*/ 44732 w 263633"/>
                        <a:gd name="connsiteY3" fmla="*/ 425529 h 506445"/>
                        <a:gd name="connsiteX4" fmla="*/ 0 w 263633"/>
                        <a:gd name="connsiteY4" fmla="*/ 506446 h 506445"/>
                        <a:gd name="connsiteX5" fmla="*/ 62815 w 263633"/>
                        <a:gd name="connsiteY5" fmla="*/ 484551 h 506445"/>
                        <a:gd name="connsiteX6" fmla="*/ 84705 w 263633"/>
                        <a:gd name="connsiteY6" fmla="*/ 446472 h 506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5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6"/>
                            <a:pt x="62815" y="484551"/>
                          </a:cubicBezTo>
                          <a:cubicBezTo>
                            <a:pt x="70429" y="472175"/>
                            <a:pt x="77091" y="458848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5" name="Полилиния 44">
                      <a:extLst>
                        <a:ext uri="{FF2B5EF4-FFF2-40B4-BE49-F238E27FC236}">
                          <a16:creationId xmlns:a16="http://schemas.microsoft.com/office/drawing/2014/main" id="{5AC5465D-00D3-1372-2953-5E8445B946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46" name="Рисунок 2">
                      <a:extLst>
                        <a:ext uri="{FF2B5EF4-FFF2-40B4-BE49-F238E27FC236}">
                          <a16:creationId xmlns:a16="http://schemas.microsoft.com/office/drawing/2014/main" id="{E98F9520-69B5-308C-1B72-07BD7E4744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0061AF"/>
                    </a:solidFill>
                  </p:grpSpPr>
                  <p:sp>
                    <p:nvSpPr>
                      <p:cNvPr id="48" name="Полилиния 47">
                        <a:extLst>
                          <a:ext uri="{FF2B5EF4-FFF2-40B4-BE49-F238E27FC236}">
                            <a16:creationId xmlns:a16="http://schemas.microsoft.com/office/drawing/2014/main" id="{15C87170-D6E2-60B1-783E-6B119678FC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9" name="Полилиния 48">
                        <a:extLst>
                          <a:ext uri="{FF2B5EF4-FFF2-40B4-BE49-F238E27FC236}">
                            <a16:creationId xmlns:a16="http://schemas.microsoft.com/office/drawing/2014/main" id="{333AA850-E705-BBF3-D7A8-D0EE3FF59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47" name="Полилиния 46">
                      <a:extLst>
                        <a:ext uri="{FF2B5EF4-FFF2-40B4-BE49-F238E27FC236}">
                          <a16:creationId xmlns:a16="http://schemas.microsoft.com/office/drawing/2014/main" id="{C33E6ACB-E071-9C07-941D-CE5D5691C2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9" name="Рисунок 2">
                    <a:extLst>
                      <a:ext uri="{FF2B5EF4-FFF2-40B4-BE49-F238E27FC236}">
                        <a16:creationId xmlns:a16="http://schemas.microsoft.com/office/drawing/2014/main" id="{1390E497-8B49-34EC-A9A8-AF83E4C6F683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0061AF"/>
                  </a:solidFill>
                </p:grpSpPr>
                <p:sp>
                  <p:nvSpPr>
                    <p:cNvPr id="40" name="Полилиния 39">
                      <a:extLst>
                        <a:ext uri="{FF2B5EF4-FFF2-40B4-BE49-F238E27FC236}">
                          <a16:creationId xmlns:a16="http://schemas.microsoft.com/office/drawing/2014/main" id="{F3D2F42C-11DA-C22F-024D-4AA02ACFC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1" name="Полилиния 40">
                      <a:extLst>
                        <a:ext uri="{FF2B5EF4-FFF2-40B4-BE49-F238E27FC236}">
                          <a16:creationId xmlns:a16="http://schemas.microsoft.com/office/drawing/2014/main" id="{B150C749-979B-F689-DF8E-9D9FD3748D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2" name="Полилиния 41">
                      <a:extLst>
                        <a:ext uri="{FF2B5EF4-FFF2-40B4-BE49-F238E27FC236}">
                          <a16:creationId xmlns:a16="http://schemas.microsoft.com/office/drawing/2014/main" id="{07C6AE33-581E-50FB-FE7C-E7F06F8D03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3" name="Полилиния 42">
                      <a:extLst>
                        <a:ext uri="{FF2B5EF4-FFF2-40B4-BE49-F238E27FC236}">
                          <a16:creationId xmlns:a16="http://schemas.microsoft.com/office/drawing/2014/main" id="{D7AB2009-4F50-74F5-BD23-AB02D708BC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37" name="Полилиния 36">
                  <a:extLst>
                    <a:ext uri="{FF2B5EF4-FFF2-40B4-BE49-F238E27FC236}">
                      <a16:creationId xmlns:a16="http://schemas.microsoft.com/office/drawing/2014/main" id="{C16AC83F-07BF-C047-F00F-F1E183C55EEC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3" name="Рисунок 2">
                <a:extLst>
                  <a:ext uri="{FF2B5EF4-FFF2-40B4-BE49-F238E27FC236}">
                    <a16:creationId xmlns:a16="http://schemas.microsoft.com/office/drawing/2014/main" id="{914883CD-E94E-22B4-70F1-788450BDB183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0061AF"/>
              </a:solidFill>
            </p:grpSpPr>
            <p:sp>
              <p:nvSpPr>
                <p:cNvPr id="34" name="Полилиния 33">
                  <a:extLst>
                    <a:ext uri="{FF2B5EF4-FFF2-40B4-BE49-F238E27FC236}">
                      <a16:creationId xmlns:a16="http://schemas.microsoft.com/office/drawing/2014/main" id="{E568963A-7615-7685-7837-04608CB75178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5" name="Полилиния 34">
                  <a:extLst>
                    <a:ext uri="{FF2B5EF4-FFF2-40B4-BE49-F238E27FC236}">
                      <a16:creationId xmlns:a16="http://schemas.microsoft.com/office/drawing/2014/main" id="{3F8E21D1-EA1A-1035-C2AD-9E07360611C8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0AA18290-8F07-B391-56BA-3FE47302AB8F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4" name="Рисунок 2">
              <a:extLst>
                <a:ext uri="{FF2B5EF4-FFF2-40B4-BE49-F238E27FC236}">
                  <a16:creationId xmlns:a16="http://schemas.microsoft.com/office/drawing/2014/main" id="{FA571FE7-8F4D-945A-0EDA-87556B6CBFAF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0061AF"/>
            </a:solidFill>
          </p:grpSpPr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128361A3-F589-475B-66AF-AA95BCF64795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E22FE44F-27F0-EB60-8304-9B3687573B9F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1861 h 702551"/>
                  <a:gd name="connsiteX10" fmla="*/ 108499 w 443513"/>
                  <a:gd name="connsiteY10" fmla="*/ 101861 h 702551"/>
                  <a:gd name="connsiteX11" fmla="*/ 108499 w 443513"/>
                  <a:gd name="connsiteY11" fmla="*/ 297014 h 702551"/>
                  <a:gd name="connsiteX12" fmla="*/ 405444 w 443513"/>
                  <a:gd name="connsiteY12" fmla="*/ 29701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1861"/>
                    </a:lnTo>
                    <a:lnTo>
                      <a:pt x="108499" y="101861"/>
                    </a:lnTo>
                    <a:lnTo>
                      <a:pt x="108499" y="297014"/>
                    </a:lnTo>
                    <a:lnTo>
                      <a:pt x="405444" y="29701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5" name="Рисунок 2">
              <a:extLst>
                <a:ext uri="{FF2B5EF4-FFF2-40B4-BE49-F238E27FC236}">
                  <a16:creationId xmlns:a16="http://schemas.microsoft.com/office/drawing/2014/main" id="{D87C9E88-233E-A02D-00A8-3F004AA0BC6C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0061AF"/>
            </a:solidFill>
          </p:grpSpPr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96A75C76-D73F-2070-434E-793F89C79BBA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7EA2948E-4B3A-9440-C5A5-43D6176860EA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3582 h 702551"/>
                  <a:gd name="connsiteX11" fmla="*/ 537736 w 537736"/>
                  <a:gd name="connsiteY11" fmla="*/ 264647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3582"/>
                    </a:cubicBezTo>
                    <a:cubicBezTo>
                      <a:pt x="428285" y="523582"/>
                      <a:pt x="537736" y="399826"/>
                      <a:pt x="537736" y="264647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DF0BD59F-99D6-53BC-5E2B-A0E8EE3B93F2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9FD1AA09-5EFB-0C72-D715-8CD87A8BAB0E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2119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6E22DC40-96ED-189E-D2F3-9F5FC7B4D0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37470" y="1620653"/>
            <a:ext cx="2103766" cy="44143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85BD3DA5-6538-85CA-77E2-2C3AF9EA82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9904" y="1620653"/>
            <a:ext cx="4410902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id="{B4F60A34-F4A9-948C-40AC-BD088D11F2D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09904" y="3931216"/>
            <a:ext cx="2103766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:a16="http://schemas.microsoft.com/office/drawing/2014/main" id="{3B84CDCD-1D26-8BAE-4D45-C6A033449EA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17040" y="3931215"/>
            <a:ext cx="2103766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B0F6F96E-64E8-F008-4668-2C1CAE08FE2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71194" y="3931214"/>
            <a:ext cx="4410902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C0E25BA-CFFC-E4F7-28EC-71FD45CCFFD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71194" y="1618346"/>
            <a:ext cx="2103766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10ACF5D2-2969-4D86-4399-F51AE691303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78330" y="1618345"/>
            <a:ext cx="2103766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grpSp>
        <p:nvGrpSpPr>
          <p:cNvPr id="13" name="Рисунок 2">
            <a:extLst>
              <a:ext uri="{FF2B5EF4-FFF2-40B4-BE49-F238E27FC236}">
                <a16:creationId xmlns:a16="http://schemas.microsoft.com/office/drawing/2014/main" id="{05457D20-B3CD-064C-4315-B437F6DEEE32}"/>
              </a:ext>
            </a:extLst>
          </p:cNvPr>
          <p:cNvGrpSpPr/>
          <p:nvPr userDrawn="1"/>
        </p:nvGrpSpPr>
        <p:grpSpPr>
          <a:xfrm>
            <a:off x="9681214" y="-301037"/>
            <a:ext cx="1839701" cy="1194510"/>
            <a:chOff x="2089150" y="596900"/>
            <a:chExt cx="5902727" cy="3832616"/>
          </a:xfrm>
        </p:grpSpPr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1A665856-27AF-2EAD-DC61-27341251B0E1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7" name="Рисунок 2">
              <a:extLst>
                <a:ext uri="{FF2B5EF4-FFF2-40B4-BE49-F238E27FC236}">
                  <a16:creationId xmlns:a16="http://schemas.microsoft.com/office/drawing/2014/main" id="{81E74877-1072-08C8-D457-37572599BDFC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0061AF"/>
            </a:solidFill>
          </p:grpSpPr>
          <p:grpSp>
            <p:nvGrpSpPr>
              <p:cNvPr id="34" name="Рисунок 2">
                <a:extLst>
                  <a:ext uri="{FF2B5EF4-FFF2-40B4-BE49-F238E27FC236}">
                    <a16:creationId xmlns:a16="http://schemas.microsoft.com/office/drawing/2014/main" id="{64BE47BA-B4FE-E49D-5DE7-2C382A1E3D29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0061AF"/>
              </a:solidFill>
            </p:grpSpPr>
            <p:grpSp>
              <p:nvGrpSpPr>
                <p:cNvPr id="38" name="Рисунок 2">
                  <a:extLst>
                    <a:ext uri="{FF2B5EF4-FFF2-40B4-BE49-F238E27FC236}">
                      <a16:creationId xmlns:a16="http://schemas.microsoft.com/office/drawing/2014/main" id="{F6D16ADF-6F8D-F183-DF23-BF1293D66815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0061AF"/>
                </a:solidFill>
              </p:grpSpPr>
              <p:grpSp>
                <p:nvGrpSpPr>
                  <p:cNvPr id="40" name="Рисунок 2">
                    <a:extLst>
                      <a:ext uri="{FF2B5EF4-FFF2-40B4-BE49-F238E27FC236}">
                        <a16:creationId xmlns:a16="http://schemas.microsoft.com/office/drawing/2014/main" id="{09D25B95-01F6-C6CA-11C9-677ED63457F7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0061AF"/>
                  </a:solidFill>
                </p:grpSpPr>
                <p:sp>
                  <p:nvSpPr>
                    <p:cNvPr id="46" name="Полилиния 45">
                      <a:extLst>
                        <a:ext uri="{FF2B5EF4-FFF2-40B4-BE49-F238E27FC236}">
                          <a16:creationId xmlns:a16="http://schemas.microsoft.com/office/drawing/2014/main" id="{EA90DC1C-E24A-D910-4C23-C27F07DA33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2527"/>
                      <a:ext cx="263633" cy="506445"/>
                    </a:xfrm>
                    <a:custGeom>
                      <a:avLst/>
                      <a:gdLst>
                        <a:gd name="connsiteX0" fmla="*/ 84705 w 263633"/>
                        <a:gd name="connsiteY0" fmla="*/ 446472 h 506445"/>
                        <a:gd name="connsiteX1" fmla="*/ 263633 w 263633"/>
                        <a:gd name="connsiteY1" fmla="*/ 4760 h 506445"/>
                        <a:gd name="connsiteX2" fmla="*/ 218902 w 263633"/>
                        <a:gd name="connsiteY2" fmla="*/ 0 h 506445"/>
                        <a:gd name="connsiteX3" fmla="*/ 44732 w 263633"/>
                        <a:gd name="connsiteY3" fmla="*/ 425529 h 506445"/>
                        <a:gd name="connsiteX4" fmla="*/ 0 w 263633"/>
                        <a:gd name="connsiteY4" fmla="*/ 506446 h 506445"/>
                        <a:gd name="connsiteX5" fmla="*/ 62815 w 263633"/>
                        <a:gd name="connsiteY5" fmla="*/ 484551 h 506445"/>
                        <a:gd name="connsiteX6" fmla="*/ 84705 w 263633"/>
                        <a:gd name="connsiteY6" fmla="*/ 446472 h 506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5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6"/>
                            <a:pt x="62815" y="484551"/>
                          </a:cubicBezTo>
                          <a:cubicBezTo>
                            <a:pt x="70429" y="472175"/>
                            <a:pt x="77091" y="458848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7" name="Полилиния 46">
                      <a:extLst>
                        <a:ext uri="{FF2B5EF4-FFF2-40B4-BE49-F238E27FC236}">
                          <a16:creationId xmlns:a16="http://schemas.microsoft.com/office/drawing/2014/main" id="{545BBC09-D357-DD9C-1F28-706289F0E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48" name="Рисунок 2">
                      <a:extLst>
                        <a:ext uri="{FF2B5EF4-FFF2-40B4-BE49-F238E27FC236}">
                          <a16:creationId xmlns:a16="http://schemas.microsoft.com/office/drawing/2014/main" id="{90F9BF6B-3089-A8D6-B866-F4EB013620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0061AF"/>
                    </a:solidFill>
                  </p:grpSpPr>
                  <p:sp>
                    <p:nvSpPr>
                      <p:cNvPr id="50" name="Полилиния 49">
                        <a:extLst>
                          <a:ext uri="{FF2B5EF4-FFF2-40B4-BE49-F238E27FC236}">
                            <a16:creationId xmlns:a16="http://schemas.microsoft.com/office/drawing/2014/main" id="{FBF6CF2C-2BAB-CC44-82EB-463D5015F7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51" name="Полилиния 50">
                        <a:extLst>
                          <a:ext uri="{FF2B5EF4-FFF2-40B4-BE49-F238E27FC236}">
                            <a16:creationId xmlns:a16="http://schemas.microsoft.com/office/drawing/2014/main" id="{3036C02E-ECF5-3AFF-2918-17695ABDF6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49" name="Полилиния 48">
                      <a:extLst>
                        <a:ext uri="{FF2B5EF4-FFF2-40B4-BE49-F238E27FC236}">
                          <a16:creationId xmlns:a16="http://schemas.microsoft.com/office/drawing/2014/main" id="{A55C02CA-72AE-9707-5E7E-59DE39A26E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41" name="Рисунок 2">
                    <a:extLst>
                      <a:ext uri="{FF2B5EF4-FFF2-40B4-BE49-F238E27FC236}">
                        <a16:creationId xmlns:a16="http://schemas.microsoft.com/office/drawing/2014/main" id="{6DE5DA70-56FC-F585-3C06-FFFFB0B6711B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0061AF"/>
                  </a:solidFill>
                </p:grpSpPr>
                <p:sp>
                  <p:nvSpPr>
                    <p:cNvPr id="42" name="Полилиния 41">
                      <a:extLst>
                        <a:ext uri="{FF2B5EF4-FFF2-40B4-BE49-F238E27FC236}">
                          <a16:creationId xmlns:a16="http://schemas.microsoft.com/office/drawing/2014/main" id="{C7CFE877-3C30-561D-8FD3-A71FB58D73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3" name="Полилиния 42">
                      <a:extLst>
                        <a:ext uri="{FF2B5EF4-FFF2-40B4-BE49-F238E27FC236}">
                          <a16:creationId xmlns:a16="http://schemas.microsoft.com/office/drawing/2014/main" id="{A858898E-166A-C30F-B221-16464B950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4" name="Полилиния 43">
                      <a:extLst>
                        <a:ext uri="{FF2B5EF4-FFF2-40B4-BE49-F238E27FC236}">
                          <a16:creationId xmlns:a16="http://schemas.microsoft.com/office/drawing/2014/main" id="{536D1179-4015-4E9C-3FFB-39A2044AC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5" name="Полилиния 44">
                      <a:extLst>
                        <a:ext uri="{FF2B5EF4-FFF2-40B4-BE49-F238E27FC236}">
                          <a16:creationId xmlns:a16="http://schemas.microsoft.com/office/drawing/2014/main" id="{531CA911-F560-1EFF-99A3-EB11FB6C5E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39" name="Полилиния 38">
                  <a:extLst>
                    <a:ext uri="{FF2B5EF4-FFF2-40B4-BE49-F238E27FC236}">
                      <a16:creationId xmlns:a16="http://schemas.microsoft.com/office/drawing/2014/main" id="{1BC8F8F9-9726-1780-E8F6-44EDD8372E02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" name="Рисунок 2">
                <a:extLst>
                  <a:ext uri="{FF2B5EF4-FFF2-40B4-BE49-F238E27FC236}">
                    <a16:creationId xmlns:a16="http://schemas.microsoft.com/office/drawing/2014/main" id="{CEA1DD52-7A40-029C-3D8E-A3D269E6B357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0061AF"/>
              </a:solidFill>
            </p:grpSpPr>
            <p:sp>
              <p:nvSpPr>
                <p:cNvPr id="36" name="Полилиния 35">
                  <a:extLst>
                    <a:ext uri="{FF2B5EF4-FFF2-40B4-BE49-F238E27FC236}">
                      <a16:creationId xmlns:a16="http://schemas.microsoft.com/office/drawing/2014/main" id="{6B231DA1-AEDA-67D6-6810-3218A5888213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7" name="Полилиния 36">
                  <a:extLst>
                    <a:ext uri="{FF2B5EF4-FFF2-40B4-BE49-F238E27FC236}">
                      <a16:creationId xmlns:a16="http://schemas.microsoft.com/office/drawing/2014/main" id="{D55A530B-B5B5-15FB-7DD0-4222D4AE31F8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4D083B95-FBE2-4A6B-401C-68B08955D3A5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6" name="Рисунок 2">
              <a:extLst>
                <a:ext uri="{FF2B5EF4-FFF2-40B4-BE49-F238E27FC236}">
                  <a16:creationId xmlns:a16="http://schemas.microsoft.com/office/drawing/2014/main" id="{01420E6A-A530-917B-3FB0-460D8E9A4CFB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0061AF"/>
            </a:solidFill>
          </p:grpSpPr>
          <p:sp>
            <p:nvSpPr>
              <p:cNvPr id="32" name="Полилиния 31">
                <a:extLst>
                  <a:ext uri="{FF2B5EF4-FFF2-40B4-BE49-F238E27FC236}">
                    <a16:creationId xmlns:a16="http://schemas.microsoft.com/office/drawing/2014/main" id="{5EBA8D40-B9EA-B83F-C0B6-72A3E06007AA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3" name="Полилиния 32">
                <a:extLst>
                  <a:ext uri="{FF2B5EF4-FFF2-40B4-BE49-F238E27FC236}">
                    <a16:creationId xmlns:a16="http://schemas.microsoft.com/office/drawing/2014/main" id="{8E6C8035-56AA-D961-984E-C9838F408A69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1861 h 702551"/>
                  <a:gd name="connsiteX10" fmla="*/ 108499 w 443513"/>
                  <a:gd name="connsiteY10" fmla="*/ 101861 h 702551"/>
                  <a:gd name="connsiteX11" fmla="*/ 108499 w 443513"/>
                  <a:gd name="connsiteY11" fmla="*/ 297014 h 702551"/>
                  <a:gd name="connsiteX12" fmla="*/ 405444 w 443513"/>
                  <a:gd name="connsiteY12" fmla="*/ 29701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1861"/>
                    </a:lnTo>
                    <a:lnTo>
                      <a:pt x="108499" y="101861"/>
                    </a:lnTo>
                    <a:lnTo>
                      <a:pt x="108499" y="297014"/>
                    </a:lnTo>
                    <a:lnTo>
                      <a:pt x="405444" y="29701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7" name="Рисунок 2">
              <a:extLst>
                <a:ext uri="{FF2B5EF4-FFF2-40B4-BE49-F238E27FC236}">
                  <a16:creationId xmlns:a16="http://schemas.microsoft.com/office/drawing/2014/main" id="{4E7CE157-69EB-61BE-24F7-5E0BB1F3FAE0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0061AF"/>
            </a:solidFill>
          </p:grpSpPr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CA8D4191-922A-A24F-1700-E3A1E34A6335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CBD4463F-CBDB-C072-1484-7B64A05DE6C9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3582 h 702551"/>
                  <a:gd name="connsiteX11" fmla="*/ 537736 w 537736"/>
                  <a:gd name="connsiteY11" fmla="*/ 264647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3582"/>
                    </a:cubicBezTo>
                    <a:cubicBezTo>
                      <a:pt x="428285" y="523582"/>
                      <a:pt x="537736" y="399826"/>
                      <a:pt x="537736" y="264647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0" name="Полилиния 29">
                <a:extLst>
                  <a:ext uri="{FF2B5EF4-FFF2-40B4-BE49-F238E27FC236}">
                    <a16:creationId xmlns:a16="http://schemas.microsoft.com/office/drawing/2014/main" id="{972B7F18-A718-0D23-F4D8-B409B477100F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1" name="Полилиния 30">
                <a:extLst>
                  <a:ext uri="{FF2B5EF4-FFF2-40B4-BE49-F238E27FC236}">
                    <a16:creationId xmlns:a16="http://schemas.microsoft.com/office/drawing/2014/main" id="{BD51F4D3-8EDF-4609-E5B2-3580D08A5D58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861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лла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63BB1746-ECEE-8D65-2B11-0DCD576DB77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37470" y="1620653"/>
            <a:ext cx="2103766" cy="44143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8068FECB-F088-F55B-A157-0C0E96B38F4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9904" y="1620653"/>
            <a:ext cx="4410902" cy="4414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19" name="Рисунок 2">
            <a:extLst>
              <a:ext uri="{FF2B5EF4-FFF2-40B4-BE49-F238E27FC236}">
                <a16:creationId xmlns:a16="http://schemas.microsoft.com/office/drawing/2014/main" id="{24E2396A-EE5E-E5ED-0938-ED301E7D25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71194" y="3931214"/>
            <a:ext cx="4410902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189077D0-F092-C365-54F7-34BAC9B054B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71194" y="1618346"/>
            <a:ext cx="2103766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sp>
        <p:nvSpPr>
          <p:cNvPr id="21" name="Рисунок 2">
            <a:extLst>
              <a:ext uri="{FF2B5EF4-FFF2-40B4-BE49-F238E27FC236}">
                <a16:creationId xmlns:a16="http://schemas.microsoft.com/office/drawing/2014/main" id="{CF119F5F-9237-78FF-C32F-375ED2F8655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78330" y="1618345"/>
            <a:ext cx="2103766" cy="210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  <p:grpSp>
        <p:nvGrpSpPr>
          <p:cNvPr id="10" name="Рисунок 2">
            <a:extLst>
              <a:ext uri="{FF2B5EF4-FFF2-40B4-BE49-F238E27FC236}">
                <a16:creationId xmlns:a16="http://schemas.microsoft.com/office/drawing/2014/main" id="{E53861A2-E445-7BB0-348E-3FF29E2C55F8}"/>
              </a:ext>
            </a:extLst>
          </p:cNvPr>
          <p:cNvGrpSpPr/>
          <p:nvPr userDrawn="1"/>
        </p:nvGrpSpPr>
        <p:grpSpPr>
          <a:xfrm>
            <a:off x="9681214" y="-301037"/>
            <a:ext cx="1839701" cy="1194510"/>
            <a:chOff x="2089150" y="596900"/>
            <a:chExt cx="5902727" cy="3832616"/>
          </a:xfrm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EF27364F-5FC9-E828-AFDB-44B9A407E7D5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4" name="Рисунок 2">
              <a:extLst>
                <a:ext uri="{FF2B5EF4-FFF2-40B4-BE49-F238E27FC236}">
                  <a16:creationId xmlns:a16="http://schemas.microsoft.com/office/drawing/2014/main" id="{78D19AAC-5A35-AA82-6562-B7747FA48959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0061AF"/>
            </a:solidFill>
          </p:grpSpPr>
          <p:grpSp>
            <p:nvGrpSpPr>
              <p:cNvPr id="30" name="Рисунок 2">
                <a:extLst>
                  <a:ext uri="{FF2B5EF4-FFF2-40B4-BE49-F238E27FC236}">
                    <a16:creationId xmlns:a16="http://schemas.microsoft.com/office/drawing/2014/main" id="{EFA090FD-F97E-2B10-5B2B-964B7A6143D7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0061AF"/>
              </a:solidFill>
            </p:grpSpPr>
            <p:grpSp>
              <p:nvGrpSpPr>
                <p:cNvPr id="34" name="Рисунок 2">
                  <a:extLst>
                    <a:ext uri="{FF2B5EF4-FFF2-40B4-BE49-F238E27FC236}">
                      <a16:creationId xmlns:a16="http://schemas.microsoft.com/office/drawing/2014/main" id="{6DCFED46-1EF2-9FEE-E01C-61383BDADB34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0061AF"/>
                </a:solidFill>
              </p:grpSpPr>
              <p:grpSp>
                <p:nvGrpSpPr>
                  <p:cNvPr id="36" name="Рисунок 2">
                    <a:extLst>
                      <a:ext uri="{FF2B5EF4-FFF2-40B4-BE49-F238E27FC236}">
                        <a16:creationId xmlns:a16="http://schemas.microsoft.com/office/drawing/2014/main" id="{EFC917F2-E0AB-2AFA-F65B-F19945232198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0061AF"/>
                  </a:solidFill>
                </p:grpSpPr>
                <p:sp>
                  <p:nvSpPr>
                    <p:cNvPr id="42" name="Полилиния 41">
                      <a:extLst>
                        <a:ext uri="{FF2B5EF4-FFF2-40B4-BE49-F238E27FC236}">
                          <a16:creationId xmlns:a16="http://schemas.microsoft.com/office/drawing/2014/main" id="{B3121ABF-D8BD-7F3A-9643-C37CF9B958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2527"/>
                      <a:ext cx="263633" cy="506445"/>
                    </a:xfrm>
                    <a:custGeom>
                      <a:avLst/>
                      <a:gdLst>
                        <a:gd name="connsiteX0" fmla="*/ 84705 w 263633"/>
                        <a:gd name="connsiteY0" fmla="*/ 446472 h 506445"/>
                        <a:gd name="connsiteX1" fmla="*/ 263633 w 263633"/>
                        <a:gd name="connsiteY1" fmla="*/ 4760 h 506445"/>
                        <a:gd name="connsiteX2" fmla="*/ 218902 w 263633"/>
                        <a:gd name="connsiteY2" fmla="*/ 0 h 506445"/>
                        <a:gd name="connsiteX3" fmla="*/ 44732 w 263633"/>
                        <a:gd name="connsiteY3" fmla="*/ 425529 h 506445"/>
                        <a:gd name="connsiteX4" fmla="*/ 0 w 263633"/>
                        <a:gd name="connsiteY4" fmla="*/ 506446 h 506445"/>
                        <a:gd name="connsiteX5" fmla="*/ 62815 w 263633"/>
                        <a:gd name="connsiteY5" fmla="*/ 484551 h 506445"/>
                        <a:gd name="connsiteX6" fmla="*/ 84705 w 263633"/>
                        <a:gd name="connsiteY6" fmla="*/ 446472 h 506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5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6"/>
                            <a:pt x="62815" y="484551"/>
                          </a:cubicBezTo>
                          <a:cubicBezTo>
                            <a:pt x="70429" y="472175"/>
                            <a:pt x="77091" y="458848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3" name="Полилиния 42">
                      <a:extLst>
                        <a:ext uri="{FF2B5EF4-FFF2-40B4-BE49-F238E27FC236}">
                          <a16:creationId xmlns:a16="http://schemas.microsoft.com/office/drawing/2014/main" id="{36675F2D-FF93-2D4F-B0D3-F0645A02ED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44" name="Рисунок 2">
                      <a:extLst>
                        <a:ext uri="{FF2B5EF4-FFF2-40B4-BE49-F238E27FC236}">
                          <a16:creationId xmlns:a16="http://schemas.microsoft.com/office/drawing/2014/main" id="{27A5C080-23B8-64EF-033D-BD40ABAB9A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0061AF"/>
                    </a:solidFill>
                  </p:grpSpPr>
                  <p:sp>
                    <p:nvSpPr>
                      <p:cNvPr id="46" name="Полилиния 45">
                        <a:extLst>
                          <a:ext uri="{FF2B5EF4-FFF2-40B4-BE49-F238E27FC236}">
                            <a16:creationId xmlns:a16="http://schemas.microsoft.com/office/drawing/2014/main" id="{4E19C1E1-ADCA-4875-03F1-3DA2311A3C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7" name="Полилиния 46">
                        <a:extLst>
                          <a:ext uri="{FF2B5EF4-FFF2-40B4-BE49-F238E27FC236}">
                            <a16:creationId xmlns:a16="http://schemas.microsoft.com/office/drawing/2014/main" id="{FF8BF529-181F-1439-0B5A-3787755ACC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45" name="Полилиния 44">
                      <a:extLst>
                        <a:ext uri="{FF2B5EF4-FFF2-40B4-BE49-F238E27FC236}">
                          <a16:creationId xmlns:a16="http://schemas.microsoft.com/office/drawing/2014/main" id="{0FC71606-684D-2900-C46A-8553318D16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7" name="Рисунок 2">
                    <a:extLst>
                      <a:ext uri="{FF2B5EF4-FFF2-40B4-BE49-F238E27FC236}">
                        <a16:creationId xmlns:a16="http://schemas.microsoft.com/office/drawing/2014/main" id="{E815EA5D-5F53-3323-A859-0AEECAC8D098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0061AF"/>
                  </a:solidFill>
                </p:grpSpPr>
                <p:sp>
                  <p:nvSpPr>
                    <p:cNvPr id="38" name="Полилиния 37">
                      <a:extLst>
                        <a:ext uri="{FF2B5EF4-FFF2-40B4-BE49-F238E27FC236}">
                          <a16:creationId xmlns:a16="http://schemas.microsoft.com/office/drawing/2014/main" id="{D031BE79-1214-9115-E7DA-78796858C3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9" name="Полилиния 38">
                      <a:extLst>
                        <a:ext uri="{FF2B5EF4-FFF2-40B4-BE49-F238E27FC236}">
                          <a16:creationId xmlns:a16="http://schemas.microsoft.com/office/drawing/2014/main" id="{67315AAF-0311-2A2D-F09D-4DC920EB33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0" name="Полилиния 39">
                      <a:extLst>
                        <a:ext uri="{FF2B5EF4-FFF2-40B4-BE49-F238E27FC236}">
                          <a16:creationId xmlns:a16="http://schemas.microsoft.com/office/drawing/2014/main" id="{15401CC4-B18E-025D-A1C4-CCBC9E172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1" name="Полилиния 40">
                      <a:extLst>
                        <a:ext uri="{FF2B5EF4-FFF2-40B4-BE49-F238E27FC236}">
                          <a16:creationId xmlns:a16="http://schemas.microsoft.com/office/drawing/2014/main" id="{020D127C-65C5-0198-D8A7-1BF2AEE890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35" name="Полилиния 34">
                  <a:extLst>
                    <a:ext uri="{FF2B5EF4-FFF2-40B4-BE49-F238E27FC236}">
                      <a16:creationId xmlns:a16="http://schemas.microsoft.com/office/drawing/2014/main" id="{6D216A95-BF63-05D6-0CBA-18941EB9F28A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1" name="Рисунок 2">
                <a:extLst>
                  <a:ext uri="{FF2B5EF4-FFF2-40B4-BE49-F238E27FC236}">
                    <a16:creationId xmlns:a16="http://schemas.microsoft.com/office/drawing/2014/main" id="{11307A73-9E13-E83E-C564-5139D5905950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0061AF"/>
              </a:solidFill>
            </p:grpSpPr>
            <p:sp>
              <p:nvSpPr>
                <p:cNvPr id="32" name="Полилиния 31">
                  <a:extLst>
                    <a:ext uri="{FF2B5EF4-FFF2-40B4-BE49-F238E27FC236}">
                      <a16:creationId xmlns:a16="http://schemas.microsoft.com/office/drawing/2014/main" id="{70C5A0FF-7854-0014-8DA4-810329C471AB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33" name="Полилиния 32">
                  <a:extLst>
                    <a:ext uri="{FF2B5EF4-FFF2-40B4-BE49-F238E27FC236}">
                      <a16:creationId xmlns:a16="http://schemas.microsoft.com/office/drawing/2014/main" id="{0EF141D9-89E9-7B9E-4A3B-98FC0A97F4C1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A9A4C863-45A1-7D4D-A2D8-566F2BD90629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2" name="Рисунок 2">
              <a:extLst>
                <a:ext uri="{FF2B5EF4-FFF2-40B4-BE49-F238E27FC236}">
                  <a16:creationId xmlns:a16="http://schemas.microsoft.com/office/drawing/2014/main" id="{44233B31-EF94-0353-7B47-757A1568DA27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0061AF"/>
            </a:solidFill>
          </p:grpSpPr>
          <p:sp>
            <p:nvSpPr>
              <p:cNvPr id="28" name="Полилиния 27">
                <a:extLst>
                  <a:ext uri="{FF2B5EF4-FFF2-40B4-BE49-F238E27FC236}">
                    <a16:creationId xmlns:a16="http://schemas.microsoft.com/office/drawing/2014/main" id="{5A45BA96-ACC2-AD9A-93A3-3179B61BE9B0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 28">
                <a:extLst>
                  <a:ext uri="{FF2B5EF4-FFF2-40B4-BE49-F238E27FC236}">
                    <a16:creationId xmlns:a16="http://schemas.microsoft.com/office/drawing/2014/main" id="{76D94A20-E537-DEB5-210D-D73FE944AA2C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1861 h 702551"/>
                  <a:gd name="connsiteX10" fmla="*/ 108499 w 443513"/>
                  <a:gd name="connsiteY10" fmla="*/ 101861 h 702551"/>
                  <a:gd name="connsiteX11" fmla="*/ 108499 w 443513"/>
                  <a:gd name="connsiteY11" fmla="*/ 297014 h 702551"/>
                  <a:gd name="connsiteX12" fmla="*/ 405444 w 443513"/>
                  <a:gd name="connsiteY12" fmla="*/ 29701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1861"/>
                    </a:lnTo>
                    <a:lnTo>
                      <a:pt x="108499" y="101861"/>
                    </a:lnTo>
                    <a:lnTo>
                      <a:pt x="108499" y="297014"/>
                    </a:lnTo>
                    <a:lnTo>
                      <a:pt x="405444" y="29701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3" name="Рисунок 2">
              <a:extLst>
                <a:ext uri="{FF2B5EF4-FFF2-40B4-BE49-F238E27FC236}">
                  <a16:creationId xmlns:a16="http://schemas.microsoft.com/office/drawing/2014/main" id="{3A4C6EF4-CF15-297A-721B-F1853C1DD309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0061AF"/>
            </a:solidFill>
          </p:grpSpPr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39FCD6B6-F063-06CF-52C3-F19817B23622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 24">
                <a:extLst>
                  <a:ext uri="{FF2B5EF4-FFF2-40B4-BE49-F238E27FC236}">
                    <a16:creationId xmlns:a16="http://schemas.microsoft.com/office/drawing/2014/main" id="{52C76B76-3CCB-BD69-0789-AF44D005639E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3582 h 702551"/>
                  <a:gd name="connsiteX11" fmla="*/ 537736 w 537736"/>
                  <a:gd name="connsiteY11" fmla="*/ 264647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3582"/>
                    </a:cubicBezTo>
                    <a:cubicBezTo>
                      <a:pt x="428285" y="523582"/>
                      <a:pt x="537736" y="399826"/>
                      <a:pt x="537736" y="264647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6" name="Полилиния 25">
                <a:extLst>
                  <a:ext uri="{FF2B5EF4-FFF2-40B4-BE49-F238E27FC236}">
                    <a16:creationId xmlns:a16="http://schemas.microsoft.com/office/drawing/2014/main" id="{2CEB71BC-4A8E-D625-9A7E-B96C16F7C9B9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 26">
                <a:extLst>
                  <a:ext uri="{FF2B5EF4-FFF2-40B4-BE49-F238E27FC236}">
                    <a16:creationId xmlns:a16="http://schemas.microsoft.com/office/drawing/2014/main" id="{BC2733D6-B126-0691-BD5E-6A20985C6F9C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928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8068FECB-F088-F55B-A157-0C0E96B38F4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8831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коня (сер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rgbClr val="DD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032836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chemeClr val="accent1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2077ADA-551A-4656-A047-B811D4148796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Текст 19">
            <a:extLst>
              <a:ext uri="{FF2B5EF4-FFF2-40B4-BE49-F238E27FC236}">
                <a16:creationId xmlns:a16="http://schemas.microsoft.com/office/drawing/2014/main" id="{7ED98A69-6189-29A3-19AF-33BBCF57C7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A0543FD7-60E6-DC43-7C01-8C73F3CB3E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grpSp>
        <p:nvGrpSpPr>
          <p:cNvPr id="46" name="Рисунок 2">
            <a:extLst>
              <a:ext uri="{FF2B5EF4-FFF2-40B4-BE49-F238E27FC236}">
                <a16:creationId xmlns:a16="http://schemas.microsoft.com/office/drawing/2014/main" id="{9708BE68-9331-F81C-6E1B-AEC02A5AA575}"/>
              </a:ext>
            </a:extLst>
          </p:cNvPr>
          <p:cNvGrpSpPr/>
          <p:nvPr userDrawn="1"/>
        </p:nvGrpSpPr>
        <p:grpSpPr>
          <a:xfrm>
            <a:off x="9804167" y="-125895"/>
            <a:ext cx="1728871" cy="1170468"/>
            <a:chOff x="2089150" y="596900"/>
            <a:chExt cx="6320543" cy="4279088"/>
          </a:xfrm>
        </p:grpSpPr>
        <p:grpSp>
          <p:nvGrpSpPr>
            <p:cNvPr id="47" name="Рисунок 2">
              <a:extLst>
                <a:ext uri="{FF2B5EF4-FFF2-40B4-BE49-F238E27FC236}">
                  <a16:creationId xmlns:a16="http://schemas.microsoft.com/office/drawing/2014/main" id="{A80FB53B-287D-F197-2DDC-9604D211A150}"/>
                </a:ext>
              </a:extLst>
            </p:cNvPr>
            <p:cNvGrpSpPr/>
            <p:nvPr/>
          </p:nvGrpSpPr>
          <p:grpSpPr>
            <a:xfrm>
              <a:off x="3782231" y="2224166"/>
              <a:ext cx="3082779" cy="2651822"/>
              <a:chOff x="3782231" y="2224166"/>
              <a:chExt cx="3082779" cy="2651822"/>
            </a:xfrm>
            <a:solidFill>
              <a:srgbClr val="FFFFFF"/>
            </a:solidFill>
          </p:grpSpPr>
          <p:sp>
            <p:nvSpPr>
              <p:cNvPr id="76" name="Полилиния 75">
                <a:extLst>
                  <a:ext uri="{FF2B5EF4-FFF2-40B4-BE49-F238E27FC236}">
                    <a16:creationId xmlns:a16="http://schemas.microsoft.com/office/drawing/2014/main" id="{E5FE4EB2-91D7-8753-1D9D-A230723A156E}"/>
                  </a:ext>
                </a:extLst>
              </p:cNvPr>
              <p:cNvSpPr/>
              <p:nvPr/>
            </p:nvSpPr>
            <p:spPr>
              <a:xfrm>
                <a:off x="3849879" y="3647000"/>
                <a:ext cx="310269" cy="469319"/>
              </a:xfrm>
              <a:custGeom>
                <a:avLst/>
                <a:gdLst>
                  <a:gd name="connsiteX0" fmla="*/ 310269 w 310269"/>
                  <a:gd name="connsiteY0" fmla="*/ 0 h 469319"/>
                  <a:gd name="connsiteX1" fmla="*/ 0 w 310269"/>
                  <a:gd name="connsiteY1" fmla="*/ 282734 h 469319"/>
                  <a:gd name="connsiteX2" fmla="*/ 153231 w 310269"/>
                  <a:gd name="connsiteY2" fmla="*/ 469320 h 469319"/>
                  <a:gd name="connsiteX3" fmla="*/ 308366 w 310269"/>
                  <a:gd name="connsiteY3" fmla="*/ 316053 h 469319"/>
                  <a:gd name="connsiteX4" fmla="*/ 310269 w 310269"/>
                  <a:gd name="connsiteY4" fmla="*/ 0 h 469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269" h="469319">
                    <a:moveTo>
                      <a:pt x="310269" y="0"/>
                    </a:moveTo>
                    <a:lnTo>
                      <a:pt x="0" y="282734"/>
                    </a:lnTo>
                    <a:cubicBezTo>
                      <a:pt x="47587" y="347468"/>
                      <a:pt x="98982" y="410298"/>
                      <a:pt x="153231" y="469320"/>
                    </a:cubicBezTo>
                    <a:lnTo>
                      <a:pt x="308366" y="316053"/>
                    </a:lnTo>
                    <a:cubicBezTo>
                      <a:pt x="304559" y="202769"/>
                      <a:pt x="305510" y="98053"/>
                      <a:pt x="310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7" name="Полилиния 76">
                <a:extLst>
                  <a:ext uri="{FF2B5EF4-FFF2-40B4-BE49-F238E27FC236}">
                    <a16:creationId xmlns:a16="http://schemas.microsoft.com/office/drawing/2014/main" id="{9870F678-9EDE-BFDF-C690-09047E9DB77E}"/>
                  </a:ext>
                </a:extLst>
              </p:cNvPr>
              <p:cNvSpPr/>
              <p:nvPr/>
            </p:nvSpPr>
            <p:spPr>
              <a:xfrm>
                <a:off x="3782231" y="3206239"/>
                <a:ext cx="430263" cy="677799"/>
              </a:xfrm>
              <a:custGeom>
                <a:avLst/>
                <a:gdLst>
                  <a:gd name="connsiteX0" fmla="*/ 430264 w 430263"/>
                  <a:gd name="connsiteY0" fmla="*/ 0 h 677799"/>
                  <a:gd name="connsiteX1" fmla="*/ 2930 w 430263"/>
                  <a:gd name="connsiteY1" fmla="*/ 367459 h 677799"/>
                  <a:gd name="connsiteX2" fmla="*/ 9592 w 430263"/>
                  <a:gd name="connsiteY2" fmla="*/ 639721 h 677799"/>
                  <a:gd name="connsiteX3" fmla="*/ 36241 w 430263"/>
                  <a:gd name="connsiteY3" fmla="*/ 677800 h 677799"/>
                  <a:gd name="connsiteX4" fmla="*/ 383628 w 430263"/>
                  <a:gd name="connsiteY4" fmla="*/ 361747 h 677799"/>
                  <a:gd name="connsiteX5" fmla="*/ 430264 w 430263"/>
                  <a:gd name="connsiteY5" fmla="*/ 0 h 677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0263" h="677799">
                    <a:moveTo>
                      <a:pt x="430264" y="0"/>
                    </a:moveTo>
                    <a:lnTo>
                      <a:pt x="2930" y="367459"/>
                    </a:lnTo>
                    <a:cubicBezTo>
                      <a:pt x="-2780" y="461704"/>
                      <a:pt x="75" y="553093"/>
                      <a:pt x="9592" y="639721"/>
                    </a:cubicBezTo>
                    <a:cubicBezTo>
                      <a:pt x="18158" y="652097"/>
                      <a:pt x="26724" y="665424"/>
                      <a:pt x="36241" y="677800"/>
                    </a:cubicBezTo>
                    <a:lnTo>
                      <a:pt x="383628" y="361747"/>
                    </a:lnTo>
                    <a:cubicBezTo>
                      <a:pt x="392194" y="223712"/>
                      <a:pt x="409325" y="103764"/>
                      <a:pt x="4302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8" name="Полилиния 77">
                <a:extLst>
                  <a:ext uri="{FF2B5EF4-FFF2-40B4-BE49-F238E27FC236}">
                    <a16:creationId xmlns:a16="http://schemas.microsoft.com/office/drawing/2014/main" id="{B0C20267-63E7-4969-B8F6-EB86FE1D02E5}"/>
                  </a:ext>
                </a:extLst>
              </p:cNvPr>
              <p:cNvSpPr/>
              <p:nvPr/>
            </p:nvSpPr>
            <p:spPr>
              <a:xfrm>
                <a:off x="4041180" y="4038258"/>
                <a:ext cx="140858" cy="255126"/>
              </a:xfrm>
              <a:custGeom>
                <a:avLst/>
                <a:gdLst>
                  <a:gd name="connsiteX0" fmla="*/ 0 w 140858"/>
                  <a:gd name="connsiteY0" fmla="*/ 118996 h 255126"/>
                  <a:gd name="connsiteX1" fmla="*/ 140858 w 140858"/>
                  <a:gd name="connsiteY1" fmla="*/ 255127 h 255126"/>
                  <a:gd name="connsiteX2" fmla="*/ 119920 w 140858"/>
                  <a:gd name="connsiteY2" fmla="*/ 0 h 255126"/>
                  <a:gd name="connsiteX3" fmla="*/ 0 w 140858"/>
                  <a:gd name="connsiteY3" fmla="*/ 118996 h 255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858" h="255126">
                    <a:moveTo>
                      <a:pt x="0" y="118996"/>
                    </a:moveTo>
                    <a:cubicBezTo>
                      <a:pt x="44732" y="166594"/>
                      <a:pt x="92319" y="211337"/>
                      <a:pt x="140858" y="255127"/>
                    </a:cubicBezTo>
                    <a:cubicBezTo>
                      <a:pt x="131341" y="166594"/>
                      <a:pt x="124679" y="81869"/>
                      <a:pt x="119920" y="0"/>
                    </a:cubicBezTo>
                    <a:lnTo>
                      <a:pt x="0" y="118996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79" name="Полилиния 78">
                <a:extLst>
                  <a:ext uri="{FF2B5EF4-FFF2-40B4-BE49-F238E27FC236}">
                    <a16:creationId xmlns:a16="http://schemas.microsoft.com/office/drawing/2014/main" id="{069813BD-C398-9A13-3D93-890B1E535CD1}"/>
                  </a:ext>
                </a:extLst>
              </p:cNvPr>
              <p:cNvSpPr/>
              <p:nvPr/>
            </p:nvSpPr>
            <p:spPr>
              <a:xfrm>
                <a:off x="3791823" y="2658859"/>
                <a:ext cx="603406" cy="833922"/>
              </a:xfrm>
              <a:custGeom>
                <a:avLst/>
                <a:gdLst>
                  <a:gd name="connsiteX0" fmla="*/ 443514 w 603406"/>
                  <a:gd name="connsiteY0" fmla="*/ 440760 h 833922"/>
                  <a:gd name="connsiteX1" fmla="*/ 603407 w 603406"/>
                  <a:gd name="connsiteY1" fmla="*/ 0 h 833922"/>
                  <a:gd name="connsiteX2" fmla="*/ 105644 w 603406"/>
                  <a:gd name="connsiteY2" fmla="*/ 408394 h 833922"/>
                  <a:gd name="connsiteX3" fmla="*/ 0 w 603406"/>
                  <a:gd name="connsiteY3" fmla="*/ 833923 h 833922"/>
                  <a:gd name="connsiteX4" fmla="*/ 440658 w 603406"/>
                  <a:gd name="connsiteY4" fmla="*/ 455992 h 833922"/>
                  <a:gd name="connsiteX5" fmla="*/ 443514 w 603406"/>
                  <a:gd name="connsiteY5" fmla="*/ 440760 h 833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3406" h="833922">
                    <a:moveTo>
                      <a:pt x="443514" y="440760"/>
                    </a:moveTo>
                    <a:cubicBezTo>
                      <a:pt x="492053" y="237992"/>
                      <a:pt x="553916" y="93293"/>
                      <a:pt x="603407" y="0"/>
                    </a:cubicBezTo>
                    <a:lnTo>
                      <a:pt x="105644" y="408394"/>
                    </a:lnTo>
                    <a:cubicBezTo>
                      <a:pt x="48539" y="555948"/>
                      <a:pt x="15228" y="698743"/>
                      <a:pt x="0" y="833923"/>
                    </a:cubicBezTo>
                    <a:lnTo>
                      <a:pt x="440658" y="455992"/>
                    </a:lnTo>
                    <a:cubicBezTo>
                      <a:pt x="440658" y="451232"/>
                      <a:pt x="442562" y="446472"/>
                      <a:pt x="443514" y="4407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0" name="Полилиния 79">
                <a:extLst>
                  <a:ext uri="{FF2B5EF4-FFF2-40B4-BE49-F238E27FC236}">
                    <a16:creationId xmlns:a16="http://schemas.microsoft.com/office/drawing/2014/main" id="{C70F1C4F-C3DF-AC75-5DF9-46533965A961}"/>
                  </a:ext>
                </a:extLst>
              </p:cNvPr>
              <p:cNvSpPr/>
              <p:nvPr/>
            </p:nvSpPr>
            <p:spPr>
              <a:xfrm>
                <a:off x="3943150" y="2442762"/>
                <a:ext cx="486342" cy="515013"/>
              </a:xfrm>
              <a:custGeom>
                <a:avLst/>
                <a:gdLst>
                  <a:gd name="connsiteX0" fmla="*/ 324545 w 486342"/>
                  <a:gd name="connsiteY0" fmla="*/ 0 h 515013"/>
                  <a:gd name="connsiteX1" fmla="*/ 0 w 486342"/>
                  <a:gd name="connsiteY1" fmla="*/ 515014 h 515013"/>
                  <a:gd name="connsiteX2" fmla="*/ 486342 w 486342"/>
                  <a:gd name="connsiteY2" fmla="*/ 116140 h 515013"/>
                  <a:gd name="connsiteX3" fmla="*/ 324545 w 486342"/>
                  <a:gd name="connsiteY3" fmla="*/ 0 h 51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42" h="515013">
                    <a:moveTo>
                      <a:pt x="324545" y="0"/>
                    </a:moveTo>
                    <a:cubicBezTo>
                      <a:pt x="181783" y="177066"/>
                      <a:pt x="76140" y="349372"/>
                      <a:pt x="0" y="515014"/>
                    </a:cubicBezTo>
                    <a:lnTo>
                      <a:pt x="486342" y="116140"/>
                    </a:lnTo>
                    <a:cubicBezTo>
                      <a:pt x="430189" y="85677"/>
                      <a:pt x="375940" y="46646"/>
                      <a:pt x="3245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1" name="Полилиния 80">
                <a:extLst>
                  <a:ext uri="{FF2B5EF4-FFF2-40B4-BE49-F238E27FC236}">
                    <a16:creationId xmlns:a16="http://schemas.microsoft.com/office/drawing/2014/main" id="{CAF2B9CB-D67E-FFB6-9BAB-61A586CBC9CB}"/>
                  </a:ext>
                </a:extLst>
              </p:cNvPr>
              <p:cNvSpPr/>
              <p:nvPr/>
            </p:nvSpPr>
            <p:spPr>
              <a:xfrm>
                <a:off x="4211971" y="2224166"/>
                <a:ext cx="2653038" cy="2651822"/>
              </a:xfrm>
              <a:custGeom>
                <a:avLst/>
                <a:gdLst>
                  <a:gd name="connsiteX0" fmla="*/ 2236174 w 2653038"/>
                  <a:gd name="connsiteY0" fmla="*/ 575584 h 2651822"/>
                  <a:gd name="connsiteX1" fmla="*/ 2244740 w 2653038"/>
                  <a:gd name="connsiteY1" fmla="*/ 566064 h 2651822"/>
                  <a:gd name="connsiteX2" fmla="*/ 2618776 w 2653038"/>
                  <a:gd name="connsiteY2" fmla="*/ 566064 h 2651822"/>
                  <a:gd name="connsiteX3" fmla="*/ 2653039 w 2653038"/>
                  <a:gd name="connsiteY3" fmla="*/ 494667 h 2651822"/>
                  <a:gd name="connsiteX4" fmla="*/ 2604500 w 2653038"/>
                  <a:gd name="connsiteY4" fmla="*/ 178614 h 2651822"/>
                  <a:gd name="connsiteX5" fmla="*/ 2257113 w 2653038"/>
                  <a:gd name="connsiteY5" fmla="*/ 103409 h 2651822"/>
                  <a:gd name="connsiteX6" fmla="*/ 2091509 w 2653038"/>
                  <a:gd name="connsiteY6" fmla="*/ 131968 h 2651822"/>
                  <a:gd name="connsiteX7" fmla="*/ 1599456 w 2653038"/>
                  <a:gd name="connsiteY7" fmla="*/ 131968 h 2651822"/>
                  <a:gd name="connsiteX8" fmla="*/ 1396734 w 2653038"/>
                  <a:gd name="connsiteY8" fmla="*/ 31059 h 2651822"/>
                  <a:gd name="connsiteX9" fmla="*/ 806652 w 2653038"/>
                  <a:gd name="connsiteY9" fmla="*/ 31059 h 2651822"/>
                  <a:gd name="connsiteX10" fmla="*/ 92843 w 2653038"/>
                  <a:gd name="connsiteY10" fmla="*/ 177662 h 2651822"/>
                  <a:gd name="connsiteX11" fmla="*/ 583943 w 2653038"/>
                  <a:gd name="connsiteY11" fmla="*/ 350920 h 2651822"/>
                  <a:gd name="connsiteX12" fmla="*/ 590606 w 2653038"/>
                  <a:gd name="connsiteY12" fmla="*/ 406134 h 2651822"/>
                  <a:gd name="connsiteX13" fmla="*/ 516369 w 2653038"/>
                  <a:gd name="connsiteY13" fmla="*/ 410894 h 2651822"/>
                  <a:gd name="connsiteX14" fmla="*/ 287950 w 2653038"/>
                  <a:gd name="connsiteY14" fmla="*/ 367103 h 2651822"/>
                  <a:gd name="connsiteX15" fmla="*/ 76663 w 2653038"/>
                  <a:gd name="connsiteY15" fmla="*/ 894493 h 2651822"/>
                  <a:gd name="connsiteX16" fmla="*/ 32883 w 2653038"/>
                  <a:gd name="connsiteY16" fmla="*/ 2123482 h 2651822"/>
                  <a:gd name="connsiteX17" fmla="*/ 1505234 w 2653038"/>
                  <a:gd name="connsiteY17" fmla="*/ 2651823 h 2651822"/>
                  <a:gd name="connsiteX18" fmla="*/ 2206670 w 2653038"/>
                  <a:gd name="connsiteY18" fmla="*/ 2543299 h 2651822"/>
                  <a:gd name="connsiteX19" fmla="*/ 1687017 w 2653038"/>
                  <a:gd name="connsiteY19" fmla="*/ 1227681 h 2651822"/>
                  <a:gd name="connsiteX20" fmla="*/ 1564242 w 2653038"/>
                  <a:gd name="connsiteY20" fmla="*/ 1336205 h 2651822"/>
                  <a:gd name="connsiteX21" fmla="*/ 657228 w 2653038"/>
                  <a:gd name="connsiteY21" fmla="*/ 1334301 h 2651822"/>
                  <a:gd name="connsiteX22" fmla="*/ 326972 w 2653038"/>
                  <a:gd name="connsiteY22" fmla="*/ 941139 h 2651822"/>
                  <a:gd name="connsiteX23" fmla="*/ 369801 w 2653038"/>
                  <a:gd name="connsiteY23" fmla="*/ 904964 h 2651822"/>
                  <a:gd name="connsiteX24" fmla="*/ 682925 w 2653038"/>
                  <a:gd name="connsiteY24" fmla="*/ 1278135 h 2651822"/>
                  <a:gd name="connsiteX25" fmla="*/ 1542352 w 2653038"/>
                  <a:gd name="connsiteY25" fmla="*/ 1280039 h 2651822"/>
                  <a:gd name="connsiteX26" fmla="*/ 1967782 w 2653038"/>
                  <a:gd name="connsiteY26" fmla="*/ 903060 h 2651822"/>
                  <a:gd name="connsiteX27" fmla="*/ 1836441 w 2653038"/>
                  <a:gd name="connsiteY27" fmla="*/ 714571 h 2651822"/>
                  <a:gd name="connsiteX28" fmla="*/ 1836441 w 2653038"/>
                  <a:gd name="connsiteY28" fmla="*/ 293802 h 2651822"/>
                  <a:gd name="connsiteX29" fmla="*/ 1892594 w 2653038"/>
                  <a:gd name="connsiteY29" fmla="*/ 293802 h 2651822"/>
                  <a:gd name="connsiteX30" fmla="*/ 1892594 w 2653038"/>
                  <a:gd name="connsiteY30" fmla="*/ 697436 h 2651822"/>
                  <a:gd name="connsiteX31" fmla="*/ 2014418 w 2653038"/>
                  <a:gd name="connsiteY31" fmla="*/ 869742 h 2651822"/>
                  <a:gd name="connsiteX32" fmla="*/ 2025838 w 2653038"/>
                  <a:gd name="connsiteY32" fmla="*/ 858318 h 2651822"/>
                  <a:gd name="connsiteX33" fmla="*/ 2489339 w 2653038"/>
                  <a:gd name="connsiteY33" fmla="*/ 858318 h 2651822"/>
                  <a:gd name="connsiteX34" fmla="*/ 2605452 w 2653038"/>
                  <a:gd name="connsiteY34" fmla="*/ 742178 h 2651822"/>
                  <a:gd name="connsiteX35" fmla="*/ 2542637 w 2653038"/>
                  <a:gd name="connsiteY35" fmla="*/ 679348 h 2651822"/>
                  <a:gd name="connsiteX36" fmla="*/ 2542637 w 2653038"/>
                  <a:gd name="connsiteY36" fmla="*/ 621278 h 2651822"/>
                  <a:gd name="connsiteX37" fmla="*/ 2269485 w 2653038"/>
                  <a:gd name="connsiteY37" fmla="*/ 621278 h 2651822"/>
                  <a:gd name="connsiteX38" fmla="*/ 2030597 w 2653038"/>
                  <a:gd name="connsiteY38" fmla="*/ 745986 h 2651822"/>
                  <a:gd name="connsiteX39" fmla="*/ 2026790 w 2653038"/>
                  <a:gd name="connsiteY39" fmla="*/ 718379 h 2651822"/>
                  <a:gd name="connsiteX40" fmla="*/ 2022983 w 2653038"/>
                  <a:gd name="connsiteY40" fmla="*/ 690772 h 2651822"/>
                  <a:gd name="connsiteX41" fmla="*/ 2236174 w 2653038"/>
                  <a:gd name="connsiteY41" fmla="*/ 575584 h 2651822"/>
                  <a:gd name="connsiteX42" fmla="*/ 2295183 w 2653038"/>
                  <a:gd name="connsiteY42" fmla="*/ 178614 h 2651822"/>
                  <a:gd name="connsiteX43" fmla="*/ 2363708 w 2653038"/>
                  <a:gd name="connsiteY43" fmla="*/ 261435 h 2651822"/>
                  <a:gd name="connsiteX44" fmla="*/ 2542637 w 2653038"/>
                  <a:gd name="connsiteY44" fmla="*/ 261435 h 2651822"/>
                  <a:gd name="connsiteX45" fmla="*/ 2542637 w 2653038"/>
                  <a:gd name="connsiteY45" fmla="*/ 317601 h 2651822"/>
                  <a:gd name="connsiteX46" fmla="*/ 2337059 w 2653038"/>
                  <a:gd name="connsiteY46" fmla="*/ 317601 h 2651822"/>
                  <a:gd name="connsiteX47" fmla="*/ 2251402 w 2653038"/>
                  <a:gd name="connsiteY47" fmla="*/ 214789 h 2651822"/>
                  <a:gd name="connsiteX48" fmla="*/ 2295183 w 2653038"/>
                  <a:gd name="connsiteY48" fmla="*/ 178614 h 2651822"/>
                  <a:gd name="connsiteX49" fmla="*/ 1196868 w 2653038"/>
                  <a:gd name="connsiteY49" fmla="*/ 425173 h 2651822"/>
                  <a:gd name="connsiteX50" fmla="*/ 1071237 w 2653038"/>
                  <a:gd name="connsiteY50" fmla="*/ 299514 h 2651822"/>
                  <a:gd name="connsiteX51" fmla="*/ 1196868 w 2653038"/>
                  <a:gd name="connsiteY51" fmla="*/ 173854 h 2651822"/>
                  <a:gd name="connsiteX52" fmla="*/ 1322498 w 2653038"/>
                  <a:gd name="connsiteY52" fmla="*/ 299514 h 2651822"/>
                  <a:gd name="connsiteX53" fmla="*/ 1196868 w 2653038"/>
                  <a:gd name="connsiteY53" fmla="*/ 425173 h 2651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653038" h="2651822">
                    <a:moveTo>
                      <a:pt x="2236174" y="575584"/>
                    </a:moveTo>
                    <a:lnTo>
                      <a:pt x="2244740" y="566064"/>
                    </a:lnTo>
                    <a:lnTo>
                      <a:pt x="2618776" y="566064"/>
                    </a:lnTo>
                    <a:lnTo>
                      <a:pt x="2653039" y="494667"/>
                    </a:lnTo>
                    <a:lnTo>
                      <a:pt x="2604500" y="178614"/>
                    </a:lnTo>
                    <a:lnTo>
                      <a:pt x="2257113" y="103409"/>
                    </a:lnTo>
                    <a:lnTo>
                      <a:pt x="2091509" y="131968"/>
                    </a:lnTo>
                    <a:lnTo>
                      <a:pt x="1599456" y="131968"/>
                    </a:lnTo>
                    <a:lnTo>
                      <a:pt x="1396734" y="31059"/>
                    </a:lnTo>
                    <a:lnTo>
                      <a:pt x="806652" y="31059"/>
                    </a:lnTo>
                    <a:cubicBezTo>
                      <a:pt x="406919" y="-73657"/>
                      <a:pt x="161368" y="114832"/>
                      <a:pt x="92843" y="177662"/>
                    </a:cubicBezTo>
                    <a:cubicBezTo>
                      <a:pt x="240363" y="313793"/>
                      <a:pt x="405967" y="371863"/>
                      <a:pt x="583943" y="350920"/>
                    </a:cubicBezTo>
                    <a:lnTo>
                      <a:pt x="590606" y="406134"/>
                    </a:lnTo>
                    <a:cubicBezTo>
                      <a:pt x="565860" y="408990"/>
                      <a:pt x="541115" y="410894"/>
                      <a:pt x="516369" y="410894"/>
                    </a:cubicBezTo>
                    <a:cubicBezTo>
                      <a:pt x="438326" y="410894"/>
                      <a:pt x="361235" y="395662"/>
                      <a:pt x="287950" y="367103"/>
                    </a:cubicBezTo>
                    <a:cubicBezTo>
                      <a:pt x="247025" y="428981"/>
                      <a:pt x="147092" y="600335"/>
                      <a:pt x="76663" y="894493"/>
                    </a:cubicBezTo>
                    <a:cubicBezTo>
                      <a:pt x="12896" y="1159140"/>
                      <a:pt x="-34691" y="1566581"/>
                      <a:pt x="32883" y="2123482"/>
                    </a:cubicBezTo>
                    <a:cubicBezTo>
                      <a:pt x="432616" y="2453814"/>
                      <a:pt x="945607" y="2651823"/>
                      <a:pt x="1505234" y="2651823"/>
                    </a:cubicBezTo>
                    <a:cubicBezTo>
                      <a:pt x="1749832" y="2651823"/>
                      <a:pt x="1984913" y="2613744"/>
                      <a:pt x="2206670" y="2543299"/>
                    </a:cubicBezTo>
                    <a:lnTo>
                      <a:pt x="1687017" y="1227681"/>
                    </a:lnTo>
                    <a:lnTo>
                      <a:pt x="1564242" y="1336205"/>
                    </a:lnTo>
                    <a:lnTo>
                      <a:pt x="657228" y="1334301"/>
                    </a:lnTo>
                    <a:lnTo>
                      <a:pt x="326972" y="941139"/>
                    </a:lnTo>
                    <a:lnTo>
                      <a:pt x="369801" y="904964"/>
                    </a:lnTo>
                    <a:lnTo>
                      <a:pt x="682925" y="1278135"/>
                    </a:lnTo>
                    <a:lnTo>
                      <a:pt x="1542352" y="1280039"/>
                    </a:lnTo>
                    <a:lnTo>
                      <a:pt x="1967782" y="903060"/>
                    </a:lnTo>
                    <a:lnTo>
                      <a:pt x="1836441" y="714571"/>
                    </a:lnTo>
                    <a:lnTo>
                      <a:pt x="1836441" y="293802"/>
                    </a:lnTo>
                    <a:lnTo>
                      <a:pt x="1892594" y="293802"/>
                    </a:lnTo>
                    <a:lnTo>
                      <a:pt x="1892594" y="697436"/>
                    </a:lnTo>
                    <a:lnTo>
                      <a:pt x="2014418" y="869742"/>
                    </a:lnTo>
                    <a:lnTo>
                      <a:pt x="2025838" y="858318"/>
                    </a:lnTo>
                    <a:lnTo>
                      <a:pt x="2489339" y="858318"/>
                    </a:lnTo>
                    <a:lnTo>
                      <a:pt x="2605452" y="742178"/>
                    </a:lnTo>
                    <a:lnTo>
                      <a:pt x="2542637" y="679348"/>
                    </a:lnTo>
                    <a:lnTo>
                      <a:pt x="2542637" y="621278"/>
                    </a:lnTo>
                    <a:lnTo>
                      <a:pt x="2269485" y="621278"/>
                    </a:lnTo>
                    <a:cubicBezTo>
                      <a:pt x="2171456" y="725043"/>
                      <a:pt x="2037259" y="745034"/>
                      <a:pt x="2030597" y="745986"/>
                    </a:cubicBezTo>
                    <a:lnTo>
                      <a:pt x="2026790" y="718379"/>
                    </a:lnTo>
                    <a:lnTo>
                      <a:pt x="2022983" y="690772"/>
                    </a:lnTo>
                    <a:cubicBezTo>
                      <a:pt x="2024887" y="690772"/>
                      <a:pt x="2152421" y="670781"/>
                      <a:pt x="2236174" y="575584"/>
                    </a:cubicBezTo>
                    <a:close/>
                    <a:moveTo>
                      <a:pt x="2295183" y="178614"/>
                    </a:moveTo>
                    <a:lnTo>
                      <a:pt x="2363708" y="261435"/>
                    </a:lnTo>
                    <a:lnTo>
                      <a:pt x="2542637" y="261435"/>
                    </a:lnTo>
                    <a:lnTo>
                      <a:pt x="2542637" y="317601"/>
                    </a:lnTo>
                    <a:lnTo>
                      <a:pt x="2337059" y="317601"/>
                    </a:lnTo>
                    <a:lnTo>
                      <a:pt x="2251402" y="214789"/>
                    </a:lnTo>
                    <a:lnTo>
                      <a:pt x="2295183" y="178614"/>
                    </a:lnTo>
                    <a:close/>
                    <a:moveTo>
                      <a:pt x="1196868" y="425173"/>
                    </a:moveTo>
                    <a:cubicBezTo>
                      <a:pt x="1127390" y="425173"/>
                      <a:pt x="1071237" y="369007"/>
                      <a:pt x="1071237" y="299514"/>
                    </a:cubicBezTo>
                    <a:cubicBezTo>
                      <a:pt x="1071237" y="230020"/>
                      <a:pt x="1127390" y="173854"/>
                      <a:pt x="1196868" y="173854"/>
                    </a:cubicBezTo>
                    <a:cubicBezTo>
                      <a:pt x="1266345" y="173854"/>
                      <a:pt x="1322498" y="230020"/>
                      <a:pt x="1322498" y="299514"/>
                    </a:cubicBezTo>
                    <a:cubicBezTo>
                      <a:pt x="1322498" y="369007"/>
                      <a:pt x="1266345" y="425173"/>
                      <a:pt x="1196868" y="4251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8" name="Рисунок 2">
              <a:extLst>
                <a:ext uri="{FF2B5EF4-FFF2-40B4-BE49-F238E27FC236}">
                  <a16:creationId xmlns:a16="http://schemas.microsoft.com/office/drawing/2014/main" id="{840A1150-307E-F3D0-121F-E6EDD65E0424}"/>
                </a:ext>
              </a:extLst>
            </p:cNvPr>
            <p:cNvGrpSpPr/>
            <p:nvPr/>
          </p:nvGrpSpPr>
          <p:grpSpPr>
            <a:xfrm>
              <a:off x="4637699" y="1697373"/>
              <a:ext cx="1561424" cy="1643094"/>
              <a:chOff x="4637699" y="1697373"/>
              <a:chExt cx="1561424" cy="1643094"/>
            </a:xfrm>
            <a:solidFill>
              <a:srgbClr val="0061AF"/>
            </a:solidFill>
          </p:grpSpPr>
          <p:grpSp>
            <p:nvGrpSpPr>
              <p:cNvPr id="58" name="Рисунок 2">
                <a:extLst>
                  <a:ext uri="{FF2B5EF4-FFF2-40B4-BE49-F238E27FC236}">
                    <a16:creationId xmlns:a16="http://schemas.microsoft.com/office/drawing/2014/main" id="{A2CCC254-B4B3-6A87-A14E-7D66B427473D}"/>
                  </a:ext>
                </a:extLst>
              </p:cNvPr>
              <p:cNvGrpSpPr/>
              <p:nvPr/>
            </p:nvGrpSpPr>
            <p:grpSpPr>
              <a:xfrm>
                <a:off x="4637699" y="2149557"/>
                <a:ext cx="1561424" cy="1190910"/>
                <a:chOff x="4637699" y="2149557"/>
                <a:chExt cx="1561424" cy="1190910"/>
              </a:xfrm>
              <a:solidFill>
                <a:srgbClr val="0061AF"/>
              </a:solidFill>
            </p:grpSpPr>
            <p:grpSp>
              <p:nvGrpSpPr>
                <p:cNvPr id="62" name="Рисунок 2">
                  <a:extLst>
                    <a:ext uri="{FF2B5EF4-FFF2-40B4-BE49-F238E27FC236}">
                      <a16:creationId xmlns:a16="http://schemas.microsoft.com/office/drawing/2014/main" id="{30622211-A063-8323-4DEA-6E34BE942B34}"/>
                    </a:ext>
                  </a:extLst>
                </p:cNvPr>
                <p:cNvGrpSpPr/>
                <p:nvPr/>
              </p:nvGrpSpPr>
              <p:grpSpPr>
                <a:xfrm>
                  <a:off x="4637699" y="2149557"/>
                  <a:ext cx="1561424" cy="1190910"/>
                  <a:chOff x="4637699" y="2149557"/>
                  <a:chExt cx="1561424" cy="1190910"/>
                </a:xfrm>
                <a:solidFill>
                  <a:srgbClr val="0061AF"/>
                </a:solidFill>
              </p:grpSpPr>
              <p:grpSp>
                <p:nvGrpSpPr>
                  <p:cNvPr id="64" name="Рисунок 2">
                    <a:extLst>
                      <a:ext uri="{FF2B5EF4-FFF2-40B4-BE49-F238E27FC236}">
                        <a16:creationId xmlns:a16="http://schemas.microsoft.com/office/drawing/2014/main" id="{EC7067D0-FC9D-9048-2977-867B30CAA8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9654" y="2149557"/>
                    <a:ext cx="1057714" cy="1190910"/>
                    <a:chOff x="4889654" y="2149557"/>
                    <a:chExt cx="1057714" cy="1190910"/>
                  </a:xfrm>
                  <a:solidFill>
                    <a:srgbClr val="0061AF"/>
                  </a:solidFill>
                </p:grpSpPr>
                <p:sp>
                  <p:nvSpPr>
                    <p:cNvPr id="70" name="Полилиния 69">
                      <a:extLst>
                        <a:ext uri="{FF2B5EF4-FFF2-40B4-BE49-F238E27FC236}">
                          <a16:creationId xmlns:a16="http://schemas.microsoft.com/office/drawing/2014/main" id="{1E359142-E135-4459-9EE3-54D38B3A26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499" y="2232378"/>
                      <a:ext cx="261730" cy="503590"/>
                    </a:xfrm>
                    <a:custGeom>
                      <a:avLst/>
                      <a:gdLst>
                        <a:gd name="connsiteX0" fmla="*/ 83754 w 261730"/>
                        <a:gd name="connsiteY0" fmla="*/ 443616 h 503590"/>
                        <a:gd name="connsiteX1" fmla="*/ 261730 w 261730"/>
                        <a:gd name="connsiteY1" fmla="*/ 4760 h 503590"/>
                        <a:gd name="connsiteX2" fmla="*/ 217950 w 261730"/>
                        <a:gd name="connsiteY2" fmla="*/ 0 h 503590"/>
                        <a:gd name="connsiteX3" fmla="*/ 44732 w 261730"/>
                        <a:gd name="connsiteY3" fmla="*/ 422673 h 503590"/>
                        <a:gd name="connsiteX4" fmla="*/ 0 w 261730"/>
                        <a:gd name="connsiteY4" fmla="*/ 503590 h 503590"/>
                        <a:gd name="connsiteX5" fmla="*/ 62815 w 261730"/>
                        <a:gd name="connsiteY5" fmla="*/ 481695 h 503590"/>
                        <a:gd name="connsiteX6" fmla="*/ 83754 w 261730"/>
                        <a:gd name="connsiteY6" fmla="*/ 443616 h 503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1730" h="503590">
                          <a:moveTo>
                            <a:pt x="83754" y="443616"/>
                          </a:moveTo>
                          <a:cubicBezTo>
                            <a:pt x="162749" y="294158"/>
                            <a:pt x="224612" y="137083"/>
                            <a:pt x="261730" y="4760"/>
                          </a:cubicBezTo>
                          <a:cubicBezTo>
                            <a:pt x="247454" y="2856"/>
                            <a:pt x="233178" y="1904"/>
                            <a:pt x="217950" y="0"/>
                          </a:cubicBezTo>
                          <a:cubicBezTo>
                            <a:pt x="181784" y="123756"/>
                            <a:pt x="123727" y="274166"/>
                            <a:pt x="44732" y="422673"/>
                          </a:cubicBezTo>
                          <a:cubicBezTo>
                            <a:pt x="30456" y="450280"/>
                            <a:pt x="15228" y="476935"/>
                            <a:pt x="0" y="503590"/>
                          </a:cubicBezTo>
                          <a:cubicBezTo>
                            <a:pt x="20939" y="496926"/>
                            <a:pt x="41877" y="489311"/>
                            <a:pt x="62815" y="481695"/>
                          </a:cubicBezTo>
                          <a:cubicBezTo>
                            <a:pt x="69478" y="469319"/>
                            <a:pt x="76140" y="455992"/>
                            <a:pt x="83754" y="443616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1" name="Полилиния 70">
                      <a:extLst>
                        <a:ext uri="{FF2B5EF4-FFF2-40B4-BE49-F238E27FC236}">
                          <a16:creationId xmlns:a16="http://schemas.microsoft.com/office/drawing/2014/main" id="{67467950-5E94-00B9-8932-39C5D2F22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18" y="2329478"/>
                      <a:ext cx="255068" cy="506446"/>
                    </a:xfrm>
                    <a:custGeom>
                      <a:avLst/>
                      <a:gdLst>
                        <a:gd name="connsiteX0" fmla="*/ 226516 w 255068"/>
                        <a:gd name="connsiteY0" fmla="*/ 52358 h 506446"/>
                        <a:gd name="connsiteX1" fmla="*/ 255068 w 255068"/>
                        <a:gd name="connsiteY1" fmla="*/ 0 h 506446"/>
                        <a:gd name="connsiteX2" fmla="*/ 194156 w 255068"/>
                        <a:gd name="connsiteY2" fmla="*/ 19991 h 506446"/>
                        <a:gd name="connsiteX3" fmla="*/ 187494 w 255068"/>
                        <a:gd name="connsiteY3" fmla="*/ 32367 h 506446"/>
                        <a:gd name="connsiteX4" fmla="*/ 0 w 255068"/>
                        <a:gd name="connsiteY4" fmla="*/ 503590 h 506446"/>
                        <a:gd name="connsiteX5" fmla="*/ 44732 w 255068"/>
                        <a:gd name="connsiteY5" fmla="*/ 506446 h 506446"/>
                        <a:gd name="connsiteX6" fmla="*/ 226516 w 255068"/>
                        <a:gd name="connsiteY6" fmla="*/ 52358 h 506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5068" h="506446">
                          <a:moveTo>
                            <a:pt x="226516" y="52358"/>
                          </a:moveTo>
                          <a:cubicBezTo>
                            <a:pt x="236033" y="34271"/>
                            <a:pt x="245551" y="17135"/>
                            <a:pt x="255068" y="0"/>
                          </a:cubicBezTo>
                          <a:cubicBezTo>
                            <a:pt x="234130" y="6664"/>
                            <a:pt x="214143" y="13327"/>
                            <a:pt x="194156" y="19991"/>
                          </a:cubicBezTo>
                          <a:cubicBezTo>
                            <a:pt x="192253" y="23799"/>
                            <a:pt x="189397" y="27607"/>
                            <a:pt x="187494" y="32367"/>
                          </a:cubicBezTo>
                          <a:cubicBezTo>
                            <a:pt x="99933" y="198009"/>
                            <a:pt x="37118" y="360795"/>
                            <a:pt x="0" y="503590"/>
                          </a:cubicBezTo>
                          <a:cubicBezTo>
                            <a:pt x="14276" y="504542"/>
                            <a:pt x="29504" y="505494"/>
                            <a:pt x="44732" y="506446"/>
                          </a:cubicBezTo>
                          <a:cubicBezTo>
                            <a:pt x="79947" y="373171"/>
                            <a:pt x="138955" y="218000"/>
                            <a:pt x="226516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72" name="Рисунок 2">
                      <a:extLst>
                        <a:ext uri="{FF2B5EF4-FFF2-40B4-BE49-F238E27FC236}">
                          <a16:creationId xmlns:a16="http://schemas.microsoft.com/office/drawing/2014/main" id="{B7C29E51-B6DF-4509-3727-5B2C54DA12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89654" y="2149557"/>
                      <a:ext cx="1057714" cy="736821"/>
                      <a:chOff x="4889654" y="2149557"/>
                      <a:chExt cx="1057714" cy="736821"/>
                    </a:xfrm>
                    <a:solidFill>
                      <a:srgbClr val="0061AF"/>
                    </a:solidFill>
                  </p:grpSpPr>
                  <p:sp>
                    <p:nvSpPr>
                      <p:cNvPr id="74" name="Полилиния 73">
                        <a:extLst>
                          <a:ext uri="{FF2B5EF4-FFF2-40B4-BE49-F238E27FC236}">
                            <a16:creationId xmlns:a16="http://schemas.microsoft.com/office/drawing/2014/main" id="{17628652-7CF1-C7AB-BCA2-8F0868B92B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56693" y="2590317"/>
                        <a:ext cx="532977" cy="287493"/>
                      </a:xfrm>
                      <a:custGeom>
                        <a:avLst/>
                        <a:gdLst>
                          <a:gd name="connsiteX0" fmla="*/ 19035 w 532977"/>
                          <a:gd name="connsiteY0" fmla="*/ 0 h 287493"/>
                          <a:gd name="connsiteX1" fmla="*/ 0 w 532977"/>
                          <a:gd name="connsiteY1" fmla="*/ 45694 h 287493"/>
                          <a:gd name="connsiteX2" fmla="*/ 230323 w 532977"/>
                          <a:gd name="connsiteY2" fmla="*/ 198009 h 287493"/>
                          <a:gd name="connsiteX3" fmla="*/ 506329 w 532977"/>
                          <a:gd name="connsiteY3" fmla="*/ 287494 h 287493"/>
                          <a:gd name="connsiteX4" fmla="*/ 532978 w 532977"/>
                          <a:gd name="connsiteY4" fmla="*/ 245607 h 287493"/>
                          <a:gd name="connsiteX5" fmla="*/ 250309 w 532977"/>
                          <a:gd name="connsiteY5" fmla="*/ 157074 h 287493"/>
                          <a:gd name="connsiteX6" fmla="*/ 19035 w 532977"/>
                          <a:gd name="connsiteY6" fmla="*/ 0 h 2874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2977" h="287493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0463"/>
                              <a:pt x="0" y="45694"/>
                            </a:cubicBezTo>
                            <a:cubicBezTo>
                              <a:pt x="62815" y="101861"/>
                              <a:pt x="140859" y="154219"/>
                              <a:pt x="230323" y="198009"/>
                            </a:cubicBezTo>
                            <a:cubicBezTo>
                              <a:pt x="322642" y="242751"/>
                              <a:pt x="416865" y="273214"/>
                              <a:pt x="506329" y="287494"/>
                            </a:cubicBezTo>
                            <a:cubicBezTo>
                              <a:pt x="515846" y="274166"/>
                              <a:pt x="524412" y="259887"/>
                              <a:pt x="532978" y="245607"/>
                            </a:cubicBezTo>
                            <a:cubicBezTo>
                              <a:pt x="442562" y="234184"/>
                              <a:pt x="345484" y="203721"/>
                              <a:pt x="250309" y="157074"/>
                            </a:cubicBezTo>
                            <a:cubicBezTo>
                              <a:pt x="159893" y="113284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5" name="Полилиния 74">
                        <a:extLst>
                          <a:ext uri="{FF2B5EF4-FFF2-40B4-BE49-F238E27FC236}">
                            <a16:creationId xmlns:a16="http://schemas.microsoft.com/office/drawing/2014/main" id="{9E533D26-0A70-D94D-7DAB-B987B4209C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9654" y="2149557"/>
                        <a:ext cx="1057714" cy="736821"/>
                      </a:xfrm>
                      <a:custGeom>
                        <a:avLst/>
                        <a:gdLst>
                          <a:gd name="connsiteX0" fmla="*/ 980782 w 1057714"/>
                          <a:gd name="connsiteY0" fmla="*/ 348420 h 736821"/>
                          <a:gd name="connsiteX1" fmla="*/ 660995 w 1057714"/>
                          <a:gd name="connsiteY1" fmla="*/ 99004 h 736821"/>
                          <a:gd name="connsiteX2" fmla="*/ 276490 w 1057714"/>
                          <a:gd name="connsiteY2" fmla="*/ 0 h 736821"/>
                          <a:gd name="connsiteX3" fmla="*/ 17615 w 1057714"/>
                          <a:gd name="connsiteY3" fmla="*/ 118996 h 736821"/>
                          <a:gd name="connsiteX4" fmla="*/ 132776 w 1057714"/>
                          <a:gd name="connsiteY4" fmla="*/ 453136 h 736821"/>
                          <a:gd name="connsiteX5" fmla="*/ 151811 w 1057714"/>
                          <a:gd name="connsiteY5" fmla="*/ 405538 h 736821"/>
                          <a:gd name="connsiteX6" fmla="*/ 57588 w 1057714"/>
                          <a:gd name="connsiteY6" fmla="*/ 138035 h 736821"/>
                          <a:gd name="connsiteX7" fmla="*/ 275538 w 1057714"/>
                          <a:gd name="connsiteY7" fmla="*/ 44742 h 736821"/>
                          <a:gd name="connsiteX8" fmla="*/ 640057 w 1057714"/>
                          <a:gd name="connsiteY8" fmla="*/ 138987 h 736821"/>
                          <a:gd name="connsiteX9" fmla="*/ 943664 w 1057714"/>
                          <a:gd name="connsiteY9" fmla="*/ 375075 h 736821"/>
                          <a:gd name="connsiteX10" fmla="*/ 998865 w 1057714"/>
                          <a:gd name="connsiteY10" fmla="*/ 597835 h 736821"/>
                          <a:gd name="connsiteX11" fmla="*/ 780915 w 1057714"/>
                          <a:gd name="connsiteY11" fmla="*/ 691128 h 736821"/>
                          <a:gd name="connsiteX12" fmla="*/ 748556 w 1057714"/>
                          <a:gd name="connsiteY12" fmla="*/ 690176 h 736821"/>
                          <a:gd name="connsiteX13" fmla="*/ 720955 w 1057714"/>
                          <a:gd name="connsiteY13" fmla="*/ 733966 h 736821"/>
                          <a:gd name="connsiteX14" fmla="*/ 780915 w 1057714"/>
                          <a:gd name="connsiteY14" fmla="*/ 736822 h 736821"/>
                          <a:gd name="connsiteX15" fmla="*/ 1039790 w 1057714"/>
                          <a:gd name="connsiteY15" fmla="*/ 617826 h 736821"/>
                          <a:gd name="connsiteX16" fmla="*/ 980782 w 1057714"/>
                          <a:gd name="connsiteY16" fmla="*/ 348420 h 7368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57714" h="736821">
                            <a:moveTo>
                              <a:pt x="980782" y="348420"/>
                            </a:moveTo>
                            <a:cubicBezTo>
                              <a:pt x="908449" y="253223"/>
                              <a:pt x="795191" y="164690"/>
                              <a:pt x="660995" y="99004"/>
                            </a:cubicBezTo>
                            <a:cubicBezTo>
                              <a:pt x="530606" y="35223"/>
                              <a:pt x="393555" y="0"/>
                              <a:pt x="276490" y="0"/>
                            </a:cubicBezTo>
                            <a:cubicBezTo>
                              <a:pt x="147053" y="0"/>
                              <a:pt x="54733" y="41886"/>
                              <a:pt x="17615" y="118996"/>
                            </a:cubicBezTo>
                            <a:cubicBezTo>
                              <a:pt x="-29020" y="214192"/>
                              <a:pt x="19518" y="338900"/>
                              <a:pt x="132776" y="453136"/>
                            </a:cubicBezTo>
                            <a:cubicBezTo>
                              <a:pt x="139438" y="437905"/>
                              <a:pt x="145149" y="421721"/>
                              <a:pt x="151811" y="405538"/>
                            </a:cubicBezTo>
                            <a:cubicBezTo>
                              <a:pt x="63299" y="309389"/>
                              <a:pt x="22374" y="209433"/>
                              <a:pt x="57588" y="138035"/>
                            </a:cubicBezTo>
                            <a:cubicBezTo>
                              <a:pt x="86141" y="79013"/>
                              <a:pt x="166087" y="44742"/>
                              <a:pt x="275538" y="44742"/>
                            </a:cubicBezTo>
                            <a:cubicBezTo>
                              <a:pt x="385941" y="44742"/>
                              <a:pt x="515378" y="78061"/>
                              <a:pt x="640057" y="138987"/>
                            </a:cubicBezTo>
                            <a:cubicBezTo>
                              <a:pt x="768543" y="201817"/>
                              <a:pt x="876090" y="285590"/>
                              <a:pt x="943664" y="375075"/>
                            </a:cubicBezTo>
                            <a:cubicBezTo>
                              <a:pt x="1008383" y="459800"/>
                              <a:pt x="1027417" y="539765"/>
                              <a:pt x="998865" y="597835"/>
                            </a:cubicBezTo>
                            <a:cubicBezTo>
                              <a:pt x="970313" y="656857"/>
                              <a:pt x="890366" y="691128"/>
                              <a:pt x="780915" y="691128"/>
                            </a:cubicBezTo>
                            <a:cubicBezTo>
                              <a:pt x="770446" y="691128"/>
                              <a:pt x="759025" y="690176"/>
                              <a:pt x="748556" y="690176"/>
                            </a:cubicBezTo>
                            <a:cubicBezTo>
                              <a:pt x="739038" y="704455"/>
                              <a:pt x="730473" y="719687"/>
                              <a:pt x="720955" y="733966"/>
                            </a:cubicBezTo>
                            <a:cubicBezTo>
                              <a:pt x="740942" y="735870"/>
                              <a:pt x="760929" y="736822"/>
                              <a:pt x="780915" y="736822"/>
                            </a:cubicBezTo>
                            <a:cubicBezTo>
                              <a:pt x="910353" y="736822"/>
                              <a:pt x="1002672" y="694935"/>
                              <a:pt x="1039790" y="617826"/>
                            </a:cubicBezTo>
                            <a:cubicBezTo>
                              <a:pt x="1076908" y="543573"/>
                              <a:pt x="1055970" y="448376"/>
                              <a:pt x="980782" y="34842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3" name="Полилиния 72">
                      <a:extLst>
                        <a:ext uri="{FF2B5EF4-FFF2-40B4-BE49-F238E27FC236}">
                          <a16:creationId xmlns:a16="http://schemas.microsoft.com/office/drawing/2014/main" id="{0A7DD394-2144-8652-9F07-671D985B6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7423" y="2774999"/>
                      <a:ext cx="762676" cy="565468"/>
                    </a:xfrm>
                    <a:custGeom>
                      <a:avLst/>
                      <a:gdLst>
                        <a:gd name="connsiteX0" fmla="*/ 699861 w 762676"/>
                        <a:gd name="connsiteY0" fmla="*/ 19991 h 565468"/>
                        <a:gd name="connsiteX1" fmla="*/ 164028 w 762676"/>
                        <a:gd name="connsiteY1" fmla="*/ 521678 h 565468"/>
                        <a:gd name="connsiteX2" fmla="*/ 115489 w 762676"/>
                        <a:gd name="connsiteY2" fmla="*/ 510254 h 565468"/>
                        <a:gd name="connsiteX3" fmla="*/ 69806 w 762676"/>
                        <a:gd name="connsiteY3" fmla="*/ 106620 h 565468"/>
                        <a:gd name="connsiteX4" fmla="*/ 26025 w 762676"/>
                        <a:gd name="connsiteY4" fmla="*/ 103764 h 565468"/>
                        <a:gd name="connsiteX5" fmla="*/ 95503 w 762676"/>
                        <a:gd name="connsiteY5" fmla="*/ 549285 h 565468"/>
                        <a:gd name="connsiteX6" fmla="*/ 164028 w 762676"/>
                        <a:gd name="connsiteY6" fmla="*/ 565468 h 565468"/>
                        <a:gd name="connsiteX7" fmla="*/ 762677 w 762676"/>
                        <a:gd name="connsiteY7" fmla="*/ 0 h 565468"/>
                        <a:gd name="connsiteX8" fmla="*/ 699861 w 762676"/>
                        <a:gd name="connsiteY8" fmla="*/ 19991 h 565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2676" h="565468">
                          <a:moveTo>
                            <a:pt x="699861" y="19991"/>
                          </a:moveTo>
                          <a:cubicBezTo>
                            <a:pt x="519030" y="314149"/>
                            <a:pt x="301080" y="521678"/>
                            <a:pt x="164028" y="521678"/>
                          </a:cubicBezTo>
                          <a:cubicBezTo>
                            <a:pt x="145945" y="521678"/>
                            <a:pt x="129766" y="517870"/>
                            <a:pt x="115489" y="510254"/>
                          </a:cubicBezTo>
                          <a:cubicBezTo>
                            <a:pt x="41253" y="470271"/>
                            <a:pt x="21266" y="319861"/>
                            <a:pt x="69806" y="106620"/>
                          </a:cubicBezTo>
                          <a:cubicBezTo>
                            <a:pt x="54578" y="105668"/>
                            <a:pt x="40301" y="104716"/>
                            <a:pt x="26025" y="103764"/>
                          </a:cubicBezTo>
                          <a:cubicBezTo>
                            <a:pt x="-23465" y="327477"/>
                            <a:pt x="-3479" y="496926"/>
                            <a:pt x="95503" y="549285"/>
                          </a:cubicBezTo>
                          <a:cubicBezTo>
                            <a:pt x="115489" y="559756"/>
                            <a:pt x="139283" y="565468"/>
                            <a:pt x="164028" y="565468"/>
                          </a:cubicBezTo>
                          <a:cubicBezTo>
                            <a:pt x="326777" y="565468"/>
                            <a:pt x="565665" y="337948"/>
                            <a:pt x="762677" y="0"/>
                          </a:cubicBezTo>
                          <a:cubicBezTo>
                            <a:pt x="742690" y="6664"/>
                            <a:pt x="721751" y="13327"/>
                            <a:pt x="699861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5" name="Рисунок 2">
                    <a:extLst>
                      <a:ext uri="{FF2B5EF4-FFF2-40B4-BE49-F238E27FC236}">
                        <a16:creationId xmlns:a16="http://schemas.microsoft.com/office/drawing/2014/main" id="{82CA86C9-954B-6273-5EF6-A63CAA01AB3C}"/>
                      </a:ext>
                    </a:extLst>
                  </p:cNvPr>
                  <p:cNvGrpSpPr/>
                  <p:nvPr/>
                </p:nvGrpSpPr>
                <p:grpSpPr>
                  <a:xfrm>
                    <a:off x="4637699" y="2174308"/>
                    <a:ext cx="1561424" cy="688271"/>
                    <a:chOff x="4637699" y="2174308"/>
                    <a:chExt cx="1561424" cy="688271"/>
                  </a:xfrm>
                  <a:solidFill>
                    <a:srgbClr val="0061AF"/>
                  </a:solidFill>
                </p:grpSpPr>
                <p:sp>
                  <p:nvSpPr>
                    <p:cNvPr id="66" name="Полилиния 65">
                      <a:extLst>
                        <a:ext uri="{FF2B5EF4-FFF2-40B4-BE49-F238E27FC236}">
                          <a16:creationId xmlns:a16="http://schemas.microsoft.com/office/drawing/2014/main" id="{E54E2EBE-32EF-D0A7-43D0-FC14BF675E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0769" y="2626492"/>
                      <a:ext cx="521556" cy="191345"/>
                    </a:xfrm>
                    <a:custGeom>
                      <a:avLst/>
                      <a:gdLst>
                        <a:gd name="connsiteX0" fmla="*/ 105644 w 521556"/>
                        <a:gd name="connsiteY0" fmla="*/ 139939 h 191345"/>
                        <a:gd name="connsiteX1" fmla="*/ 0 w 521556"/>
                        <a:gd name="connsiteY1" fmla="*/ 161834 h 191345"/>
                        <a:gd name="connsiteX2" fmla="*/ 84706 w 521556"/>
                        <a:gd name="connsiteY2" fmla="*/ 191345 h 191345"/>
                        <a:gd name="connsiteX3" fmla="*/ 116113 w 521556"/>
                        <a:gd name="connsiteY3" fmla="*/ 184682 h 191345"/>
                        <a:gd name="connsiteX4" fmla="*/ 521557 w 521556"/>
                        <a:gd name="connsiteY4" fmla="*/ 44742 h 191345"/>
                        <a:gd name="connsiteX5" fmla="*/ 509184 w 521556"/>
                        <a:gd name="connsiteY5" fmla="*/ 0 h 191345"/>
                        <a:gd name="connsiteX6" fmla="*/ 105644 w 521556"/>
                        <a:gd name="connsiteY6" fmla="*/ 139939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1556" h="191345">
                          <a:moveTo>
                            <a:pt x="105644" y="139939"/>
                          </a:moveTo>
                          <a:cubicBezTo>
                            <a:pt x="70429" y="148507"/>
                            <a:pt x="35215" y="155171"/>
                            <a:pt x="0" y="161834"/>
                          </a:cubicBezTo>
                          <a:cubicBezTo>
                            <a:pt x="28552" y="173258"/>
                            <a:pt x="56153" y="182778"/>
                            <a:pt x="84706" y="191345"/>
                          </a:cubicBezTo>
                          <a:cubicBezTo>
                            <a:pt x="95175" y="189441"/>
                            <a:pt x="105644" y="186585"/>
                            <a:pt x="116113" y="184682"/>
                          </a:cubicBezTo>
                          <a:cubicBezTo>
                            <a:pt x="265537" y="150411"/>
                            <a:pt x="405444" y="101860"/>
                            <a:pt x="521557" y="44742"/>
                          </a:cubicBezTo>
                          <a:cubicBezTo>
                            <a:pt x="518702" y="30463"/>
                            <a:pt x="514895" y="15232"/>
                            <a:pt x="509184" y="0"/>
                          </a:cubicBezTo>
                          <a:cubicBezTo>
                            <a:pt x="394023" y="57118"/>
                            <a:pt x="255068" y="105668"/>
                            <a:pt x="105644" y="139939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7" name="Полилиния 66">
                      <a:extLst>
                        <a:ext uri="{FF2B5EF4-FFF2-40B4-BE49-F238E27FC236}">
                          <a16:creationId xmlns:a16="http://schemas.microsoft.com/office/drawing/2014/main" id="{5350AEAC-D707-4211-E2D9-1C97683DA9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9159" y="2229522"/>
                      <a:ext cx="493956" cy="190393"/>
                    </a:xfrm>
                    <a:custGeom>
                      <a:avLst/>
                      <a:gdLst>
                        <a:gd name="connsiteX0" fmla="*/ 0 w 493956"/>
                        <a:gd name="connsiteY0" fmla="*/ 145651 h 190393"/>
                        <a:gd name="connsiteX1" fmla="*/ 10469 w 493956"/>
                        <a:gd name="connsiteY1" fmla="*/ 190393 h 190393"/>
                        <a:gd name="connsiteX2" fmla="*/ 432093 w 493956"/>
                        <a:gd name="connsiteY2" fmla="*/ 40935 h 190393"/>
                        <a:gd name="connsiteX3" fmla="*/ 493956 w 493956"/>
                        <a:gd name="connsiteY3" fmla="*/ 27607 h 190393"/>
                        <a:gd name="connsiteX4" fmla="*/ 406396 w 493956"/>
                        <a:gd name="connsiteY4" fmla="*/ 0 h 190393"/>
                        <a:gd name="connsiteX5" fmla="*/ 0 w 493956"/>
                        <a:gd name="connsiteY5" fmla="*/ 145651 h 190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3956" h="190393">
                          <a:moveTo>
                            <a:pt x="0" y="145651"/>
                          </a:moveTo>
                          <a:cubicBezTo>
                            <a:pt x="1904" y="159930"/>
                            <a:pt x="5711" y="175162"/>
                            <a:pt x="10469" y="190393"/>
                          </a:cubicBezTo>
                          <a:cubicBezTo>
                            <a:pt x="120872" y="133275"/>
                            <a:pt x="263634" y="79965"/>
                            <a:pt x="432093" y="40935"/>
                          </a:cubicBezTo>
                          <a:cubicBezTo>
                            <a:pt x="453031" y="36175"/>
                            <a:pt x="473018" y="31415"/>
                            <a:pt x="493956" y="27607"/>
                          </a:cubicBezTo>
                          <a:cubicBezTo>
                            <a:pt x="464452" y="17135"/>
                            <a:pt x="435900" y="7616"/>
                            <a:pt x="406396" y="0"/>
                          </a:cubicBezTo>
                          <a:cubicBezTo>
                            <a:pt x="251261" y="37127"/>
                            <a:pt x="112306" y="88533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8" name="Полилиния 67">
                      <a:extLst>
                        <a:ext uri="{FF2B5EF4-FFF2-40B4-BE49-F238E27FC236}">
                          <a16:creationId xmlns:a16="http://schemas.microsoft.com/office/drawing/2014/main" id="{BBC0D4CD-20CD-8F23-F0E1-69FAA94B7E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7699" y="2397068"/>
                      <a:ext cx="726407" cy="465511"/>
                    </a:xfrm>
                    <a:custGeom>
                      <a:avLst/>
                      <a:gdLst>
                        <a:gd name="connsiteX0" fmla="*/ 649317 w 726407"/>
                        <a:gd name="connsiteY0" fmla="*/ 404586 h 465511"/>
                        <a:gd name="connsiteX1" fmla="*/ 423753 w 726407"/>
                        <a:gd name="connsiteY1" fmla="*/ 420769 h 465511"/>
                        <a:gd name="connsiteX2" fmla="*/ 47813 w 726407"/>
                        <a:gd name="connsiteY2" fmla="*/ 291302 h 465511"/>
                        <a:gd name="connsiteX3" fmla="*/ 260052 w 726407"/>
                        <a:gd name="connsiteY3" fmla="*/ 44742 h 465511"/>
                        <a:gd name="connsiteX4" fmla="*/ 247680 w 726407"/>
                        <a:gd name="connsiteY4" fmla="*/ 0 h 465511"/>
                        <a:gd name="connsiteX5" fmla="*/ 3081 w 726407"/>
                        <a:gd name="connsiteY5" fmla="*/ 300821 h 465511"/>
                        <a:gd name="connsiteX6" fmla="*/ 422801 w 726407"/>
                        <a:gd name="connsiteY6" fmla="*/ 465512 h 465511"/>
                        <a:gd name="connsiteX7" fmla="*/ 726408 w 726407"/>
                        <a:gd name="connsiteY7" fmla="*/ 437905 h 465511"/>
                        <a:gd name="connsiteX8" fmla="*/ 649317 w 726407"/>
                        <a:gd name="connsiteY8" fmla="*/ 404586 h 465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26407" h="465511">
                          <a:moveTo>
                            <a:pt x="649317" y="404586"/>
                          </a:moveTo>
                          <a:cubicBezTo>
                            <a:pt x="571273" y="415057"/>
                            <a:pt x="495134" y="420769"/>
                            <a:pt x="423753" y="420769"/>
                          </a:cubicBezTo>
                          <a:cubicBezTo>
                            <a:pt x="210562" y="420769"/>
                            <a:pt x="65896" y="371267"/>
                            <a:pt x="47813" y="291302"/>
                          </a:cubicBezTo>
                          <a:cubicBezTo>
                            <a:pt x="31633" y="223712"/>
                            <a:pt x="110628" y="131371"/>
                            <a:pt x="260052" y="44742"/>
                          </a:cubicBezTo>
                          <a:cubicBezTo>
                            <a:pt x="254342" y="29511"/>
                            <a:pt x="250535" y="15231"/>
                            <a:pt x="247680" y="0"/>
                          </a:cubicBezTo>
                          <a:cubicBezTo>
                            <a:pt x="77317" y="95197"/>
                            <a:pt x="-18809" y="205625"/>
                            <a:pt x="3081" y="300821"/>
                          </a:cubicBezTo>
                          <a:cubicBezTo>
                            <a:pt x="27827" y="405538"/>
                            <a:pt x="180106" y="465512"/>
                            <a:pt x="422801" y="465512"/>
                          </a:cubicBezTo>
                          <a:cubicBezTo>
                            <a:pt x="517024" y="465512"/>
                            <a:pt x="620764" y="455992"/>
                            <a:pt x="726408" y="437905"/>
                          </a:cubicBezTo>
                          <a:cubicBezTo>
                            <a:pt x="701663" y="428385"/>
                            <a:pt x="675014" y="416961"/>
                            <a:pt x="649317" y="404586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" name="Полилиния 68">
                      <a:extLst>
                        <a:ext uri="{FF2B5EF4-FFF2-40B4-BE49-F238E27FC236}">
                          <a16:creationId xmlns:a16="http://schemas.microsoft.com/office/drawing/2014/main" id="{88C96059-95F3-C41D-0F12-0101ACEF99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6922" y="2174308"/>
                      <a:ext cx="772201" cy="475983"/>
                    </a:xfrm>
                    <a:custGeom>
                      <a:avLst/>
                      <a:gdLst>
                        <a:gd name="connsiteX0" fmla="*/ 769011 w 772201"/>
                        <a:gd name="connsiteY0" fmla="*/ 164690 h 475983"/>
                        <a:gd name="connsiteX1" fmla="*/ 349291 w 772201"/>
                        <a:gd name="connsiteY1" fmla="*/ 0 h 475983"/>
                        <a:gd name="connsiteX2" fmla="*/ 0 w 772201"/>
                        <a:gd name="connsiteY2" fmla="*/ 36175 h 475983"/>
                        <a:gd name="connsiteX3" fmla="*/ 79947 w 772201"/>
                        <a:gd name="connsiteY3" fmla="*/ 68542 h 475983"/>
                        <a:gd name="connsiteX4" fmla="*/ 349291 w 772201"/>
                        <a:gd name="connsiteY4" fmla="*/ 45694 h 475983"/>
                        <a:gd name="connsiteX5" fmla="*/ 725230 w 772201"/>
                        <a:gd name="connsiteY5" fmla="*/ 175162 h 475983"/>
                        <a:gd name="connsiteX6" fmla="*/ 557723 w 772201"/>
                        <a:gd name="connsiteY6" fmla="*/ 393162 h 475983"/>
                        <a:gd name="connsiteX7" fmla="*/ 492052 w 772201"/>
                        <a:gd name="connsiteY7" fmla="*/ 432193 h 475983"/>
                        <a:gd name="connsiteX8" fmla="*/ 506329 w 772201"/>
                        <a:gd name="connsiteY8" fmla="*/ 475983 h 475983"/>
                        <a:gd name="connsiteX9" fmla="*/ 582468 w 772201"/>
                        <a:gd name="connsiteY9" fmla="*/ 431241 h 475983"/>
                        <a:gd name="connsiteX10" fmla="*/ 769011 w 772201"/>
                        <a:gd name="connsiteY10" fmla="*/ 164690 h 475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2201" h="475983">
                          <a:moveTo>
                            <a:pt x="769011" y="164690"/>
                          </a:moveTo>
                          <a:cubicBezTo>
                            <a:pt x="745217" y="59974"/>
                            <a:pt x="591986" y="0"/>
                            <a:pt x="349291" y="0"/>
                          </a:cubicBezTo>
                          <a:cubicBezTo>
                            <a:pt x="241743" y="0"/>
                            <a:pt x="121823" y="12376"/>
                            <a:pt x="0" y="36175"/>
                          </a:cubicBezTo>
                          <a:cubicBezTo>
                            <a:pt x="26649" y="45694"/>
                            <a:pt x="53298" y="56166"/>
                            <a:pt x="79947" y="68542"/>
                          </a:cubicBezTo>
                          <a:cubicBezTo>
                            <a:pt x="174169" y="53310"/>
                            <a:pt x="265537" y="45694"/>
                            <a:pt x="349291" y="45694"/>
                          </a:cubicBezTo>
                          <a:cubicBezTo>
                            <a:pt x="562482" y="45694"/>
                            <a:pt x="707147" y="95197"/>
                            <a:pt x="725230" y="175162"/>
                          </a:cubicBezTo>
                          <a:cubicBezTo>
                            <a:pt x="739506" y="236088"/>
                            <a:pt x="678595" y="316053"/>
                            <a:pt x="557723" y="393162"/>
                          </a:cubicBezTo>
                          <a:cubicBezTo>
                            <a:pt x="536785" y="406490"/>
                            <a:pt x="514894" y="418865"/>
                            <a:pt x="492052" y="432193"/>
                          </a:cubicBezTo>
                          <a:cubicBezTo>
                            <a:pt x="497763" y="447424"/>
                            <a:pt x="502522" y="461704"/>
                            <a:pt x="506329" y="475983"/>
                          </a:cubicBezTo>
                          <a:cubicBezTo>
                            <a:pt x="532978" y="461704"/>
                            <a:pt x="558675" y="446472"/>
                            <a:pt x="582468" y="431241"/>
                          </a:cubicBezTo>
                          <a:cubicBezTo>
                            <a:pt x="721423" y="340804"/>
                            <a:pt x="788045" y="246559"/>
                            <a:pt x="769011" y="1646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63" name="Полилиния 62">
                  <a:extLst>
                    <a:ext uri="{FF2B5EF4-FFF2-40B4-BE49-F238E27FC236}">
                      <a16:creationId xmlns:a16="http://schemas.microsoft.com/office/drawing/2014/main" id="{F899E1A5-8F49-A900-DA2F-13E52AEBCC0D}"/>
                    </a:ext>
                  </a:extLst>
                </p:cNvPr>
                <p:cNvSpPr/>
                <p:nvPr/>
              </p:nvSpPr>
              <p:spPr>
                <a:xfrm>
                  <a:off x="5283209" y="2397068"/>
                  <a:ext cx="251260" cy="251319"/>
                </a:xfrm>
                <a:custGeom>
                  <a:avLst/>
                  <a:gdLst>
                    <a:gd name="connsiteX0" fmla="*/ 251261 w 251260"/>
                    <a:gd name="connsiteY0" fmla="*/ 125660 h 251319"/>
                    <a:gd name="connsiteX1" fmla="*/ 125630 w 251260"/>
                    <a:gd name="connsiteY1" fmla="*/ 251319 h 251319"/>
                    <a:gd name="connsiteX2" fmla="*/ 0 w 251260"/>
                    <a:gd name="connsiteY2" fmla="*/ 125660 h 251319"/>
                    <a:gd name="connsiteX3" fmla="*/ 125630 w 251260"/>
                    <a:gd name="connsiteY3" fmla="*/ 0 h 251319"/>
                    <a:gd name="connsiteX4" fmla="*/ 251261 w 251260"/>
                    <a:gd name="connsiteY4" fmla="*/ 125660 h 251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260" h="251319">
                      <a:moveTo>
                        <a:pt x="251261" y="125660"/>
                      </a:moveTo>
                      <a:cubicBezTo>
                        <a:pt x="251261" y="195153"/>
                        <a:pt x="195108" y="251319"/>
                        <a:pt x="125630" y="251319"/>
                      </a:cubicBezTo>
                      <a:cubicBezTo>
                        <a:pt x="56153" y="251319"/>
                        <a:pt x="0" y="195153"/>
                        <a:pt x="0" y="125660"/>
                      </a:cubicBezTo>
                      <a:cubicBezTo>
                        <a:pt x="0" y="56166"/>
                        <a:pt x="56153" y="0"/>
                        <a:pt x="125630" y="0"/>
                      </a:cubicBezTo>
                      <a:cubicBezTo>
                        <a:pt x="195108" y="0"/>
                        <a:pt x="251261" y="56166"/>
                        <a:pt x="251261" y="125660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59" name="Рисунок 2">
                <a:extLst>
                  <a:ext uri="{FF2B5EF4-FFF2-40B4-BE49-F238E27FC236}">
                    <a16:creationId xmlns:a16="http://schemas.microsoft.com/office/drawing/2014/main" id="{2534CB6B-7644-0D17-CB51-BD1D90FB3B68}"/>
                  </a:ext>
                </a:extLst>
              </p:cNvPr>
              <p:cNvGrpSpPr/>
              <p:nvPr/>
            </p:nvGrpSpPr>
            <p:grpSpPr>
              <a:xfrm>
                <a:off x="5160433" y="1697373"/>
                <a:ext cx="780416" cy="593075"/>
                <a:chOff x="5160433" y="1697373"/>
                <a:chExt cx="780416" cy="593075"/>
              </a:xfrm>
              <a:solidFill>
                <a:srgbClr val="0061AF"/>
              </a:solidFill>
            </p:grpSpPr>
            <p:sp>
              <p:nvSpPr>
                <p:cNvPr id="60" name="Полилиния 59">
                  <a:extLst>
                    <a:ext uri="{FF2B5EF4-FFF2-40B4-BE49-F238E27FC236}">
                      <a16:creationId xmlns:a16="http://schemas.microsoft.com/office/drawing/2014/main" id="{61561B1D-364B-C687-9FCE-466383C73B08}"/>
                    </a:ext>
                  </a:extLst>
                </p:cNvPr>
                <p:cNvSpPr/>
                <p:nvPr/>
              </p:nvSpPr>
              <p:spPr>
                <a:xfrm>
                  <a:off x="5160433" y="2186683"/>
                  <a:ext cx="111354" cy="103764"/>
                </a:xfrm>
                <a:custGeom>
                  <a:avLst/>
                  <a:gdLst>
                    <a:gd name="connsiteX0" fmla="*/ 61863 w 111354"/>
                    <a:gd name="connsiteY0" fmla="*/ 85677 h 103764"/>
                    <a:gd name="connsiteX1" fmla="*/ 111354 w 111354"/>
                    <a:gd name="connsiteY1" fmla="*/ 6664 h 103764"/>
                    <a:gd name="connsiteX2" fmla="*/ 62815 w 111354"/>
                    <a:gd name="connsiteY2" fmla="*/ 0 h 103764"/>
                    <a:gd name="connsiteX3" fmla="*/ 0 w 111354"/>
                    <a:gd name="connsiteY3" fmla="*/ 103764 h 103764"/>
                    <a:gd name="connsiteX4" fmla="*/ 61863 w 111354"/>
                    <a:gd name="connsiteY4" fmla="*/ 85677 h 10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3764">
                      <a:moveTo>
                        <a:pt x="61863" y="85677"/>
                      </a:moveTo>
                      <a:cubicBezTo>
                        <a:pt x="78043" y="59022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8" y="67590"/>
                        <a:pt x="0" y="103764"/>
                      </a:cubicBezTo>
                      <a:cubicBezTo>
                        <a:pt x="19986" y="98053"/>
                        <a:pt x="40925" y="92341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61" name="Полилиния 60">
                  <a:extLst>
                    <a:ext uri="{FF2B5EF4-FFF2-40B4-BE49-F238E27FC236}">
                      <a16:creationId xmlns:a16="http://schemas.microsoft.com/office/drawing/2014/main" id="{3726E5A9-6C2F-2594-F172-86893F566624}"/>
                    </a:ext>
                  </a:extLst>
                </p:cNvPr>
                <p:cNvSpPr/>
                <p:nvPr/>
              </p:nvSpPr>
              <p:spPr>
                <a:xfrm>
                  <a:off x="5251801" y="1697373"/>
                  <a:ext cx="689049" cy="505494"/>
                </a:xfrm>
                <a:custGeom>
                  <a:avLst/>
                  <a:gdLst>
                    <a:gd name="connsiteX0" fmla="*/ 47587 w 689049"/>
                    <a:gd name="connsiteY0" fmla="*/ 455040 h 505494"/>
                    <a:gd name="connsiteX1" fmla="*/ 524412 w 689049"/>
                    <a:gd name="connsiteY1" fmla="*/ 43790 h 505494"/>
                    <a:gd name="connsiteX2" fmla="*/ 572951 w 689049"/>
                    <a:gd name="connsiteY2" fmla="*/ 55214 h 505494"/>
                    <a:gd name="connsiteX3" fmla="*/ 609117 w 689049"/>
                    <a:gd name="connsiteY3" fmla="*/ 500734 h 505494"/>
                    <a:gd name="connsiteX4" fmla="*/ 652898 w 689049"/>
                    <a:gd name="connsiteY4" fmla="*/ 505494 h 505494"/>
                    <a:gd name="connsiteX5" fmla="*/ 593890 w 689049"/>
                    <a:gd name="connsiteY5" fmla="*/ 16183 h 505494"/>
                    <a:gd name="connsiteX6" fmla="*/ 525364 w 689049"/>
                    <a:gd name="connsiteY6" fmla="*/ 0 h 505494"/>
                    <a:gd name="connsiteX7" fmla="*/ 0 w 689049"/>
                    <a:gd name="connsiteY7" fmla="*/ 447424 h 505494"/>
                    <a:gd name="connsiteX8" fmla="*/ 47587 w 689049"/>
                    <a:gd name="connsiteY8" fmla="*/ 455040 h 50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9049" h="505494">
                      <a:moveTo>
                        <a:pt x="47587" y="455040"/>
                      </a:moveTo>
                      <a:cubicBezTo>
                        <a:pt x="215095" y="210385"/>
                        <a:pt x="401637" y="43790"/>
                        <a:pt x="524412" y="43790"/>
                      </a:cubicBezTo>
                      <a:cubicBezTo>
                        <a:pt x="542495" y="43790"/>
                        <a:pt x="558675" y="47598"/>
                        <a:pt x="572951" y="55214"/>
                      </a:cubicBezTo>
                      <a:cubicBezTo>
                        <a:pt x="651946" y="97101"/>
                        <a:pt x="669078" y="265599"/>
                        <a:pt x="609117" y="500734"/>
                      </a:cubicBezTo>
                      <a:cubicBezTo>
                        <a:pt x="624345" y="501686"/>
                        <a:pt x="638622" y="503590"/>
                        <a:pt x="652898" y="505494"/>
                      </a:cubicBezTo>
                      <a:cubicBezTo>
                        <a:pt x="714761" y="260839"/>
                        <a:pt x="698582" y="72349"/>
                        <a:pt x="593890" y="16183"/>
                      </a:cubicBezTo>
                      <a:cubicBezTo>
                        <a:pt x="572951" y="5712"/>
                        <a:pt x="550109" y="0"/>
                        <a:pt x="525364" y="0"/>
                      </a:cubicBezTo>
                      <a:cubicBezTo>
                        <a:pt x="382602" y="0"/>
                        <a:pt x="180832" y="176114"/>
                        <a:pt x="0" y="447424"/>
                      </a:cubicBezTo>
                      <a:cubicBezTo>
                        <a:pt x="15228" y="449328"/>
                        <a:pt x="30456" y="452184"/>
                        <a:pt x="47587" y="455040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ED419F6F-84B0-C1FA-D1B9-03F41864BE76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50" name="Рисунок 2">
              <a:extLst>
                <a:ext uri="{FF2B5EF4-FFF2-40B4-BE49-F238E27FC236}">
                  <a16:creationId xmlns:a16="http://schemas.microsoft.com/office/drawing/2014/main" id="{195D4D38-B9EF-EB3A-1EF9-EC42DB01629C}"/>
                </a:ext>
              </a:extLst>
            </p:cNvPr>
            <p:cNvGrpSpPr/>
            <p:nvPr/>
          </p:nvGrpSpPr>
          <p:grpSpPr>
            <a:xfrm>
              <a:off x="5701977" y="2971104"/>
              <a:ext cx="1196344" cy="699695"/>
              <a:chOff x="5701977" y="2971104"/>
              <a:chExt cx="1196344" cy="699695"/>
            </a:xfrm>
            <a:solidFill>
              <a:srgbClr val="0061AF"/>
            </a:solidFill>
          </p:grpSpPr>
          <p:sp>
            <p:nvSpPr>
              <p:cNvPr id="56" name="Полилиния 55">
                <a:extLst>
                  <a:ext uri="{FF2B5EF4-FFF2-40B4-BE49-F238E27FC236}">
                    <a16:creationId xmlns:a16="http://schemas.microsoft.com/office/drawing/2014/main" id="{51988FD4-ABE7-2C96-C270-3AF9F9AA3AB3}"/>
                  </a:ext>
                </a:extLst>
              </p:cNvPr>
              <p:cNvSpPr/>
              <p:nvPr/>
            </p:nvSpPr>
            <p:spPr>
              <a:xfrm>
                <a:off x="5701977" y="2971104"/>
                <a:ext cx="686208" cy="698743"/>
              </a:xfrm>
              <a:custGeom>
                <a:avLst/>
                <a:gdLst>
                  <a:gd name="connsiteX0" fmla="*/ 576758 w 686208"/>
                  <a:gd name="connsiteY0" fmla="*/ 698743 h 698743"/>
                  <a:gd name="connsiteX1" fmla="*/ 576758 w 686208"/>
                  <a:gd name="connsiteY1" fmla="*/ 201817 h 698743"/>
                  <a:gd name="connsiteX2" fmla="*/ 342629 w 686208"/>
                  <a:gd name="connsiteY2" fmla="*/ 496927 h 698743"/>
                  <a:gd name="connsiteX3" fmla="*/ 107547 w 686208"/>
                  <a:gd name="connsiteY3" fmla="*/ 201817 h 698743"/>
                  <a:gd name="connsiteX4" fmla="*/ 107547 w 686208"/>
                  <a:gd name="connsiteY4" fmla="*/ 698743 h 698743"/>
                  <a:gd name="connsiteX5" fmla="*/ 0 w 686208"/>
                  <a:gd name="connsiteY5" fmla="*/ 698743 h 698743"/>
                  <a:gd name="connsiteX6" fmla="*/ 0 w 686208"/>
                  <a:gd name="connsiteY6" fmla="*/ 0 h 698743"/>
                  <a:gd name="connsiteX7" fmla="*/ 62815 w 686208"/>
                  <a:gd name="connsiteY7" fmla="*/ 0 h 698743"/>
                  <a:gd name="connsiteX8" fmla="*/ 343580 w 686208"/>
                  <a:gd name="connsiteY8" fmla="*/ 354132 h 698743"/>
                  <a:gd name="connsiteX9" fmla="*/ 624345 w 686208"/>
                  <a:gd name="connsiteY9" fmla="*/ 0 h 698743"/>
                  <a:gd name="connsiteX10" fmla="*/ 686209 w 686208"/>
                  <a:gd name="connsiteY10" fmla="*/ 0 h 698743"/>
                  <a:gd name="connsiteX11" fmla="*/ 686209 w 686208"/>
                  <a:gd name="connsiteY11" fmla="*/ 698743 h 698743"/>
                  <a:gd name="connsiteX12" fmla="*/ 576758 w 686208"/>
                  <a:gd name="connsiteY12" fmla="*/ 698743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6208" h="698743">
                    <a:moveTo>
                      <a:pt x="576758" y="698743"/>
                    </a:moveTo>
                    <a:lnTo>
                      <a:pt x="576758" y="201817"/>
                    </a:lnTo>
                    <a:lnTo>
                      <a:pt x="342629" y="496927"/>
                    </a:lnTo>
                    <a:lnTo>
                      <a:pt x="107547" y="201817"/>
                    </a:lnTo>
                    <a:lnTo>
                      <a:pt x="107547" y="698743"/>
                    </a:lnTo>
                    <a:lnTo>
                      <a:pt x="0" y="698743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3580" y="354132"/>
                    </a:lnTo>
                    <a:lnTo>
                      <a:pt x="624345" y="0"/>
                    </a:lnTo>
                    <a:lnTo>
                      <a:pt x="686209" y="0"/>
                    </a:lnTo>
                    <a:lnTo>
                      <a:pt x="686209" y="698743"/>
                    </a:lnTo>
                    <a:lnTo>
                      <a:pt x="576758" y="69874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" name="Полилиния 56">
                <a:extLst>
                  <a:ext uri="{FF2B5EF4-FFF2-40B4-BE49-F238E27FC236}">
                    <a16:creationId xmlns:a16="http://schemas.microsoft.com/office/drawing/2014/main" id="{EC40F88D-83BD-9B61-B06E-7D261242526C}"/>
                  </a:ext>
                </a:extLst>
              </p:cNvPr>
              <p:cNvSpPr/>
              <p:nvPr/>
            </p:nvSpPr>
            <p:spPr>
              <a:xfrm>
                <a:off x="6457663" y="2972056"/>
                <a:ext cx="440658" cy="698743"/>
              </a:xfrm>
              <a:custGeom>
                <a:avLst/>
                <a:gdLst>
                  <a:gd name="connsiteX0" fmla="*/ 403540 w 440658"/>
                  <a:gd name="connsiteY0" fmla="*/ 295110 h 698743"/>
                  <a:gd name="connsiteX1" fmla="*/ 403540 w 440658"/>
                  <a:gd name="connsiteY1" fmla="*/ 396970 h 698743"/>
                  <a:gd name="connsiteX2" fmla="*/ 107547 w 440658"/>
                  <a:gd name="connsiteY2" fmla="*/ 396970 h 698743"/>
                  <a:gd name="connsiteX3" fmla="*/ 107547 w 440658"/>
                  <a:gd name="connsiteY3" fmla="*/ 596883 h 698743"/>
                  <a:gd name="connsiteX4" fmla="*/ 440658 w 440658"/>
                  <a:gd name="connsiteY4" fmla="*/ 596883 h 698743"/>
                  <a:gd name="connsiteX5" fmla="*/ 440658 w 440658"/>
                  <a:gd name="connsiteY5" fmla="*/ 698743 h 698743"/>
                  <a:gd name="connsiteX6" fmla="*/ 0 w 440658"/>
                  <a:gd name="connsiteY6" fmla="*/ 698743 h 698743"/>
                  <a:gd name="connsiteX7" fmla="*/ 0 w 440658"/>
                  <a:gd name="connsiteY7" fmla="*/ 0 h 698743"/>
                  <a:gd name="connsiteX8" fmla="*/ 440658 w 440658"/>
                  <a:gd name="connsiteY8" fmla="*/ 0 h 698743"/>
                  <a:gd name="connsiteX9" fmla="*/ 440658 w 440658"/>
                  <a:gd name="connsiteY9" fmla="*/ 101861 h 698743"/>
                  <a:gd name="connsiteX10" fmla="*/ 107547 w 440658"/>
                  <a:gd name="connsiteY10" fmla="*/ 101861 h 698743"/>
                  <a:gd name="connsiteX11" fmla="*/ 107547 w 440658"/>
                  <a:gd name="connsiteY11" fmla="*/ 295110 h 698743"/>
                  <a:gd name="connsiteX12" fmla="*/ 403540 w 440658"/>
                  <a:gd name="connsiteY12" fmla="*/ 295110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0658" h="698743">
                    <a:moveTo>
                      <a:pt x="403540" y="295110"/>
                    </a:moveTo>
                    <a:lnTo>
                      <a:pt x="403540" y="396970"/>
                    </a:lnTo>
                    <a:lnTo>
                      <a:pt x="107547" y="396970"/>
                    </a:lnTo>
                    <a:lnTo>
                      <a:pt x="107547" y="596883"/>
                    </a:lnTo>
                    <a:lnTo>
                      <a:pt x="440658" y="596883"/>
                    </a:lnTo>
                    <a:lnTo>
                      <a:pt x="440658" y="698743"/>
                    </a:lnTo>
                    <a:lnTo>
                      <a:pt x="0" y="698743"/>
                    </a:lnTo>
                    <a:lnTo>
                      <a:pt x="0" y="0"/>
                    </a:lnTo>
                    <a:lnTo>
                      <a:pt x="440658" y="0"/>
                    </a:lnTo>
                    <a:lnTo>
                      <a:pt x="440658" y="101861"/>
                    </a:lnTo>
                    <a:lnTo>
                      <a:pt x="107547" y="101861"/>
                    </a:lnTo>
                    <a:lnTo>
                      <a:pt x="107547" y="295110"/>
                    </a:lnTo>
                    <a:lnTo>
                      <a:pt x="403540" y="295110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51" name="Рисунок 2">
              <a:extLst>
                <a:ext uri="{FF2B5EF4-FFF2-40B4-BE49-F238E27FC236}">
                  <a16:creationId xmlns:a16="http://schemas.microsoft.com/office/drawing/2014/main" id="{D49D304F-4C6A-7240-6EFC-363C26C05372}"/>
                </a:ext>
              </a:extLst>
            </p:cNvPr>
            <p:cNvGrpSpPr/>
            <p:nvPr/>
          </p:nvGrpSpPr>
          <p:grpSpPr>
            <a:xfrm>
              <a:off x="6988737" y="2956824"/>
              <a:ext cx="1420956" cy="713974"/>
              <a:chOff x="6988737" y="2956824"/>
              <a:chExt cx="1420956" cy="713974"/>
            </a:xfrm>
            <a:solidFill>
              <a:srgbClr val="0061AF"/>
            </a:solidFill>
          </p:grpSpPr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EDE396D3-D5D8-CACA-AEA3-347CB7B6F1D7}"/>
                  </a:ext>
                </a:extLst>
              </p:cNvPr>
              <p:cNvSpPr/>
              <p:nvPr/>
            </p:nvSpPr>
            <p:spPr>
              <a:xfrm>
                <a:off x="8212682" y="2971104"/>
                <a:ext cx="197010" cy="698743"/>
              </a:xfrm>
              <a:custGeom>
                <a:avLst/>
                <a:gdLst>
                  <a:gd name="connsiteX0" fmla="*/ 197011 w 197010"/>
                  <a:gd name="connsiteY0" fmla="*/ 107572 h 698743"/>
                  <a:gd name="connsiteX1" fmla="*/ 197011 w 197010"/>
                  <a:gd name="connsiteY1" fmla="*/ 0 h 698743"/>
                  <a:gd name="connsiteX2" fmla="*/ 152279 w 197010"/>
                  <a:gd name="connsiteY2" fmla="*/ 0 h 698743"/>
                  <a:gd name="connsiteX3" fmla="*/ 44732 w 197010"/>
                  <a:gd name="connsiteY3" fmla="*/ 0 h 698743"/>
                  <a:gd name="connsiteX4" fmla="*/ 0 w 197010"/>
                  <a:gd name="connsiteY4" fmla="*/ 0 h 698743"/>
                  <a:gd name="connsiteX5" fmla="*/ 0 w 197010"/>
                  <a:gd name="connsiteY5" fmla="*/ 107572 h 698743"/>
                  <a:gd name="connsiteX6" fmla="*/ 44732 w 197010"/>
                  <a:gd name="connsiteY6" fmla="*/ 107572 h 698743"/>
                  <a:gd name="connsiteX7" fmla="*/ 44732 w 197010"/>
                  <a:gd name="connsiteY7" fmla="*/ 591171 h 698743"/>
                  <a:gd name="connsiteX8" fmla="*/ 0 w 197010"/>
                  <a:gd name="connsiteY8" fmla="*/ 591171 h 698743"/>
                  <a:gd name="connsiteX9" fmla="*/ 0 w 197010"/>
                  <a:gd name="connsiteY9" fmla="*/ 698743 h 698743"/>
                  <a:gd name="connsiteX10" fmla="*/ 44732 w 197010"/>
                  <a:gd name="connsiteY10" fmla="*/ 698743 h 698743"/>
                  <a:gd name="connsiteX11" fmla="*/ 152279 w 197010"/>
                  <a:gd name="connsiteY11" fmla="*/ 698743 h 698743"/>
                  <a:gd name="connsiteX12" fmla="*/ 197011 w 197010"/>
                  <a:gd name="connsiteY12" fmla="*/ 698743 h 698743"/>
                  <a:gd name="connsiteX13" fmla="*/ 197011 w 197010"/>
                  <a:gd name="connsiteY13" fmla="*/ 591171 h 698743"/>
                  <a:gd name="connsiteX14" fmla="*/ 152279 w 197010"/>
                  <a:gd name="connsiteY14" fmla="*/ 591171 h 698743"/>
                  <a:gd name="connsiteX15" fmla="*/ 152279 w 197010"/>
                  <a:gd name="connsiteY15" fmla="*/ 107572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7010" h="698743">
                    <a:moveTo>
                      <a:pt x="197011" y="107572"/>
                    </a:moveTo>
                    <a:lnTo>
                      <a:pt x="197011" y="0"/>
                    </a:lnTo>
                    <a:lnTo>
                      <a:pt x="152279" y="0"/>
                    </a:lnTo>
                    <a:lnTo>
                      <a:pt x="44732" y="0"/>
                    </a:lnTo>
                    <a:lnTo>
                      <a:pt x="0" y="0"/>
                    </a:lnTo>
                    <a:lnTo>
                      <a:pt x="0" y="107572"/>
                    </a:lnTo>
                    <a:lnTo>
                      <a:pt x="44732" y="107572"/>
                    </a:lnTo>
                    <a:lnTo>
                      <a:pt x="44732" y="591171"/>
                    </a:lnTo>
                    <a:lnTo>
                      <a:pt x="0" y="591171"/>
                    </a:lnTo>
                    <a:lnTo>
                      <a:pt x="0" y="698743"/>
                    </a:lnTo>
                    <a:lnTo>
                      <a:pt x="44732" y="698743"/>
                    </a:lnTo>
                    <a:lnTo>
                      <a:pt x="152279" y="698743"/>
                    </a:lnTo>
                    <a:lnTo>
                      <a:pt x="197011" y="698743"/>
                    </a:lnTo>
                    <a:lnTo>
                      <a:pt x="197011" y="591171"/>
                    </a:lnTo>
                    <a:lnTo>
                      <a:pt x="152279" y="591171"/>
                    </a:lnTo>
                    <a:lnTo>
                      <a:pt x="152279" y="107572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38BA4825-02D8-FA40-7AF1-AA619FCDEB99}"/>
                  </a:ext>
                </a:extLst>
              </p:cNvPr>
              <p:cNvSpPr/>
              <p:nvPr/>
            </p:nvSpPr>
            <p:spPr>
              <a:xfrm>
                <a:off x="6988737" y="2971104"/>
                <a:ext cx="532031" cy="698743"/>
              </a:xfrm>
              <a:custGeom>
                <a:avLst/>
                <a:gdLst>
                  <a:gd name="connsiteX0" fmla="*/ 225564 w 532031"/>
                  <a:gd name="connsiteY0" fmla="*/ 0 h 698743"/>
                  <a:gd name="connsiteX1" fmla="*/ 0 w 532031"/>
                  <a:gd name="connsiteY1" fmla="*/ 0 h 698743"/>
                  <a:gd name="connsiteX2" fmla="*/ 0 w 532031"/>
                  <a:gd name="connsiteY2" fmla="*/ 698743 h 698743"/>
                  <a:gd name="connsiteX3" fmla="*/ 107547 w 532031"/>
                  <a:gd name="connsiteY3" fmla="*/ 698743 h 698743"/>
                  <a:gd name="connsiteX4" fmla="*/ 107547 w 532031"/>
                  <a:gd name="connsiteY4" fmla="*/ 101861 h 698743"/>
                  <a:gd name="connsiteX5" fmla="*/ 232226 w 532031"/>
                  <a:gd name="connsiteY5" fmla="*/ 101861 h 698743"/>
                  <a:gd name="connsiteX6" fmla="*/ 431141 w 532031"/>
                  <a:gd name="connsiteY6" fmla="*/ 262743 h 698743"/>
                  <a:gd name="connsiteX7" fmla="*/ 293138 w 532031"/>
                  <a:gd name="connsiteY7" fmla="*/ 418865 h 698743"/>
                  <a:gd name="connsiteX8" fmla="*/ 157038 w 532031"/>
                  <a:gd name="connsiteY8" fmla="*/ 361747 h 698743"/>
                  <a:gd name="connsiteX9" fmla="*/ 157038 w 532031"/>
                  <a:gd name="connsiteY9" fmla="*/ 472175 h 698743"/>
                  <a:gd name="connsiteX10" fmla="*/ 290282 w 532031"/>
                  <a:gd name="connsiteY10" fmla="*/ 519774 h 698743"/>
                  <a:gd name="connsiteX11" fmla="*/ 532026 w 532031"/>
                  <a:gd name="connsiteY11" fmla="*/ 262743 h 698743"/>
                  <a:gd name="connsiteX12" fmla="*/ 225564 w 532031"/>
                  <a:gd name="connsiteY12" fmla="*/ 0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2031" h="698743">
                    <a:moveTo>
                      <a:pt x="225564" y="0"/>
                    </a:moveTo>
                    <a:lnTo>
                      <a:pt x="0" y="0"/>
                    </a:lnTo>
                    <a:lnTo>
                      <a:pt x="0" y="698743"/>
                    </a:lnTo>
                    <a:lnTo>
                      <a:pt x="107547" y="698743"/>
                    </a:lnTo>
                    <a:lnTo>
                      <a:pt x="107547" y="101861"/>
                    </a:lnTo>
                    <a:lnTo>
                      <a:pt x="232226" y="101861"/>
                    </a:lnTo>
                    <a:cubicBezTo>
                      <a:pt x="336918" y="101861"/>
                      <a:pt x="431141" y="151363"/>
                      <a:pt x="431141" y="262743"/>
                    </a:cubicBezTo>
                    <a:cubicBezTo>
                      <a:pt x="431141" y="354132"/>
                      <a:pt x="362616" y="418865"/>
                      <a:pt x="293138" y="418865"/>
                    </a:cubicBezTo>
                    <a:cubicBezTo>
                      <a:pt x="292186" y="418865"/>
                      <a:pt x="211288" y="428385"/>
                      <a:pt x="157038" y="361747"/>
                    </a:cubicBezTo>
                    <a:lnTo>
                      <a:pt x="157038" y="472175"/>
                    </a:lnTo>
                    <a:cubicBezTo>
                      <a:pt x="206529" y="522630"/>
                      <a:pt x="289331" y="519774"/>
                      <a:pt x="290282" y="519774"/>
                    </a:cubicBezTo>
                    <a:cubicBezTo>
                      <a:pt x="423527" y="519774"/>
                      <a:pt x="532026" y="396970"/>
                      <a:pt x="532026" y="262743"/>
                    </a:cubicBezTo>
                    <a:cubicBezTo>
                      <a:pt x="532978" y="105668"/>
                      <a:pt x="412106" y="0"/>
                      <a:pt x="225564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15F8C47A-2DFA-CDAA-0404-227DDEC8BAFE}"/>
                  </a:ext>
                </a:extLst>
              </p:cNvPr>
              <p:cNvSpPr/>
              <p:nvPr/>
            </p:nvSpPr>
            <p:spPr>
              <a:xfrm>
                <a:off x="7751086" y="3141506"/>
                <a:ext cx="362622" cy="529293"/>
              </a:xfrm>
              <a:custGeom>
                <a:avLst/>
                <a:gdLst>
                  <a:gd name="connsiteX0" fmla="*/ 124678 w 362622"/>
                  <a:gd name="connsiteY0" fmla="*/ 0 h 529293"/>
                  <a:gd name="connsiteX1" fmla="*/ 0 w 362622"/>
                  <a:gd name="connsiteY1" fmla="*/ 37127 h 529293"/>
                  <a:gd name="connsiteX2" fmla="*/ 0 w 362622"/>
                  <a:gd name="connsiteY2" fmla="*/ 144699 h 529293"/>
                  <a:gd name="connsiteX3" fmla="*/ 107547 w 362622"/>
                  <a:gd name="connsiteY3" fmla="*/ 105668 h 529293"/>
                  <a:gd name="connsiteX4" fmla="*/ 253164 w 362622"/>
                  <a:gd name="connsiteY4" fmla="*/ 270359 h 529293"/>
                  <a:gd name="connsiteX5" fmla="*/ 253164 w 362622"/>
                  <a:gd name="connsiteY5" fmla="*/ 529293 h 529293"/>
                  <a:gd name="connsiteX6" fmla="*/ 362615 w 362622"/>
                  <a:gd name="connsiteY6" fmla="*/ 529293 h 529293"/>
                  <a:gd name="connsiteX7" fmla="*/ 362615 w 362622"/>
                  <a:gd name="connsiteY7" fmla="*/ 263695 h 529293"/>
                  <a:gd name="connsiteX8" fmla="*/ 124678 w 362622"/>
                  <a:gd name="connsiteY8" fmla="*/ 0 h 52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2622" h="529293">
                    <a:moveTo>
                      <a:pt x="124678" y="0"/>
                    </a:moveTo>
                    <a:cubicBezTo>
                      <a:pt x="81850" y="0"/>
                      <a:pt x="37118" y="11424"/>
                      <a:pt x="0" y="37127"/>
                    </a:cubicBezTo>
                    <a:lnTo>
                      <a:pt x="0" y="144699"/>
                    </a:lnTo>
                    <a:cubicBezTo>
                      <a:pt x="26649" y="118996"/>
                      <a:pt x="63767" y="105668"/>
                      <a:pt x="107547" y="105668"/>
                    </a:cubicBezTo>
                    <a:cubicBezTo>
                      <a:pt x="196059" y="105668"/>
                      <a:pt x="253164" y="154219"/>
                      <a:pt x="253164" y="270359"/>
                    </a:cubicBezTo>
                    <a:lnTo>
                      <a:pt x="253164" y="529293"/>
                    </a:lnTo>
                    <a:lnTo>
                      <a:pt x="362615" y="529293"/>
                    </a:lnTo>
                    <a:lnTo>
                      <a:pt x="362615" y="263695"/>
                    </a:lnTo>
                    <a:cubicBezTo>
                      <a:pt x="363566" y="101861"/>
                      <a:pt x="277909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C26A6B60-EE8A-BF64-0ACD-9D28C4020459}"/>
                  </a:ext>
                </a:extLst>
              </p:cNvPr>
              <p:cNvSpPr/>
              <p:nvPr/>
            </p:nvSpPr>
            <p:spPr>
              <a:xfrm>
                <a:off x="7591192" y="2956824"/>
                <a:ext cx="109450" cy="713974"/>
              </a:xfrm>
              <a:custGeom>
                <a:avLst/>
                <a:gdLst>
                  <a:gd name="connsiteX0" fmla="*/ 0 w 109450"/>
                  <a:gd name="connsiteY0" fmla="*/ 0 h 713974"/>
                  <a:gd name="connsiteX1" fmla="*/ 109451 w 109450"/>
                  <a:gd name="connsiteY1" fmla="*/ 0 h 713974"/>
                  <a:gd name="connsiteX2" fmla="*/ 109451 w 109450"/>
                  <a:gd name="connsiteY2" fmla="*/ 713975 h 713974"/>
                  <a:gd name="connsiteX3" fmla="*/ 0 w 109450"/>
                  <a:gd name="connsiteY3" fmla="*/ 713975 h 713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50" h="713974">
                    <a:moveTo>
                      <a:pt x="0" y="0"/>
                    </a:moveTo>
                    <a:lnTo>
                      <a:pt x="109451" y="0"/>
                    </a:lnTo>
                    <a:lnTo>
                      <a:pt x="109451" y="713975"/>
                    </a:lnTo>
                    <a:lnTo>
                      <a:pt x="0" y="713975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5729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Шапка с логотипом коня (бела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8900951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lang="ru-RU" sz="2800" b="1" kern="1200" dirty="0">
                <a:solidFill>
                  <a:schemeClr val="tx2"/>
                </a:solidFill>
                <a:latin typeface="Montserrat" panose="00000500000000000000" pitchFamily="2" charset="-52"/>
                <a:ea typeface="+mj-ea"/>
                <a:cs typeface="+mj-cs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0D0962-6951-42C9-AAB7-A8419B4562CD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7" name="Текст 19">
            <a:extLst>
              <a:ext uri="{FF2B5EF4-FFF2-40B4-BE49-F238E27FC236}">
                <a16:creationId xmlns:a16="http://schemas.microsoft.com/office/drawing/2014/main" id="{9B7EDFEE-2870-F135-5904-15E635B1E7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D0F4FC50-7596-08BC-7C42-37480F981E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grpSp>
        <p:nvGrpSpPr>
          <p:cNvPr id="8" name="Рисунок 82">
            <a:extLst>
              <a:ext uri="{FF2B5EF4-FFF2-40B4-BE49-F238E27FC236}">
                <a16:creationId xmlns:a16="http://schemas.microsoft.com/office/drawing/2014/main" id="{1868A31E-E81B-B980-E577-BD5A83EF62F7}"/>
              </a:ext>
            </a:extLst>
          </p:cNvPr>
          <p:cNvGrpSpPr/>
          <p:nvPr userDrawn="1"/>
        </p:nvGrpSpPr>
        <p:grpSpPr>
          <a:xfrm>
            <a:off x="9792252" y="-125895"/>
            <a:ext cx="1748253" cy="1183590"/>
            <a:chOff x="2089150" y="596900"/>
            <a:chExt cx="6320543" cy="4279088"/>
          </a:xfrm>
        </p:grpSpPr>
        <p:grpSp>
          <p:nvGrpSpPr>
            <p:cNvPr id="10" name="Рисунок 82">
              <a:extLst>
                <a:ext uri="{FF2B5EF4-FFF2-40B4-BE49-F238E27FC236}">
                  <a16:creationId xmlns:a16="http://schemas.microsoft.com/office/drawing/2014/main" id="{067F9166-0817-B61B-E4D7-A68988A6AB51}"/>
                </a:ext>
              </a:extLst>
            </p:cNvPr>
            <p:cNvGrpSpPr/>
            <p:nvPr/>
          </p:nvGrpSpPr>
          <p:grpSpPr>
            <a:xfrm>
              <a:off x="3782231" y="2224166"/>
              <a:ext cx="3082779" cy="2651822"/>
              <a:chOff x="3782231" y="2224166"/>
              <a:chExt cx="3082779" cy="2651822"/>
            </a:xfrm>
            <a:solidFill>
              <a:srgbClr val="DDDDDE"/>
            </a:solidFill>
          </p:grpSpPr>
          <p:sp>
            <p:nvSpPr>
              <p:cNvPr id="42" name="Полилиния 41">
                <a:extLst>
                  <a:ext uri="{FF2B5EF4-FFF2-40B4-BE49-F238E27FC236}">
                    <a16:creationId xmlns:a16="http://schemas.microsoft.com/office/drawing/2014/main" id="{5E9AE830-6DB4-04B3-09AC-AFBF16D4288B}"/>
                  </a:ext>
                </a:extLst>
              </p:cNvPr>
              <p:cNvSpPr/>
              <p:nvPr/>
            </p:nvSpPr>
            <p:spPr>
              <a:xfrm>
                <a:off x="3849879" y="3647000"/>
                <a:ext cx="310269" cy="469319"/>
              </a:xfrm>
              <a:custGeom>
                <a:avLst/>
                <a:gdLst>
                  <a:gd name="connsiteX0" fmla="*/ 310269 w 310269"/>
                  <a:gd name="connsiteY0" fmla="*/ 0 h 469319"/>
                  <a:gd name="connsiteX1" fmla="*/ 0 w 310269"/>
                  <a:gd name="connsiteY1" fmla="*/ 282734 h 469319"/>
                  <a:gd name="connsiteX2" fmla="*/ 153231 w 310269"/>
                  <a:gd name="connsiteY2" fmla="*/ 469320 h 469319"/>
                  <a:gd name="connsiteX3" fmla="*/ 308366 w 310269"/>
                  <a:gd name="connsiteY3" fmla="*/ 316053 h 469319"/>
                  <a:gd name="connsiteX4" fmla="*/ 310269 w 310269"/>
                  <a:gd name="connsiteY4" fmla="*/ 0 h 469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269" h="469319">
                    <a:moveTo>
                      <a:pt x="310269" y="0"/>
                    </a:moveTo>
                    <a:lnTo>
                      <a:pt x="0" y="282734"/>
                    </a:lnTo>
                    <a:cubicBezTo>
                      <a:pt x="47587" y="347468"/>
                      <a:pt x="98982" y="410298"/>
                      <a:pt x="153231" y="469320"/>
                    </a:cubicBezTo>
                    <a:lnTo>
                      <a:pt x="308366" y="316053"/>
                    </a:lnTo>
                    <a:cubicBezTo>
                      <a:pt x="304559" y="202769"/>
                      <a:pt x="305510" y="98053"/>
                      <a:pt x="310269" y="0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3" name="Полилиния 42">
                <a:extLst>
                  <a:ext uri="{FF2B5EF4-FFF2-40B4-BE49-F238E27FC236}">
                    <a16:creationId xmlns:a16="http://schemas.microsoft.com/office/drawing/2014/main" id="{B67ACF19-11CC-3226-01FC-EA1EF9FB4BAE}"/>
                  </a:ext>
                </a:extLst>
              </p:cNvPr>
              <p:cNvSpPr/>
              <p:nvPr/>
            </p:nvSpPr>
            <p:spPr>
              <a:xfrm>
                <a:off x="3782231" y="3206239"/>
                <a:ext cx="430263" cy="677799"/>
              </a:xfrm>
              <a:custGeom>
                <a:avLst/>
                <a:gdLst>
                  <a:gd name="connsiteX0" fmla="*/ 430264 w 430263"/>
                  <a:gd name="connsiteY0" fmla="*/ 0 h 677799"/>
                  <a:gd name="connsiteX1" fmla="*/ 2930 w 430263"/>
                  <a:gd name="connsiteY1" fmla="*/ 367459 h 677799"/>
                  <a:gd name="connsiteX2" fmla="*/ 9592 w 430263"/>
                  <a:gd name="connsiteY2" fmla="*/ 639721 h 677799"/>
                  <a:gd name="connsiteX3" fmla="*/ 36241 w 430263"/>
                  <a:gd name="connsiteY3" fmla="*/ 677800 h 677799"/>
                  <a:gd name="connsiteX4" fmla="*/ 383628 w 430263"/>
                  <a:gd name="connsiteY4" fmla="*/ 361747 h 677799"/>
                  <a:gd name="connsiteX5" fmla="*/ 430264 w 430263"/>
                  <a:gd name="connsiteY5" fmla="*/ 0 h 677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0263" h="677799">
                    <a:moveTo>
                      <a:pt x="430264" y="0"/>
                    </a:moveTo>
                    <a:lnTo>
                      <a:pt x="2930" y="367459"/>
                    </a:lnTo>
                    <a:cubicBezTo>
                      <a:pt x="-2780" y="461704"/>
                      <a:pt x="75" y="553093"/>
                      <a:pt x="9592" y="639721"/>
                    </a:cubicBezTo>
                    <a:cubicBezTo>
                      <a:pt x="18158" y="652097"/>
                      <a:pt x="26724" y="665424"/>
                      <a:pt x="36241" y="677800"/>
                    </a:cubicBezTo>
                    <a:lnTo>
                      <a:pt x="383628" y="361747"/>
                    </a:lnTo>
                    <a:cubicBezTo>
                      <a:pt x="392194" y="223712"/>
                      <a:pt x="409325" y="103764"/>
                      <a:pt x="430264" y="0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4" name="Полилиния 43">
                <a:extLst>
                  <a:ext uri="{FF2B5EF4-FFF2-40B4-BE49-F238E27FC236}">
                    <a16:creationId xmlns:a16="http://schemas.microsoft.com/office/drawing/2014/main" id="{4510B0D1-AC27-D2BC-79AB-E7E9C0D7BC92}"/>
                  </a:ext>
                </a:extLst>
              </p:cNvPr>
              <p:cNvSpPr/>
              <p:nvPr/>
            </p:nvSpPr>
            <p:spPr>
              <a:xfrm>
                <a:off x="4041180" y="4038258"/>
                <a:ext cx="140858" cy="255126"/>
              </a:xfrm>
              <a:custGeom>
                <a:avLst/>
                <a:gdLst>
                  <a:gd name="connsiteX0" fmla="*/ 0 w 140858"/>
                  <a:gd name="connsiteY0" fmla="*/ 118996 h 255126"/>
                  <a:gd name="connsiteX1" fmla="*/ 140858 w 140858"/>
                  <a:gd name="connsiteY1" fmla="*/ 255127 h 255126"/>
                  <a:gd name="connsiteX2" fmla="*/ 119920 w 140858"/>
                  <a:gd name="connsiteY2" fmla="*/ 0 h 255126"/>
                  <a:gd name="connsiteX3" fmla="*/ 0 w 140858"/>
                  <a:gd name="connsiteY3" fmla="*/ 118996 h 255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858" h="255126">
                    <a:moveTo>
                      <a:pt x="0" y="118996"/>
                    </a:moveTo>
                    <a:cubicBezTo>
                      <a:pt x="44732" y="166594"/>
                      <a:pt x="92319" y="211337"/>
                      <a:pt x="140858" y="255127"/>
                    </a:cubicBezTo>
                    <a:cubicBezTo>
                      <a:pt x="131341" y="166594"/>
                      <a:pt x="124679" y="81869"/>
                      <a:pt x="119920" y="0"/>
                    </a:cubicBezTo>
                    <a:lnTo>
                      <a:pt x="0" y="118996"/>
                    </a:ln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5" name="Полилиния 44">
                <a:extLst>
                  <a:ext uri="{FF2B5EF4-FFF2-40B4-BE49-F238E27FC236}">
                    <a16:creationId xmlns:a16="http://schemas.microsoft.com/office/drawing/2014/main" id="{A12238F7-7135-9739-17D0-9BE6F8B78EAE}"/>
                  </a:ext>
                </a:extLst>
              </p:cNvPr>
              <p:cNvSpPr/>
              <p:nvPr/>
            </p:nvSpPr>
            <p:spPr>
              <a:xfrm>
                <a:off x="3791823" y="2658859"/>
                <a:ext cx="603406" cy="833922"/>
              </a:xfrm>
              <a:custGeom>
                <a:avLst/>
                <a:gdLst>
                  <a:gd name="connsiteX0" fmla="*/ 443514 w 603406"/>
                  <a:gd name="connsiteY0" fmla="*/ 440760 h 833922"/>
                  <a:gd name="connsiteX1" fmla="*/ 603407 w 603406"/>
                  <a:gd name="connsiteY1" fmla="*/ 0 h 833922"/>
                  <a:gd name="connsiteX2" fmla="*/ 105644 w 603406"/>
                  <a:gd name="connsiteY2" fmla="*/ 408394 h 833922"/>
                  <a:gd name="connsiteX3" fmla="*/ 0 w 603406"/>
                  <a:gd name="connsiteY3" fmla="*/ 833923 h 833922"/>
                  <a:gd name="connsiteX4" fmla="*/ 440658 w 603406"/>
                  <a:gd name="connsiteY4" fmla="*/ 455992 h 833922"/>
                  <a:gd name="connsiteX5" fmla="*/ 443514 w 603406"/>
                  <a:gd name="connsiteY5" fmla="*/ 440760 h 833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3406" h="833922">
                    <a:moveTo>
                      <a:pt x="443514" y="440760"/>
                    </a:moveTo>
                    <a:cubicBezTo>
                      <a:pt x="492053" y="237992"/>
                      <a:pt x="553916" y="93293"/>
                      <a:pt x="603407" y="0"/>
                    </a:cubicBezTo>
                    <a:lnTo>
                      <a:pt x="105644" y="408394"/>
                    </a:lnTo>
                    <a:cubicBezTo>
                      <a:pt x="48539" y="555948"/>
                      <a:pt x="15228" y="698743"/>
                      <a:pt x="0" y="833923"/>
                    </a:cubicBezTo>
                    <a:lnTo>
                      <a:pt x="440658" y="455992"/>
                    </a:lnTo>
                    <a:cubicBezTo>
                      <a:pt x="440658" y="451232"/>
                      <a:pt x="442562" y="446472"/>
                      <a:pt x="443514" y="440760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6" name="Полилиния 45">
                <a:extLst>
                  <a:ext uri="{FF2B5EF4-FFF2-40B4-BE49-F238E27FC236}">
                    <a16:creationId xmlns:a16="http://schemas.microsoft.com/office/drawing/2014/main" id="{90B34FD5-6A85-56EF-F5D8-A4F345F626FD}"/>
                  </a:ext>
                </a:extLst>
              </p:cNvPr>
              <p:cNvSpPr/>
              <p:nvPr/>
            </p:nvSpPr>
            <p:spPr>
              <a:xfrm>
                <a:off x="3943150" y="2442762"/>
                <a:ext cx="486342" cy="515013"/>
              </a:xfrm>
              <a:custGeom>
                <a:avLst/>
                <a:gdLst>
                  <a:gd name="connsiteX0" fmla="*/ 324545 w 486342"/>
                  <a:gd name="connsiteY0" fmla="*/ 0 h 515013"/>
                  <a:gd name="connsiteX1" fmla="*/ 0 w 486342"/>
                  <a:gd name="connsiteY1" fmla="*/ 515014 h 515013"/>
                  <a:gd name="connsiteX2" fmla="*/ 486342 w 486342"/>
                  <a:gd name="connsiteY2" fmla="*/ 116140 h 515013"/>
                  <a:gd name="connsiteX3" fmla="*/ 324545 w 486342"/>
                  <a:gd name="connsiteY3" fmla="*/ 0 h 51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42" h="515013">
                    <a:moveTo>
                      <a:pt x="324545" y="0"/>
                    </a:moveTo>
                    <a:cubicBezTo>
                      <a:pt x="181783" y="177066"/>
                      <a:pt x="76140" y="349372"/>
                      <a:pt x="0" y="515014"/>
                    </a:cubicBezTo>
                    <a:lnTo>
                      <a:pt x="486342" y="116140"/>
                    </a:lnTo>
                    <a:cubicBezTo>
                      <a:pt x="430189" y="85677"/>
                      <a:pt x="375940" y="46646"/>
                      <a:pt x="324545" y="0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7" name="Полилиния 46">
                <a:extLst>
                  <a:ext uri="{FF2B5EF4-FFF2-40B4-BE49-F238E27FC236}">
                    <a16:creationId xmlns:a16="http://schemas.microsoft.com/office/drawing/2014/main" id="{4944F556-05E1-09B9-8613-6B2C16E4ADB8}"/>
                  </a:ext>
                </a:extLst>
              </p:cNvPr>
              <p:cNvSpPr/>
              <p:nvPr/>
            </p:nvSpPr>
            <p:spPr>
              <a:xfrm>
                <a:off x="4211971" y="2224166"/>
                <a:ext cx="2653038" cy="2651822"/>
              </a:xfrm>
              <a:custGeom>
                <a:avLst/>
                <a:gdLst>
                  <a:gd name="connsiteX0" fmla="*/ 2236174 w 2653038"/>
                  <a:gd name="connsiteY0" fmla="*/ 575584 h 2651822"/>
                  <a:gd name="connsiteX1" fmla="*/ 2244740 w 2653038"/>
                  <a:gd name="connsiteY1" fmla="*/ 566064 h 2651822"/>
                  <a:gd name="connsiteX2" fmla="*/ 2618776 w 2653038"/>
                  <a:gd name="connsiteY2" fmla="*/ 566064 h 2651822"/>
                  <a:gd name="connsiteX3" fmla="*/ 2653039 w 2653038"/>
                  <a:gd name="connsiteY3" fmla="*/ 494667 h 2651822"/>
                  <a:gd name="connsiteX4" fmla="*/ 2604500 w 2653038"/>
                  <a:gd name="connsiteY4" fmla="*/ 178614 h 2651822"/>
                  <a:gd name="connsiteX5" fmla="*/ 2257113 w 2653038"/>
                  <a:gd name="connsiteY5" fmla="*/ 103409 h 2651822"/>
                  <a:gd name="connsiteX6" fmla="*/ 2091509 w 2653038"/>
                  <a:gd name="connsiteY6" fmla="*/ 131968 h 2651822"/>
                  <a:gd name="connsiteX7" fmla="*/ 1599456 w 2653038"/>
                  <a:gd name="connsiteY7" fmla="*/ 131968 h 2651822"/>
                  <a:gd name="connsiteX8" fmla="*/ 1396734 w 2653038"/>
                  <a:gd name="connsiteY8" fmla="*/ 31059 h 2651822"/>
                  <a:gd name="connsiteX9" fmla="*/ 806652 w 2653038"/>
                  <a:gd name="connsiteY9" fmla="*/ 31059 h 2651822"/>
                  <a:gd name="connsiteX10" fmla="*/ 92843 w 2653038"/>
                  <a:gd name="connsiteY10" fmla="*/ 177662 h 2651822"/>
                  <a:gd name="connsiteX11" fmla="*/ 583943 w 2653038"/>
                  <a:gd name="connsiteY11" fmla="*/ 350920 h 2651822"/>
                  <a:gd name="connsiteX12" fmla="*/ 590606 w 2653038"/>
                  <a:gd name="connsiteY12" fmla="*/ 406134 h 2651822"/>
                  <a:gd name="connsiteX13" fmla="*/ 516369 w 2653038"/>
                  <a:gd name="connsiteY13" fmla="*/ 410894 h 2651822"/>
                  <a:gd name="connsiteX14" fmla="*/ 287950 w 2653038"/>
                  <a:gd name="connsiteY14" fmla="*/ 367103 h 2651822"/>
                  <a:gd name="connsiteX15" fmla="*/ 76663 w 2653038"/>
                  <a:gd name="connsiteY15" fmla="*/ 894493 h 2651822"/>
                  <a:gd name="connsiteX16" fmla="*/ 32883 w 2653038"/>
                  <a:gd name="connsiteY16" fmla="*/ 2123482 h 2651822"/>
                  <a:gd name="connsiteX17" fmla="*/ 1505234 w 2653038"/>
                  <a:gd name="connsiteY17" fmla="*/ 2651823 h 2651822"/>
                  <a:gd name="connsiteX18" fmla="*/ 2206670 w 2653038"/>
                  <a:gd name="connsiteY18" fmla="*/ 2543299 h 2651822"/>
                  <a:gd name="connsiteX19" fmla="*/ 1687017 w 2653038"/>
                  <a:gd name="connsiteY19" fmla="*/ 1227681 h 2651822"/>
                  <a:gd name="connsiteX20" fmla="*/ 1564242 w 2653038"/>
                  <a:gd name="connsiteY20" fmla="*/ 1336205 h 2651822"/>
                  <a:gd name="connsiteX21" fmla="*/ 657228 w 2653038"/>
                  <a:gd name="connsiteY21" fmla="*/ 1334301 h 2651822"/>
                  <a:gd name="connsiteX22" fmla="*/ 326972 w 2653038"/>
                  <a:gd name="connsiteY22" fmla="*/ 941139 h 2651822"/>
                  <a:gd name="connsiteX23" fmla="*/ 369801 w 2653038"/>
                  <a:gd name="connsiteY23" fmla="*/ 904964 h 2651822"/>
                  <a:gd name="connsiteX24" fmla="*/ 682925 w 2653038"/>
                  <a:gd name="connsiteY24" fmla="*/ 1278135 h 2651822"/>
                  <a:gd name="connsiteX25" fmla="*/ 1542352 w 2653038"/>
                  <a:gd name="connsiteY25" fmla="*/ 1280039 h 2651822"/>
                  <a:gd name="connsiteX26" fmla="*/ 1967782 w 2653038"/>
                  <a:gd name="connsiteY26" fmla="*/ 903060 h 2651822"/>
                  <a:gd name="connsiteX27" fmla="*/ 1836441 w 2653038"/>
                  <a:gd name="connsiteY27" fmla="*/ 714571 h 2651822"/>
                  <a:gd name="connsiteX28" fmla="*/ 1836441 w 2653038"/>
                  <a:gd name="connsiteY28" fmla="*/ 293802 h 2651822"/>
                  <a:gd name="connsiteX29" fmla="*/ 1892594 w 2653038"/>
                  <a:gd name="connsiteY29" fmla="*/ 293802 h 2651822"/>
                  <a:gd name="connsiteX30" fmla="*/ 1892594 w 2653038"/>
                  <a:gd name="connsiteY30" fmla="*/ 697436 h 2651822"/>
                  <a:gd name="connsiteX31" fmla="*/ 2014418 w 2653038"/>
                  <a:gd name="connsiteY31" fmla="*/ 869742 h 2651822"/>
                  <a:gd name="connsiteX32" fmla="*/ 2025838 w 2653038"/>
                  <a:gd name="connsiteY32" fmla="*/ 858318 h 2651822"/>
                  <a:gd name="connsiteX33" fmla="*/ 2489339 w 2653038"/>
                  <a:gd name="connsiteY33" fmla="*/ 858318 h 2651822"/>
                  <a:gd name="connsiteX34" fmla="*/ 2605452 w 2653038"/>
                  <a:gd name="connsiteY34" fmla="*/ 742178 h 2651822"/>
                  <a:gd name="connsiteX35" fmla="*/ 2542637 w 2653038"/>
                  <a:gd name="connsiteY35" fmla="*/ 679348 h 2651822"/>
                  <a:gd name="connsiteX36" fmla="*/ 2542637 w 2653038"/>
                  <a:gd name="connsiteY36" fmla="*/ 621278 h 2651822"/>
                  <a:gd name="connsiteX37" fmla="*/ 2269485 w 2653038"/>
                  <a:gd name="connsiteY37" fmla="*/ 621278 h 2651822"/>
                  <a:gd name="connsiteX38" fmla="*/ 2030597 w 2653038"/>
                  <a:gd name="connsiteY38" fmla="*/ 745986 h 2651822"/>
                  <a:gd name="connsiteX39" fmla="*/ 2026790 w 2653038"/>
                  <a:gd name="connsiteY39" fmla="*/ 718379 h 2651822"/>
                  <a:gd name="connsiteX40" fmla="*/ 2022983 w 2653038"/>
                  <a:gd name="connsiteY40" fmla="*/ 690772 h 2651822"/>
                  <a:gd name="connsiteX41" fmla="*/ 2236174 w 2653038"/>
                  <a:gd name="connsiteY41" fmla="*/ 575584 h 2651822"/>
                  <a:gd name="connsiteX42" fmla="*/ 2295183 w 2653038"/>
                  <a:gd name="connsiteY42" fmla="*/ 178614 h 2651822"/>
                  <a:gd name="connsiteX43" fmla="*/ 2363708 w 2653038"/>
                  <a:gd name="connsiteY43" fmla="*/ 261435 h 2651822"/>
                  <a:gd name="connsiteX44" fmla="*/ 2542637 w 2653038"/>
                  <a:gd name="connsiteY44" fmla="*/ 261435 h 2651822"/>
                  <a:gd name="connsiteX45" fmla="*/ 2542637 w 2653038"/>
                  <a:gd name="connsiteY45" fmla="*/ 317601 h 2651822"/>
                  <a:gd name="connsiteX46" fmla="*/ 2337059 w 2653038"/>
                  <a:gd name="connsiteY46" fmla="*/ 317601 h 2651822"/>
                  <a:gd name="connsiteX47" fmla="*/ 2251402 w 2653038"/>
                  <a:gd name="connsiteY47" fmla="*/ 214789 h 2651822"/>
                  <a:gd name="connsiteX48" fmla="*/ 2295183 w 2653038"/>
                  <a:gd name="connsiteY48" fmla="*/ 178614 h 2651822"/>
                  <a:gd name="connsiteX49" fmla="*/ 1196868 w 2653038"/>
                  <a:gd name="connsiteY49" fmla="*/ 425173 h 2651822"/>
                  <a:gd name="connsiteX50" fmla="*/ 1071237 w 2653038"/>
                  <a:gd name="connsiteY50" fmla="*/ 299514 h 2651822"/>
                  <a:gd name="connsiteX51" fmla="*/ 1196868 w 2653038"/>
                  <a:gd name="connsiteY51" fmla="*/ 173854 h 2651822"/>
                  <a:gd name="connsiteX52" fmla="*/ 1322498 w 2653038"/>
                  <a:gd name="connsiteY52" fmla="*/ 299514 h 2651822"/>
                  <a:gd name="connsiteX53" fmla="*/ 1196868 w 2653038"/>
                  <a:gd name="connsiteY53" fmla="*/ 425173 h 2651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653038" h="2651822">
                    <a:moveTo>
                      <a:pt x="2236174" y="575584"/>
                    </a:moveTo>
                    <a:lnTo>
                      <a:pt x="2244740" y="566064"/>
                    </a:lnTo>
                    <a:lnTo>
                      <a:pt x="2618776" y="566064"/>
                    </a:lnTo>
                    <a:lnTo>
                      <a:pt x="2653039" y="494667"/>
                    </a:lnTo>
                    <a:lnTo>
                      <a:pt x="2604500" y="178614"/>
                    </a:lnTo>
                    <a:lnTo>
                      <a:pt x="2257113" y="103409"/>
                    </a:lnTo>
                    <a:lnTo>
                      <a:pt x="2091509" y="131968"/>
                    </a:lnTo>
                    <a:lnTo>
                      <a:pt x="1599456" y="131968"/>
                    </a:lnTo>
                    <a:lnTo>
                      <a:pt x="1396734" y="31059"/>
                    </a:lnTo>
                    <a:lnTo>
                      <a:pt x="806652" y="31059"/>
                    </a:lnTo>
                    <a:cubicBezTo>
                      <a:pt x="406919" y="-73657"/>
                      <a:pt x="161368" y="114832"/>
                      <a:pt x="92843" y="177662"/>
                    </a:cubicBezTo>
                    <a:cubicBezTo>
                      <a:pt x="240363" y="313793"/>
                      <a:pt x="405967" y="371863"/>
                      <a:pt x="583943" y="350920"/>
                    </a:cubicBezTo>
                    <a:lnTo>
                      <a:pt x="590606" y="406134"/>
                    </a:lnTo>
                    <a:cubicBezTo>
                      <a:pt x="565860" y="408990"/>
                      <a:pt x="541115" y="410894"/>
                      <a:pt x="516369" y="410894"/>
                    </a:cubicBezTo>
                    <a:cubicBezTo>
                      <a:pt x="438326" y="410894"/>
                      <a:pt x="361235" y="395662"/>
                      <a:pt x="287950" y="367103"/>
                    </a:cubicBezTo>
                    <a:cubicBezTo>
                      <a:pt x="247025" y="428981"/>
                      <a:pt x="147092" y="600335"/>
                      <a:pt x="76663" y="894493"/>
                    </a:cubicBezTo>
                    <a:cubicBezTo>
                      <a:pt x="12896" y="1159140"/>
                      <a:pt x="-34691" y="1566581"/>
                      <a:pt x="32883" y="2123482"/>
                    </a:cubicBezTo>
                    <a:cubicBezTo>
                      <a:pt x="432616" y="2453814"/>
                      <a:pt x="945607" y="2651823"/>
                      <a:pt x="1505234" y="2651823"/>
                    </a:cubicBezTo>
                    <a:cubicBezTo>
                      <a:pt x="1749832" y="2651823"/>
                      <a:pt x="1984913" y="2613744"/>
                      <a:pt x="2206670" y="2543299"/>
                    </a:cubicBezTo>
                    <a:lnTo>
                      <a:pt x="1687017" y="1227681"/>
                    </a:lnTo>
                    <a:lnTo>
                      <a:pt x="1564242" y="1336205"/>
                    </a:lnTo>
                    <a:lnTo>
                      <a:pt x="657228" y="1334301"/>
                    </a:lnTo>
                    <a:lnTo>
                      <a:pt x="326972" y="941139"/>
                    </a:lnTo>
                    <a:lnTo>
                      <a:pt x="369801" y="904964"/>
                    </a:lnTo>
                    <a:lnTo>
                      <a:pt x="682925" y="1278135"/>
                    </a:lnTo>
                    <a:lnTo>
                      <a:pt x="1542352" y="1280039"/>
                    </a:lnTo>
                    <a:lnTo>
                      <a:pt x="1967782" y="903060"/>
                    </a:lnTo>
                    <a:lnTo>
                      <a:pt x="1836441" y="714571"/>
                    </a:lnTo>
                    <a:lnTo>
                      <a:pt x="1836441" y="293802"/>
                    </a:lnTo>
                    <a:lnTo>
                      <a:pt x="1892594" y="293802"/>
                    </a:lnTo>
                    <a:lnTo>
                      <a:pt x="1892594" y="697436"/>
                    </a:lnTo>
                    <a:lnTo>
                      <a:pt x="2014418" y="869742"/>
                    </a:lnTo>
                    <a:lnTo>
                      <a:pt x="2025838" y="858318"/>
                    </a:lnTo>
                    <a:lnTo>
                      <a:pt x="2489339" y="858318"/>
                    </a:lnTo>
                    <a:lnTo>
                      <a:pt x="2605452" y="742178"/>
                    </a:lnTo>
                    <a:lnTo>
                      <a:pt x="2542637" y="679348"/>
                    </a:lnTo>
                    <a:lnTo>
                      <a:pt x="2542637" y="621278"/>
                    </a:lnTo>
                    <a:lnTo>
                      <a:pt x="2269485" y="621278"/>
                    </a:lnTo>
                    <a:cubicBezTo>
                      <a:pt x="2171456" y="725043"/>
                      <a:pt x="2037259" y="745034"/>
                      <a:pt x="2030597" y="745986"/>
                    </a:cubicBezTo>
                    <a:lnTo>
                      <a:pt x="2026790" y="718379"/>
                    </a:lnTo>
                    <a:lnTo>
                      <a:pt x="2022983" y="690772"/>
                    </a:lnTo>
                    <a:cubicBezTo>
                      <a:pt x="2024887" y="690772"/>
                      <a:pt x="2152421" y="670781"/>
                      <a:pt x="2236174" y="575584"/>
                    </a:cubicBezTo>
                    <a:close/>
                    <a:moveTo>
                      <a:pt x="2295183" y="178614"/>
                    </a:moveTo>
                    <a:lnTo>
                      <a:pt x="2363708" y="261435"/>
                    </a:lnTo>
                    <a:lnTo>
                      <a:pt x="2542637" y="261435"/>
                    </a:lnTo>
                    <a:lnTo>
                      <a:pt x="2542637" y="317601"/>
                    </a:lnTo>
                    <a:lnTo>
                      <a:pt x="2337059" y="317601"/>
                    </a:lnTo>
                    <a:lnTo>
                      <a:pt x="2251402" y="214789"/>
                    </a:lnTo>
                    <a:lnTo>
                      <a:pt x="2295183" y="178614"/>
                    </a:lnTo>
                    <a:close/>
                    <a:moveTo>
                      <a:pt x="1196868" y="425173"/>
                    </a:moveTo>
                    <a:cubicBezTo>
                      <a:pt x="1127390" y="425173"/>
                      <a:pt x="1071237" y="369007"/>
                      <a:pt x="1071237" y="299514"/>
                    </a:cubicBezTo>
                    <a:cubicBezTo>
                      <a:pt x="1071237" y="230020"/>
                      <a:pt x="1127390" y="173854"/>
                      <a:pt x="1196868" y="173854"/>
                    </a:cubicBezTo>
                    <a:cubicBezTo>
                      <a:pt x="1266345" y="173854"/>
                      <a:pt x="1322498" y="230020"/>
                      <a:pt x="1322498" y="299514"/>
                    </a:cubicBezTo>
                    <a:cubicBezTo>
                      <a:pt x="1322498" y="369007"/>
                      <a:pt x="1266345" y="425173"/>
                      <a:pt x="1196868" y="425173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2" name="Рисунок 82">
              <a:extLst>
                <a:ext uri="{FF2B5EF4-FFF2-40B4-BE49-F238E27FC236}">
                  <a16:creationId xmlns:a16="http://schemas.microsoft.com/office/drawing/2014/main" id="{B13D437B-3687-C2CF-D628-825340AEBFAA}"/>
                </a:ext>
              </a:extLst>
            </p:cNvPr>
            <p:cNvGrpSpPr/>
            <p:nvPr/>
          </p:nvGrpSpPr>
          <p:grpSpPr>
            <a:xfrm>
              <a:off x="4637699" y="1697373"/>
              <a:ext cx="1561424" cy="1643094"/>
              <a:chOff x="4637699" y="1697373"/>
              <a:chExt cx="1561424" cy="1643094"/>
            </a:xfrm>
            <a:solidFill>
              <a:srgbClr val="0061AF"/>
            </a:solidFill>
          </p:grpSpPr>
          <p:grpSp>
            <p:nvGrpSpPr>
              <p:cNvPr id="24" name="Рисунок 82">
                <a:extLst>
                  <a:ext uri="{FF2B5EF4-FFF2-40B4-BE49-F238E27FC236}">
                    <a16:creationId xmlns:a16="http://schemas.microsoft.com/office/drawing/2014/main" id="{F0EB4B1C-812F-BD34-FCAD-D20D4468A68C}"/>
                  </a:ext>
                </a:extLst>
              </p:cNvPr>
              <p:cNvGrpSpPr/>
              <p:nvPr/>
            </p:nvGrpSpPr>
            <p:grpSpPr>
              <a:xfrm>
                <a:off x="4637699" y="2149557"/>
                <a:ext cx="1561424" cy="1190910"/>
                <a:chOff x="4637699" y="2149557"/>
                <a:chExt cx="1561424" cy="1190910"/>
              </a:xfrm>
              <a:solidFill>
                <a:srgbClr val="0061AF"/>
              </a:solidFill>
            </p:grpSpPr>
            <p:grpSp>
              <p:nvGrpSpPr>
                <p:cNvPr id="28" name="Рисунок 82">
                  <a:extLst>
                    <a:ext uri="{FF2B5EF4-FFF2-40B4-BE49-F238E27FC236}">
                      <a16:creationId xmlns:a16="http://schemas.microsoft.com/office/drawing/2014/main" id="{41759BC2-62C3-E011-79E6-CC4D5FECBEC8}"/>
                    </a:ext>
                  </a:extLst>
                </p:cNvPr>
                <p:cNvGrpSpPr/>
                <p:nvPr/>
              </p:nvGrpSpPr>
              <p:grpSpPr>
                <a:xfrm>
                  <a:off x="4637699" y="2149557"/>
                  <a:ext cx="1561424" cy="1190910"/>
                  <a:chOff x="4637699" y="2149557"/>
                  <a:chExt cx="1561424" cy="1190910"/>
                </a:xfrm>
                <a:solidFill>
                  <a:srgbClr val="0061AF"/>
                </a:solidFill>
              </p:grpSpPr>
              <p:grpSp>
                <p:nvGrpSpPr>
                  <p:cNvPr id="30" name="Рисунок 82">
                    <a:extLst>
                      <a:ext uri="{FF2B5EF4-FFF2-40B4-BE49-F238E27FC236}">
                        <a16:creationId xmlns:a16="http://schemas.microsoft.com/office/drawing/2014/main" id="{2FA74FE2-1EAB-484C-8CD4-DD4F9B45D698}"/>
                      </a:ext>
                    </a:extLst>
                  </p:cNvPr>
                  <p:cNvGrpSpPr/>
                  <p:nvPr/>
                </p:nvGrpSpPr>
                <p:grpSpPr>
                  <a:xfrm>
                    <a:off x="4889654" y="2149557"/>
                    <a:ext cx="1057714" cy="1190910"/>
                    <a:chOff x="4889654" y="2149557"/>
                    <a:chExt cx="1057714" cy="1190910"/>
                  </a:xfrm>
                  <a:solidFill>
                    <a:srgbClr val="0061AF"/>
                  </a:solidFill>
                </p:grpSpPr>
                <p:sp>
                  <p:nvSpPr>
                    <p:cNvPr id="36" name="Полилиния 35">
                      <a:extLst>
                        <a:ext uri="{FF2B5EF4-FFF2-40B4-BE49-F238E27FC236}">
                          <a16:creationId xmlns:a16="http://schemas.microsoft.com/office/drawing/2014/main" id="{69EAD875-423D-BAB1-50B0-72D5568FFD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499" y="2232378"/>
                      <a:ext cx="261730" cy="503590"/>
                    </a:xfrm>
                    <a:custGeom>
                      <a:avLst/>
                      <a:gdLst>
                        <a:gd name="connsiteX0" fmla="*/ 83754 w 261730"/>
                        <a:gd name="connsiteY0" fmla="*/ 443616 h 503590"/>
                        <a:gd name="connsiteX1" fmla="*/ 261730 w 261730"/>
                        <a:gd name="connsiteY1" fmla="*/ 4760 h 503590"/>
                        <a:gd name="connsiteX2" fmla="*/ 217950 w 261730"/>
                        <a:gd name="connsiteY2" fmla="*/ 0 h 503590"/>
                        <a:gd name="connsiteX3" fmla="*/ 44732 w 261730"/>
                        <a:gd name="connsiteY3" fmla="*/ 422673 h 503590"/>
                        <a:gd name="connsiteX4" fmla="*/ 0 w 261730"/>
                        <a:gd name="connsiteY4" fmla="*/ 503590 h 503590"/>
                        <a:gd name="connsiteX5" fmla="*/ 62815 w 261730"/>
                        <a:gd name="connsiteY5" fmla="*/ 481695 h 503590"/>
                        <a:gd name="connsiteX6" fmla="*/ 83754 w 261730"/>
                        <a:gd name="connsiteY6" fmla="*/ 443616 h 503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1730" h="503590">
                          <a:moveTo>
                            <a:pt x="83754" y="443616"/>
                          </a:moveTo>
                          <a:cubicBezTo>
                            <a:pt x="162749" y="294158"/>
                            <a:pt x="224612" y="137083"/>
                            <a:pt x="261730" y="4760"/>
                          </a:cubicBezTo>
                          <a:cubicBezTo>
                            <a:pt x="247454" y="2856"/>
                            <a:pt x="233178" y="1904"/>
                            <a:pt x="217950" y="0"/>
                          </a:cubicBezTo>
                          <a:cubicBezTo>
                            <a:pt x="181784" y="123756"/>
                            <a:pt x="123727" y="274166"/>
                            <a:pt x="44732" y="422673"/>
                          </a:cubicBezTo>
                          <a:cubicBezTo>
                            <a:pt x="30456" y="450280"/>
                            <a:pt x="15228" y="476935"/>
                            <a:pt x="0" y="503590"/>
                          </a:cubicBezTo>
                          <a:cubicBezTo>
                            <a:pt x="20939" y="496926"/>
                            <a:pt x="41877" y="489311"/>
                            <a:pt x="62815" y="481695"/>
                          </a:cubicBezTo>
                          <a:cubicBezTo>
                            <a:pt x="69478" y="469319"/>
                            <a:pt x="76140" y="455992"/>
                            <a:pt x="83754" y="443616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7" name="Полилиния 36">
                      <a:extLst>
                        <a:ext uri="{FF2B5EF4-FFF2-40B4-BE49-F238E27FC236}">
                          <a16:creationId xmlns:a16="http://schemas.microsoft.com/office/drawing/2014/main" id="{60D68DEB-9A8A-98E8-5CD5-FA49BF2032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18" y="2329478"/>
                      <a:ext cx="255068" cy="506446"/>
                    </a:xfrm>
                    <a:custGeom>
                      <a:avLst/>
                      <a:gdLst>
                        <a:gd name="connsiteX0" fmla="*/ 226516 w 255068"/>
                        <a:gd name="connsiteY0" fmla="*/ 52358 h 506446"/>
                        <a:gd name="connsiteX1" fmla="*/ 255068 w 255068"/>
                        <a:gd name="connsiteY1" fmla="*/ 0 h 506446"/>
                        <a:gd name="connsiteX2" fmla="*/ 194156 w 255068"/>
                        <a:gd name="connsiteY2" fmla="*/ 19991 h 506446"/>
                        <a:gd name="connsiteX3" fmla="*/ 187494 w 255068"/>
                        <a:gd name="connsiteY3" fmla="*/ 32367 h 506446"/>
                        <a:gd name="connsiteX4" fmla="*/ 0 w 255068"/>
                        <a:gd name="connsiteY4" fmla="*/ 503590 h 506446"/>
                        <a:gd name="connsiteX5" fmla="*/ 44732 w 255068"/>
                        <a:gd name="connsiteY5" fmla="*/ 506446 h 506446"/>
                        <a:gd name="connsiteX6" fmla="*/ 226516 w 255068"/>
                        <a:gd name="connsiteY6" fmla="*/ 52358 h 506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5068" h="506446">
                          <a:moveTo>
                            <a:pt x="226516" y="52358"/>
                          </a:moveTo>
                          <a:cubicBezTo>
                            <a:pt x="236033" y="34271"/>
                            <a:pt x="245551" y="17135"/>
                            <a:pt x="255068" y="0"/>
                          </a:cubicBezTo>
                          <a:cubicBezTo>
                            <a:pt x="234130" y="6664"/>
                            <a:pt x="214143" y="13327"/>
                            <a:pt x="194156" y="19991"/>
                          </a:cubicBezTo>
                          <a:cubicBezTo>
                            <a:pt x="192253" y="23799"/>
                            <a:pt x="189397" y="27607"/>
                            <a:pt x="187494" y="32367"/>
                          </a:cubicBezTo>
                          <a:cubicBezTo>
                            <a:pt x="99933" y="198009"/>
                            <a:pt x="37118" y="360795"/>
                            <a:pt x="0" y="503590"/>
                          </a:cubicBezTo>
                          <a:cubicBezTo>
                            <a:pt x="14276" y="504542"/>
                            <a:pt x="29504" y="505494"/>
                            <a:pt x="44732" y="506446"/>
                          </a:cubicBezTo>
                          <a:cubicBezTo>
                            <a:pt x="79947" y="373171"/>
                            <a:pt x="138955" y="218000"/>
                            <a:pt x="226516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38" name="Рисунок 82">
                      <a:extLst>
                        <a:ext uri="{FF2B5EF4-FFF2-40B4-BE49-F238E27FC236}">
                          <a16:creationId xmlns:a16="http://schemas.microsoft.com/office/drawing/2014/main" id="{6BDC29E8-9AB7-D3E0-D1D1-4AF7B88A0D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89654" y="2149557"/>
                      <a:ext cx="1057714" cy="736821"/>
                      <a:chOff x="4889654" y="2149557"/>
                      <a:chExt cx="1057714" cy="736821"/>
                    </a:xfrm>
                    <a:solidFill>
                      <a:srgbClr val="0061AF"/>
                    </a:solidFill>
                  </p:grpSpPr>
                  <p:sp>
                    <p:nvSpPr>
                      <p:cNvPr id="40" name="Полилиния 39">
                        <a:extLst>
                          <a:ext uri="{FF2B5EF4-FFF2-40B4-BE49-F238E27FC236}">
                            <a16:creationId xmlns:a16="http://schemas.microsoft.com/office/drawing/2014/main" id="{394F40CD-E57C-1CBD-7973-94F1C76570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56693" y="2590317"/>
                        <a:ext cx="532977" cy="287493"/>
                      </a:xfrm>
                      <a:custGeom>
                        <a:avLst/>
                        <a:gdLst>
                          <a:gd name="connsiteX0" fmla="*/ 19035 w 532977"/>
                          <a:gd name="connsiteY0" fmla="*/ 0 h 287493"/>
                          <a:gd name="connsiteX1" fmla="*/ 0 w 532977"/>
                          <a:gd name="connsiteY1" fmla="*/ 45694 h 287493"/>
                          <a:gd name="connsiteX2" fmla="*/ 230323 w 532977"/>
                          <a:gd name="connsiteY2" fmla="*/ 198009 h 287493"/>
                          <a:gd name="connsiteX3" fmla="*/ 506329 w 532977"/>
                          <a:gd name="connsiteY3" fmla="*/ 287494 h 287493"/>
                          <a:gd name="connsiteX4" fmla="*/ 532978 w 532977"/>
                          <a:gd name="connsiteY4" fmla="*/ 245607 h 287493"/>
                          <a:gd name="connsiteX5" fmla="*/ 250309 w 532977"/>
                          <a:gd name="connsiteY5" fmla="*/ 157074 h 287493"/>
                          <a:gd name="connsiteX6" fmla="*/ 19035 w 532977"/>
                          <a:gd name="connsiteY6" fmla="*/ 0 h 2874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2977" h="287493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0463"/>
                              <a:pt x="0" y="45694"/>
                            </a:cubicBezTo>
                            <a:cubicBezTo>
                              <a:pt x="62815" y="101861"/>
                              <a:pt x="140859" y="154219"/>
                              <a:pt x="230323" y="198009"/>
                            </a:cubicBezTo>
                            <a:cubicBezTo>
                              <a:pt x="322642" y="242751"/>
                              <a:pt x="416865" y="273214"/>
                              <a:pt x="506329" y="287494"/>
                            </a:cubicBezTo>
                            <a:cubicBezTo>
                              <a:pt x="515846" y="274166"/>
                              <a:pt x="524412" y="259887"/>
                              <a:pt x="532978" y="245607"/>
                            </a:cubicBezTo>
                            <a:cubicBezTo>
                              <a:pt x="442562" y="234184"/>
                              <a:pt x="345484" y="203721"/>
                              <a:pt x="250309" y="157074"/>
                            </a:cubicBezTo>
                            <a:cubicBezTo>
                              <a:pt x="159893" y="113284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41" name="Полилиния 40">
                        <a:extLst>
                          <a:ext uri="{FF2B5EF4-FFF2-40B4-BE49-F238E27FC236}">
                            <a16:creationId xmlns:a16="http://schemas.microsoft.com/office/drawing/2014/main" id="{1140FBB0-4F16-DB4B-E6B4-495EEC5FF8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9654" y="2149557"/>
                        <a:ext cx="1057714" cy="736821"/>
                      </a:xfrm>
                      <a:custGeom>
                        <a:avLst/>
                        <a:gdLst>
                          <a:gd name="connsiteX0" fmla="*/ 980782 w 1057714"/>
                          <a:gd name="connsiteY0" fmla="*/ 348420 h 736821"/>
                          <a:gd name="connsiteX1" fmla="*/ 660995 w 1057714"/>
                          <a:gd name="connsiteY1" fmla="*/ 99004 h 736821"/>
                          <a:gd name="connsiteX2" fmla="*/ 276490 w 1057714"/>
                          <a:gd name="connsiteY2" fmla="*/ 0 h 736821"/>
                          <a:gd name="connsiteX3" fmla="*/ 17615 w 1057714"/>
                          <a:gd name="connsiteY3" fmla="*/ 118996 h 736821"/>
                          <a:gd name="connsiteX4" fmla="*/ 132776 w 1057714"/>
                          <a:gd name="connsiteY4" fmla="*/ 453136 h 736821"/>
                          <a:gd name="connsiteX5" fmla="*/ 151811 w 1057714"/>
                          <a:gd name="connsiteY5" fmla="*/ 405538 h 736821"/>
                          <a:gd name="connsiteX6" fmla="*/ 57588 w 1057714"/>
                          <a:gd name="connsiteY6" fmla="*/ 138035 h 736821"/>
                          <a:gd name="connsiteX7" fmla="*/ 275538 w 1057714"/>
                          <a:gd name="connsiteY7" fmla="*/ 44742 h 736821"/>
                          <a:gd name="connsiteX8" fmla="*/ 640057 w 1057714"/>
                          <a:gd name="connsiteY8" fmla="*/ 138987 h 736821"/>
                          <a:gd name="connsiteX9" fmla="*/ 943664 w 1057714"/>
                          <a:gd name="connsiteY9" fmla="*/ 375075 h 736821"/>
                          <a:gd name="connsiteX10" fmla="*/ 998865 w 1057714"/>
                          <a:gd name="connsiteY10" fmla="*/ 597835 h 736821"/>
                          <a:gd name="connsiteX11" fmla="*/ 780915 w 1057714"/>
                          <a:gd name="connsiteY11" fmla="*/ 691128 h 736821"/>
                          <a:gd name="connsiteX12" fmla="*/ 748556 w 1057714"/>
                          <a:gd name="connsiteY12" fmla="*/ 690176 h 736821"/>
                          <a:gd name="connsiteX13" fmla="*/ 720955 w 1057714"/>
                          <a:gd name="connsiteY13" fmla="*/ 733966 h 736821"/>
                          <a:gd name="connsiteX14" fmla="*/ 780915 w 1057714"/>
                          <a:gd name="connsiteY14" fmla="*/ 736822 h 736821"/>
                          <a:gd name="connsiteX15" fmla="*/ 1039790 w 1057714"/>
                          <a:gd name="connsiteY15" fmla="*/ 617826 h 736821"/>
                          <a:gd name="connsiteX16" fmla="*/ 980782 w 1057714"/>
                          <a:gd name="connsiteY16" fmla="*/ 348420 h 7368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57714" h="736821">
                            <a:moveTo>
                              <a:pt x="980782" y="348420"/>
                            </a:moveTo>
                            <a:cubicBezTo>
                              <a:pt x="908449" y="253223"/>
                              <a:pt x="795191" y="164690"/>
                              <a:pt x="660995" y="99004"/>
                            </a:cubicBezTo>
                            <a:cubicBezTo>
                              <a:pt x="530606" y="35223"/>
                              <a:pt x="393555" y="0"/>
                              <a:pt x="276490" y="0"/>
                            </a:cubicBezTo>
                            <a:cubicBezTo>
                              <a:pt x="147053" y="0"/>
                              <a:pt x="54733" y="41886"/>
                              <a:pt x="17615" y="118996"/>
                            </a:cubicBezTo>
                            <a:cubicBezTo>
                              <a:pt x="-29020" y="214192"/>
                              <a:pt x="19518" y="338900"/>
                              <a:pt x="132776" y="453136"/>
                            </a:cubicBezTo>
                            <a:cubicBezTo>
                              <a:pt x="139438" y="437905"/>
                              <a:pt x="145149" y="421721"/>
                              <a:pt x="151811" y="405538"/>
                            </a:cubicBezTo>
                            <a:cubicBezTo>
                              <a:pt x="63299" y="309389"/>
                              <a:pt x="22374" y="209433"/>
                              <a:pt x="57588" y="138035"/>
                            </a:cubicBezTo>
                            <a:cubicBezTo>
                              <a:pt x="86141" y="79013"/>
                              <a:pt x="166087" y="44742"/>
                              <a:pt x="275538" y="44742"/>
                            </a:cubicBezTo>
                            <a:cubicBezTo>
                              <a:pt x="385941" y="44742"/>
                              <a:pt x="515378" y="78061"/>
                              <a:pt x="640057" y="138987"/>
                            </a:cubicBezTo>
                            <a:cubicBezTo>
                              <a:pt x="768543" y="201817"/>
                              <a:pt x="876090" y="285590"/>
                              <a:pt x="943664" y="375075"/>
                            </a:cubicBezTo>
                            <a:cubicBezTo>
                              <a:pt x="1008383" y="459800"/>
                              <a:pt x="1027417" y="539765"/>
                              <a:pt x="998865" y="597835"/>
                            </a:cubicBezTo>
                            <a:cubicBezTo>
                              <a:pt x="970313" y="656857"/>
                              <a:pt x="890366" y="691128"/>
                              <a:pt x="780915" y="691128"/>
                            </a:cubicBezTo>
                            <a:cubicBezTo>
                              <a:pt x="770446" y="691128"/>
                              <a:pt x="759025" y="690176"/>
                              <a:pt x="748556" y="690176"/>
                            </a:cubicBezTo>
                            <a:cubicBezTo>
                              <a:pt x="739038" y="704455"/>
                              <a:pt x="730473" y="719687"/>
                              <a:pt x="720955" y="733966"/>
                            </a:cubicBezTo>
                            <a:cubicBezTo>
                              <a:pt x="740942" y="735870"/>
                              <a:pt x="760929" y="736822"/>
                              <a:pt x="780915" y="736822"/>
                            </a:cubicBezTo>
                            <a:cubicBezTo>
                              <a:pt x="910353" y="736822"/>
                              <a:pt x="1002672" y="694935"/>
                              <a:pt x="1039790" y="617826"/>
                            </a:cubicBezTo>
                            <a:cubicBezTo>
                              <a:pt x="1076908" y="543573"/>
                              <a:pt x="1055970" y="448376"/>
                              <a:pt x="980782" y="34842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39" name="Полилиния 38">
                      <a:extLst>
                        <a:ext uri="{FF2B5EF4-FFF2-40B4-BE49-F238E27FC236}">
                          <a16:creationId xmlns:a16="http://schemas.microsoft.com/office/drawing/2014/main" id="{5FA8300D-ACDA-5835-9321-3FD4358B67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7423" y="2774999"/>
                      <a:ext cx="762676" cy="565468"/>
                    </a:xfrm>
                    <a:custGeom>
                      <a:avLst/>
                      <a:gdLst>
                        <a:gd name="connsiteX0" fmla="*/ 699861 w 762676"/>
                        <a:gd name="connsiteY0" fmla="*/ 19991 h 565468"/>
                        <a:gd name="connsiteX1" fmla="*/ 164028 w 762676"/>
                        <a:gd name="connsiteY1" fmla="*/ 521678 h 565468"/>
                        <a:gd name="connsiteX2" fmla="*/ 115489 w 762676"/>
                        <a:gd name="connsiteY2" fmla="*/ 510254 h 565468"/>
                        <a:gd name="connsiteX3" fmla="*/ 69806 w 762676"/>
                        <a:gd name="connsiteY3" fmla="*/ 106620 h 565468"/>
                        <a:gd name="connsiteX4" fmla="*/ 26025 w 762676"/>
                        <a:gd name="connsiteY4" fmla="*/ 103764 h 565468"/>
                        <a:gd name="connsiteX5" fmla="*/ 95503 w 762676"/>
                        <a:gd name="connsiteY5" fmla="*/ 549285 h 565468"/>
                        <a:gd name="connsiteX6" fmla="*/ 164028 w 762676"/>
                        <a:gd name="connsiteY6" fmla="*/ 565468 h 565468"/>
                        <a:gd name="connsiteX7" fmla="*/ 762677 w 762676"/>
                        <a:gd name="connsiteY7" fmla="*/ 0 h 565468"/>
                        <a:gd name="connsiteX8" fmla="*/ 699861 w 762676"/>
                        <a:gd name="connsiteY8" fmla="*/ 19991 h 565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2676" h="565468">
                          <a:moveTo>
                            <a:pt x="699861" y="19991"/>
                          </a:moveTo>
                          <a:cubicBezTo>
                            <a:pt x="519030" y="314149"/>
                            <a:pt x="301080" y="521678"/>
                            <a:pt x="164028" y="521678"/>
                          </a:cubicBezTo>
                          <a:cubicBezTo>
                            <a:pt x="145945" y="521678"/>
                            <a:pt x="129766" y="517870"/>
                            <a:pt x="115489" y="510254"/>
                          </a:cubicBezTo>
                          <a:cubicBezTo>
                            <a:pt x="41253" y="470271"/>
                            <a:pt x="21266" y="319861"/>
                            <a:pt x="69806" y="106620"/>
                          </a:cubicBezTo>
                          <a:cubicBezTo>
                            <a:pt x="54578" y="105668"/>
                            <a:pt x="40301" y="104716"/>
                            <a:pt x="26025" y="103764"/>
                          </a:cubicBezTo>
                          <a:cubicBezTo>
                            <a:pt x="-23465" y="327477"/>
                            <a:pt x="-3479" y="496926"/>
                            <a:pt x="95503" y="549285"/>
                          </a:cubicBezTo>
                          <a:cubicBezTo>
                            <a:pt x="115489" y="559756"/>
                            <a:pt x="139283" y="565468"/>
                            <a:pt x="164028" y="565468"/>
                          </a:cubicBezTo>
                          <a:cubicBezTo>
                            <a:pt x="326777" y="565468"/>
                            <a:pt x="565665" y="337948"/>
                            <a:pt x="762677" y="0"/>
                          </a:cubicBezTo>
                          <a:cubicBezTo>
                            <a:pt x="742690" y="6664"/>
                            <a:pt x="721751" y="13327"/>
                            <a:pt x="699861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1" name="Рисунок 82">
                    <a:extLst>
                      <a:ext uri="{FF2B5EF4-FFF2-40B4-BE49-F238E27FC236}">
                        <a16:creationId xmlns:a16="http://schemas.microsoft.com/office/drawing/2014/main" id="{7059FBE1-B81B-5BAF-C48A-FD98435495B2}"/>
                      </a:ext>
                    </a:extLst>
                  </p:cNvPr>
                  <p:cNvGrpSpPr/>
                  <p:nvPr/>
                </p:nvGrpSpPr>
                <p:grpSpPr>
                  <a:xfrm>
                    <a:off x="4637699" y="2174308"/>
                    <a:ext cx="1561424" cy="688271"/>
                    <a:chOff x="4637699" y="2174308"/>
                    <a:chExt cx="1561424" cy="688271"/>
                  </a:xfrm>
                  <a:solidFill>
                    <a:srgbClr val="0061AF"/>
                  </a:solidFill>
                </p:grpSpPr>
                <p:sp>
                  <p:nvSpPr>
                    <p:cNvPr id="32" name="Полилиния 31">
                      <a:extLst>
                        <a:ext uri="{FF2B5EF4-FFF2-40B4-BE49-F238E27FC236}">
                          <a16:creationId xmlns:a16="http://schemas.microsoft.com/office/drawing/2014/main" id="{3E132436-28A6-18EC-DDB7-13D877252D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0769" y="2626492"/>
                      <a:ext cx="521556" cy="191345"/>
                    </a:xfrm>
                    <a:custGeom>
                      <a:avLst/>
                      <a:gdLst>
                        <a:gd name="connsiteX0" fmla="*/ 105644 w 521556"/>
                        <a:gd name="connsiteY0" fmla="*/ 139939 h 191345"/>
                        <a:gd name="connsiteX1" fmla="*/ 0 w 521556"/>
                        <a:gd name="connsiteY1" fmla="*/ 161834 h 191345"/>
                        <a:gd name="connsiteX2" fmla="*/ 84706 w 521556"/>
                        <a:gd name="connsiteY2" fmla="*/ 191345 h 191345"/>
                        <a:gd name="connsiteX3" fmla="*/ 116113 w 521556"/>
                        <a:gd name="connsiteY3" fmla="*/ 184682 h 191345"/>
                        <a:gd name="connsiteX4" fmla="*/ 521557 w 521556"/>
                        <a:gd name="connsiteY4" fmla="*/ 44742 h 191345"/>
                        <a:gd name="connsiteX5" fmla="*/ 509184 w 521556"/>
                        <a:gd name="connsiteY5" fmla="*/ 0 h 191345"/>
                        <a:gd name="connsiteX6" fmla="*/ 105644 w 521556"/>
                        <a:gd name="connsiteY6" fmla="*/ 139939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1556" h="191345">
                          <a:moveTo>
                            <a:pt x="105644" y="139939"/>
                          </a:moveTo>
                          <a:cubicBezTo>
                            <a:pt x="70429" y="148507"/>
                            <a:pt x="35215" y="155171"/>
                            <a:pt x="0" y="161834"/>
                          </a:cubicBezTo>
                          <a:cubicBezTo>
                            <a:pt x="28552" y="173258"/>
                            <a:pt x="56153" y="182778"/>
                            <a:pt x="84706" y="191345"/>
                          </a:cubicBezTo>
                          <a:cubicBezTo>
                            <a:pt x="95175" y="189441"/>
                            <a:pt x="105644" y="186585"/>
                            <a:pt x="116113" y="184682"/>
                          </a:cubicBezTo>
                          <a:cubicBezTo>
                            <a:pt x="265537" y="150411"/>
                            <a:pt x="405444" y="101860"/>
                            <a:pt x="521557" y="44742"/>
                          </a:cubicBezTo>
                          <a:cubicBezTo>
                            <a:pt x="518702" y="30463"/>
                            <a:pt x="514895" y="15232"/>
                            <a:pt x="509184" y="0"/>
                          </a:cubicBezTo>
                          <a:cubicBezTo>
                            <a:pt x="394023" y="57118"/>
                            <a:pt x="255068" y="105668"/>
                            <a:pt x="105644" y="139939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3" name="Полилиния 32">
                      <a:extLst>
                        <a:ext uri="{FF2B5EF4-FFF2-40B4-BE49-F238E27FC236}">
                          <a16:creationId xmlns:a16="http://schemas.microsoft.com/office/drawing/2014/main" id="{555D6771-C9B5-59BB-EC88-4909783A14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9159" y="2229522"/>
                      <a:ext cx="493956" cy="190393"/>
                    </a:xfrm>
                    <a:custGeom>
                      <a:avLst/>
                      <a:gdLst>
                        <a:gd name="connsiteX0" fmla="*/ 0 w 493956"/>
                        <a:gd name="connsiteY0" fmla="*/ 145651 h 190393"/>
                        <a:gd name="connsiteX1" fmla="*/ 10469 w 493956"/>
                        <a:gd name="connsiteY1" fmla="*/ 190393 h 190393"/>
                        <a:gd name="connsiteX2" fmla="*/ 432093 w 493956"/>
                        <a:gd name="connsiteY2" fmla="*/ 40935 h 190393"/>
                        <a:gd name="connsiteX3" fmla="*/ 493956 w 493956"/>
                        <a:gd name="connsiteY3" fmla="*/ 27607 h 190393"/>
                        <a:gd name="connsiteX4" fmla="*/ 406396 w 493956"/>
                        <a:gd name="connsiteY4" fmla="*/ 0 h 190393"/>
                        <a:gd name="connsiteX5" fmla="*/ 0 w 493956"/>
                        <a:gd name="connsiteY5" fmla="*/ 145651 h 190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3956" h="190393">
                          <a:moveTo>
                            <a:pt x="0" y="145651"/>
                          </a:moveTo>
                          <a:cubicBezTo>
                            <a:pt x="1904" y="159930"/>
                            <a:pt x="5711" y="175162"/>
                            <a:pt x="10469" y="190393"/>
                          </a:cubicBezTo>
                          <a:cubicBezTo>
                            <a:pt x="120872" y="133275"/>
                            <a:pt x="263634" y="79965"/>
                            <a:pt x="432093" y="40935"/>
                          </a:cubicBezTo>
                          <a:cubicBezTo>
                            <a:pt x="453031" y="36175"/>
                            <a:pt x="473018" y="31415"/>
                            <a:pt x="493956" y="27607"/>
                          </a:cubicBezTo>
                          <a:cubicBezTo>
                            <a:pt x="464452" y="17135"/>
                            <a:pt x="435900" y="7616"/>
                            <a:pt x="406396" y="0"/>
                          </a:cubicBezTo>
                          <a:cubicBezTo>
                            <a:pt x="251261" y="37127"/>
                            <a:pt x="112306" y="88533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4" name="Полилиния 33">
                      <a:extLst>
                        <a:ext uri="{FF2B5EF4-FFF2-40B4-BE49-F238E27FC236}">
                          <a16:creationId xmlns:a16="http://schemas.microsoft.com/office/drawing/2014/main" id="{B8895638-2BC1-96BB-3F1E-484322160F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7699" y="2397068"/>
                      <a:ext cx="726407" cy="465511"/>
                    </a:xfrm>
                    <a:custGeom>
                      <a:avLst/>
                      <a:gdLst>
                        <a:gd name="connsiteX0" fmla="*/ 649317 w 726407"/>
                        <a:gd name="connsiteY0" fmla="*/ 404586 h 465511"/>
                        <a:gd name="connsiteX1" fmla="*/ 423753 w 726407"/>
                        <a:gd name="connsiteY1" fmla="*/ 420769 h 465511"/>
                        <a:gd name="connsiteX2" fmla="*/ 47813 w 726407"/>
                        <a:gd name="connsiteY2" fmla="*/ 291302 h 465511"/>
                        <a:gd name="connsiteX3" fmla="*/ 260052 w 726407"/>
                        <a:gd name="connsiteY3" fmla="*/ 44742 h 465511"/>
                        <a:gd name="connsiteX4" fmla="*/ 247680 w 726407"/>
                        <a:gd name="connsiteY4" fmla="*/ 0 h 465511"/>
                        <a:gd name="connsiteX5" fmla="*/ 3081 w 726407"/>
                        <a:gd name="connsiteY5" fmla="*/ 300821 h 465511"/>
                        <a:gd name="connsiteX6" fmla="*/ 422801 w 726407"/>
                        <a:gd name="connsiteY6" fmla="*/ 465512 h 465511"/>
                        <a:gd name="connsiteX7" fmla="*/ 726408 w 726407"/>
                        <a:gd name="connsiteY7" fmla="*/ 437905 h 465511"/>
                        <a:gd name="connsiteX8" fmla="*/ 649317 w 726407"/>
                        <a:gd name="connsiteY8" fmla="*/ 404586 h 465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26407" h="465511">
                          <a:moveTo>
                            <a:pt x="649317" y="404586"/>
                          </a:moveTo>
                          <a:cubicBezTo>
                            <a:pt x="571273" y="415057"/>
                            <a:pt x="495134" y="420769"/>
                            <a:pt x="423753" y="420769"/>
                          </a:cubicBezTo>
                          <a:cubicBezTo>
                            <a:pt x="210562" y="420769"/>
                            <a:pt x="65896" y="371267"/>
                            <a:pt x="47813" y="291302"/>
                          </a:cubicBezTo>
                          <a:cubicBezTo>
                            <a:pt x="31633" y="223712"/>
                            <a:pt x="110628" y="131371"/>
                            <a:pt x="260052" y="44742"/>
                          </a:cubicBezTo>
                          <a:cubicBezTo>
                            <a:pt x="254342" y="29511"/>
                            <a:pt x="250535" y="15231"/>
                            <a:pt x="247680" y="0"/>
                          </a:cubicBezTo>
                          <a:cubicBezTo>
                            <a:pt x="77317" y="95197"/>
                            <a:pt x="-18809" y="205625"/>
                            <a:pt x="3081" y="300821"/>
                          </a:cubicBezTo>
                          <a:cubicBezTo>
                            <a:pt x="27827" y="405538"/>
                            <a:pt x="180106" y="465512"/>
                            <a:pt x="422801" y="465512"/>
                          </a:cubicBezTo>
                          <a:cubicBezTo>
                            <a:pt x="517024" y="465512"/>
                            <a:pt x="620764" y="455992"/>
                            <a:pt x="726408" y="437905"/>
                          </a:cubicBezTo>
                          <a:cubicBezTo>
                            <a:pt x="701663" y="428385"/>
                            <a:pt x="675014" y="416961"/>
                            <a:pt x="649317" y="404586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5" name="Полилиния 34">
                      <a:extLst>
                        <a:ext uri="{FF2B5EF4-FFF2-40B4-BE49-F238E27FC236}">
                          <a16:creationId xmlns:a16="http://schemas.microsoft.com/office/drawing/2014/main" id="{B4D35431-7A68-740B-DB1D-85767EACCC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6922" y="2174308"/>
                      <a:ext cx="772201" cy="475983"/>
                    </a:xfrm>
                    <a:custGeom>
                      <a:avLst/>
                      <a:gdLst>
                        <a:gd name="connsiteX0" fmla="*/ 769011 w 772201"/>
                        <a:gd name="connsiteY0" fmla="*/ 164690 h 475983"/>
                        <a:gd name="connsiteX1" fmla="*/ 349291 w 772201"/>
                        <a:gd name="connsiteY1" fmla="*/ 0 h 475983"/>
                        <a:gd name="connsiteX2" fmla="*/ 0 w 772201"/>
                        <a:gd name="connsiteY2" fmla="*/ 36175 h 475983"/>
                        <a:gd name="connsiteX3" fmla="*/ 79947 w 772201"/>
                        <a:gd name="connsiteY3" fmla="*/ 68542 h 475983"/>
                        <a:gd name="connsiteX4" fmla="*/ 349291 w 772201"/>
                        <a:gd name="connsiteY4" fmla="*/ 45694 h 475983"/>
                        <a:gd name="connsiteX5" fmla="*/ 725230 w 772201"/>
                        <a:gd name="connsiteY5" fmla="*/ 175162 h 475983"/>
                        <a:gd name="connsiteX6" fmla="*/ 557723 w 772201"/>
                        <a:gd name="connsiteY6" fmla="*/ 393162 h 475983"/>
                        <a:gd name="connsiteX7" fmla="*/ 492052 w 772201"/>
                        <a:gd name="connsiteY7" fmla="*/ 432193 h 475983"/>
                        <a:gd name="connsiteX8" fmla="*/ 506329 w 772201"/>
                        <a:gd name="connsiteY8" fmla="*/ 475983 h 475983"/>
                        <a:gd name="connsiteX9" fmla="*/ 582468 w 772201"/>
                        <a:gd name="connsiteY9" fmla="*/ 431241 h 475983"/>
                        <a:gd name="connsiteX10" fmla="*/ 769011 w 772201"/>
                        <a:gd name="connsiteY10" fmla="*/ 164690 h 475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2201" h="475983">
                          <a:moveTo>
                            <a:pt x="769011" y="164690"/>
                          </a:moveTo>
                          <a:cubicBezTo>
                            <a:pt x="745217" y="59974"/>
                            <a:pt x="591986" y="0"/>
                            <a:pt x="349291" y="0"/>
                          </a:cubicBezTo>
                          <a:cubicBezTo>
                            <a:pt x="241743" y="0"/>
                            <a:pt x="121823" y="12376"/>
                            <a:pt x="0" y="36175"/>
                          </a:cubicBezTo>
                          <a:cubicBezTo>
                            <a:pt x="26649" y="45694"/>
                            <a:pt x="53298" y="56166"/>
                            <a:pt x="79947" y="68542"/>
                          </a:cubicBezTo>
                          <a:cubicBezTo>
                            <a:pt x="174169" y="53310"/>
                            <a:pt x="265537" y="45694"/>
                            <a:pt x="349291" y="45694"/>
                          </a:cubicBezTo>
                          <a:cubicBezTo>
                            <a:pt x="562482" y="45694"/>
                            <a:pt x="707147" y="95197"/>
                            <a:pt x="725230" y="175162"/>
                          </a:cubicBezTo>
                          <a:cubicBezTo>
                            <a:pt x="739506" y="236088"/>
                            <a:pt x="678595" y="316053"/>
                            <a:pt x="557723" y="393162"/>
                          </a:cubicBezTo>
                          <a:cubicBezTo>
                            <a:pt x="536785" y="406490"/>
                            <a:pt x="514894" y="418865"/>
                            <a:pt x="492052" y="432193"/>
                          </a:cubicBezTo>
                          <a:cubicBezTo>
                            <a:pt x="497763" y="447424"/>
                            <a:pt x="502522" y="461704"/>
                            <a:pt x="506329" y="475983"/>
                          </a:cubicBezTo>
                          <a:cubicBezTo>
                            <a:pt x="532978" y="461704"/>
                            <a:pt x="558675" y="446472"/>
                            <a:pt x="582468" y="431241"/>
                          </a:cubicBezTo>
                          <a:cubicBezTo>
                            <a:pt x="721423" y="340804"/>
                            <a:pt x="788045" y="246559"/>
                            <a:pt x="769011" y="1646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29" name="Полилиния 28">
                  <a:extLst>
                    <a:ext uri="{FF2B5EF4-FFF2-40B4-BE49-F238E27FC236}">
                      <a16:creationId xmlns:a16="http://schemas.microsoft.com/office/drawing/2014/main" id="{87D5AA28-35BF-7700-D320-555C890B9A89}"/>
                    </a:ext>
                  </a:extLst>
                </p:cNvPr>
                <p:cNvSpPr/>
                <p:nvPr/>
              </p:nvSpPr>
              <p:spPr>
                <a:xfrm>
                  <a:off x="5283209" y="2397068"/>
                  <a:ext cx="251260" cy="251319"/>
                </a:xfrm>
                <a:custGeom>
                  <a:avLst/>
                  <a:gdLst>
                    <a:gd name="connsiteX0" fmla="*/ 251261 w 251260"/>
                    <a:gd name="connsiteY0" fmla="*/ 125660 h 251319"/>
                    <a:gd name="connsiteX1" fmla="*/ 125630 w 251260"/>
                    <a:gd name="connsiteY1" fmla="*/ 251319 h 251319"/>
                    <a:gd name="connsiteX2" fmla="*/ 0 w 251260"/>
                    <a:gd name="connsiteY2" fmla="*/ 125660 h 251319"/>
                    <a:gd name="connsiteX3" fmla="*/ 125630 w 251260"/>
                    <a:gd name="connsiteY3" fmla="*/ 0 h 251319"/>
                    <a:gd name="connsiteX4" fmla="*/ 251261 w 251260"/>
                    <a:gd name="connsiteY4" fmla="*/ 125660 h 251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260" h="251319">
                      <a:moveTo>
                        <a:pt x="251261" y="125660"/>
                      </a:moveTo>
                      <a:cubicBezTo>
                        <a:pt x="251261" y="195153"/>
                        <a:pt x="195108" y="251319"/>
                        <a:pt x="125630" y="251319"/>
                      </a:cubicBezTo>
                      <a:cubicBezTo>
                        <a:pt x="56153" y="251319"/>
                        <a:pt x="0" y="195153"/>
                        <a:pt x="0" y="125660"/>
                      </a:cubicBezTo>
                      <a:cubicBezTo>
                        <a:pt x="0" y="56166"/>
                        <a:pt x="56153" y="0"/>
                        <a:pt x="125630" y="0"/>
                      </a:cubicBezTo>
                      <a:cubicBezTo>
                        <a:pt x="195108" y="0"/>
                        <a:pt x="251261" y="56166"/>
                        <a:pt x="251261" y="125660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5" name="Рисунок 82">
                <a:extLst>
                  <a:ext uri="{FF2B5EF4-FFF2-40B4-BE49-F238E27FC236}">
                    <a16:creationId xmlns:a16="http://schemas.microsoft.com/office/drawing/2014/main" id="{0A6E4BB8-6244-EA7C-906E-35D2E0A4F4F2}"/>
                  </a:ext>
                </a:extLst>
              </p:cNvPr>
              <p:cNvGrpSpPr/>
              <p:nvPr/>
            </p:nvGrpSpPr>
            <p:grpSpPr>
              <a:xfrm>
                <a:off x="5160433" y="1697373"/>
                <a:ext cx="780416" cy="593075"/>
                <a:chOff x="5160433" y="1697373"/>
                <a:chExt cx="780416" cy="593075"/>
              </a:xfrm>
              <a:solidFill>
                <a:srgbClr val="0061AF"/>
              </a:solidFill>
            </p:grpSpPr>
            <p:sp>
              <p:nvSpPr>
                <p:cNvPr id="26" name="Полилиния 25">
                  <a:extLst>
                    <a:ext uri="{FF2B5EF4-FFF2-40B4-BE49-F238E27FC236}">
                      <a16:creationId xmlns:a16="http://schemas.microsoft.com/office/drawing/2014/main" id="{19F3984C-A1D1-F4DE-D5AF-4890ACF922CC}"/>
                    </a:ext>
                  </a:extLst>
                </p:cNvPr>
                <p:cNvSpPr/>
                <p:nvPr/>
              </p:nvSpPr>
              <p:spPr>
                <a:xfrm>
                  <a:off x="5160433" y="2186683"/>
                  <a:ext cx="111354" cy="103764"/>
                </a:xfrm>
                <a:custGeom>
                  <a:avLst/>
                  <a:gdLst>
                    <a:gd name="connsiteX0" fmla="*/ 61863 w 111354"/>
                    <a:gd name="connsiteY0" fmla="*/ 85677 h 103764"/>
                    <a:gd name="connsiteX1" fmla="*/ 111354 w 111354"/>
                    <a:gd name="connsiteY1" fmla="*/ 6664 h 103764"/>
                    <a:gd name="connsiteX2" fmla="*/ 62815 w 111354"/>
                    <a:gd name="connsiteY2" fmla="*/ 0 h 103764"/>
                    <a:gd name="connsiteX3" fmla="*/ 0 w 111354"/>
                    <a:gd name="connsiteY3" fmla="*/ 103764 h 103764"/>
                    <a:gd name="connsiteX4" fmla="*/ 61863 w 111354"/>
                    <a:gd name="connsiteY4" fmla="*/ 85677 h 10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3764">
                      <a:moveTo>
                        <a:pt x="61863" y="85677"/>
                      </a:moveTo>
                      <a:cubicBezTo>
                        <a:pt x="78043" y="59022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8" y="67590"/>
                        <a:pt x="0" y="103764"/>
                      </a:cubicBezTo>
                      <a:cubicBezTo>
                        <a:pt x="19986" y="98053"/>
                        <a:pt x="40925" y="92341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7" name="Полилиния 26">
                  <a:extLst>
                    <a:ext uri="{FF2B5EF4-FFF2-40B4-BE49-F238E27FC236}">
                      <a16:creationId xmlns:a16="http://schemas.microsoft.com/office/drawing/2014/main" id="{EDF70A80-9BDD-038E-9DE9-1A268A6CBBDF}"/>
                    </a:ext>
                  </a:extLst>
                </p:cNvPr>
                <p:cNvSpPr/>
                <p:nvPr/>
              </p:nvSpPr>
              <p:spPr>
                <a:xfrm>
                  <a:off x="5251801" y="1697373"/>
                  <a:ext cx="689049" cy="505494"/>
                </a:xfrm>
                <a:custGeom>
                  <a:avLst/>
                  <a:gdLst>
                    <a:gd name="connsiteX0" fmla="*/ 47587 w 689049"/>
                    <a:gd name="connsiteY0" fmla="*/ 455040 h 505494"/>
                    <a:gd name="connsiteX1" fmla="*/ 524412 w 689049"/>
                    <a:gd name="connsiteY1" fmla="*/ 43790 h 505494"/>
                    <a:gd name="connsiteX2" fmla="*/ 572951 w 689049"/>
                    <a:gd name="connsiteY2" fmla="*/ 55214 h 505494"/>
                    <a:gd name="connsiteX3" fmla="*/ 609117 w 689049"/>
                    <a:gd name="connsiteY3" fmla="*/ 500734 h 505494"/>
                    <a:gd name="connsiteX4" fmla="*/ 652898 w 689049"/>
                    <a:gd name="connsiteY4" fmla="*/ 505494 h 505494"/>
                    <a:gd name="connsiteX5" fmla="*/ 593890 w 689049"/>
                    <a:gd name="connsiteY5" fmla="*/ 16183 h 505494"/>
                    <a:gd name="connsiteX6" fmla="*/ 525364 w 689049"/>
                    <a:gd name="connsiteY6" fmla="*/ 0 h 505494"/>
                    <a:gd name="connsiteX7" fmla="*/ 0 w 689049"/>
                    <a:gd name="connsiteY7" fmla="*/ 447424 h 505494"/>
                    <a:gd name="connsiteX8" fmla="*/ 47587 w 689049"/>
                    <a:gd name="connsiteY8" fmla="*/ 455040 h 50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9049" h="505494">
                      <a:moveTo>
                        <a:pt x="47587" y="455040"/>
                      </a:moveTo>
                      <a:cubicBezTo>
                        <a:pt x="215095" y="210385"/>
                        <a:pt x="401637" y="43790"/>
                        <a:pt x="524412" y="43790"/>
                      </a:cubicBezTo>
                      <a:cubicBezTo>
                        <a:pt x="542495" y="43790"/>
                        <a:pt x="558675" y="47598"/>
                        <a:pt x="572951" y="55214"/>
                      </a:cubicBezTo>
                      <a:cubicBezTo>
                        <a:pt x="651946" y="97101"/>
                        <a:pt x="669078" y="265599"/>
                        <a:pt x="609117" y="500734"/>
                      </a:cubicBezTo>
                      <a:cubicBezTo>
                        <a:pt x="624345" y="501686"/>
                        <a:pt x="638622" y="503590"/>
                        <a:pt x="652898" y="505494"/>
                      </a:cubicBezTo>
                      <a:cubicBezTo>
                        <a:pt x="714761" y="260839"/>
                        <a:pt x="698582" y="72349"/>
                        <a:pt x="593890" y="16183"/>
                      </a:cubicBezTo>
                      <a:cubicBezTo>
                        <a:pt x="572951" y="5712"/>
                        <a:pt x="550109" y="0"/>
                        <a:pt x="525364" y="0"/>
                      </a:cubicBezTo>
                      <a:cubicBezTo>
                        <a:pt x="382602" y="0"/>
                        <a:pt x="180832" y="176114"/>
                        <a:pt x="0" y="447424"/>
                      </a:cubicBezTo>
                      <a:cubicBezTo>
                        <a:pt x="15228" y="449328"/>
                        <a:pt x="30456" y="452184"/>
                        <a:pt x="47587" y="455040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B4A01F9D-DF3B-83F9-AD3D-C2B136C3D221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DDDDDE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6" name="Рисунок 82">
              <a:extLst>
                <a:ext uri="{FF2B5EF4-FFF2-40B4-BE49-F238E27FC236}">
                  <a16:creationId xmlns:a16="http://schemas.microsoft.com/office/drawing/2014/main" id="{A0D14955-D03A-7C2B-BC3B-99D4B3106995}"/>
                </a:ext>
              </a:extLst>
            </p:cNvPr>
            <p:cNvGrpSpPr/>
            <p:nvPr/>
          </p:nvGrpSpPr>
          <p:grpSpPr>
            <a:xfrm>
              <a:off x="5701977" y="2971104"/>
              <a:ext cx="1196344" cy="699695"/>
              <a:chOff x="5701977" y="2971104"/>
              <a:chExt cx="1196344" cy="699695"/>
            </a:xfrm>
            <a:solidFill>
              <a:srgbClr val="0061AF"/>
            </a:solidFill>
          </p:grpSpPr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221C06FA-3E81-2BF7-272F-1605C13AE0B9}"/>
                  </a:ext>
                </a:extLst>
              </p:cNvPr>
              <p:cNvSpPr/>
              <p:nvPr/>
            </p:nvSpPr>
            <p:spPr>
              <a:xfrm>
                <a:off x="5701977" y="2971104"/>
                <a:ext cx="686208" cy="698743"/>
              </a:xfrm>
              <a:custGeom>
                <a:avLst/>
                <a:gdLst>
                  <a:gd name="connsiteX0" fmla="*/ 576758 w 686208"/>
                  <a:gd name="connsiteY0" fmla="*/ 698743 h 698743"/>
                  <a:gd name="connsiteX1" fmla="*/ 576758 w 686208"/>
                  <a:gd name="connsiteY1" fmla="*/ 201817 h 698743"/>
                  <a:gd name="connsiteX2" fmla="*/ 342629 w 686208"/>
                  <a:gd name="connsiteY2" fmla="*/ 496927 h 698743"/>
                  <a:gd name="connsiteX3" fmla="*/ 107547 w 686208"/>
                  <a:gd name="connsiteY3" fmla="*/ 201817 h 698743"/>
                  <a:gd name="connsiteX4" fmla="*/ 107547 w 686208"/>
                  <a:gd name="connsiteY4" fmla="*/ 698743 h 698743"/>
                  <a:gd name="connsiteX5" fmla="*/ 0 w 686208"/>
                  <a:gd name="connsiteY5" fmla="*/ 698743 h 698743"/>
                  <a:gd name="connsiteX6" fmla="*/ 0 w 686208"/>
                  <a:gd name="connsiteY6" fmla="*/ 0 h 698743"/>
                  <a:gd name="connsiteX7" fmla="*/ 62815 w 686208"/>
                  <a:gd name="connsiteY7" fmla="*/ 0 h 698743"/>
                  <a:gd name="connsiteX8" fmla="*/ 343580 w 686208"/>
                  <a:gd name="connsiteY8" fmla="*/ 354132 h 698743"/>
                  <a:gd name="connsiteX9" fmla="*/ 624345 w 686208"/>
                  <a:gd name="connsiteY9" fmla="*/ 0 h 698743"/>
                  <a:gd name="connsiteX10" fmla="*/ 686209 w 686208"/>
                  <a:gd name="connsiteY10" fmla="*/ 0 h 698743"/>
                  <a:gd name="connsiteX11" fmla="*/ 686209 w 686208"/>
                  <a:gd name="connsiteY11" fmla="*/ 698743 h 698743"/>
                  <a:gd name="connsiteX12" fmla="*/ 576758 w 686208"/>
                  <a:gd name="connsiteY12" fmla="*/ 698743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6208" h="698743">
                    <a:moveTo>
                      <a:pt x="576758" y="698743"/>
                    </a:moveTo>
                    <a:lnTo>
                      <a:pt x="576758" y="201817"/>
                    </a:lnTo>
                    <a:lnTo>
                      <a:pt x="342629" y="496927"/>
                    </a:lnTo>
                    <a:lnTo>
                      <a:pt x="107547" y="201817"/>
                    </a:lnTo>
                    <a:lnTo>
                      <a:pt x="107547" y="698743"/>
                    </a:lnTo>
                    <a:lnTo>
                      <a:pt x="0" y="698743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3580" y="354132"/>
                    </a:lnTo>
                    <a:lnTo>
                      <a:pt x="624345" y="0"/>
                    </a:lnTo>
                    <a:lnTo>
                      <a:pt x="686209" y="0"/>
                    </a:lnTo>
                    <a:lnTo>
                      <a:pt x="686209" y="698743"/>
                    </a:lnTo>
                    <a:lnTo>
                      <a:pt x="576758" y="69874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85A322C2-3883-FE33-36FB-D181450BDEDA}"/>
                  </a:ext>
                </a:extLst>
              </p:cNvPr>
              <p:cNvSpPr/>
              <p:nvPr/>
            </p:nvSpPr>
            <p:spPr>
              <a:xfrm>
                <a:off x="6457663" y="2972056"/>
                <a:ext cx="440658" cy="698743"/>
              </a:xfrm>
              <a:custGeom>
                <a:avLst/>
                <a:gdLst>
                  <a:gd name="connsiteX0" fmla="*/ 403540 w 440658"/>
                  <a:gd name="connsiteY0" fmla="*/ 295110 h 698743"/>
                  <a:gd name="connsiteX1" fmla="*/ 403540 w 440658"/>
                  <a:gd name="connsiteY1" fmla="*/ 396970 h 698743"/>
                  <a:gd name="connsiteX2" fmla="*/ 107547 w 440658"/>
                  <a:gd name="connsiteY2" fmla="*/ 396970 h 698743"/>
                  <a:gd name="connsiteX3" fmla="*/ 107547 w 440658"/>
                  <a:gd name="connsiteY3" fmla="*/ 596883 h 698743"/>
                  <a:gd name="connsiteX4" fmla="*/ 440658 w 440658"/>
                  <a:gd name="connsiteY4" fmla="*/ 596883 h 698743"/>
                  <a:gd name="connsiteX5" fmla="*/ 440658 w 440658"/>
                  <a:gd name="connsiteY5" fmla="*/ 698743 h 698743"/>
                  <a:gd name="connsiteX6" fmla="*/ 0 w 440658"/>
                  <a:gd name="connsiteY6" fmla="*/ 698743 h 698743"/>
                  <a:gd name="connsiteX7" fmla="*/ 0 w 440658"/>
                  <a:gd name="connsiteY7" fmla="*/ 0 h 698743"/>
                  <a:gd name="connsiteX8" fmla="*/ 440658 w 440658"/>
                  <a:gd name="connsiteY8" fmla="*/ 0 h 698743"/>
                  <a:gd name="connsiteX9" fmla="*/ 440658 w 440658"/>
                  <a:gd name="connsiteY9" fmla="*/ 101861 h 698743"/>
                  <a:gd name="connsiteX10" fmla="*/ 107547 w 440658"/>
                  <a:gd name="connsiteY10" fmla="*/ 101861 h 698743"/>
                  <a:gd name="connsiteX11" fmla="*/ 107547 w 440658"/>
                  <a:gd name="connsiteY11" fmla="*/ 295110 h 698743"/>
                  <a:gd name="connsiteX12" fmla="*/ 403540 w 440658"/>
                  <a:gd name="connsiteY12" fmla="*/ 295110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0658" h="698743">
                    <a:moveTo>
                      <a:pt x="403540" y="295110"/>
                    </a:moveTo>
                    <a:lnTo>
                      <a:pt x="403540" y="396970"/>
                    </a:lnTo>
                    <a:lnTo>
                      <a:pt x="107547" y="396970"/>
                    </a:lnTo>
                    <a:lnTo>
                      <a:pt x="107547" y="596883"/>
                    </a:lnTo>
                    <a:lnTo>
                      <a:pt x="440658" y="596883"/>
                    </a:lnTo>
                    <a:lnTo>
                      <a:pt x="440658" y="698743"/>
                    </a:lnTo>
                    <a:lnTo>
                      <a:pt x="0" y="698743"/>
                    </a:lnTo>
                    <a:lnTo>
                      <a:pt x="0" y="0"/>
                    </a:lnTo>
                    <a:lnTo>
                      <a:pt x="440658" y="0"/>
                    </a:lnTo>
                    <a:lnTo>
                      <a:pt x="440658" y="101861"/>
                    </a:lnTo>
                    <a:lnTo>
                      <a:pt x="107547" y="101861"/>
                    </a:lnTo>
                    <a:lnTo>
                      <a:pt x="107547" y="295110"/>
                    </a:lnTo>
                    <a:lnTo>
                      <a:pt x="403540" y="295110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7" name="Рисунок 82">
              <a:extLst>
                <a:ext uri="{FF2B5EF4-FFF2-40B4-BE49-F238E27FC236}">
                  <a16:creationId xmlns:a16="http://schemas.microsoft.com/office/drawing/2014/main" id="{D37994FD-241C-D6DA-36E9-F2871D74E5F6}"/>
                </a:ext>
              </a:extLst>
            </p:cNvPr>
            <p:cNvGrpSpPr/>
            <p:nvPr/>
          </p:nvGrpSpPr>
          <p:grpSpPr>
            <a:xfrm>
              <a:off x="6988737" y="2956824"/>
              <a:ext cx="1420956" cy="713974"/>
              <a:chOff x="6988737" y="2956824"/>
              <a:chExt cx="1420956" cy="713974"/>
            </a:xfrm>
            <a:solidFill>
              <a:srgbClr val="0061AF"/>
            </a:solidFill>
          </p:grpSpPr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571CFB40-1A44-8F8F-70B0-BB7CCF1D0D98}"/>
                  </a:ext>
                </a:extLst>
              </p:cNvPr>
              <p:cNvSpPr/>
              <p:nvPr/>
            </p:nvSpPr>
            <p:spPr>
              <a:xfrm>
                <a:off x="8212682" y="2971104"/>
                <a:ext cx="197010" cy="698743"/>
              </a:xfrm>
              <a:custGeom>
                <a:avLst/>
                <a:gdLst>
                  <a:gd name="connsiteX0" fmla="*/ 197011 w 197010"/>
                  <a:gd name="connsiteY0" fmla="*/ 107572 h 698743"/>
                  <a:gd name="connsiteX1" fmla="*/ 197011 w 197010"/>
                  <a:gd name="connsiteY1" fmla="*/ 0 h 698743"/>
                  <a:gd name="connsiteX2" fmla="*/ 152279 w 197010"/>
                  <a:gd name="connsiteY2" fmla="*/ 0 h 698743"/>
                  <a:gd name="connsiteX3" fmla="*/ 44732 w 197010"/>
                  <a:gd name="connsiteY3" fmla="*/ 0 h 698743"/>
                  <a:gd name="connsiteX4" fmla="*/ 0 w 197010"/>
                  <a:gd name="connsiteY4" fmla="*/ 0 h 698743"/>
                  <a:gd name="connsiteX5" fmla="*/ 0 w 197010"/>
                  <a:gd name="connsiteY5" fmla="*/ 107572 h 698743"/>
                  <a:gd name="connsiteX6" fmla="*/ 44732 w 197010"/>
                  <a:gd name="connsiteY6" fmla="*/ 107572 h 698743"/>
                  <a:gd name="connsiteX7" fmla="*/ 44732 w 197010"/>
                  <a:gd name="connsiteY7" fmla="*/ 591171 h 698743"/>
                  <a:gd name="connsiteX8" fmla="*/ 0 w 197010"/>
                  <a:gd name="connsiteY8" fmla="*/ 591171 h 698743"/>
                  <a:gd name="connsiteX9" fmla="*/ 0 w 197010"/>
                  <a:gd name="connsiteY9" fmla="*/ 698743 h 698743"/>
                  <a:gd name="connsiteX10" fmla="*/ 44732 w 197010"/>
                  <a:gd name="connsiteY10" fmla="*/ 698743 h 698743"/>
                  <a:gd name="connsiteX11" fmla="*/ 152279 w 197010"/>
                  <a:gd name="connsiteY11" fmla="*/ 698743 h 698743"/>
                  <a:gd name="connsiteX12" fmla="*/ 197011 w 197010"/>
                  <a:gd name="connsiteY12" fmla="*/ 698743 h 698743"/>
                  <a:gd name="connsiteX13" fmla="*/ 197011 w 197010"/>
                  <a:gd name="connsiteY13" fmla="*/ 591171 h 698743"/>
                  <a:gd name="connsiteX14" fmla="*/ 152279 w 197010"/>
                  <a:gd name="connsiteY14" fmla="*/ 591171 h 698743"/>
                  <a:gd name="connsiteX15" fmla="*/ 152279 w 197010"/>
                  <a:gd name="connsiteY15" fmla="*/ 107572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7010" h="698743">
                    <a:moveTo>
                      <a:pt x="197011" y="107572"/>
                    </a:moveTo>
                    <a:lnTo>
                      <a:pt x="197011" y="0"/>
                    </a:lnTo>
                    <a:lnTo>
                      <a:pt x="152279" y="0"/>
                    </a:lnTo>
                    <a:lnTo>
                      <a:pt x="44732" y="0"/>
                    </a:lnTo>
                    <a:lnTo>
                      <a:pt x="0" y="0"/>
                    </a:lnTo>
                    <a:lnTo>
                      <a:pt x="0" y="107572"/>
                    </a:lnTo>
                    <a:lnTo>
                      <a:pt x="44732" y="107572"/>
                    </a:lnTo>
                    <a:lnTo>
                      <a:pt x="44732" y="591171"/>
                    </a:lnTo>
                    <a:lnTo>
                      <a:pt x="0" y="591171"/>
                    </a:lnTo>
                    <a:lnTo>
                      <a:pt x="0" y="698743"/>
                    </a:lnTo>
                    <a:lnTo>
                      <a:pt x="44732" y="698743"/>
                    </a:lnTo>
                    <a:lnTo>
                      <a:pt x="152279" y="698743"/>
                    </a:lnTo>
                    <a:lnTo>
                      <a:pt x="197011" y="698743"/>
                    </a:lnTo>
                    <a:lnTo>
                      <a:pt x="197011" y="591171"/>
                    </a:lnTo>
                    <a:lnTo>
                      <a:pt x="152279" y="591171"/>
                    </a:lnTo>
                    <a:lnTo>
                      <a:pt x="152279" y="107572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3D74607B-F145-A9F5-84C9-7A6788B6D2E9}"/>
                  </a:ext>
                </a:extLst>
              </p:cNvPr>
              <p:cNvSpPr/>
              <p:nvPr/>
            </p:nvSpPr>
            <p:spPr>
              <a:xfrm>
                <a:off x="6988737" y="2971104"/>
                <a:ext cx="532031" cy="698743"/>
              </a:xfrm>
              <a:custGeom>
                <a:avLst/>
                <a:gdLst>
                  <a:gd name="connsiteX0" fmla="*/ 225564 w 532031"/>
                  <a:gd name="connsiteY0" fmla="*/ 0 h 698743"/>
                  <a:gd name="connsiteX1" fmla="*/ 0 w 532031"/>
                  <a:gd name="connsiteY1" fmla="*/ 0 h 698743"/>
                  <a:gd name="connsiteX2" fmla="*/ 0 w 532031"/>
                  <a:gd name="connsiteY2" fmla="*/ 698743 h 698743"/>
                  <a:gd name="connsiteX3" fmla="*/ 107547 w 532031"/>
                  <a:gd name="connsiteY3" fmla="*/ 698743 h 698743"/>
                  <a:gd name="connsiteX4" fmla="*/ 107547 w 532031"/>
                  <a:gd name="connsiteY4" fmla="*/ 101861 h 698743"/>
                  <a:gd name="connsiteX5" fmla="*/ 232226 w 532031"/>
                  <a:gd name="connsiteY5" fmla="*/ 101861 h 698743"/>
                  <a:gd name="connsiteX6" fmla="*/ 431141 w 532031"/>
                  <a:gd name="connsiteY6" fmla="*/ 262743 h 698743"/>
                  <a:gd name="connsiteX7" fmla="*/ 293138 w 532031"/>
                  <a:gd name="connsiteY7" fmla="*/ 418865 h 698743"/>
                  <a:gd name="connsiteX8" fmla="*/ 157038 w 532031"/>
                  <a:gd name="connsiteY8" fmla="*/ 361747 h 698743"/>
                  <a:gd name="connsiteX9" fmla="*/ 157038 w 532031"/>
                  <a:gd name="connsiteY9" fmla="*/ 472175 h 698743"/>
                  <a:gd name="connsiteX10" fmla="*/ 290282 w 532031"/>
                  <a:gd name="connsiteY10" fmla="*/ 519774 h 698743"/>
                  <a:gd name="connsiteX11" fmla="*/ 532026 w 532031"/>
                  <a:gd name="connsiteY11" fmla="*/ 262743 h 698743"/>
                  <a:gd name="connsiteX12" fmla="*/ 225564 w 532031"/>
                  <a:gd name="connsiteY12" fmla="*/ 0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2031" h="698743">
                    <a:moveTo>
                      <a:pt x="225564" y="0"/>
                    </a:moveTo>
                    <a:lnTo>
                      <a:pt x="0" y="0"/>
                    </a:lnTo>
                    <a:lnTo>
                      <a:pt x="0" y="698743"/>
                    </a:lnTo>
                    <a:lnTo>
                      <a:pt x="107547" y="698743"/>
                    </a:lnTo>
                    <a:lnTo>
                      <a:pt x="107547" y="101861"/>
                    </a:lnTo>
                    <a:lnTo>
                      <a:pt x="232226" y="101861"/>
                    </a:lnTo>
                    <a:cubicBezTo>
                      <a:pt x="336918" y="101861"/>
                      <a:pt x="431141" y="151363"/>
                      <a:pt x="431141" y="262743"/>
                    </a:cubicBezTo>
                    <a:cubicBezTo>
                      <a:pt x="431141" y="354132"/>
                      <a:pt x="362616" y="418865"/>
                      <a:pt x="293138" y="418865"/>
                    </a:cubicBezTo>
                    <a:cubicBezTo>
                      <a:pt x="292186" y="418865"/>
                      <a:pt x="211288" y="428385"/>
                      <a:pt x="157038" y="361747"/>
                    </a:cubicBezTo>
                    <a:lnTo>
                      <a:pt x="157038" y="472175"/>
                    </a:lnTo>
                    <a:cubicBezTo>
                      <a:pt x="206529" y="522630"/>
                      <a:pt x="289331" y="519774"/>
                      <a:pt x="290282" y="519774"/>
                    </a:cubicBezTo>
                    <a:cubicBezTo>
                      <a:pt x="423527" y="519774"/>
                      <a:pt x="532026" y="396970"/>
                      <a:pt x="532026" y="262743"/>
                    </a:cubicBezTo>
                    <a:cubicBezTo>
                      <a:pt x="532978" y="105668"/>
                      <a:pt x="412106" y="0"/>
                      <a:pt x="225564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1ECF028E-4992-F1FA-C80B-C3DB4905E517}"/>
                  </a:ext>
                </a:extLst>
              </p:cNvPr>
              <p:cNvSpPr/>
              <p:nvPr/>
            </p:nvSpPr>
            <p:spPr>
              <a:xfrm>
                <a:off x="7751086" y="3141506"/>
                <a:ext cx="362622" cy="529293"/>
              </a:xfrm>
              <a:custGeom>
                <a:avLst/>
                <a:gdLst>
                  <a:gd name="connsiteX0" fmla="*/ 124678 w 362622"/>
                  <a:gd name="connsiteY0" fmla="*/ 0 h 529293"/>
                  <a:gd name="connsiteX1" fmla="*/ 0 w 362622"/>
                  <a:gd name="connsiteY1" fmla="*/ 37127 h 529293"/>
                  <a:gd name="connsiteX2" fmla="*/ 0 w 362622"/>
                  <a:gd name="connsiteY2" fmla="*/ 144699 h 529293"/>
                  <a:gd name="connsiteX3" fmla="*/ 107547 w 362622"/>
                  <a:gd name="connsiteY3" fmla="*/ 105668 h 529293"/>
                  <a:gd name="connsiteX4" fmla="*/ 253164 w 362622"/>
                  <a:gd name="connsiteY4" fmla="*/ 270359 h 529293"/>
                  <a:gd name="connsiteX5" fmla="*/ 253164 w 362622"/>
                  <a:gd name="connsiteY5" fmla="*/ 529293 h 529293"/>
                  <a:gd name="connsiteX6" fmla="*/ 362615 w 362622"/>
                  <a:gd name="connsiteY6" fmla="*/ 529293 h 529293"/>
                  <a:gd name="connsiteX7" fmla="*/ 362615 w 362622"/>
                  <a:gd name="connsiteY7" fmla="*/ 263695 h 529293"/>
                  <a:gd name="connsiteX8" fmla="*/ 124678 w 362622"/>
                  <a:gd name="connsiteY8" fmla="*/ 0 h 52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2622" h="529293">
                    <a:moveTo>
                      <a:pt x="124678" y="0"/>
                    </a:moveTo>
                    <a:cubicBezTo>
                      <a:pt x="81850" y="0"/>
                      <a:pt x="37118" y="11424"/>
                      <a:pt x="0" y="37127"/>
                    </a:cubicBezTo>
                    <a:lnTo>
                      <a:pt x="0" y="144699"/>
                    </a:lnTo>
                    <a:cubicBezTo>
                      <a:pt x="27600" y="118996"/>
                      <a:pt x="63767" y="105668"/>
                      <a:pt x="107547" y="105668"/>
                    </a:cubicBezTo>
                    <a:cubicBezTo>
                      <a:pt x="196059" y="105668"/>
                      <a:pt x="253164" y="154219"/>
                      <a:pt x="253164" y="270359"/>
                    </a:cubicBezTo>
                    <a:lnTo>
                      <a:pt x="253164" y="529293"/>
                    </a:lnTo>
                    <a:lnTo>
                      <a:pt x="362615" y="529293"/>
                    </a:lnTo>
                    <a:lnTo>
                      <a:pt x="362615" y="263695"/>
                    </a:lnTo>
                    <a:cubicBezTo>
                      <a:pt x="363566" y="101861"/>
                      <a:pt x="277909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9A752575-1CC4-4527-D4B7-78AF1E2E383F}"/>
                  </a:ext>
                </a:extLst>
              </p:cNvPr>
              <p:cNvSpPr/>
              <p:nvPr/>
            </p:nvSpPr>
            <p:spPr>
              <a:xfrm>
                <a:off x="7591192" y="2956824"/>
                <a:ext cx="109450" cy="713974"/>
              </a:xfrm>
              <a:custGeom>
                <a:avLst/>
                <a:gdLst>
                  <a:gd name="connsiteX0" fmla="*/ 0 w 109450"/>
                  <a:gd name="connsiteY0" fmla="*/ 0 h 713974"/>
                  <a:gd name="connsiteX1" fmla="*/ 109451 w 109450"/>
                  <a:gd name="connsiteY1" fmla="*/ 0 h 713974"/>
                  <a:gd name="connsiteX2" fmla="*/ 109451 w 109450"/>
                  <a:gd name="connsiteY2" fmla="*/ 713975 h 713974"/>
                  <a:gd name="connsiteX3" fmla="*/ 0 w 109450"/>
                  <a:gd name="connsiteY3" fmla="*/ 713975 h 713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50" h="713974">
                    <a:moveTo>
                      <a:pt x="0" y="0"/>
                    </a:moveTo>
                    <a:lnTo>
                      <a:pt x="109451" y="0"/>
                    </a:lnTo>
                    <a:lnTo>
                      <a:pt x="109451" y="713975"/>
                    </a:lnTo>
                    <a:lnTo>
                      <a:pt x="0" y="713975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463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0D0962-6951-42C9-AAB7-A8419B4562CD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4" name="Рисунок 82">
            <a:extLst>
              <a:ext uri="{FF2B5EF4-FFF2-40B4-BE49-F238E27FC236}">
                <a16:creationId xmlns:a16="http://schemas.microsoft.com/office/drawing/2014/main" id="{A9B4BD48-F888-FC47-B437-DD9474F27FEB}"/>
              </a:ext>
            </a:extLst>
          </p:cNvPr>
          <p:cNvGrpSpPr/>
          <p:nvPr userDrawn="1"/>
        </p:nvGrpSpPr>
        <p:grpSpPr>
          <a:xfrm>
            <a:off x="9792252" y="-125895"/>
            <a:ext cx="1748253" cy="1183590"/>
            <a:chOff x="2089150" y="596900"/>
            <a:chExt cx="6320543" cy="4279088"/>
          </a:xfrm>
        </p:grpSpPr>
        <p:grpSp>
          <p:nvGrpSpPr>
            <p:cNvPr id="5" name="Рисунок 82">
              <a:extLst>
                <a:ext uri="{FF2B5EF4-FFF2-40B4-BE49-F238E27FC236}">
                  <a16:creationId xmlns:a16="http://schemas.microsoft.com/office/drawing/2014/main" id="{D53CDC98-A763-171C-C006-148AB363E014}"/>
                </a:ext>
              </a:extLst>
            </p:cNvPr>
            <p:cNvGrpSpPr/>
            <p:nvPr/>
          </p:nvGrpSpPr>
          <p:grpSpPr>
            <a:xfrm>
              <a:off x="3782231" y="2224166"/>
              <a:ext cx="3082779" cy="2651822"/>
              <a:chOff x="3782231" y="2224166"/>
              <a:chExt cx="3082779" cy="2651822"/>
            </a:xfrm>
            <a:solidFill>
              <a:srgbClr val="DDDDDE"/>
            </a:solidFill>
          </p:grpSpPr>
          <p:sp>
            <p:nvSpPr>
              <p:cNvPr id="36" name="Полилиния 35">
                <a:extLst>
                  <a:ext uri="{FF2B5EF4-FFF2-40B4-BE49-F238E27FC236}">
                    <a16:creationId xmlns:a16="http://schemas.microsoft.com/office/drawing/2014/main" id="{288743C6-3FCC-777D-386C-6975312ED089}"/>
                  </a:ext>
                </a:extLst>
              </p:cNvPr>
              <p:cNvSpPr/>
              <p:nvPr/>
            </p:nvSpPr>
            <p:spPr>
              <a:xfrm>
                <a:off x="3849879" y="3647000"/>
                <a:ext cx="310269" cy="469319"/>
              </a:xfrm>
              <a:custGeom>
                <a:avLst/>
                <a:gdLst>
                  <a:gd name="connsiteX0" fmla="*/ 310269 w 310269"/>
                  <a:gd name="connsiteY0" fmla="*/ 0 h 469319"/>
                  <a:gd name="connsiteX1" fmla="*/ 0 w 310269"/>
                  <a:gd name="connsiteY1" fmla="*/ 282734 h 469319"/>
                  <a:gd name="connsiteX2" fmla="*/ 153231 w 310269"/>
                  <a:gd name="connsiteY2" fmla="*/ 469320 h 469319"/>
                  <a:gd name="connsiteX3" fmla="*/ 308366 w 310269"/>
                  <a:gd name="connsiteY3" fmla="*/ 316053 h 469319"/>
                  <a:gd name="connsiteX4" fmla="*/ 310269 w 310269"/>
                  <a:gd name="connsiteY4" fmla="*/ 0 h 469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269" h="469319">
                    <a:moveTo>
                      <a:pt x="310269" y="0"/>
                    </a:moveTo>
                    <a:lnTo>
                      <a:pt x="0" y="282734"/>
                    </a:lnTo>
                    <a:cubicBezTo>
                      <a:pt x="47587" y="347468"/>
                      <a:pt x="98982" y="410298"/>
                      <a:pt x="153231" y="469320"/>
                    </a:cubicBezTo>
                    <a:lnTo>
                      <a:pt x="308366" y="316053"/>
                    </a:lnTo>
                    <a:cubicBezTo>
                      <a:pt x="304559" y="202769"/>
                      <a:pt x="305510" y="98053"/>
                      <a:pt x="310269" y="0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7" name="Полилиния 36">
                <a:extLst>
                  <a:ext uri="{FF2B5EF4-FFF2-40B4-BE49-F238E27FC236}">
                    <a16:creationId xmlns:a16="http://schemas.microsoft.com/office/drawing/2014/main" id="{9159801B-426F-A7D8-23F0-C3740E047927}"/>
                  </a:ext>
                </a:extLst>
              </p:cNvPr>
              <p:cNvSpPr/>
              <p:nvPr/>
            </p:nvSpPr>
            <p:spPr>
              <a:xfrm>
                <a:off x="3782231" y="3206239"/>
                <a:ext cx="430263" cy="677799"/>
              </a:xfrm>
              <a:custGeom>
                <a:avLst/>
                <a:gdLst>
                  <a:gd name="connsiteX0" fmla="*/ 430264 w 430263"/>
                  <a:gd name="connsiteY0" fmla="*/ 0 h 677799"/>
                  <a:gd name="connsiteX1" fmla="*/ 2930 w 430263"/>
                  <a:gd name="connsiteY1" fmla="*/ 367459 h 677799"/>
                  <a:gd name="connsiteX2" fmla="*/ 9592 w 430263"/>
                  <a:gd name="connsiteY2" fmla="*/ 639721 h 677799"/>
                  <a:gd name="connsiteX3" fmla="*/ 36241 w 430263"/>
                  <a:gd name="connsiteY3" fmla="*/ 677800 h 677799"/>
                  <a:gd name="connsiteX4" fmla="*/ 383628 w 430263"/>
                  <a:gd name="connsiteY4" fmla="*/ 361747 h 677799"/>
                  <a:gd name="connsiteX5" fmla="*/ 430264 w 430263"/>
                  <a:gd name="connsiteY5" fmla="*/ 0 h 677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0263" h="677799">
                    <a:moveTo>
                      <a:pt x="430264" y="0"/>
                    </a:moveTo>
                    <a:lnTo>
                      <a:pt x="2930" y="367459"/>
                    </a:lnTo>
                    <a:cubicBezTo>
                      <a:pt x="-2780" y="461704"/>
                      <a:pt x="75" y="553093"/>
                      <a:pt x="9592" y="639721"/>
                    </a:cubicBezTo>
                    <a:cubicBezTo>
                      <a:pt x="18158" y="652097"/>
                      <a:pt x="26724" y="665424"/>
                      <a:pt x="36241" y="677800"/>
                    </a:cubicBezTo>
                    <a:lnTo>
                      <a:pt x="383628" y="361747"/>
                    </a:lnTo>
                    <a:cubicBezTo>
                      <a:pt x="392194" y="223712"/>
                      <a:pt x="409325" y="103764"/>
                      <a:pt x="430264" y="0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8" name="Полилиния 37">
                <a:extLst>
                  <a:ext uri="{FF2B5EF4-FFF2-40B4-BE49-F238E27FC236}">
                    <a16:creationId xmlns:a16="http://schemas.microsoft.com/office/drawing/2014/main" id="{EF24D795-28D3-079A-CF97-8B75385A55A3}"/>
                  </a:ext>
                </a:extLst>
              </p:cNvPr>
              <p:cNvSpPr/>
              <p:nvPr/>
            </p:nvSpPr>
            <p:spPr>
              <a:xfrm>
                <a:off x="4041180" y="4038258"/>
                <a:ext cx="140858" cy="255126"/>
              </a:xfrm>
              <a:custGeom>
                <a:avLst/>
                <a:gdLst>
                  <a:gd name="connsiteX0" fmla="*/ 0 w 140858"/>
                  <a:gd name="connsiteY0" fmla="*/ 118996 h 255126"/>
                  <a:gd name="connsiteX1" fmla="*/ 140858 w 140858"/>
                  <a:gd name="connsiteY1" fmla="*/ 255127 h 255126"/>
                  <a:gd name="connsiteX2" fmla="*/ 119920 w 140858"/>
                  <a:gd name="connsiteY2" fmla="*/ 0 h 255126"/>
                  <a:gd name="connsiteX3" fmla="*/ 0 w 140858"/>
                  <a:gd name="connsiteY3" fmla="*/ 118996 h 255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858" h="255126">
                    <a:moveTo>
                      <a:pt x="0" y="118996"/>
                    </a:moveTo>
                    <a:cubicBezTo>
                      <a:pt x="44732" y="166594"/>
                      <a:pt x="92319" y="211337"/>
                      <a:pt x="140858" y="255127"/>
                    </a:cubicBezTo>
                    <a:cubicBezTo>
                      <a:pt x="131341" y="166594"/>
                      <a:pt x="124679" y="81869"/>
                      <a:pt x="119920" y="0"/>
                    </a:cubicBezTo>
                    <a:lnTo>
                      <a:pt x="0" y="118996"/>
                    </a:ln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9" name="Полилиния 38">
                <a:extLst>
                  <a:ext uri="{FF2B5EF4-FFF2-40B4-BE49-F238E27FC236}">
                    <a16:creationId xmlns:a16="http://schemas.microsoft.com/office/drawing/2014/main" id="{0664307D-5A72-F927-0C90-75C8D4142916}"/>
                  </a:ext>
                </a:extLst>
              </p:cNvPr>
              <p:cNvSpPr/>
              <p:nvPr/>
            </p:nvSpPr>
            <p:spPr>
              <a:xfrm>
                <a:off x="3791823" y="2658859"/>
                <a:ext cx="603406" cy="833922"/>
              </a:xfrm>
              <a:custGeom>
                <a:avLst/>
                <a:gdLst>
                  <a:gd name="connsiteX0" fmla="*/ 443514 w 603406"/>
                  <a:gd name="connsiteY0" fmla="*/ 440760 h 833922"/>
                  <a:gd name="connsiteX1" fmla="*/ 603407 w 603406"/>
                  <a:gd name="connsiteY1" fmla="*/ 0 h 833922"/>
                  <a:gd name="connsiteX2" fmla="*/ 105644 w 603406"/>
                  <a:gd name="connsiteY2" fmla="*/ 408394 h 833922"/>
                  <a:gd name="connsiteX3" fmla="*/ 0 w 603406"/>
                  <a:gd name="connsiteY3" fmla="*/ 833923 h 833922"/>
                  <a:gd name="connsiteX4" fmla="*/ 440658 w 603406"/>
                  <a:gd name="connsiteY4" fmla="*/ 455992 h 833922"/>
                  <a:gd name="connsiteX5" fmla="*/ 443514 w 603406"/>
                  <a:gd name="connsiteY5" fmla="*/ 440760 h 833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3406" h="833922">
                    <a:moveTo>
                      <a:pt x="443514" y="440760"/>
                    </a:moveTo>
                    <a:cubicBezTo>
                      <a:pt x="492053" y="237992"/>
                      <a:pt x="553916" y="93293"/>
                      <a:pt x="603407" y="0"/>
                    </a:cubicBezTo>
                    <a:lnTo>
                      <a:pt x="105644" y="408394"/>
                    </a:lnTo>
                    <a:cubicBezTo>
                      <a:pt x="48539" y="555948"/>
                      <a:pt x="15228" y="698743"/>
                      <a:pt x="0" y="833923"/>
                    </a:cubicBezTo>
                    <a:lnTo>
                      <a:pt x="440658" y="455992"/>
                    </a:lnTo>
                    <a:cubicBezTo>
                      <a:pt x="440658" y="451232"/>
                      <a:pt x="442562" y="446472"/>
                      <a:pt x="443514" y="440760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0" name="Полилиния 39">
                <a:extLst>
                  <a:ext uri="{FF2B5EF4-FFF2-40B4-BE49-F238E27FC236}">
                    <a16:creationId xmlns:a16="http://schemas.microsoft.com/office/drawing/2014/main" id="{DEEE2209-A5B1-EE03-4515-D059DEAB5887}"/>
                  </a:ext>
                </a:extLst>
              </p:cNvPr>
              <p:cNvSpPr/>
              <p:nvPr/>
            </p:nvSpPr>
            <p:spPr>
              <a:xfrm>
                <a:off x="3943150" y="2442762"/>
                <a:ext cx="486342" cy="515013"/>
              </a:xfrm>
              <a:custGeom>
                <a:avLst/>
                <a:gdLst>
                  <a:gd name="connsiteX0" fmla="*/ 324545 w 486342"/>
                  <a:gd name="connsiteY0" fmla="*/ 0 h 515013"/>
                  <a:gd name="connsiteX1" fmla="*/ 0 w 486342"/>
                  <a:gd name="connsiteY1" fmla="*/ 515014 h 515013"/>
                  <a:gd name="connsiteX2" fmla="*/ 486342 w 486342"/>
                  <a:gd name="connsiteY2" fmla="*/ 116140 h 515013"/>
                  <a:gd name="connsiteX3" fmla="*/ 324545 w 486342"/>
                  <a:gd name="connsiteY3" fmla="*/ 0 h 51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42" h="515013">
                    <a:moveTo>
                      <a:pt x="324545" y="0"/>
                    </a:moveTo>
                    <a:cubicBezTo>
                      <a:pt x="181783" y="177066"/>
                      <a:pt x="76140" y="349372"/>
                      <a:pt x="0" y="515014"/>
                    </a:cubicBezTo>
                    <a:lnTo>
                      <a:pt x="486342" y="116140"/>
                    </a:lnTo>
                    <a:cubicBezTo>
                      <a:pt x="430189" y="85677"/>
                      <a:pt x="375940" y="46646"/>
                      <a:pt x="324545" y="0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41" name="Полилиния 40">
                <a:extLst>
                  <a:ext uri="{FF2B5EF4-FFF2-40B4-BE49-F238E27FC236}">
                    <a16:creationId xmlns:a16="http://schemas.microsoft.com/office/drawing/2014/main" id="{0A02309E-9DE1-E314-913B-E7C8A47F9ABA}"/>
                  </a:ext>
                </a:extLst>
              </p:cNvPr>
              <p:cNvSpPr/>
              <p:nvPr/>
            </p:nvSpPr>
            <p:spPr>
              <a:xfrm>
                <a:off x="4211971" y="2224166"/>
                <a:ext cx="2653038" cy="2651822"/>
              </a:xfrm>
              <a:custGeom>
                <a:avLst/>
                <a:gdLst>
                  <a:gd name="connsiteX0" fmla="*/ 2236174 w 2653038"/>
                  <a:gd name="connsiteY0" fmla="*/ 575584 h 2651822"/>
                  <a:gd name="connsiteX1" fmla="*/ 2244740 w 2653038"/>
                  <a:gd name="connsiteY1" fmla="*/ 566064 h 2651822"/>
                  <a:gd name="connsiteX2" fmla="*/ 2618776 w 2653038"/>
                  <a:gd name="connsiteY2" fmla="*/ 566064 h 2651822"/>
                  <a:gd name="connsiteX3" fmla="*/ 2653039 w 2653038"/>
                  <a:gd name="connsiteY3" fmla="*/ 494667 h 2651822"/>
                  <a:gd name="connsiteX4" fmla="*/ 2604500 w 2653038"/>
                  <a:gd name="connsiteY4" fmla="*/ 178614 h 2651822"/>
                  <a:gd name="connsiteX5" fmla="*/ 2257113 w 2653038"/>
                  <a:gd name="connsiteY5" fmla="*/ 103409 h 2651822"/>
                  <a:gd name="connsiteX6" fmla="*/ 2091509 w 2653038"/>
                  <a:gd name="connsiteY6" fmla="*/ 131968 h 2651822"/>
                  <a:gd name="connsiteX7" fmla="*/ 1599456 w 2653038"/>
                  <a:gd name="connsiteY7" fmla="*/ 131968 h 2651822"/>
                  <a:gd name="connsiteX8" fmla="*/ 1396734 w 2653038"/>
                  <a:gd name="connsiteY8" fmla="*/ 31059 h 2651822"/>
                  <a:gd name="connsiteX9" fmla="*/ 806652 w 2653038"/>
                  <a:gd name="connsiteY9" fmla="*/ 31059 h 2651822"/>
                  <a:gd name="connsiteX10" fmla="*/ 92843 w 2653038"/>
                  <a:gd name="connsiteY10" fmla="*/ 177662 h 2651822"/>
                  <a:gd name="connsiteX11" fmla="*/ 583943 w 2653038"/>
                  <a:gd name="connsiteY11" fmla="*/ 350920 h 2651822"/>
                  <a:gd name="connsiteX12" fmla="*/ 590606 w 2653038"/>
                  <a:gd name="connsiteY12" fmla="*/ 406134 h 2651822"/>
                  <a:gd name="connsiteX13" fmla="*/ 516369 w 2653038"/>
                  <a:gd name="connsiteY13" fmla="*/ 410894 h 2651822"/>
                  <a:gd name="connsiteX14" fmla="*/ 287950 w 2653038"/>
                  <a:gd name="connsiteY14" fmla="*/ 367103 h 2651822"/>
                  <a:gd name="connsiteX15" fmla="*/ 76663 w 2653038"/>
                  <a:gd name="connsiteY15" fmla="*/ 894493 h 2651822"/>
                  <a:gd name="connsiteX16" fmla="*/ 32883 w 2653038"/>
                  <a:gd name="connsiteY16" fmla="*/ 2123482 h 2651822"/>
                  <a:gd name="connsiteX17" fmla="*/ 1505234 w 2653038"/>
                  <a:gd name="connsiteY17" fmla="*/ 2651823 h 2651822"/>
                  <a:gd name="connsiteX18" fmla="*/ 2206670 w 2653038"/>
                  <a:gd name="connsiteY18" fmla="*/ 2543299 h 2651822"/>
                  <a:gd name="connsiteX19" fmla="*/ 1687017 w 2653038"/>
                  <a:gd name="connsiteY19" fmla="*/ 1227681 h 2651822"/>
                  <a:gd name="connsiteX20" fmla="*/ 1564242 w 2653038"/>
                  <a:gd name="connsiteY20" fmla="*/ 1336205 h 2651822"/>
                  <a:gd name="connsiteX21" fmla="*/ 657228 w 2653038"/>
                  <a:gd name="connsiteY21" fmla="*/ 1334301 h 2651822"/>
                  <a:gd name="connsiteX22" fmla="*/ 326972 w 2653038"/>
                  <a:gd name="connsiteY22" fmla="*/ 941139 h 2651822"/>
                  <a:gd name="connsiteX23" fmla="*/ 369801 w 2653038"/>
                  <a:gd name="connsiteY23" fmla="*/ 904964 h 2651822"/>
                  <a:gd name="connsiteX24" fmla="*/ 682925 w 2653038"/>
                  <a:gd name="connsiteY24" fmla="*/ 1278135 h 2651822"/>
                  <a:gd name="connsiteX25" fmla="*/ 1542352 w 2653038"/>
                  <a:gd name="connsiteY25" fmla="*/ 1280039 h 2651822"/>
                  <a:gd name="connsiteX26" fmla="*/ 1967782 w 2653038"/>
                  <a:gd name="connsiteY26" fmla="*/ 903060 h 2651822"/>
                  <a:gd name="connsiteX27" fmla="*/ 1836441 w 2653038"/>
                  <a:gd name="connsiteY27" fmla="*/ 714571 h 2651822"/>
                  <a:gd name="connsiteX28" fmla="*/ 1836441 w 2653038"/>
                  <a:gd name="connsiteY28" fmla="*/ 293802 h 2651822"/>
                  <a:gd name="connsiteX29" fmla="*/ 1892594 w 2653038"/>
                  <a:gd name="connsiteY29" fmla="*/ 293802 h 2651822"/>
                  <a:gd name="connsiteX30" fmla="*/ 1892594 w 2653038"/>
                  <a:gd name="connsiteY30" fmla="*/ 697436 h 2651822"/>
                  <a:gd name="connsiteX31" fmla="*/ 2014418 w 2653038"/>
                  <a:gd name="connsiteY31" fmla="*/ 869742 h 2651822"/>
                  <a:gd name="connsiteX32" fmla="*/ 2025838 w 2653038"/>
                  <a:gd name="connsiteY32" fmla="*/ 858318 h 2651822"/>
                  <a:gd name="connsiteX33" fmla="*/ 2489339 w 2653038"/>
                  <a:gd name="connsiteY33" fmla="*/ 858318 h 2651822"/>
                  <a:gd name="connsiteX34" fmla="*/ 2605452 w 2653038"/>
                  <a:gd name="connsiteY34" fmla="*/ 742178 h 2651822"/>
                  <a:gd name="connsiteX35" fmla="*/ 2542637 w 2653038"/>
                  <a:gd name="connsiteY35" fmla="*/ 679348 h 2651822"/>
                  <a:gd name="connsiteX36" fmla="*/ 2542637 w 2653038"/>
                  <a:gd name="connsiteY36" fmla="*/ 621278 h 2651822"/>
                  <a:gd name="connsiteX37" fmla="*/ 2269485 w 2653038"/>
                  <a:gd name="connsiteY37" fmla="*/ 621278 h 2651822"/>
                  <a:gd name="connsiteX38" fmla="*/ 2030597 w 2653038"/>
                  <a:gd name="connsiteY38" fmla="*/ 745986 h 2651822"/>
                  <a:gd name="connsiteX39" fmla="*/ 2026790 w 2653038"/>
                  <a:gd name="connsiteY39" fmla="*/ 718379 h 2651822"/>
                  <a:gd name="connsiteX40" fmla="*/ 2022983 w 2653038"/>
                  <a:gd name="connsiteY40" fmla="*/ 690772 h 2651822"/>
                  <a:gd name="connsiteX41" fmla="*/ 2236174 w 2653038"/>
                  <a:gd name="connsiteY41" fmla="*/ 575584 h 2651822"/>
                  <a:gd name="connsiteX42" fmla="*/ 2295183 w 2653038"/>
                  <a:gd name="connsiteY42" fmla="*/ 178614 h 2651822"/>
                  <a:gd name="connsiteX43" fmla="*/ 2363708 w 2653038"/>
                  <a:gd name="connsiteY43" fmla="*/ 261435 h 2651822"/>
                  <a:gd name="connsiteX44" fmla="*/ 2542637 w 2653038"/>
                  <a:gd name="connsiteY44" fmla="*/ 261435 h 2651822"/>
                  <a:gd name="connsiteX45" fmla="*/ 2542637 w 2653038"/>
                  <a:gd name="connsiteY45" fmla="*/ 317601 h 2651822"/>
                  <a:gd name="connsiteX46" fmla="*/ 2337059 w 2653038"/>
                  <a:gd name="connsiteY46" fmla="*/ 317601 h 2651822"/>
                  <a:gd name="connsiteX47" fmla="*/ 2251402 w 2653038"/>
                  <a:gd name="connsiteY47" fmla="*/ 214789 h 2651822"/>
                  <a:gd name="connsiteX48" fmla="*/ 2295183 w 2653038"/>
                  <a:gd name="connsiteY48" fmla="*/ 178614 h 2651822"/>
                  <a:gd name="connsiteX49" fmla="*/ 1196868 w 2653038"/>
                  <a:gd name="connsiteY49" fmla="*/ 425173 h 2651822"/>
                  <a:gd name="connsiteX50" fmla="*/ 1071237 w 2653038"/>
                  <a:gd name="connsiteY50" fmla="*/ 299514 h 2651822"/>
                  <a:gd name="connsiteX51" fmla="*/ 1196868 w 2653038"/>
                  <a:gd name="connsiteY51" fmla="*/ 173854 h 2651822"/>
                  <a:gd name="connsiteX52" fmla="*/ 1322498 w 2653038"/>
                  <a:gd name="connsiteY52" fmla="*/ 299514 h 2651822"/>
                  <a:gd name="connsiteX53" fmla="*/ 1196868 w 2653038"/>
                  <a:gd name="connsiteY53" fmla="*/ 425173 h 2651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653038" h="2651822">
                    <a:moveTo>
                      <a:pt x="2236174" y="575584"/>
                    </a:moveTo>
                    <a:lnTo>
                      <a:pt x="2244740" y="566064"/>
                    </a:lnTo>
                    <a:lnTo>
                      <a:pt x="2618776" y="566064"/>
                    </a:lnTo>
                    <a:lnTo>
                      <a:pt x="2653039" y="494667"/>
                    </a:lnTo>
                    <a:lnTo>
                      <a:pt x="2604500" y="178614"/>
                    </a:lnTo>
                    <a:lnTo>
                      <a:pt x="2257113" y="103409"/>
                    </a:lnTo>
                    <a:lnTo>
                      <a:pt x="2091509" y="131968"/>
                    </a:lnTo>
                    <a:lnTo>
                      <a:pt x="1599456" y="131968"/>
                    </a:lnTo>
                    <a:lnTo>
                      <a:pt x="1396734" y="31059"/>
                    </a:lnTo>
                    <a:lnTo>
                      <a:pt x="806652" y="31059"/>
                    </a:lnTo>
                    <a:cubicBezTo>
                      <a:pt x="406919" y="-73657"/>
                      <a:pt x="161368" y="114832"/>
                      <a:pt x="92843" y="177662"/>
                    </a:cubicBezTo>
                    <a:cubicBezTo>
                      <a:pt x="240363" y="313793"/>
                      <a:pt x="405967" y="371863"/>
                      <a:pt x="583943" y="350920"/>
                    </a:cubicBezTo>
                    <a:lnTo>
                      <a:pt x="590606" y="406134"/>
                    </a:lnTo>
                    <a:cubicBezTo>
                      <a:pt x="565860" y="408990"/>
                      <a:pt x="541115" y="410894"/>
                      <a:pt x="516369" y="410894"/>
                    </a:cubicBezTo>
                    <a:cubicBezTo>
                      <a:pt x="438326" y="410894"/>
                      <a:pt x="361235" y="395662"/>
                      <a:pt x="287950" y="367103"/>
                    </a:cubicBezTo>
                    <a:cubicBezTo>
                      <a:pt x="247025" y="428981"/>
                      <a:pt x="147092" y="600335"/>
                      <a:pt x="76663" y="894493"/>
                    </a:cubicBezTo>
                    <a:cubicBezTo>
                      <a:pt x="12896" y="1159140"/>
                      <a:pt x="-34691" y="1566581"/>
                      <a:pt x="32883" y="2123482"/>
                    </a:cubicBezTo>
                    <a:cubicBezTo>
                      <a:pt x="432616" y="2453814"/>
                      <a:pt x="945607" y="2651823"/>
                      <a:pt x="1505234" y="2651823"/>
                    </a:cubicBezTo>
                    <a:cubicBezTo>
                      <a:pt x="1749832" y="2651823"/>
                      <a:pt x="1984913" y="2613744"/>
                      <a:pt x="2206670" y="2543299"/>
                    </a:cubicBezTo>
                    <a:lnTo>
                      <a:pt x="1687017" y="1227681"/>
                    </a:lnTo>
                    <a:lnTo>
                      <a:pt x="1564242" y="1336205"/>
                    </a:lnTo>
                    <a:lnTo>
                      <a:pt x="657228" y="1334301"/>
                    </a:lnTo>
                    <a:lnTo>
                      <a:pt x="326972" y="941139"/>
                    </a:lnTo>
                    <a:lnTo>
                      <a:pt x="369801" y="904964"/>
                    </a:lnTo>
                    <a:lnTo>
                      <a:pt x="682925" y="1278135"/>
                    </a:lnTo>
                    <a:lnTo>
                      <a:pt x="1542352" y="1280039"/>
                    </a:lnTo>
                    <a:lnTo>
                      <a:pt x="1967782" y="903060"/>
                    </a:lnTo>
                    <a:lnTo>
                      <a:pt x="1836441" y="714571"/>
                    </a:lnTo>
                    <a:lnTo>
                      <a:pt x="1836441" y="293802"/>
                    </a:lnTo>
                    <a:lnTo>
                      <a:pt x="1892594" y="293802"/>
                    </a:lnTo>
                    <a:lnTo>
                      <a:pt x="1892594" y="697436"/>
                    </a:lnTo>
                    <a:lnTo>
                      <a:pt x="2014418" y="869742"/>
                    </a:lnTo>
                    <a:lnTo>
                      <a:pt x="2025838" y="858318"/>
                    </a:lnTo>
                    <a:lnTo>
                      <a:pt x="2489339" y="858318"/>
                    </a:lnTo>
                    <a:lnTo>
                      <a:pt x="2605452" y="742178"/>
                    </a:lnTo>
                    <a:lnTo>
                      <a:pt x="2542637" y="679348"/>
                    </a:lnTo>
                    <a:lnTo>
                      <a:pt x="2542637" y="621278"/>
                    </a:lnTo>
                    <a:lnTo>
                      <a:pt x="2269485" y="621278"/>
                    </a:lnTo>
                    <a:cubicBezTo>
                      <a:pt x="2171456" y="725043"/>
                      <a:pt x="2037259" y="745034"/>
                      <a:pt x="2030597" y="745986"/>
                    </a:cubicBezTo>
                    <a:lnTo>
                      <a:pt x="2026790" y="718379"/>
                    </a:lnTo>
                    <a:lnTo>
                      <a:pt x="2022983" y="690772"/>
                    </a:lnTo>
                    <a:cubicBezTo>
                      <a:pt x="2024887" y="690772"/>
                      <a:pt x="2152421" y="670781"/>
                      <a:pt x="2236174" y="575584"/>
                    </a:cubicBezTo>
                    <a:close/>
                    <a:moveTo>
                      <a:pt x="2295183" y="178614"/>
                    </a:moveTo>
                    <a:lnTo>
                      <a:pt x="2363708" y="261435"/>
                    </a:lnTo>
                    <a:lnTo>
                      <a:pt x="2542637" y="261435"/>
                    </a:lnTo>
                    <a:lnTo>
                      <a:pt x="2542637" y="317601"/>
                    </a:lnTo>
                    <a:lnTo>
                      <a:pt x="2337059" y="317601"/>
                    </a:lnTo>
                    <a:lnTo>
                      <a:pt x="2251402" y="214789"/>
                    </a:lnTo>
                    <a:lnTo>
                      <a:pt x="2295183" y="178614"/>
                    </a:lnTo>
                    <a:close/>
                    <a:moveTo>
                      <a:pt x="1196868" y="425173"/>
                    </a:moveTo>
                    <a:cubicBezTo>
                      <a:pt x="1127390" y="425173"/>
                      <a:pt x="1071237" y="369007"/>
                      <a:pt x="1071237" y="299514"/>
                    </a:cubicBezTo>
                    <a:cubicBezTo>
                      <a:pt x="1071237" y="230020"/>
                      <a:pt x="1127390" y="173854"/>
                      <a:pt x="1196868" y="173854"/>
                    </a:cubicBezTo>
                    <a:cubicBezTo>
                      <a:pt x="1266345" y="173854"/>
                      <a:pt x="1322498" y="230020"/>
                      <a:pt x="1322498" y="299514"/>
                    </a:cubicBezTo>
                    <a:cubicBezTo>
                      <a:pt x="1322498" y="369007"/>
                      <a:pt x="1266345" y="425173"/>
                      <a:pt x="1196868" y="425173"/>
                    </a:cubicBezTo>
                    <a:close/>
                  </a:path>
                </a:pathLst>
              </a:custGeom>
              <a:solidFill>
                <a:srgbClr val="DDDDDE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7" name="Рисунок 82">
              <a:extLst>
                <a:ext uri="{FF2B5EF4-FFF2-40B4-BE49-F238E27FC236}">
                  <a16:creationId xmlns:a16="http://schemas.microsoft.com/office/drawing/2014/main" id="{2D6C1717-C04F-4497-8FEB-495A5D284999}"/>
                </a:ext>
              </a:extLst>
            </p:cNvPr>
            <p:cNvGrpSpPr/>
            <p:nvPr/>
          </p:nvGrpSpPr>
          <p:grpSpPr>
            <a:xfrm>
              <a:off x="4637699" y="1697373"/>
              <a:ext cx="1561424" cy="1643094"/>
              <a:chOff x="4637699" y="1697373"/>
              <a:chExt cx="1561424" cy="1643094"/>
            </a:xfrm>
            <a:solidFill>
              <a:srgbClr val="0061AF"/>
            </a:solidFill>
          </p:grpSpPr>
          <p:grpSp>
            <p:nvGrpSpPr>
              <p:cNvPr id="18" name="Рисунок 82">
                <a:extLst>
                  <a:ext uri="{FF2B5EF4-FFF2-40B4-BE49-F238E27FC236}">
                    <a16:creationId xmlns:a16="http://schemas.microsoft.com/office/drawing/2014/main" id="{094CE491-8C3F-BFAF-A671-11412E81F179}"/>
                  </a:ext>
                </a:extLst>
              </p:cNvPr>
              <p:cNvGrpSpPr/>
              <p:nvPr/>
            </p:nvGrpSpPr>
            <p:grpSpPr>
              <a:xfrm>
                <a:off x="4637699" y="2149557"/>
                <a:ext cx="1561424" cy="1190910"/>
                <a:chOff x="4637699" y="2149557"/>
                <a:chExt cx="1561424" cy="1190910"/>
              </a:xfrm>
              <a:solidFill>
                <a:srgbClr val="0061AF"/>
              </a:solidFill>
            </p:grpSpPr>
            <p:grpSp>
              <p:nvGrpSpPr>
                <p:cNvPr id="22" name="Рисунок 82">
                  <a:extLst>
                    <a:ext uri="{FF2B5EF4-FFF2-40B4-BE49-F238E27FC236}">
                      <a16:creationId xmlns:a16="http://schemas.microsoft.com/office/drawing/2014/main" id="{52518DDA-D3A7-7367-3CC8-D2E87402270C}"/>
                    </a:ext>
                  </a:extLst>
                </p:cNvPr>
                <p:cNvGrpSpPr/>
                <p:nvPr/>
              </p:nvGrpSpPr>
              <p:grpSpPr>
                <a:xfrm>
                  <a:off x="4637699" y="2149557"/>
                  <a:ext cx="1561424" cy="1190910"/>
                  <a:chOff x="4637699" y="2149557"/>
                  <a:chExt cx="1561424" cy="1190910"/>
                </a:xfrm>
                <a:solidFill>
                  <a:srgbClr val="0061AF"/>
                </a:solidFill>
              </p:grpSpPr>
              <p:grpSp>
                <p:nvGrpSpPr>
                  <p:cNvPr id="24" name="Рисунок 82">
                    <a:extLst>
                      <a:ext uri="{FF2B5EF4-FFF2-40B4-BE49-F238E27FC236}">
                        <a16:creationId xmlns:a16="http://schemas.microsoft.com/office/drawing/2014/main" id="{C4FB1834-CDD4-89FB-DC96-C63781013DEA}"/>
                      </a:ext>
                    </a:extLst>
                  </p:cNvPr>
                  <p:cNvGrpSpPr/>
                  <p:nvPr/>
                </p:nvGrpSpPr>
                <p:grpSpPr>
                  <a:xfrm>
                    <a:off x="4889654" y="2149557"/>
                    <a:ext cx="1057714" cy="1190910"/>
                    <a:chOff x="4889654" y="2149557"/>
                    <a:chExt cx="1057714" cy="1190910"/>
                  </a:xfrm>
                  <a:solidFill>
                    <a:srgbClr val="0061AF"/>
                  </a:solidFill>
                </p:grpSpPr>
                <p:sp>
                  <p:nvSpPr>
                    <p:cNvPr id="30" name="Полилиния 29">
                      <a:extLst>
                        <a:ext uri="{FF2B5EF4-FFF2-40B4-BE49-F238E27FC236}">
                          <a16:creationId xmlns:a16="http://schemas.microsoft.com/office/drawing/2014/main" id="{2FACF2B2-946C-AAD9-529C-DC4906FD14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32499" y="2232378"/>
                      <a:ext cx="261730" cy="503590"/>
                    </a:xfrm>
                    <a:custGeom>
                      <a:avLst/>
                      <a:gdLst>
                        <a:gd name="connsiteX0" fmla="*/ 83754 w 261730"/>
                        <a:gd name="connsiteY0" fmla="*/ 443616 h 503590"/>
                        <a:gd name="connsiteX1" fmla="*/ 261730 w 261730"/>
                        <a:gd name="connsiteY1" fmla="*/ 4760 h 503590"/>
                        <a:gd name="connsiteX2" fmla="*/ 217950 w 261730"/>
                        <a:gd name="connsiteY2" fmla="*/ 0 h 503590"/>
                        <a:gd name="connsiteX3" fmla="*/ 44732 w 261730"/>
                        <a:gd name="connsiteY3" fmla="*/ 422673 h 503590"/>
                        <a:gd name="connsiteX4" fmla="*/ 0 w 261730"/>
                        <a:gd name="connsiteY4" fmla="*/ 503590 h 503590"/>
                        <a:gd name="connsiteX5" fmla="*/ 62815 w 261730"/>
                        <a:gd name="connsiteY5" fmla="*/ 481695 h 503590"/>
                        <a:gd name="connsiteX6" fmla="*/ 83754 w 261730"/>
                        <a:gd name="connsiteY6" fmla="*/ 443616 h 503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1730" h="503590">
                          <a:moveTo>
                            <a:pt x="83754" y="443616"/>
                          </a:moveTo>
                          <a:cubicBezTo>
                            <a:pt x="162749" y="294158"/>
                            <a:pt x="224612" y="137083"/>
                            <a:pt x="261730" y="4760"/>
                          </a:cubicBezTo>
                          <a:cubicBezTo>
                            <a:pt x="247454" y="2856"/>
                            <a:pt x="233178" y="1904"/>
                            <a:pt x="217950" y="0"/>
                          </a:cubicBezTo>
                          <a:cubicBezTo>
                            <a:pt x="181784" y="123756"/>
                            <a:pt x="123727" y="274166"/>
                            <a:pt x="44732" y="422673"/>
                          </a:cubicBezTo>
                          <a:cubicBezTo>
                            <a:pt x="30456" y="450280"/>
                            <a:pt x="15228" y="476935"/>
                            <a:pt x="0" y="503590"/>
                          </a:cubicBezTo>
                          <a:cubicBezTo>
                            <a:pt x="20939" y="496926"/>
                            <a:pt x="41877" y="489311"/>
                            <a:pt x="62815" y="481695"/>
                          </a:cubicBezTo>
                          <a:cubicBezTo>
                            <a:pt x="69478" y="469319"/>
                            <a:pt x="76140" y="455992"/>
                            <a:pt x="83754" y="443616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1" name="Полилиния 30">
                      <a:extLst>
                        <a:ext uri="{FF2B5EF4-FFF2-40B4-BE49-F238E27FC236}">
                          <a16:creationId xmlns:a16="http://schemas.microsoft.com/office/drawing/2014/main" id="{A536E39D-3704-5AA6-5A78-4B3DB29358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3918" y="2329478"/>
                      <a:ext cx="255068" cy="506446"/>
                    </a:xfrm>
                    <a:custGeom>
                      <a:avLst/>
                      <a:gdLst>
                        <a:gd name="connsiteX0" fmla="*/ 226516 w 255068"/>
                        <a:gd name="connsiteY0" fmla="*/ 52358 h 506446"/>
                        <a:gd name="connsiteX1" fmla="*/ 255068 w 255068"/>
                        <a:gd name="connsiteY1" fmla="*/ 0 h 506446"/>
                        <a:gd name="connsiteX2" fmla="*/ 194156 w 255068"/>
                        <a:gd name="connsiteY2" fmla="*/ 19991 h 506446"/>
                        <a:gd name="connsiteX3" fmla="*/ 187494 w 255068"/>
                        <a:gd name="connsiteY3" fmla="*/ 32367 h 506446"/>
                        <a:gd name="connsiteX4" fmla="*/ 0 w 255068"/>
                        <a:gd name="connsiteY4" fmla="*/ 503590 h 506446"/>
                        <a:gd name="connsiteX5" fmla="*/ 44732 w 255068"/>
                        <a:gd name="connsiteY5" fmla="*/ 506446 h 506446"/>
                        <a:gd name="connsiteX6" fmla="*/ 226516 w 255068"/>
                        <a:gd name="connsiteY6" fmla="*/ 52358 h 506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5068" h="506446">
                          <a:moveTo>
                            <a:pt x="226516" y="52358"/>
                          </a:moveTo>
                          <a:cubicBezTo>
                            <a:pt x="236033" y="34271"/>
                            <a:pt x="245551" y="17135"/>
                            <a:pt x="255068" y="0"/>
                          </a:cubicBezTo>
                          <a:cubicBezTo>
                            <a:pt x="234130" y="6664"/>
                            <a:pt x="214143" y="13327"/>
                            <a:pt x="194156" y="19991"/>
                          </a:cubicBezTo>
                          <a:cubicBezTo>
                            <a:pt x="192253" y="23799"/>
                            <a:pt x="189397" y="27607"/>
                            <a:pt x="187494" y="32367"/>
                          </a:cubicBezTo>
                          <a:cubicBezTo>
                            <a:pt x="99933" y="198009"/>
                            <a:pt x="37118" y="360795"/>
                            <a:pt x="0" y="503590"/>
                          </a:cubicBezTo>
                          <a:cubicBezTo>
                            <a:pt x="14276" y="504542"/>
                            <a:pt x="29504" y="505494"/>
                            <a:pt x="44732" y="506446"/>
                          </a:cubicBezTo>
                          <a:cubicBezTo>
                            <a:pt x="79947" y="373171"/>
                            <a:pt x="138955" y="218000"/>
                            <a:pt x="226516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32" name="Рисунок 82">
                      <a:extLst>
                        <a:ext uri="{FF2B5EF4-FFF2-40B4-BE49-F238E27FC236}">
                          <a16:creationId xmlns:a16="http://schemas.microsoft.com/office/drawing/2014/main" id="{440BEE0B-37C4-0E9C-58D3-79C6E9EF2D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89654" y="2149557"/>
                      <a:ext cx="1057714" cy="736821"/>
                      <a:chOff x="4889654" y="2149557"/>
                      <a:chExt cx="1057714" cy="736821"/>
                    </a:xfrm>
                    <a:solidFill>
                      <a:srgbClr val="0061AF"/>
                    </a:solidFill>
                  </p:grpSpPr>
                  <p:sp>
                    <p:nvSpPr>
                      <p:cNvPr id="34" name="Полилиния 33">
                        <a:extLst>
                          <a:ext uri="{FF2B5EF4-FFF2-40B4-BE49-F238E27FC236}">
                            <a16:creationId xmlns:a16="http://schemas.microsoft.com/office/drawing/2014/main" id="{F8974509-5AFD-0B82-64A0-752F979250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56693" y="2590317"/>
                        <a:ext cx="532977" cy="287493"/>
                      </a:xfrm>
                      <a:custGeom>
                        <a:avLst/>
                        <a:gdLst>
                          <a:gd name="connsiteX0" fmla="*/ 19035 w 532977"/>
                          <a:gd name="connsiteY0" fmla="*/ 0 h 287493"/>
                          <a:gd name="connsiteX1" fmla="*/ 0 w 532977"/>
                          <a:gd name="connsiteY1" fmla="*/ 45694 h 287493"/>
                          <a:gd name="connsiteX2" fmla="*/ 230323 w 532977"/>
                          <a:gd name="connsiteY2" fmla="*/ 198009 h 287493"/>
                          <a:gd name="connsiteX3" fmla="*/ 506329 w 532977"/>
                          <a:gd name="connsiteY3" fmla="*/ 287494 h 287493"/>
                          <a:gd name="connsiteX4" fmla="*/ 532978 w 532977"/>
                          <a:gd name="connsiteY4" fmla="*/ 245607 h 287493"/>
                          <a:gd name="connsiteX5" fmla="*/ 250309 w 532977"/>
                          <a:gd name="connsiteY5" fmla="*/ 157074 h 287493"/>
                          <a:gd name="connsiteX6" fmla="*/ 19035 w 532977"/>
                          <a:gd name="connsiteY6" fmla="*/ 0 h 2874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2977" h="287493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0463"/>
                              <a:pt x="0" y="45694"/>
                            </a:cubicBezTo>
                            <a:cubicBezTo>
                              <a:pt x="62815" y="101861"/>
                              <a:pt x="140859" y="154219"/>
                              <a:pt x="230323" y="198009"/>
                            </a:cubicBezTo>
                            <a:cubicBezTo>
                              <a:pt x="322642" y="242751"/>
                              <a:pt x="416865" y="273214"/>
                              <a:pt x="506329" y="287494"/>
                            </a:cubicBezTo>
                            <a:cubicBezTo>
                              <a:pt x="515846" y="274166"/>
                              <a:pt x="524412" y="259887"/>
                              <a:pt x="532978" y="245607"/>
                            </a:cubicBezTo>
                            <a:cubicBezTo>
                              <a:pt x="442562" y="234184"/>
                              <a:pt x="345484" y="203721"/>
                              <a:pt x="250309" y="157074"/>
                            </a:cubicBezTo>
                            <a:cubicBezTo>
                              <a:pt x="159893" y="113284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35" name="Полилиния 34">
                        <a:extLst>
                          <a:ext uri="{FF2B5EF4-FFF2-40B4-BE49-F238E27FC236}">
                            <a16:creationId xmlns:a16="http://schemas.microsoft.com/office/drawing/2014/main" id="{F9618E7F-CCC2-9A70-CC32-C2B1623A6E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9654" y="2149557"/>
                        <a:ext cx="1057714" cy="736821"/>
                      </a:xfrm>
                      <a:custGeom>
                        <a:avLst/>
                        <a:gdLst>
                          <a:gd name="connsiteX0" fmla="*/ 980782 w 1057714"/>
                          <a:gd name="connsiteY0" fmla="*/ 348420 h 736821"/>
                          <a:gd name="connsiteX1" fmla="*/ 660995 w 1057714"/>
                          <a:gd name="connsiteY1" fmla="*/ 99004 h 736821"/>
                          <a:gd name="connsiteX2" fmla="*/ 276490 w 1057714"/>
                          <a:gd name="connsiteY2" fmla="*/ 0 h 736821"/>
                          <a:gd name="connsiteX3" fmla="*/ 17615 w 1057714"/>
                          <a:gd name="connsiteY3" fmla="*/ 118996 h 736821"/>
                          <a:gd name="connsiteX4" fmla="*/ 132776 w 1057714"/>
                          <a:gd name="connsiteY4" fmla="*/ 453136 h 736821"/>
                          <a:gd name="connsiteX5" fmla="*/ 151811 w 1057714"/>
                          <a:gd name="connsiteY5" fmla="*/ 405538 h 736821"/>
                          <a:gd name="connsiteX6" fmla="*/ 57588 w 1057714"/>
                          <a:gd name="connsiteY6" fmla="*/ 138035 h 736821"/>
                          <a:gd name="connsiteX7" fmla="*/ 275538 w 1057714"/>
                          <a:gd name="connsiteY7" fmla="*/ 44742 h 736821"/>
                          <a:gd name="connsiteX8" fmla="*/ 640057 w 1057714"/>
                          <a:gd name="connsiteY8" fmla="*/ 138987 h 736821"/>
                          <a:gd name="connsiteX9" fmla="*/ 943664 w 1057714"/>
                          <a:gd name="connsiteY9" fmla="*/ 375075 h 736821"/>
                          <a:gd name="connsiteX10" fmla="*/ 998865 w 1057714"/>
                          <a:gd name="connsiteY10" fmla="*/ 597835 h 736821"/>
                          <a:gd name="connsiteX11" fmla="*/ 780915 w 1057714"/>
                          <a:gd name="connsiteY11" fmla="*/ 691128 h 736821"/>
                          <a:gd name="connsiteX12" fmla="*/ 748556 w 1057714"/>
                          <a:gd name="connsiteY12" fmla="*/ 690176 h 736821"/>
                          <a:gd name="connsiteX13" fmla="*/ 720955 w 1057714"/>
                          <a:gd name="connsiteY13" fmla="*/ 733966 h 736821"/>
                          <a:gd name="connsiteX14" fmla="*/ 780915 w 1057714"/>
                          <a:gd name="connsiteY14" fmla="*/ 736822 h 736821"/>
                          <a:gd name="connsiteX15" fmla="*/ 1039790 w 1057714"/>
                          <a:gd name="connsiteY15" fmla="*/ 617826 h 736821"/>
                          <a:gd name="connsiteX16" fmla="*/ 980782 w 1057714"/>
                          <a:gd name="connsiteY16" fmla="*/ 348420 h 7368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57714" h="736821">
                            <a:moveTo>
                              <a:pt x="980782" y="348420"/>
                            </a:moveTo>
                            <a:cubicBezTo>
                              <a:pt x="908449" y="253223"/>
                              <a:pt x="795191" y="164690"/>
                              <a:pt x="660995" y="99004"/>
                            </a:cubicBezTo>
                            <a:cubicBezTo>
                              <a:pt x="530606" y="35223"/>
                              <a:pt x="393555" y="0"/>
                              <a:pt x="276490" y="0"/>
                            </a:cubicBezTo>
                            <a:cubicBezTo>
                              <a:pt x="147053" y="0"/>
                              <a:pt x="54733" y="41886"/>
                              <a:pt x="17615" y="118996"/>
                            </a:cubicBezTo>
                            <a:cubicBezTo>
                              <a:pt x="-29020" y="214192"/>
                              <a:pt x="19518" y="338900"/>
                              <a:pt x="132776" y="453136"/>
                            </a:cubicBezTo>
                            <a:cubicBezTo>
                              <a:pt x="139438" y="437905"/>
                              <a:pt x="145149" y="421721"/>
                              <a:pt x="151811" y="405538"/>
                            </a:cubicBezTo>
                            <a:cubicBezTo>
                              <a:pt x="63299" y="309389"/>
                              <a:pt x="22374" y="209433"/>
                              <a:pt x="57588" y="138035"/>
                            </a:cubicBezTo>
                            <a:cubicBezTo>
                              <a:pt x="86141" y="79013"/>
                              <a:pt x="166087" y="44742"/>
                              <a:pt x="275538" y="44742"/>
                            </a:cubicBezTo>
                            <a:cubicBezTo>
                              <a:pt x="385941" y="44742"/>
                              <a:pt x="515378" y="78061"/>
                              <a:pt x="640057" y="138987"/>
                            </a:cubicBezTo>
                            <a:cubicBezTo>
                              <a:pt x="768543" y="201817"/>
                              <a:pt x="876090" y="285590"/>
                              <a:pt x="943664" y="375075"/>
                            </a:cubicBezTo>
                            <a:cubicBezTo>
                              <a:pt x="1008383" y="459800"/>
                              <a:pt x="1027417" y="539765"/>
                              <a:pt x="998865" y="597835"/>
                            </a:cubicBezTo>
                            <a:cubicBezTo>
                              <a:pt x="970313" y="656857"/>
                              <a:pt x="890366" y="691128"/>
                              <a:pt x="780915" y="691128"/>
                            </a:cubicBezTo>
                            <a:cubicBezTo>
                              <a:pt x="770446" y="691128"/>
                              <a:pt x="759025" y="690176"/>
                              <a:pt x="748556" y="690176"/>
                            </a:cubicBezTo>
                            <a:cubicBezTo>
                              <a:pt x="739038" y="704455"/>
                              <a:pt x="730473" y="719687"/>
                              <a:pt x="720955" y="733966"/>
                            </a:cubicBezTo>
                            <a:cubicBezTo>
                              <a:pt x="740942" y="735870"/>
                              <a:pt x="760929" y="736822"/>
                              <a:pt x="780915" y="736822"/>
                            </a:cubicBezTo>
                            <a:cubicBezTo>
                              <a:pt x="910353" y="736822"/>
                              <a:pt x="1002672" y="694935"/>
                              <a:pt x="1039790" y="617826"/>
                            </a:cubicBezTo>
                            <a:cubicBezTo>
                              <a:pt x="1076908" y="543573"/>
                              <a:pt x="1055970" y="448376"/>
                              <a:pt x="980782" y="34842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33" name="Полилиния 32">
                      <a:extLst>
                        <a:ext uri="{FF2B5EF4-FFF2-40B4-BE49-F238E27FC236}">
                          <a16:creationId xmlns:a16="http://schemas.microsoft.com/office/drawing/2014/main" id="{E9F7684F-1FB4-0207-8F11-61E2AA9ECC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7423" y="2774999"/>
                      <a:ext cx="762676" cy="565468"/>
                    </a:xfrm>
                    <a:custGeom>
                      <a:avLst/>
                      <a:gdLst>
                        <a:gd name="connsiteX0" fmla="*/ 699861 w 762676"/>
                        <a:gd name="connsiteY0" fmla="*/ 19991 h 565468"/>
                        <a:gd name="connsiteX1" fmla="*/ 164028 w 762676"/>
                        <a:gd name="connsiteY1" fmla="*/ 521678 h 565468"/>
                        <a:gd name="connsiteX2" fmla="*/ 115489 w 762676"/>
                        <a:gd name="connsiteY2" fmla="*/ 510254 h 565468"/>
                        <a:gd name="connsiteX3" fmla="*/ 69806 w 762676"/>
                        <a:gd name="connsiteY3" fmla="*/ 106620 h 565468"/>
                        <a:gd name="connsiteX4" fmla="*/ 26025 w 762676"/>
                        <a:gd name="connsiteY4" fmla="*/ 103764 h 565468"/>
                        <a:gd name="connsiteX5" fmla="*/ 95503 w 762676"/>
                        <a:gd name="connsiteY5" fmla="*/ 549285 h 565468"/>
                        <a:gd name="connsiteX6" fmla="*/ 164028 w 762676"/>
                        <a:gd name="connsiteY6" fmla="*/ 565468 h 565468"/>
                        <a:gd name="connsiteX7" fmla="*/ 762677 w 762676"/>
                        <a:gd name="connsiteY7" fmla="*/ 0 h 565468"/>
                        <a:gd name="connsiteX8" fmla="*/ 699861 w 762676"/>
                        <a:gd name="connsiteY8" fmla="*/ 19991 h 5654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2676" h="565468">
                          <a:moveTo>
                            <a:pt x="699861" y="19991"/>
                          </a:moveTo>
                          <a:cubicBezTo>
                            <a:pt x="519030" y="314149"/>
                            <a:pt x="301080" y="521678"/>
                            <a:pt x="164028" y="521678"/>
                          </a:cubicBezTo>
                          <a:cubicBezTo>
                            <a:pt x="145945" y="521678"/>
                            <a:pt x="129766" y="517870"/>
                            <a:pt x="115489" y="510254"/>
                          </a:cubicBezTo>
                          <a:cubicBezTo>
                            <a:pt x="41253" y="470271"/>
                            <a:pt x="21266" y="319861"/>
                            <a:pt x="69806" y="106620"/>
                          </a:cubicBezTo>
                          <a:cubicBezTo>
                            <a:pt x="54578" y="105668"/>
                            <a:pt x="40301" y="104716"/>
                            <a:pt x="26025" y="103764"/>
                          </a:cubicBezTo>
                          <a:cubicBezTo>
                            <a:pt x="-23465" y="327477"/>
                            <a:pt x="-3479" y="496926"/>
                            <a:pt x="95503" y="549285"/>
                          </a:cubicBezTo>
                          <a:cubicBezTo>
                            <a:pt x="115489" y="559756"/>
                            <a:pt x="139283" y="565468"/>
                            <a:pt x="164028" y="565468"/>
                          </a:cubicBezTo>
                          <a:cubicBezTo>
                            <a:pt x="326777" y="565468"/>
                            <a:pt x="565665" y="337948"/>
                            <a:pt x="762677" y="0"/>
                          </a:cubicBezTo>
                          <a:cubicBezTo>
                            <a:pt x="742690" y="6664"/>
                            <a:pt x="721751" y="13327"/>
                            <a:pt x="699861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5" name="Рисунок 82">
                    <a:extLst>
                      <a:ext uri="{FF2B5EF4-FFF2-40B4-BE49-F238E27FC236}">
                        <a16:creationId xmlns:a16="http://schemas.microsoft.com/office/drawing/2014/main" id="{E7E6C1EE-21BD-09AB-6073-B6B5EA380830}"/>
                      </a:ext>
                    </a:extLst>
                  </p:cNvPr>
                  <p:cNvGrpSpPr/>
                  <p:nvPr/>
                </p:nvGrpSpPr>
                <p:grpSpPr>
                  <a:xfrm>
                    <a:off x="4637699" y="2174308"/>
                    <a:ext cx="1561424" cy="688271"/>
                    <a:chOff x="4637699" y="2174308"/>
                    <a:chExt cx="1561424" cy="688271"/>
                  </a:xfrm>
                  <a:solidFill>
                    <a:srgbClr val="0061AF"/>
                  </a:solidFill>
                </p:grpSpPr>
                <p:sp>
                  <p:nvSpPr>
                    <p:cNvPr id="26" name="Полилиния 25">
                      <a:extLst>
                        <a:ext uri="{FF2B5EF4-FFF2-40B4-BE49-F238E27FC236}">
                          <a16:creationId xmlns:a16="http://schemas.microsoft.com/office/drawing/2014/main" id="{3D47AD19-13C6-B3F2-A2D1-8A734464E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0769" y="2626492"/>
                      <a:ext cx="521556" cy="191345"/>
                    </a:xfrm>
                    <a:custGeom>
                      <a:avLst/>
                      <a:gdLst>
                        <a:gd name="connsiteX0" fmla="*/ 105644 w 521556"/>
                        <a:gd name="connsiteY0" fmla="*/ 139939 h 191345"/>
                        <a:gd name="connsiteX1" fmla="*/ 0 w 521556"/>
                        <a:gd name="connsiteY1" fmla="*/ 161834 h 191345"/>
                        <a:gd name="connsiteX2" fmla="*/ 84706 w 521556"/>
                        <a:gd name="connsiteY2" fmla="*/ 191345 h 191345"/>
                        <a:gd name="connsiteX3" fmla="*/ 116113 w 521556"/>
                        <a:gd name="connsiteY3" fmla="*/ 184682 h 191345"/>
                        <a:gd name="connsiteX4" fmla="*/ 521557 w 521556"/>
                        <a:gd name="connsiteY4" fmla="*/ 44742 h 191345"/>
                        <a:gd name="connsiteX5" fmla="*/ 509184 w 521556"/>
                        <a:gd name="connsiteY5" fmla="*/ 0 h 191345"/>
                        <a:gd name="connsiteX6" fmla="*/ 105644 w 521556"/>
                        <a:gd name="connsiteY6" fmla="*/ 139939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1556" h="191345">
                          <a:moveTo>
                            <a:pt x="105644" y="139939"/>
                          </a:moveTo>
                          <a:cubicBezTo>
                            <a:pt x="70429" y="148507"/>
                            <a:pt x="35215" y="155171"/>
                            <a:pt x="0" y="161834"/>
                          </a:cubicBezTo>
                          <a:cubicBezTo>
                            <a:pt x="28552" y="173258"/>
                            <a:pt x="56153" y="182778"/>
                            <a:pt x="84706" y="191345"/>
                          </a:cubicBezTo>
                          <a:cubicBezTo>
                            <a:pt x="95175" y="189441"/>
                            <a:pt x="105644" y="186585"/>
                            <a:pt x="116113" y="184682"/>
                          </a:cubicBezTo>
                          <a:cubicBezTo>
                            <a:pt x="265537" y="150411"/>
                            <a:pt x="405444" y="101860"/>
                            <a:pt x="521557" y="44742"/>
                          </a:cubicBezTo>
                          <a:cubicBezTo>
                            <a:pt x="518702" y="30463"/>
                            <a:pt x="514895" y="15232"/>
                            <a:pt x="509184" y="0"/>
                          </a:cubicBezTo>
                          <a:cubicBezTo>
                            <a:pt x="394023" y="57118"/>
                            <a:pt x="255068" y="105668"/>
                            <a:pt x="105644" y="139939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7" name="Полилиния 26">
                      <a:extLst>
                        <a:ext uri="{FF2B5EF4-FFF2-40B4-BE49-F238E27FC236}">
                          <a16:creationId xmlns:a16="http://schemas.microsoft.com/office/drawing/2014/main" id="{2F88D24D-EDEB-E410-67F2-F3439FC55A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9159" y="2229522"/>
                      <a:ext cx="493956" cy="190393"/>
                    </a:xfrm>
                    <a:custGeom>
                      <a:avLst/>
                      <a:gdLst>
                        <a:gd name="connsiteX0" fmla="*/ 0 w 493956"/>
                        <a:gd name="connsiteY0" fmla="*/ 145651 h 190393"/>
                        <a:gd name="connsiteX1" fmla="*/ 10469 w 493956"/>
                        <a:gd name="connsiteY1" fmla="*/ 190393 h 190393"/>
                        <a:gd name="connsiteX2" fmla="*/ 432093 w 493956"/>
                        <a:gd name="connsiteY2" fmla="*/ 40935 h 190393"/>
                        <a:gd name="connsiteX3" fmla="*/ 493956 w 493956"/>
                        <a:gd name="connsiteY3" fmla="*/ 27607 h 190393"/>
                        <a:gd name="connsiteX4" fmla="*/ 406396 w 493956"/>
                        <a:gd name="connsiteY4" fmla="*/ 0 h 190393"/>
                        <a:gd name="connsiteX5" fmla="*/ 0 w 493956"/>
                        <a:gd name="connsiteY5" fmla="*/ 145651 h 1903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3956" h="190393">
                          <a:moveTo>
                            <a:pt x="0" y="145651"/>
                          </a:moveTo>
                          <a:cubicBezTo>
                            <a:pt x="1904" y="159930"/>
                            <a:pt x="5711" y="175162"/>
                            <a:pt x="10469" y="190393"/>
                          </a:cubicBezTo>
                          <a:cubicBezTo>
                            <a:pt x="120872" y="133275"/>
                            <a:pt x="263634" y="79965"/>
                            <a:pt x="432093" y="40935"/>
                          </a:cubicBezTo>
                          <a:cubicBezTo>
                            <a:pt x="453031" y="36175"/>
                            <a:pt x="473018" y="31415"/>
                            <a:pt x="493956" y="27607"/>
                          </a:cubicBezTo>
                          <a:cubicBezTo>
                            <a:pt x="464452" y="17135"/>
                            <a:pt x="435900" y="7616"/>
                            <a:pt x="406396" y="0"/>
                          </a:cubicBezTo>
                          <a:cubicBezTo>
                            <a:pt x="251261" y="37127"/>
                            <a:pt x="112306" y="88533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8" name="Полилиния 27">
                      <a:extLst>
                        <a:ext uri="{FF2B5EF4-FFF2-40B4-BE49-F238E27FC236}">
                          <a16:creationId xmlns:a16="http://schemas.microsoft.com/office/drawing/2014/main" id="{95148BB8-98BF-40D5-2854-C85AA910C2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37699" y="2397068"/>
                      <a:ext cx="726407" cy="465511"/>
                    </a:xfrm>
                    <a:custGeom>
                      <a:avLst/>
                      <a:gdLst>
                        <a:gd name="connsiteX0" fmla="*/ 649317 w 726407"/>
                        <a:gd name="connsiteY0" fmla="*/ 404586 h 465511"/>
                        <a:gd name="connsiteX1" fmla="*/ 423753 w 726407"/>
                        <a:gd name="connsiteY1" fmla="*/ 420769 h 465511"/>
                        <a:gd name="connsiteX2" fmla="*/ 47813 w 726407"/>
                        <a:gd name="connsiteY2" fmla="*/ 291302 h 465511"/>
                        <a:gd name="connsiteX3" fmla="*/ 260052 w 726407"/>
                        <a:gd name="connsiteY3" fmla="*/ 44742 h 465511"/>
                        <a:gd name="connsiteX4" fmla="*/ 247680 w 726407"/>
                        <a:gd name="connsiteY4" fmla="*/ 0 h 465511"/>
                        <a:gd name="connsiteX5" fmla="*/ 3081 w 726407"/>
                        <a:gd name="connsiteY5" fmla="*/ 300821 h 465511"/>
                        <a:gd name="connsiteX6" fmla="*/ 422801 w 726407"/>
                        <a:gd name="connsiteY6" fmla="*/ 465512 h 465511"/>
                        <a:gd name="connsiteX7" fmla="*/ 726408 w 726407"/>
                        <a:gd name="connsiteY7" fmla="*/ 437905 h 465511"/>
                        <a:gd name="connsiteX8" fmla="*/ 649317 w 726407"/>
                        <a:gd name="connsiteY8" fmla="*/ 404586 h 4655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26407" h="465511">
                          <a:moveTo>
                            <a:pt x="649317" y="404586"/>
                          </a:moveTo>
                          <a:cubicBezTo>
                            <a:pt x="571273" y="415057"/>
                            <a:pt x="495134" y="420769"/>
                            <a:pt x="423753" y="420769"/>
                          </a:cubicBezTo>
                          <a:cubicBezTo>
                            <a:pt x="210562" y="420769"/>
                            <a:pt x="65896" y="371267"/>
                            <a:pt x="47813" y="291302"/>
                          </a:cubicBezTo>
                          <a:cubicBezTo>
                            <a:pt x="31633" y="223712"/>
                            <a:pt x="110628" y="131371"/>
                            <a:pt x="260052" y="44742"/>
                          </a:cubicBezTo>
                          <a:cubicBezTo>
                            <a:pt x="254342" y="29511"/>
                            <a:pt x="250535" y="15231"/>
                            <a:pt x="247680" y="0"/>
                          </a:cubicBezTo>
                          <a:cubicBezTo>
                            <a:pt x="77317" y="95197"/>
                            <a:pt x="-18809" y="205625"/>
                            <a:pt x="3081" y="300821"/>
                          </a:cubicBezTo>
                          <a:cubicBezTo>
                            <a:pt x="27827" y="405538"/>
                            <a:pt x="180106" y="465512"/>
                            <a:pt x="422801" y="465512"/>
                          </a:cubicBezTo>
                          <a:cubicBezTo>
                            <a:pt x="517024" y="465512"/>
                            <a:pt x="620764" y="455992"/>
                            <a:pt x="726408" y="437905"/>
                          </a:cubicBezTo>
                          <a:cubicBezTo>
                            <a:pt x="701663" y="428385"/>
                            <a:pt x="675014" y="416961"/>
                            <a:pt x="649317" y="404586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" name="Полилиния 28">
                      <a:extLst>
                        <a:ext uri="{FF2B5EF4-FFF2-40B4-BE49-F238E27FC236}">
                          <a16:creationId xmlns:a16="http://schemas.microsoft.com/office/drawing/2014/main" id="{702B2904-C0BB-7777-8A04-3C049E45A1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6922" y="2174308"/>
                      <a:ext cx="772201" cy="475983"/>
                    </a:xfrm>
                    <a:custGeom>
                      <a:avLst/>
                      <a:gdLst>
                        <a:gd name="connsiteX0" fmla="*/ 769011 w 772201"/>
                        <a:gd name="connsiteY0" fmla="*/ 164690 h 475983"/>
                        <a:gd name="connsiteX1" fmla="*/ 349291 w 772201"/>
                        <a:gd name="connsiteY1" fmla="*/ 0 h 475983"/>
                        <a:gd name="connsiteX2" fmla="*/ 0 w 772201"/>
                        <a:gd name="connsiteY2" fmla="*/ 36175 h 475983"/>
                        <a:gd name="connsiteX3" fmla="*/ 79947 w 772201"/>
                        <a:gd name="connsiteY3" fmla="*/ 68542 h 475983"/>
                        <a:gd name="connsiteX4" fmla="*/ 349291 w 772201"/>
                        <a:gd name="connsiteY4" fmla="*/ 45694 h 475983"/>
                        <a:gd name="connsiteX5" fmla="*/ 725230 w 772201"/>
                        <a:gd name="connsiteY5" fmla="*/ 175162 h 475983"/>
                        <a:gd name="connsiteX6" fmla="*/ 557723 w 772201"/>
                        <a:gd name="connsiteY6" fmla="*/ 393162 h 475983"/>
                        <a:gd name="connsiteX7" fmla="*/ 492052 w 772201"/>
                        <a:gd name="connsiteY7" fmla="*/ 432193 h 475983"/>
                        <a:gd name="connsiteX8" fmla="*/ 506329 w 772201"/>
                        <a:gd name="connsiteY8" fmla="*/ 475983 h 475983"/>
                        <a:gd name="connsiteX9" fmla="*/ 582468 w 772201"/>
                        <a:gd name="connsiteY9" fmla="*/ 431241 h 475983"/>
                        <a:gd name="connsiteX10" fmla="*/ 769011 w 772201"/>
                        <a:gd name="connsiteY10" fmla="*/ 164690 h 475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2201" h="475983">
                          <a:moveTo>
                            <a:pt x="769011" y="164690"/>
                          </a:moveTo>
                          <a:cubicBezTo>
                            <a:pt x="745217" y="59974"/>
                            <a:pt x="591986" y="0"/>
                            <a:pt x="349291" y="0"/>
                          </a:cubicBezTo>
                          <a:cubicBezTo>
                            <a:pt x="241743" y="0"/>
                            <a:pt x="121823" y="12376"/>
                            <a:pt x="0" y="36175"/>
                          </a:cubicBezTo>
                          <a:cubicBezTo>
                            <a:pt x="26649" y="45694"/>
                            <a:pt x="53298" y="56166"/>
                            <a:pt x="79947" y="68542"/>
                          </a:cubicBezTo>
                          <a:cubicBezTo>
                            <a:pt x="174169" y="53310"/>
                            <a:pt x="265537" y="45694"/>
                            <a:pt x="349291" y="45694"/>
                          </a:cubicBezTo>
                          <a:cubicBezTo>
                            <a:pt x="562482" y="45694"/>
                            <a:pt x="707147" y="95197"/>
                            <a:pt x="725230" y="175162"/>
                          </a:cubicBezTo>
                          <a:cubicBezTo>
                            <a:pt x="739506" y="236088"/>
                            <a:pt x="678595" y="316053"/>
                            <a:pt x="557723" y="393162"/>
                          </a:cubicBezTo>
                          <a:cubicBezTo>
                            <a:pt x="536785" y="406490"/>
                            <a:pt x="514894" y="418865"/>
                            <a:pt x="492052" y="432193"/>
                          </a:cubicBezTo>
                          <a:cubicBezTo>
                            <a:pt x="497763" y="447424"/>
                            <a:pt x="502522" y="461704"/>
                            <a:pt x="506329" y="475983"/>
                          </a:cubicBezTo>
                          <a:cubicBezTo>
                            <a:pt x="532978" y="461704"/>
                            <a:pt x="558675" y="446472"/>
                            <a:pt x="582468" y="431241"/>
                          </a:cubicBezTo>
                          <a:cubicBezTo>
                            <a:pt x="721423" y="340804"/>
                            <a:pt x="788045" y="246559"/>
                            <a:pt x="769011" y="1646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23" name="Полилиния 22">
                  <a:extLst>
                    <a:ext uri="{FF2B5EF4-FFF2-40B4-BE49-F238E27FC236}">
                      <a16:creationId xmlns:a16="http://schemas.microsoft.com/office/drawing/2014/main" id="{6F000227-1DBD-19E2-45E4-557F80AE61F3}"/>
                    </a:ext>
                  </a:extLst>
                </p:cNvPr>
                <p:cNvSpPr/>
                <p:nvPr/>
              </p:nvSpPr>
              <p:spPr>
                <a:xfrm>
                  <a:off x="5283209" y="2397068"/>
                  <a:ext cx="251260" cy="251319"/>
                </a:xfrm>
                <a:custGeom>
                  <a:avLst/>
                  <a:gdLst>
                    <a:gd name="connsiteX0" fmla="*/ 251261 w 251260"/>
                    <a:gd name="connsiteY0" fmla="*/ 125660 h 251319"/>
                    <a:gd name="connsiteX1" fmla="*/ 125630 w 251260"/>
                    <a:gd name="connsiteY1" fmla="*/ 251319 h 251319"/>
                    <a:gd name="connsiteX2" fmla="*/ 0 w 251260"/>
                    <a:gd name="connsiteY2" fmla="*/ 125660 h 251319"/>
                    <a:gd name="connsiteX3" fmla="*/ 125630 w 251260"/>
                    <a:gd name="connsiteY3" fmla="*/ 0 h 251319"/>
                    <a:gd name="connsiteX4" fmla="*/ 251261 w 251260"/>
                    <a:gd name="connsiteY4" fmla="*/ 125660 h 251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260" h="251319">
                      <a:moveTo>
                        <a:pt x="251261" y="125660"/>
                      </a:moveTo>
                      <a:cubicBezTo>
                        <a:pt x="251261" y="195153"/>
                        <a:pt x="195108" y="251319"/>
                        <a:pt x="125630" y="251319"/>
                      </a:cubicBezTo>
                      <a:cubicBezTo>
                        <a:pt x="56153" y="251319"/>
                        <a:pt x="0" y="195153"/>
                        <a:pt x="0" y="125660"/>
                      </a:cubicBezTo>
                      <a:cubicBezTo>
                        <a:pt x="0" y="56166"/>
                        <a:pt x="56153" y="0"/>
                        <a:pt x="125630" y="0"/>
                      </a:cubicBezTo>
                      <a:cubicBezTo>
                        <a:pt x="195108" y="0"/>
                        <a:pt x="251261" y="56166"/>
                        <a:pt x="251261" y="125660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9" name="Рисунок 82">
                <a:extLst>
                  <a:ext uri="{FF2B5EF4-FFF2-40B4-BE49-F238E27FC236}">
                    <a16:creationId xmlns:a16="http://schemas.microsoft.com/office/drawing/2014/main" id="{7CA140E0-9971-0B44-ACA8-3A2254BB104C}"/>
                  </a:ext>
                </a:extLst>
              </p:cNvPr>
              <p:cNvGrpSpPr/>
              <p:nvPr/>
            </p:nvGrpSpPr>
            <p:grpSpPr>
              <a:xfrm>
                <a:off x="5160433" y="1697373"/>
                <a:ext cx="780416" cy="593075"/>
                <a:chOff x="5160433" y="1697373"/>
                <a:chExt cx="780416" cy="593075"/>
              </a:xfrm>
              <a:solidFill>
                <a:srgbClr val="0061AF"/>
              </a:solidFill>
            </p:grpSpPr>
            <p:sp>
              <p:nvSpPr>
                <p:cNvPr id="20" name="Полилиния 19">
                  <a:extLst>
                    <a:ext uri="{FF2B5EF4-FFF2-40B4-BE49-F238E27FC236}">
                      <a16:creationId xmlns:a16="http://schemas.microsoft.com/office/drawing/2014/main" id="{72C8E52F-F129-9E31-79B7-4D8503E31182}"/>
                    </a:ext>
                  </a:extLst>
                </p:cNvPr>
                <p:cNvSpPr/>
                <p:nvPr/>
              </p:nvSpPr>
              <p:spPr>
                <a:xfrm>
                  <a:off x="5160433" y="2186683"/>
                  <a:ext cx="111354" cy="103764"/>
                </a:xfrm>
                <a:custGeom>
                  <a:avLst/>
                  <a:gdLst>
                    <a:gd name="connsiteX0" fmla="*/ 61863 w 111354"/>
                    <a:gd name="connsiteY0" fmla="*/ 85677 h 103764"/>
                    <a:gd name="connsiteX1" fmla="*/ 111354 w 111354"/>
                    <a:gd name="connsiteY1" fmla="*/ 6664 h 103764"/>
                    <a:gd name="connsiteX2" fmla="*/ 62815 w 111354"/>
                    <a:gd name="connsiteY2" fmla="*/ 0 h 103764"/>
                    <a:gd name="connsiteX3" fmla="*/ 0 w 111354"/>
                    <a:gd name="connsiteY3" fmla="*/ 103764 h 103764"/>
                    <a:gd name="connsiteX4" fmla="*/ 61863 w 111354"/>
                    <a:gd name="connsiteY4" fmla="*/ 85677 h 103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3764">
                      <a:moveTo>
                        <a:pt x="61863" y="85677"/>
                      </a:moveTo>
                      <a:cubicBezTo>
                        <a:pt x="78043" y="59022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8" y="67590"/>
                        <a:pt x="0" y="103764"/>
                      </a:cubicBezTo>
                      <a:cubicBezTo>
                        <a:pt x="19986" y="98053"/>
                        <a:pt x="40925" y="92341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1" name="Полилиния 20">
                  <a:extLst>
                    <a:ext uri="{FF2B5EF4-FFF2-40B4-BE49-F238E27FC236}">
                      <a16:creationId xmlns:a16="http://schemas.microsoft.com/office/drawing/2014/main" id="{059B4B08-E4B2-F2FE-E0AC-729D5114E93C}"/>
                    </a:ext>
                  </a:extLst>
                </p:cNvPr>
                <p:cNvSpPr/>
                <p:nvPr/>
              </p:nvSpPr>
              <p:spPr>
                <a:xfrm>
                  <a:off x="5251801" y="1697373"/>
                  <a:ext cx="689049" cy="505494"/>
                </a:xfrm>
                <a:custGeom>
                  <a:avLst/>
                  <a:gdLst>
                    <a:gd name="connsiteX0" fmla="*/ 47587 w 689049"/>
                    <a:gd name="connsiteY0" fmla="*/ 455040 h 505494"/>
                    <a:gd name="connsiteX1" fmla="*/ 524412 w 689049"/>
                    <a:gd name="connsiteY1" fmla="*/ 43790 h 505494"/>
                    <a:gd name="connsiteX2" fmla="*/ 572951 w 689049"/>
                    <a:gd name="connsiteY2" fmla="*/ 55214 h 505494"/>
                    <a:gd name="connsiteX3" fmla="*/ 609117 w 689049"/>
                    <a:gd name="connsiteY3" fmla="*/ 500734 h 505494"/>
                    <a:gd name="connsiteX4" fmla="*/ 652898 w 689049"/>
                    <a:gd name="connsiteY4" fmla="*/ 505494 h 505494"/>
                    <a:gd name="connsiteX5" fmla="*/ 593890 w 689049"/>
                    <a:gd name="connsiteY5" fmla="*/ 16183 h 505494"/>
                    <a:gd name="connsiteX6" fmla="*/ 525364 w 689049"/>
                    <a:gd name="connsiteY6" fmla="*/ 0 h 505494"/>
                    <a:gd name="connsiteX7" fmla="*/ 0 w 689049"/>
                    <a:gd name="connsiteY7" fmla="*/ 447424 h 505494"/>
                    <a:gd name="connsiteX8" fmla="*/ 47587 w 689049"/>
                    <a:gd name="connsiteY8" fmla="*/ 455040 h 50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9049" h="505494">
                      <a:moveTo>
                        <a:pt x="47587" y="455040"/>
                      </a:moveTo>
                      <a:cubicBezTo>
                        <a:pt x="215095" y="210385"/>
                        <a:pt x="401637" y="43790"/>
                        <a:pt x="524412" y="43790"/>
                      </a:cubicBezTo>
                      <a:cubicBezTo>
                        <a:pt x="542495" y="43790"/>
                        <a:pt x="558675" y="47598"/>
                        <a:pt x="572951" y="55214"/>
                      </a:cubicBezTo>
                      <a:cubicBezTo>
                        <a:pt x="651946" y="97101"/>
                        <a:pt x="669078" y="265599"/>
                        <a:pt x="609117" y="500734"/>
                      </a:cubicBezTo>
                      <a:cubicBezTo>
                        <a:pt x="624345" y="501686"/>
                        <a:pt x="638622" y="503590"/>
                        <a:pt x="652898" y="505494"/>
                      </a:cubicBezTo>
                      <a:cubicBezTo>
                        <a:pt x="714761" y="260839"/>
                        <a:pt x="698582" y="72349"/>
                        <a:pt x="593890" y="16183"/>
                      </a:cubicBezTo>
                      <a:cubicBezTo>
                        <a:pt x="572951" y="5712"/>
                        <a:pt x="550109" y="0"/>
                        <a:pt x="525364" y="0"/>
                      </a:cubicBezTo>
                      <a:cubicBezTo>
                        <a:pt x="382602" y="0"/>
                        <a:pt x="180832" y="176114"/>
                        <a:pt x="0" y="447424"/>
                      </a:cubicBezTo>
                      <a:cubicBezTo>
                        <a:pt x="15228" y="449328"/>
                        <a:pt x="30456" y="452184"/>
                        <a:pt x="47587" y="455040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7F00C86E-5B15-3DC4-11BC-029CB153A8E9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DDDDDE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9" name="Рисунок 82">
              <a:extLst>
                <a:ext uri="{FF2B5EF4-FFF2-40B4-BE49-F238E27FC236}">
                  <a16:creationId xmlns:a16="http://schemas.microsoft.com/office/drawing/2014/main" id="{DB9AA714-E418-21B7-7EB1-0AC278317AA4}"/>
                </a:ext>
              </a:extLst>
            </p:cNvPr>
            <p:cNvGrpSpPr/>
            <p:nvPr/>
          </p:nvGrpSpPr>
          <p:grpSpPr>
            <a:xfrm>
              <a:off x="5701977" y="2971104"/>
              <a:ext cx="1196344" cy="699695"/>
              <a:chOff x="5701977" y="2971104"/>
              <a:chExt cx="1196344" cy="699695"/>
            </a:xfrm>
            <a:solidFill>
              <a:srgbClr val="0061AF"/>
            </a:solidFill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FA904849-F2E8-B8B7-56C3-5249DC62B1CD}"/>
                  </a:ext>
                </a:extLst>
              </p:cNvPr>
              <p:cNvSpPr/>
              <p:nvPr/>
            </p:nvSpPr>
            <p:spPr>
              <a:xfrm>
                <a:off x="5701977" y="2971104"/>
                <a:ext cx="686208" cy="698743"/>
              </a:xfrm>
              <a:custGeom>
                <a:avLst/>
                <a:gdLst>
                  <a:gd name="connsiteX0" fmla="*/ 576758 w 686208"/>
                  <a:gd name="connsiteY0" fmla="*/ 698743 h 698743"/>
                  <a:gd name="connsiteX1" fmla="*/ 576758 w 686208"/>
                  <a:gd name="connsiteY1" fmla="*/ 201817 h 698743"/>
                  <a:gd name="connsiteX2" fmla="*/ 342629 w 686208"/>
                  <a:gd name="connsiteY2" fmla="*/ 496927 h 698743"/>
                  <a:gd name="connsiteX3" fmla="*/ 107547 w 686208"/>
                  <a:gd name="connsiteY3" fmla="*/ 201817 h 698743"/>
                  <a:gd name="connsiteX4" fmla="*/ 107547 w 686208"/>
                  <a:gd name="connsiteY4" fmla="*/ 698743 h 698743"/>
                  <a:gd name="connsiteX5" fmla="*/ 0 w 686208"/>
                  <a:gd name="connsiteY5" fmla="*/ 698743 h 698743"/>
                  <a:gd name="connsiteX6" fmla="*/ 0 w 686208"/>
                  <a:gd name="connsiteY6" fmla="*/ 0 h 698743"/>
                  <a:gd name="connsiteX7" fmla="*/ 62815 w 686208"/>
                  <a:gd name="connsiteY7" fmla="*/ 0 h 698743"/>
                  <a:gd name="connsiteX8" fmla="*/ 343580 w 686208"/>
                  <a:gd name="connsiteY8" fmla="*/ 354132 h 698743"/>
                  <a:gd name="connsiteX9" fmla="*/ 624345 w 686208"/>
                  <a:gd name="connsiteY9" fmla="*/ 0 h 698743"/>
                  <a:gd name="connsiteX10" fmla="*/ 686209 w 686208"/>
                  <a:gd name="connsiteY10" fmla="*/ 0 h 698743"/>
                  <a:gd name="connsiteX11" fmla="*/ 686209 w 686208"/>
                  <a:gd name="connsiteY11" fmla="*/ 698743 h 698743"/>
                  <a:gd name="connsiteX12" fmla="*/ 576758 w 686208"/>
                  <a:gd name="connsiteY12" fmla="*/ 698743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6208" h="698743">
                    <a:moveTo>
                      <a:pt x="576758" y="698743"/>
                    </a:moveTo>
                    <a:lnTo>
                      <a:pt x="576758" y="201817"/>
                    </a:lnTo>
                    <a:lnTo>
                      <a:pt x="342629" y="496927"/>
                    </a:lnTo>
                    <a:lnTo>
                      <a:pt x="107547" y="201817"/>
                    </a:lnTo>
                    <a:lnTo>
                      <a:pt x="107547" y="698743"/>
                    </a:lnTo>
                    <a:lnTo>
                      <a:pt x="0" y="698743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3580" y="354132"/>
                    </a:lnTo>
                    <a:lnTo>
                      <a:pt x="624345" y="0"/>
                    </a:lnTo>
                    <a:lnTo>
                      <a:pt x="686209" y="0"/>
                    </a:lnTo>
                    <a:lnTo>
                      <a:pt x="686209" y="698743"/>
                    </a:lnTo>
                    <a:lnTo>
                      <a:pt x="576758" y="69874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AC7F63B9-4681-A893-4636-A947C58C3064}"/>
                  </a:ext>
                </a:extLst>
              </p:cNvPr>
              <p:cNvSpPr/>
              <p:nvPr/>
            </p:nvSpPr>
            <p:spPr>
              <a:xfrm>
                <a:off x="6457663" y="2972056"/>
                <a:ext cx="440658" cy="698743"/>
              </a:xfrm>
              <a:custGeom>
                <a:avLst/>
                <a:gdLst>
                  <a:gd name="connsiteX0" fmla="*/ 403540 w 440658"/>
                  <a:gd name="connsiteY0" fmla="*/ 295110 h 698743"/>
                  <a:gd name="connsiteX1" fmla="*/ 403540 w 440658"/>
                  <a:gd name="connsiteY1" fmla="*/ 396970 h 698743"/>
                  <a:gd name="connsiteX2" fmla="*/ 107547 w 440658"/>
                  <a:gd name="connsiteY2" fmla="*/ 396970 h 698743"/>
                  <a:gd name="connsiteX3" fmla="*/ 107547 w 440658"/>
                  <a:gd name="connsiteY3" fmla="*/ 596883 h 698743"/>
                  <a:gd name="connsiteX4" fmla="*/ 440658 w 440658"/>
                  <a:gd name="connsiteY4" fmla="*/ 596883 h 698743"/>
                  <a:gd name="connsiteX5" fmla="*/ 440658 w 440658"/>
                  <a:gd name="connsiteY5" fmla="*/ 698743 h 698743"/>
                  <a:gd name="connsiteX6" fmla="*/ 0 w 440658"/>
                  <a:gd name="connsiteY6" fmla="*/ 698743 h 698743"/>
                  <a:gd name="connsiteX7" fmla="*/ 0 w 440658"/>
                  <a:gd name="connsiteY7" fmla="*/ 0 h 698743"/>
                  <a:gd name="connsiteX8" fmla="*/ 440658 w 440658"/>
                  <a:gd name="connsiteY8" fmla="*/ 0 h 698743"/>
                  <a:gd name="connsiteX9" fmla="*/ 440658 w 440658"/>
                  <a:gd name="connsiteY9" fmla="*/ 101861 h 698743"/>
                  <a:gd name="connsiteX10" fmla="*/ 107547 w 440658"/>
                  <a:gd name="connsiteY10" fmla="*/ 101861 h 698743"/>
                  <a:gd name="connsiteX11" fmla="*/ 107547 w 440658"/>
                  <a:gd name="connsiteY11" fmla="*/ 295110 h 698743"/>
                  <a:gd name="connsiteX12" fmla="*/ 403540 w 440658"/>
                  <a:gd name="connsiteY12" fmla="*/ 295110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0658" h="698743">
                    <a:moveTo>
                      <a:pt x="403540" y="295110"/>
                    </a:moveTo>
                    <a:lnTo>
                      <a:pt x="403540" y="396970"/>
                    </a:lnTo>
                    <a:lnTo>
                      <a:pt x="107547" y="396970"/>
                    </a:lnTo>
                    <a:lnTo>
                      <a:pt x="107547" y="596883"/>
                    </a:lnTo>
                    <a:lnTo>
                      <a:pt x="440658" y="596883"/>
                    </a:lnTo>
                    <a:lnTo>
                      <a:pt x="440658" y="698743"/>
                    </a:lnTo>
                    <a:lnTo>
                      <a:pt x="0" y="698743"/>
                    </a:lnTo>
                    <a:lnTo>
                      <a:pt x="0" y="0"/>
                    </a:lnTo>
                    <a:lnTo>
                      <a:pt x="440658" y="0"/>
                    </a:lnTo>
                    <a:lnTo>
                      <a:pt x="440658" y="101861"/>
                    </a:lnTo>
                    <a:lnTo>
                      <a:pt x="107547" y="101861"/>
                    </a:lnTo>
                    <a:lnTo>
                      <a:pt x="107547" y="295110"/>
                    </a:lnTo>
                    <a:lnTo>
                      <a:pt x="403540" y="295110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0" name="Рисунок 82">
              <a:extLst>
                <a:ext uri="{FF2B5EF4-FFF2-40B4-BE49-F238E27FC236}">
                  <a16:creationId xmlns:a16="http://schemas.microsoft.com/office/drawing/2014/main" id="{18E74881-9613-352E-79F6-8DE63FD9C2AA}"/>
                </a:ext>
              </a:extLst>
            </p:cNvPr>
            <p:cNvGrpSpPr/>
            <p:nvPr/>
          </p:nvGrpSpPr>
          <p:grpSpPr>
            <a:xfrm>
              <a:off x="6988737" y="2956824"/>
              <a:ext cx="1420956" cy="713974"/>
              <a:chOff x="6988737" y="2956824"/>
              <a:chExt cx="1420956" cy="713974"/>
            </a:xfrm>
            <a:solidFill>
              <a:srgbClr val="0061AF"/>
            </a:solidFill>
          </p:grpSpPr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98FC351C-4515-4AF2-AC63-6BF020D90539}"/>
                  </a:ext>
                </a:extLst>
              </p:cNvPr>
              <p:cNvSpPr/>
              <p:nvPr/>
            </p:nvSpPr>
            <p:spPr>
              <a:xfrm>
                <a:off x="8212682" y="2971104"/>
                <a:ext cx="197010" cy="698743"/>
              </a:xfrm>
              <a:custGeom>
                <a:avLst/>
                <a:gdLst>
                  <a:gd name="connsiteX0" fmla="*/ 197011 w 197010"/>
                  <a:gd name="connsiteY0" fmla="*/ 107572 h 698743"/>
                  <a:gd name="connsiteX1" fmla="*/ 197011 w 197010"/>
                  <a:gd name="connsiteY1" fmla="*/ 0 h 698743"/>
                  <a:gd name="connsiteX2" fmla="*/ 152279 w 197010"/>
                  <a:gd name="connsiteY2" fmla="*/ 0 h 698743"/>
                  <a:gd name="connsiteX3" fmla="*/ 44732 w 197010"/>
                  <a:gd name="connsiteY3" fmla="*/ 0 h 698743"/>
                  <a:gd name="connsiteX4" fmla="*/ 0 w 197010"/>
                  <a:gd name="connsiteY4" fmla="*/ 0 h 698743"/>
                  <a:gd name="connsiteX5" fmla="*/ 0 w 197010"/>
                  <a:gd name="connsiteY5" fmla="*/ 107572 h 698743"/>
                  <a:gd name="connsiteX6" fmla="*/ 44732 w 197010"/>
                  <a:gd name="connsiteY6" fmla="*/ 107572 h 698743"/>
                  <a:gd name="connsiteX7" fmla="*/ 44732 w 197010"/>
                  <a:gd name="connsiteY7" fmla="*/ 591171 h 698743"/>
                  <a:gd name="connsiteX8" fmla="*/ 0 w 197010"/>
                  <a:gd name="connsiteY8" fmla="*/ 591171 h 698743"/>
                  <a:gd name="connsiteX9" fmla="*/ 0 w 197010"/>
                  <a:gd name="connsiteY9" fmla="*/ 698743 h 698743"/>
                  <a:gd name="connsiteX10" fmla="*/ 44732 w 197010"/>
                  <a:gd name="connsiteY10" fmla="*/ 698743 h 698743"/>
                  <a:gd name="connsiteX11" fmla="*/ 152279 w 197010"/>
                  <a:gd name="connsiteY11" fmla="*/ 698743 h 698743"/>
                  <a:gd name="connsiteX12" fmla="*/ 197011 w 197010"/>
                  <a:gd name="connsiteY12" fmla="*/ 698743 h 698743"/>
                  <a:gd name="connsiteX13" fmla="*/ 197011 w 197010"/>
                  <a:gd name="connsiteY13" fmla="*/ 591171 h 698743"/>
                  <a:gd name="connsiteX14" fmla="*/ 152279 w 197010"/>
                  <a:gd name="connsiteY14" fmla="*/ 591171 h 698743"/>
                  <a:gd name="connsiteX15" fmla="*/ 152279 w 197010"/>
                  <a:gd name="connsiteY15" fmla="*/ 107572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7010" h="698743">
                    <a:moveTo>
                      <a:pt x="197011" y="107572"/>
                    </a:moveTo>
                    <a:lnTo>
                      <a:pt x="197011" y="0"/>
                    </a:lnTo>
                    <a:lnTo>
                      <a:pt x="152279" y="0"/>
                    </a:lnTo>
                    <a:lnTo>
                      <a:pt x="44732" y="0"/>
                    </a:lnTo>
                    <a:lnTo>
                      <a:pt x="0" y="0"/>
                    </a:lnTo>
                    <a:lnTo>
                      <a:pt x="0" y="107572"/>
                    </a:lnTo>
                    <a:lnTo>
                      <a:pt x="44732" y="107572"/>
                    </a:lnTo>
                    <a:lnTo>
                      <a:pt x="44732" y="591171"/>
                    </a:lnTo>
                    <a:lnTo>
                      <a:pt x="0" y="591171"/>
                    </a:lnTo>
                    <a:lnTo>
                      <a:pt x="0" y="698743"/>
                    </a:lnTo>
                    <a:lnTo>
                      <a:pt x="44732" y="698743"/>
                    </a:lnTo>
                    <a:lnTo>
                      <a:pt x="152279" y="698743"/>
                    </a:lnTo>
                    <a:lnTo>
                      <a:pt x="197011" y="698743"/>
                    </a:lnTo>
                    <a:lnTo>
                      <a:pt x="197011" y="591171"/>
                    </a:lnTo>
                    <a:lnTo>
                      <a:pt x="152279" y="591171"/>
                    </a:lnTo>
                    <a:lnTo>
                      <a:pt x="152279" y="107572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E27062D0-44EB-2DCC-D9A8-28C6CE156BD3}"/>
                  </a:ext>
                </a:extLst>
              </p:cNvPr>
              <p:cNvSpPr/>
              <p:nvPr/>
            </p:nvSpPr>
            <p:spPr>
              <a:xfrm>
                <a:off x="6988737" y="2971104"/>
                <a:ext cx="532031" cy="698743"/>
              </a:xfrm>
              <a:custGeom>
                <a:avLst/>
                <a:gdLst>
                  <a:gd name="connsiteX0" fmla="*/ 225564 w 532031"/>
                  <a:gd name="connsiteY0" fmla="*/ 0 h 698743"/>
                  <a:gd name="connsiteX1" fmla="*/ 0 w 532031"/>
                  <a:gd name="connsiteY1" fmla="*/ 0 h 698743"/>
                  <a:gd name="connsiteX2" fmla="*/ 0 w 532031"/>
                  <a:gd name="connsiteY2" fmla="*/ 698743 h 698743"/>
                  <a:gd name="connsiteX3" fmla="*/ 107547 w 532031"/>
                  <a:gd name="connsiteY3" fmla="*/ 698743 h 698743"/>
                  <a:gd name="connsiteX4" fmla="*/ 107547 w 532031"/>
                  <a:gd name="connsiteY4" fmla="*/ 101861 h 698743"/>
                  <a:gd name="connsiteX5" fmla="*/ 232226 w 532031"/>
                  <a:gd name="connsiteY5" fmla="*/ 101861 h 698743"/>
                  <a:gd name="connsiteX6" fmla="*/ 431141 w 532031"/>
                  <a:gd name="connsiteY6" fmla="*/ 262743 h 698743"/>
                  <a:gd name="connsiteX7" fmla="*/ 293138 w 532031"/>
                  <a:gd name="connsiteY7" fmla="*/ 418865 h 698743"/>
                  <a:gd name="connsiteX8" fmla="*/ 157038 w 532031"/>
                  <a:gd name="connsiteY8" fmla="*/ 361747 h 698743"/>
                  <a:gd name="connsiteX9" fmla="*/ 157038 w 532031"/>
                  <a:gd name="connsiteY9" fmla="*/ 472175 h 698743"/>
                  <a:gd name="connsiteX10" fmla="*/ 290282 w 532031"/>
                  <a:gd name="connsiteY10" fmla="*/ 519774 h 698743"/>
                  <a:gd name="connsiteX11" fmla="*/ 532026 w 532031"/>
                  <a:gd name="connsiteY11" fmla="*/ 262743 h 698743"/>
                  <a:gd name="connsiteX12" fmla="*/ 225564 w 532031"/>
                  <a:gd name="connsiteY12" fmla="*/ 0 h 69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2031" h="698743">
                    <a:moveTo>
                      <a:pt x="225564" y="0"/>
                    </a:moveTo>
                    <a:lnTo>
                      <a:pt x="0" y="0"/>
                    </a:lnTo>
                    <a:lnTo>
                      <a:pt x="0" y="698743"/>
                    </a:lnTo>
                    <a:lnTo>
                      <a:pt x="107547" y="698743"/>
                    </a:lnTo>
                    <a:lnTo>
                      <a:pt x="107547" y="101861"/>
                    </a:lnTo>
                    <a:lnTo>
                      <a:pt x="232226" y="101861"/>
                    </a:lnTo>
                    <a:cubicBezTo>
                      <a:pt x="336918" y="101861"/>
                      <a:pt x="431141" y="151363"/>
                      <a:pt x="431141" y="262743"/>
                    </a:cubicBezTo>
                    <a:cubicBezTo>
                      <a:pt x="431141" y="354132"/>
                      <a:pt x="362616" y="418865"/>
                      <a:pt x="293138" y="418865"/>
                    </a:cubicBezTo>
                    <a:cubicBezTo>
                      <a:pt x="292186" y="418865"/>
                      <a:pt x="211288" y="428385"/>
                      <a:pt x="157038" y="361747"/>
                    </a:cubicBezTo>
                    <a:lnTo>
                      <a:pt x="157038" y="472175"/>
                    </a:lnTo>
                    <a:cubicBezTo>
                      <a:pt x="206529" y="522630"/>
                      <a:pt x="289331" y="519774"/>
                      <a:pt x="290282" y="519774"/>
                    </a:cubicBezTo>
                    <a:cubicBezTo>
                      <a:pt x="423527" y="519774"/>
                      <a:pt x="532026" y="396970"/>
                      <a:pt x="532026" y="262743"/>
                    </a:cubicBezTo>
                    <a:cubicBezTo>
                      <a:pt x="532978" y="105668"/>
                      <a:pt x="412106" y="0"/>
                      <a:pt x="225564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8E033313-79FE-F36F-5C9C-80C39CED9D50}"/>
                  </a:ext>
                </a:extLst>
              </p:cNvPr>
              <p:cNvSpPr/>
              <p:nvPr/>
            </p:nvSpPr>
            <p:spPr>
              <a:xfrm>
                <a:off x="7751086" y="3141506"/>
                <a:ext cx="362622" cy="529293"/>
              </a:xfrm>
              <a:custGeom>
                <a:avLst/>
                <a:gdLst>
                  <a:gd name="connsiteX0" fmla="*/ 124678 w 362622"/>
                  <a:gd name="connsiteY0" fmla="*/ 0 h 529293"/>
                  <a:gd name="connsiteX1" fmla="*/ 0 w 362622"/>
                  <a:gd name="connsiteY1" fmla="*/ 37127 h 529293"/>
                  <a:gd name="connsiteX2" fmla="*/ 0 w 362622"/>
                  <a:gd name="connsiteY2" fmla="*/ 144699 h 529293"/>
                  <a:gd name="connsiteX3" fmla="*/ 107547 w 362622"/>
                  <a:gd name="connsiteY3" fmla="*/ 105668 h 529293"/>
                  <a:gd name="connsiteX4" fmla="*/ 253164 w 362622"/>
                  <a:gd name="connsiteY4" fmla="*/ 270359 h 529293"/>
                  <a:gd name="connsiteX5" fmla="*/ 253164 w 362622"/>
                  <a:gd name="connsiteY5" fmla="*/ 529293 h 529293"/>
                  <a:gd name="connsiteX6" fmla="*/ 362615 w 362622"/>
                  <a:gd name="connsiteY6" fmla="*/ 529293 h 529293"/>
                  <a:gd name="connsiteX7" fmla="*/ 362615 w 362622"/>
                  <a:gd name="connsiteY7" fmla="*/ 263695 h 529293"/>
                  <a:gd name="connsiteX8" fmla="*/ 124678 w 362622"/>
                  <a:gd name="connsiteY8" fmla="*/ 0 h 52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2622" h="529293">
                    <a:moveTo>
                      <a:pt x="124678" y="0"/>
                    </a:moveTo>
                    <a:cubicBezTo>
                      <a:pt x="81850" y="0"/>
                      <a:pt x="37118" y="11424"/>
                      <a:pt x="0" y="37127"/>
                    </a:cubicBezTo>
                    <a:lnTo>
                      <a:pt x="0" y="144699"/>
                    </a:lnTo>
                    <a:cubicBezTo>
                      <a:pt x="27600" y="118996"/>
                      <a:pt x="63767" y="105668"/>
                      <a:pt x="107547" y="105668"/>
                    </a:cubicBezTo>
                    <a:cubicBezTo>
                      <a:pt x="196059" y="105668"/>
                      <a:pt x="253164" y="154219"/>
                      <a:pt x="253164" y="270359"/>
                    </a:cubicBezTo>
                    <a:lnTo>
                      <a:pt x="253164" y="529293"/>
                    </a:lnTo>
                    <a:lnTo>
                      <a:pt x="362615" y="529293"/>
                    </a:lnTo>
                    <a:lnTo>
                      <a:pt x="362615" y="263695"/>
                    </a:lnTo>
                    <a:cubicBezTo>
                      <a:pt x="363566" y="101861"/>
                      <a:pt x="277909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042B6935-9ADD-00E0-048B-0925BC4BD879}"/>
                  </a:ext>
                </a:extLst>
              </p:cNvPr>
              <p:cNvSpPr/>
              <p:nvPr/>
            </p:nvSpPr>
            <p:spPr>
              <a:xfrm>
                <a:off x="7591192" y="2956824"/>
                <a:ext cx="109450" cy="713974"/>
              </a:xfrm>
              <a:custGeom>
                <a:avLst/>
                <a:gdLst>
                  <a:gd name="connsiteX0" fmla="*/ 0 w 109450"/>
                  <a:gd name="connsiteY0" fmla="*/ 0 h 713974"/>
                  <a:gd name="connsiteX1" fmla="*/ 109451 w 109450"/>
                  <a:gd name="connsiteY1" fmla="*/ 0 h 713974"/>
                  <a:gd name="connsiteX2" fmla="*/ 109451 w 109450"/>
                  <a:gd name="connsiteY2" fmla="*/ 713975 h 713974"/>
                  <a:gd name="connsiteX3" fmla="*/ 0 w 109450"/>
                  <a:gd name="connsiteY3" fmla="*/ 713975 h 713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50" h="713974">
                    <a:moveTo>
                      <a:pt x="0" y="0"/>
                    </a:moveTo>
                    <a:lnTo>
                      <a:pt x="109451" y="0"/>
                    </a:lnTo>
                    <a:lnTo>
                      <a:pt x="109451" y="713975"/>
                    </a:lnTo>
                    <a:lnTo>
                      <a:pt x="0" y="713975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3441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D4A470-D186-460E-BFFA-A336BBB6414C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4" name="Рисунок 2">
            <a:extLst>
              <a:ext uri="{FF2B5EF4-FFF2-40B4-BE49-F238E27FC236}">
                <a16:creationId xmlns:a16="http://schemas.microsoft.com/office/drawing/2014/main" id="{5C9D62CA-22DB-EAE3-3714-66AADFB410A1}"/>
              </a:ext>
            </a:extLst>
          </p:cNvPr>
          <p:cNvGrpSpPr/>
          <p:nvPr userDrawn="1"/>
        </p:nvGrpSpPr>
        <p:grpSpPr>
          <a:xfrm>
            <a:off x="9681214" y="-301037"/>
            <a:ext cx="1839701" cy="1194510"/>
            <a:chOff x="2089150" y="596900"/>
            <a:chExt cx="5902727" cy="3832616"/>
          </a:xfrm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98F491AD-BAFF-369D-06F5-6F0E4B7FC98C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7" name="Рисунок 2">
              <a:extLst>
                <a:ext uri="{FF2B5EF4-FFF2-40B4-BE49-F238E27FC236}">
                  <a16:creationId xmlns:a16="http://schemas.microsoft.com/office/drawing/2014/main" id="{6C0A83AF-AE21-02B8-0581-7DCECC6A19B2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0061AF"/>
            </a:solidFill>
          </p:grpSpPr>
          <p:grpSp>
            <p:nvGrpSpPr>
              <p:cNvPr id="18" name="Рисунок 2">
                <a:extLst>
                  <a:ext uri="{FF2B5EF4-FFF2-40B4-BE49-F238E27FC236}">
                    <a16:creationId xmlns:a16="http://schemas.microsoft.com/office/drawing/2014/main" id="{A3244247-578C-57D6-564A-F1DBDA044955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0061AF"/>
              </a:solidFill>
            </p:grpSpPr>
            <p:grpSp>
              <p:nvGrpSpPr>
                <p:cNvPr id="22" name="Рисунок 2">
                  <a:extLst>
                    <a:ext uri="{FF2B5EF4-FFF2-40B4-BE49-F238E27FC236}">
                      <a16:creationId xmlns:a16="http://schemas.microsoft.com/office/drawing/2014/main" id="{FEC07F5E-79F3-919C-3465-B82BBE7838F2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0061AF"/>
                </a:solidFill>
              </p:grpSpPr>
              <p:grpSp>
                <p:nvGrpSpPr>
                  <p:cNvPr id="24" name="Рисунок 2">
                    <a:extLst>
                      <a:ext uri="{FF2B5EF4-FFF2-40B4-BE49-F238E27FC236}">
                        <a16:creationId xmlns:a16="http://schemas.microsoft.com/office/drawing/2014/main" id="{EDD6F76D-51D3-D710-3910-A21B6EB65D8F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0061AF"/>
                  </a:solidFill>
                </p:grpSpPr>
                <p:sp>
                  <p:nvSpPr>
                    <p:cNvPr id="30" name="Полилиния 29">
                      <a:extLst>
                        <a:ext uri="{FF2B5EF4-FFF2-40B4-BE49-F238E27FC236}">
                          <a16:creationId xmlns:a16="http://schemas.microsoft.com/office/drawing/2014/main" id="{DA3AA6C4-FF56-0942-5975-19F090920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2527"/>
                      <a:ext cx="263633" cy="506445"/>
                    </a:xfrm>
                    <a:custGeom>
                      <a:avLst/>
                      <a:gdLst>
                        <a:gd name="connsiteX0" fmla="*/ 84705 w 263633"/>
                        <a:gd name="connsiteY0" fmla="*/ 446472 h 506445"/>
                        <a:gd name="connsiteX1" fmla="*/ 263633 w 263633"/>
                        <a:gd name="connsiteY1" fmla="*/ 4760 h 506445"/>
                        <a:gd name="connsiteX2" fmla="*/ 218902 w 263633"/>
                        <a:gd name="connsiteY2" fmla="*/ 0 h 506445"/>
                        <a:gd name="connsiteX3" fmla="*/ 44732 w 263633"/>
                        <a:gd name="connsiteY3" fmla="*/ 425529 h 506445"/>
                        <a:gd name="connsiteX4" fmla="*/ 0 w 263633"/>
                        <a:gd name="connsiteY4" fmla="*/ 506446 h 506445"/>
                        <a:gd name="connsiteX5" fmla="*/ 62815 w 263633"/>
                        <a:gd name="connsiteY5" fmla="*/ 484551 h 506445"/>
                        <a:gd name="connsiteX6" fmla="*/ 84705 w 263633"/>
                        <a:gd name="connsiteY6" fmla="*/ 446472 h 506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5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6"/>
                            <a:pt x="62815" y="484551"/>
                          </a:cubicBezTo>
                          <a:cubicBezTo>
                            <a:pt x="70429" y="472175"/>
                            <a:pt x="77091" y="458848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1" name="Полилиния 30">
                      <a:extLst>
                        <a:ext uri="{FF2B5EF4-FFF2-40B4-BE49-F238E27FC236}">
                          <a16:creationId xmlns:a16="http://schemas.microsoft.com/office/drawing/2014/main" id="{D7AE5C53-7C0F-558D-5401-F1E9BCA35C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32" name="Рисунок 2">
                      <a:extLst>
                        <a:ext uri="{FF2B5EF4-FFF2-40B4-BE49-F238E27FC236}">
                          <a16:creationId xmlns:a16="http://schemas.microsoft.com/office/drawing/2014/main" id="{BAD2EC59-8E81-E4FA-B1F6-1BEEF0FAC3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0061AF"/>
                    </a:solidFill>
                  </p:grpSpPr>
                  <p:sp>
                    <p:nvSpPr>
                      <p:cNvPr id="34" name="Полилиния 33">
                        <a:extLst>
                          <a:ext uri="{FF2B5EF4-FFF2-40B4-BE49-F238E27FC236}">
                            <a16:creationId xmlns:a16="http://schemas.microsoft.com/office/drawing/2014/main" id="{FD8916B9-51DA-6CF2-B9D4-D2EA6E33DC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35" name="Полилиния 34">
                        <a:extLst>
                          <a:ext uri="{FF2B5EF4-FFF2-40B4-BE49-F238E27FC236}">
                            <a16:creationId xmlns:a16="http://schemas.microsoft.com/office/drawing/2014/main" id="{323EA150-63F3-9B4D-53D9-6C316F3066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0061A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33" name="Полилиния 32">
                      <a:extLst>
                        <a:ext uri="{FF2B5EF4-FFF2-40B4-BE49-F238E27FC236}">
                          <a16:creationId xmlns:a16="http://schemas.microsoft.com/office/drawing/2014/main" id="{447D959B-9360-AFC8-A50E-43EF64D7DA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5" name="Рисунок 2">
                    <a:extLst>
                      <a:ext uri="{FF2B5EF4-FFF2-40B4-BE49-F238E27FC236}">
                        <a16:creationId xmlns:a16="http://schemas.microsoft.com/office/drawing/2014/main" id="{77256040-4830-8B47-A6AF-E95E8050BD72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0061AF"/>
                  </a:solidFill>
                </p:grpSpPr>
                <p:sp>
                  <p:nvSpPr>
                    <p:cNvPr id="26" name="Полилиния 25">
                      <a:extLst>
                        <a:ext uri="{FF2B5EF4-FFF2-40B4-BE49-F238E27FC236}">
                          <a16:creationId xmlns:a16="http://schemas.microsoft.com/office/drawing/2014/main" id="{01A6FDFB-FEBF-6B7E-411F-B416645D96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7" name="Полилиния 26">
                      <a:extLst>
                        <a:ext uri="{FF2B5EF4-FFF2-40B4-BE49-F238E27FC236}">
                          <a16:creationId xmlns:a16="http://schemas.microsoft.com/office/drawing/2014/main" id="{935E4367-357F-8993-592F-9E832C1C02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8" name="Полилиния 27">
                      <a:extLst>
                        <a:ext uri="{FF2B5EF4-FFF2-40B4-BE49-F238E27FC236}">
                          <a16:creationId xmlns:a16="http://schemas.microsoft.com/office/drawing/2014/main" id="{69C08E48-9CFF-B0A4-A9B5-AFEB0E2EFB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" name="Полилиния 28">
                      <a:extLst>
                        <a:ext uri="{FF2B5EF4-FFF2-40B4-BE49-F238E27FC236}">
                          <a16:creationId xmlns:a16="http://schemas.microsoft.com/office/drawing/2014/main" id="{2553BDCD-84C5-8DC6-004A-AE2A7D98F8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0061A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23" name="Полилиния 22">
                  <a:extLst>
                    <a:ext uri="{FF2B5EF4-FFF2-40B4-BE49-F238E27FC236}">
                      <a16:creationId xmlns:a16="http://schemas.microsoft.com/office/drawing/2014/main" id="{EF374C72-8374-EDCF-4C38-7FE9713D4981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9" name="Рисунок 2">
                <a:extLst>
                  <a:ext uri="{FF2B5EF4-FFF2-40B4-BE49-F238E27FC236}">
                    <a16:creationId xmlns:a16="http://schemas.microsoft.com/office/drawing/2014/main" id="{69260242-FDF4-B5EC-BF35-0257CBB941E5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0061AF"/>
              </a:solidFill>
            </p:grpSpPr>
            <p:sp>
              <p:nvSpPr>
                <p:cNvPr id="20" name="Полилиния 19">
                  <a:extLst>
                    <a:ext uri="{FF2B5EF4-FFF2-40B4-BE49-F238E27FC236}">
                      <a16:creationId xmlns:a16="http://schemas.microsoft.com/office/drawing/2014/main" id="{DD2268CD-7589-EB40-7DB7-11B0E75FE6B3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1" name="Полилиния 20">
                  <a:extLst>
                    <a:ext uri="{FF2B5EF4-FFF2-40B4-BE49-F238E27FC236}">
                      <a16:creationId xmlns:a16="http://schemas.microsoft.com/office/drawing/2014/main" id="{7B65A2E0-1A62-9D9B-125D-E6A60782A5C5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0061A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85479B03-D4C1-307E-5E9C-EAF629A83DF7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9" name="Рисунок 2">
              <a:extLst>
                <a:ext uri="{FF2B5EF4-FFF2-40B4-BE49-F238E27FC236}">
                  <a16:creationId xmlns:a16="http://schemas.microsoft.com/office/drawing/2014/main" id="{78810A60-664A-EE73-C116-D6D62286312C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0061AF"/>
            </a:solidFill>
          </p:grpSpPr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1B96AC19-8BF2-96BE-EE0D-AFD4052B2F83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EE3817A5-D674-2087-B4C3-87D754046ED2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1861 h 702551"/>
                  <a:gd name="connsiteX10" fmla="*/ 108499 w 443513"/>
                  <a:gd name="connsiteY10" fmla="*/ 101861 h 702551"/>
                  <a:gd name="connsiteX11" fmla="*/ 108499 w 443513"/>
                  <a:gd name="connsiteY11" fmla="*/ 297014 h 702551"/>
                  <a:gd name="connsiteX12" fmla="*/ 405444 w 443513"/>
                  <a:gd name="connsiteY12" fmla="*/ 29701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1861"/>
                    </a:lnTo>
                    <a:lnTo>
                      <a:pt x="108499" y="101861"/>
                    </a:lnTo>
                    <a:lnTo>
                      <a:pt x="108499" y="297014"/>
                    </a:lnTo>
                    <a:lnTo>
                      <a:pt x="405444" y="29701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0" name="Рисунок 2">
              <a:extLst>
                <a:ext uri="{FF2B5EF4-FFF2-40B4-BE49-F238E27FC236}">
                  <a16:creationId xmlns:a16="http://schemas.microsoft.com/office/drawing/2014/main" id="{32987885-9382-CA2B-C0D0-166E38956D71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0061AF"/>
            </a:solidFill>
          </p:grpSpPr>
          <p:sp>
            <p:nvSpPr>
              <p:cNvPr id="11" name="Полилиния 10">
                <a:extLst>
                  <a:ext uri="{FF2B5EF4-FFF2-40B4-BE49-F238E27FC236}">
                    <a16:creationId xmlns:a16="http://schemas.microsoft.com/office/drawing/2014/main" id="{788895F7-E396-0D48-48B9-07BD195CE648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2A349224-B0C5-1E59-7B7E-865650A5700E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3582 h 702551"/>
                  <a:gd name="connsiteX11" fmla="*/ 537736 w 537736"/>
                  <a:gd name="connsiteY11" fmla="*/ 264647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3582"/>
                    </a:cubicBezTo>
                    <a:cubicBezTo>
                      <a:pt x="428285" y="523582"/>
                      <a:pt x="537736" y="399826"/>
                      <a:pt x="537736" y="264647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3E88AA42-8378-B891-2412-A3D2F566522D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833EB3D6-ACC7-94A1-4206-94C0D3FFDE57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0061A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9650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6418217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6418217" y="3987809"/>
            <a:ext cx="3798124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Contacts</a:t>
            </a:r>
            <a:endParaRPr lang="ru-RU" dirty="0"/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6418216" y="2779167"/>
            <a:ext cx="379812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accent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pic>
        <p:nvPicPr>
          <p:cNvPr id="294" name="Рисунок 293">
            <a:extLst>
              <a:ext uri="{FF2B5EF4-FFF2-40B4-BE49-F238E27FC236}">
                <a16:creationId xmlns:a16="http://schemas.microsoft.com/office/drawing/2014/main" id="{E2AE1D52-D7FC-0BCB-F0D0-8B0EF7829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40995" y="768629"/>
            <a:ext cx="7230940" cy="511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1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>
            <a:extLst>
              <a:ext uri="{FF2B5EF4-FFF2-40B4-BE49-F238E27FC236}">
                <a16:creationId xmlns:a16="http://schemas.microsoft.com/office/drawing/2014/main" id="{F50867B3-8D6B-D729-DB2F-C576A23B5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5784890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7" name="Текст 26">
            <a:extLst>
              <a:ext uri="{FF2B5EF4-FFF2-40B4-BE49-F238E27FC236}">
                <a16:creationId xmlns:a16="http://schemas.microsoft.com/office/drawing/2014/main" id="{06998419-7484-060B-4ACD-6B4B9C20BD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195" y="4629372"/>
            <a:ext cx="265925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Thesis</a:t>
            </a:r>
            <a:endParaRPr lang="ru-RU" dirty="0"/>
          </a:p>
        </p:txBody>
      </p:sp>
      <p:sp>
        <p:nvSpPr>
          <p:cNvPr id="8" name="Текст 26">
            <a:extLst>
              <a:ext uri="{FF2B5EF4-FFF2-40B4-BE49-F238E27FC236}">
                <a16:creationId xmlns:a16="http://schemas.microsoft.com/office/drawing/2014/main" id="{A28931EC-43B5-DA59-6DD5-5FEFBB32C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2058084"/>
            <a:ext cx="10765031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4800" b="1">
                <a:solidFill>
                  <a:schemeClr val="tx2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Alternative</a:t>
            </a:r>
            <a:br>
              <a:rPr lang="en-US" dirty="0"/>
            </a:br>
            <a:r>
              <a:rPr lang="en-US" dirty="0"/>
              <a:t>header</a:t>
            </a:r>
            <a:endParaRPr lang="ru-RU" dirty="0"/>
          </a:p>
        </p:txBody>
      </p:sp>
      <p:sp>
        <p:nvSpPr>
          <p:cNvPr id="14" name="Текст 26">
            <a:extLst>
              <a:ext uri="{FF2B5EF4-FFF2-40B4-BE49-F238E27FC236}">
                <a16:creationId xmlns:a16="http://schemas.microsoft.com/office/drawing/2014/main" id="{2C1F95CF-C6CA-BE3C-1361-A571ECF940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193" y="3866948"/>
            <a:ext cx="4858971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grpSp>
        <p:nvGrpSpPr>
          <p:cNvPr id="5" name="Рисунок 3">
            <a:extLst>
              <a:ext uri="{FF2B5EF4-FFF2-40B4-BE49-F238E27FC236}">
                <a16:creationId xmlns:a16="http://schemas.microsoft.com/office/drawing/2014/main" id="{A6A3892C-FC74-20ED-5DD9-40E4093ADA49}"/>
              </a:ext>
            </a:extLst>
          </p:cNvPr>
          <p:cNvGrpSpPr/>
          <p:nvPr/>
        </p:nvGrpSpPr>
        <p:grpSpPr>
          <a:xfrm>
            <a:off x="8915351" y="398781"/>
            <a:ext cx="2409278" cy="1260706"/>
            <a:chOff x="4198722" y="2444666"/>
            <a:chExt cx="3793155" cy="1984849"/>
          </a:xfrm>
          <a:solidFill>
            <a:srgbClr val="797D82"/>
          </a:solidFill>
        </p:grpSpPr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D7EEAA57-E691-DD86-DE10-BA21DE09DBC8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253164 w 253164"/>
                <a:gd name="connsiteY1" fmla="*/ 126611 h 253223"/>
                <a:gd name="connsiteX2" fmla="*/ 253164 w 253164"/>
                <a:gd name="connsiteY2" fmla="*/ 126611 h 253223"/>
                <a:gd name="connsiteX3" fmla="*/ 253164 w 253164"/>
                <a:gd name="connsiteY3" fmla="*/ 126611 h 253223"/>
                <a:gd name="connsiteX4" fmla="*/ 126582 w 253164"/>
                <a:gd name="connsiteY4" fmla="*/ 0 h 253223"/>
                <a:gd name="connsiteX5" fmla="*/ 0 w 253164"/>
                <a:gd name="connsiteY5" fmla="*/ 126611 h 253223"/>
                <a:gd name="connsiteX6" fmla="*/ 0 w 253164"/>
                <a:gd name="connsiteY6" fmla="*/ 126611 h 253223"/>
                <a:gd name="connsiteX7" fmla="*/ 0 w 253164"/>
                <a:gd name="connsiteY7" fmla="*/ 126611 h 253223"/>
                <a:gd name="connsiteX8" fmla="*/ 126582 w 253164"/>
                <a:gd name="connsiteY8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196060" y="253223"/>
                    <a:pt x="253164" y="196105"/>
                    <a:pt x="253164" y="126611"/>
                  </a:cubicBezTo>
                  <a:cubicBezTo>
                    <a:pt x="253164" y="126611"/>
                    <a:pt x="253164" y="126611"/>
                    <a:pt x="253164" y="126611"/>
                  </a:cubicBezTo>
                  <a:cubicBezTo>
                    <a:pt x="253164" y="126611"/>
                    <a:pt x="253164" y="126611"/>
                    <a:pt x="253164" y="126611"/>
                  </a:cubicBezTo>
                  <a:cubicBezTo>
                    <a:pt x="253164" y="57118"/>
                    <a:pt x="196060" y="0"/>
                    <a:pt x="126582" y="0"/>
                  </a:cubicBezTo>
                  <a:cubicBezTo>
                    <a:pt x="57105" y="0"/>
                    <a:pt x="0" y="57118"/>
                    <a:pt x="0" y="126611"/>
                  </a:cubicBezTo>
                  <a:cubicBezTo>
                    <a:pt x="0" y="126611"/>
                    <a:pt x="0" y="126611"/>
                    <a:pt x="0" y="126611"/>
                  </a:cubicBezTo>
                  <a:cubicBezTo>
                    <a:pt x="0" y="126611"/>
                    <a:pt x="0" y="126611"/>
                    <a:pt x="0" y="126611"/>
                  </a:cubicBezTo>
                  <a:cubicBezTo>
                    <a:pt x="0" y="197057"/>
                    <a:pt x="56153" y="253223"/>
                    <a:pt x="126582" y="253223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2FDEBA5C-C7F7-01E0-8877-37DF4B71A9C0}"/>
                </a:ext>
              </a:extLst>
            </p:cNvPr>
            <p:cNvSpPr/>
            <p:nvPr/>
          </p:nvSpPr>
          <p:spPr>
            <a:xfrm>
              <a:off x="4198722" y="2444666"/>
              <a:ext cx="1570211" cy="1652613"/>
            </a:xfrm>
            <a:custGeom>
              <a:avLst/>
              <a:gdLst>
                <a:gd name="connsiteX0" fmla="*/ 1299582 w 1570211"/>
                <a:gd name="connsiteY0" fmla="*/ 1076674 h 1652613"/>
                <a:gd name="connsiteX1" fmla="*/ 1311954 w 1570211"/>
                <a:gd name="connsiteY1" fmla="*/ 951966 h 1652613"/>
                <a:gd name="connsiteX2" fmla="*/ 1379528 w 1570211"/>
                <a:gd name="connsiteY2" fmla="*/ 912936 h 1652613"/>
                <a:gd name="connsiteX3" fmla="*/ 1567022 w 1570211"/>
                <a:gd name="connsiteY3" fmla="*/ 644481 h 1652613"/>
                <a:gd name="connsiteX4" fmla="*/ 1277691 w 1570211"/>
                <a:gd name="connsiteY4" fmla="*/ 485503 h 1652613"/>
                <a:gd name="connsiteX5" fmla="*/ 1212973 w 1570211"/>
                <a:gd name="connsiteY5" fmla="*/ 16183 h 1652613"/>
                <a:gd name="connsiteX6" fmla="*/ 1143495 w 1570211"/>
                <a:gd name="connsiteY6" fmla="*/ 0 h 1652613"/>
                <a:gd name="connsiteX7" fmla="*/ 615276 w 1570211"/>
                <a:gd name="connsiteY7" fmla="*/ 449328 h 1652613"/>
                <a:gd name="connsiteX8" fmla="*/ 663815 w 1570211"/>
                <a:gd name="connsiteY8" fmla="*/ 456944 h 1652613"/>
                <a:gd name="connsiteX9" fmla="*/ 1143495 w 1570211"/>
                <a:gd name="connsiteY9" fmla="*/ 43790 h 1652613"/>
                <a:gd name="connsiteX10" fmla="*/ 1192034 w 1570211"/>
                <a:gd name="connsiteY10" fmla="*/ 55214 h 1652613"/>
                <a:gd name="connsiteX11" fmla="*/ 1232960 w 1570211"/>
                <a:gd name="connsiteY11" fmla="*/ 481695 h 1652613"/>
                <a:gd name="connsiteX12" fmla="*/ 1143495 w 1570211"/>
                <a:gd name="connsiteY12" fmla="*/ 478839 h 1652613"/>
                <a:gd name="connsiteX13" fmla="*/ 816095 w 1570211"/>
                <a:gd name="connsiteY13" fmla="*/ 511206 h 1652613"/>
                <a:gd name="connsiteX14" fmla="*/ 530571 w 1570211"/>
                <a:gd name="connsiteY14" fmla="*/ 455040 h 1652613"/>
                <a:gd name="connsiteX15" fmla="*/ 269793 w 1570211"/>
                <a:gd name="connsiteY15" fmla="*/ 574988 h 1652613"/>
                <a:gd name="connsiteX16" fmla="*/ 377340 w 1570211"/>
                <a:gd name="connsiteY16" fmla="*/ 901512 h 1652613"/>
                <a:gd name="connsiteX17" fmla="*/ 303104 w 1570211"/>
                <a:gd name="connsiteY17" fmla="*/ 1120464 h 1652613"/>
                <a:gd name="connsiteX18" fmla="*/ 47084 w 1570211"/>
                <a:gd name="connsiteY18" fmla="*/ 996709 h 1652613"/>
                <a:gd name="connsiteX19" fmla="*/ 261227 w 1570211"/>
                <a:gd name="connsiteY19" fmla="*/ 749197 h 1652613"/>
                <a:gd name="connsiteX20" fmla="*/ 248854 w 1570211"/>
                <a:gd name="connsiteY20" fmla="*/ 704455 h 1652613"/>
                <a:gd name="connsiteX21" fmla="*/ 3304 w 1570211"/>
                <a:gd name="connsiteY21" fmla="*/ 1007180 h 1652613"/>
                <a:gd name="connsiteX22" fmla="*/ 425879 w 1570211"/>
                <a:gd name="connsiteY22" fmla="*/ 1172822 h 1652613"/>
                <a:gd name="connsiteX23" fmla="*/ 731389 w 1570211"/>
                <a:gd name="connsiteY23" fmla="*/ 1144263 h 1652613"/>
                <a:gd name="connsiteX24" fmla="*/ 652395 w 1570211"/>
                <a:gd name="connsiteY24" fmla="*/ 1109993 h 1652613"/>
                <a:gd name="connsiteX25" fmla="*/ 425879 w 1570211"/>
                <a:gd name="connsiteY25" fmla="*/ 1126176 h 1652613"/>
                <a:gd name="connsiteX26" fmla="*/ 347836 w 1570211"/>
                <a:gd name="connsiteY26" fmla="*/ 1124272 h 1652613"/>
                <a:gd name="connsiteX27" fmla="*/ 524860 w 1570211"/>
                <a:gd name="connsiteY27" fmla="*/ 688272 h 1652613"/>
                <a:gd name="connsiteX28" fmla="*/ 553413 w 1570211"/>
                <a:gd name="connsiteY28" fmla="*/ 635913 h 1652613"/>
                <a:gd name="connsiteX29" fmla="*/ 492501 w 1570211"/>
                <a:gd name="connsiteY29" fmla="*/ 655905 h 1652613"/>
                <a:gd name="connsiteX30" fmla="*/ 485839 w 1570211"/>
                <a:gd name="connsiteY30" fmla="*/ 668280 h 1652613"/>
                <a:gd name="connsiteX31" fmla="*/ 397326 w 1570211"/>
                <a:gd name="connsiteY31" fmla="*/ 853914 h 1652613"/>
                <a:gd name="connsiteX32" fmla="*/ 312621 w 1570211"/>
                <a:gd name="connsiteY32" fmla="*/ 721590 h 1652613"/>
                <a:gd name="connsiteX33" fmla="*/ 726631 w 1570211"/>
                <a:gd name="connsiteY33" fmla="*/ 575940 h 1652613"/>
                <a:gd name="connsiteX34" fmla="*/ 788494 w 1570211"/>
                <a:gd name="connsiteY34" fmla="*/ 562612 h 1652613"/>
                <a:gd name="connsiteX35" fmla="*/ 700933 w 1570211"/>
                <a:gd name="connsiteY35" fmla="*/ 535005 h 1652613"/>
                <a:gd name="connsiteX36" fmla="*/ 595290 w 1570211"/>
                <a:gd name="connsiteY36" fmla="*/ 563564 h 1652613"/>
                <a:gd name="connsiteX37" fmla="*/ 629552 w 1570211"/>
                <a:gd name="connsiteY37" fmla="*/ 509302 h 1652613"/>
                <a:gd name="connsiteX38" fmla="*/ 896993 w 1570211"/>
                <a:gd name="connsiteY38" fmla="*/ 595931 h 1652613"/>
                <a:gd name="connsiteX39" fmla="*/ 1138736 w 1570211"/>
                <a:gd name="connsiteY39" fmla="*/ 762525 h 1652613"/>
                <a:gd name="connsiteX40" fmla="*/ 1044514 w 1570211"/>
                <a:gd name="connsiteY40" fmla="*/ 964342 h 1652613"/>
                <a:gd name="connsiteX41" fmla="*/ 1007396 w 1570211"/>
                <a:gd name="connsiteY41" fmla="*/ 1030980 h 1652613"/>
                <a:gd name="connsiteX42" fmla="*/ 842744 w 1570211"/>
                <a:gd name="connsiteY42" fmla="*/ 1075722 h 1652613"/>
                <a:gd name="connsiteX43" fmla="*/ 758038 w 1570211"/>
                <a:gd name="connsiteY43" fmla="*/ 1093809 h 1652613"/>
                <a:gd name="connsiteX44" fmla="*/ 672381 w 1570211"/>
                <a:gd name="connsiteY44" fmla="*/ 1056683 h 1652613"/>
                <a:gd name="connsiteX45" fmla="*/ 439203 w 1570211"/>
                <a:gd name="connsiteY45" fmla="*/ 898656 h 1652613"/>
                <a:gd name="connsiteX46" fmla="*/ 420168 w 1570211"/>
                <a:gd name="connsiteY46" fmla="*/ 945303 h 1652613"/>
                <a:gd name="connsiteX47" fmla="*/ 652395 w 1570211"/>
                <a:gd name="connsiteY47" fmla="*/ 1098569 h 1652613"/>
                <a:gd name="connsiteX48" fmla="*/ 912221 w 1570211"/>
                <a:gd name="connsiteY48" fmla="*/ 1185198 h 1652613"/>
                <a:gd name="connsiteX49" fmla="*/ 425879 w 1570211"/>
                <a:gd name="connsiteY49" fmla="*/ 1608823 h 1652613"/>
                <a:gd name="connsiteX50" fmla="*/ 377340 w 1570211"/>
                <a:gd name="connsiteY50" fmla="*/ 1597400 h 1652613"/>
                <a:gd name="connsiteX51" fmla="*/ 330704 w 1570211"/>
                <a:gd name="connsiteY51" fmla="*/ 1190910 h 1652613"/>
                <a:gd name="connsiteX52" fmla="*/ 285972 w 1570211"/>
                <a:gd name="connsiteY52" fmla="*/ 1188054 h 1652613"/>
                <a:gd name="connsiteX53" fmla="*/ 355450 w 1570211"/>
                <a:gd name="connsiteY53" fmla="*/ 1636430 h 1652613"/>
                <a:gd name="connsiteX54" fmla="*/ 424927 w 1570211"/>
                <a:gd name="connsiteY54" fmla="*/ 1652614 h 1652613"/>
                <a:gd name="connsiteX55" fmla="*/ 1027382 w 1570211"/>
                <a:gd name="connsiteY55" fmla="*/ 1084290 h 1652613"/>
                <a:gd name="connsiteX56" fmla="*/ 963615 w 1570211"/>
                <a:gd name="connsiteY56" fmla="*/ 1104281 h 1652613"/>
                <a:gd name="connsiteX57" fmla="*/ 938870 w 1570211"/>
                <a:gd name="connsiteY57" fmla="*/ 1143312 h 1652613"/>
                <a:gd name="connsiteX58" fmla="*/ 843695 w 1570211"/>
                <a:gd name="connsiteY58" fmla="*/ 1122368 h 1652613"/>
                <a:gd name="connsiteX59" fmla="*/ 852261 w 1570211"/>
                <a:gd name="connsiteY59" fmla="*/ 1120464 h 1652613"/>
                <a:gd name="connsiteX60" fmla="*/ 1259608 w 1570211"/>
                <a:gd name="connsiteY60" fmla="*/ 979573 h 1652613"/>
                <a:gd name="connsiteX61" fmla="*/ 1247236 w 1570211"/>
                <a:gd name="connsiteY61" fmla="*/ 934831 h 1652613"/>
                <a:gd name="connsiteX62" fmla="*/ 1069259 w 1570211"/>
                <a:gd name="connsiteY62" fmla="*/ 1009084 h 1652613"/>
                <a:gd name="connsiteX63" fmla="*/ 1082583 w 1570211"/>
                <a:gd name="connsiteY63" fmla="*/ 983381 h 1652613"/>
                <a:gd name="connsiteX64" fmla="*/ 1171096 w 1570211"/>
                <a:gd name="connsiteY64" fmla="*/ 795844 h 1652613"/>
                <a:gd name="connsiteX65" fmla="*/ 1201552 w 1570211"/>
                <a:gd name="connsiteY65" fmla="*/ 832019 h 1652613"/>
                <a:gd name="connsiteX66" fmla="*/ 1257705 w 1570211"/>
                <a:gd name="connsiteY66" fmla="*/ 1055731 h 1652613"/>
                <a:gd name="connsiteX67" fmla="*/ 1038803 w 1570211"/>
                <a:gd name="connsiteY67" fmla="*/ 1149975 h 1652613"/>
                <a:gd name="connsiteX68" fmla="*/ 1006444 w 1570211"/>
                <a:gd name="connsiteY68" fmla="*/ 1149023 h 1652613"/>
                <a:gd name="connsiteX69" fmla="*/ 978843 w 1570211"/>
                <a:gd name="connsiteY69" fmla="*/ 1192814 h 1652613"/>
                <a:gd name="connsiteX70" fmla="*/ 1038803 w 1570211"/>
                <a:gd name="connsiteY70" fmla="*/ 1195670 h 1652613"/>
                <a:gd name="connsiteX71" fmla="*/ 1299582 w 1570211"/>
                <a:gd name="connsiteY71" fmla="*/ 1076674 h 1652613"/>
                <a:gd name="connsiteX72" fmla="*/ 534378 w 1570211"/>
                <a:gd name="connsiteY72" fmla="*/ 582603 h 1652613"/>
                <a:gd name="connsiteX73" fmla="*/ 302152 w 1570211"/>
                <a:gd name="connsiteY73" fmla="*/ 676848 h 1652613"/>
                <a:gd name="connsiteX74" fmla="*/ 312621 w 1570211"/>
                <a:gd name="connsiteY74" fmla="*/ 594979 h 1652613"/>
                <a:gd name="connsiteX75" fmla="*/ 531523 w 1570211"/>
                <a:gd name="connsiteY75" fmla="*/ 500734 h 1652613"/>
                <a:gd name="connsiteX76" fmla="*/ 581965 w 1570211"/>
                <a:gd name="connsiteY76" fmla="*/ 503590 h 1652613"/>
                <a:gd name="connsiteX77" fmla="*/ 534378 w 1570211"/>
                <a:gd name="connsiteY77" fmla="*/ 582603 h 1652613"/>
                <a:gd name="connsiteX78" fmla="*/ 1239622 w 1570211"/>
                <a:gd name="connsiteY78" fmla="*/ 805364 h 1652613"/>
                <a:gd name="connsiteX79" fmla="*/ 1192034 w 1570211"/>
                <a:gd name="connsiteY79" fmla="*/ 750149 h 1652613"/>
                <a:gd name="connsiteX80" fmla="*/ 1263415 w 1570211"/>
                <a:gd name="connsiteY80" fmla="*/ 542621 h 1652613"/>
                <a:gd name="connsiteX81" fmla="*/ 1218683 w 1570211"/>
                <a:gd name="connsiteY81" fmla="*/ 537861 h 1652613"/>
                <a:gd name="connsiteX82" fmla="*/ 1157771 w 1570211"/>
                <a:gd name="connsiteY82" fmla="*/ 716831 h 1652613"/>
                <a:gd name="connsiteX83" fmla="*/ 917932 w 1570211"/>
                <a:gd name="connsiteY83" fmla="*/ 554996 h 1652613"/>
                <a:gd name="connsiteX84" fmla="*/ 896041 w 1570211"/>
                <a:gd name="connsiteY84" fmla="*/ 545477 h 1652613"/>
                <a:gd name="connsiteX85" fmla="*/ 1144447 w 1570211"/>
                <a:gd name="connsiteY85" fmla="*/ 525485 h 1652613"/>
                <a:gd name="connsiteX86" fmla="*/ 1522290 w 1570211"/>
                <a:gd name="connsiteY86" fmla="*/ 655905 h 1652613"/>
                <a:gd name="connsiteX87" fmla="*/ 1354783 w 1570211"/>
                <a:gd name="connsiteY87" fmla="*/ 874857 h 1652613"/>
                <a:gd name="connsiteX88" fmla="*/ 1298630 w 1570211"/>
                <a:gd name="connsiteY88" fmla="*/ 908176 h 1652613"/>
                <a:gd name="connsiteX89" fmla="*/ 1239622 w 1570211"/>
                <a:gd name="connsiteY89" fmla="*/ 805364 h 1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570211" h="1652613">
                  <a:moveTo>
                    <a:pt x="1299582" y="1076674"/>
                  </a:moveTo>
                  <a:cubicBezTo>
                    <a:pt x="1317665" y="1039547"/>
                    <a:pt x="1321472" y="997661"/>
                    <a:pt x="1311954" y="951966"/>
                  </a:cubicBezTo>
                  <a:cubicBezTo>
                    <a:pt x="1335748" y="939591"/>
                    <a:pt x="1357638" y="926263"/>
                    <a:pt x="1379528" y="912936"/>
                  </a:cubicBezTo>
                  <a:cubicBezTo>
                    <a:pt x="1519435" y="822499"/>
                    <a:pt x="1586057" y="727302"/>
                    <a:pt x="1567022" y="644481"/>
                  </a:cubicBezTo>
                  <a:cubicBezTo>
                    <a:pt x="1547036" y="559756"/>
                    <a:pt x="1444247" y="504542"/>
                    <a:pt x="1277691" y="485503"/>
                  </a:cubicBezTo>
                  <a:cubicBezTo>
                    <a:pt x="1333844" y="250367"/>
                    <a:pt x="1315761" y="70445"/>
                    <a:pt x="1212973" y="16183"/>
                  </a:cubicBezTo>
                  <a:cubicBezTo>
                    <a:pt x="1192034" y="5712"/>
                    <a:pt x="1169192" y="0"/>
                    <a:pt x="1143495" y="0"/>
                  </a:cubicBezTo>
                  <a:cubicBezTo>
                    <a:pt x="999782" y="0"/>
                    <a:pt x="797060" y="177066"/>
                    <a:pt x="615276" y="449328"/>
                  </a:cubicBezTo>
                  <a:cubicBezTo>
                    <a:pt x="631456" y="451232"/>
                    <a:pt x="647636" y="454088"/>
                    <a:pt x="663815" y="456944"/>
                  </a:cubicBezTo>
                  <a:cubicBezTo>
                    <a:pt x="832274" y="210384"/>
                    <a:pt x="1020720" y="43790"/>
                    <a:pt x="1143495" y="43790"/>
                  </a:cubicBezTo>
                  <a:cubicBezTo>
                    <a:pt x="1161579" y="43790"/>
                    <a:pt x="1177758" y="47598"/>
                    <a:pt x="1192034" y="55214"/>
                  </a:cubicBezTo>
                  <a:cubicBezTo>
                    <a:pt x="1269126" y="96149"/>
                    <a:pt x="1287209" y="257031"/>
                    <a:pt x="1232960" y="481695"/>
                  </a:cubicBezTo>
                  <a:cubicBezTo>
                    <a:pt x="1204407" y="479791"/>
                    <a:pt x="1174903" y="478839"/>
                    <a:pt x="1143495" y="478839"/>
                  </a:cubicBezTo>
                  <a:cubicBezTo>
                    <a:pt x="1041658" y="478839"/>
                    <a:pt x="930304" y="490263"/>
                    <a:pt x="816095" y="511206"/>
                  </a:cubicBezTo>
                  <a:cubicBezTo>
                    <a:pt x="717113" y="475031"/>
                    <a:pt x="618132" y="455040"/>
                    <a:pt x="530571" y="455040"/>
                  </a:cubicBezTo>
                  <a:cubicBezTo>
                    <a:pt x="400182" y="455040"/>
                    <a:pt x="307862" y="497878"/>
                    <a:pt x="269793" y="574988"/>
                  </a:cubicBezTo>
                  <a:cubicBezTo>
                    <a:pt x="224109" y="667329"/>
                    <a:pt x="269793" y="789180"/>
                    <a:pt x="377340" y="901512"/>
                  </a:cubicBezTo>
                  <a:cubicBezTo>
                    <a:pt x="346884" y="977669"/>
                    <a:pt x="322139" y="1050971"/>
                    <a:pt x="303104" y="1120464"/>
                  </a:cubicBezTo>
                  <a:cubicBezTo>
                    <a:pt x="156535" y="1105233"/>
                    <a:pt x="62312" y="1060491"/>
                    <a:pt x="47084" y="996709"/>
                  </a:cubicBezTo>
                  <a:cubicBezTo>
                    <a:pt x="30904" y="928167"/>
                    <a:pt x="109899" y="835826"/>
                    <a:pt x="261227" y="749197"/>
                  </a:cubicBezTo>
                  <a:cubicBezTo>
                    <a:pt x="255516" y="733966"/>
                    <a:pt x="251709" y="719687"/>
                    <a:pt x="248854" y="704455"/>
                  </a:cubicBezTo>
                  <a:cubicBezTo>
                    <a:pt x="77540" y="800604"/>
                    <a:pt x="-19538" y="911032"/>
                    <a:pt x="3304" y="1007180"/>
                  </a:cubicBezTo>
                  <a:cubicBezTo>
                    <a:pt x="28049" y="1112849"/>
                    <a:pt x="181280" y="1172822"/>
                    <a:pt x="425879" y="1172822"/>
                  </a:cubicBezTo>
                  <a:cubicBezTo>
                    <a:pt x="521053" y="1172822"/>
                    <a:pt x="624794" y="1163303"/>
                    <a:pt x="731389" y="1144263"/>
                  </a:cubicBezTo>
                  <a:cubicBezTo>
                    <a:pt x="704741" y="1133792"/>
                    <a:pt x="678091" y="1122368"/>
                    <a:pt x="652395" y="1109993"/>
                  </a:cubicBezTo>
                  <a:cubicBezTo>
                    <a:pt x="573399" y="1120464"/>
                    <a:pt x="497260" y="1126176"/>
                    <a:pt x="425879" y="1126176"/>
                  </a:cubicBezTo>
                  <a:cubicBezTo>
                    <a:pt x="399230" y="1126176"/>
                    <a:pt x="372581" y="1125224"/>
                    <a:pt x="347836" y="1124272"/>
                  </a:cubicBezTo>
                  <a:cubicBezTo>
                    <a:pt x="383050" y="994805"/>
                    <a:pt x="441107" y="846298"/>
                    <a:pt x="524860" y="688272"/>
                  </a:cubicBezTo>
                  <a:cubicBezTo>
                    <a:pt x="534378" y="670184"/>
                    <a:pt x="543895" y="653049"/>
                    <a:pt x="553413" y="635913"/>
                  </a:cubicBezTo>
                  <a:cubicBezTo>
                    <a:pt x="532474" y="642577"/>
                    <a:pt x="512488" y="649241"/>
                    <a:pt x="492501" y="655905"/>
                  </a:cubicBezTo>
                  <a:cubicBezTo>
                    <a:pt x="490598" y="659713"/>
                    <a:pt x="487742" y="663520"/>
                    <a:pt x="485839" y="668280"/>
                  </a:cubicBezTo>
                  <a:cubicBezTo>
                    <a:pt x="452528" y="731110"/>
                    <a:pt x="423024" y="792988"/>
                    <a:pt x="397326" y="853914"/>
                  </a:cubicBezTo>
                  <a:cubicBezTo>
                    <a:pt x="357353" y="809171"/>
                    <a:pt x="328801" y="764429"/>
                    <a:pt x="312621" y="721590"/>
                  </a:cubicBezTo>
                  <a:cubicBezTo>
                    <a:pt x="422072" y="665424"/>
                    <a:pt x="561979" y="614018"/>
                    <a:pt x="726631" y="575940"/>
                  </a:cubicBezTo>
                  <a:cubicBezTo>
                    <a:pt x="747569" y="571180"/>
                    <a:pt x="768507" y="566420"/>
                    <a:pt x="788494" y="562612"/>
                  </a:cubicBezTo>
                  <a:cubicBezTo>
                    <a:pt x="758990" y="552141"/>
                    <a:pt x="729486" y="542621"/>
                    <a:pt x="700933" y="535005"/>
                  </a:cubicBezTo>
                  <a:cubicBezTo>
                    <a:pt x="664767" y="543573"/>
                    <a:pt x="629552" y="553092"/>
                    <a:pt x="595290" y="563564"/>
                  </a:cubicBezTo>
                  <a:cubicBezTo>
                    <a:pt x="606711" y="545477"/>
                    <a:pt x="618132" y="527389"/>
                    <a:pt x="629552" y="509302"/>
                  </a:cubicBezTo>
                  <a:cubicBezTo>
                    <a:pt x="715209" y="522630"/>
                    <a:pt x="807529" y="552141"/>
                    <a:pt x="896993" y="595931"/>
                  </a:cubicBezTo>
                  <a:cubicBezTo>
                    <a:pt x="991216" y="641625"/>
                    <a:pt x="1074018" y="699695"/>
                    <a:pt x="1138736" y="762525"/>
                  </a:cubicBezTo>
                  <a:cubicBezTo>
                    <a:pt x="1111136" y="828211"/>
                    <a:pt x="1079728" y="895800"/>
                    <a:pt x="1044514" y="964342"/>
                  </a:cubicBezTo>
                  <a:cubicBezTo>
                    <a:pt x="1032141" y="987189"/>
                    <a:pt x="1019768" y="1009084"/>
                    <a:pt x="1007396" y="1030980"/>
                  </a:cubicBezTo>
                  <a:cubicBezTo>
                    <a:pt x="954098" y="1048115"/>
                    <a:pt x="898897" y="1063346"/>
                    <a:pt x="842744" y="1075722"/>
                  </a:cubicBezTo>
                  <a:cubicBezTo>
                    <a:pt x="814191" y="1082386"/>
                    <a:pt x="786590" y="1088098"/>
                    <a:pt x="758038" y="1093809"/>
                  </a:cubicBezTo>
                  <a:cubicBezTo>
                    <a:pt x="729486" y="1083338"/>
                    <a:pt x="700933" y="1070962"/>
                    <a:pt x="672381" y="1056683"/>
                  </a:cubicBezTo>
                  <a:cubicBezTo>
                    <a:pt x="581014" y="1011940"/>
                    <a:pt x="501067" y="956726"/>
                    <a:pt x="439203" y="898656"/>
                  </a:cubicBezTo>
                  <a:cubicBezTo>
                    <a:pt x="432541" y="913888"/>
                    <a:pt x="425879" y="930071"/>
                    <a:pt x="420168" y="945303"/>
                  </a:cubicBezTo>
                  <a:cubicBezTo>
                    <a:pt x="482984" y="1001468"/>
                    <a:pt x="561979" y="1054779"/>
                    <a:pt x="652395" y="1098569"/>
                  </a:cubicBezTo>
                  <a:cubicBezTo>
                    <a:pt x="739003" y="1140456"/>
                    <a:pt x="827516" y="1169967"/>
                    <a:pt x="912221" y="1185198"/>
                  </a:cubicBezTo>
                  <a:cubicBezTo>
                    <a:pt x="741859" y="1437469"/>
                    <a:pt x="550558" y="1608823"/>
                    <a:pt x="425879" y="1608823"/>
                  </a:cubicBezTo>
                  <a:cubicBezTo>
                    <a:pt x="407796" y="1608823"/>
                    <a:pt x="391616" y="1605015"/>
                    <a:pt x="377340" y="1597400"/>
                  </a:cubicBezTo>
                  <a:cubicBezTo>
                    <a:pt x="302152" y="1557417"/>
                    <a:pt x="283117" y="1406054"/>
                    <a:pt x="330704" y="1190910"/>
                  </a:cubicBezTo>
                  <a:cubicBezTo>
                    <a:pt x="315476" y="1189958"/>
                    <a:pt x="301200" y="1189006"/>
                    <a:pt x="285972" y="1188054"/>
                  </a:cubicBezTo>
                  <a:cubicBezTo>
                    <a:pt x="236481" y="1412718"/>
                    <a:pt x="256468" y="1584072"/>
                    <a:pt x="355450" y="1636430"/>
                  </a:cubicBezTo>
                  <a:cubicBezTo>
                    <a:pt x="376388" y="1646902"/>
                    <a:pt x="399230" y="1652614"/>
                    <a:pt x="424927" y="1652614"/>
                  </a:cubicBezTo>
                  <a:cubicBezTo>
                    <a:pt x="588627" y="1652614"/>
                    <a:pt x="828467" y="1423190"/>
                    <a:pt x="1027382" y="1084290"/>
                  </a:cubicBezTo>
                  <a:cubicBezTo>
                    <a:pt x="1006444" y="1090954"/>
                    <a:pt x="985506" y="1098569"/>
                    <a:pt x="963615" y="1104281"/>
                  </a:cubicBezTo>
                  <a:cubicBezTo>
                    <a:pt x="955050" y="1117609"/>
                    <a:pt x="947436" y="1130936"/>
                    <a:pt x="938870" y="1143312"/>
                  </a:cubicBezTo>
                  <a:cubicBezTo>
                    <a:pt x="907462" y="1138552"/>
                    <a:pt x="876055" y="1131888"/>
                    <a:pt x="843695" y="1122368"/>
                  </a:cubicBezTo>
                  <a:cubicBezTo>
                    <a:pt x="846551" y="1121416"/>
                    <a:pt x="849406" y="1121416"/>
                    <a:pt x="852261" y="1120464"/>
                  </a:cubicBezTo>
                  <a:cubicBezTo>
                    <a:pt x="1002637" y="1086194"/>
                    <a:pt x="1142544" y="1036691"/>
                    <a:pt x="1259608" y="979573"/>
                  </a:cubicBezTo>
                  <a:cubicBezTo>
                    <a:pt x="1256753" y="965294"/>
                    <a:pt x="1252946" y="950062"/>
                    <a:pt x="1247236" y="934831"/>
                  </a:cubicBezTo>
                  <a:cubicBezTo>
                    <a:pt x="1192986" y="961486"/>
                    <a:pt x="1133026" y="987189"/>
                    <a:pt x="1069259" y="1009084"/>
                  </a:cubicBezTo>
                  <a:cubicBezTo>
                    <a:pt x="1074018" y="1000517"/>
                    <a:pt x="1078777" y="991949"/>
                    <a:pt x="1082583" y="983381"/>
                  </a:cubicBezTo>
                  <a:cubicBezTo>
                    <a:pt x="1114943" y="921503"/>
                    <a:pt x="1145399" y="857722"/>
                    <a:pt x="1171096" y="795844"/>
                  </a:cubicBezTo>
                  <a:cubicBezTo>
                    <a:pt x="1181565" y="808219"/>
                    <a:pt x="1192034" y="819643"/>
                    <a:pt x="1201552" y="832019"/>
                  </a:cubicBezTo>
                  <a:cubicBezTo>
                    <a:pt x="1266271" y="917696"/>
                    <a:pt x="1286257" y="997661"/>
                    <a:pt x="1257705" y="1055731"/>
                  </a:cubicBezTo>
                  <a:cubicBezTo>
                    <a:pt x="1228201" y="1115704"/>
                    <a:pt x="1148254" y="1149975"/>
                    <a:pt x="1038803" y="1149975"/>
                  </a:cubicBezTo>
                  <a:cubicBezTo>
                    <a:pt x="1028334" y="1149975"/>
                    <a:pt x="1016913" y="1149023"/>
                    <a:pt x="1006444" y="1149023"/>
                  </a:cubicBezTo>
                  <a:cubicBezTo>
                    <a:pt x="996926" y="1164255"/>
                    <a:pt x="988361" y="1178534"/>
                    <a:pt x="978843" y="1192814"/>
                  </a:cubicBezTo>
                  <a:cubicBezTo>
                    <a:pt x="998830" y="1194718"/>
                    <a:pt x="1019768" y="1195670"/>
                    <a:pt x="1038803" y="1195670"/>
                  </a:cubicBezTo>
                  <a:cubicBezTo>
                    <a:pt x="1170144" y="1196622"/>
                    <a:pt x="1262463" y="1153783"/>
                    <a:pt x="1299582" y="1076674"/>
                  </a:cubicBezTo>
                  <a:close/>
                  <a:moveTo>
                    <a:pt x="534378" y="582603"/>
                  </a:moveTo>
                  <a:cubicBezTo>
                    <a:pt x="448721" y="610211"/>
                    <a:pt x="370678" y="642577"/>
                    <a:pt x="302152" y="676848"/>
                  </a:cubicBezTo>
                  <a:cubicBezTo>
                    <a:pt x="297393" y="647337"/>
                    <a:pt x="300248" y="618778"/>
                    <a:pt x="312621" y="594979"/>
                  </a:cubicBezTo>
                  <a:cubicBezTo>
                    <a:pt x="342125" y="535005"/>
                    <a:pt x="422072" y="500734"/>
                    <a:pt x="531523" y="500734"/>
                  </a:cubicBezTo>
                  <a:cubicBezTo>
                    <a:pt x="547702" y="500734"/>
                    <a:pt x="564834" y="501686"/>
                    <a:pt x="581965" y="503590"/>
                  </a:cubicBezTo>
                  <a:cubicBezTo>
                    <a:pt x="565786" y="529293"/>
                    <a:pt x="549606" y="555948"/>
                    <a:pt x="534378" y="582603"/>
                  </a:cubicBezTo>
                  <a:close/>
                  <a:moveTo>
                    <a:pt x="1239622" y="805364"/>
                  </a:moveTo>
                  <a:cubicBezTo>
                    <a:pt x="1225345" y="786324"/>
                    <a:pt x="1209166" y="768237"/>
                    <a:pt x="1192034" y="750149"/>
                  </a:cubicBezTo>
                  <a:cubicBezTo>
                    <a:pt x="1220587" y="677800"/>
                    <a:pt x="1245332" y="607354"/>
                    <a:pt x="1263415" y="542621"/>
                  </a:cubicBezTo>
                  <a:cubicBezTo>
                    <a:pt x="1249139" y="540717"/>
                    <a:pt x="1234863" y="539765"/>
                    <a:pt x="1218683" y="537861"/>
                  </a:cubicBezTo>
                  <a:cubicBezTo>
                    <a:pt x="1202504" y="593075"/>
                    <a:pt x="1182517" y="653049"/>
                    <a:pt x="1157771" y="716831"/>
                  </a:cubicBezTo>
                  <a:cubicBezTo>
                    <a:pt x="1092101" y="655905"/>
                    <a:pt x="1009299" y="599739"/>
                    <a:pt x="917932" y="554996"/>
                  </a:cubicBezTo>
                  <a:cubicBezTo>
                    <a:pt x="911269" y="551189"/>
                    <a:pt x="903655" y="548333"/>
                    <a:pt x="896041" y="545477"/>
                  </a:cubicBezTo>
                  <a:cubicBezTo>
                    <a:pt x="982650" y="533101"/>
                    <a:pt x="1066404" y="525485"/>
                    <a:pt x="1144447" y="525485"/>
                  </a:cubicBezTo>
                  <a:cubicBezTo>
                    <a:pt x="1358590" y="525485"/>
                    <a:pt x="1504207" y="574988"/>
                    <a:pt x="1522290" y="655905"/>
                  </a:cubicBezTo>
                  <a:cubicBezTo>
                    <a:pt x="1536566" y="717783"/>
                    <a:pt x="1475655" y="797748"/>
                    <a:pt x="1354783" y="874857"/>
                  </a:cubicBezTo>
                  <a:cubicBezTo>
                    <a:pt x="1336700" y="886281"/>
                    <a:pt x="1318617" y="897704"/>
                    <a:pt x="1298630" y="908176"/>
                  </a:cubicBezTo>
                  <a:cubicBezTo>
                    <a:pt x="1285306" y="874857"/>
                    <a:pt x="1265319" y="840586"/>
                    <a:pt x="1239622" y="805364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FAED3C38-12FC-A99D-AD11-ED73D7A99BBC}"/>
                </a:ext>
              </a:extLst>
            </p:cNvPr>
            <p:cNvSpPr/>
            <p:nvPr/>
          </p:nvSpPr>
          <p:spPr>
            <a:xfrm>
              <a:off x="5267981" y="3726013"/>
              <a:ext cx="689063" cy="702551"/>
            </a:xfrm>
            <a:custGeom>
              <a:avLst/>
              <a:gdLst>
                <a:gd name="connsiteX0" fmla="*/ 345484 w 689063"/>
                <a:gd name="connsiteY0" fmla="*/ 356035 h 702551"/>
                <a:gd name="connsiteX1" fmla="*/ 63767 w 689063"/>
                <a:gd name="connsiteY1" fmla="*/ 0 h 702551"/>
                <a:gd name="connsiteX2" fmla="*/ 0 w 689063"/>
                <a:gd name="connsiteY2" fmla="*/ 0 h 702551"/>
                <a:gd name="connsiteX3" fmla="*/ 0 w 689063"/>
                <a:gd name="connsiteY3" fmla="*/ 702551 h 702551"/>
                <a:gd name="connsiteX4" fmla="*/ 108499 w 689063"/>
                <a:gd name="connsiteY4" fmla="*/ 702551 h 702551"/>
                <a:gd name="connsiteX5" fmla="*/ 108499 w 689063"/>
                <a:gd name="connsiteY5" fmla="*/ 202769 h 702551"/>
                <a:gd name="connsiteX6" fmla="*/ 345484 w 689063"/>
                <a:gd name="connsiteY6" fmla="*/ 499782 h 702551"/>
                <a:gd name="connsiteX7" fmla="*/ 581517 w 689063"/>
                <a:gd name="connsiteY7" fmla="*/ 202769 h 702551"/>
                <a:gd name="connsiteX8" fmla="*/ 581517 w 689063"/>
                <a:gd name="connsiteY8" fmla="*/ 702551 h 702551"/>
                <a:gd name="connsiteX9" fmla="*/ 689064 w 689063"/>
                <a:gd name="connsiteY9" fmla="*/ 702551 h 702551"/>
                <a:gd name="connsiteX10" fmla="*/ 689064 w 689063"/>
                <a:gd name="connsiteY10" fmla="*/ 0 h 702551"/>
                <a:gd name="connsiteX11" fmla="*/ 627200 w 689063"/>
                <a:gd name="connsiteY11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9063" h="702551">
                  <a:moveTo>
                    <a:pt x="345484" y="356035"/>
                  </a:moveTo>
                  <a:lnTo>
                    <a:pt x="63767" y="0"/>
                  </a:lnTo>
                  <a:lnTo>
                    <a:pt x="0" y="0"/>
                  </a:lnTo>
                  <a:lnTo>
                    <a:pt x="0" y="702551"/>
                  </a:lnTo>
                  <a:lnTo>
                    <a:pt x="108499" y="702551"/>
                  </a:lnTo>
                  <a:lnTo>
                    <a:pt x="108499" y="202769"/>
                  </a:lnTo>
                  <a:lnTo>
                    <a:pt x="345484" y="499782"/>
                  </a:lnTo>
                  <a:lnTo>
                    <a:pt x="581517" y="202769"/>
                  </a:lnTo>
                  <a:lnTo>
                    <a:pt x="581517" y="702551"/>
                  </a:lnTo>
                  <a:lnTo>
                    <a:pt x="689064" y="702551"/>
                  </a:lnTo>
                  <a:lnTo>
                    <a:pt x="689064" y="0"/>
                  </a:lnTo>
                  <a:lnTo>
                    <a:pt x="627200" y="0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2C59E9D9-66CA-5873-054C-4EF5A743DA22}"/>
                </a:ext>
              </a:extLst>
            </p:cNvPr>
            <p:cNvSpPr/>
            <p:nvPr/>
          </p:nvSpPr>
          <p:spPr>
            <a:xfrm>
              <a:off x="6029377" y="3726013"/>
              <a:ext cx="442561" cy="702551"/>
            </a:xfrm>
            <a:custGeom>
              <a:avLst/>
              <a:gdLst>
                <a:gd name="connsiteX0" fmla="*/ 0 w 442561"/>
                <a:gd name="connsiteY0" fmla="*/ 702551 h 702551"/>
                <a:gd name="connsiteX1" fmla="*/ 442562 w 442561"/>
                <a:gd name="connsiteY1" fmla="*/ 702551 h 702551"/>
                <a:gd name="connsiteX2" fmla="*/ 442562 w 442561"/>
                <a:gd name="connsiteY2" fmla="*/ 599739 h 702551"/>
                <a:gd name="connsiteX3" fmla="*/ 107547 w 442561"/>
                <a:gd name="connsiteY3" fmla="*/ 599739 h 702551"/>
                <a:gd name="connsiteX4" fmla="*/ 107547 w 442561"/>
                <a:gd name="connsiteY4" fmla="*/ 398874 h 702551"/>
                <a:gd name="connsiteX5" fmla="*/ 405444 w 442561"/>
                <a:gd name="connsiteY5" fmla="*/ 398874 h 702551"/>
                <a:gd name="connsiteX6" fmla="*/ 405444 w 442561"/>
                <a:gd name="connsiteY6" fmla="*/ 297013 h 702551"/>
                <a:gd name="connsiteX7" fmla="*/ 107547 w 442561"/>
                <a:gd name="connsiteY7" fmla="*/ 297013 h 702551"/>
                <a:gd name="connsiteX8" fmla="*/ 107547 w 442561"/>
                <a:gd name="connsiteY8" fmla="*/ 101860 h 702551"/>
                <a:gd name="connsiteX9" fmla="*/ 442562 w 442561"/>
                <a:gd name="connsiteY9" fmla="*/ 101860 h 702551"/>
                <a:gd name="connsiteX10" fmla="*/ 442562 w 442561"/>
                <a:gd name="connsiteY10" fmla="*/ 0 h 702551"/>
                <a:gd name="connsiteX11" fmla="*/ 0 w 442561"/>
                <a:gd name="connsiteY11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61" h="702551">
                  <a:moveTo>
                    <a:pt x="0" y="702551"/>
                  </a:moveTo>
                  <a:lnTo>
                    <a:pt x="442562" y="702551"/>
                  </a:lnTo>
                  <a:lnTo>
                    <a:pt x="442562" y="599739"/>
                  </a:lnTo>
                  <a:lnTo>
                    <a:pt x="107547" y="599739"/>
                  </a:lnTo>
                  <a:lnTo>
                    <a:pt x="107547" y="398874"/>
                  </a:lnTo>
                  <a:lnTo>
                    <a:pt x="405444" y="398874"/>
                  </a:lnTo>
                  <a:lnTo>
                    <a:pt x="405444" y="297013"/>
                  </a:lnTo>
                  <a:lnTo>
                    <a:pt x="107547" y="297013"/>
                  </a:lnTo>
                  <a:lnTo>
                    <a:pt x="107547" y="101860"/>
                  </a:lnTo>
                  <a:lnTo>
                    <a:pt x="442562" y="101860"/>
                  </a:lnTo>
                  <a:lnTo>
                    <a:pt x="4425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383D088E-639B-CFE6-B5FA-CD2D503E87DF}"/>
                </a:ext>
              </a:extLst>
            </p:cNvPr>
            <p:cNvSpPr/>
            <p:nvPr/>
          </p:nvSpPr>
          <p:spPr>
            <a:xfrm>
              <a:off x="7792962" y="3726013"/>
              <a:ext cx="198915" cy="702551"/>
            </a:xfrm>
            <a:custGeom>
              <a:avLst/>
              <a:gdLst>
                <a:gd name="connsiteX0" fmla="*/ 198915 w 198915"/>
                <a:gd name="connsiteY0" fmla="*/ 108524 h 702551"/>
                <a:gd name="connsiteX1" fmla="*/ 198915 w 198915"/>
                <a:gd name="connsiteY1" fmla="*/ 0 h 702551"/>
                <a:gd name="connsiteX2" fmla="*/ 153231 w 198915"/>
                <a:gd name="connsiteY2" fmla="*/ 0 h 702551"/>
                <a:gd name="connsiteX3" fmla="*/ 45684 w 198915"/>
                <a:gd name="connsiteY3" fmla="*/ 0 h 702551"/>
                <a:gd name="connsiteX4" fmla="*/ 0 w 198915"/>
                <a:gd name="connsiteY4" fmla="*/ 0 h 702551"/>
                <a:gd name="connsiteX5" fmla="*/ 0 w 198915"/>
                <a:gd name="connsiteY5" fmla="*/ 108524 h 702551"/>
                <a:gd name="connsiteX6" fmla="*/ 45684 w 198915"/>
                <a:gd name="connsiteY6" fmla="*/ 108524 h 702551"/>
                <a:gd name="connsiteX7" fmla="*/ 45684 w 198915"/>
                <a:gd name="connsiteY7" fmla="*/ 594027 h 702551"/>
                <a:gd name="connsiteX8" fmla="*/ 0 w 198915"/>
                <a:gd name="connsiteY8" fmla="*/ 594027 h 702551"/>
                <a:gd name="connsiteX9" fmla="*/ 0 w 198915"/>
                <a:gd name="connsiteY9" fmla="*/ 702551 h 702551"/>
                <a:gd name="connsiteX10" fmla="*/ 45684 w 198915"/>
                <a:gd name="connsiteY10" fmla="*/ 702551 h 702551"/>
                <a:gd name="connsiteX11" fmla="*/ 153231 w 198915"/>
                <a:gd name="connsiteY11" fmla="*/ 702551 h 702551"/>
                <a:gd name="connsiteX12" fmla="*/ 198915 w 198915"/>
                <a:gd name="connsiteY12" fmla="*/ 702551 h 702551"/>
                <a:gd name="connsiteX13" fmla="*/ 198915 w 198915"/>
                <a:gd name="connsiteY13" fmla="*/ 594027 h 702551"/>
                <a:gd name="connsiteX14" fmla="*/ 153231 w 198915"/>
                <a:gd name="connsiteY14" fmla="*/ 594027 h 702551"/>
                <a:gd name="connsiteX15" fmla="*/ 153231 w 198915"/>
                <a:gd name="connsiteY15" fmla="*/ 108524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8915" h="702551">
                  <a:moveTo>
                    <a:pt x="198915" y="108524"/>
                  </a:moveTo>
                  <a:lnTo>
                    <a:pt x="198915" y="0"/>
                  </a:lnTo>
                  <a:lnTo>
                    <a:pt x="153231" y="0"/>
                  </a:lnTo>
                  <a:lnTo>
                    <a:pt x="45684" y="0"/>
                  </a:lnTo>
                  <a:lnTo>
                    <a:pt x="0" y="0"/>
                  </a:lnTo>
                  <a:lnTo>
                    <a:pt x="0" y="108524"/>
                  </a:lnTo>
                  <a:lnTo>
                    <a:pt x="45684" y="108524"/>
                  </a:lnTo>
                  <a:lnTo>
                    <a:pt x="45684" y="594027"/>
                  </a:lnTo>
                  <a:lnTo>
                    <a:pt x="0" y="594027"/>
                  </a:lnTo>
                  <a:lnTo>
                    <a:pt x="0" y="702551"/>
                  </a:lnTo>
                  <a:lnTo>
                    <a:pt x="45684" y="702551"/>
                  </a:lnTo>
                  <a:lnTo>
                    <a:pt x="153231" y="702551"/>
                  </a:lnTo>
                  <a:lnTo>
                    <a:pt x="198915" y="702551"/>
                  </a:lnTo>
                  <a:lnTo>
                    <a:pt x="198915" y="594027"/>
                  </a:lnTo>
                  <a:lnTo>
                    <a:pt x="153231" y="594027"/>
                  </a:lnTo>
                  <a:lnTo>
                    <a:pt x="153231" y="108524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CB8E9C13-1B9B-3994-3460-1EC99EAACAD1}"/>
                </a:ext>
              </a:extLst>
            </p:cNvPr>
            <p:cNvSpPr/>
            <p:nvPr/>
          </p:nvSpPr>
          <p:spPr>
            <a:xfrm>
              <a:off x="6563307" y="3726013"/>
              <a:ext cx="537736" cy="702551"/>
            </a:xfrm>
            <a:custGeom>
              <a:avLst/>
              <a:gdLst>
                <a:gd name="connsiteX0" fmla="*/ 226515 w 537736"/>
                <a:gd name="connsiteY0" fmla="*/ 0 h 702551"/>
                <a:gd name="connsiteX1" fmla="*/ 0 w 537736"/>
                <a:gd name="connsiteY1" fmla="*/ 0 h 702551"/>
                <a:gd name="connsiteX2" fmla="*/ 0 w 537736"/>
                <a:gd name="connsiteY2" fmla="*/ 702551 h 702551"/>
                <a:gd name="connsiteX3" fmla="*/ 108499 w 537736"/>
                <a:gd name="connsiteY3" fmla="*/ 702551 h 702551"/>
                <a:gd name="connsiteX4" fmla="*/ 108499 w 537736"/>
                <a:gd name="connsiteY4" fmla="*/ 102812 h 702551"/>
                <a:gd name="connsiteX5" fmla="*/ 234130 w 537736"/>
                <a:gd name="connsiteY5" fmla="*/ 102812 h 702551"/>
                <a:gd name="connsiteX6" fmla="*/ 433996 w 537736"/>
                <a:gd name="connsiteY6" fmla="*/ 264647 h 702551"/>
                <a:gd name="connsiteX7" fmla="*/ 295993 w 537736"/>
                <a:gd name="connsiteY7" fmla="*/ 420769 h 702551"/>
                <a:gd name="connsiteX8" fmla="*/ 159893 w 537736"/>
                <a:gd name="connsiteY8" fmla="*/ 363651 h 702551"/>
                <a:gd name="connsiteX9" fmla="*/ 159893 w 537736"/>
                <a:gd name="connsiteY9" fmla="*/ 475031 h 702551"/>
                <a:gd name="connsiteX10" fmla="*/ 294089 w 537736"/>
                <a:gd name="connsiteY10" fmla="*/ 522630 h 702551"/>
                <a:gd name="connsiteX11" fmla="*/ 537736 w 537736"/>
                <a:gd name="connsiteY11" fmla="*/ 263695 h 702551"/>
                <a:gd name="connsiteX12" fmla="*/ 226515 w 537736"/>
                <a:gd name="connsiteY12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7736" h="702551">
                  <a:moveTo>
                    <a:pt x="226515" y="0"/>
                  </a:moveTo>
                  <a:lnTo>
                    <a:pt x="0" y="0"/>
                  </a:lnTo>
                  <a:lnTo>
                    <a:pt x="0" y="702551"/>
                  </a:lnTo>
                  <a:lnTo>
                    <a:pt x="108499" y="702551"/>
                  </a:lnTo>
                  <a:lnTo>
                    <a:pt x="108499" y="102812"/>
                  </a:lnTo>
                  <a:lnTo>
                    <a:pt x="234130" y="102812"/>
                  </a:lnTo>
                  <a:cubicBezTo>
                    <a:pt x="339773" y="102812"/>
                    <a:pt x="433996" y="153266"/>
                    <a:pt x="433996" y="264647"/>
                  </a:cubicBezTo>
                  <a:cubicBezTo>
                    <a:pt x="433996" y="356987"/>
                    <a:pt x="365470" y="421721"/>
                    <a:pt x="295993" y="420769"/>
                  </a:cubicBezTo>
                  <a:cubicBezTo>
                    <a:pt x="295041" y="420769"/>
                    <a:pt x="214143" y="430289"/>
                    <a:pt x="159893" y="363651"/>
                  </a:cubicBezTo>
                  <a:lnTo>
                    <a:pt x="159893" y="475031"/>
                  </a:lnTo>
                  <a:cubicBezTo>
                    <a:pt x="209384" y="526437"/>
                    <a:pt x="293138" y="523582"/>
                    <a:pt x="294089" y="522630"/>
                  </a:cubicBezTo>
                  <a:cubicBezTo>
                    <a:pt x="428285" y="522630"/>
                    <a:pt x="537736" y="398874"/>
                    <a:pt x="537736" y="263695"/>
                  </a:cubicBezTo>
                  <a:cubicBezTo>
                    <a:pt x="535833" y="106620"/>
                    <a:pt x="414009" y="0"/>
                    <a:pt x="226515" y="0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17377515-1D88-BCBE-7649-6AD6ABAA7EF8}"/>
                </a:ext>
              </a:extLst>
            </p:cNvPr>
            <p:cNvSpPr/>
            <p:nvPr/>
          </p:nvSpPr>
          <p:spPr>
            <a:xfrm>
              <a:off x="7330414" y="3896415"/>
              <a:ext cx="364518" cy="533101"/>
            </a:xfrm>
            <a:custGeom>
              <a:avLst/>
              <a:gdLst>
                <a:gd name="connsiteX0" fmla="*/ 124678 w 364518"/>
                <a:gd name="connsiteY0" fmla="*/ 0 h 533101"/>
                <a:gd name="connsiteX1" fmla="*/ 0 w 364518"/>
                <a:gd name="connsiteY1" fmla="*/ 37127 h 533101"/>
                <a:gd name="connsiteX2" fmla="*/ 0 w 364518"/>
                <a:gd name="connsiteY2" fmla="*/ 145651 h 533101"/>
                <a:gd name="connsiteX3" fmla="*/ 108499 w 364518"/>
                <a:gd name="connsiteY3" fmla="*/ 106620 h 533101"/>
                <a:gd name="connsiteX4" fmla="*/ 255068 w 364518"/>
                <a:gd name="connsiteY4" fmla="*/ 272262 h 533101"/>
                <a:gd name="connsiteX5" fmla="*/ 255068 w 364518"/>
                <a:gd name="connsiteY5" fmla="*/ 533101 h 533101"/>
                <a:gd name="connsiteX6" fmla="*/ 364519 w 364518"/>
                <a:gd name="connsiteY6" fmla="*/ 533101 h 533101"/>
                <a:gd name="connsiteX7" fmla="*/ 364519 w 364518"/>
                <a:gd name="connsiteY7" fmla="*/ 266551 h 533101"/>
                <a:gd name="connsiteX8" fmla="*/ 124678 w 364518"/>
                <a:gd name="connsiteY8" fmla="*/ 0 h 53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518" h="533101">
                  <a:moveTo>
                    <a:pt x="124678" y="0"/>
                  </a:moveTo>
                  <a:cubicBezTo>
                    <a:pt x="81850" y="0"/>
                    <a:pt x="37118" y="11423"/>
                    <a:pt x="0" y="37127"/>
                  </a:cubicBezTo>
                  <a:lnTo>
                    <a:pt x="0" y="145651"/>
                  </a:lnTo>
                  <a:cubicBezTo>
                    <a:pt x="27600" y="119948"/>
                    <a:pt x="63767" y="106620"/>
                    <a:pt x="108499" y="106620"/>
                  </a:cubicBezTo>
                  <a:cubicBezTo>
                    <a:pt x="197963" y="106620"/>
                    <a:pt x="255068" y="155170"/>
                    <a:pt x="255068" y="272262"/>
                  </a:cubicBezTo>
                  <a:lnTo>
                    <a:pt x="255068" y="533101"/>
                  </a:lnTo>
                  <a:lnTo>
                    <a:pt x="364519" y="533101"/>
                  </a:lnTo>
                  <a:lnTo>
                    <a:pt x="364519" y="266551"/>
                  </a:lnTo>
                  <a:cubicBezTo>
                    <a:pt x="364519" y="102812"/>
                    <a:pt x="278861" y="0"/>
                    <a:pt x="124678" y="0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3F4AF1E9-DE46-DAE0-F00A-8199BD974C0E}"/>
                </a:ext>
              </a:extLst>
            </p:cNvPr>
            <p:cNvSpPr/>
            <p:nvPr/>
          </p:nvSpPr>
          <p:spPr>
            <a:xfrm>
              <a:off x="7168617" y="3710782"/>
              <a:ext cx="110402" cy="717782"/>
            </a:xfrm>
            <a:custGeom>
              <a:avLst/>
              <a:gdLst>
                <a:gd name="connsiteX0" fmla="*/ 0 w 110402"/>
                <a:gd name="connsiteY0" fmla="*/ 0 h 717782"/>
                <a:gd name="connsiteX1" fmla="*/ 110402 w 110402"/>
                <a:gd name="connsiteY1" fmla="*/ 0 h 717782"/>
                <a:gd name="connsiteX2" fmla="*/ 110402 w 110402"/>
                <a:gd name="connsiteY2" fmla="*/ 717783 h 717782"/>
                <a:gd name="connsiteX3" fmla="*/ 0 w 110402"/>
                <a:gd name="connsiteY3" fmla="*/ 717783 h 71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02" h="717782">
                  <a:moveTo>
                    <a:pt x="0" y="0"/>
                  </a:moveTo>
                  <a:lnTo>
                    <a:pt x="110402" y="0"/>
                  </a:lnTo>
                  <a:lnTo>
                    <a:pt x="110402" y="717783"/>
                  </a:lnTo>
                  <a:lnTo>
                    <a:pt x="0" y="717783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640771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7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3987809"/>
            <a:ext cx="3798124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Contacts</a:t>
            </a:r>
            <a:endParaRPr lang="ru-RU" dirty="0"/>
          </a:p>
        </p:txBody>
      </p:sp>
      <p:sp>
        <p:nvSpPr>
          <p:cNvPr id="8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3" y="2779167"/>
            <a:ext cx="379812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grpSp>
        <p:nvGrpSpPr>
          <p:cNvPr id="10" name="Рисунок 3">
            <a:extLst>
              <a:ext uri="{FF2B5EF4-FFF2-40B4-BE49-F238E27FC236}">
                <a16:creationId xmlns:a16="http://schemas.microsoft.com/office/drawing/2014/main" id="{4FF15629-9FBE-D0C7-2ABE-9457F08C1516}"/>
              </a:ext>
            </a:extLst>
          </p:cNvPr>
          <p:cNvGrpSpPr/>
          <p:nvPr userDrawn="1"/>
        </p:nvGrpSpPr>
        <p:grpSpPr>
          <a:xfrm>
            <a:off x="560193" y="398781"/>
            <a:ext cx="2409278" cy="1260706"/>
            <a:chOff x="4198722" y="2444666"/>
            <a:chExt cx="3793155" cy="1984849"/>
          </a:xfrm>
          <a:solidFill>
            <a:srgbClr val="797D82"/>
          </a:solidFill>
        </p:grpSpPr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7DF2C440-B19C-8AEE-7DC4-CAEB59F88EEA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253164 w 253164"/>
                <a:gd name="connsiteY1" fmla="*/ 126611 h 253223"/>
                <a:gd name="connsiteX2" fmla="*/ 253164 w 253164"/>
                <a:gd name="connsiteY2" fmla="*/ 126611 h 253223"/>
                <a:gd name="connsiteX3" fmla="*/ 253164 w 253164"/>
                <a:gd name="connsiteY3" fmla="*/ 126611 h 253223"/>
                <a:gd name="connsiteX4" fmla="*/ 126582 w 253164"/>
                <a:gd name="connsiteY4" fmla="*/ 0 h 253223"/>
                <a:gd name="connsiteX5" fmla="*/ 0 w 253164"/>
                <a:gd name="connsiteY5" fmla="*/ 126611 h 253223"/>
                <a:gd name="connsiteX6" fmla="*/ 0 w 253164"/>
                <a:gd name="connsiteY6" fmla="*/ 126611 h 253223"/>
                <a:gd name="connsiteX7" fmla="*/ 0 w 253164"/>
                <a:gd name="connsiteY7" fmla="*/ 126611 h 253223"/>
                <a:gd name="connsiteX8" fmla="*/ 126582 w 253164"/>
                <a:gd name="connsiteY8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196060" y="253223"/>
                    <a:pt x="253164" y="196105"/>
                    <a:pt x="253164" y="126611"/>
                  </a:cubicBezTo>
                  <a:cubicBezTo>
                    <a:pt x="253164" y="126611"/>
                    <a:pt x="253164" y="126611"/>
                    <a:pt x="253164" y="126611"/>
                  </a:cubicBezTo>
                  <a:cubicBezTo>
                    <a:pt x="253164" y="126611"/>
                    <a:pt x="253164" y="126611"/>
                    <a:pt x="253164" y="126611"/>
                  </a:cubicBezTo>
                  <a:cubicBezTo>
                    <a:pt x="253164" y="57118"/>
                    <a:pt x="196060" y="0"/>
                    <a:pt x="126582" y="0"/>
                  </a:cubicBezTo>
                  <a:cubicBezTo>
                    <a:pt x="57105" y="0"/>
                    <a:pt x="0" y="57118"/>
                    <a:pt x="0" y="126611"/>
                  </a:cubicBezTo>
                  <a:cubicBezTo>
                    <a:pt x="0" y="126611"/>
                    <a:pt x="0" y="126611"/>
                    <a:pt x="0" y="126611"/>
                  </a:cubicBezTo>
                  <a:cubicBezTo>
                    <a:pt x="0" y="126611"/>
                    <a:pt x="0" y="126611"/>
                    <a:pt x="0" y="126611"/>
                  </a:cubicBezTo>
                  <a:cubicBezTo>
                    <a:pt x="0" y="197057"/>
                    <a:pt x="56153" y="253223"/>
                    <a:pt x="126582" y="253223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96DA108-4BB5-7666-FFAF-461402B16B20}"/>
                </a:ext>
              </a:extLst>
            </p:cNvPr>
            <p:cNvSpPr/>
            <p:nvPr/>
          </p:nvSpPr>
          <p:spPr>
            <a:xfrm>
              <a:off x="4198722" y="2444666"/>
              <a:ext cx="1570211" cy="1652613"/>
            </a:xfrm>
            <a:custGeom>
              <a:avLst/>
              <a:gdLst>
                <a:gd name="connsiteX0" fmla="*/ 1299582 w 1570211"/>
                <a:gd name="connsiteY0" fmla="*/ 1076674 h 1652613"/>
                <a:gd name="connsiteX1" fmla="*/ 1311954 w 1570211"/>
                <a:gd name="connsiteY1" fmla="*/ 951966 h 1652613"/>
                <a:gd name="connsiteX2" fmla="*/ 1379528 w 1570211"/>
                <a:gd name="connsiteY2" fmla="*/ 912936 h 1652613"/>
                <a:gd name="connsiteX3" fmla="*/ 1567022 w 1570211"/>
                <a:gd name="connsiteY3" fmla="*/ 644481 h 1652613"/>
                <a:gd name="connsiteX4" fmla="*/ 1277691 w 1570211"/>
                <a:gd name="connsiteY4" fmla="*/ 485503 h 1652613"/>
                <a:gd name="connsiteX5" fmla="*/ 1212973 w 1570211"/>
                <a:gd name="connsiteY5" fmla="*/ 16183 h 1652613"/>
                <a:gd name="connsiteX6" fmla="*/ 1143495 w 1570211"/>
                <a:gd name="connsiteY6" fmla="*/ 0 h 1652613"/>
                <a:gd name="connsiteX7" fmla="*/ 615276 w 1570211"/>
                <a:gd name="connsiteY7" fmla="*/ 449328 h 1652613"/>
                <a:gd name="connsiteX8" fmla="*/ 663815 w 1570211"/>
                <a:gd name="connsiteY8" fmla="*/ 456944 h 1652613"/>
                <a:gd name="connsiteX9" fmla="*/ 1143495 w 1570211"/>
                <a:gd name="connsiteY9" fmla="*/ 43790 h 1652613"/>
                <a:gd name="connsiteX10" fmla="*/ 1192034 w 1570211"/>
                <a:gd name="connsiteY10" fmla="*/ 55214 h 1652613"/>
                <a:gd name="connsiteX11" fmla="*/ 1232960 w 1570211"/>
                <a:gd name="connsiteY11" fmla="*/ 481695 h 1652613"/>
                <a:gd name="connsiteX12" fmla="*/ 1143495 w 1570211"/>
                <a:gd name="connsiteY12" fmla="*/ 478839 h 1652613"/>
                <a:gd name="connsiteX13" fmla="*/ 816095 w 1570211"/>
                <a:gd name="connsiteY13" fmla="*/ 511206 h 1652613"/>
                <a:gd name="connsiteX14" fmla="*/ 530571 w 1570211"/>
                <a:gd name="connsiteY14" fmla="*/ 455040 h 1652613"/>
                <a:gd name="connsiteX15" fmla="*/ 269793 w 1570211"/>
                <a:gd name="connsiteY15" fmla="*/ 574988 h 1652613"/>
                <a:gd name="connsiteX16" fmla="*/ 377340 w 1570211"/>
                <a:gd name="connsiteY16" fmla="*/ 901512 h 1652613"/>
                <a:gd name="connsiteX17" fmla="*/ 303104 w 1570211"/>
                <a:gd name="connsiteY17" fmla="*/ 1120464 h 1652613"/>
                <a:gd name="connsiteX18" fmla="*/ 47084 w 1570211"/>
                <a:gd name="connsiteY18" fmla="*/ 996709 h 1652613"/>
                <a:gd name="connsiteX19" fmla="*/ 261227 w 1570211"/>
                <a:gd name="connsiteY19" fmla="*/ 749197 h 1652613"/>
                <a:gd name="connsiteX20" fmla="*/ 248854 w 1570211"/>
                <a:gd name="connsiteY20" fmla="*/ 704455 h 1652613"/>
                <a:gd name="connsiteX21" fmla="*/ 3304 w 1570211"/>
                <a:gd name="connsiteY21" fmla="*/ 1007180 h 1652613"/>
                <a:gd name="connsiteX22" fmla="*/ 425879 w 1570211"/>
                <a:gd name="connsiteY22" fmla="*/ 1172822 h 1652613"/>
                <a:gd name="connsiteX23" fmla="*/ 731389 w 1570211"/>
                <a:gd name="connsiteY23" fmla="*/ 1144263 h 1652613"/>
                <a:gd name="connsiteX24" fmla="*/ 652395 w 1570211"/>
                <a:gd name="connsiteY24" fmla="*/ 1109993 h 1652613"/>
                <a:gd name="connsiteX25" fmla="*/ 425879 w 1570211"/>
                <a:gd name="connsiteY25" fmla="*/ 1126176 h 1652613"/>
                <a:gd name="connsiteX26" fmla="*/ 347836 w 1570211"/>
                <a:gd name="connsiteY26" fmla="*/ 1124272 h 1652613"/>
                <a:gd name="connsiteX27" fmla="*/ 524860 w 1570211"/>
                <a:gd name="connsiteY27" fmla="*/ 688272 h 1652613"/>
                <a:gd name="connsiteX28" fmla="*/ 553413 w 1570211"/>
                <a:gd name="connsiteY28" fmla="*/ 635913 h 1652613"/>
                <a:gd name="connsiteX29" fmla="*/ 492501 w 1570211"/>
                <a:gd name="connsiteY29" fmla="*/ 655905 h 1652613"/>
                <a:gd name="connsiteX30" fmla="*/ 485839 w 1570211"/>
                <a:gd name="connsiteY30" fmla="*/ 668280 h 1652613"/>
                <a:gd name="connsiteX31" fmla="*/ 397326 w 1570211"/>
                <a:gd name="connsiteY31" fmla="*/ 853914 h 1652613"/>
                <a:gd name="connsiteX32" fmla="*/ 312621 w 1570211"/>
                <a:gd name="connsiteY32" fmla="*/ 721590 h 1652613"/>
                <a:gd name="connsiteX33" fmla="*/ 726631 w 1570211"/>
                <a:gd name="connsiteY33" fmla="*/ 575940 h 1652613"/>
                <a:gd name="connsiteX34" fmla="*/ 788494 w 1570211"/>
                <a:gd name="connsiteY34" fmla="*/ 562612 h 1652613"/>
                <a:gd name="connsiteX35" fmla="*/ 700933 w 1570211"/>
                <a:gd name="connsiteY35" fmla="*/ 535005 h 1652613"/>
                <a:gd name="connsiteX36" fmla="*/ 595290 w 1570211"/>
                <a:gd name="connsiteY36" fmla="*/ 563564 h 1652613"/>
                <a:gd name="connsiteX37" fmla="*/ 629552 w 1570211"/>
                <a:gd name="connsiteY37" fmla="*/ 509302 h 1652613"/>
                <a:gd name="connsiteX38" fmla="*/ 896993 w 1570211"/>
                <a:gd name="connsiteY38" fmla="*/ 595931 h 1652613"/>
                <a:gd name="connsiteX39" fmla="*/ 1138736 w 1570211"/>
                <a:gd name="connsiteY39" fmla="*/ 762525 h 1652613"/>
                <a:gd name="connsiteX40" fmla="*/ 1044514 w 1570211"/>
                <a:gd name="connsiteY40" fmla="*/ 964342 h 1652613"/>
                <a:gd name="connsiteX41" fmla="*/ 1007396 w 1570211"/>
                <a:gd name="connsiteY41" fmla="*/ 1030980 h 1652613"/>
                <a:gd name="connsiteX42" fmla="*/ 842744 w 1570211"/>
                <a:gd name="connsiteY42" fmla="*/ 1075722 h 1652613"/>
                <a:gd name="connsiteX43" fmla="*/ 758038 w 1570211"/>
                <a:gd name="connsiteY43" fmla="*/ 1093809 h 1652613"/>
                <a:gd name="connsiteX44" fmla="*/ 672381 w 1570211"/>
                <a:gd name="connsiteY44" fmla="*/ 1056683 h 1652613"/>
                <a:gd name="connsiteX45" fmla="*/ 439203 w 1570211"/>
                <a:gd name="connsiteY45" fmla="*/ 898656 h 1652613"/>
                <a:gd name="connsiteX46" fmla="*/ 420168 w 1570211"/>
                <a:gd name="connsiteY46" fmla="*/ 945303 h 1652613"/>
                <a:gd name="connsiteX47" fmla="*/ 652395 w 1570211"/>
                <a:gd name="connsiteY47" fmla="*/ 1098569 h 1652613"/>
                <a:gd name="connsiteX48" fmla="*/ 912221 w 1570211"/>
                <a:gd name="connsiteY48" fmla="*/ 1185198 h 1652613"/>
                <a:gd name="connsiteX49" fmla="*/ 425879 w 1570211"/>
                <a:gd name="connsiteY49" fmla="*/ 1608823 h 1652613"/>
                <a:gd name="connsiteX50" fmla="*/ 377340 w 1570211"/>
                <a:gd name="connsiteY50" fmla="*/ 1597400 h 1652613"/>
                <a:gd name="connsiteX51" fmla="*/ 330704 w 1570211"/>
                <a:gd name="connsiteY51" fmla="*/ 1190910 h 1652613"/>
                <a:gd name="connsiteX52" fmla="*/ 285972 w 1570211"/>
                <a:gd name="connsiteY52" fmla="*/ 1188054 h 1652613"/>
                <a:gd name="connsiteX53" fmla="*/ 355450 w 1570211"/>
                <a:gd name="connsiteY53" fmla="*/ 1636430 h 1652613"/>
                <a:gd name="connsiteX54" fmla="*/ 424927 w 1570211"/>
                <a:gd name="connsiteY54" fmla="*/ 1652614 h 1652613"/>
                <a:gd name="connsiteX55" fmla="*/ 1027382 w 1570211"/>
                <a:gd name="connsiteY55" fmla="*/ 1084290 h 1652613"/>
                <a:gd name="connsiteX56" fmla="*/ 963615 w 1570211"/>
                <a:gd name="connsiteY56" fmla="*/ 1104281 h 1652613"/>
                <a:gd name="connsiteX57" fmla="*/ 938870 w 1570211"/>
                <a:gd name="connsiteY57" fmla="*/ 1143312 h 1652613"/>
                <a:gd name="connsiteX58" fmla="*/ 843695 w 1570211"/>
                <a:gd name="connsiteY58" fmla="*/ 1122368 h 1652613"/>
                <a:gd name="connsiteX59" fmla="*/ 852261 w 1570211"/>
                <a:gd name="connsiteY59" fmla="*/ 1120464 h 1652613"/>
                <a:gd name="connsiteX60" fmla="*/ 1259608 w 1570211"/>
                <a:gd name="connsiteY60" fmla="*/ 979573 h 1652613"/>
                <a:gd name="connsiteX61" fmla="*/ 1247236 w 1570211"/>
                <a:gd name="connsiteY61" fmla="*/ 934831 h 1652613"/>
                <a:gd name="connsiteX62" fmla="*/ 1069259 w 1570211"/>
                <a:gd name="connsiteY62" fmla="*/ 1009084 h 1652613"/>
                <a:gd name="connsiteX63" fmla="*/ 1082583 w 1570211"/>
                <a:gd name="connsiteY63" fmla="*/ 983381 h 1652613"/>
                <a:gd name="connsiteX64" fmla="*/ 1171096 w 1570211"/>
                <a:gd name="connsiteY64" fmla="*/ 795844 h 1652613"/>
                <a:gd name="connsiteX65" fmla="*/ 1201552 w 1570211"/>
                <a:gd name="connsiteY65" fmla="*/ 832019 h 1652613"/>
                <a:gd name="connsiteX66" fmla="*/ 1257705 w 1570211"/>
                <a:gd name="connsiteY66" fmla="*/ 1055731 h 1652613"/>
                <a:gd name="connsiteX67" fmla="*/ 1038803 w 1570211"/>
                <a:gd name="connsiteY67" fmla="*/ 1149975 h 1652613"/>
                <a:gd name="connsiteX68" fmla="*/ 1006444 w 1570211"/>
                <a:gd name="connsiteY68" fmla="*/ 1149023 h 1652613"/>
                <a:gd name="connsiteX69" fmla="*/ 978843 w 1570211"/>
                <a:gd name="connsiteY69" fmla="*/ 1192814 h 1652613"/>
                <a:gd name="connsiteX70" fmla="*/ 1038803 w 1570211"/>
                <a:gd name="connsiteY70" fmla="*/ 1195670 h 1652613"/>
                <a:gd name="connsiteX71" fmla="*/ 1299582 w 1570211"/>
                <a:gd name="connsiteY71" fmla="*/ 1076674 h 1652613"/>
                <a:gd name="connsiteX72" fmla="*/ 534378 w 1570211"/>
                <a:gd name="connsiteY72" fmla="*/ 582603 h 1652613"/>
                <a:gd name="connsiteX73" fmla="*/ 302152 w 1570211"/>
                <a:gd name="connsiteY73" fmla="*/ 676848 h 1652613"/>
                <a:gd name="connsiteX74" fmla="*/ 312621 w 1570211"/>
                <a:gd name="connsiteY74" fmla="*/ 594979 h 1652613"/>
                <a:gd name="connsiteX75" fmla="*/ 531523 w 1570211"/>
                <a:gd name="connsiteY75" fmla="*/ 500734 h 1652613"/>
                <a:gd name="connsiteX76" fmla="*/ 581965 w 1570211"/>
                <a:gd name="connsiteY76" fmla="*/ 503590 h 1652613"/>
                <a:gd name="connsiteX77" fmla="*/ 534378 w 1570211"/>
                <a:gd name="connsiteY77" fmla="*/ 582603 h 1652613"/>
                <a:gd name="connsiteX78" fmla="*/ 1239622 w 1570211"/>
                <a:gd name="connsiteY78" fmla="*/ 805364 h 1652613"/>
                <a:gd name="connsiteX79" fmla="*/ 1192034 w 1570211"/>
                <a:gd name="connsiteY79" fmla="*/ 750149 h 1652613"/>
                <a:gd name="connsiteX80" fmla="*/ 1263415 w 1570211"/>
                <a:gd name="connsiteY80" fmla="*/ 542621 h 1652613"/>
                <a:gd name="connsiteX81" fmla="*/ 1218683 w 1570211"/>
                <a:gd name="connsiteY81" fmla="*/ 537861 h 1652613"/>
                <a:gd name="connsiteX82" fmla="*/ 1157771 w 1570211"/>
                <a:gd name="connsiteY82" fmla="*/ 716831 h 1652613"/>
                <a:gd name="connsiteX83" fmla="*/ 917932 w 1570211"/>
                <a:gd name="connsiteY83" fmla="*/ 554996 h 1652613"/>
                <a:gd name="connsiteX84" fmla="*/ 896041 w 1570211"/>
                <a:gd name="connsiteY84" fmla="*/ 545477 h 1652613"/>
                <a:gd name="connsiteX85" fmla="*/ 1144447 w 1570211"/>
                <a:gd name="connsiteY85" fmla="*/ 525485 h 1652613"/>
                <a:gd name="connsiteX86" fmla="*/ 1522290 w 1570211"/>
                <a:gd name="connsiteY86" fmla="*/ 655905 h 1652613"/>
                <a:gd name="connsiteX87" fmla="*/ 1354783 w 1570211"/>
                <a:gd name="connsiteY87" fmla="*/ 874857 h 1652613"/>
                <a:gd name="connsiteX88" fmla="*/ 1298630 w 1570211"/>
                <a:gd name="connsiteY88" fmla="*/ 908176 h 1652613"/>
                <a:gd name="connsiteX89" fmla="*/ 1239622 w 1570211"/>
                <a:gd name="connsiteY89" fmla="*/ 805364 h 1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570211" h="1652613">
                  <a:moveTo>
                    <a:pt x="1299582" y="1076674"/>
                  </a:moveTo>
                  <a:cubicBezTo>
                    <a:pt x="1317665" y="1039547"/>
                    <a:pt x="1321472" y="997661"/>
                    <a:pt x="1311954" y="951966"/>
                  </a:cubicBezTo>
                  <a:cubicBezTo>
                    <a:pt x="1335748" y="939591"/>
                    <a:pt x="1357638" y="926263"/>
                    <a:pt x="1379528" y="912936"/>
                  </a:cubicBezTo>
                  <a:cubicBezTo>
                    <a:pt x="1519435" y="822499"/>
                    <a:pt x="1586057" y="727302"/>
                    <a:pt x="1567022" y="644481"/>
                  </a:cubicBezTo>
                  <a:cubicBezTo>
                    <a:pt x="1547036" y="559756"/>
                    <a:pt x="1444247" y="504542"/>
                    <a:pt x="1277691" y="485503"/>
                  </a:cubicBezTo>
                  <a:cubicBezTo>
                    <a:pt x="1333844" y="250367"/>
                    <a:pt x="1315761" y="70445"/>
                    <a:pt x="1212973" y="16183"/>
                  </a:cubicBezTo>
                  <a:cubicBezTo>
                    <a:pt x="1192034" y="5712"/>
                    <a:pt x="1169192" y="0"/>
                    <a:pt x="1143495" y="0"/>
                  </a:cubicBezTo>
                  <a:cubicBezTo>
                    <a:pt x="999782" y="0"/>
                    <a:pt x="797060" y="177066"/>
                    <a:pt x="615276" y="449328"/>
                  </a:cubicBezTo>
                  <a:cubicBezTo>
                    <a:pt x="631456" y="451232"/>
                    <a:pt x="647636" y="454088"/>
                    <a:pt x="663815" y="456944"/>
                  </a:cubicBezTo>
                  <a:cubicBezTo>
                    <a:pt x="832274" y="210384"/>
                    <a:pt x="1020720" y="43790"/>
                    <a:pt x="1143495" y="43790"/>
                  </a:cubicBezTo>
                  <a:cubicBezTo>
                    <a:pt x="1161579" y="43790"/>
                    <a:pt x="1177758" y="47598"/>
                    <a:pt x="1192034" y="55214"/>
                  </a:cubicBezTo>
                  <a:cubicBezTo>
                    <a:pt x="1269126" y="96149"/>
                    <a:pt x="1287209" y="257031"/>
                    <a:pt x="1232960" y="481695"/>
                  </a:cubicBezTo>
                  <a:cubicBezTo>
                    <a:pt x="1204407" y="479791"/>
                    <a:pt x="1174903" y="478839"/>
                    <a:pt x="1143495" y="478839"/>
                  </a:cubicBezTo>
                  <a:cubicBezTo>
                    <a:pt x="1041658" y="478839"/>
                    <a:pt x="930304" y="490263"/>
                    <a:pt x="816095" y="511206"/>
                  </a:cubicBezTo>
                  <a:cubicBezTo>
                    <a:pt x="717113" y="475031"/>
                    <a:pt x="618132" y="455040"/>
                    <a:pt x="530571" y="455040"/>
                  </a:cubicBezTo>
                  <a:cubicBezTo>
                    <a:pt x="400182" y="455040"/>
                    <a:pt x="307862" y="497878"/>
                    <a:pt x="269793" y="574988"/>
                  </a:cubicBezTo>
                  <a:cubicBezTo>
                    <a:pt x="224109" y="667329"/>
                    <a:pt x="269793" y="789180"/>
                    <a:pt x="377340" y="901512"/>
                  </a:cubicBezTo>
                  <a:cubicBezTo>
                    <a:pt x="346884" y="977669"/>
                    <a:pt x="322139" y="1050971"/>
                    <a:pt x="303104" y="1120464"/>
                  </a:cubicBezTo>
                  <a:cubicBezTo>
                    <a:pt x="156535" y="1105233"/>
                    <a:pt x="62312" y="1060491"/>
                    <a:pt x="47084" y="996709"/>
                  </a:cubicBezTo>
                  <a:cubicBezTo>
                    <a:pt x="30904" y="928167"/>
                    <a:pt x="109899" y="835826"/>
                    <a:pt x="261227" y="749197"/>
                  </a:cubicBezTo>
                  <a:cubicBezTo>
                    <a:pt x="255516" y="733966"/>
                    <a:pt x="251709" y="719687"/>
                    <a:pt x="248854" y="704455"/>
                  </a:cubicBezTo>
                  <a:cubicBezTo>
                    <a:pt x="77540" y="800604"/>
                    <a:pt x="-19538" y="911032"/>
                    <a:pt x="3304" y="1007180"/>
                  </a:cubicBezTo>
                  <a:cubicBezTo>
                    <a:pt x="28049" y="1112849"/>
                    <a:pt x="181280" y="1172822"/>
                    <a:pt x="425879" y="1172822"/>
                  </a:cubicBezTo>
                  <a:cubicBezTo>
                    <a:pt x="521053" y="1172822"/>
                    <a:pt x="624794" y="1163303"/>
                    <a:pt x="731389" y="1144263"/>
                  </a:cubicBezTo>
                  <a:cubicBezTo>
                    <a:pt x="704741" y="1133792"/>
                    <a:pt x="678091" y="1122368"/>
                    <a:pt x="652395" y="1109993"/>
                  </a:cubicBezTo>
                  <a:cubicBezTo>
                    <a:pt x="573399" y="1120464"/>
                    <a:pt x="497260" y="1126176"/>
                    <a:pt x="425879" y="1126176"/>
                  </a:cubicBezTo>
                  <a:cubicBezTo>
                    <a:pt x="399230" y="1126176"/>
                    <a:pt x="372581" y="1125224"/>
                    <a:pt x="347836" y="1124272"/>
                  </a:cubicBezTo>
                  <a:cubicBezTo>
                    <a:pt x="383050" y="994805"/>
                    <a:pt x="441107" y="846298"/>
                    <a:pt x="524860" y="688272"/>
                  </a:cubicBezTo>
                  <a:cubicBezTo>
                    <a:pt x="534378" y="670184"/>
                    <a:pt x="543895" y="653049"/>
                    <a:pt x="553413" y="635913"/>
                  </a:cubicBezTo>
                  <a:cubicBezTo>
                    <a:pt x="532474" y="642577"/>
                    <a:pt x="512488" y="649241"/>
                    <a:pt x="492501" y="655905"/>
                  </a:cubicBezTo>
                  <a:cubicBezTo>
                    <a:pt x="490598" y="659713"/>
                    <a:pt x="487742" y="663520"/>
                    <a:pt x="485839" y="668280"/>
                  </a:cubicBezTo>
                  <a:cubicBezTo>
                    <a:pt x="452528" y="731110"/>
                    <a:pt x="423024" y="792988"/>
                    <a:pt x="397326" y="853914"/>
                  </a:cubicBezTo>
                  <a:cubicBezTo>
                    <a:pt x="357353" y="809171"/>
                    <a:pt x="328801" y="764429"/>
                    <a:pt x="312621" y="721590"/>
                  </a:cubicBezTo>
                  <a:cubicBezTo>
                    <a:pt x="422072" y="665424"/>
                    <a:pt x="561979" y="614018"/>
                    <a:pt x="726631" y="575940"/>
                  </a:cubicBezTo>
                  <a:cubicBezTo>
                    <a:pt x="747569" y="571180"/>
                    <a:pt x="768507" y="566420"/>
                    <a:pt x="788494" y="562612"/>
                  </a:cubicBezTo>
                  <a:cubicBezTo>
                    <a:pt x="758990" y="552141"/>
                    <a:pt x="729486" y="542621"/>
                    <a:pt x="700933" y="535005"/>
                  </a:cubicBezTo>
                  <a:cubicBezTo>
                    <a:pt x="664767" y="543573"/>
                    <a:pt x="629552" y="553092"/>
                    <a:pt x="595290" y="563564"/>
                  </a:cubicBezTo>
                  <a:cubicBezTo>
                    <a:pt x="606711" y="545477"/>
                    <a:pt x="618132" y="527389"/>
                    <a:pt x="629552" y="509302"/>
                  </a:cubicBezTo>
                  <a:cubicBezTo>
                    <a:pt x="715209" y="522630"/>
                    <a:pt x="807529" y="552141"/>
                    <a:pt x="896993" y="595931"/>
                  </a:cubicBezTo>
                  <a:cubicBezTo>
                    <a:pt x="991216" y="641625"/>
                    <a:pt x="1074018" y="699695"/>
                    <a:pt x="1138736" y="762525"/>
                  </a:cubicBezTo>
                  <a:cubicBezTo>
                    <a:pt x="1111136" y="828211"/>
                    <a:pt x="1079728" y="895800"/>
                    <a:pt x="1044514" y="964342"/>
                  </a:cubicBezTo>
                  <a:cubicBezTo>
                    <a:pt x="1032141" y="987189"/>
                    <a:pt x="1019768" y="1009084"/>
                    <a:pt x="1007396" y="1030980"/>
                  </a:cubicBezTo>
                  <a:cubicBezTo>
                    <a:pt x="954098" y="1048115"/>
                    <a:pt x="898897" y="1063346"/>
                    <a:pt x="842744" y="1075722"/>
                  </a:cubicBezTo>
                  <a:cubicBezTo>
                    <a:pt x="814191" y="1082386"/>
                    <a:pt x="786590" y="1088098"/>
                    <a:pt x="758038" y="1093809"/>
                  </a:cubicBezTo>
                  <a:cubicBezTo>
                    <a:pt x="729486" y="1083338"/>
                    <a:pt x="700933" y="1070962"/>
                    <a:pt x="672381" y="1056683"/>
                  </a:cubicBezTo>
                  <a:cubicBezTo>
                    <a:pt x="581014" y="1011940"/>
                    <a:pt x="501067" y="956726"/>
                    <a:pt x="439203" y="898656"/>
                  </a:cubicBezTo>
                  <a:cubicBezTo>
                    <a:pt x="432541" y="913888"/>
                    <a:pt x="425879" y="930071"/>
                    <a:pt x="420168" y="945303"/>
                  </a:cubicBezTo>
                  <a:cubicBezTo>
                    <a:pt x="482984" y="1001468"/>
                    <a:pt x="561979" y="1054779"/>
                    <a:pt x="652395" y="1098569"/>
                  </a:cubicBezTo>
                  <a:cubicBezTo>
                    <a:pt x="739003" y="1140456"/>
                    <a:pt x="827516" y="1169967"/>
                    <a:pt x="912221" y="1185198"/>
                  </a:cubicBezTo>
                  <a:cubicBezTo>
                    <a:pt x="741859" y="1437469"/>
                    <a:pt x="550558" y="1608823"/>
                    <a:pt x="425879" y="1608823"/>
                  </a:cubicBezTo>
                  <a:cubicBezTo>
                    <a:pt x="407796" y="1608823"/>
                    <a:pt x="391616" y="1605015"/>
                    <a:pt x="377340" y="1597400"/>
                  </a:cubicBezTo>
                  <a:cubicBezTo>
                    <a:pt x="302152" y="1557417"/>
                    <a:pt x="283117" y="1406054"/>
                    <a:pt x="330704" y="1190910"/>
                  </a:cubicBezTo>
                  <a:cubicBezTo>
                    <a:pt x="315476" y="1189958"/>
                    <a:pt x="301200" y="1189006"/>
                    <a:pt x="285972" y="1188054"/>
                  </a:cubicBezTo>
                  <a:cubicBezTo>
                    <a:pt x="236481" y="1412718"/>
                    <a:pt x="256468" y="1584072"/>
                    <a:pt x="355450" y="1636430"/>
                  </a:cubicBezTo>
                  <a:cubicBezTo>
                    <a:pt x="376388" y="1646902"/>
                    <a:pt x="399230" y="1652614"/>
                    <a:pt x="424927" y="1652614"/>
                  </a:cubicBezTo>
                  <a:cubicBezTo>
                    <a:pt x="588627" y="1652614"/>
                    <a:pt x="828467" y="1423190"/>
                    <a:pt x="1027382" y="1084290"/>
                  </a:cubicBezTo>
                  <a:cubicBezTo>
                    <a:pt x="1006444" y="1090954"/>
                    <a:pt x="985506" y="1098569"/>
                    <a:pt x="963615" y="1104281"/>
                  </a:cubicBezTo>
                  <a:cubicBezTo>
                    <a:pt x="955050" y="1117609"/>
                    <a:pt x="947436" y="1130936"/>
                    <a:pt x="938870" y="1143312"/>
                  </a:cubicBezTo>
                  <a:cubicBezTo>
                    <a:pt x="907462" y="1138552"/>
                    <a:pt x="876055" y="1131888"/>
                    <a:pt x="843695" y="1122368"/>
                  </a:cubicBezTo>
                  <a:cubicBezTo>
                    <a:pt x="846551" y="1121416"/>
                    <a:pt x="849406" y="1121416"/>
                    <a:pt x="852261" y="1120464"/>
                  </a:cubicBezTo>
                  <a:cubicBezTo>
                    <a:pt x="1002637" y="1086194"/>
                    <a:pt x="1142544" y="1036691"/>
                    <a:pt x="1259608" y="979573"/>
                  </a:cubicBezTo>
                  <a:cubicBezTo>
                    <a:pt x="1256753" y="965294"/>
                    <a:pt x="1252946" y="950062"/>
                    <a:pt x="1247236" y="934831"/>
                  </a:cubicBezTo>
                  <a:cubicBezTo>
                    <a:pt x="1192986" y="961486"/>
                    <a:pt x="1133026" y="987189"/>
                    <a:pt x="1069259" y="1009084"/>
                  </a:cubicBezTo>
                  <a:cubicBezTo>
                    <a:pt x="1074018" y="1000517"/>
                    <a:pt x="1078777" y="991949"/>
                    <a:pt x="1082583" y="983381"/>
                  </a:cubicBezTo>
                  <a:cubicBezTo>
                    <a:pt x="1114943" y="921503"/>
                    <a:pt x="1145399" y="857722"/>
                    <a:pt x="1171096" y="795844"/>
                  </a:cubicBezTo>
                  <a:cubicBezTo>
                    <a:pt x="1181565" y="808219"/>
                    <a:pt x="1192034" y="819643"/>
                    <a:pt x="1201552" y="832019"/>
                  </a:cubicBezTo>
                  <a:cubicBezTo>
                    <a:pt x="1266271" y="917696"/>
                    <a:pt x="1286257" y="997661"/>
                    <a:pt x="1257705" y="1055731"/>
                  </a:cubicBezTo>
                  <a:cubicBezTo>
                    <a:pt x="1228201" y="1115704"/>
                    <a:pt x="1148254" y="1149975"/>
                    <a:pt x="1038803" y="1149975"/>
                  </a:cubicBezTo>
                  <a:cubicBezTo>
                    <a:pt x="1028334" y="1149975"/>
                    <a:pt x="1016913" y="1149023"/>
                    <a:pt x="1006444" y="1149023"/>
                  </a:cubicBezTo>
                  <a:cubicBezTo>
                    <a:pt x="996926" y="1164255"/>
                    <a:pt x="988361" y="1178534"/>
                    <a:pt x="978843" y="1192814"/>
                  </a:cubicBezTo>
                  <a:cubicBezTo>
                    <a:pt x="998830" y="1194718"/>
                    <a:pt x="1019768" y="1195670"/>
                    <a:pt x="1038803" y="1195670"/>
                  </a:cubicBezTo>
                  <a:cubicBezTo>
                    <a:pt x="1170144" y="1196622"/>
                    <a:pt x="1262463" y="1153783"/>
                    <a:pt x="1299582" y="1076674"/>
                  </a:cubicBezTo>
                  <a:close/>
                  <a:moveTo>
                    <a:pt x="534378" y="582603"/>
                  </a:moveTo>
                  <a:cubicBezTo>
                    <a:pt x="448721" y="610211"/>
                    <a:pt x="370678" y="642577"/>
                    <a:pt x="302152" y="676848"/>
                  </a:cubicBezTo>
                  <a:cubicBezTo>
                    <a:pt x="297393" y="647337"/>
                    <a:pt x="300248" y="618778"/>
                    <a:pt x="312621" y="594979"/>
                  </a:cubicBezTo>
                  <a:cubicBezTo>
                    <a:pt x="342125" y="535005"/>
                    <a:pt x="422072" y="500734"/>
                    <a:pt x="531523" y="500734"/>
                  </a:cubicBezTo>
                  <a:cubicBezTo>
                    <a:pt x="547702" y="500734"/>
                    <a:pt x="564834" y="501686"/>
                    <a:pt x="581965" y="503590"/>
                  </a:cubicBezTo>
                  <a:cubicBezTo>
                    <a:pt x="565786" y="529293"/>
                    <a:pt x="549606" y="555948"/>
                    <a:pt x="534378" y="582603"/>
                  </a:cubicBezTo>
                  <a:close/>
                  <a:moveTo>
                    <a:pt x="1239622" y="805364"/>
                  </a:moveTo>
                  <a:cubicBezTo>
                    <a:pt x="1225345" y="786324"/>
                    <a:pt x="1209166" y="768237"/>
                    <a:pt x="1192034" y="750149"/>
                  </a:cubicBezTo>
                  <a:cubicBezTo>
                    <a:pt x="1220587" y="677800"/>
                    <a:pt x="1245332" y="607354"/>
                    <a:pt x="1263415" y="542621"/>
                  </a:cubicBezTo>
                  <a:cubicBezTo>
                    <a:pt x="1249139" y="540717"/>
                    <a:pt x="1234863" y="539765"/>
                    <a:pt x="1218683" y="537861"/>
                  </a:cubicBezTo>
                  <a:cubicBezTo>
                    <a:pt x="1202504" y="593075"/>
                    <a:pt x="1182517" y="653049"/>
                    <a:pt x="1157771" y="716831"/>
                  </a:cubicBezTo>
                  <a:cubicBezTo>
                    <a:pt x="1092101" y="655905"/>
                    <a:pt x="1009299" y="599739"/>
                    <a:pt x="917932" y="554996"/>
                  </a:cubicBezTo>
                  <a:cubicBezTo>
                    <a:pt x="911269" y="551189"/>
                    <a:pt x="903655" y="548333"/>
                    <a:pt x="896041" y="545477"/>
                  </a:cubicBezTo>
                  <a:cubicBezTo>
                    <a:pt x="982650" y="533101"/>
                    <a:pt x="1066404" y="525485"/>
                    <a:pt x="1144447" y="525485"/>
                  </a:cubicBezTo>
                  <a:cubicBezTo>
                    <a:pt x="1358590" y="525485"/>
                    <a:pt x="1504207" y="574988"/>
                    <a:pt x="1522290" y="655905"/>
                  </a:cubicBezTo>
                  <a:cubicBezTo>
                    <a:pt x="1536566" y="717783"/>
                    <a:pt x="1475655" y="797748"/>
                    <a:pt x="1354783" y="874857"/>
                  </a:cubicBezTo>
                  <a:cubicBezTo>
                    <a:pt x="1336700" y="886281"/>
                    <a:pt x="1318617" y="897704"/>
                    <a:pt x="1298630" y="908176"/>
                  </a:cubicBezTo>
                  <a:cubicBezTo>
                    <a:pt x="1285306" y="874857"/>
                    <a:pt x="1265319" y="840586"/>
                    <a:pt x="1239622" y="805364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C4AAFFD2-BC6C-6FC9-5BE8-858DD8670EBB}"/>
                </a:ext>
              </a:extLst>
            </p:cNvPr>
            <p:cNvSpPr/>
            <p:nvPr/>
          </p:nvSpPr>
          <p:spPr>
            <a:xfrm>
              <a:off x="5267981" y="3726013"/>
              <a:ext cx="689063" cy="702551"/>
            </a:xfrm>
            <a:custGeom>
              <a:avLst/>
              <a:gdLst>
                <a:gd name="connsiteX0" fmla="*/ 345484 w 689063"/>
                <a:gd name="connsiteY0" fmla="*/ 356035 h 702551"/>
                <a:gd name="connsiteX1" fmla="*/ 63767 w 689063"/>
                <a:gd name="connsiteY1" fmla="*/ 0 h 702551"/>
                <a:gd name="connsiteX2" fmla="*/ 0 w 689063"/>
                <a:gd name="connsiteY2" fmla="*/ 0 h 702551"/>
                <a:gd name="connsiteX3" fmla="*/ 0 w 689063"/>
                <a:gd name="connsiteY3" fmla="*/ 702551 h 702551"/>
                <a:gd name="connsiteX4" fmla="*/ 108499 w 689063"/>
                <a:gd name="connsiteY4" fmla="*/ 702551 h 702551"/>
                <a:gd name="connsiteX5" fmla="*/ 108499 w 689063"/>
                <a:gd name="connsiteY5" fmla="*/ 202769 h 702551"/>
                <a:gd name="connsiteX6" fmla="*/ 345484 w 689063"/>
                <a:gd name="connsiteY6" fmla="*/ 499782 h 702551"/>
                <a:gd name="connsiteX7" fmla="*/ 581517 w 689063"/>
                <a:gd name="connsiteY7" fmla="*/ 202769 h 702551"/>
                <a:gd name="connsiteX8" fmla="*/ 581517 w 689063"/>
                <a:gd name="connsiteY8" fmla="*/ 702551 h 702551"/>
                <a:gd name="connsiteX9" fmla="*/ 689064 w 689063"/>
                <a:gd name="connsiteY9" fmla="*/ 702551 h 702551"/>
                <a:gd name="connsiteX10" fmla="*/ 689064 w 689063"/>
                <a:gd name="connsiteY10" fmla="*/ 0 h 702551"/>
                <a:gd name="connsiteX11" fmla="*/ 627200 w 689063"/>
                <a:gd name="connsiteY11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9063" h="702551">
                  <a:moveTo>
                    <a:pt x="345484" y="356035"/>
                  </a:moveTo>
                  <a:lnTo>
                    <a:pt x="63767" y="0"/>
                  </a:lnTo>
                  <a:lnTo>
                    <a:pt x="0" y="0"/>
                  </a:lnTo>
                  <a:lnTo>
                    <a:pt x="0" y="702551"/>
                  </a:lnTo>
                  <a:lnTo>
                    <a:pt x="108499" y="702551"/>
                  </a:lnTo>
                  <a:lnTo>
                    <a:pt x="108499" y="202769"/>
                  </a:lnTo>
                  <a:lnTo>
                    <a:pt x="345484" y="499782"/>
                  </a:lnTo>
                  <a:lnTo>
                    <a:pt x="581517" y="202769"/>
                  </a:lnTo>
                  <a:lnTo>
                    <a:pt x="581517" y="702551"/>
                  </a:lnTo>
                  <a:lnTo>
                    <a:pt x="689064" y="702551"/>
                  </a:lnTo>
                  <a:lnTo>
                    <a:pt x="689064" y="0"/>
                  </a:lnTo>
                  <a:lnTo>
                    <a:pt x="627200" y="0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A8E0F872-56DC-A1C4-04C1-DE9F4439D5D9}"/>
                </a:ext>
              </a:extLst>
            </p:cNvPr>
            <p:cNvSpPr/>
            <p:nvPr/>
          </p:nvSpPr>
          <p:spPr>
            <a:xfrm>
              <a:off x="6029377" y="3726013"/>
              <a:ext cx="442561" cy="702551"/>
            </a:xfrm>
            <a:custGeom>
              <a:avLst/>
              <a:gdLst>
                <a:gd name="connsiteX0" fmla="*/ 0 w 442561"/>
                <a:gd name="connsiteY0" fmla="*/ 702551 h 702551"/>
                <a:gd name="connsiteX1" fmla="*/ 442562 w 442561"/>
                <a:gd name="connsiteY1" fmla="*/ 702551 h 702551"/>
                <a:gd name="connsiteX2" fmla="*/ 442562 w 442561"/>
                <a:gd name="connsiteY2" fmla="*/ 599739 h 702551"/>
                <a:gd name="connsiteX3" fmla="*/ 107547 w 442561"/>
                <a:gd name="connsiteY3" fmla="*/ 599739 h 702551"/>
                <a:gd name="connsiteX4" fmla="*/ 107547 w 442561"/>
                <a:gd name="connsiteY4" fmla="*/ 398874 h 702551"/>
                <a:gd name="connsiteX5" fmla="*/ 405444 w 442561"/>
                <a:gd name="connsiteY5" fmla="*/ 398874 h 702551"/>
                <a:gd name="connsiteX6" fmla="*/ 405444 w 442561"/>
                <a:gd name="connsiteY6" fmla="*/ 297013 h 702551"/>
                <a:gd name="connsiteX7" fmla="*/ 107547 w 442561"/>
                <a:gd name="connsiteY7" fmla="*/ 297013 h 702551"/>
                <a:gd name="connsiteX8" fmla="*/ 107547 w 442561"/>
                <a:gd name="connsiteY8" fmla="*/ 101860 h 702551"/>
                <a:gd name="connsiteX9" fmla="*/ 442562 w 442561"/>
                <a:gd name="connsiteY9" fmla="*/ 101860 h 702551"/>
                <a:gd name="connsiteX10" fmla="*/ 442562 w 442561"/>
                <a:gd name="connsiteY10" fmla="*/ 0 h 702551"/>
                <a:gd name="connsiteX11" fmla="*/ 0 w 442561"/>
                <a:gd name="connsiteY11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61" h="702551">
                  <a:moveTo>
                    <a:pt x="0" y="702551"/>
                  </a:moveTo>
                  <a:lnTo>
                    <a:pt x="442562" y="702551"/>
                  </a:lnTo>
                  <a:lnTo>
                    <a:pt x="442562" y="599739"/>
                  </a:lnTo>
                  <a:lnTo>
                    <a:pt x="107547" y="599739"/>
                  </a:lnTo>
                  <a:lnTo>
                    <a:pt x="107547" y="398874"/>
                  </a:lnTo>
                  <a:lnTo>
                    <a:pt x="405444" y="398874"/>
                  </a:lnTo>
                  <a:lnTo>
                    <a:pt x="405444" y="297013"/>
                  </a:lnTo>
                  <a:lnTo>
                    <a:pt x="107547" y="297013"/>
                  </a:lnTo>
                  <a:lnTo>
                    <a:pt x="107547" y="101860"/>
                  </a:lnTo>
                  <a:lnTo>
                    <a:pt x="442562" y="101860"/>
                  </a:lnTo>
                  <a:lnTo>
                    <a:pt x="4425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50834375-ABC4-9A78-B838-AD30B6B20ED7}"/>
                </a:ext>
              </a:extLst>
            </p:cNvPr>
            <p:cNvSpPr/>
            <p:nvPr/>
          </p:nvSpPr>
          <p:spPr>
            <a:xfrm>
              <a:off x="7792962" y="3726013"/>
              <a:ext cx="198915" cy="702551"/>
            </a:xfrm>
            <a:custGeom>
              <a:avLst/>
              <a:gdLst>
                <a:gd name="connsiteX0" fmla="*/ 198915 w 198915"/>
                <a:gd name="connsiteY0" fmla="*/ 108524 h 702551"/>
                <a:gd name="connsiteX1" fmla="*/ 198915 w 198915"/>
                <a:gd name="connsiteY1" fmla="*/ 0 h 702551"/>
                <a:gd name="connsiteX2" fmla="*/ 153231 w 198915"/>
                <a:gd name="connsiteY2" fmla="*/ 0 h 702551"/>
                <a:gd name="connsiteX3" fmla="*/ 45684 w 198915"/>
                <a:gd name="connsiteY3" fmla="*/ 0 h 702551"/>
                <a:gd name="connsiteX4" fmla="*/ 0 w 198915"/>
                <a:gd name="connsiteY4" fmla="*/ 0 h 702551"/>
                <a:gd name="connsiteX5" fmla="*/ 0 w 198915"/>
                <a:gd name="connsiteY5" fmla="*/ 108524 h 702551"/>
                <a:gd name="connsiteX6" fmla="*/ 45684 w 198915"/>
                <a:gd name="connsiteY6" fmla="*/ 108524 h 702551"/>
                <a:gd name="connsiteX7" fmla="*/ 45684 w 198915"/>
                <a:gd name="connsiteY7" fmla="*/ 594027 h 702551"/>
                <a:gd name="connsiteX8" fmla="*/ 0 w 198915"/>
                <a:gd name="connsiteY8" fmla="*/ 594027 h 702551"/>
                <a:gd name="connsiteX9" fmla="*/ 0 w 198915"/>
                <a:gd name="connsiteY9" fmla="*/ 702551 h 702551"/>
                <a:gd name="connsiteX10" fmla="*/ 45684 w 198915"/>
                <a:gd name="connsiteY10" fmla="*/ 702551 h 702551"/>
                <a:gd name="connsiteX11" fmla="*/ 153231 w 198915"/>
                <a:gd name="connsiteY11" fmla="*/ 702551 h 702551"/>
                <a:gd name="connsiteX12" fmla="*/ 198915 w 198915"/>
                <a:gd name="connsiteY12" fmla="*/ 702551 h 702551"/>
                <a:gd name="connsiteX13" fmla="*/ 198915 w 198915"/>
                <a:gd name="connsiteY13" fmla="*/ 594027 h 702551"/>
                <a:gd name="connsiteX14" fmla="*/ 153231 w 198915"/>
                <a:gd name="connsiteY14" fmla="*/ 594027 h 702551"/>
                <a:gd name="connsiteX15" fmla="*/ 153231 w 198915"/>
                <a:gd name="connsiteY15" fmla="*/ 108524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8915" h="702551">
                  <a:moveTo>
                    <a:pt x="198915" y="108524"/>
                  </a:moveTo>
                  <a:lnTo>
                    <a:pt x="198915" y="0"/>
                  </a:lnTo>
                  <a:lnTo>
                    <a:pt x="153231" y="0"/>
                  </a:lnTo>
                  <a:lnTo>
                    <a:pt x="45684" y="0"/>
                  </a:lnTo>
                  <a:lnTo>
                    <a:pt x="0" y="0"/>
                  </a:lnTo>
                  <a:lnTo>
                    <a:pt x="0" y="108524"/>
                  </a:lnTo>
                  <a:lnTo>
                    <a:pt x="45684" y="108524"/>
                  </a:lnTo>
                  <a:lnTo>
                    <a:pt x="45684" y="594027"/>
                  </a:lnTo>
                  <a:lnTo>
                    <a:pt x="0" y="594027"/>
                  </a:lnTo>
                  <a:lnTo>
                    <a:pt x="0" y="702551"/>
                  </a:lnTo>
                  <a:lnTo>
                    <a:pt x="45684" y="702551"/>
                  </a:lnTo>
                  <a:lnTo>
                    <a:pt x="153231" y="702551"/>
                  </a:lnTo>
                  <a:lnTo>
                    <a:pt x="198915" y="702551"/>
                  </a:lnTo>
                  <a:lnTo>
                    <a:pt x="198915" y="594027"/>
                  </a:lnTo>
                  <a:lnTo>
                    <a:pt x="153231" y="594027"/>
                  </a:lnTo>
                  <a:lnTo>
                    <a:pt x="153231" y="108524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B10F013F-2F0A-32A8-6F22-C307CAA42B34}"/>
                </a:ext>
              </a:extLst>
            </p:cNvPr>
            <p:cNvSpPr/>
            <p:nvPr/>
          </p:nvSpPr>
          <p:spPr>
            <a:xfrm>
              <a:off x="6563307" y="3726013"/>
              <a:ext cx="537736" cy="702551"/>
            </a:xfrm>
            <a:custGeom>
              <a:avLst/>
              <a:gdLst>
                <a:gd name="connsiteX0" fmla="*/ 226515 w 537736"/>
                <a:gd name="connsiteY0" fmla="*/ 0 h 702551"/>
                <a:gd name="connsiteX1" fmla="*/ 0 w 537736"/>
                <a:gd name="connsiteY1" fmla="*/ 0 h 702551"/>
                <a:gd name="connsiteX2" fmla="*/ 0 w 537736"/>
                <a:gd name="connsiteY2" fmla="*/ 702551 h 702551"/>
                <a:gd name="connsiteX3" fmla="*/ 108499 w 537736"/>
                <a:gd name="connsiteY3" fmla="*/ 702551 h 702551"/>
                <a:gd name="connsiteX4" fmla="*/ 108499 w 537736"/>
                <a:gd name="connsiteY4" fmla="*/ 102812 h 702551"/>
                <a:gd name="connsiteX5" fmla="*/ 234130 w 537736"/>
                <a:gd name="connsiteY5" fmla="*/ 102812 h 702551"/>
                <a:gd name="connsiteX6" fmla="*/ 433996 w 537736"/>
                <a:gd name="connsiteY6" fmla="*/ 264647 h 702551"/>
                <a:gd name="connsiteX7" fmla="*/ 295993 w 537736"/>
                <a:gd name="connsiteY7" fmla="*/ 420769 h 702551"/>
                <a:gd name="connsiteX8" fmla="*/ 159893 w 537736"/>
                <a:gd name="connsiteY8" fmla="*/ 363651 h 702551"/>
                <a:gd name="connsiteX9" fmla="*/ 159893 w 537736"/>
                <a:gd name="connsiteY9" fmla="*/ 475031 h 702551"/>
                <a:gd name="connsiteX10" fmla="*/ 294089 w 537736"/>
                <a:gd name="connsiteY10" fmla="*/ 522630 h 702551"/>
                <a:gd name="connsiteX11" fmla="*/ 537736 w 537736"/>
                <a:gd name="connsiteY11" fmla="*/ 263695 h 702551"/>
                <a:gd name="connsiteX12" fmla="*/ 226515 w 537736"/>
                <a:gd name="connsiteY12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7736" h="702551">
                  <a:moveTo>
                    <a:pt x="226515" y="0"/>
                  </a:moveTo>
                  <a:lnTo>
                    <a:pt x="0" y="0"/>
                  </a:lnTo>
                  <a:lnTo>
                    <a:pt x="0" y="702551"/>
                  </a:lnTo>
                  <a:lnTo>
                    <a:pt x="108499" y="702551"/>
                  </a:lnTo>
                  <a:lnTo>
                    <a:pt x="108499" y="102812"/>
                  </a:lnTo>
                  <a:lnTo>
                    <a:pt x="234130" y="102812"/>
                  </a:lnTo>
                  <a:cubicBezTo>
                    <a:pt x="339773" y="102812"/>
                    <a:pt x="433996" y="153266"/>
                    <a:pt x="433996" y="264647"/>
                  </a:cubicBezTo>
                  <a:cubicBezTo>
                    <a:pt x="433996" y="356987"/>
                    <a:pt x="365470" y="421721"/>
                    <a:pt x="295993" y="420769"/>
                  </a:cubicBezTo>
                  <a:cubicBezTo>
                    <a:pt x="295041" y="420769"/>
                    <a:pt x="214143" y="430289"/>
                    <a:pt x="159893" y="363651"/>
                  </a:cubicBezTo>
                  <a:lnTo>
                    <a:pt x="159893" y="475031"/>
                  </a:lnTo>
                  <a:cubicBezTo>
                    <a:pt x="209384" y="526437"/>
                    <a:pt x="293138" y="523582"/>
                    <a:pt x="294089" y="522630"/>
                  </a:cubicBezTo>
                  <a:cubicBezTo>
                    <a:pt x="428285" y="522630"/>
                    <a:pt x="537736" y="398874"/>
                    <a:pt x="537736" y="263695"/>
                  </a:cubicBezTo>
                  <a:cubicBezTo>
                    <a:pt x="535833" y="106620"/>
                    <a:pt x="414009" y="0"/>
                    <a:pt x="226515" y="0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49B9B9B5-524C-24DD-ED45-B6D0475B15B1}"/>
                </a:ext>
              </a:extLst>
            </p:cNvPr>
            <p:cNvSpPr/>
            <p:nvPr/>
          </p:nvSpPr>
          <p:spPr>
            <a:xfrm>
              <a:off x="7330414" y="3896415"/>
              <a:ext cx="364518" cy="533101"/>
            </a:xfrm>
            <a:custGeom>
              <a:avLst/>
              <a:gdLst>
                <a:gd name="connsiteX0" fmla="*/ 124678 w 364518"/>
                <a:gd name="connsiteY0" fmla="*/ 0 h 533101"/>
                <a:gd name="connsiteX1" fmla="*/ 0 w 364518"/>
                <a:gd name="connsiteY1" fmla="*/ 37127 h 533101"/>
                <a:gd name="connsiteX2" fmla="*/ 0 w 364518"/>
                <a:gd name="connsiteY2" fmla="*/ 145651 h 533101"/>
                <a:gd name="connsiteX3" fmla="*/ 108499 w 364518"/>
                <a:gd name="connsiteY3" fmla="*/ 106620 h 533101"/>
                <a:gd name="connsiteX4" fmla="*/ 255068 w 364518"/>
                <a:gd name="connsiteY4" fmla="*/ 272262 h 533101"/>
                <a:gd name="connsiteX5" fmla="*/ 255068 w 364518"/>
                <a:gd name="connsiteY5" fmla="*/ 533101 h 533101"/>
                <a:gd name="connsiteX6" fmla="*/ 364519 w 364518"/>
                <a:gd name="connsiteY6" fmla="*/ 533101 h 533101"/>
                <a:gd name="connsiteX7" fmla="*/ 364519 w 364518"/>
                <a:gd name="connsiteY7" fmla="*/ 266551 h 533101"/>
                <a:gd name="connsiteX8" fmla="*/ 124678 w 364518"/>
                <a:gd name="connsiteY8" fmla="*/ 0 h 53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518" h="533101">
                  <a:moveTo>
                    <a:pt x="124678" y="0"/>
                  </a:moveTo>
                  <a:cubicBezTo>
                    <a:pt x="81850" y="0"/>
                    <a:pt x="37118" y="11423"/>
                    <a:pt x="0" y="37127"/>
                  </a:cubicBezTo>
                  <a:lnTo>
                    <a:pt x="0" y="145651"/>
                  </a:lnTo>
                  <a:cubicBezTo>
                    <a:pt x="27600" y="119948"/>
                    <a:pt x="63767" y="106620"/>
                    <a:pt x="108499" y="106620"/>
                  </a:cubicBezTo>
                  <a:cubicBezTo>
                    <a:pt x="197963" y="106620"/>
                    <a:pt x="255068" y="155170"/>
                    <a:pt x="255068" y="272262"/>
                  </a:cubicBezTo>
                  <a:lnTo>
                    <a:pt x="255068" y="533101"/>
                  </a:lnTo>
                  <a:lnTo>
                    <a:pt x="364519" y="533101"/>
                  </a:lnTo>
                  <a:lnTo>
                    <a:pt x="364519" y="266551"/>
                  </a:lnTo>
                  <a:cubicBezTo>
                    <a:pt x="364519" y="102812"/>
                    <a:pt x="278861" y="0"/>
                    <a:pt x="124678" y="0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F8CF09BC-AB99-2841-EEF1-F8FB5D7EA632}"/>
                </a:ext>
              </a:extLst>
            </p:cNvPr>
            <p:cNvSpPr/>
            <p:nvPr/>
          </p:nvSpPr>
          <p:spPr>
            <a:xfrm>
              <a:off x="7168617" y="3710782"/>
              <a:ext cx="110402" cy="717782"/>
            </a:xfrm>
            <a:custGeom>
              <a:avLst/>
              <a:gdLst>
                <a:gd name="connsiteX0" fmla="*/ 0 w 110402"/>
                <a:gd name="connsiteY0" fmla="*/ 0 h 717782"/>
                <a:gd name="connsiteX1" fmla="*/ 110402 w 110402"/>
                <a:gd name="connsiteY1" fmla="*/ 0 h 717782"/>
                <a:gd name="connsiteX2" fmla="*/ 110402 w 110402"/>
                <a:gd name="connsiteY2" fmla="*/ 717783 h 717782"/>
                <a:gd name="connsiteX3" fmla="*/ 0 w 110402"/>
                <a:gd name="connsiteY3" fmla="*/ 717783 h 71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02" h="717782">
                  <a:moveTo>
                    <a:pt x="0" y="0"/>
                  </a:moveTo>
                  <a:lnTo>
                    <a:pt x="110402" y="0"/>
                  </a:lnTo>
                  <a:lnTo>
                    <a:pt x="110402" y="717783"/>
                  </a:lnTo>
                  <a:lnTo>
                    <a:pt x="0" y="717783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26070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 3">
    <p:bg>
      <p:bgPr>
        <a:gradFill>
          <a:gsLst>
            <a:gs pos="0">
              <a:schemeClr val="bg2">
                <a:lumMod val="40000"/>
                <a:lumOff val="60000"/>
              </a:schemeClr>
            </a:gs>
            <a:gs pos="14000">
              <a:schemeClr val="accent2"/>
            </a:gs>
            <a:gs pos="66000">
              <a:schemeClr val="accent1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105834"/>
            <a:ext cx="397855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sp>
        <p:nvSpPr>
          <p:cNvPr id="3" name="Текст 26">
            <a:extLst>
              <a:ext uri="{FF2B5EF4-FFF2-40B4-BE49-F238E27FC236}">
                <a16:creationId xmlns:a16="http://schemas.microsoft.com/office/drawing/2014/main" id="{3CDE13E1-54E7-456E-A549-2BB44C9C06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6083856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4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2717240" y="6083856"/>
            <a:ext cx="37981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Contacts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75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6">
            <a:extLst>
              <a:ext uri="{FF2B5EF4-FFF2-40B4-BE49-F238E27FC236}">
                <a16:creationId xmlns:a16="http://schemas.microsoft.com/office/drawing/2014/main" id="{F50867B3-8D6B-D729-DB2F-C576A23B5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194" y="5784890"/>
            <a:ext cx="1649811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ru-RU" dirty="0"/>
              <a:t>01.01.2025</a:t>
            </a:r>
          </a:p>
        </p:txBody>
      </p:sp>
      <p:sp>
        <p:nvSpPr>
          <p:cNvPr id="7" name="Текст 26">
            <a:extLst>
              <a:ext uri="{FF2B5EF4-FFF2-40B4-BE49-F238E27FC236}">
                <a16:creationId xmlns:a16="http://schemas.microsoft.com/office/drawing/2014/main" id="{06998419-7484-060B-4ACD-6B4B9C20BD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195" y="4629372"/>
            <a:ext cx="265925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Thesis</a:t>
            </a:r>
            <a:endParaRPr lang="ru-RU" dirty="0"/>
          </a:p>
        </p:txBody>
      </p:sp>
      <p:sp>
        <p:nvSpPr>
          <p:cNvPr id="8" name="Текст 26">
            <a:extLst>
              <a:ext uri="{FF2B5EF4-FFF2-40B4-BE49-F238E27FC236}">
                <a16:creationId xmlns:a16="http://schemas.microsoft.com/office/drawing/2014/main" id="{A28931EC-43B5-DA59-6DD5-5FEFBB32C8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195" y="2058084"/>
            <a:ext cx="5535806" cy="15696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4800" b="1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Alternative</a:t>
            </a:r>
            <a:br>
              <a:rPr lang="en-US" dirty="0"/>
            </a:br>
            <a:r>
              <a:rPr lang="en-US" dirty="0"/>
              <a:t>header</a:t>
            </a:r>
            <a:endParaRPr lang="ru-RU" dirty="0"/>
          </a:p>
        </p:txBody>
      </p:sp>
      <p:sp>
        <p:nvSpPr>
          <p:cNvPr id="14" name="Текст 26">
            <a:extLst>
              <a:ext uri="{FF2B5EF4-FFF2-40B4-BE49-F238E27FC236}">
                <a16:creationId xmlns:a16="http://schemas.microsoft.com/office/drawing/2014/main" id="{2C1F95CF-C6CA-BE3C-1361-A571ECF940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193" y="3866948"/>
            <a:ext cx="4858971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accent5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grpSp>
        <p:nvGrpSpPr>
          <p:cNvPr id="9" name="Рисунок 3">
            <a:extLst>
              <a:ext uri="{FF2B5EF4-FFF2-40B4-BE49-F238E27FC236}">
                <a16:creationId xmlns:a16="http://schemas.microsoft.com/office/drawing/2014/main" id="{63F89E4E-A067-0B62-8088-F51BFBE38D26}"/>
              </a:ext>
            </a:extLst>
          </p:cNvPr>
          <p:cNvGrpSpPr/>
          <p:nvPr userDrawn="1"/>
        </p:nvGrpSpPr>
        <p:grpSpPr>
          <a:xfrm>
            <a:off x="560193" y="398781"/>
            <a:ext cx="2409278" cy="1260706"/>
            <a:chOff x="4198722" y="2444666"/>
            <a:chExt cx="3793155" cy="1984849"/>
          </a:xfrm>
          <a:solidFill>
            <a:srgbClr val="797D82"/>
          </a:solidFill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E8E7DCAE-BF26-3827-3BD5-EED9C1A7B7E9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253164 w 253164"/>
                <a:gd name="connsiteY1" fmla="*/ 126611 h 253223"/>
                <a:gd name="connsiteX2" fmla="*/ 253164 w 253164"/>
                <a:gd name="connsiteY2" fmla="*/ 126611 h 253223"/>
                <a:gd name="connsiteX3" fmla="*/ 253164 w 253164"/>
                <a:gd name="connsiteY3" fmla="*/ 126611 h 253223"/>
                <a:gd name="connsiteX4" fmla="*/ 126582 w 253164"/>
                <a:gd name="connsiteY4" fmla="*/ 0 h 253223"/>
                <a:gd name="connsiteX5" fmla="*/ 0 w 253164"/>
                <a:gd name="connsiteY5" fmla="*/ 126611 h 253223"/>
                <a:gd name="connsiteX6" fmla="*/ 0 w 253164"/>
                <a:gd name="connsiteY6" fmla="*/ 126611 h 253223"/>
                <a:gd name="connsiteX7" fmla="*/ 0 w 253164"/>
                <a:gd name="connsiteY7" fmla="*/ 126611 h 253223"/>
                <a:gd name="connsiteX8" fmla="*/ 126582 w 253164"/>
                <a:gd name="connsiteY8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196060" y="253223"/>
                    <a:pt x="253164" y="196105"/>
                    <a:pt x="253164" y="126611"/>
                  </a:cubicBezTo>
                  <a:cubicBezTo>
                    <a:pt x="253164" y="126611"/>
                    <a:pt x="253164" y="126611"/>
                    <a:pt x="253164" y="126611"/>
                  </a:cubicBezTo>
                  <a:cubicBezTo>
                    <a:pt x="253164" y="126611"/>
                    <a:pt x="253164" y="126611"/>
                    <a:pt x="253164" y="126611"/>
                  </a:cubicBezTo>
                  <a:cubicBezTo>
                    <a:pt x="253164" y="57118"/>
                    <a:pt x="196060" y="0"/>
                    <a:pt x="126582" y="0"/>
                  </a:cubicBezTo>
                  <a:cubicBezTo>
                    <a:pt x="57105" y="0"/>
                    <a:pt x="0" y="57118"/>
                    <a:pt x="0" y="126611"/>
                  </a:cubicBezTo>
                  <a:cubicBezTo>
                    <a:pt x="0" y="126611"/>
                    <a:pt x="0" y="126611"/>
                    <a:pt x="0" y="126611"/>
                  </a:cubicBezTo>
                  <a:cubicBezTo>
                    <a:pt x="0" y="126611"/>
                    <a:pt x="0" y="126611"/>
                    <a:pt x="0" y="126611"/>
                  </a:cubicBezTo>
                  <a:cubicBezTo>
                    <a:pt x="0" y="197057"/>
                    <a:pt x="56153" y="253223"/>
                    <a:pt x="126582" y="253223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26A8CFF1-CC15-DE29-6DFC-625C4CAD4280}"/>
                </a:ext>
              </a:extLst>
            </p:cNvPr>
            <p:cNvSpPr/>
            <p:nvPr/>
          </p:nvSpPr>
          <p:spPr>
            <a:xfrm>
              <a:off x="4198722" y="2444666"/>
              <a:ext cx="1570211" cy="1652613"/>
            </a:xfrm>
            <a:custGeom>
              <a:avLst/>
              <a:gdLst>
                <a:gd name="connsiteX0" fmla="*/ 1299582 w 1570211"/>
                <a:gd name="connsiteY0" fmla="*/ 1076674 h 1652613"/>
                <a:gd name="connsiteX1" fmla="*/ 1311954 w 1570211"/>
                <a:gd name="connsiteY1" fmla="*/ 951966 h 1652613"/>
                <a:gd name="connsiteX2" fmla="*/ 1379528 w 1570211"/>
                <a:gd name="connsiteY2" fmla="*/ 912936 h 1652613"/>
                <a:gd name="connsiteX3" fmla="*/ 1567022 w 1570211"/>
                <a:gd name="connsiteY3" fmla="*/ 644481 h 1652613"/>
                <a:gd name="connsiteX4" fmla="*/ 1277691 w 1570211"/>
                <a:gd name="connsiteY4" fmla="*/ 485503 h 1652613"/>
                <a:gd name="connsiteX5" fmla="*/ 1212973 w 1570211"/>
                <a:gd name="connsiteY5" fmla="*/ 16183 h 1652613"/>
                <a:gd name="connsiteX6" fmla="*/ 1143495 w 1570211"/>
                <a:gd name="connsiteY6" fmla="*/ 0 h 1652613"/>
                <a:gd name="connsiteX7" fmla="*/ 615276 w 1570211"/>
                <a:gd name="connsiteY7" fmla="*/ 449328 h 1652613"/>
                <a:gd name="connsiteX8" fmla="*/ 663815 w 1570211"/>
                <a:gd name="connsiteY8" fmla="*/ 456944 h 1652613"/>
                <a:gd name="connsiteX9" fmla="*/ 1143495 w 1570211"/>
                <a:gd name="connsiteY9" fmla="*/ 43790 h 1652613"/>
                <a:gd name="connsiteX10" fmla="*/ 1192034 w 1570211"/>
                <a:gd name="connsiteY10" fmla="*/ 55214 h 1652613"/>
                <a:gd name="connsiteX11" fmla="*/ 1232960 w 1570211"/>
                <a:gd name="connsiteY11" fmla="*/ 481695 h 1652613"/>
                <a:gd name="connsiteX12" fmla="*/ 1143495 w 1570211"/>
                <a:gd name="connsiteY12" fmla="*/ 478839 h 1652613"/>
                <a:gd name="connsiteX13" fmla="*/ 816095 w 1570211"/>
                <a:gd name="connsiteY13" fmla="*/ 511206 h 1652613"/>
                <a:gd name="connsiteX14" fmla="*/ 530571 w 1570211"/>
                <a:gd name="connsiteY14" fmla="*/ 455040 h 1652613"/>
                <a:gd name="connsiteX15" fmla="*/ 269793 w 1570211"/>
                <a:gd name="connsiteY15" fmla="*/ 574988 h 1652613"/>
                <a:gd name="connsiteX16" fmla="*/ 377340 w 1570211"/>
                <a:gd name="connsiteY16" fmla="*/ 901512 h 1652613"/>
                <a:gd name="connsiteX17" fmla="*/ 303104 w 1570211"/>
                <a:gd name="connsiteY17" fmla="*/ 1120464 h 1652613"/>
                <a:gd name="connsiteX18" fmla="*/ 47084 w 1570211"/>
                <a:gd name="connsiteY18" fmla="*/ 996709 h 1652613"/>
                <a:gd name="connsiteX19" fmla="*/ 261227 w 1570211"/>
                <a:gd name="connsiteY19" fmla="*/ 749197 h 1652613"/>
                <a:gd name="connsiteX20" fmla="*/ 248854 w 1570211"/>
                <a:gd name="connsiteY20" fmla="*/ 704455 h 1652613"/>
                <a:gd name="connsiteX21" fmla="*/ 3304 w 1570211"/>
                <a:gd name="connsiteY21" fmla="*/ 1007180 h 1652613"/>
                <a:gd name="connsiteX22" fmla="*/ 425879 w 1570211"/>
                <a:gd name="connsiteY22" fmla="*/ 1172822 h 1652613"/>
                <a:gd name="connsiteX23" fmla="*/ 731389 w 1570211"/>
                <a:gd name="connsiteY23" fmla="*/ 1144263 h 1652613"/>
                <a:gd name="connsiteX24" fmla="*/ 652395 w 1570211"/>
                <a:gd name="connsiteY24" fmla="*/ 1109993 h 1652613"/>
                <a:gd name="connsiteX25" fmla="*/ 425879 w 1570211"/>
                <a:gd name="connsiteY25" fmla="*/ 1126176 h 1652613"/>
                <a:gd name="connsiteX26" fmla="*/ 347836 w 1570211"/>
                <a:gd name="connsiteY26" fmla="*/ 1124272 h 1652613"/>
                <a:gd name="connsiteX27" fmla="*/ 524860 w 1570211"/>
                <a:gd name="connsiteY27" fmla="*/ 688272 h 1652613"/>
                <a:gd name="connsiteX28" fmla="*/ 553413 w 1570211"/>
                <a:gd name="connsiteY28" fmla="*/ 635913 h 1652613"/>
                <a:gd name="connsiteX29" fmla="*/ 492501 w 1570211"/>
                <a:gd name="connsiteY29" fmla="*/ 655905 h 1652613"/>
                <a:gd name="connsiteX30" fmla="*/ 485839 w 1570211"/>
                <a:gd name="connsiteY30" fmla="*/ 668280 h 1652613"/>
                <a:gd name="connsiteX31" fmla="*/ 397326 w 1570211"/>
                <a:gd name="connsiteY31" fmla="*/ 853914 h 1652613"/>
                <a:gd name="connsiteX32" fmla="*/ 312621 w 1570211"/>
                <a:gd name="connsiteY32" fmla="*/ 721590 h 1652613"/>
                <a:gd name="connsiteX33" fmla="*/ 726631 w 1570211"/>
                <a:gd name="connsiteY33" fmla="*/ 575940 h 1652613"/>
                <a:gd name="connsiteX34" fmla="*/ 788494 w 1570211"/>
                <a:gd name="connsiteY34" fmla="*/ 562612 h 1652613"/>
                <a:gd name="connsiteX35" fmla="*/ 700933 w 1570211"/>
                <a:gd name="connsiteY35" fmla="*/ 535005 h 1652613"/>
                <a:gd name="connsiteX36" fmla="*/ 595290 w 1570211"/>
                <a:gd name="connsiteY36" fmla="*/ 563564 h 1652613"/>
                <a:gd name="connsiteX37" fmla="*/ 629552 w 1570211"/>
                <a:gd name="connsiteY37" fmla="*/ 509302 h 1652613"/>
                <a:gd name="connsiteX38" fmla="*/ 896993 w 1570211"/>
                <a:gd name="connsiteY38" fmla="*/ 595931 h 1652613"/>
                <a:gd name="connsiteX39" fmla="*/ 1138736 w 1570211"/>
                <a:gd name="connsiteY39" fmla="*/ 762525 h 1652613"/>
                <a:gd name="connsiteX40" fmla="*/ 1044514 w 1570211"/>
                <a:gd name="connsiteY40" fmla="*/ 964342 h 1652613"/>
                <a:gd name="connsiteX41" fmla="*/ 1007396 w 1570211"/>
                <a:gd name="connsiteY41" fmla="*/ 1030980 h 1652613"/>
                <a:gd name="connsiteX42" fmla="*/ 842744 w 1570211"/>
                <a:gd name="connsiteY42" fmla="*/ 1075722 h 1652613"/>
                <a:gd name="connsiteX43" fmla="*/ 758038 w 1570211"/>
                <a:gd name="connsiteY43" fmla="*/ 1093809 h 1652613"/>
                <a:gd name="connsiteX44" fmla="*/ 672381 w 1570211"/>
                <a:gd name="connsiteY44" fmla="*/ 1056683 h 1652613"/>
                <a:gd name="connsiteX45" fmla="*/ 439203 w 1570211"/>
                <a:gd name="connsiteY45" fmla="*/ 898656 h 1652613"/>
                <a:gd name="connsiteX46" fmla="*/ 420168 w 1570211"/>
                <a:gd name="connsiteY46" fmla="*/ 945303 h 1652613"/>
                <a:gd name="connsiteX47" fmla="*/ 652395 w 1570211"/>
                <a:gd name="connsiteY47" fmla="*/ 1098569 h 1652613"/>
                <a:gd name="connsiteX48" fmla="*/ 912221 w 1570211"/>
                <a:gd name="connsiteY48" fmla="*/ 1185198 h 1652613"/>
                <a:gd name="connsiteX49" fmla="*/ 425879 w 1570211"/>
                <a:gd name="connsiteY49" fmla="*/ 1608823 h 1652613"/>
                <a:gd name="connsiteX50" fmla="*/ 377340 w 1570211"/>
                <a:gd name="connsiteY50" fmla="*/ 1597400 h 1652613"/>
                <a:gd name="connsiteX51" fmla="*/ 330704 w 1570211"/>
                <a:gd name="connsiteY51" fmla="*/ 1190910 h 1652613"/>
                <a:gd name="connsiteX52" fmla="*/ 285972 w 1570211"/>
                <a:gd name="connsiteY52" fmla="*/ 1188054 h 1652613"/>
                <a:gd name="connsiteX53" fmla="*/ 355450 w 1570211"/>
                <a:gd name="connsiteY53" fmla="*/ 1636430 h 1652613"/>
                <a:gd name="connsiteX54" fmla="*/ 424927 w 1570211"/>
                <a:gd name="connsiteY54" fmla="*/ 1652614 h 1652613"/>
                <a:gd name="connsiteX55" fmla="*/ 1027382 w 1570211"/>
                <a:gd name="connsiteY55" fmla="*/ 1084290 h 1652613"/>
                <a:gd name="connsiteX56" fmla="*/ 963615 w 1570211"/>
                <a:gd name="connsiteY56" fmla="*/ 1104281 h 1652613"/>
                <a:gd name="connsiteX57" fmla="*/ 938870 w 1570211"/>
                <a:gd name="connsiteY57" fmla="*/ 1143312 h 1652613"/>
                <a:gd name="connsiteX58" fmla="*/ 843695 w 1570211"/>
                <a:gd name="connsiteY58" fmla="*/ 1122368 h 1652613"/>
                <a:gd name="connsiteX59" fmla="*/ 852261 w 1570211"/>
                <a:gd name="connsiteY59" fmla="*/ 1120464 h 1652613"/>
                <a:gd name="connsiteX60" fmla="*/ 1259608 w 1570211"/>
                <a:gd name="connsiteY60" fmla="*/ 979573 h 1652613"/>
                <a:gd name="connsiteX61" fmla="*/ 1247236 w 1570211"/>
                <a:gd name="connsiteY61" fmla="*/ 934831 h 1652613"/>
                <a:gd name="connsiteX62" fmla="*/ 1069259 w 1570211"/>
                <a:gd name="connsiteY62" fmla="*/ 1009084 h 1652613"/>
                <a:gd name="connsiteX63" fmla="*/ 1082583 w 1570211"/>
                <a:gd name="connsiteY63" fmla="*/ 983381 h 1652613"/>
                <a:gd name="connsiteX64" fmla="*/ 1171096 w 1570211"/>
                <a:gd name="connsiteY64" fmla="*/ 795844 h 1652613"/>
                <a:gd name="connsiteX65" fmla="*/ 1201552 w 1570211"/>
                <a:gd name="connsiteY65" fmla="*/ 832019 h 1652613"/>
                <a:gd name="connsiteX66" fmla="*/ 1257705 w 1570211"/>
                <a:gd name="connsiteY66" fmla="*/ 1055731 h 1652613"/>
                <a:gd name="connsiteX67" fmla="*/ 1038803 w 1570211"/>
                <a:gd name="connsiteY67" fmla="*/ 1149975 h 1652613"/>
                <a:gd name="connsiteX68" fmla="*/ 1006444 w 1570211"/>
                <a:gd name="connsiteY68" fmla="*/ 1149023 h 1652613"/>
                <a:gd name="connsiteX69" fmla="*/ 978843 w 1570211"/>
                <a:gd name="connsiteY69" fmla="*/ 1192814 h 1652613"/>
                <a:gd name="connsiteX70" fmla="*/ 1038803 w 1570211"/>
                <a:gd name="connsiteY70" fmla="*/ 1195670 h 1652613"/>
                <a:gd name="connsiteX71" fmla="*/ 1299582 w 1570211"/>
                <a:gd name="connsiteY71" fmla="*/ 1076674 h 1652613"/>
                <a:gd name="connsiteX72" fmla="*/ 534378 w 1570211"/>
                <a:gd name="connsiteY72" fmla="*/ 582603 h 1652613"/>
                <a:gd name="connsiteX73" fmla="*/ 302152 w 1570211"/>
                <a:gd name="connsiteY73" fmla="*/ 676848 h 1652613"/>
                <a:gd name="connsiteX74" fmla="*/ 312621 w 1570211"/>
                <a:gd name="connsiteY74" fmla="*/ 594979 h 1652613"/>
                <a:gd name="connsiteX75" fmla="*/ 531523 w 1570211"/>
                <a:gd name="connsiteY75" fmla="*/ 500734 h 1652613"/>
                <a:gd name="connsiteX76" fmla="*/ 581965 w 1570211"/>
                <a:gd name="connsiteY76" fmla="*/ 503590 h 1652613"/>
                <a:gd name="connsiteX77" fmla="*/ 534378 w 1570211"/>
                <a:gd name="connsiteY77" fmla="*/ 582603 h 1652613"/>
                <a:gd name="connsiteX78" fmla="*/ 1239622 w 1570211"/>
                <a:gd name="connsiteY78" fmla="*/ 805364 h 1652613"/>
                <a:gd name="connsiteX79" fmla="*/ 1192034 w 1570211"/>
                <a:gd name="connsiteY79" fmla="*/ 750149 h 1652613"/>
                <a:gd name="connsiteX80" fmla="*/ 1263415 w 1570211"/>
                <a:gd name="connsiteY80" fmla="*/ 542621 h 1652613"/>
                <a:gd name="connsiteX81" fmla="*/ 1218683 w 1570211"/>
                <a:gd name="connsiteY81" fmla="*/ 537861 h 1652613"/>
                <a:gd name="connsiteX82" fmla="*/ 1157771 w 1570211"/>
                <a:gd name="connsiteY82" fmla="*/ 716831 h 1652613"/>
                <a:gd name="connsiteX83" fmla="*/ 917932 w 1570211"/>
                <a:gd name="connsiteY83" fmla="*/ 554996 h 1652613"/>
                <a:gd name="connsiteX84" fmla="*/ 896041 w 1570211"/>
                <a:gd name="connsiteY84" fmla="*/ 545477 h 1652613"/>
                <a:gd name="connsiteX85" fmla="*/ 1144447 w 1570211"/>
                <a:gd name="connsiteY85" fmla="*/ 525485 h 1652613"/>
                <a:gd name="connsiteX86" fmla="*/ 1522290 w 1570211"/>
                <a:gd name="connsiteY86" fmla="*/ 655905 h 1652613"/>
                <a:gd name="connsiteX87" fmla="*/ 1354783 w 1570211"/>
                <a:gd name="connsiteY87" fmla="*/ 874857 h 1652613"/>
                <a:gd name="connsiteX88" fmla="*/ 1298630 w 1570211"/>
                <a:gd name="connsiteY88" fmla="*/ 908176 h 1652613"/>
                <a:gd name="connsiteX89" fmla="*/ 1239622 w 1570211"/>
                <a:gd name="connsiteY89" fmla="*/ 805364 h 1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570211" h="1652613">
                  <a:moveTo>
                    <a:pt x="1299582" y="1076674"/>
                  </a:moveTo>
                  <a:cubicBezTo>
                    <a:pt x="1317665" y="1039547"/>
                    <a:pt x="1321472" y="997661"/>
                    <a:pt x="1311954" y="951966"/>
                  </a:cubicBezTo>
                  <a:cubicBezTo>
                    <a:pt x="1335748" y="939591"/>
                    <a:pt x="1357638" y="926263"/>
                    <a:pt x="1379528" y="912936"/>
                  </a:cubicBezTo>
                  <a:cubicBezTo>
                    <a:pt x="1519435" y="822499"/>
                    <a:pt x="1586057" y="727302"/>
                    <a:pt x="1567022" y="644481"/>
                  </a:cubicBezTo>
                  <a:cubicBezTo>
                    <a:pt x="1547036" y="559756"/>
                    <a:pt x="1444247" y="504542"/>
                    <a:pt x="1277691" y="485503"/>
                  </a:cubicBezTo>
                  <a:cubicBezTo>
                    <a:pt x="1333844" y="250367"/>
                    <a:pt x="1315761" y="70445"/>
                    <a:pt x="1212973" y="16183"/>
                  </a:cubicBezTo>
                  <a:cubicBezTo>
                    <a:pt x="1192034" y="5712"/>
                    <a:pt x="1169192" y="0"/>
                    <a:pt x="1143495" y="0"/>
                  </a:cubicBezTo>
                  <a:cubicBezTo>
                    <a:pt x="999782" y="0"/>
                    <a:pt x="797060" y="177066"/>
                    <a:pt x="615276" y="449328"/>
                  </a:cubicBezTo>
                  <a:cubicBezTo>
                    <a:pt x="631456" y="451232"/>
                    <a:pt x="647636" y="454088"/>
                    <a:pt x="663815" y="456944"/>
                  </a:cubicBezTo>
                  <a:cubicBezTo>
                    <a:pt x="832274" y="210384"/>
                    <a:pt x="1020720" y="43790"/>
                    <a:pt x="1143495" y="43790"/>
                  </a:cubicBezTo>
                  <a:cubicBezTo>
                    <a:pt x="1161579" y="43790"/>
                    <a:pt x="1177758" y="47598"/>
                    <a:pt x="1192034" y="55214"/>
                  </a:cubicBezTo>
                  <a:cubicBezTo>
                    <a:pt x="1269126" y="96149"/>
                    <a:pt x="1287209" y="257031"/>
                    <a:pt x="1232960" y="481695"/>
                  </a:cubicBezTo>
                  <a:cubicBezTo>
                    <a:pt x="1204407" y="479791"/>
                    <a:pt x="1174903" y="478839"/>
                    <a:pt x="1143495" y="478839"/>
                  </a:cubicBezTo>
                  <a:cubicBezTo>
                    <a:pt x="1041658" y="478839"/>
                    <a:pt x="930304" y="490263"/>
                    <a:pt x="816095" y="511206"/>
                  </a:cubicBezTo>
                  <a:cubicBezTo>
                    <a:pt x="717113" y="475031"/>
                    <a:pt x="618132" y="455040"/>
                    <a:pt x="530571" y="455040"/>
                  </a:cubicBezTo>
                  <a:cubicBezTo>
                    <a:pt x="400182" y="455040"/>
                    <a:pt x="307862" y="497878"/>
                    <a:pt x="269793" y="574988"/>
                  </a:cubicBezTo>
                  <a:cubicBezTo>
                    <a:pt x="224109" y="667329"/>
                    <a:pt x="269793" y="789180"/>
                    <a:pt x="377340" y="901512"/>
                  </a:cubicBezTo>
                  <a:cubicBezTo>
                    <a:pt x="346884" y="977669"/>
                    <a:pt x="322139" y="1050971"/>
                    <a:pt x="303104" y="1120464"/>
                  </a:cubicBezTo>
                  <a:cubicBezTo>
                    <a:pt x="156535" y="1105233"/>
                    <a:pt x="62312" y="1060491"/>
                    <a:pt x="47084" y="996709"/>
                  </a:cubicBezTo>
                  <a:cubicBezTo>
                    <a:pt x="30904" y="928167"/>
                    <a:pt x="109899" y="835826"/>
                    <a:pt x="261227" y="749197"/>
                  </a:cubicBezTo>
                  <a:cubicBezTo>
                    <a:pt x="255516" y="733966"/>
                    <a:pt x="251709" y="719687"/>
                    <a:pt x="248854" y="704455"/>
                  </a:cubicBezTo>
                  <a:cubicBezTo>
                    <a:pt x="77540" y="800604"/>
                    <a:pt x="-19538" y="911032"/>
                    <a:pt x="3304" y="1007180"/>
                  </a:cubicBezTo>
                  <a:cubicBezTo>
                    <a:pt x="28049" y="1112849"/>
                    <a:pt x="181280" y="1172822"/>
                    <a:pt x="425879" y="1172822"/>
                  </a:cubicBezTo>
                  <a:cubicBezTo>
                    <a:pt x="521053" y="1172822"/>
                    <a:pt x="624794" y="1163303"/>
                    <a:pt x="731389" y="1144263"/>
                  </a:cubicBezTo>
                  <a:cubicBezTo>
                    <a:pt x="704741" y="1133792"/>
                    <a:pt x="678091" y="1122368"/>
                    <a:pt x="652395" y="1109993"/>
                  </a:cubicBezTo>
                  <a:cubicBezTo>
                    <a:pt x="573399" y="1120464"/>
                    <a:pt x="497260" y="1126176"/>
                    <a:pt x="425879" y="1126176"/>
                  </a:cubicBezTo>
                  <a:cubicBezTo>
                    <a:pt x="399230" y="1126176"/>
                    <a:pt x="372581" y="1125224"/>
                    <a:pt x="347836" y="1124272"/>
                  </a:cubicBezTo>
                  <a:cubicBezTo>
                    <a:pt x="383050" y="994805"/>
                    <a:pt x="441107" y="846298"/>
                    <a:pt x="524860" y="688272"/>
                  </a:cubicBezTo>
                  <a:cubicBezTo>
                    <a:pt x="534378" y="670184"/>
                    <a:pt x="543895" y="653049"/>
                    <a:pt x="553413" y="635913"/>
                  </a:cubicBezTo>
                  <a:cubicBezTo>
                    <a:pt x="532474" y="642577"/>
                    <a:pt x="512488" y="649241"/>
                    <a:pt x="492501" y="655905"/>
                  </a:cubicBezTo>
                  <a:cubicBezTo>
                    <a:pt x="490598" y="659713"/>
                    <a:pt x="487742" y="663520"/>
                    <a:pt x="485839" y="668280"/>
                  </a:cubicBezTo>
                  <a:cubicBezTo>
                    <a:pt x="452528" y="731110"/>
                    <a:pt x="423024" y="792988"/>
                    <a:pt x="397326" y="853914"/>
                  </a:cubicBezTo>
                  <a:cubicBezTo>
                    <a:pt x="357353" y="809171"/>
                    <a:pt x="328801" y="764429"/>
                    <a:pt x="312621" y="721590"/>
                  </a:cubicBezTo>
                  <a:cubicBezTo>
                    <a:pt x="422072" y="665424"/>
                    <a:pt x="561979" y="614018"/>
                    <a:pt x="726631" y="575940"/>
                  </a:cubicBezTo>
                  <a:cubicBezTo>
                    <a:pt x="747569" y="571180"/>
                    <a:pt x="768507" y="566420"/>
                    <a:pt x="788494" y="562612"/>
                  </a:cubicBezTo>
                  <a:cubicBezTo>
                    <a:pt x="758990" y="552141"/>
                    <a:pt x="729486" y="542621"/>
                    <a:pt x="700933" y="535005"/>
                  </a:cubicBezTo>
                  <a:cubicBezTo>
                    <a:pt x="664767" y="543573"/>
                    <a:pt x="629552" y="553092"/>
                    <a:pt x="595290" y="563564"/>
                  </a:cubicBezTo>
                  <a:cubicBezTo>
                    <a:pt x="606711" y="545477"/>
                    <a:pt x="618132" y="527389"/>
                    <a:pt x="629552" y="509302"/>
                  </a:cubicBezTo>
                  <a:cubicBezTo>
                    <a:pt x="715209" y="522630"/>
                    <a:pt x="807529" y="552141"/>
                    <a:pt x="896993" y="595931"/>
                  </a:cubicBezTo>
                  <a:cubicBezTo>
                    <a:pt x="991216" y="641625"/>
                    <a:pt x="1074018" y="699695"/>
                    <a:pt x="1138736" y="762525"/>
                  </a:cubicBezTo>
                  <a:cubicBezTo>
                    <a:pt x="1111136" y="828211"/>
                    <a:pt x="1079728" y="895800"/>
                    <a:pt x="1044514" y="964342"/>
                  </a:cubicBezTo>
                  <a:cubicBezTo>
                    <a:pt x="1032141" y="987189"/>
                    <a:pt x="1019768" y="1009084"/>
                    <a:pt x="1007396" y="1030980"/>
                  </a:cubicBezTo>
                  <a:cubicBezTo>
                    <a:pt x="954098" y="1048115"/>
                    <a:pt x="898897" y="1063346"/>
                    <a:pt x="842744" y="1075722"/>
                  </a:cubicBezTo>
                  <a:cubicBezTo>
                    <a:pt x="814191" y="1082386"/>
                    <a:pt x="786590" y="1088098"/>
                    <a:pt x="758038" y="1093809"/>
                  </a:cubicBezTo>
                  <a:cubicBezTo>
                    <a:pt x="729486" y="1083338"/>
                    <a:pt x="700933" y="1070962"/>
                    <a:pt x="672381" y="1056683"/>
                  </a:cubicBezTo>
                  <a:cubicBezTo>
                    <a:pt x="581014" y="1011940"/>
                    <a:pt x="501067" y="956726"/>
                    <a:pt x="439203" y="898656"/>
                  </a:cubicBezTo>
                  <a:cubicBezTo>
                    <a:pt x="432541" y="913888"/>
                    <a:pt x="425879" y="930071"/>
                    <a:pt x="420168" y="945303"/>
                  </a:cubicBezTo>
                  <a:cubicBezTo>
                    <a:pt x="482984" y="1001468"/>
                    <a:pt x="561979" y="1054779"/>
                    <a:pt x="652395" y="1098569"/>
                  </a:cubicBezTo>
                  <a:cubicBezTo>
                    <a:pt x="739003" y="1140456"/>
                    <a:pt x="827516" y="1169967"/>
                    <a:pt x="912221" y="1185198"/>
                  </a:cubicBezTo>
                  <a:cubicBezTo>
                    <a:pt x="741859" y="1437469"/>
                    <a:pt x="550558" y="1608823"/>
                    <a:pt x="425879" y="1608823"/>
                  </a:cubicBezTo>
                  <a:cubicBezTo>
                    <a:pt x="407796" y="1608823"/>
                    <a:pt x="391616" y="1605015"/>
                    <a:pt x="377340" y="1597400"/>
                  </a:cubicBezTo>
                  <a:cubicBezTo>
                    <a:pt x="302152" y="1557417"/>
                    <a:pt x="283117" y="1406054"/>
                    <a:pt x="330704" y="1190910"/>
                  </a:cubicBezTo>
                  <a:cubicBezTo>
                    <a:pt x="315476" y="1189958"/>
                    <a:pt x="301200" y="1189006"/>
                    <a:pt x="285972" y="1188054"/>
                  </a:cubicBezTo>
                  <a:cubicBezTo>
                    <a:pt x="236481" y="1412718"/>
                    <a:pt x="256468" y="1584072"/>
                    <a:pt x="355450" y="1636430"/>
                  </a:cubicBezTo>
                  <a:cubicBezTo>
                    <a:pt x="376388" y="1646902"/>
                    <a:pt x="399230" y="1652614"/>
                    <a:pt x="424927" y="1652614"/>
                  </a:cubicBezTo>
                  <a:cubicBezTo>
                    <a:pt x="588627" y="1652614"/>
                    <a:pt x="828467" y="1423190"/>
                    <a:pt x="1027382" y="1084290"/>
                  </a:cubicBezTo>
                  <a:cubicBezTo>
                    <a:pt x="1006444" y="1090954"/>
                    <a:pt x="985506" y="1098569"/>
                    <a:pt x="963615" y="1104281"/>
                  </a:cubicBezTo>
                  <a:cubicBezTo>
                    <a:pt x="955050" y="1117609"/>
                    <a:pt x="947436" y="1130936"/>
                    <a:pt x="938870" y="1143312"/>
                  </a:cubicBezTo>
                  <a:cubicBezTo>
                    <a:pt x="907462" y="1138552"/>
                    <a:pt x="876055" y="1131888"/>
                    <a:pt x="843695" y="1122368"/>
                  </a:cubicBezTo>
                  <a:cubicBezTo>
                    <a:pt x="846551" y="1121416"/>
                    <a:pt x="849406" y="1121416"/>
                    <a:pt x="852261" y="1120464"/>
                  </a:cubicBezTo>
                  <a:cubicBezTo>
                    <a:pt x="1002637" y="1086194"/>
                    <a:pt x="1142544" y="1036691"/>
                    <a:pt x="1259608" y="979573"/>
                  </a:cubicBezTo>
                  <a:cubicBezTo>
                    <a:pt x="1256753" y="965294"/>
                    <a:pt x="1252946" y="950062"/>
                    <a:pt x="1247236" y="934831"/>
                  </a:cubicBezTo>
                  <a:cubicBezTo>
                    <a:pt x="1192986" y="961486"/>
                    <a:pt x="1133026" y="987189"/>
                    <a:pt x="1069259" y="1009084"/>
                  </a:cubicBezTo>
                  <a:cubicBezTo>
                    <a:pt x="1074018" y="1000517"/>
                    <a:pt x="1078777" y="991949"/>
                    <a:pt x="1082583" y="983381"/>
                  </a:cubicBezTo>
                  <a:cubicBezTo>
                    <a:pt x="1114943" y="921503"/>
                    <a:pt x="1145399" y="857722"/>
                    <a:pt x="1171096" y="795844"/>
                  </a:cubicBezTo>
                  <a:cubicBezTo>
                    <a:pt x="1181565" y="808219"/>
                    <a:pt x="1192034" y="819643"/>
                    <a:pt x="1201552" y="832019"/>
                  </a:cubicBezTo>
                  <a:cubicBezTo>
                    <a:pt x="1266271" y="917696"/>
                    <a:pt x="1286257" y="997661"/>
                    <a:pt x="1257705" y="1055731"/>
                  </a:cubicBezTo>
                  <a:cubicBezTo>
                    <a:pt x="1228201" y="1115704"/>
                    <a:pt x="1148254" y="1149975"/>
                    <a:pt x="1038803" y="1149975"/>
                  </a:cubicBezTo>
                  <a:cubicBezTo>
                    <a:pt x="1028334" y="1149975"/>
                    <a:pt x="1016913" y="1149023"/>
                    <a:pt x="1006444" y="1149023"/>
                  </a:cubicBezTo>
                  <a:cubicBezTo>
                    <a:pt x="996926" y="1164255"/>
                    <a:pt x="988361" y="1178534"/>
                    <a:pt x="978843" y="1192814"/>
                  </a:cubicBezTo>
                  <a:cubicBezTo>
                    <a:pt x="998830" y="1194718"/>
                    <a:pt x="1019768" y="1195670"/>
                    <a:pt x="1038803" y="1195670"/>
                  </a:cubicBezTo>
                  <a:cubicBezTo>
                    <a:pt x="1170144" y="1196622"/>
                    <a:pt x="1262463" y="1153783"/>
                    <a:pt x="1299582" y="1076674"/>
                  </a:cubicBezTo>
                  <a:close/>
                  <a:moveTo>
                    <a:pt x="534378" y="582603"/>
                  </a:moveTo>
                  <a:cubicBezTo>
                    <a:pt x="448721" y="610211"/>
                    <a:pt x="370678" y="642577"/>
                    <a:pt x="302152" y="676848"/>
                  </a:cubicBezTo>
                  <a:cubicBezTo>
                    <a:pt x="297393" y="647337"/>
                    <a:pt x="300248" y="618778"/>
                    <a:pt x="312621" y="594979"/>
                  </a:cubicBezTo>
                  <a:cubicBezTo>
                    <a:pt x="342125" y="535005"/>
                    <a:pt x="422072" y="500734"/>
                    <a:pt x="531523" y="500734"/>
                  </a:cubicBezTo>
                  <a:cubicBezTo>
                    <a:pt x="547702" y="500734"/>
                    <a:pt x="564834" y="501686"/>
                    <a:pt x="581965" y="503590"/>
                  </a:cubicBezTo>
                  <a:cubicBezTo>
                    <a:pt x="565786" y="529293"/>
                    <a:pt x="549606" y="555948"/>
                    <a:pt x="534378" y="582603"/>
                  </a:cubicBezTo>
                  <a:close/>
                  <a:moveTo>
                    <a:pt x="1239622" y="805364"/>
                  </a:moveTo>
                  <a:cubicBezTo>
                    <a:pt x="1225345" y="786324"/>
                    <a:pt x="1209166" y="768237"/>
                    <a:pt x="1192034" y="750149"/>
                  </a:cubicBezTo>
                  <a:cubicBezTo>
                    <a:pt x="1220587" y="677800"/>
                    <a:pt x="1245332" y="607354"/>
                    <a:pt x="1263415" y="542621"/>
                  </a:cubicBezTo>
                  <a:cubicBezTo>
                    <a:pt x="1249139" y="540717"/>
                    <a:pt x="1234863" y="539765"/>
                    <a:pt x="1218683" y="537861"/>
                  </a:cubicBezTo>
                  <a:cubicBezTo>
                    <a:pt x="1202504" y="593075"/>
                    <a:pt x="1182517" y="653049"/>
                    <a:pt x="1157771" y="716831"/>
                  </a:cubicBezTo>
                  <a:cubicBezTo>
                    <a:pt x="1092101" y="655905"/>
                    <a:pt x="1009299" y="599739"/>
                    <a:pt x="917932" y="554996"/>
                  </a:cubicBezTo>
                  <a:cubicBezTo>
                    <a:pt x="911269" y="551189"/>
                    <a:pt x="903655" y="548333"/>
                    <a:pt x="896041" y="545477"/>
                  </a:cubicBezTo>
                  <a:cubicBezTo>
                    <a:pt x="982650" y="533101"/>
                    <a:pt x="1066404" y="525485"/>
                    <a:pt x="1144447" y="525485"/>
                  </a:cubicBezTo>
                  <a:cubicBezTo>
                    <a:pt x="1358590" y="525485"/>
                    <a:pt x="1504207" y="574988"/>
                    <a:pt x="1522290" y="655905"/>
                  </a:cubicBezTo>
                  <a:cubicBezTo>
                    <a:pt x="1536566" y="717783"/>
                    <a:pt x="1475655" y="797748"/>
                    <a:pt x="1354783" y="874857"/>
                  </a:cubicBezTo>
                  <a:cubicBezTo>
                    <a:pt x="1336700" y="886281"/>
                    <a:pt x="1318617" y="897704"/>
                    <a:pt x="1298630" y="908176"/>
                  </a:cubicBezTo>
                  <a:cubicBezTo>
                    <a:pt x="1285306" y="874857"/>
                    <a:pt x="1265319" y="840586"/>
                    <a:pt x="1239622" y="805364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CE88CBB4-49EC-22EC-D288-2A8D7CBDA1DB}"/>
                </a:ext>
              </a:extLst>
            </p:cNvPr>
            <p:cNvSpPr/>
            <p:nvPr/>
          </p:nvSpPr>
          <p:spPr>
            <a:xfrm>
              <a:off x="5267981" y="3726013"/>
              <a:ext cx="689063" cy="702551"/>
            </a:xfrm>
            <a:custGeom>
              <a:avLst/>
              <a:gdLst>
                <a:gd name="connsiteX0" fmla="*/ 345484 w 689063"/>
                <a:gd name="connsiteY0" fmla="*/ 356035 h 702551"/>
                <a:gd name="connsiteX1" fmla="*/ 63767 w 689063"/>
                <a:gd name="connsiteY1" fmla="*/ 0 h 702551"/>
                <a:gd name="connsiteX2" fmla="*/ 0 w 689063"/>
                <a:gd name="connsiteY2" fmla="*/ 0 h 702551"/>
                <a:gd name="connsiteX3" fmla="*/ 0 w 689063"/>
                <a:gd name="connsiteY3" fmla="*/ 702551 h 702551"/>
                <a:gd name="connsiteX4" fmla="*/ 108499 w 689063"/>
                <a:gd name="connsiteY4" fmla="*/ 702551 h 702551"/>
                <a:gd name="connsiteX5" fmla="*/ 108499 w 689063"/>
                <a:gd name="connsiteY5" fmla="*/ 202769 h 702551"/>
                <a:gd name="connsiteX6" fmla="*/ 345484 w 689063"/>
                <a:gd name="connsiteY6" fmla="*/ 499782 h 702551"/>
                <a:gd name="connsiteX7" fmla="*/ 581517 w 689063"/>
                <a:gd name="connsiteY7" fmla="*/ 202769 h 702551"/>
                <a:gd name="connsiteX8" fmla="*/ 581517 w 689063"/>
                <a:gd name="connsiteY8" fmla="*/ 702551 h 702551"/>
                <a:gd name="connsiteX9" fmla="*/ 689064 w 689063"/>
                <a:gd name="connsiteY9" fmla="*/ 702551 h 702551"/>
                <a:gd name="connsiteX10" fmla="*/ 689064 w 689063"/>
                <a:gd name="connsiteY10" fmla="*/ 0 h 702551"/>
                <a:gd name="connsiteX11" fmla="*/ 627200 w 689063"/>
                <a:gd name="connsiteY11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9063" h="702551">
                  <a:moveTo>
                    <a:pt x="345484" y="356035"/>
                  </a:moveTo>
                  <a:lnTo>
                    <a:pt x="63767" y="0"/>
                  </a:lnTo>
                  <a:lnTo>
                    <a:pt x="0" y="0"/>
                  </a:lnTo>
                  <a:lnTo>
                    <a:pt x="0" y="702551"/>
                  </a:lnTo>
                  <a:lnTo>
                    <a:pt x="108499" y="702551"/>
                  </a:lnTo>
                  <a:lnTo>
                    <a:pt x="108499" y="202769"/>
                  </a:lnTo>
                  <a:lnTo>
                    <a:pt x="345484" y="499782"/>
                  </a:lnTo>
                  <a:lnTo>
                    <a:pt x="581517" y="202769"/>
                  </a:lnTo>
                  <a:lnTo>
                    <a:pt x="581517" y="702551"/>
                  </a:lnTo>
                  <a:lnTo>
                    <a:pt x="689064" y="702551"/>
                  </a:lnTo>
                  <a:lnTo>
                    <a:pt x="689064" y="0"/>
                  </a:lnTo>
                  <a:lnTo>
                    <a:pt x="627200" y="0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636E6466-BF6D-6140-BBC0-950EC67BF3C6}"/>
                </a:ext>
              </a:extLst>
            </p:cNvPr>
            <p:cNvSpPr/>
            <p:nvPr/>
          </p:nvSpPr>
          <p:spPr>
            <a:xfrm>
              <a:off x="6029377" y="3726013"/>
              <a:ext cx="442561" cy="702551"/>
            </a:xfrm>
            <a:custGeom>
              <a:avLst/>
              <a:gdLst>
                <a:gd name="connsiteX0" fmla="*/ 0 w 442561"/>
                <a:gd name="connsiteY0" fmla="*/ 702551 h 702551"/>
                <a:gd name="connsiteX1" fmla="*/ 442562 w 442561"/>
                <a:gd name="connsiteY1" fmla="*/ 702551 h 702551"/>
                <a:gd name="connsiteX2" fmla="*/ 442562 w 442561"/>
                <a:gd name="connsiteY2" fmla="*/ 599739 h 702551"/>
                <a:gd name="connsiteX3" fmla="*/ 107547 w 442561"/>
                <a:gd name="connsiteY3" fmla="*/ 599739 h 702551"/>
                <a:gd name="connsiteX4" fmla="*/ 107547 w 442561"/>
                <a:gd name="connsiteY4" fmla="*/ 398874 h 702551"/>
                <a:gd name="connsiteX5" fmla="*/ 405444 w 442561"/>
                <a:gd name="connsiteY5" fmla="*/ 398874 h 702551"/>
                <a:gd name="connsiteX6" fmla="*/ 405444 w 442561"/>
                <a:gd name="connsiteY6" fmla="*/ 297013 h 702551"/>
                <a:gd name="connsiteX7" fmla="*/ 107547 w 442561"/>
                <a:gd name="connsiteY7" fmla="*/ 297013 h 702551"/>
                <a:gd name="connsiteX8" fmla="*/ 107547 w 442561"/>
                <a:gd name="connsiteY8" fmla="*/ 101860 h 702551"/>
                <a:gd name="connsiteX9" fmla="*/ 442562 w 442561"/>
                <a:gd name="connsiteY9" fmla="*/ 101860 h 702551"/>
                <a:gd name="connsiteX10" fmla="*/ 442562 w 442561"/>
                <a:gd name="connsiteY10" fmla="*/ 0 h 702551"/>
                <a:gd name="connsiteX11" fmla="*/ 0 w 442561"/>
                <a:gd name="connsiteY11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61" h="702551">
                  <a:moveTo>
                    <a:pt x="0" y="702551"/>
                  </a:moveTo>
                  <a:lnTo>
                    <a:pt x="442562" y="702551"/>
                  </a:lnTo>
                  <a:lnTo>
                    <a:pt x="442562" y="599739"/>
                  </a:lnTo>
                  <a:lnTo>
                    <a:pt x="107547" y="599739"/>
                  </a:lnTo>
                  <a:lnTo>
                    <a:pt x="107547" y="398874"/>
                  </a:lnTo>
                  <a:lnTo>
                    <a:pt x="405444" y="398874"/>
                  </a:lnTo>
                  <a:lnTo>
                    <a:pt x="405444" y="297013"/>
                  </a:lnTo>
                  <a:lnTo>
                    <a:pt x="107547" y="297013"/>
                  </a:lnTo>
                  <a:lnTo>
                    <a:pt x="107547" y="101860"/>
                  </a:lnTo>
                  <a:lnTo>
                    <a:pt x="442562" y="101860"/>
                  </a:lnTo>
                  <a:lnTo>
                    <a:pt x="4425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F5867D1C-4231-CCAF-0536-F2695A125854}"/>
                </a:ext>
              </a:extLst>
            </p:cNvPr>
            <p:cNvSpPr/>
            <p:nvPr/>
          </p:nvSpPr>
          <p:spPr>
            <a:xfrm>
              <a:off x="7792962" y="3726013"/>
              <a:ext cx="198915" cy="702551"/>
            </a:xfrm>
            <a:custGeom>
              <a:avLst/>
              <a:gdLst>
                <a:gd name="connsiteX0" fmla="*/ 198915 w 198915"/>
                <a:gd name="connsiteY0" fmla="*/ 108524 h 702551"/>
                <a:gd name="connsiteX1" fmla="*/ 198915 w 198915"/>
                <a:gd name="connsiteY1" fmla="*/ 0 h 702551"/>
                <a:gd name="connsiteX2" fmla="*/ 153231 w 198915"/>
                <a:gd name="connsiteY2" fmla="*/ 0 h 702551"/>
                <a:gd name="connsiteX3" fmla="*/ 45684 w 198915"/>
                <a:gd name="connsiteY3" fmla="*/ 0 h 702551"/>
                <a:gd name="connsiteX4" fmla="*/ 0 w 198915"/>
                <a:gd name="connsiteY4" fmla="*/ 0 h 702551"/>
                <a:gd name="connsiteX5" fmla="*/ 0 w 198915"/>
                <a:gd name="connsiteY5" fmla="*/ 108524 h 702551"/>
                <a:gd name="connsiteX6" fmla="*/ 45684 w 198915"/>
                <a:gd name="connsiteY6" fmla="*/ 108524 h 702551"/>
                <a:gd name="connsiteX7" fmla="*/ 45684 w 198915"/>
                <a:gd name="connsiteY7" fmla="*/ 594027 h 702551"/>
                <a:gd name="connsiteX8" fmla="*/ 0 w 198915"/>
                <a:gd name="connsiteY8" fmla="*/ 594027 h 702551"/>
                <a:gd name="connsiteX9" fmla="*/ 0 w 198915"/>
                <a:gd name="connsiteY9" fmla="*/ 702551 h 702551"/>
                <a:gd name="connsiteX10" fmla="*/ 45684 w 198915"/>
                <a:gd name="connsiteY10" fmla="*/ 702551 h 702551"/>
                <a:gd name="connsiteX11" fmla="*/ 153231 w 198915"/>
                <a:gd name="connsiteY11" fmla="*/ 702551 h 702551"/>
                <a:gd name="connsiteX12" fmla="*/ 198915 w 198915"/>
                <a:gd name="connsiteY12" fmla="*/ 702551 h 702551"/>
                <a:gd name="connsiteX13" fmla="*/ 198915 w 198915"/>
                <a:gd name="connsiteY13" fmla="*/ 594027 h 702551"/>
                <a:gd name="connsiteX14" fmla="*/ 153231 w 198915"/>
                <a:gd name="connsiteY14" fmla="*/ 594027 h 702551"/>
                <a:gd name="connsiteX15" fmla="*/ 153231 w 198915"/>
                <a:gd name="connsiteY15" fmla="*/ 108524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8915" h="702551">
                  <a:moveTo>
                    <a:pt x="198915" y="108524"/>
                  </a:moveTo>
                  <a:lnTo>
                    <a:pt x="198915" y="0"/>
                  </a:lnTo>
                  <a:lnTo>
                    <a:pt x="153231" y="0"/>
                  </a:lnTo>
                  <a:lnTo>
                    <a:pt x="45684" y="0"/>
                  </a:lnTo>
                  <a:lnTo>
                    <a:pt x="0" y="0"/>
                  </a:lnTo>
                  <a:lnTo>
                    <a:pt x="0" y="108524"/>
                  </a:lnTo>
                  <a:lnTo>
                    <a:pt x="45684" y="108524"/>
                  </a:lnTo>
                  <a:lnTo>
                    <a:pt x="45684" y="594027"/>
                  </a:lnTo>
                  <a:lnTo>
                    <a:pt x="0" y="594027"/>
                  </a:lnTo>
                  <a:lnTo>
                    <a:pt x="0" y="702551"/>
                  </a:lnTo>
                  <a:lnTo>
                    <a:pt x="45684" y="702551"/>
                  </a:lnTo>
                  <a:lnTo>
                    <a:pt x="153231" y="702551"/>
                  </a:lnTo>
                  <a:lnTo>
                    <a:pt x="198915" y="702551"/>
                  </a:lnTo>
                  <a:lnTo>
                    <a:pt x="198915" y="594027"/>
                  </a:lnTo>
                  <a:lnTo>
                    <a:pt x="153231" y="594027"/>
                  </a:lnTo>
                  <a:lnTo>
                    <a:pt x="153231" y="108524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12176B50-F215-19EF-CEA5-00D95C3E83CF}"/>
                </a:ext>
              </a:extLst>
            </p:cNvPr>
            <p:cNvSpPr/>
            <p:nvPr/>
          </p:nvSpPr>
          <p:spPr>
            <a:xfrm>
              <a:off x="6563307" y="3726013"/>
              <a:ext cx="537736" cy="702551"/>
            </a:xfrm>
            <a:custGeom>
              <a:avLst/>
              <a:gdLst>
                <a:gd name="connsiteX0" fmla="*/ 226515 w 537736"/>
                <a:gd name="connsiteY0" fmla="*/ 0 h 702551"/>
                <a:gd name="connsiteX1" fmla="*/ 0 w 537736"/>
                <a:gd name="connsiteY1" fmla="*/ 0 h 702551"/>
                <a:gd name="connsiteX2" fmla="*/ 0 w 537736"/>
                <a:gd name="connsiteY2" fmla="*/ 702551 h 702551"/>
                <a:gd name="connsiteX3" fmla="*/ 108499 w 537736"/>
                <a:gd name="connsiteY3" fmla="*/ 702551 h 702551"/>
                <a:gd name="connsiteX4" fmla="*/ 108499 w 537736"/>
                <a:gd name="connsiteY4" fmla="*/ 102812 h 702551"/>
                <a:gd name="connsiteX5" fmla="*/ 234130 w 537736"/>
                <a:gd name="connsiteY5" fmla="*/ 102812 h 702551"/>
                <a:gd name="connsiteX6" fmla="*/ 433996 w 537736"/>
                <a:gd name="connsiteY6" fmla="*/ 264647 h 702551"/>
                <a:gd name="connsiteX7" fmla="*/ 295993 w 537736"/>
                <a:gd name="connsiteY7" fmla="*/ 420769 h 702551"/>
                <a:gd name="connsiteX8" fmla="*/ 159893 w 537736"/>
                <a:gd name="connsiteY8" fmla="*/ 363651 h 702551"/>
                <a:gd name="connsiteX9" fmla="*/ 159893 w 537736"/>
                <a:gd name="connsiteY9" fmla="*/ 475031 h 702551"/>
                <a:gd name="connsiteX10" fmla="*/ 294089 w 537736"/>
                <a:gd name="connsiteY10" fmla="*/ 522630 h 702551"/>
                <a:gd name="connsiteX11" fmla="*/ 537736 w 537736"/>
                <a:gd name="connsiteY11" fmla="*/ 263695 h 702551"/>
                <a:gd name="connsiteX12" fmla="*/ 226515 w 537736"/>
                <a:gd name="connsiteY12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7736" h="702551">
                  <a:moveTo>
                    <a:pt x="226515" y="0"/>
                  </a:moveTo>
                  <a:lnTo>
                    <a:pt x="0" y="0"/>
                  </a:lnTo>
                  <a:lnTo>
                    <a:pt x="0" y="702551"/>
                  </a:lnTo>
                  <a:lnTo>
                    <a:pt x="108499" y="702551"/>
                  </a:lnTo>
                  <a:lnTo>
                    <a:pt x="108499" y="102812"/>
                  </a:lnTo>
                  <a:lnTo>
                    <a:pt x="234130" y="102812"/>
                  </a:lnTo>
                  <a:cubicBezTo>
                    <a:pt x="339773" y="102812"/>
                    <a:pt x="433996" y="153266"/>
                    <a:pt x="433996" y="264647"/>
                  </a:cubicBezTo>
                  <a:cubicBezTo>
                    <a:pt x="433996" y="356987"/>
                    <a:pt x="365470" y="421721"/>
                    <a:pt x="295993" y="420769"/>
                  </a:cubicBezTo>
                  <a:cubicBezTo>
                    <a:pt x="295041" y="420769"/>
                    <a:pt x="214143" y="430289"/>
                    <a:pt x="159893" y="363651"/>
                  </a:cubicBezTo>
                  <a:lnTo>
                    <a:pt x="159893" y="475031"/>
                  </a:lnTo>
                  <a:cubicBezTo>
                    <a:pt x="209384" y="526437"/>
                    <a:pt x="293138" y="523582"/>
                    <a:pt x="294089" y="522630"/>
                  </a:cubicBezTo>
                  <a:cubicBezTo>
                    <a:pt x="428285" y="522630"/>
                    <a:pt x="537736" y="398874"/>
                    <a:pt x="537736" y="263695"/>
                  </a:cubicBezTo>
                  <a:cubicBezTo>
                    <a:pt x="535833" y="106620"/>
                    <a:pt x="414009" y="0"/>
                    <a:pt x="226515" y="0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6BD75F10-032C-E7C2-8AE9-5ACE0539E99D}"/>
                </a:ext>
              </a:extLst>
            </p:cNvPr>
            <p:cNvSpPr/>
            <p:nvPr/>
          </p:nvSpPr>
          <p:spPr>
            <a:xfrm>
              <a:off x="7330414" y="3896415"/>
              <a:ext cx="364518" cy="533101"/>
            </a:xfrm>
            <a:custGeom>
              <a:avLst/>
              <a:gdLst>
                <a:gd name="connsiteX0" fmla="*/ 124678 w 364518"/>
                <a:gd name="connsiteY0" fmla="*/ 0 h 533101"/>
                <a:gd name="connsiteX1" fmla="*/ 0 w 364518"/>
                <a:gd name="connsiteY1" fmla="*/ 37127 h 533101"/>
                <a:gd name="connsiteX2" fmla="*/ 0 w 364518"/>
                <a:gd name="connsiteY2" fmla="*/ 145651 h 533101"/>
                <a:gd name="connsiteX3" fmla="*/ 108499 w 364518"/>
                <a:gd name="connsiteY3" fmla="*/ 106620 h 533101"/>
                <a:gd name="connsiteX4" fmla="*/ 255068 w 364518"/>
                <a:gd name="connsiteY4" fmla="*/ 272262 h 533101"/>
                <a:gd name="connsiteX5" fmla="*/ 255068 w 364518"/>
                <a:gd name="connsiteY5" fmla="*/ 533101 h 533101"/>
                <a:gd name="connsiteX6" fmla="*/ 364519 w 364518"/>
                <a:gd name="connsiteY6" fmla="*/ 533101 h 533101"/>
                <a:gd name="connsiteX7" fmla="*/ 364519 w 364518"/>
                <a:gd name="connsiteY7" fmla="*/ 266551 h 533101"/>
                <a:gd name="connsiteX8" fmla="*/ 124678 w 364518"/>
                <a:gd name="connsiteY8" fmla="*/ 0 h 53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518" h="533101">
                  <a:moveTo>
                    <a:pt x="124678" y="0"/>
                  </a:moveTo>
                  <a:cubicBezTo>
                    <a:pt x="81850" y="0"/>
                    <a:pt x="37118" y="11423"/>
                    <a:pt x="0" y="37127"/>
                  </a:cubicBezTo>
                  <a:lnTo>
                    <a:pt x="0" y="145651"/>
                  </a:lnTo>
                  <a:cubicBezTo>
                    <a:pt x="27600" y="119948"/>
                    <a:pt x="63767" y="106620"/>
                    <a:pt x="108499" y="106620"/>
                  </a:cubicBezTo>
                  <a:cubicBezTo>
                    <a:pt x="197963" y="106620"/>
                    <a:pt x="255068" y="155170"/>
                    <a:pt x="255068" y="272262"/>
                  </a:cubicBezTo>
                  <a:lnTo>
                    <a:pt x="255068" y="533101"/>
                  </a:lnTo>
                  <a:lnTo>
                    <a:pt x="364519" y="533101"/>
                  </a:lnTo>
                  <a:lnTo>
                    <a:pt x="364519" y="266551"/>
                  </a:lnTo>
                  <a:cubicBezTo>
                    <a:pt x="364519" y="102812"/>
                    <a:pt x="278861" y="0"/>
                    <a:pt x="124678" y="0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579415DD-FA28-9662-A2A7-D66677178804}"/>
                </a:ext>
              </a:extLst>
            </p:cNvPr>
            <p:cNvSpPr/>
            <p:nvPr/>
          </p:nvSpPr>
          <p:spPr>
            <a:xfrm>
              <a:off x="7168617" y="3710782"/>
              <a:ext cx="110402" cy="717782"/>
            </a:xfrm>
            <a:custGeom>
              <a:avLst/>
              <a:gdLst>
                <a:gd name="connsiteX0" fmla="*/ 0 w 110402"/>
                <a:gd name="connsiteY0" fmla="*/ 0 h 717782"/>
                <a:gd name="connsiteX1" fmla="*/ 110402 w 110402"/>
                <a:gd name="connsiteY1" fmla="*/ 0 h 717782"/>
                <a:gd name="connsiteX2" fmla="*/ 110402 w 110402"/>
                <a:gd name="connsiteY2" fmla="*/ 717783 h 717782"/>
                <a:gd name="connsiteX3" fmla="*/ 0 w 110402"/>
                <a:gd name="connsiteY3" fmla="*/ 717783 h 71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02" h="717782">
                  <a:moveTo>
                    <a:pt x="0" y="0"/>
                  </a:moveTo>
                  <a:lnTo>
                    <a:pt x="110402" y="0"/>
                  </a:lnTo>
                  <a:lnTo>
                    <a:pt x="110402" y="717783"/>
                  </a:lnTo>
                  <a:lnTo>
                    <a:pt x="0" y="717783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8245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Рисунок 37">
            <a:extLst>
              <a:ext uri="{FF2B5EF4-FFF2-40B4-BE49-F238E27FC236}">
                <a16:creationId xmlns:a16="http://schemas.microsoft.com/office/drawing/2014/main" id="{01359BA5-1BE8-3ED0-491F-FD1EF6AE5D04}"/>
              </a:ext>
            </a:extLst>
          </p:cNvPr>
          <p:cNvGrpSpPr/>
          <p:nvPr userDrawn="1"/>
        </p:nvGrpSpPr>
        <p:grpSpPr>
          <a:xfrm>
            <a:off x="0" y="1680"/>
            <a:ext cx="12190880" cy="6855759"/>
            <a:chOff x="0" y="1680"/>
            <a:chExt cx="12190880" cy="6855759"/>
          </a:xfrm>
          <a:solidFill>
            <a:srgbClr val="86888C">
              <a:alpha val="5000"/>
            </a:srgbClr>
          </a:solidFill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8F265EF4-4777-4D41-4208-01C452288342}"/>
                </a:ext>
              </a:extLst>
            </p:cNvPr>
            <p:cNvSpPr/>
            <p:nvPr/>
          </p:nvSpPr>
          <p:spPr>
            <a:xfrm>
              <a:off x="1948748" y="1680"/>
              <a:ext cx="10242131" cy="6855759"/>
            </a:xfrm>
            <a:custGeom>
              <a:avLst/>
              <a:gdLst>
                <a:gd name="connsiteX0" fmla="*/ 10242131 w 10242131"/>
                <a:gd name="connsiteY0" fmla="*/ 158322 h 6855759"/>
                <a:gd name="connsiteX1" fmla="*/ 10242131 w 10242131"/>
                <a:gd name="connsiteY1" fmla="*/ 0 h 6855759"/>
                <a:gd name="connsiteX2" fmla="*/ 4890240 w 10242131"/>
                <a:gd name="connsiteY2" fmla="*/ 0 h 6855759"/>
                <a:gd name="connsiteX3" fmla="*/ 4510122 w 10242131"/>
                <a:gd name="connsiteY3" fmla="*/ 0 h 6855759"/>
                <a:gd name="connsiteX4" fmla="*/ 3244555 w 10242131"/>
                <a:gd name="connsiteY4" fmla="*/ 0 h 6855759"/>
                <a:gd name="connsiteX5" fmla="*/ 5424018 w 10242131"/>
                <a:gd name="connsiteY5" fmla="*/ 808404 h 6855759"/>
                <a:gd name="connsiteX6" fmla="*/ 8181161 w 10242131"/>
                <a:gd name="connsiteY6" fmla="*/ 2699980 h 6855759"/>
                <a:gd name="connsiteX7" fmla="*/ 7104198 w 10242131"/>
                <a:gd name="connsiteY7" fmla="*/ 4991952 h 6855759"/>
                <a:gd name="connsiteX8" fmla="*/ 6685105 w 10242131"/>
                <a:gd name="connsiteY8" fmla="*/ 5752658 h 6855759"/>
                <a:gd name="connsiteX9" fmla="*/ 4804002 w 10242131"/>
                <a:gd name="connsiteY9" fmla="*/ 6267260 h 6855759"/>
                <a:gd name="connsiteX10" fmla="*/ 3839707 w 10242131"/>
                <a:gd name="connsiteY10" fmla="*/ 6469697 h 6855759"/>
                <a:gd name="connsiteX11" fmla="*/ 2868021 w 10242131"/>
                <a:gd name="connsiteY11" fmla="*/ 6047356 h 6855759"/>
                <a:gd name="connsiteX12" fmla="*/ 215706 w 10242131"/>
                <a:gd name="connsiteY12" fmla="*/ 4243786 h 6855759"/>
                <a:gd name="connsiteX13" fmla="*/ 0 w 10242131"/>
                <a:gd name="connsiteY13" fmla="*/ 4769361 h 6855759"/>
                <a:gd name="connsiteX14" fmla="*/ 2640219 w 10242131"/>
                <a:gd name="connsiteY14" fmla="*/ 6514035 h 6855759"/>
                <a:gd name="connsiteX15" fmla="*/ 3404039 w 10242131"/>
                <a:gd name="connsiteY15" fmla="*/ 6855536 h 6855759"/>
                <a:gd name="connsiteX16" fmla="*/ 5052188 w 10242131"/>
                <a:gd name="connsiteY16" fmla="*/ 6855536 h 6855759"/>
                <a:gd name="connsiteX17" fmla="*/ 4824834 w 10242131"/>
                <a:gd name="connsiteY17" fmla="*/ 6795073 h 6855759"/>
                <a:gd name="connsiteX18" fmla="*/ 4921375 w 10242131"/>
                <a:gd name="connsiteY18" fmla="*/ 6773128 h 6855759"/>
                <a:gd name="connsiteX19" fmla="*/ 9558949 w 10242131"/>
                <a:gd name="connsiteY19" fmla="*/ 5170652 h 6855759"/>
                <a:gd name="connsiteX20" fmla="*/ 9413801 w 10242131"/>
                <a:gd name="connsiteY20" fmla="*/ 4663887 h 6855759"/>
                <a:gd name="connsiteX21" fmla="*/ 7390462 w 10242131"/>
                <a:gd name="connsiteY21" fmla="*/ 5515287 h 6855759"/>
                <a:gd name="connsiteX22" fmla="*/ 7545914 w 10242131"/>
                <a:gd name="connsiteY22" fmla="*/ 5225291 h 6855759"/>
                <a:gd name="connsiteX23" fmla="*/ 8557695 w 10242131"/>
                <a:gd name="connsiteY23" fmla="*/ 3091866 h 6855759"/>
                <a:gd name="connsiteX24" fmla="*/ 8899511 w 10242131"/>
                <a:gd name="connsiteY24" fmla="*/ 3506369 h 6855759"/>
                <a:gd name="connsiteX25" fmla="*/ 9534981 w 10242131"/>
                <a:gd name="connsiteY25" fmla="*/ 6055865 h 6855759"/>
                <a:gd name="connsiteX26" fmla="*/ 8608766 w 10242131"/>
                <a:gd name="connsiteY26" fmla="*/ 6855760 h 6855759"/>
                <a:gd name="connsiteX27" fmla="*/ 9579333 w 10242131"/>
                <a:gd name="connsiteY27" fmla="*/ 6855760 h 6855759"/>
                <a:gd name="connsiteX28" fmla="*/ 10002009 w 10242131"/>
                <a:gd name="connsiteY28" fmla="*/ 6284502 h 6855759"/>
                <a:gd name="connsiteX29" fmla="*/ 10142902 w 10242131"/>
                <a:gd name="connsiteY29" fmla="*/ 4869012 h 6855759"/>
                <a:gd name="connsiteX30" fmla="*/ 10242131 w 10242131"/>
                <a:gd name="connsiteY30" fmla="*/ 4814371 h 6855759"/>
                <a:gd name="connsiteX31" fmla="*/ 10242131 w 10242131"/>
                <a:gd name="connsiteY31" fmla="*/ 4215570 h 6855759"/>
                <a:gd name="connsiteX32" fmla="*/ 9988122 w 10242131"/>
                <a:gd name="connsiteY32" fmla="*/ 4360456 h 6855759"/>
                <a:gd name="connsiteX33" fmla="*/ 9314347 w 10242131"/>
                <a:gd name="connsiteY33" fmla="*/ 3192861 h 6855759"/>
                <a:gd name="connsiteX34" fmla="*/ 8776090 w 10242131"/>
                <a:gd name="connsiteY34" fmla="*/ 2561813 h 6855759"/>
                <a:gd name="connsiteX35" fmla="*/ 9587397 w 10242131"/>
                <a:gd name="connsiteY35" fmla="*/ 202437 h 6855759"/>
                <a:gd name="connsiteX36" fmla="*/ 9083186 w 10242131"/>
                <a:gd name="connsiteY36" fmla="*/ 151156 h 6855759"/>
                <a:gd name="connsiteX37" fmla="*/ 8389924 w 10242131"/>
                <a:gd name="connsiteY37" fmla="*/ 2181572 h 6855759"/>
                <a:gd name="connsiteX38" fmla="*/ 5652492 w 10242131"/>
                <a:gd name="connsiteY38" fmla="*/ 340605 h 6855759"/>
                <a:gd name="connsiteX39" fmla="*/ 5409234 w 10242131"/>
                <a:gd name="connsiteY39" fmla="*/ 225502 h 6855759"/>
                <a:gd name="connsiteX40" fmla="*/ 8234248 w 10242131"/>
                <a:gd name="connsiteY40" fmla="*/ 4031 h 6855759"/>
                <a:gd name="connsiteX41" fmla="*/ 10242131 w 10242131"/>
                <a:gd name="connsiteY41" fmla="*/ 158322 h 685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42131" h="6855759">
                  <a:moveTo>
                    <a:pt x="10242131" y="158322"/>
                  </a:moveTo>
                  <a:lnTo>
                    <a:pt x="10242131" y="0"/>
                  </a:lnTo>
                  <a:lnTo>
                    <a:pt x="4890240" y="0"/>
                  </a:lnTo>
                  <a:lnTo>
                    <a:pt x="4510122" y="0"/>
                  </a:lnTo>
                  <a:lnTo>
                    <a:pt x="3244555" y="0"/>
                  </a:lnTo>
                  <a:cubicBezTo>
                    <a:pt x="3961784" y="182731"/>
                    <a:pt x="4700293" y="455259"/>
                    <a:pt x="5424018" y="808404"/>
                  </a:cubicBezTo>
                  <a:cubicBezTo>
                    <a:pt x="6496950" y="1331963"/>
                    <a:pt x="7445565" y="1985405"/>
                    <a:pt x="8181161" y="2699980"/>
                  </a:cubicBezTo>
                  <a:cubicBezTo>
                    <a:pt x="7870929" y="3448370"/>
                    <a:pt x="7510972" y="4222512"/>
                    <a:pt x="7104198" y="4991952"/>
                  </a:cubicBezTo>
                  <a:cubicBezTo>
                    <a:pt x="6967562" y="5249701"/>
                    <a:pt x="6827565" y="5503195"/>
                    <a:pt x="6685105" y="5752658"/>
                  </a:cubicBezTo>
                  <a:cubicBezTo>
                    <a:pt x="6080993" y="5944794"/>
                    <a:pt x="5451121" y="6117447"/>
                    <a:pt x="4804002" y="6267260"/>
                  </a:cubicBezTo>
                  <a:cubicBezTo>
                    <a:pt x="4481451" y="6341830"/>
                    <a:pt x="4159571" y="6409234"/>
                    <a:pt x="3839707" y="6469697"/>
                  </a:cubicBezTo>
                  <a:cubicBezTo>
                    <a:pt x="3515140" y="6345413"/>
                    <a:pt x="3190124" y="6204558"/>
                    <a:pt x="2868021" y="6047356"/>
                  </a:cubicBezTo>
                  <a:cubicBezTo>
                    <a:pt x="1829136" y="5540592"/>
                    <a:pt x="922856" y="4910440"/>
                    <a:pt x="215706" y="4243786"/>
                  </a:cubicBezTo>
                  <a:cubicBezTo>
                    <a:pt x="141564" y="4420470"/>
                    <a:pt x="68094" y="4596707"/>
                    <a:pt x="0" y="4769361"/>
                  </a:cubicBezTo>
                  <a:cubicBezTo>
                    <a:pt x="716781" y="5411829"/>
                    <a:pt x="1611414" y="6012870"/>
                    <a:pt x="2640219" y="6514035"/>
                  </a:cubicBezTo>
                  <a:cubicBezTo>
                    <a:pt x="2893556" y="6637648"/>
                    <a:pt x="3148462" y="6751406"/>
                    <a:pt x="3404039" y="6855536"/>
                  </a:cubicBezTo>
                  <a:lnTo>
                    <a:pt x="5052188" y="6855536"/>
                  </a:lnTo>
                  <a:cubicBezTo>
                    <a:pt x="4976702" y="6836501"/>
                    <a:pt x="4900992" y="6816347"/>
                    <a:pt x="4824834" y="6795073"/>
                  </a:cubicBezTo>
                  <a:cubicBezTo>
                    <a:pt x="4857089" y="6787908"/>
                    <a:pt x="4889120" y="6780518"/>
                    <a:pt x="4921375" y="6773128"/>
                  </a:cubicBezTo>
                  <a:cubicBezTo>
                    <a:pt x="6632466" y="6378107"/>
                    <a:pt x="8228648" y="5822526"/>
                    <a:pt x="9558949" y="5170652"/>
                  </a:cubicBezTo>
                  <a:cubicBezTo>
                    <a:pt x="9530726" y="5007403"/>
                    <a:pt x="9481895" y="4837884"/>
                    <a:pt x="9413801" y="4663887"/>
                  </a:cubicBezTo>
                  <a:cubicBezTo>
                    <a:pt x="8796249" y="4971350"/>
                    <a:pt x="8116203" y="5257314"/>
                    <a:pt x="7390462" y="5515287"/>
                  </a:cubicBezTo>
                  <a:cubicBezTo>
                    <a:pt x="7442653" y="5418995"/>
                    <a:pt x="7494619" y="5322479"/>
                    <a:pt x="7545914" y="5225291"/>
                  </a:cubicBezTo>
                  <a:cubicBezTo>
                    <a:pt x="7919088" y="4519674"/>
                    <a:pt x="8257992" y="3800171"/>
                    <a:pt x="8557695" y="3091866"/>
                  </a:cubicBezTo>
                  <a:cubicBezTo>
                    <a:pt x="8679772" y="3228466"/>
                    <a:pt x="8793785" y="3366858"/>
                    <a:pt x="8899511" y="3506369"/>
                  </a:cubicBezTo>
                  <a:cubicBezTo>
                    <a:pt x="9636003" y="4480933"/>
                    <a:pt x="9862237" y="5386749"/>
                    <a:pt x="9534981" y="6055865"/>
                  </a:cubicBezTo>
                  <a:cubicBezTo>
                    <a:pt x="9366090" y="6402068"/>
                    <a:pt x="9047123" y="6673253"/>
                    <a:pt x="8608766" y="6855760"/>
                  </a:cubicBezTo>
                  <a:lnTo>
                    <a:pt x="9579333" y="6855760"/>
                  </a:lnTo>
                  <a:cubicBezTo>
                    <a:pt x="9755616" y="6689824"/>
                    <a:pt x="9897404" y="6498808"/>
                    <a:pt x="10002009" y="6284502"/>
                  </a:cubicBezTo>
                  <a:cubicBezTo>
                    <a:pt x="10207636" y="5863505"/>
                    <a:pt x="10252882" y="5383614"/>
                    <a:pt x="10142902" y="4869012"/>
                  </a:cubicBezTo>
                  <a:cubicBezTo>
                    <a:pt x="10176277" y="4850873"/>
                    <a:pt x="10209204" y="4832734"/>
                    <a:pt x="10242131" y="4814371"/>
                  </a:cubicBezTo>
                  <a:lnTo>
                    <a:pt x="10242131" y="4215570"/>
                  </a:lnTo>
                  <a:cubicBezTo>
                    <a:pt x="10159029" y="4264164"/>
                    <a:pt x="10074136" y="4312534"/>
                    <a:pt x="9988122" y="4360456"/>
                  </a:cubicBezTo>
                  <a:cubicBezTo>
                    <a:pt x="9839838" y="3982006"/>
                    <a:pt x="9614499" y="3590121"/>
                    <a:pt x="9314347" y="3192861"/>
                  </a:cubicBezTo>
                  <a:cubicBezTo>
                    <a:pt x="9152624" y="2979003"/>
                    <a:pt x="8972756" y="2768280"/>
                    <a:pt x="8776090" y="2561813"/>
                  </a:cubicBezTo>
                  <a:cubicBezTo>
                    <a:pt x="9105361" y="1736613"/>
                    <a:pt x="9378634" y="936271"/>
                    <a:pt x="9587397" y="202437"/>
                  </a:cubicBezTo>
                  <a:cubicBezTo>
                    <a:pt x="9425001" y="181835"/>
                    <a:pt x="9256781" y="165488"/>
                    <a:pt x="9083186" y="151156"/>
                  </a:cubicBezTo>
                  <a:cubicBezTo>
                    <a:pt x="8902198" y="777501"/>
                    <a:pt x="8670141" y="1463861"/>
                    <a:pt x="8389924" y="2181572"/>
                  </a:cubicBezTo>
                  <a:cubicBezTo>
                    <a:pt x="7638200" y="1485583"/>
                    <a:pt x="6700560" y="852295"/>
                    <a:pt x="5652492" y="340605"/>
                  </a:cubicBezTo>
                  <a:cubicBezTo>
                    <a:pt x="5571630" y="301192"/>
                    <a:pt x="5490544" y="262899"/>
                    <a:pt x="5409234" y="225502"/>
                  </a:cubicBezTo>
                  <a:cubicBezTo>
                    <a:pt x="6393912" y="80169"/>
                    <a:pt x="7349919" y="4031"/>
                    <a:pt x="8234248" y="4031"/>
                  </a:cubicBezTo>
                  <a:cubicBezTo>
                    <a:pt x="8984628" y="3807"/>
                    <a:pt x="9660195" y="57551"/>
                    <a:pt x="10242131" y="15832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CD297D98-C736-25D5-C47D-70A670C3449E}"/>
                </a:ext>
              </a:extLst>
            </p:cNvPr>
            <p:cNvSpPr/>
            <p:nvPr/>
          </p:nvSpPr>
          <p:spPr>
            <a:xfrm>
              <a:off x="7971055" y="6355378"/>
              <a:ext cx="894408" cy="501837"/>
            </a:xfrm>
            <a:custGeom>
              <a:avLst/>
              <a:gdLst>
                <a:gd name="connsiteX0" fmla="*/ 0 w 894408"/>
                <a:gd name="connsiteY0" fmla="*/ 501837 h 501837"/>
                <a:gd name="connsiteX1" fmla="*/ 593584 w 894408"/>
                <a:gd name="connsiteY1" fmla="*/ 501837 h 501837"/>
                <a:gd name="connsiteX2" fmla="*/ 894408 w 894408"/>
                <a:gd name="connsiteY2" fmla="*/ 0 h 501837"/>
                <a:gd name="connsiteX3" fmla="*/ 169339 w 894408"/>
                <a:gd name="connsiteY3" fmla="*/ 230876 h 501837"/>
                <a:gd name="connsiteX4" fmla="*/ 0 w 894408"/>
                <a:gd name="connsiteY4" fmla="*/ 501837 h 501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4408" h="501837">
                  <a:moveTo>
                    <a:pt x="0" y="501837"/>
                  </a:moveTo>
                  <a:lnTo>
                    <a:pt x="593584" y="501837"/>
                  </a:lnTo>
                  <a:cubicBezTo>
                    <a:pt x="694605" y="337022"/>
                    <a:pt x="794955" y="169743"/>
                    <a:pt x="894408" y="0"/>
                  </a:cubicBezTo>
                  <a:cubicBezTo>
                    <a:pt x="656751" y="80616"/>
                    <a:pt x="415061" y="157426"/>
                    <a:pt x="169339" y="230876"/>
                  </a:cubicBezTo>
                  <a:cubicBezTo>
                    <a:pt x="113341" y="322018"/>
                    <a:pt x="56894" y="412263"/>
                    <a:pt x="0" y="50183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1259A560-EADD-0F24-270F-61B83780AC8B}"/>
                </a:ext>
              </a:extLst>
            </p:cNvPr>
            <p:cNvSpPr/>
            <p:nvPr/>
          </p:nvSpPr>
          <p:spPr>
            <a:xfrm>
              <a:off x="0" y="1680"/>
              <a:ext cx="6146398" cy="6855759"/>
            </a:xfrm>
            <a:custGeom>
              <a:avLst/>
              <a:gdLst>
                <a:gd name="connsiteX0" fmla="*/ 2007211 w 6146398"/>
                <a:gd name="connsiteY0" fmla="*/ 6850833 h 6855759"/>
                <a:gd name="connsiteX1" fmla="*/ 1120643 w 6146398"/>
                <a:gd name="connsiteY1" fmla="*/ 6824185 h 6855759"/>
                <a:gd name="connsiteX2" fmla="*/ 3136814 w 6146398"/>
                <a:gd name="connsiteY2" fmla="*/ 1864928 h 6855759"/>
                <a:gd name="connsiteX3" fmla="*/ 3463621 w 6146398"/>
                <a:gd name="connsiteY3" fmla="*/ 1266127 h 6855759"/>
                <a:gd name="connsiteX4" fmla="*/ 2769687 w 6146398"/>
                <a:gd name="connsiteY4" fmla="*/ 1492077 h 6855759"/>
                <a:gd name="connsiteX5" fmla="*/ 2695097 w 6146398"/>
                <a:gd name="connsiteY5" fmla="*/ 1631140 h 6855759"/>
                <a:gd name="connsiteX6" fmla="*/ 1681524 w 6146398"/>
                <a:gd name="connsiteY6" fmla="*/ 3749114 h 6855759"/>
                <a:gd name="connsiteX7" fmla="*/ 719021 w 6146398"/>
                <a:gd name="connsiteY7" fmla="*/ 2242482 h 6855759"/>
                <a:gd name="connsiteX8" fmla="*/ 5436785 w 6146398"/>
                <a:gd name="connsiteY8" fmla="*/ 588276 h 6855759"/>
                <a:gd name="connsiteX9" fmla="*/ 6146399 w 6146398"/>
                <a:gd name="connsiteY9" fmla="*/ 435553 h 6855759"/>
                <a:gd name="connsiteX10" fmla="*/ 5149177 w 6146398"/>
                <a:gd name="connsiteY10" fmla="*/ 122492 h 6855759"/>
                <a:gd name="connsiteX11" fmla="*/ 3945209 w 6146398"/>
                <a:gd name="connsiteY11" fmla="*/ 441375 h 6855759"/>
                <a:gd name="connsiteX12" fmla="*/ 4219153 w 6146398"/>
                <a:gd name="connsiteY12" fmla="*/ 0 h 6855759"/>
                <a:gd name="connsiteX13" fmla="*/ 3625121 w 6146398"/>
                <a:gd name="connsiteY13" fmla="*/ 0 h 6855759"/>
                <a:gd name="connsiteX14" fmla="*/ 3230443 w 6146398"/>
                <a:gd name="connsiteY14" fmla="*/ 662175 h 6855759"/>
                <a:gd name="connsiteX15" fmla="*/ 584625 w 6146398"/>
                <a:gd name="connsiteY15" fmla="*/ 1734598 h 6855759"/>
                <a:gd name="connsiteX16" fmla="*/ 706030 w 6146398"/>
                <a:gd name="connsiteY16" fmla="*/ 800119 h 6855759"/>
                <a:gd name="connsiteX17" fmla="*/ 1632693 w 6146398"/>
                <a:gd name="connsiteY17" fmla="*/ 0 h 6855759"/>
                <a:gd name="connsiteX18" fmla="*/ 661903 w 6146398"/>
                <a:gd name="connsiteY18" fmla="*/ 0 h 6855759"/>
                <a:gd name="connsiteX19" fmla="*/ 238554 w 6146398"/>
                <a:gd name="connsiteY19" fmla="*/ 571929 h 6855759"/>
                <a:gd name="connsiteX20" fmla="*/ 1456186 w 6146398"/>
                <a:gd name="connsiteY20" fmla="*/ 4292604 h 6855759"/>
                <a:gd name="connsiteX21" fmla="*/ 615312 w 6146398"/>
                <a:gd name="connsiteY21" fmla="*/ 6781861 h 6855759"/>
                <a:gd name="connsiteX22" fmla="*/ 0 w 6146398"/>
                <a:gd name="connsiteY22" fmla="*/ 6696990 h 6855759"/>
                <a:gd name="connsiteX23" fmla="*/ 0 w 6146398"/>
                <a:gd name="connsiteY23" fmla="*/ 6855760 h 6855759"/>
                <a:gd name="connsiteX24" fmla="*/ 595600 w 6146398"/>
                <a:gd name="connsiteY24" fmla="*/ 6855760 h 6855759"/>
                <a:gd name="connsiteX25" fmla="*/ 1112131 w 6146398"/>
                <a:gd name="connsiteY25" fmla="*/ 6855760 h 6855759"/>
                <a:gd name="connsiteX26" fmla="*/ 5003805 w 6146398"/>
                <a:gd name="connsiteY26" fmla="*/ 6855760 h 6855759"/>
                <a:gd name="connsiteX27" fmla="*/ 4584264 w 6146398"/>
                <a:gd name="connsiteY27" fmla="*/ 6664968 h 6855759"/>
                <a:gd name="connsiteX28" fmla="*/ 2007211 w 6146398"/>
                <a:gd name="connsiteY28" fmla="*/ 6850833 h 6855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146398" h="6855759">
                  <a:moveTo>
                    <a:pt x="2007211" y="6850833"/>
                  </a:moveTo>
                  <a:cubicBezTo>
                    <a:pt x="1698547" y="6850833"/>
                    <a:pt x="1402651" y="6841876"/>
                    <a:pt x="1120643" y="6824185"/>
                  </a:cubicBezTo>
                  <a:cubicBezTo>
                    <a:pt x="1524728" y="5349799"/>
                    <a:pt x="2186855" y="3661556"/>
                    <a:pt x="3136814" y="1864928"/>
                  </a:cubicBezTo>
                  <a:cubicBezTo>
                    <a:pt x="3243659" y="1662267"/>
                    <a:pt x="3352968" y="1462965"/>
                    <a:pt x="3463621" y="1266127"/>
                  </a:cubicBezTo>
                  <a:cubicBezTo>
                    <a:pt x="3226188" y="1339801"/>
                    <a:pt x="2995025" y="1414595"/>
                    <a:pt x="2769687" y="1492077"/>
                  </a:cubicBezTo>
                  <a:cubicBezTo>
                    <a:pt x="2744600" y="1538655"/>
                    <a:pt x="2719737" y="1584114"/>
                    <a:pt x="2695097" y="1631140"/>
                  </a:cubicBezTo>
                  <a:cubicBezTo>
                    <a:pt x="2316547" y="2346612"/>
                    <a:pt x="1978316" y="3055589"/>
                    <a:pt x="1681524" y="3749114"/>
                  </a:cubicBezTo>
                  <a:cubicBezTo>
                    <a:pt x="1229952" y="3242350"/>
                    <a:pt x="899336" y="2727972"/>
                    <a:pt x="719021" y="2242482"/>
                  </a:cubicBezTo>
                  <a:cubicBezTo>
                    <a:pt x="1968460" y="1607627"/>
                    <a:pt x="3563299" y="1021814"/>
                    <a:pt x="5436785" y="588276"/>
                  </a:cubicBezTo>
                  <a:cubicBezTo>
                    <a:pt x="5674443" y="533636"/>
                    <a:pt x="5910309" y="483475"/>
                    <a:pt x="6146399" y="435553"/>
                  </a:cubicBezTo>
                  <a:cubicBezTo>
                    <a:pt x="5811976" y="313285"/>
                    <a:pt x="5478449" y="208259"/>
                    <a:pt x="5149177" y="122492"/>
                  </a:cubicBezTo>
                  <a:cubicBezTo>
                    <a:pt x="4737252" y="220800"/>
                    <a:pt x="4335630" y="327616"/>
                    <a:pt x="3945209" y="441375"/>
                  </a:cubicBezTo>
                  <a:cubicBezTo>
                    <a:pt x="4035702" y="292235"/>
                    <a:pt x="4127092" y="145110"/>
                    <a:pt x="4219153" y="0"/>
                  </a:cubicBezTo>
                  <a:lnTo>
                    <a:pt x="3625121" y="0"/>
                  </a:lnTo>
                  <a:cubicBezTo>
                    <a:pt x="3492068" y="216321"/>
                    <a:pt x="3360584" y="437120"/>
                    <a:pt x="3230443" y="662175"/>
                  </a:cubicBezTo>
                  <a:cubicBezTo>
                    <a:pt x="2256069" y="980386"/>
                    <a:pt x="1365468" y="1343384"/>
                    <a:pt x="584625" y="1734598"/>
                  </a:cubicBezTo>
                  <a:cubicBezTo>
                    <a:pt x="533554" y="1395113"/>
                    <a:pt x="570065" y="1078693"/>
                    <a:pt x="706030" y="800119"/>
                  </a:cubicBezTo>
                  <a:cubicBezTo>
                    <a:pt x="874921" y="453692"/>
                    <a:pt x="1194337" y="182507"/>
                    <a:pt x="1632693" y="0"/>
                  </a:cubicBezTo>
                  <a:lnTo>
                    <a:pt x="661903" y="0"/>
                  </a:lnTo>
                  <a:cubicBezTo>
                    <a:pt x="485395" y="166160"/>
                    <a:pt x="343159" y="357176"/>
                    <a:pt x="238554" y="571929"/>
                  </a:cubicBezTo>
                  <a:cubicBezTo>
                    <a:pt x="-276409" y="1627781"/>
                    <a:pt x="234746" y="3010802"/>
                    <a:pt x="1456186" y="4292604"/>
                  </a:cubicBezTo>
                  <a:cubicBezTo>
                    <a:pt x="1108771" y="5157216"/>
                    <a:pt x="827658" y="5993387"/>
                    <a:pt x="615312" y="6781861"/>
                  </a:cubicBezTo>
                  <a:cubicBezTo>
                    <a:pt x="400278" y="6759020"/>
                    <a:pt x="194875" y="6730581"/>
                    <a:pt x="0" y="6696990"/>
                  </a:cubicBezTo>
                  <a:lnTo>
                    <a:pt x="0" y="6855760"/>
                  </a:lnTo>
                  <a:lnTo>
                    <a:pt x="595600" y="6855760"/>
                  </a:lnTo>
                  <a:lnTo>
                    <a:pt x="1112131" y="6855760"/>
                  </a:lnTo>
                  <a:lnTo>
                    <a:pt x="5003805" y="6855760"/>
                  </a:lnTo>
                  <a:cubicBezTo>
                    <a:pt x="4863585" y="6795073"/>
                    <a:pt x="4723588" y="6731476"/>
                    <a:pt x="4584264" y="6664968"/>
                  </a:cubicBezTo>
                  <a:cubicBezTo>
                    <a:pt x="3688063" y="6786340"/>
                    <a:pt x="2817622" y="6850833"/>
                    <a:pt x="2007211" y="685083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5365EB7A-45C0-F340-8622-02BA032849BF}"/>
                </a:ext>
              </a:extLst>
            </p:cNvPr>
            <p:cNvSpPr/>
            <p:nvPr/>
          </p:nvSpPr>
          <p:spPr>
            <a:xfrm>
              <a:off x="0" y="2068820"/>
              <a:ext cx="138876" cy="567226"/>
            </a:xfrm>
            <a:custGeom>
              <a:avLst/>
              <a:gdLst>
                <a:gd name="connsiteX0" fmla="*/ 0 w 138876"/>
                <a:gd name="connsiteY0" fmla="*/ 0 h 567226"/>
                <a:gd name="connsiteX1" fmla="*/ 0 w 138876"/>
                <a:gd name="connsiteY1" fmla="*/ 567227 h 567226"/>
                <a:gd name="connsiteX2" fmla="*/ 138876 w 138876"/>
                <a:gd name="connsiteY2" fmla="*/ 486610 h 567226"/>
                <a:gd name="connsiteX3" fmla="*/ 0 w 138876"/>
                <a:gd name="connsiteY3" fmla="*/ 0 h 56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76" h="567226">
                  <a:moveTo>
                    <a:pt x="0" y="0"/>
                  </a:moveTo>
                  <a:lnTo>
                    <a:pt x="0" y="567227"/>
                  </a:lnTo>
                  <a:cubicBezTo>
                    <a:pt x="45695" y="540354"/>
                    <a:pt x="92062" y="513482"/>
                    <a:pt x="138876" y="486610"/>
                  </a:cubicBezTo>
                  <a:cubicBezTo>
                    <a:pt x="78846" y="322690"/>
                    <a:pt x="32031" y="159666"/>
                    <a:pt x="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" name="Текст 26">
            <a:extLst>
              <a:ext uri="{FF2B5EF4-FFF2-40B4-BE49-F238E27FC236}">
                <a16:creationId xmlns:a16="http://schemas.microsoft.com/office/drawing/2014/main" id="{7515E36B-1623-4270-9DCE-D237A95313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8044" y="3981502"/>
            <a:ext cx="39951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10202AF7-32D8-423F-B59E-300862A1F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8044" y="3237442"/>
            <a:ext cx="576643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rgbClr val="0055BB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grpSp>
        <p:nvGrpSpPr>
          <p:cNvPr id="7" name="Рисунок 3">
            <a:extLst>
              <a:ext uri="{FF2B5EF4-FFF2-40B4-BE49-F238E27FC236}">
                <a16:creationId xmlns:a16="http://schemas.microsoft.com/office/drawing/2014/main" id="{892892BD-EB12-1508-DE58-06D9EEEC32F9}"/>
              </a:ext>
            </a:extLst>
          </p:cNvPr>
          <p:cNvGrpSpPr/>
          <p:nvPr userDrawn="1"/>
        </p:nvGrpSpPr>
        <p:grpSpPr>
          <a:xfrm>
            <a:off x="9961789" y="398781"/>
            <a:ext cx="1362840" cy="713135"/>
            <a:chOff x="4198722" y="2444666"/>
            <a:chExt cx="3793155" cy="1984849"/>
          </a:xfrm>
          <a:solidFill>
            <a:srgbClr val="797D82"/>
          </a:solidFill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610B4586-1FF9-5CEC-93C5-1E3AA318AFEA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253164 w 253164"/>
                <a:gd name="connsiteY1" fmla="*/ 126611 h 253223"/>
                <a:gd name="connsiteX2" fmla="*/ 253164 w 253164"/>
                <a:gd name="connsiteY2" fmla="*/ 126611 h 253223"/>
                <a:gd name="connsiteX3" fmla="*/ 253164 w 253164"/>
                <a:gd name="connsiteY3" fmla="*/ 126611 h 253223"/>
                <a:gd name="connsiteX4" fmla="*/ 126582 w 253164"/>
                <a:gd name="connsiteY4" fmla="*/ 0 h 253223"/>
                <a:gd name="connsiteX5" fmla="*/ 0 w 253164"/>
                <a:gd name="connsiteY5" fmla="*/ 126611 h 253223"/>
                <a:gd name="connsiteX6" fmla="*/ 0 w 253164"/>
                <a:gd name="connsiteY6" fmla="*/ 126611 h 253223"/>
                <a:gd name="connsiteX7" fmla="*/ 0 w 253164"/>
                <a:gd name="connsiteY7" fmla="*/ 126611 h 253223"/>
                <a:gd name="connsiteX8" fmla="*/ 126582 w 253164"/>
                <a:gd name="connsiteY8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196060" y="253223"/>
                    <a:pt x="253164" y="196105"/>
                    <a:pt x="253164" y="126611"/>
                  </a:cubicBezTo>
                  <a:cubicBezTo>
                    <a:pt x="253164" y="126611"/>
                    <a:pt x="253164" y="126611"/>
                    <a:pt x="253164" y="126611"/>
                  </a:cubicBezTo>
                  <a:cubicBezTo>
                    <a:pt x="253164" y="126611"/>
                    <a:pt x="253164" y="126611"/>
                    <a:pt x="253164" y="126611"/>
                  </a:cubicBezTo>
                  <a:cubicBezTo>
                    <a:pt x="253164" y="57118"/>
                    <a:pt x="196060" y="0"/>
                    <a:pt x="126582" y="0"/>
                  </a:cubicBezTo>
                  <a:cubicBezTo>
                    <a:pt x="57105" y="0"/>
                    <a:pt x="0" y="57118"/>
                    <a:pt x="0" y="126611"/>
                  </a:cubicBezTo>
                  <a:cubicBezTo>
                    <a:pt x="0" y="126611"/>
                    <a:pt x="0" y="126611"/>
                    <a:pt x="0" y="126611"/>
                  </a:cubicBezTo>
                  <a:cubicBezTo>
                    <a:pt x="0" y="126611"/>
                    <a:pt x="0" y="126611"/>
                    <a:pt x="0" y="126611"/>
                  </a:cubicBezTo>
                  <a:cubicBezTo>
                    <a:pt x="0" y="197057"/>
                    <a:pt x="56153" y="253223"/>
                    <a:pt x="126582" y="253223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7931120B-A638-A506-4CC1-AC6397A5E770}"/>
                </a:ext>
              </a:extLst>
            </p:cNvPr>
            <p:cNvSpPr/>
            <p:nvPr/>
          </p:nvSpPr>
          <p:spPr>
            <a:xfrm>
              <a:off x="4198722" y="2444666"/>
              <a:ext cx="1570211" cy="1652613"/>
            </a:xfrm>
            <a:custGeom>
              <a:avLst/>
              <a:gdLst>
                <a:gd name="connsiteX0" fmla="*/ 1299582 w 1570211"/>
                <a:gd name="connsiteY0" fmla="*/ 1076674 h 1652613"/>
                <a:gd name="connsiteX1" fmla="*/ 1311954 w 1570211"/>
                <a:gd name="connsiteY1" fmla="*/ 951966 h 1652613"/>
                <a:gd name="connsiteX2" fmla="*/ 1379528 w 1570211"/>
                <a:gd name="connsiteY2" fmla="*/ 912936 h 1652613"/>
                <a:gd name="connsiteX3" fmla="*/ 1567022 w 1570211"/>
                <a:gd name="connsiteY3" fmla="*/ 644481 h 1652613"/>
                <a:gd name="connsiteX4" fmla="*/ 1277691 w 1570211"/>
                <a:gd name="connsiteY4" fmla="*/ 485503 h 1652613"/>
                <a:gd name="connsiteX5" fmla="*/ 1212973 w 1570211"/>
                <a:gd name="connsiteY5" fmla="*/ 16183 h 1652613"/>
                <a:gd name="connsiteX6" fmla="*/ 1143495 w 1570211"/>
                <a:gd name="connsiteY6" fmla="*/ 0 h 1652613"/>
                <a:gd name="connsiteX7" fmla="*/ 615276 w 1570211"/>
                <a:gd name="connsiteY7" fmla="*/ 449328 h 1652613"/>
                <a:gd name="connsiteX8" fmla="*/ 663815 w 1570211"/>
                <a:gd name="connsiteY8" fmla="*/ 456944 h 1652613"/>
                <a:gd name="connsiteX9" fmla="*/ 1143495 w 1570211"/>
                <a:gd name="connsiteY9" fmla="*/ 43790 h 1652613"/>
                <a:gd name="connsiteX10" fmla="*/ 1192034 w 1570211"/>
                <a:gd name="connsiteY10" fmla="*/ 55214 h 1652613"/>
                <a:gd name="connsiteX11" fmla="*/ 1232960 w 1570211"/>
                <a:gd name="connsiteY11" fmla="*/ 481695 h 1652613"/>
                <a:gd name="connsiteX12" fmla="*/ 1143495 w 1570211"/>
                <a:gd name="connsiteY12" fmla="*/ 478839 h 1652613"/>
                <a:gd name="connsiteX13" fmla="*/ 816095 w 1570211"/>
                <a:gd name="connsiteY13" fmla="*/ 511206 h 1652613"/>
                <a:gd name="connsiteX14" fmla="*/ 530571 w 1570211"/>
                <a:gd name="connsiteY14" fmla="*/ 455040 h 1652613"/>
                <a:gd name="connsiteX15" fmla="*/ 269793 w 1570211"/>
                <a:gd name="connsiteY15" fmla="*/ 574988 h 1652613"/>
                <a:gd name="connsiteX16" fmla="*/ 377340 w 1570211"/>
                <a:gd name="connsiteY16" fmla="*/ 901512 h 1652613"/>
                <a:gd name="connsiteX17" fmla="*/ 303104 w 1570211"/>
                <a:gd name="connsiteY17" fmla="*/ 1120464 h 1652613"/>
                <a:gd name="connsiteX18" fmla="*/ 47084 w 1570211"/>
                <a:gd name="connsiteY18" fmla="*/ 996709 h 1652613"/>
                <a:gd name="connsiteX19" fmla="*/ 261227 w 1570211"/>
                <a:gd name="connsiteY19" fmla="*/ 749197 h 1652613"/>
                <a:gd name="connsiteX20" fmla="*/ 248854 w 1570211"/>
                <a:gd name="connsiteY20" fmla="*/ 704455 h 1652613"/>
                <a:gd name="connsiteX21" fmla="*/ 3304 w 1570211"/>
                <a:gd name="connsiteY21" fmla="*/ 1007180 h 1652613"/>
                <a:gd name="connsiteX22" fmla="*/ 425879 w 1570211"/>
                <a:gd name="connsiteY22" fmla="*/ 1172822 h 1652613"/>
                <a:gd name="connsiteX23" fmla="*/ 731389 w 1570211"/>
                <a:gd name="connsiteY23" fmla="*/ 1144263 h 1652613"/>
                <a:gd name="connsiteX24" fmla="*/ 652395 w 1570211"/>
                <a:gd name="connsiteY24" fmla="*/ 1109993 h 1652613"/>
                <a:gd name="connsiteX25" fmla="*/ 425879 w 1570211"/>
                <a:gd name="connsiteY25" fmla="*/ 1126176 h 1652613"/>
                <a:gd name="connsiteX26" fmla="*/ 347836 w 1570211"/>
                <a:gd name="connsiteY26" fmla="*/ 1124272 h 1652613"/>
                <a:gd name="connsiteX27" fmla="*/ 524860 w 1570211"/>
                <a:gd name="connsiteY27" fmla="*/ 688272 h 1652613"/>
                <a:gd name="connsiteX28" fmla="*/ 553413 w 1570211"/>
                <a:gd name="connsiteY28" fmla="*/ 635913 h 1652613"/>
                <a:gd name="connsiteX29" fmla="*/ 492501 w 1570211"/>
                <a:gd name="connsiteY29" fmla="*/ 655905 h 1652613"/>
                <a:gd name="connsiteX30" fmla="*/ 485839 w 1570211"/>
                <a:gd name="connsiteY30" fmla="*/ 668280 h 1652613"/>
                <a:gd name="connsiteX31" fmla="*/ 397326 w 1570211"/>
                <a:gd name="connsiteY31" fmla="*/ 853914 h 1652613"/>
                <a:gd name="connsiteX32" fmla="*/ 312621 w 1570211"/>
                <a:gd name="connsiteY32" fmla="*/ 721590 h 1652613"/>
                <a:gd name="connsiteX33" fmla="*/ 726631 w 1570211"/>
                <a:gd name="connsiteY33" fmla="*/ 575940 h 1652613"/>
                <a:gd name="connsiteX34" fmla="*/ 788494 w 1570211"/>
                <a:gd name="connsiteY34" fmla="*/ 562612 h 1652613"/>
                <a:gd name="connsiteX35" fmla="*/ 700933 w 1570211"/>
                <a:gd name="connsiteY35" fmla="*/ 535005 h 1652613"/>
                <a:gd name="connsiteX36" fmla="*/ 595290 w 1570211"/>
                <a:gd name="connsiteY36" fmla="*/ 563564 h 1652613"/>
                <a:gd name="connsiteX37" fmla="*/ 629552 w 1570211"/>
                <a:gd name="connsiteY37" fmla="*/ 509302 h 1652613"/>
                <a:gd name="connsiteX38" fmla="*/ 896993 w 1570211"/>
                <a:gd name="connsiteY38" fmla="*/ 595931 h 1652613"/>
                <a:gd name="connsiteX39" fmla="*/ 1138736 w 1570211"/>
                <a:gd name="connsiteY39" fmla="*/ 762525 h 1652613"/>
                <a:gd name="connsiteX40" fmla="*/ 1044514 w 1570211"/>
                <a:gd name="connsiteY40" fmla="*/ 964342 h 1652613"/>
                <a:gd name="connsiteX41" fmla="*/ 1007396 w 1570211"/>
                <a:gd name="connsiteY41" fmla="*/ 1030980 h 1652613"/>
                <a:gd name="connsiteX42" fmla="*/ 842744 w 1570211"/>
                <a:gd name="connsiteY42" fmla="*/ 1075722 h 1652613"/>
                <a:gd name="connsiteX43" fmla="*/ 758038 w 1570211"/>
                <a:gd name="connsiteY43" fmla="*/ 1093809 h 1652613"/>
                <a:gd name="connsiteX44" fmla="*/ 672381 w 1570211"/>
                <a:gd name="connsiteY44" fmla="*/ 1056683 h 1652613"/>
                <a:gd name="connsiteX45" fmla="*/ 439203 w 1570211"/>
                <a:gd name="connsiteY45" fmla="*/ 898656 h 1652613"/>
                <a:gd name="connsiteX46" fmla="*/ 420168 w 1570211"/>
                <a:gd name="connsiteY46" fmla="*/ 945303 h 1652613"/>
                <a:gd name="connsiteX47" fmla="*/ 652395 w 1570211"/>
                <a:gd name="connsiteY47" fmla="*/ 1098569 h 1652613"/>
                <a:gd name="connsiteX48" fmla="*/ 912221 w 1570211"/>
                <a:gd name="connsiteY48" fmla="*/ 1185198 h 1652613"/>
                <a:gd name="connsiteX49" fmla="*/ 425879 w 1570211"/>
                <a:gd name="connsiteY49" fmla="*/ 1608823 h 1652613"/>
                <a:gd name="connsiteX50" fmla="*/ 377340 w 1570211"/>
                <a:gd name="connsiteY50" fmla="*/ 1597400 h 1652613"/>
                <a:gd name="connsiteX51" fmla="*/ 330704 w 1570211"/>
                <a:gd name="connsiteY51" fmla="*/ 1190910 h 1652613"/>
                <a:gd name="connsiteX52" fmla="*/ 285972 w 1570211"/>
                <a:gd name="connsiteY52" fmla="*/ 1188054 h 1652613"/>
                <a:gd name="connsiteX53" fmla="*/ 355450 w 1570211"/>
                <a:gd name="connsiteY53" fmla="*/ 1636430 h 1652613"/>
                <a:gd name="connsiteX54" fmla="*/ 424927 w 1570211"/>
                <a:gd name="connsiteY54" fmla="*/ 1652614 h 1652613"/>
                <a:gd name="connsiteX55" fmla="*/ 1027382 w 1570211"/>
                <a:gd name="connsiteY55" fmla="*/ 1084290 h 1652613"/>
                <a:gd name="connsiteX56" fmla="*/ 963615 w 1570211"/>
                <a:gd name="connsiteY56" fmla="*/ 1104281 h 1652613"/>
                <a:gd name="connsiteX57" fmla="*/ 938870 w 1570211"/>
                <a:gd name="connsiteY57" fmla="*/ 1143312 h 1652613"/>
                <a:gd name="connsiteX58" fmla="*/ 843695 w 1570211"/>
                <a:gd name="connsiteY58" fmla="*/ 1122368 h 1652613"/>
                <a:gd name="connsiteX59" fmla="*/ 852261 w 1570211"/>
                <a:gd name="connsiteY59" fmla="*/ 1120464 h 1652613"/>
                <a:gd name="connsiteX60" fmla="*/ 1259608 w 1570211"/>
                <a:gd name="connsiteY60" fmla="*/ 979573 h 1652613"/>
                <a:gd name="connsiteX61" fmla="*/ 1247236 w 1570211"/>
                <a:gd name="connsiteY61" fmla="*/ 934831 h 1652613"/>
                <a:gd name="connsiteX62" fmla="*/ 1069259 w 1570211"/>
                <a:gd name="connsiteY62" fmla="*/ 1009084 h 1652613"/>
                <a:gd name="connsiteX63" fmla="*/ 1082583 w 1570211"/>
                <a:gd name="connsiteY63" fmla="*/ 983381 h 1652613"/>
                <a:gd name="connsiteX64" fmla="*/ 1171096 w 1570211"/>
                <a:gd name="connsiteY64" fmla="*/ 795844 h 1652613"/>
                <a:gd name="connsiteX65" fmla="*/ 1201552 w 1570211"/>
                <a:gd name="connsiteY65" fmla="*/ 832019 h 1652613"/>
                <a:gd name="connsiteX66" fmla="*/ 1257705 w 1570211"/>
                <a:gd name="connsiteY66" fmla="*/ 1055731 h 1652613"/>
                <a:gd name="connsiteX67" fmla="*/ 1038803 w 1570211"/>
                <a:gd name="connsiteY67" fmla="*/ 1149975 h 1652613"/>
                <a:gd name="connsiteX68" fmla="*/ 1006444 w 1570211"/>
                <a:gd name="connsiteY68" fmla="*/ 1149023 h 1652613"/>
                <a:gd name="connsiteX69" fmla="*/ 978843 w 1570211"/>
                <a:gd name="connsiteY69" fmla="*/ 1192814 h 1652613"/>
                <a:gd name="connsiteX70" fmla="*/ 1038803 w 1570211"/>
                <a:gd name="connsiteY70" fmla="*/ 1195670 h 1652613"/>
                <a:gd name="connsiteX71" fmla="*/ 1299582 w 1570211"/>
                <a:gd name="connsiteY71" fmla="*/ 1076674 h 1652613"/>
                <a:gd name="connsiteX72" fmla="*/ 534378 w 1570211"/>
                <a:gd name="connsiteY72" fmla="*/ 582603 h 1652613"/>
                <a:gd name="connsiteX73" fmla="*/ 302152 w 1570211"/>
                <a:gd name="connsiteY73" fmla="*/ 676848 h 1652613"/>
                <a:gd name="connsiteX74" fmla="*/ 312621 w 1570211"/>
                <a:gd name="connsiteY74" fmla="*/ 594979 h 1652613"/>
                <a:gd name="connsiteX75" fmla="*/ 531523 w 1570211"/>
                <a:gd name="connsiteY75" fmla="*/ 500734 h 1652613"/>
                <a:gd name="connsiteX76" fmla="*/ 581965 w 1570211"/>
                <a:gd name="connsiteY76" fmla="*/ 503590 h 1652613"/>
                <a:gd name="connsiteX77" fmla="*/ 534378 w 1570211"/>
                <a:gd name="connsiteY77" fmla="*/ 582603 h 1652613"/>
                <a:gd name="connsiteX78" fmla="*/ 1239622 w 1570211"/>
                <a:gd name="connsiteY78" fmla="*/ 805364 h 1652613"/>
                <a:gd name="connsiteX79" fmla="*/ 1192034 w 1570211"/>
                <a:gd name="connsiteY79" fmla="*/ 750149 h 1652613"/>
                <a:gd name="connsiteX80" fmla="*/ 1263415 w 1570211"/>
                <a:gd name="connsiteY80" fmla="*/ 542621 h 1652613"/>
                <a:gd name="connsiteX81" fmla="*/ 1218683 w 1570211"/>
                <a:gd name="connsiteY81" fmla="*/ 537861 h 1652613"/>
                <a:gd name="connsiteX82" fmla="*/ 1157771 w 1570211"/>
                <a:gd name="connsiteY82" fmla="*/ 716831 h 1652613"/>
                <a:gd name="connsiteX83" fmla="*/ 917932 w 1570211"/>
                <a:gd name="connsiteY83" fmla="*/ 554996 h 1652613"/>
                <a:gd name="connsiteX84" fmla="*/ 896041 w 1570211"/>
                <a:gd name="connsiteY84" fmla="*/ 545477 h 1652613"/>
                <a:gd name="connsiteX85" fmla="*/ 1144447 w 1570211"/>
                <a:gd name="connsiteY85" fmla="*/ 525485 h 1652613"/>
                <a:gd name="connsiteX86" fmla="*/ 1522290 w 1570211"/>
                <a:gd name="connsiteY86" fmla="*/ 655905 h 1652613"/>
                <a:gd name="connsiteX87" fmla="*/ 1354783 w 1570211"/>
                <a:gd name="connsiteY87" fmla="*/ 874857 h 1652613"/>
                <a:gd name="connsiteX88" fmla="*/ 1298630 w 1570211"/>
                <a:gd name="connsiteY88" fmla="*/ 908176 h 1652613"/>
                <a:gd name="connsiteX89" fmla="*/ 1239622 w 1570211"/>
                <a:gd name="connsiteY89" fmla="*/ 805364 h 1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570211" h="1652613">
                  <a:moveTo>
                    <a:pt x="1299582" y="1076674"/>
                  </a:moveTo>
                  <a:cubicBezTo>
                    <a:pt x="1317665" y="1039547"/>
                    <a:pt x="1321472" y="997661"/>
                    <a:pt x="1311954" y="951966"/>
                  </a:cubicBezTo>
                  <a:cubicBezTo>
                    <a:pt x="1335748" y="939591"/>
                    <a:pt x="1357638" y="926263"/>
                    <a:pt x="1379528" y="912936"/>
                  </a:cubicBezTo>
                  <a:cubicBezTo>
                    <a:pt x="1519435" y="822499"/>
                    <a:pt x="1586057" y="727302"/>
                    <a:pt x="1567022" y="644481"/>
                  </a:cubicBezTo>
                  <a:cubicBezTo>
                    <a:pt x="1547036" y="559756"/>
                    <a:pt x="1444247" y="504542"/>
                    <a:pt x="1277691" y="485503"/>
                  </a:cubicBezTo>
                  <a:cubicBezTo>
                    <a:pt x="1333844" y="250367"/>
                    <a:pt x="1315761" y="70445"/>
                    <a:pt x="1212973" y="16183"/>
                  </a:cubicBezTo>
                  <a:cubicBezTo>
                    <a:pt x="1192034" y="5712"/>
                    <a:pt x="1169192" y="0"/>
                    <a:pt x="1143495" y="0"/>
                  </a:cubicBezTo>
                  <a:cubicBezTo>
                    <a:pt x="999782" y="0"/>
                    <a:pt x="797060" y="177066"/>
                    <a:pt x="615276" y="449328"/>
                  </a:cubicBezTo>
                  <a:cubicBezTo>
                    <a:pt x="631456" y="451232"/>
                    <a:pt x="647636" y="454088"/>
                    <a:pt x="663815" y="456944"/>
                  </a:cubicBezTo>
                  <a:cubicBezTo>
                    <a:pt x="832274" y="210384"/>
                    <a:pt x="1020720" y="43790"/>
                    <a:pt x="1143495" y="43790"/>
                  </a:cubicBezTo>
                  <a:cubicBezTo>
                    <a:pt x="1161579" y="43790"/>
                    <a:pt x="1177758" y="47598"/>
                    <a:pt x="1192034" y="55214"/>
                  </a:cubicBezTo>
                  <a:cubicBezTo>
                    <a:pt x="1269126" y="96149"/>
                    <a:pt x="1287209" y="257031"/>
                    <a:pt x="1232960" y="481695"/>
                  </a:cubicBezTo>
                  <a:cubicBezTo>
                    <a:pt x="1204407" y="479791"/>
                    <a:pt x="1174903" y="478839"/>
                    <a:pt x="1143495" y="478839"/>
                  </a:cubicBezTo>
                  <a:cubicBezTo>
                    <a:pt x="1041658" y="478839"/>
                    <a:pt x="930304" y="490263"/>
                    <a:pt x="816095" y="511206"/>
                  </a:cubicBezTo>
                  <a:cubicBezTo>
                    <a:pt x="717113" y="475031"/>
                    <a:pt x="618132" y="455040"/>
                    <a:pt x="530571" y="455040"/>
                  </a:cubicBezTo>
                  <a:cubicBezTo>
                    <a:pt x="400182" y="455040"/>
                    <a:pt x="307862" y="497878"/>
                    <a:pt x="269793" y="574988"/>
                  </a:cubicBezTo>
                  <a:cubicBezTo>
                    <a:pt x="224109" y="667329"/>
                    <a:pt x="269793" y="789180"/>
                    <a:pt x="377340" y="901512"/>
                  </a:cubicBezTo>
                  <a:cubicBezTo>
                    <a:pt x="346884" y="977669"/>
                    <a:pt x="322139" y="1050971"/>
                    <a:pt x="303104" y="1120464"/>
                  </a:cubicBezTo>
                  <a:cubicBezTo>
                    <a:pt x="156535" y="1105233"/>
                    <a:pt x="62312" y="1060491"/>
                    <a:pt x="47084" y="996709"/>
                  </a:cubicBezTo>
                  <a:cubicBezTo>
                    <a:pt x="30904" y="928167"/>
                    <a:pt x="109899" y="835826"/>
                    <a:pt x="261227" y="749197"/>
                  </a:cubicBezTo>
                  <a:cubicBezTo>
                    <a:pt x="255516" y="733966"/>
                    <a:pt x="251709" y="719687"/>
                    <a:pt x="248854" y="704455"/>
                  </a:cubicBezTo>
                  <a:cubicBezTo>
                    <a:pt x="77540" y="800604"/>
                    <a:pt x="-19538" y="911032"/>
                    <a:pt x="3304" y="1007180"/>
                  </a:cubicBezTo>
                  <a:cubicBezTo>
                    <a:pt x="28049" y="1112849"/>
                    <a:pt x="181280" y="1172822"/>
                    <a:pt x="425879" y="1172822"/>
                  </a:cubicBezTo>
                  <a:cubicBezTo>
                    <a:pt x="521053" y="1172822"/>
                    <a:pt x="624794" y="1163303"/>
                    <a:pt x="731389" y="1144263"/>
                  </a:cubicBezTo>
                  <a:cubicBezTo>
                    <a:pt x="704741" y="1133792"/>
                    <a:pt x="678091" y="1122368"/>
                    <a:pt x="652395" y="1109993"/>
                  </a:cubicBezTo>
                  <a:cubicBezTo>
                    <a:pt x="573399" y="1120464"/>
                    <a:pt x="497260" y="1126176"/>
                    <a:pt x="425879" y="1126176"/>
                  </a:cubicBezTo>
                  <a:cubicBezTo>
                    <a:pt x="399230" y="1126176"/>
                    <a:pt x="372581" y="1125224"/>
                    <a:pt x="347836" y="1124272"/>
                  </a:cubicBezTo>
                  <a:cubicBezTo>
                    <a:pt x="383050" y="994805"/>
                    <a:pt x="441107" y="846298"/>
                    <a:pt x="524860" y="688272"/>
                  </a:cubicBezTo>
                  <a:cubicBezTo>
                    <a:pt x="534378" y="670184"/>
                    <a:pt x="543895" y="653049"/>
                    <a:pt x="553413" y="635913"/>
                  </a:cubicBezTo>
                  <a:cubicBezTo>
                    <a:pt x="532474" y="642577"/>
                    <a:pt x="512488" y="649241"/>
                    <a:pt x="492501" y="655905"/>
                  </a:cubicBezTo>
                  <a:cubicBezTo>
                    <a:pt x="490598" y="659713"/>
                    <a:pt x="487742" y="663520"/>
                    <a:pt x="485839" y="668280"/>
                  </a:cubicBezTo>
                  <a:cubicBezTo>
                    <a:pt x="452528" y="731110"/>
                    <a:pt x="423024" y="792988"/>
                    <a:pt x="397326" y="853914"/>
                  </a:cubicBezTo>
                  <a:cubicBezTo>
                    <a:pt x="357353" y="809171"/>
                    <a:pt x="328801" y="764429"/>
                    <a:pt x="312621" y="721590"/>
                  </a:cubicBezTo>
                  <a:cubicBezTo>
                    <a:pt x="422072" y="665424"/>
                    <a:pt x="561979" y="614018"/>
                    <a:pt x="726631" y="575940"/>
                  </a:cubicBezTo>
                  <a:cubicBezTo>
                    <a:pt x="747569" y="571180"/>
                    <a:pt x="768507" y="566420"/>
                    <a:pt x="788494" y="562612"/>
                  </a:cubicBezTo>
                  <a:cubicBezTo>
                    <a:pt x="758990" y="552141"/>
                    <a:pt x="729486" y="542621"/>
                    <a:pt x="700933" y="535005"/>
                  </a:cubicBezTo>
                  <a:cubicBezTo>
                    <a:pt x="664767" y="543573"/>
                    <a:pt x="629552" y="553092"/>
                    <a:pt x="595290" y="563564"/>
                  </a:cubicBezTo>
                  <a:cubicBezTo>
                    <a:pt x="606711" y="545477"/>
                    <a:pt x="618132" y="527389"/>
                    <a:pt x="629552" y="509302"/>
                  </a:cubicBezTo>
                  <a:cubicBezTo>
                    <a:pt x="715209" y="522630"/>
                    <a:pt x="807529" y="552141"/>
                    <a:pt x="896993" y="595931"/>
                  </a:cubicBezTo>
                  <a:cubicBezTo>
                    <a:pt x="991216" y="641625"/>
                    <a:pt x="1074018" y="699695"/>
                    <a:pt x="1138736" y="762525"/>
                  </a:cubicBezTo>
                  <a:cubicBezTo>
                    <a:pt x="1111136" y="828211"/>
                    <a:pt x="1079728" y="895800"/>
                    <a:pt x="1044514" y="964342"/>
                  </a:cubicBezTo>
                  <a:cubicBezTo>
                    <a:pt x="1032141" y="987189"/>
                    <a:pt x="1019768" y="1009084"/>
                    <a:pt x="1007396" y="1030980"/>
                  </a:cubicBezTo>
                  <a:cubicBezTo>
                    <a:pt x="954098" y="1048115"/>
                    <a:pt x="898897" y="1063346"/>
                    <a:pt x="842744" y="1075722"/>
                  </a:cubicBezTo>
                  <a:cubicBezTo>
                    <a:pt x="814191" y="1082386"/>
                    <a:pt x="786590" y="1088098"/>
                    <a:pt x="758038" y="1093809"/>
                  </a:cubicBezTo>
                  <a:cubicBezTo>
                    <a:pt x="729486" y="1083338"/>
                    <a:pt x="700933" y="1070962"/>
                    <a:pt x="672381" y="1056683"/>
                  </a:cubicBezTo>
                  <a:cubicBezTo>
                    <a:pt x="581014" y="1011940"/>
                    <a:pt x="501067" y="956726"/>
                    <a:pt x="439203" y="898656"/>
                  </a:cubicBezTo>
                  <a:cubicBezTo>
                    <a:pt x="432541" y="913888"/>
                    <a:pt x="425879" y="930071"/>
                    <a:pt x="420168" y="945303"/>
                  </a:cubicBezTo>
                  <a:cubicBezTo>
                    <a:pt x="482984" y="1001468"/>
                    <a:pt x="561979" y="1054779"/>
                    <a:pt x="652395" y="1098569"/>
                  </a:cubicBezTo>
                  <a:cubicBezTo>
                    <a:pt x="739003" y="1140456"/>
                    <a:pt x="827516" y="1169967"/>
                    <a:pt x="912221" y="1185198"/>
                  </a:cubicBezTo>
                  <a:cubicBezTo>
                    <a:pt x="741859" y="1437469"/>
                    <a:pt x="550558" y="1608823"/>
                    <a:pt x="425879" y="1608823"/>
                  </a:cubicBezTo>
                  <a:cubicBezTo>
                    <a:pt x="407796" y="1608823"/>
                    <a:pt x="391616" y="1605015"/>
                    <a:pt x="377340" y="1597400"/>
                  </a:cubicBezTo>
                  <a:cubicBezTo>
                    <a:pt x="302152" y="1557417"/>
                    <a:pt x="283117" y="1406054"/>
                    <a:pt x="330704" y="1190910"/>
                  </a:cubicBezTo>
                  <a:cubicBezTo>
                    <a:pt x="315476" y="1189958"/>
                    <a:pt x="301200" y="1189006"/>
                    <a:pt x="285972" y="1188054"/>
                  </a:cubicBezTo>
                  <a:cubicBezTo>
                    <a:pt x="236481" y="1412718"/>
                    <a:pt x="256468" y="1584072"/>
                    <a:pt x="355450" y="1636430"/>
                  </a:cubicBezTo>
                  <a:cubicBezTo>
                    <a:pt x="376388" y="1646902"/>
                    <a:pt x="399230" y="1652614"/>
                    <a:pt x="424927" y="1652614"/>
                  </a:cubicBezTo>
                  <a:cubicBezTo>
                    <a:pt x="588627" y="1652614"/>
                    <a:pt x="828467" y="1423190"/>
                    <a:pt x="1027382" y="1084290"/>
                  </a:cubicBezTo>
                  <a:cubicBezTo>
                    <a:pt x="1006444" y="1090954"/>
                    <a:pt x="985506" y="1098569"/>
                    <a:pt x="963615" y="1104281"/>
                  </a:cubicBezTo>
                  <a:cubicBezTo>
                    <a:pt x="955050" y="1117609"/>
                    <a:pt x="947436" y="1130936"/>
                    <a:pt x="938870" y="1143312"/>
                  </a:cubicBezTo>
                  <a:cubicBezTo>
                    <a:pt x="907462" y="1138552"/>
                    <a:pt x="876055" y="1131888"/>
                    <a:pt x="843695" y="1122368"/>
                  </a:cubicBezTo>
                  <a:cubicBezTo>
                    <a:pt x="846551" y="1121416"/>
                    <a:pt x="849406" y="1121416"/>
                    <a:pt x="852261" y="1120464"/>
                  </a:cubicBezTo>
                  <a:cubicBezTo>
                    <a:pt x="1002637" y="1086194"/>
                    <a:pt x="1142544" y="1036691"/>
                    <a:pt x="1259608" y="979573"/>
                  </a:cubicBezTo>
                  <a:cubicBezTo>
                    <a:pt x="1256753" y="965294"/>
                    <a:pt x="1252946" y="950062"/>
                    <a:pt x="1247236" y="934831"/>
                  </a:cubicBezTo>
                  <a:cubicBezTo>
                    <a:pt x="1192986" y="961486"/>
                    <a:pt x="1133026" y="987189"/>
                    <a:pt x="1069259" y="1009084"/>
                  </a:cubicBezTo>
                  <a:cubicBezTo>
                    <a:pt x="1074018" y="1000517"/>
                    <a:pt x="1078777" y="991949"/>
                    <a:pt x="1082583" y="983381"/>
                  </a:cubicBezTo>
                  <a:cubicBezTo>
                    <a:pt x="1114943" y="921503"/>
                    <a:pt x="1145399" y="857722"/>
                    <a:pt x="1171096" y="795844"/>
                  </a:cubicBezTo>
                  <a:cubicBezTo>
                    <a:pt x="1181565" y="808219"/>
                    <a:pt x="1192034" y="819643"/>
                    <a:pt x="1201552" y="832019"/>
                  </a:cubicBezTo>
                  <a:cubicBezTo>
                    <a:pt x="1266271" y="917696"/>
                    <a:pt x="1286257" y="997661"/>
                    <a:pt x="1257705" y="1055731"/>
                  </a:cubicBezTo>
                  <a:cubicBezTo>
                    <a:pt x="1228201" y="1115704"/>
                    <a:pt x="1148254" y="1149975"/>
                    <a:pt x="1038803" y="1149975"/>
                  </a:cubicBezTo>
                  <a:cubicBezTo>
                    <a:pt x="1028334" y="1149975"/>
                    <a:pt x="1016913" y="1149023"/>
                    <a:pt x="1006444" y="1149023"/>
                  </a:cubicBezTo>
                  <a:cubicBezTo>
                    <a:pt x="996926" y="1164255"/>
                    <a:pt x="988361" y="1178534"/>
                    <a:pt x="978843" y="1192814"/>
                  </a:cubicBezTo>
                  <a:cubicBezTo>
                    <a:pt x="998830" y="1194718"/>
                    <a:pt x="1019768" y="1195670"/>
                    <a:pt x="1038803" y="1195670"/>
                  </a:cubicBezTo>
                  <a:cubicBezTo>
                    <a:pt x="1170144" y="1196622"/>
                    <a:pt x="1262463" y="1153783"/>
                    <a:pt x="1299582" y="1076674"/>
                  </a:cubicBezTo>
                  <a:close/>
                  <a:moveTo>
                    <a:pt x="534378" y="582603"/>
                  </a:moveTo>
                  <a:cubicBezTo>
                    <a:pt x="448721" y="610211"/>
                    <a:pt x="370678" y="642577"/>
                    <a:pt x="302152" y="676848"/>
                  </a:cubicBezTo>
                  <a:cubicBezTo>
                    <a:pt x="297393" y="647337"/>
                    <a:pt x="300248" y="618778"/>
                    <a:pt x="312621" y="594979"/>
                  </a:cubicBezTo>
                  <a:cubicBezTo>
                    <a:pt x="342125" y="535005"/>
                    <a:pt x="422072" y="500734"/>
                    <a:pt x="531523" y="500734"/>
                  </a:cubicBezTo>
                  <a:cubicBezTo>
                    <a:pt x="547702" y="500734"/>
                    <a:pt x="564834" y="501686"/>
                    <a:pt x="581965" y="503590"/>
                  </a:cubicBezTo>
                  <a:cubicBezTo>
                    <a:pt x="565786" y="529293"/>
                    <a:pt x="549606" y="555948"/>
                    <a:pt x="534378" y="582603"/>
                  </a:cubicBezTo>
                  <a:close/>
                  <a:moveTo>
                    <a:pt x="1239622" y="805364"/>
                  </a:moveTo>
                  <a:cubicBezTo>
                    <a:pt x="1225345" y="786324"/>
                    <a:pt x="1209166" y="768237"/>
                    <a:pt x="1192034" y="750149"/>
                  </a:cubicBezTo>
                  <a:cubicBezTo>
                    <a:pt x="1220587" y="677800"/>
                    <a:pt x="1245332" y="607354"/>
                    <a:pt x="1263415" y="542621"/>
                  </a:cubicBezTo>
                  <a:cubicBezTo>
                    <a:pt x="1249139" y="540717"/>
                    <a:pt x="1234863" y="539765"/>
                    <a:pt x="1218683" y="537861"/>
                  </a:cubicBezTo>
                  <a:cubicBezTo>
                    <a:pt x="1202504" y="593075"/>
                    <a:pt x="1182517" y="653049"/>
                    <a:pt x="1157771" y="716831"/>
                  </a:cubicBezTo>
                  <a:cubicBezTo>
                    <a:pt x="1092101" y="655905"/>
                    <a:pt x="1009299" y="599739"/>
                    <a:pt x="917932" y="554996"/>
                  </a:cubicBezTo>
                  <a:cubicBezTo>
                    <a:pt x="911269" y="551189"/>
                    <a:pt x="903655" y="548333"/>
                    <a:pt x="896041" y="545477"/>
                  </a:cubicBezTo>
                  <a:cubicBezTo>
                    <a:pt x="982650" y="533101"/>
                    <a:pt x="1066404" y="525485"/>
                    <a:pt x="1144447" y="525485"/>
                  </a:cubicBezTo>
                  <a:cubicBezTo>
                    <a:pt x="1358590" y="525485"/>
                    <a:pt x="1504207" y="574988"/>
                    <a:pt x="1522290" y="655905"/>
                  </a:cubicBezTo>
                  <a:cubicBezTo>
                    <a:pt x="1536566" y="717783"/>
                    <a:pt x="1475655" y="797748"/>
                    <a:pt x="1354783" y="874857"/>
                  </a:cubicBezTo>
                  <a:cubicBezTo>
                    <a:pt x="1336700" y="886281"/>
                    <a:pt x="1318617" y="897704"/>
                    <a:pt x="1298630" y="908176"/>
                  </a:cubicBezTo>
                  <a:cubicBezTo>
                    <a:pt x="1285306" y="874857"/>
                    <a:pt x="1265319" y="840586"/>
                    <a:pt x="1239622" y="805364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6084217F-1A67-E256-FCE8-ED55A8997B9A}"/>
                </a:ext>
              </a:extLst>
            </p:cNvPr>
            <p:cNvSpPr/>
            <p:nvPr/>
          </p:nvSpPr>
          <p:spPr>
            <a:xfrm>
              <a:off x="5267981" y="3726013"/>
              <a:ext cx="689063" cy="702551"/>
            </a:xfrm>
            <a:custGeom>
              <a:avLst/>
              <a:gdLst>
                <a:gd name="connsiteX0" fmla="*/ 345484 w 689063"/>
                <a:gd name="connsiteY0" fmla="*/ 356035 h 702551"/>
                <a:gd name="connsiteX1" fmla="*/ 63767 w 689063"/>
                <a:gd name="connsiteY1" fmla="*/ 0 h 702551"/>
                <a:gd name="connsiteX2" fmla="*/ 0 w 689063"/>
                <a:gd name="connsiteY2" fmla="*/ 0 h 702551"/>
                <a:gd name="connsiteX3" fmla="*/ 0 w 689063"/>
                <a:gd name="connsiteY3" fmla="*/ 702551 h 702551"/>
                <a:gd name="connsiteX4" fmla="*/ 108499 w 689063"/>
                <a:gd name="connsiteY4" fmla="*/ 702551 h 702551"/>
                <a:gd name="connsiteX5" fmla="*/ 108499 w 689063"/>
                <a:gd name="connsiteY5" fmla="*/ 202769 h 702551"/>
                <a:gd name="connsiteX6" fmla="*/ 345484 w 689063"/>
                <a:gd name="connsiteY6" fmla="*/ 499782 h 702551"/>
                <a:gd name="connsiteX7" fmla="*/ 581517 w 689063"/>
                <a:gd name="connsiteY7" fmla="*/ 202769 h 702551"/>
                <a:gd name="connsiteX8" fmla="*/ 581517 w 689063"/>
                <a:gd name="connsiteY8" fmla="*/ 702551 h 702551"/>
                <a:gd name="connsiteX9" fmla="*/ 689064 w 689063"/>
                <a:gd name="connsiteY9" fmla="*/ 702551 h 702551"/>
                <a:gd name="connsiteX10" fmla="*/ 689064 w 689063"/>
                <a:gd name="connsiteY10" fmla="*/ 0 h 702551"/>
                <a:gd name="connsiteX11" fmla="*/ 627200 w 689063"/>
                <a:gd name="connsiteY11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9063" h="702551">
                  <a:moveTo>
                    <a:pt x="345484" y="356035"/>
                  </a:moveTo>
                  <a:lnTo>
                    <a:pt x="63767" y="0"/>
                  </a:lnTo>
                  <a:lnTo>
                    <a:pt x="0" y="0"/>
                  </a:lnTo>
                  <a:lnTo>
                    <a:pt x="0" y="702551"/>
                  </a:lnTo>
                  <a:lnTo>
                    <a:pt x="108499" y="702551"/>
                  </a:lnTo>
                  <a:lnTo>
                    <a:pt x="108499" y="202769"/>
                  </a:lnTo>
                  <a:lnTo>
                    <a:pt x="345484" y="499782"/>
                  </a:lnTo>
                  <a:lnTo>
                    <a:pt x="581517" y="202769"/>
                  </a:lnTo>
                  <a:lnTo>
                    <a:pt x="581517" y="702551"/>
                  </a:lnTo>
                  <a:lnTo>
                    <a:pt x="689064" y="702551"/>
                  </a:lnTo>
                  <a:lnTo>
                    <a:pt x="689064" y="0"/>
                  </a:lnTo>
                  <a:lnTo>
                    <a:pt x="627200" y="0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B9420A1D-E574-7DA8-1190-FF890CDAEC0B}"/>
                </a:ext>
              </a:extLst>
            </p:cNvPr>
            <p:cNvSpPr/>
            <p:nvPr/>
          </p:nvSpPr>
          <p:spPr>
            <a:xfrm>
              <a:off x="6029377" y="3726013"/>
              <a:ext cx="442561" cy="702551"/>
            </a:xfrm>
            <a:custGeom>
              <a:avLst/>
              <a:gdLst>
                <a:gd name="connsiteX0" fmla="*/ 0 w 442561"/>
                <a:gd name="connsiteY0" fmla="*/ 702551 h 702551"/>
                <a:gd name="connsiteX1" fmla="*/ 442562 w 442561"/>
                <a:gd name="connsiteY1" fmla="*/ 702551 h 702551"/>
                <a:gd name="connsiteX2" fmla="*/ 442562 w 442561"/>
                <a:gd name="connsiteY2" fmla="*/ 599739 h 702551"/>
                <a:gd name="connsiteX3" fmla="*/ 107547 w 442561"/>
                <a:gd name="connsiteY3" fmla="*/ 599739 h 702551"/>
                <a:gd name="connsiteX4" fmla="*/ 107547 w 442561"/>
                <a:gd name="connsiteY4" fmla="*/ 398874 h 702551"/>
                <a:gd name="connsiteX5" fmla="*/ 405444 w 442561"/>
                <a:gd name="connsiteY5" fmla="*/ 398874 h 702551"/>
                <a:gd name="connsiteX6" fmla="*/ 405444 w 442561"/>
                <a:gd name="connsiteY6" fmla="*/ 297013 h 702551"/>
                <a:gd name="connsiteX7" fmla="*/ 107547 w 442561"/>
                <a:gd name="connsiteY7" fmla="*/ 297013 h 702551"/>
                <a:gd name="connsiteX8" fmla="*/ 107547 w 442561"/>
                <a:gd name="connsiteY8" fmla="*/ 101860 h 702551"/>
                <a:gd name="connsiteX9" fmla="*/ 442562 w 442561"/>
                <a:gd name="connsiteY9" fmla="*/ 101860 h 702551"/>
                <a:gd name="connsiteX10" fmla="*/ 442562 w 442561"/>
                <a:gd name="connsiteY10" fmla="*/ 0 h 702551"/>
                <a:gd name="connsiteX11" fmla="*/ 0 w 442561"/>
                <a:gd name="connsiteY11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61" h="702551">
                  <a:moveTo>
                    <a:pt x="0" y="702551"/>
                  </a:moveTo>
                  <a:lnTo>
                    <a:pt x="442562" y="702551"/>
                  </a:lnTo>
                  <a:lnTo>
                    <a:pt x="442562" y="599739"/>
                  </a:lnTo>
                  <a:lnTo>
                    <a:pt x="107547" y="599739"/>
                  </a:lnTo>
                  <a:lnTo>
                    <a:pt x="107547" y="398874"/>
                  </a:lnTo>
                  <a:lnTo>
                    <a:pt x="405444" y="398874"/>
                  </a:lnTo>
                  <a:lnTo>
                    <a:pt x="405444" y="297013"/>
                  </a:lnTo>
                  <a:lnTo>
                    <a:pt x="107547" y="297013"/>
                  </a:lnTo>
                  <a:lnTo>
                    <a:pt x="107547" y="101860"/>
                  </a:lnTo>
                  <a:lnTo>
                    <a:pt x="442562" y="101860"/>
                  </a:lnTo>
                  <a:lnTo>
                    <a:pt x="4425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F5D07054-A279-40AB-5D86-0009AA02E40E}"/>
                </a:ext>
              </a:extLst>
            </p:cNvPr>
            <p:cNvSpPr/>
            <p:nvPr/>
          </p:nvSpPr>
          <p:spPr>
            <a:xfrm>
              <a:off x="7792962" y="3726013"/>
              <a:ext cx="198915" cy="702551"/>
            </a:xfrm>
            <a:custGeom>
              <a:avLst/>
              <a:gdLst>
                <a:gd name="connsiteX0" fmla="*/ 198915 w 198915"/>
                <a:gd name="connsiteY0" fmla="*/ 108524 h 702551"/>
                <a:gd name="connsiteX1" fmla="*/ 198915 w 198915"/>
                <a:gd name="connsiteY1" fmla="*/ 0 h 702551"/>
                <a:gd name="connsiteX2" fmla="*/ 153231 w 198915"/>
                <a:gd name="connsiteY2" fmla="*/ 0 h 702551"/>
                <a:gd name="connsiteX3" fmla="*/ 45684 w 198915"/>
                <a:gd name="connsiteY3" fmla="*/ 0 h 702551"/>
                <a:gd name="connsiteX4" fmla="*/ 0 w 198915"/>
                <a:gd name="connsiteY4" fmla="*/ 0 h 702551"/>
                <a:gd name="connsiteX5" fmla="*/ 0 w 198915"/>
                <a:gd name="connsiteY5" fmla="*/ 108524 h 702551"/>
                <a:gd name="connsiteX6" fmla="*/ 45684 w 198915"/>
                <a:gd name="connsiteY6" fmla="*/ 108524 h 702551"/>
                <a:gd name="connsiteX7" fmla="*/ 45684 w 198915"/>
                <a:gd name="connsiteY7" fmla="*/ 594027 h 702551"/>
                <a:gd name="connsiteX8" fmla="*/ 0 w 198915"/>
                <a:gd name="connsiteY8" fmla="*/ 594027 h 702551"/>
                <a:gd name="connsiteX9" fmla="*/ 0 w 198915"/>
                <a:gd name="connsiteY9" fmla="*/ 702551 h 702551"/>
                <a:gd name="connsiteX10" fmla="*/ 45684 w 198915"/>
                <a:gd name="connsiteY10" fmla="*/ 702551 h 702551"/>
                <a:gd name="connsiteX11" fmla="*/ 153231 w 198915"/>
                <a:gd name="connsiteY11" fmla="*/ 702551 h 702551"/>
                <a:gd name="connsiteX12" fmla="*/ 198915 w 198915"/>
                <a:gd name="connsiteY12" fmla="*/ 702551 h 702551"/>
                <a:gd name="connsiteX13" fmla="*/ 198915 w 198915"/>
                <a:gd name="connsiteY13" fmla="*/ 594027 h 702551"/>
                <a:gd name="connsiteX14" fmla="*/ 153231 w 198915"/>
                <a:gd name="connsiteY14" fmla="*/ 594027 h 702551"/>
                <a:gd name="connsiteX15" fmla="*/ 153231 w 198915"/>
                <a:gd name="connsiteY15" fmla="*/ 108524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8915" h="702551">
                  <a:moveTo>
                    <a:pt x="198915" y="108524"/>
                  </a:moveTo>
                  <a:lnTo>
                    <a:pt x="198915" y="0"/>
                  </a:lnTo>
                  <a:lnTo>
                    <a:pt x="153231" y="0"/>
                  </a:lnTo>
                  <a:lnTo>
                    <a:pt x="45684" y="0"/>
                  </a:lnTo>
                  <a:lnTo>
                    <a:pt x="0" y="0"/>
                  </a:lnTo>
                  <a:lnTo>
                    <a:pt x="0" y="108524"/>
                  </a:lnTo>
                  <a:lnTo>
                    <a:pt x="45684" y="108524"/>
                  </a:lnTo>
                  <a:lnTo>
                    <a:pt x="45684" y="594027"/>
                  </a:lnTo>
                  <a:lnTo>
                    <a:pt x="0" y="594027"/>
                  </a:lnTo>
                  <a:lnTo>
                    <a:pt x="0" y="702551"/>
                  </a:lnTo>
                  <a:lnTo>
                    <a:pt x="45684" y="702551"/>
                  </a:lnTo>
                  <a:lnTo>
                    <a:pt x="153231" y="702551"/>
                  </a:lnTo>
                  <a:lnTo>
                    <a:pt x="198915" y="702551"/>
                  </a:lnTo>
                  <a:lnTo>
                    <a:pt x="198915" y="594027"/>
                  </a:lnTo>
                  <a:lnTo>
                    <a:pt x="153231" y="594027"/>
                  </a:lnTo>
                  <a:lnTo>
                    <a:pt x="153231" y="108524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1CEA7FC1-F977-88D0-676D-4D4BEFE66496}"/>
                </a:ext>
              </a:extLst>
            </p:cNvPr>
            <p:cNvSpPr/>
            <p:nvPr/>
          </p:nvSpPr>
          <p:spPr>
            <a:xfrm>
              <a:off x="6563307" y="3726013"/>
              <a:ext cx="537736" cy="702551"/>
            </a:xfrm>
            <a:custGeom>
              <a:avLst/>
              <a:gdLst>
                <a:gd name="connsiteX0" fmla="*/ 226515 w 537736"/>
                <a:gd name="connsiteY0" fmla="*/ 0 h 702551"/>
                <a:gd name="connsiteX1" fmla="*/ 0 w 537736"/>
                <a:gd name="connsiteY1" fmla="*/ 0 h 702551"/>
                <a:gd name="connsiteX2" fmla="*/ 0 w 537736"/>
                <a:gd name="connsiteY2" fmla="*/ 702551 h 702551"/>
                <a:gd name="connsiteX3" fmla="*/ 108499 w 537736"/>
                <a:gd name="connsiteY3" fmla="*/ 702551 h 702551"/>
                <a:gd name="connsiteX4" fmla="*/ 108499 w 537736"/>
                <a:gd name="connsiteY4" fmla="*/ 102812 h 702551"/>
                <a:gd name="connsiteX5" fmla="*/ 234130 w 537736"/>
                <a:gd name="connsiteY5" fmla="*/ 102812 h 702551"/>
                <a:gd name="connsiteX6" fmla="*/ 433996 w 537736"/>
                <a:gd name="connsiteY6" fmla="*/ 264647 h 702551"/>
                <a:gd name="connsiteX7" fmla="*/ 295993 w 537736"/>
                <a:gd name="connsiteY7" fmla="*/ 420769 h 702551"/>
                <a:gd name="connsiteX8" fmla="*/ 159893 w 537736"/>
                <a:gd name="connsiteY8" fmla="*/ 363651 h 702551"/>
                <a:gd name="connsiteX9" fmla="*/ 159893 w 537736"/>
                <a:gd name="connsiteY9" fmla="*/ 475031 h 702551"/>
                <a:gd name="connsiteX10" fmla="*/ 294089 w 537736"/>
                <a:gd name="connsiteY10" fmla="*/ 522630 h 702551"/>
                <a:gd name="connsiteX11" fmla="*/ 537736 w 537736"/>
                <a:gd name="connsiteY11" fmla="*/ 263695 h 702551"/>
                <a:gd name="connsiteX12" fmla="*/ 226515 w 537736"/>
                <a:gd name="connsiteY12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7736" h="702551">
                  <a:moveTo>
                    <a:pt x="226515" y="0"/>
                  </a:moveTo>
                  <a:lnTo>
                    <a:pt x="0" y="0"/>
                  </a:lnTo>
                  <a:lnTo>
                    <a:pt x="0" y="702551"/>
                  </a:lnTo>
                  <a:lnTo>
                    <a:pt x="108499" y="702551"/>
                  </a:lnTo>
                  <a:lnTo>
                    <a:pt x="108499" y="102812"/>
                  </a:lnTo>
                  <a:lnTo>
                    <a:pt x="234130" y="102812"/>
                  </a:lnTo>
                  <a:cubicBezTo>
                    <a:pt x="339773" y="102812"/>
                    <a:pt x="433996" y="153266"/>
                    <a:pt x="433996" y="264647"/>
                  </a:cubicBezTo>
                  <a:cubicBezTo>
                    <a:pt x="433996" y="356987"/>
                    <a:pt x="365470" y="421721"/>
                    <a:pt x="295993" y="420769"/>
                  </a:cubicBezTo>
                  <a:cubicBezTo>
                    <a:pt x="295041" y="420769"/>
                    <a:pt x="214143" y="430289"/>
                    <a:pt x="159893" y="363651"/>
                  </a:cubicBezTo>
                  <a:lnTo>
                    <a:pt x="159893" y="475031"/>
                  </a:lnTo>
                  <a:cubicBezTo>
                    <a:pt x="209384" y="526437"/>
                    <a:pt x="293138" y="523582"/>
                    <a:pt x="294089" y="522630"/>
                  </a:cubicBezTo>
                  <a:cubicBezTo>
                    <a:pt x="428285" y="522630"/>
                    <a:pt x="537736" y="398874"/>
                    <a:pt x="537736" y="263695"/>
                  </a:cubicBezTo>
                  <a:cubicBezTo>
                    <a:pt x="535833" y="106620"/>
                    <a:pt x="414009" y="0"/>
                    <a:pt x="226515" y="0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8BEC4B71-656D-5706-52D5-2CFF31A9E4FE}"/>
                </a:ext>
              </a:extLst>
            </p:cNvPr>
            <p:cNvSpPr/>
            <p:nvPr/>
          </p:nvSpPr>
          <p:spPr>
            <a:xfrm>
              <a:off x="7330414" y="3896415"/>
              <a:ext cx="364518" cy="533101"/>
            </a:xfrm>
            <a:custGeom>
              <a:avLst/>
              <a:gdLst>
                <a:gd name="connsiteX0" fmla="*/ 124678 w 364518"/>
                <a:gd name="connsiteY0" fmla="*/ 0 h 533101"/>
                <a:gd name="connsiteX1" fmla="*/ 0 w 364518"/>
                <a:gd name="connsiteY1" fmla="*/ 37127 h 533101"/>
                <a:gd name="connsiteX2" fmla="*/ 0 w 364518"/>
                <a:gd name="connsiteY2" fmla="*/ 145651 h 533101"/>
                <a:gd name="connsiteX3" fmla="*/ 108499 w 364518"/>
                <a:gd name="connsiteY3" fmla="*/ 106620 h 533101"/>
                <a:gd name="connsiteX4" fmla="*/ 255068 w 364518"/>
                <a:gd name="connsiteY4" fmla="*/ 272262 h 533101"/>
                <a:gd name="connsiteX5" fmla="*/ 255068 w 364518"/>
                <a:gd name="connsiteY5" fmla="*/ 533101 h 533101"/>
                <a:gd name="connsiteX6" fmla="*/ 364519 w 364518"/>
                <a:gd name="connsiteY6" fmla="*/ 533101 h 533101"/>
                <a:gd name="connsiteX7" fmla="*/ 364519 w 364518"/>
                <a:gd name="connsiteY7" fmla="*/ 266551 h 533101"/>
                <a:gd name="connsiteX8" fmla="*/ 124678 w 364518"/>
                <a:gd name="connsiteY8" fmla="*/ 0 h 53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518" h="533101">
                  <a:moveTo>
                    <a:pt x="124678" y="0"/>
                  </a:moveTo>
                  <a:cubicBezTo>
                    <a:pt x="81850" y="0"/>
                    <a:pt x="37118" y="11423"/>
                    <a:pt x="0" y="37127"/>
                  </a:cubicBezTo>
                  <a:lnTo>
                    <a:pt x="0" y="145651"/>
                  </a:lnTo>
                  <a:cubicBezTo>
                    <a:pt x="27600" y="119948"/>
                    <a:pt x="63767" y="106620"/>
                    <a:pt x="108499" y="106620"/>
                  </a:cubicBezTo>
                  <a:cubicBezTo>
                    <a:pt x="197963" y="106620"/>
                    <a:pt x="255068" y="155170"/>
                    <a:pt x="255068" y="272262"/>
                  </a:cubicBezTo>
                  <a:lnTo>
                    <a:pt x="255068" y="533101"/>
                  </a:lnTo>
                  <a:lnTo>
                    <a:pt x="364519" y="533101"/>
                  </a:lnTo>
                  <a:lnTo>
                    <a:pt x="364519" y="266551"/>
                  </a:lnTo>
                  <a:cubicBezTo>
                    <a:pt x="364519" y="102812"/>
                    <a:pt x="278861" y="0"/>
                    <a:pt x="124678" y="0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282CDE9A-E13E-98AF-96A5-6CDF59E2981E}"/>
                </a:ext>
              </a:extLst>
            </p:cNvPr>
            <p:cNvSpPr/>
            <p:nvPr/>
          </p:nvSpPr>
          <p:spPr>
            <a:xfrm>
              <a:off x="7168617" y="3710782"/>
              <a:ext cx="110402" cy="717782"/>
            </a:xfrm>
            <a:custGeom>
              <a:avLst/>
              <a:gdLst>
                <a:gd name="connsiteX0" fmla="*/ 0 w 110402"/>
                <a:gd name="connsiteY0" fmla="*/ 0 h 717782"/>
                <a:gd name="connsiteX1" fmla="*/ 110402 w 110402"/>
                <a:gd name="connsiteY1" fmla="*/ 0 h 717782"/>
                <a:gd name="connsiteX2" fmla="*/ 110402 w 110402"/>
                <a:gd name="connsiteY2" fmla="*/ 717783 h 717782"/>
                <a:gd name="connsiteX3" fmla="*/ 0 w 110402"/>
                <a:gd name="connsiteY3" fmla="*/ 717783 h 71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02" h="717782">
                  <a:moveTo>
                    <a:pt x="0" y="0"/>
                  </a:moveTo>
                  <a:lnTo>
                    <a:pt x="110402" y="0"/>
                  </a:lnTo>
                  <a:lnTo>
                    <a:pt x="110402" y="717783"/>
                  </a:lnTo>
                  <a:lnTo>
                    <a:pt x="0" y="717783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6344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26">
            <a:extLst>
              <a:ext uri="{FF2B5EF4-FFF2-40B4-BE49-F238E27FC236}">
                <a16:creationId xmlns:a16="http://schemas.microsoft.com/office/drawing/2014/main" id="{7515E36B-1623-4270-9DCE-D237A95313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0194" y="3981502"/>
            <a:ext cx="39951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>
                    <a:lumMod val="6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10202AF7-32D8-423F-B59E-300862A1F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194" y="3237442"/>
            <a:ext cx="576643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accent4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grpSp>
        <p:nvGrpSpPr>
          <p:cNvPr id="5" name="Рисунок 3">
            <a:extLst>
              <a:ext uri="{FF2B5EF4-FFF2-40B4-BE49-F238E27FC236}">
                <a16:creationId xmlns:a16="http://schemas.microsoft.com/office/drawing/2014/main" id="{DB321428-8499-20A5-3C81-EC3631D6858C}"/>
              </a:ext>
            </a:extLst>
          </p:cNvPr>
          <p:cNvGrpSpPr/>
          <p:nvPr userDrawn="1"/>
        </p:nvGrpSpPr>
        <p:grpSpPr>
          <a:xfrm>
            <a:off x="568235" y="398781"/>
            <a:ext cx="1362840" cy="713135"/>
            <a:chOff x="4198722" y="2444666"/>
            <a:chExt cx="3793155" cy="1984849"/>
          </a:xfrm>
          <a:solidFill>
            <a:srgbClr val="797D82"/>
          </a:soli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E81C9F4C-99B1-2660-9932-0AFB2755DFB6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253164 w 253164"/>
                <a:gd name="connsiteY1" fmla="*/ 126611 h 253223"/>
                <a:gd name="connsiteX2" fmla="*/ 253164 w 253164"/>
                <a:gd name="connsiteY2" fmla="*/ 126611 h 253223"/>
                <a:gd name="connsiteX3" fmla="*/ 253164 w 253164"/>
                <a:gd name="connsiteY3" fmla="*/ 126611 h 253223"/>
                <a:gd name="connsiteX4" fmla="*/ 126582 w 253164"/>
                <a:gd name="connsiteY4" fmla="*/ 0 h 253223"/>
                <a:gd name="connsiteX5" fmla="*/ 0 w 253164"/>
                <a:gd name="connsiteY5" fmla="*/ 126611 h 253223"/>
                <a:gd name="connsiteX6" fmla="*/ 0 w 253164"/>
                <a:gd name="connsiteY6" fmla="*/ 126611 h 253223"/>
                <a:gd name="connsiteX7" fmla="*/ 0 w 253164"/>
                <a:gd name="connsiteY7" fmla="*/ 126611 h 253223"/>
                <a:gd name="connsiteX8" fmla="*/ 126582 w 253164"/>
                <a:gd name="connsiteY8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196060" y="253223"/>
                    <a:pt x="253164" y="196105"/>
                    <a:pt x="253164" y="126611"/>
                  </a:cubicBezTo>
                  <a:cubicBezTo>
                    <a:pt x="253164" y="126611"/>
                    <a:pt x="253164" y="126611"/>
                    <a:pt x="253164" y="126611"/>
                  </a:cubicBezTo>
                  <a:cubicBezTo>
                    <a:pt x="253164" y="126611"/>
                    <a:pt x="253164" y="126611"/>
                    <a:pt x="253164" y="126611"/>
                  </a:cubicBezTo>
                  <a:cubicBezTo>
                    <a:pt x="253164" y="57118"/>
                    <a:pt x="196060" y="0"/>
                    <a:pt x="126582" y="0"/>
                  </a:cubicBezTo>
                  <a:cubicBezTo>
                    <a:pt x="57105" y="0"/>
                    <a:pt x="0" y="57118"/>
                    <a:pt x="0" y="126611"/>
                  </a:cubicBezTo>
                  <a:cubicBezTo>
                    <a:pt x="0" y="126611"/>
                    <a:pt x="0" y="126611"/>
                    <a:pt x="0" y="126611"/>
                  </a:cubicBezTo>
                  <a:cubicBezTo>
                    <a:pt x="0" y="126611"/>
                    <a:pt x="0" y="126611"/>
                    <a:pt x="0" y="126611"/>
                  </a:cubicBezTo>
                  <a:cubicBezTo>
                    <a:pt x="0" y="197057"/>
                    <a:pt x="56153" y="253223"/>
                    <a:pt x="126582" y="253223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0E8DD268-D185-BDC6-9CB8-E0CAF01A0057}"/>
                </a:ext>
              </a:extLst>
            </p:cNvPr>
            <p:cNvSpPr/>
            <p:nvPr/>
          </p:nvSpPr>
          <p:spPr>
            <a:xfrm>
              <a:off x="4198722" y="2444666"/>
              <a:ext cx="1570211" cy="1652613"/>
            </a:xfrm>
            <a:custGeom>
              <a:avLst/>
              <a:gdLst>
                <a:gd name="connsiteX0" fmla="*/ 1299582 w 1570211"/>
                <a:gd name="connsiteY0" fmla="*/ 1076674 h 1652613"/>
                <a:gd name="connsiteX1" fmla="*/ 1311954 w 1570211"/>
                <a:gd name="connsiteY1" fmla="*/ 951966 h 1652613"/>
                <a:gd name="connsiteX2" fmla="*/ 1379528 w 1570211"/>
                <a:gd name="connsiteY2" fmla="*/ 912936 h 1652613"/>
                <a:gd name="connsiteX3" fmla="*/ 1567022 w 1570211"/>
                <a:gd name="connsiteY3" fmla="*/ 644481 h 1652613"/>
                <a:gd name="connsiteX4" fmla="*/ 1277691 w 1570211"/>
                <a:gd name="connsiteY4" fmla="*/ 485503 h 1652613"/>
                <a:gd name="connsiteX5" fmla="*/ 1212973 w 1570211"/>
                <a:gd name="connsiteY5" fmla="*/ 16183 h 1652613"/>
                <a:gd name="connsiteX6" fmla="*/ 1143495 w 1570211"/>
                <a:gd name="connsiteY6" fmla="*/ 0 h 1652613"/>
                <a:gd name="connsiteX7" fmla="*/ 615276 w 1570211"/>
                <a:gd name="connsiteY7" fmla="*/ 449328 h 1652613"/>
                <a:gd name="connsiteX8" fmla="*/ 663815 w 1570211"/>
                <a:gd name="connsiteY8" fmla="*/ 456944 h 1652613"/>
                <a:gd name="connsiteX9" fmla="*/ 1143495 w 1570211"/>
                <a:gd name="connsiteY9" fmla="*/ 43790 h 1652613"/>
                <a:gd name="connsiteX10" fmla="*/ 1192034 w 1570211"/>
                <a:gd name="connsiteY10" fmla="*/ 55214 h 1652613"/>
                <a:gd name="connsiteX11" fmla="*/ 1232960 w 1570211"/>
                <a:gd name="connsiteY11" fmla="*/ 481695 h 1652613"/>
                <a:gd name="connsiteX12" fmla="*/ 1143495 w 1570211"/>
                <a:gd name="connsiteY12" fmla="*/ 478839 h 1652613"/>
                <a:gd name="connsiteX13" fmla="*/ 816095 w 1570211"/>
                <a:gd name="connsiteY13" fmla="*/ 511206 h 1652613"/>
                <a:gd name="connsiteX14" fmla="*/ 530571 w 1570211"/>
                <a:gd name="connsiteY14" fmla="*/ 455040 h 1652613"/>
                <a:gd name="connsiteX15" fmla="*/ 269793 w 1570211"/>
                <a:gd name="connsiteY15" fmla="*/ 574988 h 1652613"/>
                <a:gd name="connsiteX16" fmla="*/ 377340 w 1570211"/>
                <a:gd name="connsiteY16" fmla="*/ 901512 h 1652613"/>
                <a:gd name="connsiteX17" fmla="*/ 303104 w 1570211"/>
                <a:gd name="connsiteY17" fmla="*/ 1120464 h 1652613"/>
                <a:gd name="connsiteX18" fmla="*/ 47084 w 1570211"/>
                <a:gd name="connsiteY18" fmla="*/ 996709 h 1652613"/>
                <a:gd name="connsiteX19" fmla="*/ 261227 w 1570211"/>
                <a:gd name="connsiteY19" fmla="*/ 749197 h 1652613"/>
                <a:gd name="connsiteX20" fmla="*/ 248854 w 1570211"/>
                <a:gd name="connsiteY20" fmla="*/ 704455 h 1652613"/>
                <a:gd name="connsiteX21" fmla="*/ 3304 w 1570211"/>
                <a:gd name="connsiteY21" fmla="*/ 1007180 h 1652613"/>
                <a:gd name="connsiteX22" fmla="*/ 425879 w 1570211"/>
                <a:gd name="connsiteY22" fmla="*/ 1172822 h 1652613"/>
                <a:gd name="connsiteX23" fmla="*/ 731389 w 1570211"/>
                <a:gd name="connsiteY23" fmla="*/ 1144263 h 1652613"/>
                <a:gd name="connsiteX24" fmla="*/ 652395 w 1570211"/>
                <a:gd name="connsiteY24" fmla="*/ 1109993 h 1652613"/>
                <a:gd name="connsiteX25" fmla="*/ 425879 w 1570211"/>
                <a:gd name="connsiteY25" fmla="*/ 1126176 h 1652613"/>
                <a:gd name="connsiteX26" fmla="*/ 347836 w 1570211"/>
                <a:gd name="connsiteY26" fmla="*/ 1124272 h 1652613"/>
                <a:gd name="connsiteX27" fmla="*/ 524860 w 1570211"/>
                <a:gd name="connsiteY27" fmla="*/ 688272 h 1652613"/>
                <a:gd name="connsiteX28" fmla="*/ 553413 w 1570211"/>
                <a:gd name="connsiteY28" fmla="*/ 635913 h 1652613"/>
                <a:gd name="connsiteX29" fmla="*/ 492501 w 1570211"/>
                <a:gd name="connsiteY29" fmla="*/ 655905 h 1652613"/>
                <a:gd name="connsiteX30" fmla="*/ 485839 w 1570211"/>
                <a:gd name="connsiteY30" fmla="*/ 668280 h 1652613"/>
                <a:gd name="connsiteX31" fmla="*/ 397326 w 1570211"/>
                <a:gd name="connsiteY31" fmla="*/ 853914 h 1652613"/>
                <a:gd name="connsiteX32" fmla="*/ 312621 w 1570211"/>
                <a:gd name="connsiteY32" fmla="*/ 721590 h 1652613"/>
                <a:gd name="connsiteX33" fmla="*/ 726631 w 1570211"/>
                <a:gd name="connsiteY33" fmla="*/ 575940 h 1652613"/>
                <a:gd name="connsiteX34" fmla="*/ 788494 w 1570211"/>
                <a:gd name="connsiteY34" fmla="*/ 562612 h 1652613"/>
                <a:gd name="connsiteX35" fmla="*/ 700933 w 1570211"/>
                <a:gd name="connsiteY35" fmla="*/ 535005 h 1652613"/>
                <a:gd name="connsiteX36" fmla="*/ 595290 w 1570211"/>
                <a:gd name="connsiteY36" fmla="*/ 563564 h 1652613"/>
                <a:gd name="connsiteX37" fmla="*/ 629552 w 1570211"/>
                <a:gd name="connsiteY37" fmla="*/ 509302 h 1652613"/>
                <a:gd name="connsiteX38" fmla="*/ 896993 w 1570211"/>
                <a:gd name="connsiteY38" fmla="*/ 595931 h 1652613"/>
                <a:gd name="connsiteX39" fmla="*/ 1138736 w 1570211"/>
                <a:gd name="connsiteY39" fmla="*/ 762525 h 1652613"/>
                <a:gd name="connsiteX40" fmla="*/ 1044514 w 1570211"/>
                <a:gd name="connsiteY40" fmla="*/ 964342 h 1652613"/>
                <a:gd name="connsiteX41" fmla="*/ 1007396 w 1570211"/>
                <a:gd name="connsiteY41" fmla="*/ 1030980 h 1652613"/>
                <a:gd name="connsiteX42" fmla="*/ 842744 w 1570211"/>
                <a:gd name="connsiteY42" fmla="*/ 1075722 h 1652613"/>
                <a:gd name="connsiteX43" fmla="*/ 758038 w 1570211"/>
                <a:gd name="connsiteY43" fmla="*/ 1093809 h 1652613"/>
                <a:gd name="connsiteX44" fmla="*/ 672381 w 1570211"/>
                <a:gd name="connsiteY44" fmla="*/ 1056683 h 1652613"/>
                <a:gd name="connsiteX45" fmla="*/ 439203 w 1570211"/>
                <a:gd name="connsiteY45" fmla="*/ 898656 h 1652613"/>
                <a:gd name="connsiteX46" fmla="*/ 420168 w 1570211"/>
                <a:gd name="connsiteY46" fmla="*/ 945303 h 1652613"/>
                <a:gd name="connsiteX47" fmla="*/ 652395 w 1570211"/>
                <a:gd name="connsiteY47" fmla="*/ 1098569 h 1652613"/>
                <a:gd name="connsiteX48" fmla="*/ 912221 w 1570211"/>
                <a:gd name="connsiteY48" fmla="*/ 1185198 h 1652613"/>
                <a:gd name="connsiteX49" fmla="*/ 425879 w 1570211"/>
                <a:gd name="connsiteY49" fmla="*/ 1608823 h 1652613"/>
                <a:gd name="connsiteX50" fmla="*/ 377340 w 1570211"/>
                <a:gd name="connsiteY50" fmla="*/ 1597400 h 1652613"/>
                <a:gd name="connsiteX51" fmla="*/ 330704 w 1570211"/>
                <a:gd name="connsiteY51" fmla="*/ 1190910 h 1652613"/>
                <a:gd name="connsiteX52" fmla="*/ 285972 w 1570211"/>
                <a:gd name="connsiteY52" fmla="*/ 1188054 h 1652613"/>
                <a:gd name="connsiteX53" fmla="*/ 355450 w 1570211"/>
                <a:gd name="connsiteY53" fmla="*/ 1636430 h 1652613"/>
                <a:gd name="connsiteX54" fmla="*/ 424927 w 1570211"/>
                <a:gd name="connsiteY54" fmla="*/ 1652614 h 1652613"/>
                <a:gd name="connsiteX55" fmla="*/ 1027382 w 1570211"/>
                <a:gd name="connsiteY55" fmla="*/ 1084290 h 1652613"/>
                <a:gd name="connsiteX56" fmla="*/ 963615 w 1570211"/>
                <a:gd name="connsiteY56" fmla="*/ 1104281 h 1652613"/>
                <a:gd name="connsiteX57" fmla="*/ 938870 w 1570211"/>
                <a:gd name="connsiteY57" fmla="*/ 1143312 h 1652613"/>
                <a:gd name="connsiteX58" fmla="*/ 843695 w 1570211"/>
                <a:gd name="connsiteY58" fmla="*/ 1122368 h 1652613"/>
                <a:gd name="connsiteX59" fmla="*/ 852261 w 1570211"/>
                <a:gd name="connsiteY59" fmla="*/ 1120464 h 1652613"/>
                <a:gd name="connsiteX60" fmla="*/ 1259608 w 1570211"/>
                <a:gd name="connsiteY60" fmla="*/ 979573 h 1652613"/>
                <a:gd name="connsiteX61" fmla="*/ 1247236 w 1570211"/>
                <a:gd name="connsiteY61" fmla="*/ 934831 h 1652613"/>
                <a:gd name="connsiteX62" fmla="*/ 1069259 w 1570211"/>
                <a:gd name="connsiteY62" fmla="*/ 1009084 h 1652613"/>
                <a:gd name="connsiteX63" fmla="*/ 1082583 w 1570211"/>
                <a:gd name="connsiteY63" fmla="*/ 983381 h 1652613"/>
                <a:gd name="connsiteX64" fmla="*/ 1171096 w 1570211"/>
                <a:gd name="connsiteY64" fmla="*/ 795844 h 1652613"/>
                <a:gd name="connsiteX65" fmla="*/ 1201552 w 1570211"/>
                <a:gd name="connsiteY65" fmla="*/ 832019 h 1652613"/>
                <a:gd name="connsiteX66" fmla="*/ 1257705 w 1570211"/>
                <a:gd name="connsiteY66" fmla="*/ 1055731 h 1652613"/>
                <a:gd name="connsiteX67" fmla="*/ 1038803 w 1570211"/>
                <a:gd name="connsiteY67" fmla="*/ 1149975 h 1652613"/>
                <a:gd name="connsiteX68" fmla="*/ 1006444 w 1570211"/>
                <a:gd name="connsiteY68" fmla="*/ 1149023 h 1652613"/>
                <a:gd name="connsiteX69" fmla="*/ 978843 w 1570211"/>
                <a:gd name="connsiteY69" fmla="*/ 1192814 h 1652613"/>
                <a:gd name="connsiteX70" fmla="*/ 1038803 w 1570211"/>
                <a:gd name="connsiteY70" fmla="*/ 1195670 h 1652613"/>
                <a:gd name="connsiteX71" fmla="*/ 1299582 w 1570211"/>
                <a:gd name="connsiteY71" fmla="*/ 1076674 h 1652613"/>
                <a:gd name="connsiteX72" fmla="*/ 534378 w 1570211"/>
                <a:gd name="connsiteY72" fmla="*/ 582603 h 1652613"/>
                <a:gd name="connsiteX73" fmla="*/ 302152 w 1570211"/>
                <a:gd name="connsiteY73" fmla="*/ 676848 h 1652613"/>
                <a:gd name="connsiteX74" fmla="*/ 312621 w 1570211"/>
                <a:gd name="connsiteY74" fmla="*/ 594979 h 1652613"/>
                <a:gd name="connsiteX75" fmla="*/ 531523 w 1570211"/>
                <a:gd name="connsiteY75" fmla="*/ 500734 h 1652613"/>
                <a:gd name="connsiteX76" fmla="*/ 581965 w 1570211"/>
                <a:gd name="connsiteY76" fmla="*/ 503590 h 1652613"/>
                <a:gd name="connsiteX77" fmla="*/ 534378 w 1570211"/>
                <a:gd name="connsiteY77" fmla="*/ 582603 h 1652613"/>
                <a:gd name="connsiteX78" fmla="*/ 1239622 w 1570211"/>
                <a:gd name="connsiteY78" fmla="*/ 805364 h 1652613"/>
                <a:gd name="connsiteX79" fmla="*/ 1192034 w 1570211"/>
                <a:gd name="connsiteY79" fmla="*/ 750149 h 1652613"/>
                <a:gd name="connsiteX80" fmla="*/ 1263415 w 1570211"/>
                <a:gd name="connsiteY80" fmla="*/ 542621 h 1652613"/>
                <a:gd name="connsiteX81" fmla="*/ 1218683 w 1570211"/>
                <a:gd name="connsiteY81" fmla="*/ 537861 h 1652613"/>
                <a:gd name="connsiteX82" fmla="*/ 1157771 w 1570211"/>
                <a:gd name="connsiteY82" fmla="*/ 716831 h 1652613"/>
                <a:gd name="connsiteX83" fmla="*/ 917932 w 1570211"/>
                <a:gd name="connsiteY83" fmla="*/ 554996 h 1652613"/>
                <a:gd name="connsiteX84" fmla="*/ 896041 w 1570211"/>
                <a:gd name="connsiteY84" fmla="*/ 545477 h 1652613"/>
                <a:gd name="connsiteX85" fmla="*/ 1144447 w 1570211"/>
                <a:gd name="connsiteY85" fmla="*/ 525485 h 1652613"/>
                <a:gd name="connsiteX86" fmla="*/ 1522290 w 1570211"/>
                <a:gd name="connsiteY86" fmla="*/ 655905 h 1652613"/>
                <a:gd name="connsiteX87" fmla="*/ 1354783 w 1570211"/>
                <a:gd name="connsiteY87" fmla="*/ 874857 h 1652613"/>
                <a:gd name="connsiteX88" fmla="*/ 1298630 w 1570211"/>
                <a:gd name="connsiteY88" fmla="*/ 908176 h 1652613"/>
                <a:gd name="connsiteX89" fmla="*/ 1239622 w 1570211"/>
                <a:gd name="connsiteY89" fmla="*/ 805364 h 1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570211" h="1652613">
                  <a:moveTo>
                    <a:pt x="1299582" y="1076674"/>
                  </a:moveTo>
                  <a:cubicBezTo>
                    <a:pt x="1317665" y="1039547"/>
                    <a:pt x="1321472" y="997661"/>
                    <a:pt x="1311954" y="951966"/>
                  </a:cubicBezTo>
                  <a:cubicBezTo>
                    <a:pt x="1335748" y="939591"/>
                    <a:pt x="1357638" y="926263"/>
                    <a:pt x="1379528" y="912936"/>
                  </a:cubicBezTo>
                  <a:cubicBezTo>
                    <a:pt x="1519435" y="822499"/>
                    <a:pt x="1586057" y="727302"/>
                    <a:pt x="1567022" y="644481"/>
                  </a:cubicBezTo>
                  <a:cubicBezTo>
                    <a:pt x="1547036" y="559756"/>
                    <a:pt x="1444247" y="504542"/>
                    <a:pt x="1277691" y="485503"/>
                  </a:cubicBezTo>
                  <a:cubicBezTo>
                    <a:pt x="1333844" y="250367"/>
                    <a:pt x="1315761" y="70445"/>
                    <a:pt x="1212973" y="16183"/>
                  </a:cubicBezTo>
                  <a:cubicBezTo>
                    <a:pt x="1192034" y="5712"/>
                    <a:pt x="1169192" y="0"/>
                    <a:pt x="1143495" y="0"/>
                  </a:cubicBezTo>
                  <a:cubicBezTo>
                    <a:pt x="999782" y="0"/>
                    <a:pt x="797060" y="177066"/>
                    <a:pt x="615276" y="449328"/>
                  </a:cubicBezTo>
                  <a:cubicBezTo>
                    <a:pt x="631456" y="451232"/>
                    <a:pt x="647636" y="454088"/>
                    <a:pt x="663815" y="456944"/>
                  </a:cubicBezTo>
                  <a:cubicBezTo>
                    <a:pt x="832274" y="210384"/>
                    <a:pt x="1020720" y="43790"/>
                    <a:pt x="1143495" y="43790"/>
                  </a:cubicBezTo>
                  <a:cubicBezTo>
                    <a:pt x="1161579" y="43790"/>
                    <a:pt x="1177758" y="47598"/>
                    <a:pt x="1192034" y="55214"/>
                  </a:cubicBezTo>
                  <a:cubicBezTo>
                    <a:pt x="1269126" y="96149"/>
                    <a:pt x="1287209" y="257031"/>
                    <a:pt x="1232960" y="481695"/>
                  </a:cubicBezTo>
                  <a:cubicBezTo>
                    <a:pt x="1204407" y="479791"/>
                    <a:pt x="1174903" y="478839"/>
                    <a:pt x="1143495" y="478839"/>
                  </a:cubicBezTo>
                  <a:cubicBezTo>
                    <a:pt x="1041658" y="478839"/>
                    <a:pt x="930304" y="490263"/>
                    <a:pt x="816095" y="511206"/>
                  </a:cubicBezTo>
                  <a:cubicBezTo>
                    <a:pt x="717113" y="475031"/>
                    <a:pt x="618132" y="455040"/>
                    <a:pt x="530571" y="455040"/>
                  </a:cubicBezTo>
                  <a:cubicBezTo>
                    <a:pt x="400182" y="455040"/>
                    <a:pt x="307862" y="497878"/>
                    <a:pt x="269793" y="574988"/>
                  </a:cubicBezTo>
                  <a:cubicBezTo>
                    <a:pt x="224109" y="667329"/>
                    <a:pt x="269793" y="789180"/>
                    <a:pt x="377340" y="901512"/>
                  </a:cubicBezTo>
                  <a:cubicBezTo>
                    <a:pt x="346884" y="977669"/>
                    <a:pt x="322139" y="1050971"/>
                    <a:pt x="303104" y="1120464"/>
                  </a:cubicBezTo>
                  <a:cubicBezTo>
                    <a:pt x="156535" y="1105233"/>
                    <a:pt x="62312" y="1060491"/>
                    <a:pt x="47084" y="996709"/>
                  </a:cubicBezTo>
                  <a:cubicBezTo>
                    <a:pt x="30904" y="928167"/>
                    <a:pt x="109899" y="835826"/>
                    <a:pt x="261227" y="749197"/>
                  </a:cubicBezTo>
                  <a:cubicBezTo>
                    <a:pt x="255516" y="733966"/>
                    <a:pt x="251709" y="719687"/>
                    <a:pt x="248854" y="704455"/>
                  </a:cubicBezTo>
                  <a:cubicBezTo>
                    <a:pt x="77540" y="800604"/>
                    <a:pt x="-19538" y="911032"/>
                    <a:pt x="3304" y="1007180"/>
                  </a:cubicBezTo>
                  <a:cubicBezTo>
                    <a:pt x="28049" y="1112849"/>
                    <a:pt x="181280" y="1172822"/>
                    <a:pt x="425879" y="1172822"/>
                  </a:cubicBezTo>
                  <a:cubicBezTo>
                    <a:pt x="521053" y="1172822"/>
                    <a:pt x="624794" y="1163303"/>
                    <a:pt x="731389" y="1144263"/>
                  </a:cubicBezTo>
                  <a:cubicBezTo>
                    <a:pt x="704741" y="1133792"/>
                    <a:pt x="678091" y="1122368"/>
                    <a:pt x="652395" y="1109993"/>
                  </a:cubicBezTo>
                  <a:cubicBezTo>
                    <a:pt x="573399" y="1120464"/>
                    <a:pt x="497260" y="1126176"/>
                    <a:pt x="425879" y="1126176"/>
                  </a:cubicBezTo>
                  <a:cubicBezTo>
                    <a:pt x="399230" y="1126176"/>
                    <a:pt x="372581" y="1125224"/>
                    <a:pt x="347836" y="1124272"/>
                  </a:cubicBezTo>
                  <a:cubicBezTo>
                    <a:pt x="383050" y="994805"/>
                    <a:pt x="441107" y="846298"/>
                    <a:pt x="524860" y="688272"/>
                  </a:cubicBezTo>
                  <a:cubicBezTo>
                    <a:pt x="534378" y="670184"/>
                    <a:pt x="543895" y="653049"/>
                    <a:pt x="553413" y="635913"/>
                  </a:cubicBezTo>
                  <a:cubicBezTo>
                    <a:pt x="532474" y="642577"/>
                    <a:pt x="512488" y="649241"/>
                    <a:pt x="492501" y="655905"/>
                  </a:cubicBezTo>
                  <a:cubicBezTo>
                    <a:pt x="490598" y="659713"/>
                    <a:pt x="487742" y="663520"/>
                    <a:pt x="485839" y="668280"/>
                  </a:cubicBezTo>
                  <a:cubicBezTo>
                    <a:pt x="452528" y="731110"/>
                    <a:pt x="423024" y="792988"/>
                    <a:pt x="397326" y="853914"/>
                  </a:cubicBezTo>
                  <a:cubicBezTo>
                    <a:pt x="357353" y="809171"/>
                    <a:pt x="328801" y="764429"/>
                    <a:pt x="312621" y="721590"/>
                  </a:cubicBezTo>
                  <a:cubicBezTo>
                    <a:pt x="422072" y="665424"/>
                    <a:pt x="561979" y="614018"/>
                    <a:pt x="726631" y="575940"/>
                  </a:cubicBezTo>
                  <a:cubicBezTo>
                    <a:pt x="747569" y="571180"/>
                    <a:pt x="768507" y="566420"/>
                    <a:pt x="788494" y="562612"/>
                  </a:cubicBezTo>
                  <a:cubicBezTo>
                    <a:pt x="758990" y="552141"/>
                    <a:pt x="729486" y="542621"/>
                    <a:pt x="700933" y="535005"/>
                  </a:cubicBezTo>
                  <a:cubicBezTo>
                    <a:pt x="664767" y="543573"/>
                    <a:pt x="629552" y="553092"/>
                    <a:pt x="595290" y="563564"/>
                  </a:cubicBezTo>
                  <a:cubicBezTo>
                    <a:pt x="606711" y="545477"/>
                    <a:pt x="618132" y="527389"/>
                    <a:pt x="629552" y="509302"/>
                  </a:cubicBezTo>
                  <a:cubicBezTo>
                    <a:pt x="715209" y="522630"/>
                    <a:pt x="807529" y="552141"/>
                    <a:pt x="896993" y="595931"/>
                  </a:cubicBezTo>
                  <a:cubicBezTo>
                    <a:pt x="991216" y="641625"/>
                    <a:pt x="1074018" y="699695"/>
                    <a:pt x="1138736" y="762525"/>
                  </a:cubicBezTo>
                  <a:cubicBezTo>
                    <a:pt x="1111136" y="828211"/>
                    <a:pt x="1079728" y="895800"/>
                    <a:pt x="1044514" y="964342"/>
                  </a:cubicBezTo>
                  <a:cubicBezTo>
                    <a:pt x="1032141" y="987189"/>
                    <a:pt x="1019768" y="1009084"/>
                    <a:pt x="1007396" y="1030980"/>
                  </a:cubicBezTo>
                  <a:cubicBezTo>
                    <a:pt x="954098" y="1048115"/>
                    <a:pt x="898897" y="1063346"/>
                    <a:pt x="842744" y="1075722"/>
                  </a:cubicBezTo>
                  <a:cubicBezTo>
                    <a:pt x="814191" y="1082386"/>
                    <a:pt x="786590" y="1088098"/>
                    <a:pt x="758038" y="1093809"/>
                  </a:cubicBezTo>
                  <a:cubicBezTo>
                    <a:pt x="729486" y="1083338"/>
                    <a:pt x="700933" y="1070962"/>
                    <a:pt x="672381" y="1056683"/>
                  </a:cubicBezTo>
                  <a:cubicBezTo>
                    <a:pt x="581014" y="1011940"/>
                    <a:pt x="501067" y="956726"/>
                    <a:pt x="439203" y="898656"/>
                  </a:cubicBezTo>
                  <a:cubicBezTo>
                    <a:pt x="432541" y="913888"/>
                    <a:pt x="425879" y="930071"/>
                    <a:pt x="420168" y="945303"/>
                  </a:cubicBezTo>
                  <a:cubicBezTo>
                    <a:pt x="482984" y="1001468"/>
                    <a:pt x="561979" y="1054779"/>
                    <a:pt x="652395" y="1098569"/>
                  </a:cubicBezTo>
                  <a:cubicBezTo>
                    <a:pt x="739003" y="1140456"/>
                    <a:pt x="827516" y="1169967"/>
                    <a:pt x="912221" y="1185198"/>
                  </a:cubicBezTo>
                  <a:cubicBezTo>
                    <a:pt x="741859" y="1437469"/>
                    <a:pt x="550558" y="1608823"/>
                    <a:pt x="425879" y="1608823"/>
                  </a:cubicBezTo>
                  <a:cubicBezTo>
                    <a:pt x="407796" y="1608823"/>
                    <a:pt x="391616" y="1605015"/>
                    <a:pt x="377340" y="1597400"/>
                  </a:cubicBezTo>
                  <a:cubicBezTo>
                    <a:pt x="302152" y="1557417"/>
                    <a:pt x="283117" y="1406054"/>
                    <a:pt x="330704" y="1190910"/>
                  </a:cubicBezTo>
                  <a:cubicBezTo>
                    <a:pt x="315476" y="1189958"/>
                    <a:pt x="301200" y="1189006"/>
                    <a:pt x="285972" y="1188054"/>
                  </a:cubicBezTo>
                  <a:cubicBezTo>
                    <a:pt x="236481" y="1412718"/>
                    <a:pt x="256468" y="1584072"/>
                    <a:pt x="355450" y="1636430"/>
                  </a:cubicBezTo>
                  <a:cubicBezTo>
                    <a:pt x="376388" y="1646902"/>
                    <a:pt x="399230" y="1652614"/>
                    <a:pt x="424927" y="1652614"/>
                  </a:cubicBezTo>
                  <a:cubicBezTo>
                    <a:pt x="588627" y="1652614"/>
                    <a:pt x="828467" y="1423190"/>
                    <a:pt x="1027382" y="1084290"/>
                  </a:cubicBezTo>
                  <a:cubicBezTo>
                    <a:pt x="1006444" y="1090954"/>
                    <a:pt x="985506" y="1098569"/>
                    <a:pt x="963615" y="1104281"/>
                  </a:cubicBezTo>
                  <a:cubicBezTo>
                    <a:pt x="955050" y="1117609"/>
                    <a:pt x="947436" y="1130936"/>
                    <a:pt x="938870" y="1143312"/>
                  </a:cubicBezTo>
                  <a:cubicBezTo>
                    <a:pt x="907462" y="1138552"/>
                    <a:pt x="876055" y="1131888"/>
                    <a:pt x="843695" y="1122368"/>
                  </a:cubicBezTo>
                  <a:cubicBezTo>
                    <a:pt x="846551" y="1121416"/>
                    <a:pt x="849406" y="1121416"/>
                    <a:pt x="852261" y="1120464"/>
                  </a:cubicBezTo>
                  <a:cubicBezTo>
                    <a:pt x="1002637" y="1086194"/>
                    <a:pt x="1142544" y="1036691"/>
                    <a:pt x="1259608" y="979573"/>
                  </a:cubicBezTo>
                  <a:cubicBezTo>
                    <a:pt x="1256753" y="965294"/>
                    <a:pt x="1252946" y="950062"/>
                    <a:pt x="1247236" y="934831"/>
                  </a:cubicBezTo>
                  <a:cubicBezTo>
                    <a:pt x="1192986" y="961486"/>
                    <a:pt x="1133026" y="987189"/>
                    <a:pt x="1069259" y="1009084"/>
                  </a:cubicBezTo>
                  <a:cubicBezTo>
                    <a:pt x="1074018" y="1000517"/>
                    <a:pt x="1078777" y="991949"/>
                    <a:pt x="1082583" y="983381"/>
                  </a:cubicBezTo>
                  <a:cubicBezTo>
                    <a:pt x="1114943" y="921503"/>
                    <a:pt x="1145399" y="857722"/>
                    <a:pt x="1171096" y="795844"/>
                  </a:cubicBezTo>
                  <a:cubicBezTo>
                    <a:pt x="1181565" y="808219"/>
                    <a:pt x="1192034" y="819643"/>
                    <a:pt x="1201552" y="832019"/>
                  </a:cubicBezTo>
                  <a:cubicBezTo>
                    <a:pt x="1266271" y="917696"/>
                    <a:pt x="1286257" y="997661"/>
                    <a:pt x="1257705" y="1055731"/>
                  </a:cubicBezTo>
                  <a:cubicBezTo>
                    <a:pt x="1228201" y="1115704"/>
                    <a:pt x="1148254" y="1149975"/>
                    <a:pt x="1038803" y="1149975"/>
                  </a:cubicBezTo>
                  <a:cubicBezTo>
                    <a:pt x="1028334" y="1149975"/>
                    <a:pt x="1016913" y="1149023"/>
                    <a:pt x="1006444" y="1149023"/>
                  </a:cubicBezTo>
                  <a:cubicBezTo>
                    <a:pt x="996926" y="1164255"/>
                    <a:pt x="988361" y="1178534"/>
                    <a:pt x="978843" y="1192814"/>
                  </a:cubicBezTo>
                  <a:cubicBezTo>
                    <a:pt x="998830" y="1194718"/>
                    <a:pt x="1019768" y="1195670"/>
                    <a:pt x="1038803" y="1195670"/>
                  </a:cubicBezTo>
                  <a:cubicBezTo>
                    <a:pt x="1170144" y="1196622"/>
                    <a:pt x="1262463" y="1153783"/>
                    <a:pt x="1299582" y="1076674"/>
                  </a:cubicBezTo>
                  <a:close/>
                  <a:moveTo>
                    <a:pt x="534378" y="582603"/>
                  </a:moveTo>
                  <a:cubicBezTo>
                    <a:pt x="448721" y="610211"/>
                    <a:pt x="370678" y="642577"/>
                    <a:pt x="302152" y="676848"/>
                  </a:cubicBezTo>
                  <a:cubicBezTo>
                    <a:pt x="297393" y="647337"/>
                    <a:pt x="300248" y="618778"/>
                    <a:pt x="312621" y="594979"/>
                  </a:cubicBezTo>
                  <a:cubicBezTo>
                    <a:pt x="342125" y="535005"/>
                    <a:pt x="422072" y="500734"/>
                    <a:pt x="531523" y="500734"/>
                  </a:cubicBezTo>
                  <a:cubicBezTo>
                    <a:pt x="547702" y="500734"/>
                    <a:pt x="564834" y="501686"/>
                    <a:pt x="581965" y="503590"/>
                  </a:cubicBezTo>
                  <a:cubicBezTo>
                    <a:pt x="565786" y="529293"/>
                    <a:pt x="549606" y="555948"/>
                    <a:pt x="534378" y="582603"/>
                  </a:cubicBezTo>
                  <a:close/>
                  <a:moveTo>
                    <a:pt x="1239622" y="805364"/>
                  </a:moveTo>
                  <a:cubicBezTo>
                    <a:pt x="1225345" y="786324"/>
                    <a:pt x="1209166" y="768237"/>
                    <a:pt x="1192034" y="750149"/>
                  </a:cubicBezTo>
                  <a:cubicBezTo>
                    <a:pt x="1220587" y="677800"/>
                    <a:pt x="1245332" y="607354"/>
                    <a:pt x="1263415" y="542621"/>
                  </a:cubicBezTo>
                  <a:cubicBezTo>
                    <a:pt x="1249139" y="540717"/>
                    <a:pt x="1234863" y="539765"/>
                    <a:pt x="1218683" y="537861"/>
                  </a:cubicBezTo>
                  <a:cubicBezTo>
                    <a:pt x="1202504" y="593075"/>
                    <a:pt x="1182517" y="653049"/>
                    <a:pt x="1157771" y="716831"/>
                  </a:cubicBezTo>
                  <a:cubicBezTo>
                    <a:pt x="1092101" y="655905"/>
                    <a:pt x="1009299" y="599739"/>
                    <a:pt x="917932" y="554996"/>
                  </a:cubicBezTo>
                  <a:cubicBezTo>
                    <a:pt x="911269" y="551189"/>
                    <a:pt x="903655" y="548333"/>
                    <a:pt x="896041" y="545477"/>
                  </a:cubicBezTo>
                  <a:cubicBezTo>
                    <a:pt x="982650" y="533101"/>
                    <a:pt x="1066404" y="525485"/>
                    <a:pt x="1144447" y="525485"/>
                  </a:cubicBezTo>
                  <a:cubicBezTo>
                    <a:pt x="1358590" y="525485"/>
                    <a:pt x="1504207" y="574988"/>
                    <a:pt x="1522290" y="655905"/>
                  </a:cubicBezTo>
                  <a:cubicBezTo>
                    <a:pt x="1536566" y="717783"/>
                    <a:pt x="1475655" y="797748"/>
                    <a:pt x="1354783" y="874857"/>
                  </a:cubicBezTo>
                  <a:cubicBezTo>
                    <a:pt x="1336700" y="886281"/>
                    <a:pt x="1318617" y="897704"/>
                    <a:pt x="1298630" y="908176"/>
                  </a:cubicBezTo>
                  <a:cubicBezTo>
                    <a:pt x="1285306" y="874857"/>
                    <a:pt x="1265319" y="840586"/>
                    <a:pt x="1239622" y="805364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5F5DCB8A-7E68-05A0-1F73-D3EF388B085C}"/>
                </a:ext>
              </a:extLst>
            </p:cNvPr>
            <p:cNvSpPr/>
            <p:nvPr/>
          </p:nvSpPr>
          <p:spPr>
            <a:xfrm>
              <a:off x="5267981" y="3726013"/>
              <a:ext cx="689063" cy="702551"/>
            </a:xfrm>
            <a:custGeom>
              <a:avLst/>
              <a:gdLst>
                <a:gd name="connsiteX0" fmla="*/ 345484 w 689063"/>
                <a:gd name="connsiteY0" fmla="*/ 356035 h 702551"/>
                <a:gd name="connsiteX1" fmla="*/ 63767 w 689063"/>
                <a:gd name="connsiteY1" fmla="*/ 0 h 702551"/>
                <a:gd name="connsiteX2" fmla="*/ 0 w 689063"/>
                <a:gd name="connsiteY2" fmla="*/ 0 h 702551"/>
                <a:gd name="connsiteX3" fmla="*/ 0 w 689063"/>
                <a:gd name="connsiteY3" fmla="*/ 702551 h 702551"/>
                <a:gd name="connsiteX4" fmla="*/ 108499 w 689063"/>
                <a:gd name="connsiteY4" fmla="*/ 702551 h 702551"/>
                <a:gd name="connsiteX5" fmla="*/ 108499 w 689063"/>
                <a:gd name="connsiteY5" fmla="*/ 202769 h 702551"/>
                <a:gd name="connsiteX6" fmla="*/ 345484 w 689063"/>
                <a:gd name="connsiteY6" fmla="*/ 499782 h 702551"/>
                <a:gd name="connsiteX7" fmla="*/ 581517 w 689063"/>
                <a:gd name="connsiteY7" fmla="*/ 202769 h 702551"/>
                <a:gd name="connsiteX8" fmla="*/ 581517 w 689063"/>
                <a:gd name="connsiteY8" fmla="*/ 702551 h 702551"/>
                <a:gd name="connsiteX9" fmla="*/ 689064 w 689063"/>
                <a:gd name="connsiteY9" fmla="*/ 702551 h 702551"/>
                <a:gd name="connsiteX10" fmla="*/ 689064 w 689063"/>
                <a:gd name="connsiteY10" fmla="*/ 0 h 702551"/>
                <a:gd name="connsiteX11" fmla="*/ 627200 w 689063"/>
                <a:gd name="connsiteY11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9063" h="702551">
                  <a:moveTo>
                    <a:pt x="345484" y="356035"/>
                  </a:moveTo>
                  <a:lnTo>
                    <a:pt x="63767" y="0"/>
                  </a:lnTo>
                  <a:lnTo>
                    <a:pt x="0" y="0"/>
                  </a:lnTo>
                  <a:lnTo>
                    <a:pt x="0" y="702551"/>
                  </a:lnTo>
                  <a:lnTo>
                    <a:pt x="108499" y="702551"/>
                  </a:lnTo>
                  <a:lnTo>
                    <a:pt x="108499" y="202769"/>
                  </a:lnTo>
                  <a:lnTo>
                    <a:pt x="345484" y="499782"/>
                  </a:lnTo>
                  <a:lnTo>
                    <a:pt x="581517" y="202769"/>
                  </a:lnTo>
                  <a:lnTo>
                    <a:pt x="581517" y="702551"/>
                  </a:lnTo>
                  <a:lnTo>
                    <a:pt x="689064" y="702551"/>
                  </a:lnTo>
                  <a:lnTo>
                    <a:pt x="689064" y="0"/>
                  </a:lnTo>
                  <a:lnTo>
                    <a:pt x="627200" y="0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4F06226D-C5FB-F580-3542-2551CD5CC201}"/>
                </a:ext>
              </a:extLst>
            </p:cNvPr>
            <p:cNvSpPr/>
            <p:nvPr/>
          </p:nvSpPr>
          <p:spPr>
            <a:xfrm>
              <a:off x="6029377" y="3726013"/>
              <a:ext cx="442561" cy="702551"/>
            </a:xfrm>
            <a:custGeom>
              <a:avLst/>
              <a:gdLst>
                <a:gd name="connsiteX0" fmla="*/ 0 w 442561"/>
                <a:gd name="connsiteY0" fmla="*/ 702551 h 702551"/>
                <a:gd name="connsiteX1" fmla="*/ 442562 w 442561"/>
                <a:gd name="connsiteY1" fmla="*/ 702551 h 702551"/>
                <a:gd name="connsiteX2" fmla="*/ 442562 w 442561"/>
                <a:gd name="connsiteY2" fmla="*/ 599739 h 702551"/>
                <a:gd name="connsiteX3" fmla="*/ 107547 w 442561"/>
                <a:gd name="connsiteY3" fmla="*/ 599739 h 702551"/>
                <a:gd name="connsiteX4" fmla="*/ 107547 w 442561"/>
                <a:gd name="connsiteY4" fmla="*/ 398874 h 702551"/>
                <a:gd name="connsiteX5" fmla="*/ 405444 w 442561"/>
                <a:gd name="connsiteY5" fmla="*/ 398874 h 702551"/>
                <a:gd name="connsiteX6" fmla="*/ 405444 w 442561"/>
                <a:gd name="connsiteY6" fmla="*/ 297013 h 702551"/>
                <a:gd name="connsiteX7" fmla="*/ 107547 w 442561"/>
                <a:gd name="connsiteY7" fmla="*/ 297013 h 702551"/>
                <a:gd name="connsiteX8" fmla="*/ 107547 w 442561"/>
                <a:gd name="connsiteY8" fmla="*/ 101860 h 702551"/>
                <a:gd name="connsiteX9" fmla="*/ 442562 w 442561"/>
                <a:gd name="connsiteY9" fmla="*/ 101860 h 702551"/>
                <a:gd name="connsiteX10" fmla="*/ 442562 w 442561"/>
                <a:gd name="connsiteY10" fmla="*/ 0 h 702551"/>
                <a:gd name="connsiteX11" fmla="*/ 0 w 442561"/>
                <a:gd name="connsiteY11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61" h="702551">
                  <a:moveTo>
                    <a:pt x="0" y="702551"/>
                  </a:moveTo>
                  <a:lnTo>
                    <a:pt x="442562" y="702551"/>
                  </a:lnTo>
                  <a:lnTo>
                    <a:pt x="442562" y="599739"/>
                  </a:lnTo>
                  <a:lnTo>
                    <a:pt x="107547" y="599739"/>
                  </a:lnTo>
                  <a:lnTo>
                    <a:pt x="107547" y="398874"/>
                  </a:lnTo>
                  <a:lnTo>
                    <a:pt x="405444" y="398874"/>
                  </a:lnTo>
                  <a:lnTo>
                    <a:pt x="405444" y="297013"/>
                  </a:lnTo>
                  <a:lnTo>
                    <a:pt x="107547" y="297013"/>
                  </a:lnTo>
                  <a:lnTo>
                    <a:pt x="107547" y="101860"/>
                  </a:lnTo>
                  <a:lnTo>
                    <a:pt x="442562" y="101860"/>
                  </a:lnTo>
                  <a:lnTo>
                    <a:pt x="4425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6246063B-A1D1-858D-930C-F91843E30994}"/>
                </a:ext>
              </a:extLst>
            </p:cNvPr>
            <p:cNvSpPr/>
            <p:nvPr/>
          </p:nvSpPr>
          <p:spPr>
            <a:xfrm>
              <a:off x="7792962" y="3726013"/>
              <a:ext cx="198915" cy="702551"/>
            </a:xfrm>
            <a:custGeom>
              <a:avLst/>
              <a:gdLst>
                <a:gd name="connsiteX0" fmla="*/ 198915 w 198915"/>
                <a:gd name="connsiteY0" fmla="*/ 108524 h 702551"/>
                <a:gd name="connsiteX1" fmla="*/ 198915 w 198915"/>
                <a:gd name="connsiteY1" fmla="*/ 0 h 702551"/>
                <a:gd name="connsiteX2" fmla="*/ 153231 w 198915"/>
                <a:gd name="connsiteY2" fmla="*/ 0 h 702551"/>
                <a:gd name="connsiteX3" fmla="*/ 45684 w 198915"/>
                <a:gd name="connsiteY3" fmla="*/ 0 h 702551"/>
                <a:gd name="connsiteX4" fmla="*/ 0 w 198915"/>
                <a:gd name="connsiteY4" fmla="*/ 0 h 702551"/>
                <a:gd name="connsiteX5" fmla="*/ 0 w 198915"/>
                <a:gd name="connsiteY5" fmla="*/ 108524 h 702551"/>
                <a:gd name="connsiteX6" fmla="*/ 45684 w 198915"/>
                <a:gd name="connsiteY6" fmla="*/ 108524 h 702551"/>
                <a:gd name="connsiteX7" fmla="*/ 45684 w 198915"/>
                <a:gd name="connsiteY7" fmla="*/ 594027 h 702551"/>
                <a:gd name="connsiteX8" fmla="*/ 0 w 198915"/>
                <a:gd name="connsiteY8" fmla="*/ 594027 h 702551"/>
                <a:gd name="connsiteX9" fmla="*/ 0 w 198915"/>
                <a:gd name="connsiteY9" fmla="*/ 702551 h 702551"/>
                <a:gd name="connsiteX10" fmla="*/ 45684 w 198915"/>
                <a:gd name="connsiteY10" fmla="*/ 702551 h 702551"/>
                <a:gd name="connsiteX11" fmla="*/ 153231 w 198915"/>
                <a:gd name="connsiteY11" fmla="*/ 702551 h 702551"/>
                <a:gd name="connsiteX12" fmla="*/ 198915 w 198915"/>
                <a:gd name="connsiteY12" fmla="*/ 702551 h 702551"/>
                <a:gd name="connsiteX13" fmla="*/ 198915 w 198915"/>
                <a:gd name="connsiteY13" fmla="*/ 594027 h 702551"/>
                <a:gd name="connsiteX14" fmla="*/ 153231 w 198915"/>
                <a:gd name="connsiteY14" fmla="*/ 594027 h 702551"/>
                <a:gd name="connsiteX15" fmla="*/ 153231 w 198915"/>
                <a:gd name="connsiteY15" fmla="*/ 108524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8915" h="702551">
                  <a:moveTo>
                    <a:pt x="198915" y="108524"/>
                  </a:moveTo>
                  <a:lnTo>
                    <a:pt x="198915" y="0"/>
                  </a:lnTo>
                  <a:lnTo>
                    <a:pt x="153231" y="0"/>
                  </a:lnTo>
                  <a:lnTo>
                    <a:pt x="45684" y="0"/>
                  </a:lnTo>
                  <a:lnTo>
                    <a:pt x="0" y="0"/>
                  </a:lnTo>
                  <a:lnTo>
                    <a:pt x="0" y="108524"/>
                  </a:lnTo>
                  <a:lnTo>
                    <a:pt x="45684" y="108524"/>
                  </a:lnTo>
                  <a:lnTo>
                    <a:pt x="45684" y="594027"/>
                  </a:lnTo>
                  <a:lnTo>
                    <a:pt x="0" y="594027"/>
                  </a:lnTo>
                  <a:lnTo>
                    <a:pt x="0" y="702551"/>
                  </a:lnTo>
                  <a:lnTo>
                    <a:pt x="45684" y="702551"/>
                  </a:lnTo>
                  <a:lnTo>
                    <a:pt x="153231" y="702551"/>
                  </a:lnTo>
                  <a:lnTo>
                    <a:pt x="198915" y="702551"/>
                  </a:lnTo>
                  <a:lnTo>
                    <a:pt x="198915" y="594027"/>
                  </a:lnTo>
                  <a:lnTo>
                    <a:pt x="153231" y="594027"/>
                  </a:lnTo>
                  <a:lnTo>
                    <a:pt x="153231" y="108524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5A6D825D-F1E2-5A3F-2713-452C322768AC}"/>
                </a:ext>
              </a:extLst>
            </p:cNvPr>
            <p:cNvSpPr/>
            <p:nvPr/>
          </p:nvSpPr>
          <p:spPr>
            <a:xfrm>
              <a:off x="6563307" y="3726013"/>
              <a:ext cx="537736" cy="702551"/>
            </a:xfrm>
            <a:custGeom>
              <a:avLst/>
              <a:gdLst>
                <a:gd name="connsiteX0" fmla="*/ 226515 w 537736"/>
                <a:gd name="connsiteY0" fmla="*/ 0 h 702551"/>
                <a:gd name="connsiteX1" fmla="*/ 0 w 537736"/>
                <a:gd name="connsiteY1" fmla="*/ 0 h 702551"/>
                <a:gd name="connsiteX2" fmla="*/ 0 w 537736"/>
                <a:gd name="connsiteY2" fmla="*/ 702551 h 702551"/>
                <a:gd name="connsiteX3" fmla="*/ 108499 w 537736"/>
                <a:gd name="connsiteY3" fmla="*/ 702551 h 702551"/>
                <a:gd name="connsiteX4" fmla="*/ 108499 w 537736"/>
                <a:gd name="connsiteY4" fmla="*/ 102812 h 702551"/>
                <a:gd name="connsiteX5" fmla="*/ 234130 w 537736"/>
                <a:gd name="connsiteY5" fmla="*/ 102812 h 702551"/>
                <a:gd name="connsiteX6" fmla="*/ 433996 w 537736"/>
                <a:gd name="connsiteY6" fmla="*/ 264647 h 702551"/>
                <a:gd name="connsiteX7" fmla="*/ 295993 w 537736"/>
                <a:gd name="connsiteY7" fmla="*/ 420769 h 702551"/>
                <a:gd name="connsiteX8" fmla="*/ 159893 w 537736"/>
                <a:gd name="connsiteY8" fmla="*/ 363651 h 702551"/>
                <a:gd name="connsiteX9" fmla="*/ 159893 w 537736"/>
                <a:gd name="connsiteY9" fmla="*/ 475031 h 702551"/>
                <a:gd name="connsiteX10" fmla="*/ 294089 w 537736"/>
                <a:gd name="connsiteY10" fmla="*/ 522630 h 702551"/>
                <a:gd name="connsiteX11" fmla="*/ 537736 w 537736"/>
                <a:gd name="connsiteY11" fmla="*/ 263695 h 702551"/>
                <a:gd name="connsiteX12" fmla="*/ 226515 w 537736"/>
                <a:gd name="connsiteY12" fmla="*/ 0 h 70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7736" h="702551">
                  <a:moveTo>
                    <a:pt x="226515" y="0"/>
                  </a:moveTo>
                  <a:lnTo>
                    <a:pt x="0" y="0"/>
                  </a:lnTo>
                  <a:lnTo>
                    <a:pt x="0" y="702551"/>
                  </a:lnTo>
                  <a:lnTo>
                    <a:pt x="108499" y="702551"/>
                  </a:lnTo>
                  <a:lnTo>
                    <a:pt x="108499" y="102812"/>
                  </a:lnTo>
                  <a:lnTo>
                    <a:pt x="234130" y="102812"/>
                  </a:lnTo>
                  <a:cubicBezTo>
                    <a:pt x="339773" y="102812"/>
                    <a:pt x="433996" y="153266"/>
                    <a:pt x="433996" y="264647"/>
                  </a:cubicBezTo>
                  <a:cubicBezTo>
                    <a:pt x="433996" y="356987"/>
                    <a:pt x="365470" y="421721"/>
                    <a:pt x="295993" y="420769"/>
                  </a:cubicBezTo>
                  <a:cubicBezTo>
                    <a:pt x="295041" y="420769"/>
                    <a:pt x="214143" y="430289"/>
                    <a:pt x="159893" y="363651"/>
                  </a:cubicBezTo>
                  <a:lnTo>
                    <a:pt x="159893" y="475031"/>
                  </a:lnTo>
                  <a:cubicBezTo>
                    <a:pt x="209384" y="526437"/>
                    <a:pt x="293138" y="523582"/>
                    <a:pt x="294089" y="522630"/>
                  </a:cubicBezTo>
                  <a:cubicBezTo>
                    <a:pt x="428285" y="522630"/>
                    <a:pt x="537736" y="398874"/>
                    <a:pt x="537736" y="263695"/>
                  </a:cubicBezTo>
                  <a:cubicBezTo>
                    <a:pt x="535833" y="106620"/>
                    <a:pt x="414009" y="0"/>
                    <a:pt x="226515" y="0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69C95E25-BBC6-4077-3BA1-777184D92FC4}"/>
                </a:ext>
              </a:extLst>
            </p:cNvPr>
            <p:cNvSpPr/>
            <p:nvPr/>
          </p:nvSpPr>
          <p:spPr>
            <a:xfrm>
              <a:off x="7330414" y="3896415"/>
              <a:ext cx="364518" cy="533101"/>
            </a:xfrm>
            <a:custGeom>
              <a:avLst/>
              <a:gdLst>
                <a:gd name="connsiteX0" fmla="*/ 124678 w 364518"/>
                <a:gd name="connsiteY0" fmla="*/ 0 h 533101"/>
                <a:gd name="connsiteX1" fmla="*/ 0 w 364518"/>
                <a:gd name="connsiteY1" fmla="*/ 37127 h 533101"/>
                <a:gd name="connsiteX2" fmla="*/ 0 w 364518"/>
                <a:gd name="connsiteY2" fmla="*/ 145651 h 533101"/>
                <a:gd name="connsiteX3" fmla="*/ 108499 w 364518"/>
                <a:gd name="connsiteY3" fmla="*/ 106620 h 533101"/>
                <a:gd name="connsiteX4" fmla="*/ 255068 w 364518"/>
                <a:gd name="connsiteY4" fmla="*/ 272262 h 533101"/>
                <a:gd name="connsiteX5" fmla="*/ 255068 w 364518"/>
                <a:gd name="connsiteY5" fmla="*/ 533101 h 533101"/>
                <a:gd name="connsiteX6" fmla="*/ 364519 w 364518"/>
                <a:gd name="connsiteY6" fmla="*/ 533101 h 533101"/>
                <a:gd name="connsiteX7" fmla="*/ 364519 w 364518"/>
                <a:gd name="connsiteY7" fmla="*/ 266551 h 533101"/>
                <a:gd name="connsiteX8" fmla="*/ 124678 w 364518"/>
                <a:gd name="connsiteY8" fmla="*/ 0 h 53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518" h="533101">
                  <a:moveTo>
                    <a:pt x="124678" y="0"/>
                  </a:moveTo>
                  <a:cubicBezTo>
                    <a:pt x="81850" y="0"/>
                    <a:pt x="37118" y="11423"/>
                    <a:pt x="0" y="37127"/>
                  </a:cubicBezTo>
                  <a:lnTo>
                    <a:pt x="0" y="145651"/>
                  </a:lnTo>
                  <a:cubicBezTo>
                    <a:pt x="27600" y="119948"/>
                    <a:pt x="63767" y="106620"/>
                    <a:pt x="108499" y="106620"/>
                  </a:cubicBezTo>
                  <a:cubicBezTo>
                    <a:pt x="197963" y="106620"/>
                    <a:pt x="255068" y="155170"/>
                    <a:pt x="255068" y="272262"/>
                  </a:cubicBezTo>
                  <a:lnTo>
                    <a:pt x="255068" y="533101"/>
                  </a:lnTo>
                  <a:lnTo>
                    <a:pt x="364519" y="533101"/>
                  </a:lnTo>
                  <a:lnTo>
                    <a:pt x="364519" y="266551"/>
                  </a:lnTo>
                  <a:cubicBezTo>
                    <a:pt x="364519" y="102812"/>
                    <a:pt x="278861" y="0"/>
                    <a:pt x="124678" y="0"/>
                  </a:cubicBez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FE93E0BF-536D-3241-022C-1CB7CDC32C1B}"/>
                </a:ext>
              </a:extLst>
            </p:cNvPr>
            <p:cNvSpPr/>
            <p:nvPr/>
          </p:nvSpPr>
          <p:spPr>
            <a:xfrm>
              <a:off x="7168617" y="3710782"/>
              <a:ext cx="110402" cy="717782"/>
            </a:xfrm>
            <a:custGeom>
              <a:avLst/>
              <a:gdLst>
                <a:gd name="connsiteX0" fmla="*/ 0 w 110402"/>
                <a:gd name="connsiteY0" fmla="*/ 0 h 717782"/>
                <a:gd name="connsiteX1" fmla="*/ 110402 w 110402"/>
                <a:gd name="connsiteY1" fmla="*/ 0 h 717782"/>
                <a:gd name="connsiteX2" fmla="*/ 110402 w 110402"/>
                <a:gd name="connsiteY2" fmla="*/ 717783 h 717782"/>
                <a:gd name="connsiteX3" fmla="*/ 0 w 110402"/>
                <a:gd name="connsiteY3" fmla="*/ 717783 h 717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402" h="717782">
                  <a:moveTo>
                    <a:pt x="0" y="0"/>
                  </a:moveTo>
                  <a:lnTo>
                    <a:pt x="110402" y="0"/>
                  </a:lnTo>
                  <a:lnTo>
                    <a:pt x="110402" y="717783"/>
                  </a:lnTo>
                  <a:lnTo>
                    <a:pt x="0" y="717783"/>
                  </a:lnTo>
                  <a:close/>
                </a:path>
              </a:pathLst>
            </a:custGeom>
            <a:solidFill>
              <a:srgbClr val="797D82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5479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 3">
    <p:bg>
      <p:bgPr>
        <a:gradFill flip="none" rotWithShape="1">
          <a:gsLst>
            <a:gs pos="0">
              <a:schemeClr val="bg2">
                <a:lumMod val="40000"/>
                <a:lumOff val="60000"/>
              </a:schemeClr>
            </a:gs>
            <a:gs pos="14000">
              <a:schemeClr val="accent2"/>
            </a:gs>
            <a:gs pos="66000">
              <a:schemeClr val="accent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6">
            <a:extLst>
              <a:ext uri="{FF2B5EF4-FFF2-40B4-BE49-F238E27FC236}">
                <a16:creationId xmlns:a16="http://schemas.microsoft.com/office/drawing/2014/main" id="{6C9C1E9C-5EE8-42FF-9054-62F0334592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8044" y="3890246"/>
            <a:ext cx="4752575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12" name="Текст 26">
            <a:extLst>
              <a:ext uri="{FF2B5EF4-FFF2-40B4-BE49-F238E27FC236}">
                <a16:creationId xmlns:a16="http://schemas.microsoft.com/office/drawing/2014/main" id="{BDFEFB49-81F2-4D0D-AF1B-76B1397639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8044" y="3105834"/>
            <a:ext cx="8234671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Header</a:t>
            </a:r>
            <a:endParaRPr lang="ru-RU" dirty="0"/>
          </a:p>
        </p:txBody>
      </p:sp>
      <p:grpSp>
        <p:nvGrpSpPr>
          <p:cNvPr id="5" name="Рисунок 2">
            <a:extLst>
              <a:ext uri="{FF2B5EF4-FFF2-40B4-BE49-F238E27FC236}">
                <a16:creationId xmlns:a16="http://schemas.microsoft.com/office/drawing/2014/main" id="{E4F1D002-49FA-81CE-180C-D5D677EAB63F}"/>
              </a:ext>
            </a:extLst>
          </p:cNvPr>
          <p:cNvGrpSpPr/>
          <p:nvPr userDrawn="1"/>
        </p:nvGrpSpPr>
        <p:grpSpPr>
          <a:xfrm>
            <a:off x="-206508" y="-281352"/>
            <a:ext cx="2146483" cy="1393701"/>
            <a:chOff x="2089150" y="596900"/>
            <a:chExt cx="5902727" cy="3832616"/>
          </a:xfrm>
          <a:solidFill>
            <a:srgbClr val="FFFFFF"/>
          </a:solidFill>
        </p:grpSpPr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1808B4D3-4186-2BB8-1545-A59780AA83FF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8" name="Рисунок 2">
              <a:extLst>
                <a:ext uri="{FF2B5EF4-FFF2-40B4-BE49-F238E27FC236}">
                  <a16:creationId xmlns:a16="http://schemas.microsoft.com/office/drawing/2014/main" id="{B81FC716-3E31-32FF-FDE9-E7C87571FD63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FFFFFF"/>
            </a:solidFill>
          </p:grpSpPr>
          <p:grpSp>
            <p:nvGrpSpPr>
              <p:cNvPr id="20" name="Рисунок 2">
                <a:extLst>
                  <a:ext uri="{FF2B5EF4-FFF2-40B4-BE49-F238E27FC236}">
                    <a16:creationId xmlns:a16="http://schemas.microsoft.com/office/drawing/2014/main" id="{F230E0AF-3F0E-2510-0610-C378824BA43F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FFFFFF"/>
              </a:solidFill>
            </p:grpSpPr>
            <p:grpSp>
              <p:nvGrpSpPr>
                <p:cNvPr id="24" name="Рисунок 2">
                  <a:extLst>
                    <a:ext uri="{FF2B5EF4-FFF2-40B4-BE49-F238E27FC236}">
                      <a16:creationId xmlns:a16="http://schemas.microsoft.com/office/drawing/2014/main" id="{481DC9ED-8C15-3BEC-2437-6283468352A9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FFFFFF"/>
                </a:solidFill>
              </p:grpSpPr>
              <p:grpSp>
                <p:nvGrpSpPr>
                  <p:cNvPr id="26" name="Рисунок 2">
                    <a:extLst>
                      <a:ext uri="{FF2B5EF4-FFF2-40B4-BE49-F238E27FC236}">
                        <a16:creationId xmlns:a16="http://schemas.microsoft.com/office/drawing/2014/main" id="{BF8C4D5C-EF34-061C-A8E7-F09019DBD1D0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FFFFFF"/>
                  </a:solidFill>
                </p:grpSpPr>
                <p:sp>
                  <p:nvSpPr>
                    <p:cNvPr id="32" name="Полилиния 31">
                      <a:extLst>
                        <a:ext uri="{FF2B5EF4-FFF2-40B4-BE49-F238E27FC236}">
                          <a16:creationId xmlns:a16="http://schemas.microsoft.com/office/drawing/2014/main" id="{04FF9920-F277-0857-EF91-EFC8C69CEA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1575"/>
                      <a:ext cx="263633" cy="506446"/>
                    </a:xfrm>
                    <a:custGeom>
                      <a:avLst/>
                      <a:gdLst>
                        <a:gd name="connsiteX0" fmla="*/ 84705 w 263633"/>
                        <a:gd name="connsiteY0" fmla="*/ 446472 h 506446"/>
                        <a:gd name="connsiteX1" fmla="*/ 263633 w 263633"/>
                        <a:gd name="connsiteY1" fmla="*/ 4760 h 506446"/>
                        <a:gd name="connsiteX2" fmla="*/ 218902 w 263633"/>
                        <a:gd name="connsiteY2" fmla="*/ 0 h 506446"/>
                        <a:gd name="connsiteX3" fmla="*/ 44732 w 263633"/>
                        <a:gd name="connsiteY3" fmla="*/ 425529 h 506446"/>
                        <a:gd name="connsiteX4" fmla="*/ 0 w 263633"/>
                        <a:gd name="connsiteY4" fmla="*/ 506446 h 506446"/>
                        <a:gd name="connsiteX5" fmla="*/ 62815 w 263633"/>
                        <a:gd name="connsiteY5" fmla="*/ 484551 h 506446"/>
                        <a:gd name="connsiteX6" fmla="*/ 84705 w 263633"/>
                        <a:gd name="connsiteY6" fmla="*/ 446472 h 506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6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7"/>
                            <a:pt x="62815" y="484551"/>
                          </a:cubicBezTo>
                          <a:cubicBezTo>
                            <a:pt x="70429" y="473127"/>
                            <a:pt x="77091" y="459800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3" name="Полилиния 32">
                      <a:extLst>
                        <a:ext uri="{FF2B5EF4-FFF2-40B4-BE49-F238E27FC236}">
                          <a16:creationId xmlns:a16="http://schemas.microsoft.com/office/drawing/2014/main" id="{CEA046A8-0044-6CC3-002C-404166E6E6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34" name="Рисунок 2">
                      <a:extLst>
                        <a:ext uri="{FF2B5EF4-FFF2-40B4-BE49-F238E27FC236}">
                          <a16:creationId xmlns:a16="http://schemas.microsoft.com/office/drawing/2014/main" id="{E0C108CC-1161-2B53-0F07-997549E962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FFFFFF"/>
                    </a:solidFill>
                  </p:grpSpPr>
                  <p:sp>
                    <p:nvSpPr>
                      <p:cNvPr id="36" name="Полилиния 35">
                        <a:extLst>
                          <a:ext uri="{FF2B5EF4-FFF2-40B4-BE49-F238E27FC236}">
                            <a16:creationId xmlns:a16="http://schemas.microsoft.com/office/drawing/2014/main" id="{9C905730-08DD-59A4-26E0-8CD0966B7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37" name="Полилиния 36">
                        <a:extLst>
                          <a:ext uri="{FF2B5EF4-FFF2-40B4-BE49-F238E27FC236}">
                            <a16:creationId xmlns:a16="http://schemas.microsoft.com/office/drawing/2014/main" id="{E5B530DF-E381-C9DA-8FE8-40B6CA4515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35" name="Полилиния 34">
                      <a:extLst>
                        <a:ext uri="{FF2B5EF4-FFF2-40B4-BE49-F238E27FC236}">
                          <a16:creationId xmlns:a16="http://schemas.microsoft.com/office/drawing/2014/main" id="{A26ECA4C-28AF-0E13-FEFF-1559583A7D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7" name="Рисунок 2">
                    <a:extLst>
                      <a:ext uri="{FF2B5EF4-FFF2-40B4-BE49-F238E27FC236}">
                        <a16:creationId xmlns:a16="http://schemas.microsoft.com/office/drawing/2014/main" id="{6DE4D002-4446-8405-E82A-F9C370BE0D5D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FFFFFF"/>
                  </a:solidFill>
                </p:grpSpPr>
                <p:sp>
                  <p:nvSpPr>
                    <p:cNvPr id="28" name="Полилиния 27">
                      <a:extLst>
                        <a:ext uri="{FF2B5EF4-FFF2-40B4-BE49-F238E27FC236}">
                          <a16:creationId xmlns:a16="http://schemas.microsoft.com/office/drawing/2014/main" id="{F05F5360-394D-68DF-6480-63678DF5A6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29" name="Полилиния 28">
                      <a:extLst>
                        <a:ext uri="{FF2B5EF4-FFF2-40B4-BE49-F238E27FC236}">
                          <a16:creationId xmlns:a16="http://schemas.microsoft.com/office/drawing/2014/main" id="{69C8682B-9A9C-FDE1-431C-9824339A71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0" name="Полилиния 29">
                      <a:extLst>
                        <a:ext uri="{FF2B5EF4-FFF2-40B4-BE49-F238E27FC236}">
                          <a16:creationId xmlns:a16="http://schemas.microsoft.com/office/drawing/2014/main" id="{270EE8CA-0B9C-FD56-41C6-DC59872A8A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31" name="Полилиния 30">
                      <a:extLst>
                        <a:ext uri="{FF2B5EF4-FFF2-40B4-BE49-F238E27FC236}">
                          <a16:creationId xmlns:a16="http://schemas.microsoft.com/office/drawing/2014/main" id="{D54C6005-C8D4-58C3-35AE-3E2026EAA4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25" name="Полилиния 24">
                  <a:extLst>
                    <a:ext uri="{FF2B5EF4-FFF2-40B4-BE49-F238E27FC236}">
                      <a16:creationId xmlns:a16="http://schemas.microsoft.com/office/drawing/2014/main" id="{58DCDA4F-941C-C0DD-925A-52D2F9E9678A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1" name="Рисунок 2">
                <a:extLst>
                  <a:ext uri="{FF2B5EF4-FFF2-40B4-BE49-F238E27FC236}">
                    <a16:creationId xmlns:a16="http://schemas.microsoft.com/office/drawing/2014/main" id="{52B3F836-B573-32D1-582C-5A17526F27AC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FFFFFF"/>
              </a:solidFill>
            </p:grpSpPr>
            <p:sp>
              <p:nvSpPr>
                <p:cNvPr id="22" name="Полилиния 21">
                  <a:extLst>
                    <a:ext uri="{FF2B5EF4-FFF2-40B4-BE49-F238E27FC236}">
                      <a16:creationId xmlns:a16="http://schemas.microsoft.com/office/drawing/2014/main" id="{2672ECFF-DC26-D214-2D15-DF5A82060C44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3" name="Полилиния 22">
                  <a:extLst>
                    <a:ext uri="{FF2B5EF4-FFF2-40B4-BE49-F238E27FC236}">
                      <a16:creationId xmlns:a16="http://schemas.microsoft.com/office/drawing/2014/main" id="{D26370EF-EE76-60F8-BAEC-26BD08B753F3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3D83DC3E-3A19-C204-8D95-790DBEEF75E3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0" name="Рисунок 2">
              <a:extLst>
                <a:ext uri="{FF2B5EF4-FFF2-40B4-BE49-F238E27FC236}">
                  <a16:creationId xmlns:a16="http://schemas.microsoft.com/office/drawing/2014/main" id="{4D9A2D4D-7031-EACE-33A3-74E34712655A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FFFFFF"/>
            </a:solidFill>
          </p:grpSpPr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A91C8C63-FBC8-7858-F98B-1C978293F3E3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AEF3D34C-41FD-D622-B83B-9EFC83D91387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2813 h 702551"/>
                  <a:gd name="connsiteX10" fmla="*/ 108499 w 443513"/>
                  <a:gd name="connsiteY10" fmla="*/ 102813 h 702551"/>
                  <a:gd name="connsiteX11" fmla="*/ 108499 w 443513"/>
                  <a:gd name="connsiteY11" fmla="*/ 297966 h 702551"/>
                  <a:gd name="connsiteX12" fmla="*/ 405444 w 443513"/>
                  <a:gd name="connsiteY12" fmla="*/ 297966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2813"/>
                    </a:lnTo>
                    <a:lnTo>
                      <a:pt x="108499" y="102813"/>
                    </a:lnTo>
                    <a:lnTo>
                      <a:pt x="108499" y="297966"/>
                    </a:lnTo>
                    <a:lnTo>
                      <a:pt x="405444" y="297966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3" name="Рисунок 2">
              <a:extLst>
                <a:ext uri="{FF2B5EF4-FFF2-40B4-BE49-F238E27FC236}">
                  <a16:creationId xmlns:a16="http://schemas.microsoft.com/office/drawing/2014/main" id="{D0539BF1-3198-9A10-149C-1F994067DF73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FFFFFF"/>
            </a:solidFill>
          </p:grpSpPr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EE3783DA-5C20-FA6B-2DF5-7C07921037C4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" name="Полилиния 14">
                <a:extLst>
                  <a:ext uri="{FF2B5EF4-FFF2-40B4-BE49-F238E27FC236}">
                    <a16:creationId xmlns:a16="http://schemas.microsoft.com/office/drawing/2014/main" id="{96242226-9418-F313-FD81-A6359263BC11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2630 h 702551"/>
                  <a:gd name="connsiteX11" fmla="*/ 537736 w 537736"/>
                  <a:gd name="connsiteY11" fmla="*/ 263695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2630"/>
                    </a:cubicBezTo>
                    <a:cubicBezTo>
                      <a:pt x="428285" y="522630"/>
                      <a:pt x="537736" y="398874"/>
                      <a:pt x="537736" y="263695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Полилиния 15">
                <a:extLst>
                  <a:ext uri="{FF2B5EF4-FFF2-40B4-BE49-F238E27FC236}">
                    <a16:creationId xmlns:a16="http://schemas.microsoft.com/office/drawing/2014/main" id="{1E98C589-2871-9254-E103-7EE6B47C80D9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375031B8-3865-8F4A-8101-B638BCAC6611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2775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атом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55B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54" b="46857"/>
          <a:stretch/>
        </p:blipFill>
        <p:spPr>
          <a:xfrm>
            <a:off x="8040340" y="-1"/>
            <a:ext cx="4151660" cy="1223999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11081566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27" name="Текст 26"/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3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пка с логотипом без коня (синя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hidden">
          <a:xfrm>
            <a:off x="-1" y="-1"/>
            <a:ext cx="12192001" cy="12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 hasCustomPrompt="1"/>
          </p:nvPr>
        </p:nvSpPr>
        <p:spPr>
          <a:xfrm>
            <a:off x="559572" y="359101"/>
            <a:ext cx="9173513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28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</a:lstStyle>
          <a:p>
            <a:r>
              <a:rPr lang="en-US" dirty="0"/>
              <a:t>Header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3DE57E-711D-404D-B188-192C4B659303}"/>
              </a:ext>
            </a:extLst>
          </p:cNvPr>
          <p:cNvSpPr/>
          <p:nvPr userDrawn="1"/>
        </p:nvSpPr>
        <p:spPr>
          <a:xfrm>
            <a:off x="11641138" y="6453188"/>
            <a:ext cx="4154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fld id="{14D38384-7A71-42FD-A8FA-E9EF1AAD0FA2}" type="slidenum">
              <a:rPr lang="ru-RU" sz="1400" smtClean="0">
                <a:solidFill>
                  <a:srgbClr val="8F9092"/>
                </a:solidFill>
                <a:latin typeface="Montserrat" panose="00000500000000000000" pitchFamily="2" charset="-52"/>
              </a:rPr>
              <a:pPr algn="l"/>
              <a:t>‹#›</a:t>
            </a:fld>
            <a:endParaRPr lang="ru-RU" sz="1400" dirty="0">
              <a:solidFill>
                <a:srgbClr val="8F9092"/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Текст 19">
            <a:extLst>
              <a:ext uri="{FF2B5EF4-FFF2-40B4-BE49-F238E27FC236}">
                <a16:creationId xmlns:a16="http://schemas.microsoft.com/office/drawing/2014/main" id="{612700D1-DBB6-13D8-3AE1-EA5ED76C2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572" y="1729294"/>
            <a:ext cx="2549388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accent2"/>
                </a:solidFill>
                <a:latin typeface="Montserrat" panose="00000500000000000000" pitchFamily="2" charset="-52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 b="0">
                <a:solidFill>
                  <a:srgbClr val="222A3F"/>
                </a:solidFill>
                <a:latin typeface="Montserrat" panose="00000500000000000000" pitchFamily="2" charset="-52"/>
              </a:defRPr>
            </a:lvl2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  <p:sp>
        <p:nvSpPr>
          <p:cNvPr id="9" name="Текст 26">
            <a:extLst>
              <a:ext uri="{FF2B5EF4-FFF2-40B4-BE49-F238E27FC236}">
                <a16:creationId xmlns:a16="http://schemas.microsoft.com/office/drawing/2014/main" id="{B9DA58EC-2F82-7ACD-6821-D0FB9CAF22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572" y="2409034"/>
            <a:ext cx="2549388" cy="30777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  <a:latin typeface="Montserrat" panose="00000500000000000000" pitchFamily="2" charset="-52"/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grpSp>
        <p:nvGrpSpPr>
          <p:cNvPr id="44" name="Рисунок 2">
            <a:extLst>
              <a:ext uri="{FF2B5EF4-FFF2-40B4-BE49-F238E27FC236}">
                <a16:creationId xmlns:a16="http://schemas.microsoft.com/office/drawing/2014/main" id="{64B007C7-256E-5C7B-2F32-0E725DA876A1}"/>
              </a:ext>
            </a:extLst>
          </p:cNvPr>
          <p:cNvGrpSpPr/>
          <p:nvPr userDrawn="1"/>
        </p:nvGrpSpPr>
        <p:grpSpPr>
          <a:xfrm>
            <a:off x="9691089" y="-301037"/>
            <a:ext cx="1831895" cy="1189441"/>
            <a:chOff x="2089150" y="596900"/>
            <a:chExt cx="5902727" cy="3832616"/>
          </a:xfrm>
          <a:solidFill>
            <a:srgbClr val="FFFFFF"/>
          </a:solidFill>
        </p:grpSpPr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28BA34AE-D22D-7C92-63D3-82DC6FA47923}"/>
                </a:ext>
              </a:extLst>
            </p:cNvPr>
            <p:cNvSpPr/>
            <p:nvPr/>
          </p:nvSpPr>
          <p:spPr>
            <a:xfrm>
              <a:off x="4847309" y="3148169"/>
              <a:ext cx="253164" cy="253223"/>
            </a:xfrm>
            <a:custGeom>
              <a:avLst/>
              <a:gdLst>
                <a:gd name="connsiteX0" fmla="*/ 126582 w 253164"/>
                <a:gd name="connsiteY0" fmla="*/ 253223 h 253223"/>
                <a:gd name="connsiteX1" fmla="*/ 0 w 253164"/>
                <a:gd name="connsiteY1" fmla="*/ 126611 h 253223"/>
                <a:gd name="connsiteX2" fmla="*/ 126582 w 253164"/>
                <a:gd name="connsiteY2" fmla="*/ 0 h 253223"/>
                <a:gd name="connsiteX3" fmla="*/ 253164 w 253164"/>
                <a:gd name="connsiteY3" fmla="*/ 126611 h 253223"/>
                <a:gd name="connsiteX4" fmla="*/ 126582 w 253164"/>
                <a:gd name="connsiteY4" fmla="*/ 253223 h 253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164" h="253223">
                  <a:moveTo>
                    <a:pt x="126582" y="253223"/>
                  </a:moveTo>
                  <a:cubicBezTo>
                    <a:pt x="57105" y="253223"/>
                    <a:pt x="0" y="196105"/>
                    <a:pt x="0" y="126611"/>
                  </a:cubicBezTo>
                  <a:cubicBezTo>
                    <a:pt x="0" y="57118"/>
                    <a:pt x="57105" y="0"/>
                    <a:pt x="126582" y="0"/>
                  </a:cubicBezTo>
                  <a:cubicBezTo>
                    <a:pt x="196060" y="0"/>
                    <a:pt x="253164" y="57118"/>
                    <a:pt x="253164" y="126611"/>
                  </a:cubicBezTo>
                  <a:cubicBezTo>
                    <a:pt x="253164" y="197057"/>
                    <a:pt x="196060" y="253223"/>
                    <a:pt x="126582" y="253223"/>
                  </a:cubicBezTo>
                  <a:close/>
                </a:path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46" name="Рисунок 2">
              <a:extLst>
                <a:ext uri="{FF2B5EF4-FFF2-40B4-BE49-F238E27FC236}">
                  <a16:creationId xmlns:a16="http://schemas.microsoft.com/office/drawing/2014/main" id="{B4F3F88D-B470-7DAF-00D3-343BD2B8AD31}"/>
                </a:ext>
              </a:extLst>
            </p:cNvPr>
            <p:cNvGrpSpPr/>
            <p:nvPr/>
          </p:nvGrpSpPr>
          <p:grpSpPr>
            <a:xfrm>
              <a:off x="4199673" y="2445618"/>
              <a:ext cx="1569259" cy="1650709"/>
              <a:chOff x="4199673" y="2445618"/>
              <a:chExt cx="1569259" cy="1650709"/>
            </a:xfrm>
            <a:solidFill>
              <a:srgbClr val="FFFFFF"/>
            </a:solidFill>
          </p:grpSpPr>
          <p:grpSp>
            <p:nvGrpSpPr>
              <p:cNvPr id="56" name="Рисунок 2">
                <a:extLst>
                  <a:ext uri="{FF2B5EF4-FFF2-40B4-BE49-F238E27FC236}">
                    <a16:creationId xmlns:a16="http://schemas.microsoft.com/office/drawing/2014/main" id="{76C2F6DF-4DC1-D4C4-9D84-B22F031BA1A1}"/>
                  </a:ext>
                </a:extLst>
              </p:cNvPr>
              <p:cNvGrpSpPr/>
              <p:nvPr/>
            </p:nvGrpSpPr>
            <p:grpSpPr>
              <a:xfrm>
                <a:off x="4199673" y="2900658"/>
                <a:ext cx="1569259" cy="1195669"/>
                <a:chOff x="4199673" y="2900658"/>
                <a:chExt cx="1569259" cy="1195669"/>
              </a:xfrm>
              <a:solidFill>
                <a:srgbClr val="FFFFFF"/>
              </a:solidFill>
            </p:grpSpPr>
            <p:grpSp>
              <p:nvGrpSpPr>
                <p:cNvPr id="60" name="Рисунок 2">
                  <a:extLst>
                    <a:ext uri="{FF2B5EF4-FFF2-40B4-BE49-F238E27FC236}">
                      <a16:creationId xmlns:a16="http://schemas.microsoft.com/office/drawing/2014/main" id="{75D95D2C-1959-B813-B891-28135E90FD79}"/>
                    </a:ext>
                  </a:extLst>
                </p:cNvPr>
                <p:cNvGrpSpPr/>
                <p:nvPr/>
              </p:nvGrpSpPr>
              <p:grpSpPr>
                <a:xfrm>
                  <a:off x="4199673" y="2900658"/>
                  <a:ext cx="1569259" cy="1195669"/>
                  <a:chOff x="4199673" y="2900658"/>
                  <a:chExt cx="1569259" cy="1195669"/>
                </a:xfrm>
                <a:solidFill>
                  <a:srgbClr val="FFFFFF"/>
                </a:solidFill>
              </p:grpSpPr>
              <p:grpSp>
                <p:nvGrpSpPr>
                  <p:cNvPr id="62" name="Рисунок 2">
                    <a:extLst>
                      <a:ext uri="{FF2B5EF4-FFF2-40B4-BE49-F238E27FC236}">
                        <a16:creationId xmlns:a16="http://schemas.microsoft.com/office/drawing/2014/main" id="{D9D06553-0402-DC21-43B1-B63D5D34B699}"/>
                      </a:ext>
                    </a:extLst>
                  </p:cNvPr>
                  <p:cNvGrpSpPr/>
                  <p:nvPr/>
                </p:nvGrpSpPr>
                <p:grpSpPr>
                  <a:xfrm>
                    <a:off x="4451867" y="2900658"/>
                    <a:ext cx="1064432" cy="1195669"/>
                    <a:chOff x="4451867" y="2900658"/>
                    <a:chExt cx="1064432" cy="1195669"/>
                  </a:xfrm>
                  <a:solidFill>
                    <a:srgbClr val="FFFFFF"/>
                  </a:solidFill>
                </p:grpSpPr>
                <p:sp>
                  <p:nvSpPr>
                    <p:cNvPr id="68" name="Полилиния 67">
                      <a:extLst>
                        <a:ext uri="{FF2B5EF4-FFF2-40B4-BE49-F238E27FC236}">
                          <a16:creationId xmlns:a16="http://schemas.microsoft.com/office/drawing/2014/main" id="{24D3F456-A371-385C-A22D-3424D577CC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98503" y="2981575"/>
                      <a:ext cx="263633" cy="506446"/>
                    </a:xfrm>
                    <a:custGeom>
                      <a:avLst/>
                      <a:gdLst>
                        <a:gd name="connsiteX0" fmla="*/ 84705 w 263633"/>
                        <a:gd name="connsiteY0" fmla="*/ 446472 h 506446"/>
                        <a:gd name="connsiteX1" fmla="*/ 263633 w 263633"/>
                        <a:gd name="connsiteY1" fmla="*/ 4760 h 506446"/>
                        <a:gd name="connsiteX2" fmla="*/ 218902 w 263633"/>
                        <a:gd name="connsiteY2" fmla="*/ 0 h 506446"/>
                        <a:gd name="connsiteX3" fmla="*/ 44732 w 263633"/>
                        <a:gd name="connsiteY3" fmla="*/ 425529 h 506446"/>
                        <a:gd name="connsiteX4" fmla="*/ 0 w 263633"/>
                        <a:gd name="connsiteY4" fmla="*/ 506446 h 506446"/>
                        <a:gd name="connsiteX5" fmla="*/ 62815 w 263633"/>
                        <a:gd name="connsiteY5" fmla="*/ 484551 h 506446"/>
                        <a:gd name="connsiteX6" fmla="*/ 84705 w 263633"/>
                        <a:gd name="connsiteY6" fmla="*/ 446472 h 5064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63633" h="506446">
                          <a:moveTo>
                            <a:pt x="84705" y="446472"/>
                          </a:moveTo>
                          <a:cubicBezTo>
                            <a:pt x="164652" y="296062"/>
                            <a:pt x="226515" y="138035"/>
                            <a:pt x="263633" y="4760"/>
                          </a:cubicBezTo>
                          <a:cubicBezTo>
                            <a:pt x="249357" y="2856"/>
                            <a:pt x="235081" y="1904"/>
                            <a:pt x="218902" y="0"/>
                          </a:cubicBezTo>
                          <a:cubicBezTo>
                            <a:pt x="182735" y="124708"/>
                            <a:pt x="123727" y="276070"/>
                            <a:pt x="44732" y="425529"/>
                          </a:cubicBezTo>
                          <a:cubicBezTo>
                            <a:pt x="30456" y="453136"/>
                            <a:pt x="15228" y="479791"/>
                            <a:pt x="0" y="506446"/>
                          </a:cubicBezTo>
                          <a:cubicBezTo>
                            <a:pt x="20938" y="499782"/>
                            <a:pt x="41877" y="492167"/>
                            <a:pt x="62815" y="484551"/>
                          </a:cubicBezTo>
                          <a:cubicBezTo>
                            <a:pt x="70429" y="473127"/>
                            <a:pt x="77091" y="459800"/>
                            <a:pt x="84705" y="44647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9" name="Полилиния 68">
                      <a:extLst>
                        <a:ext uri="{FF2B5EF4-FFF2-40B4-BE49-F238E27FC236}">
                          <a16:creationId xmlns:a16="http://schemas.microsoft.com/office/drawing/2014/main" id="{F4F6D0E4-EADB-5CA8-CC5D-15EF5F9EA3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7066" y="3080580"/>
                      <a:ext cx="256019" cy="509302"/>
                    </a:xfrm>
                    <a:custGeom>
                      <a:avLst/>
                      <a:gdLst>
                        <a:gd name="connsiteX0" fmla="*/ 227467 w 256019"/>
                        <a:gd name="connsiteY0" fmla="*/ 52358 h 509302"/>
                        <a:gd name="connsiteX1" fmla="*/ 256020 w 256019"/>
                        <a:gd name="connsiteY1" fmla="*/ 0 h 509302"/>
                        <a:gd name="connsiteX2" fmla="*/ 195108 w 256019"/>
                        <a:gd name="connsiteY2" fmla="*/ 19991 h 509302"/>
                        <a:gd name="connsiteX3" fmla="*/ 188446 w 256019"/>
                        <a:gd name="connsiteY3" fmla="*/ 32367 h 509302"/>
                        <a:gd name="connsiteX4" fmla="*/ 0 w 256019"/>
                        <a:gd name="connsiteY4" fmla="*/ 506446 h 509302"/>
                        <a:gd name="connsiteX5" fmla="*/ 44732 w 256019"/>
                        <a:gd name="connsiteY5" fmla="*/ 509302 h 509302"/>
                        <a:gd name="connsiteX6" fmla="*/ 227467 w 256019"/>
                        <a:gd name="connsiteY6" fmla="*/ 52358 h 509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56019" h="509302">
                          <a:moveTo>
                            <a:pt x="227467" y="52358"/>
                          </a:moveTo>
                          <a:cubicBezTo>
                            <a:pt x="236985" y="34271"/>
                            <a:pt x="246502" y="17136"/>
                            <a:pt x="256020" y="0"/>
                          </a:cubicBezTo>
                          <a:cubicBezTo>
                            <a:pt x="235081" y="6664"/>
                            <a:pt x="215095" y="13327"/>
                            <a:pt x="195108" y="19991"/>
                          </a:cubicBezTo>
                          <a:cubicBezTo>
                            <a:pt x="193204" y="23799"/>
                            <a:pt x="190349" y="27607"/>
                            <a:pt x="188446" y="32367"/>
                          </a:cubicBezTo>
                          <a:cubicBezTo>
                            <a:pt x="99933" y="198961"/>
                            <a:pt x="37118" y="362699"/>
                            <a:pt x="0" y="506446"/>
                          </a:cubicBezTo>
                          <a:cubicBezTo>
                            <a:pt x="14276" y="507398"/>
                            <a:pt x="29504" y="508350"/>
                            <a:pt x="44732" y="509302"/>
                          </a:cubicBezTo>
                          <a:cubicBezTo>
                            <a:pt x="78995" y="375075"/>
                            <a:pt x="138955" y="218952"/>
                            <a:pt x="227467" y="5235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grpSp>
                  <p:nvGrpSpPr>
                    <p:cNvPr id="70" name="Рисунок 2">
                      <a:extLst>
                        <a:ext uri="{FF2B5EF4-FFF2-40B4-BE49-F238E27FC236}">
                          <a16:creationId xmlns:a16="http://schemas.microsoft.com/office/drawing/2014/main" id="{C3BF4A2A-7EE6-8B73-32B5-EE1FA93483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51867" y="2900658"/>
                      <a:ext cx="1064432" cy="739677"/>
                      <a:chOff x="4451867" y="2900658"/>
                      <a:chExt cx="1064432" cy="739677"/>
                    </a:xfrm>
                    <a:solidFill>
                      <a:srgbClr val="FFFFFF"/>
                    </a:solidFill>
                  </p:grpSpPr>
                  <p:sp>
                    <p:nvSpPr>
                      <p:cNvPr id="72" name="Полилиния 71">
                        <a:extLst>
                          <a:ext uri="{FF2B5EF4-FFF2-40B4-BE49-F238E27FC236}">
                            <a16:creationId xmlns:a16="http://schemas.microsoft.com/office/drawing/2014/main" id="{DD929AC0-61F9-3288-F7F6-076D75869F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19842" y="3342371"/>
                        <a:ext cx="536784" cy="290349"/>
                      </a:xfrm>
                      <a:custGeom>
                        <a:avLst/>
                        <a:gdLst>
                          <a:gd name="connsiteX0" fmla="*/ 19035 w 536784"/>
                          <a:gd name="connsiteY0" fmla="*/ 0 h 290349"/>
                          <a:gd name="connsiteX1" fmla="*/ 0 w 536784"/>
                          <a:gd name="connsiteY1" fmla="*/ 46646 h 290349"/>
                          <a:gd name="connsiteX2" fmla="*/ 232226 w 536784"/>
                          <a:gd name="connsiteY2" fmla="*/ 199913 h 290349"/>
                          <a:gd name="connsiteX3" fmla="*/ 509184 w 536784"/>
                          <a:gd name="connsiteY3" fmla="*/ 290350 h 290349"/>
                          <a:gd name="connsiteX4" fmla="*/ 536785 w 536784"/>
                          <a:gd name="connsiteY4" fmla="*/ 248463 h 290349"/>
                          <a:gd name="connsiteX5" fmla="*/ 252213 w 536784"/>
                          <a:gd name="connsiteY5" fmla="*/ 159931 h 290349"/>
                          <a:gd name="connsiteX6" fmla="*/ 19035 w 536784"/>
                          <a:gd name="connsiteY6" fmla="*/ 0 h 290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36784" h="290349">
                            <a:moveTo>
                              <a:pt x="19035" y="0"/>
                            </a:moveTo>
                            <a:cubicBezTo>
                              <a:pt x="12373" y="15232"/>
                              <a:pt x="5711" y="31415"/>
                              <a:pt x="0" y="46646"/>
                            </a:cubicBezTo>
                            <a:cubicBezTo>
                              <a:pt x="62815" y="102813"/>
                              <a:pt x="141810" y="156122"/>
                              <a:pt x="232226" y="199913"/>
                            </a:cubicBezTo>
                            <a:cubicBezTo>
                              <a:pt x="324545" y="244655"/>
                              <a:pt x="419720" y="275118"/>
                              <a:pt x="509184" y="290350"/>
                            </a:cubicBezTo>
                            <a:cubicBezTo>
                              <a:pt x="518702" y="277022"/>
                              <a:pt x="527267" y="262743"/>
                              <a:pt x="536785" y="248463"/>
                            </a:cubicBezTo>
                            <a:cubicBezTo>
                              <a:pt x="446369" y="237040"/>
                              <a:pt x="348339" y="206577"/>
                              <a:pt x="252213" y="159931"/>
                            </a:cubicBezTo>
                            <a:cubicBezTo>
                              <a:pt x="160845" y="114236"/>
                              <a:pt x="80898" y="58070"/>
                              <a:pt x="190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  <p:sp>
                    <p:nvSpPr>
                      <p:cNvPr id="73" name="Полилиния 72">
                        <a:extLst>
                          <a:ext uri="{FF2B5EF4-FFF2-40B4-BE49-F238E27FC236}">
                            <a16:creationId xmlns:a16="http://schemas.microsoft.com/office/drawing/2014/main" id="{3862D664-0CBA-D574-F3BA-41FE7C3570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1867" y="2900658"/>
                        <a:ext cx="1064432" cy="739677"/>
                      </a:xfrm>
                      <a:custGeom>
                        <a:avLst/>
                        <a:gdLst>
                          <a:gd name="connsiteX0" fmla="*/ 986476 w 1064432"/>
                          <a:gd name="connsiteY0" fmla="*/ 349372 h 739677"/>
                          <a:gd name="connsiteX1" fmla="*/ 664786 w 1064432"/>
                          <a:gd name="connsiteY1" fmla="*/ 99004 h 739677"/>
                          <a:gd name="connsiteX2" fmla="*/ 278378 w 1064432"/>
                          <a:gd name="connsiteY2" fmla="*/ 0 h 739677"/>
                          <a:gd name="connsiteX3" fmla="*/ 17599 w 1064432"/>
                          <a:gd name="connsiteY3" fmla="*/ 119948 h 739677"/>
                          <a:gd name="connsiteX4" fmla="*/ 133712 w 1064432"/>
                          <a:gd name="connsiteY4" fmla="*/ 455992 h 739677"/>
                          <a:gd name="connsiteX5" fmla="*/ 152747 w 1064432"/>
                          <a:gd name="connsiteY5" fmla="*/ 408394 h 739677"/>
                          <a:gd name="connsiteX6" fmla="*/ 58524 w 1064432"/>
                          <a:gd name="connsiteY6" fmla="*/ 138987 h 739677"/>
                          <a:gd name="connsiteX7" fmla="*/ 277426 w 1064432"/>
                          <a:gd name="connsiteY7" fmla="*/ 44742 h 739677"/>
                          <a:gd name="connsiteX8" fmla="*/ 643848 w 1064432"/>
                          <a:gd name="connsiteY8" fmla="*/ 138987 h 739677"/>
                          <a:gd name="connsiteX9" fmla="*/ 949358 w 1064432"/>
                          <a:gd name="connsiteY9" fmla="*/ 376027 h 739677"/>
                          <a:gd name="connsiteX10" fmla="*/ 1005511 w 1064432"/>
                          <a:gd name="connsiteY10" fmla="*/ 599739 h 739677"/>
                          <a:gd name="connsiteX11" fmla="*/ 786610 w 1064432"/>
                          <a:gd name="connsiteY11" fmla="*/ 693983 h 739677"/>
                          <a:gd name="connsiteX12" fmla="*/ 754251 w 1064432"/>
                          <a:gd name="connsiteY12" fmla="*/ 693031 h 739677"/>
                          <a:gd name="connsiteX13" fmla="*/ 726650 w 1064432"/>
                          <a:gd name="connsiteY13" fmla="*/ 736822 h 739677"/>
                          <a:gd name="connsiteX14" fmla="*/ 786610 w 1064432"/>
                          <a:gd name="connsiteY14" fmla="*/ 739678 h 739677"/>
                          <a:gd name="connsiteX15" fmla="*/ 1047388 w 1064432"/>
                          <a:gd name="connsiteY15" fmla="*/ 619730 h 739677"/>
                          <a:gd name="connsiteX16" fmla="*/ 986476 w 1064432"/>
                          <a:gd name="connsiteY16" fmla="*/ 349372 h 739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064432" h="739677">
                            <a:moveTo>
                              <a:pt x="986476" y="349372"/>
                            </a:moveTo>
                            <a:cubicBezTo>
                              <a:pt x="914144" y="253223"/>
                              <a:pt x="799934" y="164690"/>
                              <a:pt x="664786" y="99004"/>
                            </a:cubicBezTo>
                            <a:cubicBezTo>
                              <a:pt x="533445" y="35223"/>
                              <a:pt x="396394" y="0"/>
                              <a:pt x="278378" y="0"/>
                            </a:cubicBezTo>
                            <a:cubicBezTo>
                              <a:pt x="147988" y="0"/>
                              <a:pt x="55669" y="42838"/>
                              <a:pt x="17599" y="119948"/>
                            </a:cubicBezTo>
                            <a:cubicBezTo>
                              <a:pt x="-29036" y="215144"/>
                              <a:pt x="19503" y="340804"/>
                              <a:pt x="133712" y="455992"/>
                            </a:cubicBezTo>
                            <a:cubicBezTo>
                              <a:pt x="140374" y="439809"/>
                              <a:pt x="146085" y="424577"/>
                              <a:pt x="152747" y="408394"/>
                            </a:cubicBezTo>
                            <a:cubicBezTo>
                              <a:pt x="63283" y="312245"/>
                              <a:pt x="23310" y="211337"/>
                              <a:pt x="58524" y="138987"/>
                            </a:cubicBezTo>
                            <a:cubicBezTo>
                              <a:pt x="88028" y="79013"/>
                              <a:pt x="167975" y="44742"/>
                              <a:pt x="277426" y="44742"/>
                            </a:cubicBezTo>
                            <a:cubicBezTo>
                              <a:pt x="388780" y="44742"/>
                              <a:pt x="518218" y="78061"/>
                              <a:pt x="643848" y="138987"/>
                            </a:cubicBezTo>
                            <a:cubicBezTo>
                              <a:pt x="772334" y="201817"/>
                              <a:pt x="880833" y="286542"/>
                              <a:pt x="949358" y="376027"/>
                            </a:cubicBezTo>
                            <a:cubicBezTo>
                              <a:pt x="1014077" y="461704"/>
                              <a:pt x="1034064" y="541669"/>
                              <a:pt x="1005511" y="599739"/>
                            </a:cubicBezTo>
                            <a:cubicBezTo>
                              <a:pt x="976007" y="659713"/>
                              <a:pt x="896061" y="693983"/>
                              <a:pt x="786610" y="693983"/>
                            </a:cubicBezTo>
                            <a:cubicBezTo>
                              <a:pt x="776141" y="693983"/>
                              <a:pt x="764720" y="693031"/>
                              <a:pt x="754251" y="693031"/>
                            </a:cubicBezTo>
                            <a:cubicBezTo>
                              <a:pt x="744733" y="708263"/>
                              <a:pt x="736167" y="722542"/>
                              <a:pt x="726650" y="736822"/>
                            </a:cubicBezTo>
                            <a:cubicBezTo>
                              <a:pt x="746637" y="738726"/>
                              <a:pt x="767575" y="739678"/>
                              <a:pt x="786610" y="739678"/>
                            </a:cubicBezTo>
                            <a:cubicBezTo>
                              <a:pt x="916999" y="739678"/>
                              <a:pt x="1009318" y="696840"/>
                              <a:pt x="1047388" y="619730"/>
                            </a:cubicBezTo>
                            <a:cubicBezTo>
                              <a:pt x="1083555" y="545477"/>
                              <a:pt x="1061664" y="449328"/>
                              <a:pt x="986476" y="34937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1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/>
                      </a:p>
                    </p:txBody>
                  </p:sp>
                </p:grpSp>
                <p:sp>
                  <p:nvSpPr>
                    <p:cNvPr id="71" name="Полилиния 70">
                      <a:extLst>
                        <a:ext uri="{FF2B5EF4-FFF2-40B4-BE49-F238E27FC236}">
                          <a16:creationId xmlns:a16="http://schemas.microsoft.com/office/drawing/2014/main" id="{A6C9382C-1E71-D20A-A43E-8FC9B44922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59620" y="3528004"/>
                      <a:ext cx="767435" cy="568324"/>
                    </a:xfrm>
                    <a:custGeom>
                      <a:avLst/>
                      <a:gdLst>
                        <a:gd name="connsiteX0" fmla="*/ 704620 w 767435"/>
                        <a:gd name="connsiteY0" fmla="*/ 19991 h 568324"/>
                        <a:gd name="connsiteX1" fmla="*/ 165932 w 767435"/>
                        <a:gd name="connsiteY1" fmla="*/ 524534 h 568324"/>
                        <a:gd name="connsiteX2" fmla="*/ 117393 w 767435"/>
                        <a:gd name="connsiteY2" fmla="*/ 513110 h 568324"/>
                        <a:gd name="connsiteX3" fmla="*/ 70757 w 767435"/>
                        <a:gd name="connsiteY3" fmla="*/ 106620 h 568324"/>
                        <a:gd name="connsiteX4" fmla="*/ 26025 w 767435"/>
                        <a:gd name="connsiteY4" fmla="*/ 103764 h 568324"/>
                        <a:gd name="connsiteX5" fmla="*/ 95503 w 767435"/>
                        <a:gd name="connsiteY5" fmla="*/ 552141 h 568324"/>
                        <a:gd name="connsiteX6" fmla="*/ 164980 w 767435"/>
                        <a:gd name="connsiteY6" fmla="*/ 568324 h 568324"/>
                        <a:gd name="connsiteX7" fmla="*/ 767435 w 767435"/>
                        <a:gd name="connsiteY7" fmla="*/ 0 h 568324"/>
                        <a:gd name="connsiteX8" fmla="*/ 704620 w 767435"/>
                        <a:gd name="connsiteY8" fmla="*/ 19991 h 568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67435" h="568324">
                          <a:moveTo>
                            <a:pt x="704620" y="19991"/>
                          </a:moveTo>
                          <a:cubicBezTo>
                            <a:pt x="521885" y="315101"/>
                            <a:pt x="303935" y="524534"/>
                            <a:pt x="165932" y="524534"/>
                          </a:cubicBezTo>
                          <a:cubicBezTo>
                            <a:pt x="147849" y="524534"/>
                            <a:pt x="131669" y="520726"/>
                            <a:pt x="117393" y="513110"/>
                          </a:cubicBezTo>
                          <a:cubicBezTo>
                            <a:pt x="42205" y="473127"/>
                            <a:pt x="23170" y="321765"/>
                            <a:pt x="70757" y="106620"/>
                          </a:cubicBezTo>
                          <a:cubicBezTo>
                            <a:pt x="55529" y="105668"/>
                            <a:pt x="41253" y="104716"/>
                            <a:pt x="26025" y="103764"/>
                          </a:cubicBezTo>
                          <a:cubicBezTo>
                            <a:pt x="-23465" y="328428"/>
                            <a:pt x="-3479" y="499782"/>
                            <a:pt x="95503" y="552141"/>
                          </a:cubicBezTo>
                          <a:cubicBezTo>
                            <a:pt x="116441" y="562612"/>
                            <a:pt x="139283" y="568324"/>
                            <a:pt x="164980" y="568324"/>
                          </a:cubicBezTo>
                          <a:cubicBezTo>
                            <a:pt x="328681" y="568324"/>
                            <a:pt x="568520" y="338900"/>
                            <a:pt x="767435" y="0"/>
                          </a:cubicBezTo>
                          <a:cubicBezTo>
                            <a:pt x="747449" y="6664"/>
                            <a:pt x="725558" y="13327"/>
                            <a:pt x="704620" y="1999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63" name="Рисунок 2">
                    <a:extLst>
                      <a:ext uri="{FF2B5EF4-FFF2-40B4-BE49-F238E27FC236}">
                        <a16:creationId xmlns:a16="http://schemas.microsoft.com/office/drawing/2014/main" id="{522DAF6D-A9DB-8005-94D6-84A71FA35981}"/>
                      </a:ext>
                    </a:extLst>
                  </p:cNvPr>
                  <p:cNvGrpSpPr/>
                  <p:nvPr/>
                </p:nvGrpSpPr>
                <p:grpSpPr>
                  <a:xfrm>
                    <a:off x="4199673" y="2923505"/>
                    <a:ext cx="1569259" cy="693031"/>
                    <a:chOff x="4199673" y="2923505"/>
                    <a:chExt cx="1569259" cy="693031"/>
                  </a:xfrm>
                  <a:solidFill>
                    <a:srgbClr val="FFFFFF"/>
                  </a:solidFill>
                </p:grpSpPr>
                <p:sp>
                  <p:nvSpPr>
                    <p:cNvPr id="64" name="Полилиния 63">
                      <a:extLst>
                        <a:ext uri="{FF2B5EF4-FFF2-40B4-BE49-F238E27FC236}">
                          <a16:creationId xmlns:a16="http://schemas.microsoft.com/office/drawing/2014/main" id="{439AF1B9-B047-4E65-7BE1-7877AFDAF8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34870" y="3379497"/>
                      <a:ext cx="523460" cy="192297"/>
                    </a:xfrm>
                    <a:custGeom>
                      <a:avLst/>
                      <a:gdLst>
                        <a:gd name="connsiteX0" fmla="*/ 106596 w 523460"/>
                        <a:gd name="connsiteY0" fmla="*/ 140891 h 192297"/>
                        <a:gd name="connsiteX1" fmla="*/ 0 w 523460"/>
                        <a:gd name="connsiteY1" fmla="*/ 162786 h 192297"/>
                        <a:gd name="connsiteX2" fmla="*/ 84705 w 523460"/>
                        <a:gd name="connsiteY2" fmla="*/ 192297 h 192297"/>
                        <a:gd name="connsiteX3" fmla="*/ 116113 w 523460"/>
                        <a:gd name="connsiteY3" fmla="*/ 185633 h 192297"/>
                        <a:gd name="connsiteX4" fmla="*/ 523460 w 523460"/>
                        <a:gd name="connsiteY4" fmla="*/ 44743 h 192297"/>
                        <a:gd name="connsiteX5" fmla="*/ 511088 w 523460"/>
                        <a:gd name="connsiteY5" fmla="*/ 0 h 192297"/>
                        <a:gd name="connsiteX6" fmla="*/ 106596 w 523460"/>
                        <a:gd name="connsiteY6" fmla="*/ 140891 h 192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3460" h="192297">
                          <a:moveTo>
                            <a:pt x="106596" y="140891"/>
                          </a:moveTo>
                          <a:cubicBezTo>
                            <a:pt x="71381" y="149459"/>
                            <a:pt x="35215" y="156123"/>
                            <a:pt x="0" y="162786"/>
                          </a:cubicBezTo>
                          <a:cubicBezTo>
                            <a:pt x="28552" y="174210"/>
                            <a:pt x="57105" y="183730"/>
                            <a:pt x="84705" y="192297"/>
                          </a:cubicBezTo>
                          <a:cubicBezTo>
                            <a:pt x="95175" y="190393"/>
                            <a:pt x="105644" y="187538"/>
                            <a:pt x="116113" y="185633"/>
                          </a:cubicBezTo>
                          <a:cubicBezTo>
                            <a:pt x="266489" y="151363"/>
                            <a:pt x="406396" y="101861"/>
                            <a:pt x="523460" y="44743"/>
                          </a:cubicBezTo>
                          <a:cubicBezTo>
                            <a:pt x="520605" y="30463"/>
                            <a:pt x="516798" y="15232"/>
                            <a:pt x="511088" y="0"/>
                          </a:cubicBezTo>
                          <a:cubicBezTo>
                            <a:pt x="396878" y="57118"/>
                            <a:pt x="256971" y="105668"/>
                            <a:pt x="106596" y="14089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5" name="Полилиния 64">
                      <a:extLst>
                        <a:ext uri="{FF2B5EF4-FFF2-40B4-BE49-F238E27FC236}">
                          <a16:creationId xmlns:a16="http://schemas.microsoft.com/office/drawing/2014/main" id="{856BE9C9-5F5B-F72D-FC91-3EF30B0D62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91356" y="2980623"/>
                      <a:ext cx="496811" cy="191345"/>
                    </a:xfrm>
                    <a:custGeom>
                      <a:avLst/>
                      <a:gdLst>
                        <a:gd name="connsiteX0" fmla="*/ 0 w 496811"/>
                        <a:gd name="connsiteY0" fmla="*/ 145651 h 191345"/>
                        <a:gd name="connsiteX1" fmla="*/ 10469 w 496811"/>
                        <a:gd name="connsiteY1" fmla="*/ 191345 h 191345"/>
                        <a:gd name="connsiteX2" fmla="*/ 434948 w 496811"/>
                        <a:gd name="connsiteY2" fmla="*/ 40935 h 191345"/>
                        <a:gd name="connsiteX3" fmla="*/ 496811 w 496811"/>
                        <a:gd name="connsiteY3" fmla="*/ 27607 h 191345"/>
                        <a:gd name="connsiteX4" fmla="*/ 409251 w 496811"/>
                        <a:gd name="connsiteY4" fmla="*/ 0 h 191345"/>
                        <a:gd name="connsiteX5" fmla="*/ 0 w 496811"/>
                        <a:gd name="connsiteY5" fmla="*/ 145651 h 191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6811" h="191345">
                          <a:moveTo>
                            <a:pt x="0" y="145651"/>
                          </a:moveTo>
                          <a:cubicBezTo>
                            <a:pt x="1904" y="159931"/>
                            <a:pt x="5711" y="175162"/>
                            <a:pt x="10469" y="191345"/>
                          </a:cubicBezTo>
                          <a:cubicBezTo>
                            <a:pt x="121824" y="133275"/>
                            <a:pt x="265537" y="79965"/>
                            <a:pt x="434948" y="40935"/>
                          </a:cubicBezTo>
                          <a:cubicBezTo>
                            <a:pt x="455886" y="36175"/>
                            <a:pt x="476825" y="31415"/>
                            <a:pt x="496811" y="27607"/>
                          </a:cubicBezTo>
                          <a:cubicBezTo>
                            <a:pt x="467307" y="17135"/>
                            <a:pt x="437803" y="7616"/>
                            <a:pt x="409251" y="0"/>
                          </a:cubicBezTo>
                          <a:cubicBezTo>
                            <a:pt x="253164" y="37127"/>
                            <a:pt x="113258" y="87581"/>
                            <a:pt x="0" y="14565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6" name="Полилиния 65">
                      <a:extLst>
                        <a:ext uri="{FF2B5EF4-FFF2-40B4-BE49-F238E27FC236}">
                          <a16:creationId xmlns:a16="http://schemas.microsoft.com/office/drawing/2014/main" id="{2CCBA209-D684-7D2F-678A-A4D8C02122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9673" y="3148169"/>
                      <a:ext cx="731389" cy="468367"/>
                    </a:xfrm>
                    <a:custGeom>
                      <a:avLst/>
                      <a:gdLst>
                        <a:gd name="connsiteX0" fmla="*/ 651443 w 731389"/>
                        <a:gd name="connsiteY0" fmla="*/ 406490 h 468367"/>
                        <a:gd name="connsiteX1" fmla="*/ 424927 w 731389"/>
                        <a:gd name="connsiteY1" fmla="*/ 422673 h 468367"/>
                        <a:gd name="connsiteX2" fmla="*/ 47084 w 731389"/>
                        <a:gd name="connsiteY2" fmla="*/ 292254 h 468367"/>
                        <a:gd name="connsiteX3" fmla="*/ 261227 w 731389"/>
                        <a:gd name="connsiteY3" fmla="*/ 44743 h 468367"/>
                        <a:gd name="connsiteX4" fmla="*/ 248854 w 731389"/>
                        <a:gd name="connsiteY4" fmla="*/ 0 h 468367"/>
                        <a:gd name="connsiteX5" fmla="*/ 3304 w 731389"/>
                        <a:gd name="connsiteY5" fmla="*/ 302725 h 468367"/>
                        <a:gd name="connsiteX6" fmla="*/ 425879 w 731389"/>
                        <a:gd name="connsiteY6" fmla="*/ 468368 h 468367"/>
                        <a:gd name="connsiteX7" fmla="*/ 731389 w 731389"/>
                        <a:gd name="connsiteY7" fmla="*/ 439809 h 468367"/>
                        <a:gd name="connsiteX8" fmla="*/ 651443 w 731389"/>
                        <a:gd name="connsiteY8" fmla="*/ 406490 h 46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31389" h="468367">
                          <a:moveTo>
                            <a:pt x="651443" y="406490"/>
                          </a:moveTo>
                          <a:cubicBezTo>
                            <a:pt x="572448" y="416961"/>
                            <a:pt x="496308" y="422673"/>
                            <a:pt x="424927" y="422673"/>
                          </a:cubicBezTo>
                          <a:cubicBezTo>
                            <a:pt x="210784" y="422673"/>
                            <a:pt x="65167" y="373171"/>
                            <a:pt x="47084" y="292254"/>
                          </a:cubicBezTo>
                          <a:cubicBezTo>
                            <a:pt x="30904" y="223712"/>
                            <a:pt x="109899" y="131371"/>
                            <a:pt x="261227" y="44743"/>
                          </a:cubicBezTo>
                          <a:cubicBezTo>
                            <a:pt x="255516" y="29511"/>
                            <a:pt x="251709" y="15232"/>
                            <a:pt x="248854" y="0"/>
                          </a:cubicBezTo>
                          <a:cubicBezTo>
                            <a:pt x="77540" y="96149"/>
                            <a:pt x="-19538" y="206577"/>
                            <a:pt x="3304" y="302725"/>
                          </a:cubicBezTo>
                          <a:cubicBezTo>
                            <a:pt x="28049" y="408394"/>
                            <a:pt x="181280" y="468368"/>
                            <a:pt x="425879" y="468368"/>
                          </a:cubicBezTo>
                          <a:cubicBezTo>
                            <a:pt x="521053" y="468368"/>
                            <a:pt x="624794" y="458848"/>
                            <a:pt x="731389" y="439809"/>
                          </a:cubicBezTo>
                          <a:cubicBezTo>
                            <a:pt x="704740" y="430289"/>
                            <a:pt x="678092" y="419817"/>
                            <a:pt x="651443" y="40649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67" name="Полилиния 66">
                      <a:extLst>
                        <a:ext uri="{FF2B5EF4-FFF2-40B4-BE49-F238E27FC236}">
                          <a16:creationId xmlns:a16="http://schemas.microsoft.com/office/drawing/2014/main" id="{04829406-9839-E1CD-736A-D3636CBD5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91974" y="2923505"/>
                      <a:ext cx="776958" cy="477887"/>
                    </a:xfrm>
                    <a:custGeom>
                      <a:avLst/>
                      <a:gdLst>
                        <a:gd name="connsiteX0" fmla="*/ 773769 w 776958"/>
                        <a:gd name="connsiteY0" fmla="*/ 165642 h 477887"/>
                        <a:gd name="connsiteX1" fmla="*/ 351194 w 776958"/>
                        <a:gd name="connsiteY1" fmla="*/ 0 h 477887"/>
                        <a:gd name="connsiteX2" fmla="*/ 0 w 776958"/>
                        <a:gd name="connsiteY2" fmla="*/ 36175 h 477887"/>
                        <a:gd name="connsiteX3" fmla="*/ 80898 w 776958"/>
                        <a:gd name="connsiteY3" fmla="*/ 68542 h 477887"/>
                        <a:gd name="connsiteX4" fmla="*/ 351194 w 776958"/>
                        <a:gd name="connsiteY4" fmla="*/ 45694 h 477887"/>
                        <a:gd name="connsiteX5" fmla="*/ 729037 w 776958"/>
                        <a:gd name="connsiteY5" fmla="*/ 176114 h 477887"/>
                        <a:gd name="connsiteX6" fmla="*/ 561530 w 776958"/>
                        <a:gd name="connsiteY6" fmla="*/ 395066 h 477887"/>
                        <a:gd name="connsiteX7" fmla="*/ 495860 w 776958"/>
                        <a:gd name="connsiteY7" fmla="*/ 434097 h 477887"/>
                        <a:gd name="connsiteX8" fmla="*/ 510136 w 776958"/>
                        <a:gd name="connsiteY8" fmla="*/ 477887 h 477887"/>
                        <a:gd name="connsiteX9" fmla="*/ 586276 w 776958"/>
                        <a:gd name="connsiteY9" fmla="*/ 433145 h 477887"/>
                        <a:gd name="connsiteX10" fmla="*/ 773769 w 776958"/>
                        <a:gd name="connsiteY10" fmla="*/ 165642 h 477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76958" h="477887">
                          <a:moveTo>
                            <a:pt x="773769" y="165642"/>
                          </a:moveTo>
                          <a:cubicBezTo>
                            <a:pt x="749024" y="59974"/>
                            <a:pt x="595793" y="0"/>
                            <a:pt x="351194" y="0"/>
                          </a:cubicBezTo>
                          <a:cubicBezTo>
                            <a:pt x="242695" y="0"/>
                            <a:pt x="122775" y="12376"/>
                            <a:pt x="0" y="36175"/>
                          </a:cubicBezTo>
                          <a:cubicBezTo>
                            <a:pt x="26649" y="45694"/>
                            <a:pt x="54250" y="56166"/>
                            <a:pt x="80898" y="68542"/>
                          </a:cubicBezTo>
                          <a:cubicBezTo>
                            <a:pt x="175121" y="53310"/>
                            <a:pt x="267441" y="45694"/>
                            <a:pt x="351194" y="45694"/>
                          </a:cubicBezTo>
                          <a:cubicBezTo>
                            <a:pt x="565337" y="45694"/>
                            <a:pt x="710954" y="95197"/>
                            <a:pt x="729037" y="176114"/>
                          </a:cubicBezTo>
                          <a:cubicBezTo>
                            <a:pt x="743314" y="237992"/>
                            <a:pt x="682402" y="317957"/>
                            <a:pt x="561530" y="395066"/>
                          </a:cubicBezTo>
                          <a:cubicBezTo>
                            <a:pt x="540592" y="408394"/>
                            <a:pt x="518702" y="421721"/>
                            <a:pt x="495860" y="434097"/>
                          </a:cubicBezTo>
                          <a:cubicBezTo>
                            <a:pt x="501570" y="449328"/>
                            <a:pt x="507280" y="463608"/>
                            <a:pt x="510136" y="477887"/>
                          </a:cubicBezTo>
                          <a:cubicBezTo>
                            <a:pt x="536785" y="463608"/>
                            <a:pt x="562482" y="448376"/>
                            <a:pt x="586276" y="433145"/>
                          </a:cubicBezTo>
                          <a:cubicBezTo>
                            <a:pt x="726182" y="343660"/>
                            <a:pt x="792804" y="248463"/>
                            <a:pt x="773769" y="16564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1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/>
                    </a:p>
                  </p:txBody>
                </p:sp>
              </p:grpSp>
            </p:grpSp>
            <p:sp>
              <p:nvSpPr>
                <p:cNvPr id="61" name="Полилиния 60">
                  <a:extLst>
                    <a:ext uri="{FF2B5EF4-FFF2-40B4-BE49-F238E27FC236}">
                      <a16:creationId xmlns:a16="http://schemas.microsoft.com/office/drawing/2014/main" id="{BBA63023-2A5A-2304-A563-FCFB2A20C461}"/>
                    </a:ext>
                  </a:extLst>
                </p:cNvPr>
                <p:cNvSpPr/>
                <p:nvPr/>
              </p:nvSpPr>
              <p:spPr>
                <a:xfrm>
                  <a:off x="4847309" y="3148169"/>
                  <a:ext cx="253164" cy="253223"/>
                </a:xfrm>
                <a:custGeom>
                  <a:avLst/>
                  <a:gdLst>
                    <a:gd name="connsiteX0" fmla="*/ 253164 w 253164"/>
                    <a:gd name="connsiteY0" fmla="*/ 126611 h 253223"/>
                    <a:gd name="connsiteX1" fmla="*/ 126582 w 253164"/>
                    <a:gd name="connsiteY1" fmla="*/ 253223 h 253223"/>
                    <a:gd name="connsiteX2" fmla="*/ 0 w 253164"/>
                    <a:gd name="connsiteY2" fmla="*/ 126611 h 253223"/>
                    <a:gd name="connsiteX3" fmla="*/ 126582 w 253164"/>
                    <a:gd name="connsiteY3" fmla="*/ 0 h 253223"/>
                    <a:gd name="connsiteX4" fmla="*/ 253164 w 253164"/>
                    <a:gd name="connsiteY4" fmla="*/ 126611 h 253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3164" h="253223">
                      <a:moveTo>
                        <a:pt x="253164" y="126611"/>
                      </a:moveTo>
                      <a:cubicBezTo>
                        <a:pt x="253164" y="196105"/>
                        <a:pt x="196060" y="253223"/>
                        <a:pt x="126582" y="253223"/>
                      </a:cubicBezTo>
                      <a:cubicBezTo>
                        <a:pt x="57105" y="253223"/>
                        <a:pt x="0" y="196105"/>
                        <a:pt x="0" y="126611"/>
                      </a:cubicBezTo>
                      <a:cubicBezTo>
                        <a:pt x="0" y="57118"/>
                        <a:pt x="57105" y="0"/>
                        <a:pt x="126582" y="0"/>
                      </a:cubicBezTo>
                      <a:cubicBezTo>
                        <a:pt x="196060" y="0"/>
                        <a:pt x="253164" y="56166"/>
                        <a:pt x="253164" y="1266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57" name="Рисунок 2">
                <a:extLst>
                  <a:ext uri="{FF2B5EF4-FFF2-40B4-BE49-F238E27FC236}">
                    <a16:creationId xmlns:a16="http://schemas.microsoft.com/office/drawing/2014/main" id="{E5EE3395-C3EA-BE05-E4D6-E9D11F0AB448}"/>
                  </a:ext>
                </a:extLst>
              </p:cNvPr>
              <p:cNvGrpSpPr/>
              <p:nvPr/>
            </p:nvGrpSpPr>
            <p:grpSpPr>
              <a:xfrm>
                <a:off x="4724534" y="2445618"/>
                <a:ext cx="783633" cy="596882"/>
                <a:chOff x="4724534" y="2445618"/>
                <a:chExt cx="783633" cy="596882"/>
              </a:xfrm>
              <a:solidFill>
                <a:srgbClr val="FFFFFF"/>
              </a:solidFill>
            </p:grpSpPr>
            <p:sp>
              <p:nvSpPr>
                <p:cNvPr id="58" name="Полилиния 57">
                  <a:extLst>
                    <a:ext uri="{FF2B5EF4-FFF2-40B4-BE49-F238E27FC236}">
                      <a16:creationId xmlns:a16="http://schemas.microsoft.com/office/drawing/2014/main" id="{C7E875B5-D173-44B1-1F7B-8026FE68F6E7}"/>
                    </a:ext>
                  </a:extLst>
                </p:cNvPr>
                <p:cNvSpPr/>
                <p:nvPr/>
              </p:nvSpPr>
              <p:spPr>
                <a:xfrm>
                  <a:off x="4724534" y="2937785"/>
                  <a:ext cx="111354" cy="104716"/>
                </a:xfrm>
                <a:custGeom>
                  <a:avLst/>
                  <a:gdLst>
                    <a:gd name="connsiteX0" fmla="*/ 61863 w 111354"/>
                    <a:gd name="connsiteY0" fmla="*/ 85677 h 104716"/>
                    <a:gd name="connsiteX1" fmla="*/ 111354 w 111354"/>
                    <a:gd name="connsiteY1" fmla="*/ 6664 h 104716"/>
                    <a:gd name="connsiteX2" fmla="*/ 62815 w 111354"/>
                    <a:gd name="connsiteY2" fmla="*/ 0 h 104716"/>
                    <a:gd name="connsiteX3" fmla="*/ 0 w 111354"/>
                    <a:gd name="connsiteY3" fmla="*/ 104716 h 104716"/>
                    <a:gd name="connsiteX4" fmla="*/ 61863 w 111354"/>
                    <a:gd name="connsiteY4" fmla="*/ 85677 h 10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354" h="104716">
                      <a:moveTo>
                        <a:pt x="61863" y="85677"/>
                      </a:moveTo>
                      <a:cubicBezTo>
                        <a:pt x="78043" y="58070"/>
                        <a:pt x="94223" y="32367"/>
                        <a:pt x="111354" y="6664"/>
                      </a:cubicBezTo>
                      <a:cubicBezTo>
                        <a:pt x="95175" y="3808"/>
                        <a:pt x="78995" y="1904"/>
                        <a:pt x="62815" y="0"/>
                      </a:cubicBezTo>
                      <a:cubicBezTo>
                        <a:pt x="41877" y="33319"/>
                        <a:pt x="20939" y="68542"/>
                        <a:pt x="0" y="104716"/>
                      </a:cubicBezTo>
                      <a:cubicBezTo>
                        <a:pt x="19987" y="98053"/>
                        <a:pt x="40925" y="91389"/>
                        <a:pt x="61863" y="856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9" name="Полилиния 58">
                  <a:extLst>
                    <a:ext uri="{FF2B5EF4-FFF2-40B4-BE49-F238E27FC236}">
                      <a16:creationId xmlns:a16="http://schemas.microsoft.com/office/drawing/2014/main" id="{A148E0B0-ACD3-F552-C2B8-CDEF279BC8D6}"/>
                    </a:ext>
                  </a:extLst>
                </p:cNvPr>
                <p:cNvSpPr/>
                <p:nvPr/>
              </p:nvSpPr>
              <p:spPr>
                <a:xfrm>
                  <a:off x="4813998" y="2445618"/>
                  <a:ext cx="694169" cy="508350"/>
                </a:xfrm>
                <a:custGeom>
                  <a:avLst/>
                  <a:gdLst>
                    <a:gd name="connsiteX0" fmla="*/ 49491 w 694169"/>
                    <a:gd name="connsiteY0" fmla="*/ 456944 h 508350"/>
                    <a:gd name="connsiteX1" fmla="*/ 529171 w 694169"/>
                    <a:gd name="connsiteY1" fmla="*/ 43791 h 508350"/>
                    <a:gd name="connsiteX2" fmla="*/ 577710 w 694169"/>
                    <a:gd name="connsiteY2" fmla="*/ 55214 h 508350"/>
                    <a:gd name="connsiteX3" fmla="*/ 613876 w 694169"/>
                    <a:gd name="connsiteY3" fmla="*/ 503590 h 508350"/>
                    <a:gd name="connsiteX4" fmla="*/ 657656 w 694169"/>
                    <a:gd name="connsiteY4" fmla="*/ 508350 h 508350"/>
                    <a:gd name="connsiteX5" fmla="*/ 597697 w 694169"/>
                    <a:gd name="connsiteY5" fmla="*/ 16183 h 508350"/>
                    <a:gd name="connsiteX6" fmla="*/ 528219 w 694169"/>
                    <a:gd name="connsiteY6" fmla="*/ 0 h 508350"/>
                    <a:gd name="connsiteX7" fmla="*/ 0 w 694169"/>
                    <a:gd name="connsiteY7" fmla="*/ 449328 h 508350"/>
                    <a:gd name="connsiteX8" fmla="*/ 49491 w 694169"/>
                    <a:gd name="connsiteY8" fmla="*/ 456944 h 50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94169" h="508350">
                      <a:moveTo>
                        <a:pt x="49491" y="456944"/>
                      </a:moveTo>
                      <a:cubicBezTo>
                        <a:pt x="217950" y="210385"/>
                        <a:pt x="406396" y="43791"/>
                        <a:pt x="529171" y="43791"/>
                      </a:cubicBezTo>
                      <a:cubicBezTo>
                        <a:pt x="547254" y="43791"/>
                        <a:pt x="563434" y="47598"/>
                        <a:pt x="577710" y="55214"/>
                      </a:cubicBezTo>
                      <a:cubicBezTo>
                        <a:pt x="657656" y="97101"/>
                        <a:pt x="674788" y="266551"/>
                        <a:pt x="613876" y="503590"/>
                      </a:cubicBezTo>
                      <a:cubicBezTo>
                        <a:pt x="629104" y="504542"/>
                        <a:pt x="643380" y="506446"/>
                        <a:pt x="657656" y="508350"/>
                      </a:cubicBezTo>
                      <a:cubicBezTo>
                        <a:pt x="720472" y="261791"/>
                        <a:pt x="703340" y="72350"/>
                        <a:pt x="597697" y="16183"/>
                      </a:cubicBezTo>
                      <a:cubicBezTo>
                        <a:pt x="576758" y="5712"/>
                        <a:pt x="553916" y="0"/>
                        <a:pt x="528219" y="0"/>
                      </a:cubicBezTo>
                      <a:cubicBezTo>
                        <a:pt x="384506" y="0"/>
                        <a:pt x="181784" y="177066"/>
                        <a:pt x="0" y="449328"/>
                      </a:cubicBezTo>
                      <a:cubicBezTo>
                        <a:pt x="17132" y="451232"/>
                        <a:pt x="33311" y="453136"/>
                        <a:pt x="49491" y="4569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1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E45B0A36-7D7A-3729-EA42-0D6C7C339688}"/>
                </a:ext>
              </a:extLst>
            </p:cNvPr>
            <p:cNvSpPr/>
            <p:nvPr/>
          </p:nvSpPr>
          <p:spPr>
            <a:xfrm>
              <a:off x="2089150" y="596900"/>
              <a:ext cx="9517" cy="9519"/>
            </a:xfrm>
            <a:custGeom>
              <a:avLst/>
              <a:gdLst/>
              <a:ahLst/>
              <a:cxnLst/>
              <a:rect l="l" t="t" r="r" b="b"/>
              <a:pathLst>
                <a:path w="9517" h="9519"/>
              </a:pathLst>
            </a:custGeom>
            <a:solidFill>
              <a:srgbClr val="FFFFFF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48" name="Рисунок 2">
              <a:extLst>
                <a:ext uri="{FF2B5EF4-FFF2-40B4-BE49-F238E27FC236}">
                  <a16:creationId xmlns:a16="http://schemas.microsoft.com/office/drawing/2014/main" id="{0A981810-F1F4-80DF-518F-3396DA7CCEA3}"/>
                </a:ext>
              </a:extLst>
            </p:cNvPr>
            <p:cNvGrpSpPr/>
            <p:nvPr/>
          </p:nvGrpSpPr>
          <p:grpSpPr>
            <a:xfrm>
              <a:off x="5267981" y="3726013"/>
              <a:ext cx="1204910" cy="703503"/>
              <a:chOff x="5267981" y="3726013"/>
              <a:chExt cx="1204910" cy="703503"/>
            </a:xfrm>
            <a:solidFill>
              <a:srgbClr val="FFFFFF"/>
            </a:solidFill>
          </p:grpSpPr>
          <p:sp>
            <p:nvSpPr>
              <p:cNvPr id="54" name="Полилиния 53">
                <a:extLst>
                  <a:ext uri="{FF2B5EF4-FFF2-40B4-BE49-F238E27FC236}">
                    <a16:creationId xmlns:a16="http://schemas.microsoft.com/office/drawing/2014/main" id="{21D497F8-4908-064E-A055-D30D3D5A68FC}"/>
                  </a:ext>
                </a:extLst>
              </p:cNvPr>
              <p:cNvSpPr/>
              <p:nvPr/>
            </p:nvSpPr>
            <p:spPr>
              <a:xfrm>
                <a:off x="5267981" y="3726013"/>
                <a:ext cx="688112" cy="702551"/>
              </a:xfrm>
              <a:custGeom>
                <a:avLst/>
                <a:gdLst>
                  <a:gd name="connsiteX0" fmla="*/ 581517 w 688112"/>
                  <a:gd name="connsiteY0" fmla="*/ 702551 h 702551"/>
                  <a:gd name="connsiteX1" fmla="*/ 581517 w 688112"/>
                  <a:gd name="connsiteY1" fmla="*/ 202769 h 702551"/>
                  <a:gd name="connsiteX2" fmla="*/ 345484 w 688112"/>
                  <a:gd name="connsiteY2" fmla="*/ 499782 h 702551"/>
                  <a:gd name="connsiteX3" fmla="*/ 108499 w 688112"/>
                  <a:gd name="connsiteY3" fmla="*/ 202769 h 702551"/>
                  <a:gd name="connsiteX4" fmla="*/ 108499 w 688112"/>
                  <a:gd name="connsiteY4" fmla="*/ 702551 h 702551"/>
                  <a:gd name="connsiteX5" fmla="*/ 0 w 688112"/>
                  <a:gd name="connsiteY5" fmla="*/ 702551 h 702551"/>
                  <a:gd name="connsiteX6" fmla="*/ 0 w 688112"/>
                  <a:gd name="connsiteY6" fmla="*/ 0 h 702551"/>
                  <a:gd name="connsiteX7" fmla="*/ 62815 w 688112"/>
                  <a:gd name="connsiteY7" fmla="*/ 0 h 702551"/>
                  <a:gd name="connsiteX8" fmla="*/ 344532 w 688112"/>
                  <a:gd name="connsiteY8" fmla="*/ 356035 h 702551"/>
                  <a:gd name="connsiteX9" fmla="*/ 626249 w 688112"/>
                  <a:gd name="connsiteY9" fmla="*/ 0 h 702551"/>
                  <a:gd name="connsiteX10" fmla="*/ 688112 w 688112"/>
                  <a:gd name="connsiteY10" fmla="*/ 0 h 702551"/>
                  <a:gd name="connsiteX11" fmla="*/ 688112 w 688112"/>
                  <a:gd name="connsiteY11" fmla="*/ 702551 h 702551"/>
                  <a:gd name="connsiteX12" fmla="*/ 581517 w 688112"/>
                  <a:gd name="connsiteY12" fmla="*/ 702551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8112" h="702551">
                    <a:moveTo>
                      <a:pt x="581517" y="702551"/>
                    </a:moveTo>
                    <a:lnTo>
                      <a:pt x="581517" y="202769"/>
                    </a:lnTo>
                    <a:lnTo>
                      <a:pt x="345484" y="499782"/>
                    </a:lnTo>
                    <a:lnTo>
                      <a:pt x="108499" y="202769"/>
                    </a:lnTo>
                    <a:lnTo>
                      <a:pt x="108499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62815" y="0"/>
                    </a:lnTo>
                    <a:lnTo>
                      <a:pt x="344532" y="356035"/>
                    </a:lnTo>
                    <a:lnTo>
                      <a:pt x="626249" y="0"/>
                    </a:lnTo>
                    <a:lnTo>
                      <a:pt x="688112" y="0"/>
                    </a:lnTo>
                    <a:lnTo>
                      <a:pt x="688112" y="702551"/>
                    </a:lnTo>
                    <a:lnTo>
                      <a:pt x="581517" y="702551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5" name="Полилиния 54">
                <a:extLst>
                  <a:ext uri="{FF2B5EF4-FFF2-40B4-BE49-F238E27FC236}">
                    <a16:creationId xmlns:a16="http://schemas.microsoft.com/office/drawing/2014/main" id="{1C7A7006-631F-680B-DABA-A45FAABE8552}"/>
                  </a:ext>
                </a:extLst>
              </p:cNvPr>
              <p:cNvSpPr/>
              <p:nvPr/>
            </p:nvSpPr>
            <p:spPr>
              <a:xfrm>
                <a:off x="6029377" y="3726965"/>
                <a:ext cx="443513" cy="702551"/>
              </a:xfrm>
              <a:custGeom>
                <a:avLst/>
                <a:gdLst>
                  <a:gd name="connsiteX0" fmla="*/ 405444 w 443513"/>
                  <a:gd name="connsiteY0" fmla="*/ 296062 h 702551"/>
                  <a:gd name="connsiteX1" fmla="*/ 405444 w 443513"/>
                  <a:gd name="connsiteY1" fmla="*/ 398874 h 702551"/>
                  <a:gd name="connsiteX2" fmla="*/ 108499 w 443513"/>
                  <a:gd name="connsiteY2" fmla="*/ 398874 h 702551"/>
                  <a:gd name="connsiteX3" fmla="*/ 108499 w 443513"/>
                  <a:gd name="connsiteY3" fmla="*/ 599739 h 702551"/>
                  <a:gd name="connsiteX4" fmla="*/ 443514 w 443513"/>
                  <a:gd name="connsiteY4" fmla="*/ 599739 h 702551"/>
                  <a:gd name="connsiteX5" fmla="*/ 443514 w 443513"/>
                  <a:gd name="connsiteY5" fmla="*/ 702551 h 702551"/>
                  <a:gd name="connsiteX6" fmla="*/ 0 w 443513"/>
                  <a:gd name="connsiteY6" fmla="*/ 702551 h 702551"/>
                  <a:gd name="connsiteX7" fmla="*/ 0 w 443513"/>
                  <a:gd name="connsiteY7" fmla="*/ 0 h 702551"/>
                  <a:gd name="connsiteX8" fmla="*/ 443514 w 443513"/>
                  <a:gd name="connsiteY8" fmla="*/ 0 h 702551"/>
                  <a:gd name="connsiteX9" fmla="*/ 443514 w 443513"/>
                  <a:gd name="connsiteY9" fmla="*/ 102813 h 702551"/>
                  <a:gd name="connsiteX10" fmla="*/ 108499 w 443513"/>
                  <a:gd name="connsiteY10" fmla="*/ 102813 h 702551"/>
                  <a:gd name="connsiteX11" fmla="*/ 108499 w 443513"/>
                  <a:gd name="connsiteY11" fmla="*/ 297966 h 702551"/>
                  <a:gd name="connsiteX12" fmla="*/ 405444 w 443513"/>
                  <a:gd name="connsiteY12" fmla="*/ 297966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3513" h="702551">
                    <a:moveTo>
                      <a:pt x="405444" y="296062"/>
                    </a:moveTo>
                    <a:lnTo>
                      <a:pt x="405444" y="398874"/>
                    </a:lnTo>
                    <a:lnTo>
                      <a:pt x="108499" y="398874"/>
                    </a:lnTo>
                    <a:lnTo>
                      <a:pt x="108499" y="599739"/>
                    </a:lnTo>
                    <a:lnTo>
                      <a:pt x="443514" y="599739"/>
                    </a:lnTo>
                    <a:lnTo>
                      <a:pt x="443514" y="702551"/>
                    </a:lnTo>
                    <a:lnTo>
                      <a:pt x="0" y="702551"/>
                    </a:lnTo>
                    <a:lnTo>
                      <a:pt x="0" y="0"/>
                    </a:lnTo>
                    <a:lnTo>
                      <a:pt x="443514" y="0"/>
                    </a:lnTo>
                    <a:lnTo>
                      <a:pt x="443514" y="102813"/>
                    </a:lnTo>
                    <a:lnTo>
                      <a:pt x="108499" y="102813"/>
                    </a:lnTo>
                    <a:lnTo>
                      <a:pt x="108499" y="297966"/>
                    </a:lnTo>
                    <a:lnTo>
                      <a:pt x="405444" y="297966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49" name="Рисунок 2">
              <a:extLst>
                <a:ext uri="{FF2B5EF4-FFF2-40B4-BE49-F238E27FC236}">
                  <a16:creationId xmlns:a16="http://schemas.microsoft.com/office/drawing/2014/main" id="{E6ABC1D2-5331-FD4F-BAAE-13B18B3D9105}"/>
                </a:ext>
              </a:extLst>
            </p:cNvPr>
            <p:cNvGrpSpPr/>
            <p:nvPr/>
          </p:nvGrpSpPr>
          <p:grpSpPr>
            <a:xfrm>
              <a:off x="6563307" y="3710782"/>
              <a:ext cx="1428570" cy="718734"/>
              <a:chOff x="6563307" y="3710782"/>
              <a:chExt cx="1428570" cy="718734"/>
            </a:xfrm>
            <a:solidFill>
              <a:srgbClr val="FFFFFF"/>
            </a:solidFill>
          </p:grpSpPr>
          <p:sp>
            <p:nvSpPr>
              <p:cNvPr id="50" name="Полилиния 49">
                <a:extLst>
                  <a:ext uri="{FF2B5EF4-FFF2-40B4-BE49-F238E27FC236}">
                    <a16:creationId xmlns:a16="http://schemas.microsoft.com/office/drawing/2014/main" id="{42953AE9-A3B5-8717-AB10-D242115B6D8A}"/>
                  </a:ext>
                </a:extLst>
              </p:cNvPr>
              <p:cNvSpPr/>
              <p:nvPr/>
            </p:nvSpPr>
            <p:spPr>
              <a:xfrm>
                <a:off x="7792962" y="3726013"/>
                <a:ext cx="198915" cy="702551"/>
              </a:xfrm>
              <a:custGeom>
                <a:avLst/>
                <a:gdLst>
                  <a:gd name="connsiteX0" fmla="*/ 198915 w 198915"/>
                  <a:gd name="connsiteY0" fmla="*/ 108524 h 702551"/>
                  <a:gd name="connsiteX1" fmla="*/ 198915 w 198915"/>
                  <a:gd name="connsiteY1" fmla="*/ 0 h 702551"/>
                  <a:gd name="connsiteX2" fmla="*/ 153231 w 198915"/>
                  <a:gd name="connsiteY2" fmla="*/ 0 h 702551"/>
                  <a:gd name="connsiteX3" fmla="*/ 45684 w 198915"/>
                  <a:gd name="connsiteY3" fmla="*/ 0 h 702551"/>
                  <a:gd name="connsiteX4" fmla="*/ 0 w 198915"/>
                  <a:gd name="connsiteY4" fmla="*/ 0 h 702551"/>
                  <a:gd name="connsiteX5" fmla="*/ 0 w 198915"/>
                  <a:gd name="connsiteY5" fmla="*/ 108524 h 702551"/>
                  <a:gd name="connsiteX6" fmla="*/ 45684 w 198915"/>
                  <a:gd name="connsiteY6" fmla="*/ 108524 h 702551"/>
                  <a:gd name="connsiteX7" fmla="*/ 45684 w 198915"/>
                  <a:gd name="connsiteY7" fmla="*/ 594027 h 702551"/>
                  <a:gd name="connsiteX8" fmla="*/ 0 w 198915"/>
                  <a:gd name="connsiteY8" fmla="*/ 594027 h 702551"/>
                  <a:gd name="connsiteX9" fmla="*/ 0 w 198915"/>
                  <a:gd name="connsiteY9" fmla="*/ 702551 h 702551"/>
                  <a:gd name="connsiteX10" fmla="*/ 45684 w 198915"/>
                  <a:gd name="connsiteY10" fmla="*/ 702551 h 702551"/>
                  <a:gd name="connsiteX11" fmla="*/ 153231 w 198915"/>
                  <a:gd name="connsiteY11" fmla="*/ 702551 h 702551"/>
                  <a:gd name="connsiteX12" fmla="*/ 198915 w 198915"/>
                  <a:gd name="connsiteY12" fmla="*/ 702551 h 702551"/>
                  <a:gd name="connsiteX13" fmla="*/ 198915 w 198915"/>
                  <a:gd name="connsiteY13" fmla="*/ 594027 h 702551"/>
                  <a:gd name="connsiteX14" fmla="*/ 153231 w 198915"/>
                  <a:gd name="connsiteY14" fmla="*/ 594027 h 702551"/>
                  <a:gd name="connsiteX15" fmla="*/ 153231 w 198915"/>
                  <a:gd name="connsiteY15" fmla="*/ 108524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8915" h="702551">
                    <a:moveTo>
                      <a:pt x="198915" y="108524"/>
                    </a:moveTo>
                    <a:lnTo>
                      <a:pt x="198915" y="0"/>
                    </a:lnTo>
                    <a:lnTo>
                      <a:pt x="153231" y="0"/>
                    </a:lnTo>
                    <a:lnTo>
                      <a:pt x="45684" y="0"/>
                    </a:lnTo>
                    <a:lnTo>
                      <a:pt x="0" y="0"/>
                    </a:lnTo>
                    <a:lnTo>
                      <a:pt x="0" y="108524"/>
                    </a:lnTo>
                    <a:lnTo>
                      <a:pt x="45684" y="108524"/>
                    </a:lnTo>
                    <a:lnTo>
                      <a:pt x="45684" y="594027"/>
                    </a:lnTo>
                    <a:lnTo>
                      <a:pt x="0" y="594027"/>
                    </a:lnTo>
                    <a:lnTo>
                      <a:pt x="0" y="702551"/>
                    </a:lnTo>
                    <a:lnTo>
                      <a:pt x="45684" y="702551"/>
                    </a:lnTo>
                    <a:lnTo>
                      <a:pt x="153231" y="702551"/>
                    </a:lnTo>
                    <a:lnTo>
                      <a:pt x="198915" y="702551"/>
                    </a:lnTo>
                    <a:lnTo>
                      <a:pt x="198915" y="594027"/>
                    </a:lnTo>
                    <a:lnTo>
                      <a:pt x="153231" y="594027"/>
                    </a:lnTo>
                    <a:lnTo>
                      <a:pt x="153231" y="108524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1" name="Полилиния 50">
                <a:extLst>
                  <a:ext uri="{FF2B5EF4-FFF2-40B4-BE49-F238E27FC236}">
                    <a16:creationId xmlns:a16="http://schemas.microsoft.com/office/drawing/2014/main" id="{40235959-D66B-9973-5060-01D2CF22A2BB}"/>
                  </a:ext>
                </a:extLst>
              </p:cNvPr>
              <p:cNvSpPr/>
              <p:nvPr/>
            </p:nvSpPr>
            <p:spPr>
              <a:xfrm>
                <a:off x="6563307" y="3726013"/>
                <a:ext cx="537736" cy="702551"/>
              </a:xfrm>
              <a:custGeom>
                <a:avLst/>
                <a:gdLst>
                  <a:gd name="connsiteX0" fmla="*/ 226515 w 537736"/>
                  <a:gd name="connsiteY0" fmla="*/ 0 h 702551"/>
                  <a:gd name="connsiteX1" fmla="*/ 0 w 537736"/>
                  <a:gd name="connsiteY1" fmla="*/ 0 h 702551"/>
                  <a:gd name="connsiteX2" fmla="*/ 0 w 537736"/>
                  <a:gd name="connsiteY2" fmla="*/ 702551 h 702551"/>
                  <a:gd name="connsiteX3" fmla="*/ 108499 w 537736"/>
                  <a:gd name="connsiteY3" fmla="*/ 702551 h 702551"/>
                  <a:gd name="connsiteX4" fmla="*/ 108499 w 537736"/>
                  <a:gd name="connsiteY4" fmla="*/ 102812 h 702551"/>
                  <a:gd name="connsiteX5" fmla="*/ 234130 w 537736"/>
                  <a:gd name="connsiteY5" fmla="*/ 102812 h 702551"/>
                  <a:gd name="connsiteX6" fmla="*/ 433996 w 537736"/>
                  <a:gd name="connsiteY6" fmla="*/ 264647 h 702551"/>
                  <a:gd name="connsiteX7" fmla="*/ 295993 w 537736"/>
                  <a:gd name="connsiteY7" fmla="*/ 420769 h 702551"/>
                  <a:gd name="connsiteX8" fmla="*/ 159893 w 537736"/>
                  <a:gd name="connsiteY8" fmla="*/ 363651 h 702551"/>
                  <a:gd name="connsiteX9" fmla="*/ 159893 w 537736"/>
                  <a:gd name="connsiteY9" fmla="*/ 475031 h 702551"/>
                  <a:gd name="connsiteX10" fmla="*/ 294089 w 537736"/>
                  <a:gd name="connsiteY10" fmla="*/ 522630 h 702551"/>
                  <a:gd name="connsiteX11" fmla="*/ 537736 w 537736"/>
                  <a:gd name="connsiteY11" fmla="*/ 263695 h 702551"/>
                  <a:gd name="connsiteX12" fmla="*/ 226515 w 537736"/>
                  <a:gd name="connsiteY12" fmla="*/ 0 h 7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7736" h="702551">
                    <a:moveTo>
                      <a:pt x="226515" y="0"/>
                    </a:moveTo>
                    <a:lnTo>
                      <a:pt x="0" y="0"/>
                    </a:lnTo>
                    <a:lnTo>
                      <a:pt x="0" y="702551"/>
                    </a:lnTo>
                    <a:lnTo>
                      <a:pt x="108499" y="702551"/>
                    </a:lnTo>
                    <a:lnTo>
                      <a:pt x="108499" y="102812"/>
                    </a:lnTo>
                    <a:lnTo>
                      <a:pt x="234130" y="102812"/>
                    </a:lnTo>
                    <a:cubicBezTo>
                      <a:pt x="339773" y="102812"/>
                      <a:pt x="433996" y="153266"/>
                      <a:pt x="433996" y="264647"/>
                    </a:cubicBezTo>
                    <a:cubicBezTo>
                      <a:pt x="433996" y="356987"/>
                      <a:pt x="365470" y="421721"/>
                      <a:pt x="295993" y="420769"/>
                    </a:cubicBezTo>
                    <a:cubicBezTo>
                      <a:pt x="295041" y="420769"/>
                      <a:pt x="214143" y="430289"/>
                      <a:pt x="159893" y="363651"/>
                    </a:cubicBezTo>
                    <a:lnTo>
                      <a:pt x="159893" y="475031"/>
                    </a:lnTo>
                    <a:cubicBezTo>
                      <a:pt x="209384" y="526437"/>
                      <a:pt x="293138" y="523582"/>
                      <a:pt x="294089" y="522630"/>
                    </a:cubicBezTo>
                    <a:cubicBezTo>
                      <a:pt x="428285" y="522630"/>
                      <a:pt x="537736" y="398874"/>
                      <a:pt x="537736" y="263695"/>
                    </a:cubicBezTo>
                    <a:cubicBezTo>
                      <a:pt x="535833" y="106620"/>
                      <a:pt x="414009" y="0"/>
                      <a:pt x="2265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2" name="Полилиния 51">
                <a:extLst>
                  <a:ext uri="{FF2B5EF4-FFF2-40B4-BE49-F238E27FC236}">
                    <a16:creationId xmlns:a16="http://schemas.microsoft.com/office/drawing/2014/main" id="{A0633F71-C26F-68E8-E3B1-FB7C4D90BFE5}"/>
                  </a:ext>
                </a:extLst>
              </p:cNvPr>
              <p:cNvSpPr/>
              <p:nvPr/>
            </p:nvSpPr>
            <p:spPr>
              <a:xfrm>
                <a:off x="7330414" y="3896415"/>
                <a:ext cx="364518" cy="533101"/>
              </a:xfrm>
              <a:custGeom>
                <a:avLst/>
                <a:gdLst>
                  <a:gd name="connsiteX0" fmla="*/ 124678 w 364518"/>
                  <a:gd name="connsiteY0" fmla="*/ 0 h 533101"/>
                  <a:gd name="connsiteX1" fmla="*/ 0 w 364518"/>
                  <a:gd name="connsiteY1" fmla="*/ 37127 h 533101"/>
                  <a:gd name="connsiteX2" fmla="*/ 0 w 364518"/>
                  <a:gd name="connsiteY2" fmla="*/ 145651 h 533101"/>
                  <a:gd name="connsiteX3" fmla="*/ 108499 w 364518"/>
                  <a:gd name="connsiteY3" fmla="*/ 106620 h 533101"/>
                  <a:gd name="connsiteX4" fmla="*/ 255068 w 364518"/>
                  <a:gd name="connsiteY4" fmla="*/ 272262 h 533101"/>
                  <a:gd name="connsiteX5" fmla="*/ 255068 w 364518"/>
                  <a:gd name="connsiteY5" fmla="*/ 533101 h 533101"/>
                  <a:gd name="connsiteX6" fmla="*/ 364519 w 364518"/>
                  <a:gd name="connsiteY6" fmla="*/ 533101 h 533101"/>
                  <a:gd name="connsiteX7" fmla="*/ 364519 w 364518"/>
                  <a:gd name="connsiteY7" fmla="*/ 266551 h 533101"/>
                  <a:gd name="connsiteX8" fmla="*/ 124678 w 364518"/>
                  <a:gd name="connsiteY8" fmla="*/ 0 h 53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4518" h="533101">
                    <a:moveTo>
                      <a:pt x="124678" y="0"/>
                    </a:moveTo>
                    <a:cubicBezTo>
                      <a:pt x="81850" y="0"/>
                      <a:pt x="37118" y="11423"/>
                      <a:pt x="0" y="37127"/>
                    </a:cubicBezTo>
                    <a:lnTo>
                      <a:pt x="0" y="145651"/>
                    </a:lnTo>
                    <a:cubicBezTo>
                      <a:pt x="27600" y="119948"/>
                      <a:pt x="63767" y="106620"/>
                      <a:pt x="108499" y="106620"/>
                    </a:cubicBezTo>
                    <a:cubicBezTo>
                      <a:pt x="197963" y="106620"/>
                      <a:pt x="255068" y="155170"/>
                      <a:pt x="255068" y="272262"/>
                    </a:cubicBezTo>
                    <a:lnTo>
                      <a:pt x="255068" y="533101"/>
                    </a:lnTo>
                    <a:lnTo>
                      <a:pt x="364519" y="533101"/>
                    </a:lnTo>
                    <a:lnTo>
                      <a:pt x="364519" y="266551"/>
                    </a:lnTo>
                    <a:cubicBezTo>
                      <a:pt x="364519" y="102812"/>
                      <a:pt x="278861" y="0"/>
                      <a:pt x="1246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3" name="Полилиния 52">
                <a:extLst>
                  <a:ext uri="{FF2B5EF4-FFF2-40B4-BE49-F238E27FC236}">
                    <a16:creationId xmlns:a16="http://schemas.microsoft.com/office/drawing/2014/main" id="{40151E9E-9EE4-F0C6-06A3-65A03CDDB2EA}"/>
                  </a:ext>
                </a:extLst>
              </p:cNvPr>
              <p:cNvSpPr/>
              <p:nvPr/>
            </p:nvSpPr>
            <p:spPr>
              <a:xfrm>
                <a:off x="7168617" y="3710782"/>
                <a:ext cx="110402" cy="717782"/>
              </a:xfrm>
              <a:custGeom>
                <a:avLst/>
                <a:gdLst>
                  <a:gd name="connsiteX0" fmla="*/ 0 w 110402"/>
                  <a:gd name="connsiteY0" fmla="*/ 0 h 717782"/>
                  <a:gd name="connsiteX1" fmla="*/ 110402 w 110402"/>
                  <a:gd name="connsiteY1" fmla="*/ 0 h 717782"/>
                  <a:gd name="connsiteX2" fmla="*/ 110402 w 110402"/>
                  <a:gd name="connsiteY2" fmla="*/ 717783 h 717782"/>
                  <a:gd name="connsiteX3" fmla="*/ 0 w 110402"/>
                  <a:gd name="connsiteY3" fmla="*/ 717783 h 717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402" h="717782">
                    <a:moveTo>
                      <a:pt x="0" y="0"/>
                    </a:moveTo>
                    <a:lnTo>
                      <a:pt x="110402" y="0"/>
                    </a:lnTo>
                    <a:lnTo>
                      <a:pt x="110402" y="717783"/>
                    </a:lnTo>
                    <a:lnTo>
                      <a:pt x="0" y="717783"/>
                    </a:lnTo>
                    <a:close/>
                  </a:path>
                </a:pathLst>
              </a:custGeom>
              <a:solidFill>
                <a:srgbClr val="FFFFFF"/>
              </a:solidFill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683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05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9" r:id="rId3"/>
    <p:sldLayoutId id="2147483705" r:id="rId4"/>
    <p:sldLayoutId id="2147483687" r:id="rId5"/>
    <p:sldLayoutId id="2147483704" r:id="rId6"/>
    <p:sldLayoutId id="2147483688" r:id="rId7"/>
    <p:sldLayoutId id="2147483674" r:id="rId8"/>
    <p:sldLayoutId id="2147483678" r:id="rId9"/>
    <p:sldLayoutId id="2147483683" r:id="rId10"/>
    <p:sldLayoutId id="2147483677" r:id="rId11"/>
    <p:sldLayoutId id="2147483702" r:id="rId12"/>
    <p:sldLayoutId id="2147483692" r:id="rId13"/>
    <p:sldLayoutId id="2147483706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3" r:id="rId24"/>
    <p:sldLayoutId id="2147483680" r:id="rId25"/>
    <p:sldLayoutId id="2147483684" r:id="rId26"/>
    <p:sldLayoutId id="2147483690" r:id="rId27"/>
    <p:sldLayoutId id="2147483691" r:id="rId28"/>
    <p:sldLayoutId id="2147483682" r:id="rId29"/>
    <p:sldLayoutId id="2147483707" r:id="rId30"/>
    <p:sldLayoutId id="214748368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mephi.ru/press/logo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disk.yandex.ru/d/2ndJzEs1MLw4UA" TargetMode="External"/><Relationship Id="rId13" Type="http://schemas.openxmlformats.org/officeDocument/2006/relationships/hyperlink" Target="https://disk.yandex.ru/d/Dcv4o-iPwmj2YA" TargetMode="External"/><Relationship Id="rId3" Type="http://schemas.openxmlformats.org/officeDocument/2006/relationships/hyperlink" Target="https://disk.yandex.ru/d/TQCBFEBMXVi20Q" TargetMode="External"/><Relationship Id="rId7" Type="http://schemas.openxmlformats.org/officeDocument/2006/relationships/hyperlink" Target="https://disk.yandex.ru/d/sMyDaT5uV15Q4g" TargetMode="External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isk.yandex.ru/d/AMK234SiVBUGQg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0.svg"/><Relationship Id="rId10" Type="http://schemas.openxmlformats.org/officeDocument/2006/relationships/image" Target="../media/image16.jpg"/><Relationship Id="rId4" Type="http://schemas.openxmlformats.org/officeDocument/2006/relationships/image" Target="../media/image9.png"/><Relationship Id="rId9" Type="http://schemas.openxmlformats.org/officeDocument/2006/relationships/hyperlink" Target="https://disk.yandex.ru/d/PLHeEeflEavw7A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18" Type="http://schemas.openxmlformats.org/officeDocument/2006/relationships/image" Target="../media/image34.jpeg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33.svg"/><Relationship Id="rId2" Type="http://schemas.openxmlformats.org/officeDocument/2006/relationships/image" Target="../media/image19.emf"/><Relationship Id="rId16" Type="http://schemas.openxmlformats.org/officeDocument/2006/relationships/image" Target="../media/image32.pn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hyperlink" Target="https://new-site-2023.mephi.ru/universitet/about/cifry-i-reitingi" TargetMode="External"/><Relationship Id="rId10" Type="http://schemas.openxmlformats.org/officeDocument/2006/relationships/image" Target="../media/image27.emf"/><Relationship Id="rId19" Type="http://schemas.openxmlformats.org/officeDocument/2006/relationships/image" Target="../media/image35.png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31837D8-5973-DB16-9967-A1FF9C9505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7AA3DD-DEFF-83ED-8DD0-AFB65C759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BC4D7C-AEC9-D930-8887-DF16E53F26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385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F187552-EB38-8D19-1409-B210F7601B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50F893-8023-460E-26C5-6B51F7E187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07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00227-3967-16AE-F542-5DD38543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807B8F-B34E-E32D-A07F-AA9C2090C2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B002B7-8886-307E-6916-23B36CD27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323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B5157-1DCD-5C9E-3427-86DA4E27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DA47CD-F16C-64B7-0E29-A9E98B5691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82612-7A9C-40A2-3E18-436D99C338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978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3601ED-5014-A394-DB1F-F42E06B29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4404D9-E787-38CF-E60B-1534CB29C0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C3F3861-8AC5-842F-9899-81F6A53A55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185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0790C-BDAE-685B-BB9B-0753E8E2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9DD4F2-2D73-3AB9-3954-890B761C1B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1F8FB0-6432-BCA2-C33B-3778F1FB06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4E9CE4-3F72-902F-FB8B-1EB4673972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734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9F452-A15B-D2EC-4891-6E37EA75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265B9F-A8A8-DE41-AB9F-D66109D985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EE5C3D-49C1-5625-46EF-661B3AA53D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095760B1-F278-D3BC-02DE-93270ED79D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F0CB2164-FA1A-5BE7-F432-2F835954B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DFD12178-3921-B3FB-D698-64DD6742149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2434352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BB11E-39FE-D97F-5E14-54084F4C0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071905-C93C-E5DE-86F3-2B2C089B36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9068F3-9B01-D387-759A-9CC25916DC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E94D373-428B-3F5C-5795-682F05EE96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049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DC43B-982C-269F-6608-ED0EA729B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AB59D7-4142-1005-2C98-0062F8F188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0ACD63-6E8D-D8FD-546D-801A1DF83C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FD041B-2E06-CF42-025E-53A74910E8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23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0DD94-C29C-54CF-A9B9-8CD8A766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0D1312-EBF7-6140-E433-56BD218FCF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5A8EA9E9-5C68-0AB0-197D-C39E0797F3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EE5D655A-95BE-B9E6-47D5-CF866360C3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1ADC084-A63E-C511-A5BB-1A33671198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96805C9-B946-8413-96F3-C124E5E1D8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485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A3D14-F125-F53D-DC23-79FF8222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78173E-9099-D46E-F9C2-02448BF619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C50BAC80-E0B3-9938-1E3E-5188EE32F0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B22FC7-8A1E-3276-8EC4-E8B56F65DB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1D07E84-4989-B7DA-FC4C-6C1BE900E2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22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A698B92-BCB6-634C-EBEC-9AEB1AF228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0EDD14-017E-AFD3-0D47-DD0313C5E5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10EBA6-9C97-5A20-FD42-19D6DE0A62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435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6AFF8-F818-B1DD-BA86-975E713A2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95ABE1-DC25-79DC-38D3-D2BCF266BF4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CBB8DF90-F5D1-A522-3987-330FBD13CE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1914722F-1D63-C7FD-D848-7DE5D396B1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8289AF4-DA25-440F-EECF-C416636A01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CEA244A-0E9B-C2B4-F6F5-3A6BE63D4A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787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924BC-F62A-F051-4E96-6D1D39DF0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75A394-29E0-E085-16B1-11592A59F3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B3B15545-18AA-C47B-C1CC-9610B25EC2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2D073966-6BC3-B3A4-8980-911D1F93E6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2328D382-D1AE-98A0-F2F7-CC04CDB1A5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68B10AD-3CCA-F8C3-CC1D-15F6A5F1B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14DDACE-51CA-908E-C3C3-3BB865FE78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651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0525E-1DC4-3101-A5B5-4EDEE994D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43F389-28EC-EEC3-69F7-62BE25D558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AA3CEA38-F17B-6868-0239-BB55CF551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F8DF582-CFF9-FDA7-B586-8A0FF222942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B1F2387C-D105-AF7F-E282-5346127C5C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1B47052-F51E-4803-3409-8B548FFD8E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C0A26D3-DB4A-858F-5A34-2DAAC1074B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31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FBCFF-E8B2-5C30-1FD5-12ACC2B91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895A6B-57B0-53AD-49D1-75C78AF5EE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4F4C2F6-E920-1A82-490B-0B4D837AF2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868A18BB-D1D7-3B37-8944-F2DF09A8AF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F5C109A1-1E55-FEE3-7F6B-00325764178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46056AD8-883B-9E7D-A311-03DE341866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C435026D-D39F-393F-F288-A753EC829B7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5EDD3BD9-302A-5A81-E6DD-B27362E6986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4091686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A7BBF-418C-CDF7-2DD4-07A9D31E7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F6EDE1-61A2-6D28-3851-A338D4CC85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9C19A132-6C61-AA2F-433B-9E2C8046E9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CD1839C6-310E-98C1-9968-D8E064FF73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0DB8F294-C66E-35BC-BD1D-D87C33CDE09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69323BDF-3C80-8D72-BCB1-D074B4A5C95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4071370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A4840-0E7F-E4D0-EA83-11996FF7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5558D8-955F-8881-9819-83FA3330B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5274A7-645A-7F0C-5F53-38DDCD3014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669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EAA4B-81D0-0AC8-F607-4F0DD0918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33B3C1-F29E-5463-66BE-789DB1B27B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99D473-91EB-0A9F-25E2-51C5BFF41A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084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418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59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D223A7C-29CA-DFA1-9785-B080B2E3D2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9359A4-D9EC-254C-7E09-8BAA56297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51EA46-5324-DAF1-3167-137C989B9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2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EE86FEE-3710-E03A-ACA4-8D5592ED9D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5925D-7AD8-D225-F136-4CD1B13BC9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571AD7-4300-6EED-520D-4A32A28CC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178BF4-0CD8-A32A-C842-1EA928705E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51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FA64C01-ECA2-4B44-1BFC-A5BB307EE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E4AA7B-0565-B9F7-3582-53F62929A1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FBC106-AC76-0F05-C894-6A26CA6EA7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E10349-674D-8540-9990-47B3070ACC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28" y="517880"/>
            <a:ext cx="7073306" cy="572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91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D0F90EB-ED3C-D702-7BE8-E1735793A2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03EE0-9DF4-B68C-A954-DE7F3C0522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F641B1-6540-615F-9255-AE4FFC5781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62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4C934-2004-EC4F-C1E7-407504FC5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F6F04718-42E1-6AAF-BE3E-0AF5418136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548" y="3036882"/>
            <a:ext cx="8234671" cy="1523494"/>
          </a:xfrm>
        </p:spPr>
        <p:txBody>
          <a:bodyPr anchor="ctr"/>
          <a:lstStyle/>
          <a:p>
            <a:r>
              <a:rPr lang="ru-RU" sz="4400" dirty="0"/>
              <a:t>БИБЛИОТЕКА</a:t>
            </a:r>
          </a:p>
          <a:p>
            <a:r>
              <a:rPr lang="ru-RU" sz="4400" dirty="0"/>
              <a:t>ЭЛЕМЕНТОВ</a:t>
            </a:r>
          </a:p>
        </p:txBody>
      </p:sp>
    </p:spTree>
    <p:extLst>
      <p:ext uri="{BB962C8B-B14F-4D97-AF65-F5344CB8AC3E}">
        <p14:creationId xmlns:p14="http://schemas.microsoft.com/office/powerpoint/2010/main" val="870735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10DF8-B324-EF17-41A3-0B1FEE56B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E07FE8-48F5-7222-4DC7-C9DED7FE3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0748" t="37206" r="-393" b="47083"/>
          <a:stretch/>
        </p:blipFill>
        <p:spPr>
          <a:xfrm rot="16200000">
            <a:off x="186092" y="6199899"/>
            <a:ext cx="523220" cy="895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85F0BEF-AC18-AAF9-384A-9E8FA84A5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0748" t="29552" r="-393" b="47083"/>
          <a:stretch/>
        </p:blipFill>
        <p:spPr>
          <a:xfrm rot="10800000">
            <a:off x="11668780" y="3269416"/>
            <a:ext cx="523220" cy="1331650"/>
          </a:xfrm>
          <a:prstGeom prst="rect">
            <a:avLst/>
          </a:prstGeom>
        </p:spPr>
      </p:pic>
      <p:sp>
        <p:nvSpPr>
          <p:cNvPr id="6" name="Google Shape;82;p10">
            <a:extLst>
              <a:ext uri="{FF2B5EF4-FFF2-40B4-BE49-F238E27FC236}">
                <a16:creationId xmlns:a16="http://schemas.microsoft.com/office/drawing/2014/main" id="{8F5C1BAB-16F9-2FA3-936C-055B57FDC3F8}"/>
              </a:ext>
            </a:extLst>
          </p:cNvPr>
          <p:cNvSpPr/>
          <p:nvPr/>
        </p:nvSpPr>
        <p:spPr>
          <a:xfrm>
            <a:off x="5002747" y="1172431"/>
            <a:ext cx="3071425" cy="1405827"/>
          </a:xfrm>
          <a:prstGeom prst="roundRect">
            <a:avLst>
              <a:gd name="adj" fmla="val 706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90000" tIns="72000" rIns="72000" bIns="0" anchor="t" anchorCtr="0">
            <a:noAutofit/>
          </a:bodyPr>
          <a:lstStyle/>
          <a:p>
            <a:r>
              <a:rPr lang="ru-RU" sz="1400" dirty="0">
                <a:latin typeface="Montserrat" panose="00000500000000000000" pitchFamily="2" charset="-52"/>
                <a:ea typeface="Roboto Medium"/>
                <a:cs typeface="ALS Sector Regular" pitchFamily="2" charset="0"/>
                <a:sym typeface="Roboto Medium"/>
              </a:rPr>
              <a:t>Текстовый блок</a:t>
            </a:r>
          </a:p>
        </p:txBody>
      </p:sp>
      <p:sp>
        <p:nvSpPr>
          <p:cNvPr id="7" name="Google Shape;69;p3">
            <a:extLst>
              <a:ext uri="{FF2B5EF4-FFF2-40B4-BE49-F238E27FC236}">
                <a16:creationId xmlns:a16="http://schemas.microsoft.com/office/drawing/2014/main" id="{17165F2F-1733-239D-52B9-33B58C9A8AAB}"/>
              </a:ext>
            </a:extLst>
          </p:cNvPr>
          <p:cNvSpPr txBox="1"/>
          <p:nvPr/>
        </p:nvSpPr>
        <p:spPr>
          <a:xfrm>
            <a:off x="5086273" y="2716811"/>
            <a:ext cx="375663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15000"/>
              </a:lnSpc>
              <a:defRPr sz="2000" spc="300">
                <a:solidFill>
                  <a:srgbClr val="434343"/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spc="0" dirty="0">
                <a:solidFill>
                  <a:schemeClr val="accent1"/>
                </a:solidFill>
                <a:latin typeface="Montserrat" panose="00000500000000000000" pitchFamily="2" charset="-52"/>
              </a:rPr>
              <a:t>ЗАГОЛОВОК</a:t>
            </a:r>
          </a:p>
        </p:txBody>
      </p:sp>
      <p:sp>
        <p:nvSpPr>
          <p:cNvPr id="8" name="Google Shape;82;p10">
            <a:extLst>
              <a:ext uri="{FF2B5EF4-FFF2-40B4-BE49-F238E27FC236}">
                <a16:creationId xmlns:a16="http://schemas.microsoft.com/office/drawing/2014/main" id="{15C34B35-3E68-3952-0D5D-32F0C3528522}"/>
              </a:ext>
            </a:extLst>
          </p:cNvPr>
          <p:cNvSpPr/>
          <p:nvPr/>
        </p:nvSpPr>
        <p:spPr>
          <a:xfrm>
            <a:off x="5002748" y="3080388"/>
            <a:ext cx="3071423" cy="1405827"/>
          </a:xfrm>
          <a:prstGeom prst="roundRect">
            <a:avLst>
              <a:gd name="adj" fmla="val 5797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spcFirstLastPara="1" wrap="square" lIns="90000" tIns="72000" rIns="72000" bIns="0" anchor="t" anchorCtr="0"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  <a:ea typeface="Roboto Medium"/>
                <a:cs typeface="ALS Sector Regular" pitchFamily="2" charset="0"/>
                <a:sym typeface="Roboto Medium"/>
              </a:rPr>
              <a:t>Текстовый блок</a:t>
            </a:r>
          </a:p>
        </p:txBody>
      </p:sp>
      <p:sp>
        <p:nvSpPr>
          <p:cNvPr id="9" name="Google Shape;82;p10">
            <a:extLst>
              <a:ext uri="{FF2B5EF4-FFF2-40B4-BE49-F238E27FC236}">
                <a16:creationId xmlns:a16="http://schemas.microsoft.com/office/drawing/2014/main" id="{D7BA77B1-2E6B-B5FA-67E8-935B045C28D0}"/>
              </a:ext>
            </a:extLst>
          </p:cNvPr>
          <p:cNvSpPr/>
          <p:nvPr/>
        </p:nvSpPr>
        <p:spPr>
          <a:xfrm>
            <a:off x="8364947" y="3080387"/>
            <a:ext cx="3071423" cy="1405827"/>
          </a:xfrm>
          <a:prstGeom prst="roundRect">
            <a:avLst>
              <a:gd name="adj" fmla="val 5797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spcFirstLastPara="1" wrap="square" lIns="90000" tIns="72000" rIns="72000" bIns="0" anchor="t" anchorCtr="0"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  <a:ea typeface="Roboto Medium"/>
                <a:cs typeface="ALS Sector Regular" pitchFamily="2" charset="0"/>
                <a:sym typeface="Roboto Medium"/>
              </a:rPr>
              <a:t>Текстовый блок</a:t>
            </a:r>
          </a:p>
          <a:p>
            <a:endParaRPr lang="ru-RU" sz="1400" dirty="0">
              <a:solidFill>
                <a:schemeClr val="bg1"/>
              </a:solidFill>
              <a:latin typeface="Montserrat" panose="00000500000000000000" pitchFamily="2" charset="-52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10" name="Google Shape;82;p10">
            <a:extLst>
              <a:ext uri="{FF2B5EF4-FFF2-40B4-BE49-F238E27FC236}">
                <a16:creationId xmlns:a16="http://schemas.microsoft.com/office/drawing/2014/main" id="{399D706A-0EB2-0935-3819-403C11726EED}"/>
              </a:ext>
            </a:extLst>
          </p:cNvPr>
          <p:cNvSpPr/>
          <p:nvPr/>
        </p:nvSpPr>
        <p:spPr>
          <a:xfrm>
            <a:off x="8364946" y="1157095"/>
            <a:ext cx="3071423" cy="1405827"/>
          </a:xfrm>
          <a:prstGeom prst="roundRect">
            <a:avLst>
              <a:gd name="adj" fmla="val 516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spcFirstLastPara="1" wrap="square" lIns="90000" tIns="72000" rIns="72000" bIns="0" anchor="t" anchorCtr="0">
            <a:noAutofit/>
          </a:bodyPr>
          <a:lstStyle/>
          <a:p>
            <a:r>
              <a:rPr lang="ru-RU" sz="1400" dirty="0">
                <a:solidFill>
                  <a:schemeClr val="accent1"/>
                </a:solidFill>
                <a:latin typeface="Montserrat" panose="00000500000000000000" pitchFamily="2" charset="-52"/>
                <a:ea typeface="Roboto Medium"/>
                <a:cs typeface="ALS Sector Regular" pitchFamily="2" charset="0"/>
                <a:sym typeface="Roboto Medium"/>
              </a:rPr>
              <a:t>Текстовый блок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0DB70D-7E0F-4151-9DEF-A8297C6A98A4}"/>
              </a:ext>
            </a:extLst>
          </p:cNvPr>
          <p:cNvSpPr/>
          <p:nvPr/>
        </p:nvSpPr>
        <p:spPr>
          <a:xfrm>
            <a:off x="5002747" y="4731078"/>
            <a:ext cx="2840853" cy="429381"/>
          </a:xfrm>
          <a:prstGeom prst="roundRect">
            <a:avLst>
              <a:gd name="adj" fmla="val 8796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accent4"/>
                </a:solidFill>
                <a:latin typeface="Montserrat" panose="00000500000000000000" pitchFamily="2" charset="-52"/>
              </a:rPr>
              <a:t>Заголовок</a:t>
            </a:r>
            <a:endParaRPr lang="ru-RU" sz="1600" dirty="0">
              <a:solidFill>
                <a:schemeClr val="accent4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386673F-2C59-1E7F-2B85-D59E2A1897FD}"/>
              </a:ext>
            </a:extLst>
          </p:cNvPr>
          <p:cNvSpPr/>
          <p:nvPr/>
        </p:nvSpPr>
        <p:spPr>
          <a:xfrm>
            <a:off x="5005942" y="5336348"/>
            <a:ext cx="2292301" cy="349221"/>
          </a:xfrm>
          <a:prstGeom prst="roundRect">
            <a:avLst>
              <a:gd name="adj" fmla="val 8796"/>
            </a:avLst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accent4"/>
                </a:solidFill>
                <a:latin typeface="Montserrat" panose="00000500000000000000" pitchFamily="2" charset="-52"/>
              </a:rPr>
              <a:t>Текст</a:t>
            </a: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01</a:t>
            </a:r>
            <a:endParaRPr lang="ru-RU" sz="1400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9FB22CD-082A-0CE8-D36F-3A9BE89584A5}"/>
              </a:ext>
            </a:extLst>
          </p:cNvPr>
          <p:cNvSpPr/>
          <p:nvPr/>
        </p:nvSpPr>
        <p:spPr>
          <a:xfrm>
            <a:off x="5002747" y="6331345"/>
            <a:ext cx="1606580" cy="349221"/>
          </a:xfrm>
          <a:prstGeom prst="roundRect">
            <a:avLst>
              <a:gd name="adj" fmla="val 879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Montserrat" panose="00000500000000000000" pitchFamily="2" charset="-52"/>
              </a:rPr>
              <a:t>000</a:t>
            </a:r>
            <a:endParaRPr lang="ru-RU" sz="14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5E53D00-1A25-32A1-F1FD-100D57A9AC0A}"/>
              </a:ext>
            </a:extLst>
          </p:cNvPr>
          <p:cNvSpPr/>
          <p:nvPr/>
        </p:nvSpPr>
        <p:spPr>
          <a:xfrm>
            <a:off x="5002747" y="5833846"/>
            <a:ext cx="2292301" cy="349221"/>
          </a:xfrm>
          <a:prstGeom prst="roundRect">
            <a:avLst>
              <a:gd name="adj" fmla="val 87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</a:rPr>
              <a:t>Текст</a:t>
            </a:r>
            <a:endParaRPr lang="ru-RU" sz="14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3CB7369-3098-D788-4940-88A3873069E1}"/>
              </a:ext>
            </a:extLst>
          </p:cNvPr>
          <p:cNvGrpSpPr/>
          <p:nvPr/>
        </p:nvGrpSpPr>
        <p:grpSpPr>
          <a:xfrm>
            <a:off x="9192072" y="5300481"/>
            <a:ext cx="770176" cy="770176"/>
            <a:chOff x="6946667" y="1380062"/>
            <a:chExt cx="1090386" cy="1090386"/>
          </a:xfrm>
          <a:effectLst/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FD6898A1-9198-2B33-28F0-C5F168D180C5}"/>
                </a:ext>
              </a:extLst>
            </p:cNvPr>
            <p:cNvSpPr/>
            <p:nvPr/>
          </p:nvSpPr>
          <p:spPr>
            <a:xfrm>
              <a:off x="7037957" y="1471352"/>
              <a:ext cx="907805" cy="90780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latin typeface="Montserrat" panose="00000500000000000000" pitchFamily="2" charset="-52"/>
                </a:rPr>
                <a:t>1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C617697-7BA2-2C31-E133-21C4F81E2BD5}"/>
                </a:ext>
              </a:extLst>
            </p:cNvPr>
            <p:cNvSpPr/>
            <p:nvPr/>
          </p:nvSpPr>
          <p:spPr>
            <a:xfrm>
              <a:off x="6946667" y="1380062"/>
              <a:ext cx="1090386" cy="1090386"/>
            </a:xfrm>
            <a:prstGeom prst="ellipse">
              <a:avLst/>
            </a:prstGeom>
            <a:noFill/>
            <a:ln w="28575">
              <a:solidFill>
                <a:srgbClr val="00BBE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 dirty="0">
                <a:latin typeface="Montserrat" panose="00000500000000000000" pitchFamily="2" charset="-52"/>
              </a:endParaRPr>
            </a:p>
          </p:txBody>
        </p:sp>
      </p:grpSp>
      <p:sp>
        <p:nvSpPr>
          <p:cNvPr id="18" name="Овал 17">
            <a:extLst>
              <a:ext uri="{FF2B5EF4-FFF2-40B4-BE49-F238E27FC236}">
                <a16:creationId xmlns:a16="http://schemas.microsoft.com/office/drawing/2014/main" id="{CC8D405C-0621-BDE1-2205-041025EA6382}"/>
              </a:ext>
            </a:extLst>
          </p:cNvPr>
          <p:cNvSpPr/>
          <p:nvPr/>
        </p:nvSpPr>
        <p:spPr>
          <a:xfrm>
            <a:off x="11087148" y="5510957"/>
            <a:ext cx="349221" cy="3492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Montserrat" panose="00000500000000000000" pitchFamily="2" charset="-52"/>
              </a:rPr>
              <a:t>1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D6183A0-D46D-B6FB-10FF-950970815202}"/>
              </a:ext>
            </a:extLst>
          </p:cNvPr>
          <p:cNvSpPr/>
          <p:nvPr/>
        </p:nvSpPr>
        <p:spPr>
          <a:xfrm>
            <a:off x="10271684" y="5510956"/>
            <a:ext cx="506028" cy="349221"/>
          </a:xfrm>
          <a:prstGeom prst="roundRect">
            <a:avLst>
              <a:gd name="adj" fmla="val 8796"/>
            </a:avLst>
          </a:prstGeom>
          <a:solidFill>
            <a:schemeClr val="accent3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Montserrat" panose="00000500000000000000" pitchFamily="2" charset="-52"/>
              </a:rPr>
              <a:t>01</a:t>
            </a:r>
            <a:endParaRPr lang="ru-RU" sz="1600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20191173-A9F9-796C-24D6-E7672FA118EF}"/>
              </a:ext>
            </a:extLst>
          </p:cNvPr>
          <p:cNvGrpSpPr/>
          <p:nvPr/>
        </p:nvGrpSpPr>
        <p:grpSpPr>
          <a:xfrm>
            <a:off x="8250882" y="5313508"/>
            <a:ext cx="770176" cy="770176"/>
            <a:chOff x="8057965" y="1452284"/>
            <a:chExt cx="1090386" cy="10903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771662C6-D2C2-D9E1-7F9F-F704357092AA}"/>
                </a:ext>
              </a:extLst>
            </p:cNvPr>
            <p:cNvSpPr/>
            <p:nvPr/>
          </p:nvSpPr>
          <p:spPr>
            <a:xfrm>
              <a:off x="8149255" y="1543574"/>
              <a:ext cx="907805" cy="9078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01</a:t>
              </a: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DC0D75DB-97AD-D00B-42EF-5B1058C8994F}"/>
                </a:ext>
              </a:extLst>
            </p:cNvPr>
            <p:cNvSpPr/>
            <p:nvPr/>
          </p:nvSpPr>
          <p:spPr>
            <a:xfrm>
              <a:off x="8057965" y="1452284"/>
              <a:ext cx="1090386" cy="1090386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131B166-F6AE-315A-CE7B-64DA4A8B7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БЛОКОВ ТЕКСТА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AF7402-A7AE-B0C3-0BCE-46B3FD190BCC}"/>
              </a:ext>
            </a:extLst>
          </p:cNvPr>
          <p:cNvSpPr txBox="1"/>
          <p:nvPr/>
        </p:nvSpPr>
        <p:spPr>
          <a:xfrm>
            <a:off x="450635" y="1670857"/>
            <a:ext cx="33784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В данной презентации мы оставили только готовые элементы для использования.</a:t>
            </a:r>
            <a:br>
              <a:rPr lang="ru-RU" sz="1400" dirty="0">
                <a:latin typeface="Montserrat" panose="00000500000000000000" pitchFamily="2" charset="-52"/>
              </a:rPr>
            </a:br>
            <a:br>
              <a:rPr lang="ru-RU" sz="1400" dirty="0">
                <a:latin typeface="Montserrat" panose="00000500000000000000" pitchFamily="2" charset="-52"/>
              </a:rPr>
            </a:br>
            <a:r>
              <a:rPr lang="ru-RU" sz="1400" dirty="0">
                <a:latin typeface="Montserrat" panose="00000500000000000000" pitchFamily="2" charset="-52"/>
              </a:rPr>
              <a:t>Если вам нужны базовые слайды с информацией об университете или рекомендации и примеры оформления отдельных разделов, пожалуйста, воспользуйтесь </a:t>
            </a:r>
            <a:r>
              <a:rPr lang="ru-RU" sz="1400" b="1" dirty="0">
                <a:solidFill>
                  <a:srgbClr val="00B2DD"/>
                </a:solidFill>
                <a:latin typeface="Montserrat" panose="00000500000000000000" pitchFamily="2" charset="-52"/>
              </a:rPr>
              <a:t>инструкцией по работе с официальным шаблоном презентации</a:t>
            </a:r>
            <a:r>
              <a:rPr lang="ru-RU" sz="1400" dirty="0">
                <a:latin typeface="Montserrat" panose="00000500000000000000" pitchFamily="2" charset="-52"/>
              </a:rPr>
              <a:t>, размещенной на сайте - </a:t>
            </a:r>
            <a:r>
              <a:rPr lang="en" sz="1400" dirty="0">
                <a:latin typeface="Montserrat" panose="00000500000000000000" pitchFamily="2" charset="-52"/>
                <a:hlinkClick r:id="rId4"/>
              </a:rPr>
              <a:t>https://mephi.ru/press/logo</a:t>
            </a:r>
            <a:endParaRPr lang="ru-RU" sz="14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1015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C1142-6C3A-1B63-7148-947C04ECA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06CC8BC-338A-0ED1-53C8-B0FF8748E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24" t="45593" r="93068" b="30387"/>
          <a:stretch/>
        </p:blipFill>
        <p:spPr>
          <a:xfrm rot="10800000">
            <a:off x="5672" y="1382848"/>
            <a:ext cx="362855" cy="11807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B4A45-F3E4-81CC-57C7-24F79574A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ОФОРМЛЕНИЕ БЛОКОВ ТЕКСТА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7C60A19-E0F5-FD76-AC3E-C950D95FB593}"/>
              </a:ext>
            </a:extLst>
          </p:cNvPr>
          <p:cNvSpPr/>
          <p:nvPr/>
        </p:nvSpPr>
        <p:spPr>
          <a:xfrm>
            <a:off x="3174601" y="3766856"/>
            <a:ext cx="2354736" cy="2089365"/>
          </a:xfrm>
          <a:prstGeom prst="roundRect">
            <a:avLst>
              <a:gd name="adj" fmla="val 1941"/>
            </a:avLst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Заголовок</a:t>
            </a:r>
          </a:p>
          <a:p>
            <a:endParaRPr lang="ru-RU" sz="1400" dirty="0">
              <a:solidFill>
                <a:schemeClr val="tx1"/>
              </a:solidFill>
              <a:latin typeface="Montserrat" panose="00000500000000000000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Пункт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Пункт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Пункт</a:t>
            </a:r>
          </a:p>
          <a:p>
            <a:pPr marL="285750" indent="-285750"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Montserrat" panose="00000500000000000000" pitchFamily="2" charset="-52"/>
              </a:rPr>
              <a:t>Пункт</a:t>
            </a:r>
          </a:p>
        </p:txBody>
      </p:sp>
      <p:sp>
        <p:nvSpPr>
          <p:cNvPr id="8" name="Google Shape;83;p10">
            <a:extLst>
              <a:ext uri="{FF2B5EF4-FFF2-40B4-BE49-F238E27FC236}">
                <a16:creationId xmlns:a16="http://schemas.microsoft.com/office/drawing/2014/main" id="{1C60F513-7407-B76C-6403-1956052A6A26}"/>
              </a:ext>
            </a:extLst>
          </p:cNvPr>
          <p:cNvSpPr/>
          <p:nvPr/>
        </p:nvSpPr>
        <p:spPr>
          <a:xfrm>
            <a:off x="5766134" y="1729294"/>
            <a:ext cx="3537791" cy="1784251"/>
          </a:xfrm>
          <a:prstGeom prst="roundRect">
            <a:avLst>
              <a:gd name="adj" fmla="val 5340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chemeClr val="accent2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</a:t>
            </a:r>
            <a:endParaRPr lang="en" sz="1400" dirty="0">
              <a:solidFill>
                <a:schemeClr val="accent2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Текстовый блок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9" name="Google Shape;83;p10">
            <a:extLst>
              <a:ext uri="{FF2B5EF4-FFF2-40B4-BE49-F238E27FC236}">
                <a16:creationId xmlns:a16="http://schemas.microsoft.com/office/drawing/2014/main" id="{CC6E05AE-0D45-AE71-3554-43877A33197E}"/>
              </a:ext>
            </a:extLst>
          </p:cNvPr>
          <p:cNvSpPr/>
          <p:nvPr/>
        </p:nvSpPr>
        <p:spPr>
          <a:xfrm>
            <a:off x="9695853" y="1706768"/>
            <a:ext cx="1901278" cy="4142578"/>
          </a:xfrm>
          <a:prstGeom prst="roundRect">
            <a:avLst>
              <a:gd name="adj" fmla="val 3686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t" anchorCtr="0">
            <a:noAutofit/>
          </a:bodyPr>
          <a:lstStyle/>
          <a:p>
            <a:r>
              <a:rPr lang="ru-RU" sz="1400" b="1" dirty="0">
                <a:solidFill>
                  <a:schemeClr val="accent2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</a:t>
            </a:r>
            <a:br>
              <a:rPr lang="ru-RU" sz="1400" b="1" dirty="0">
                <a:solidFill>
                  <a:schemeClr val="accent4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</a:br>
            <a:r>
              <a:rPr lang="ru-RU" sz="1200" dirty="0">
                <a:solidFill>
                  <a:schemeClr val="accent2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Подзаголовок</a:t>
            </a:r>
          </a:p>
          <a:p>
            <a:b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</a:b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Текстовый блок</a:t>
            </a: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ru-RU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  <a:p>
            <a:pPr>
              <a:lnSpc>
                <a:spcPct val="114000"/>
              </a:lnSpc>
              <a:spcBef>
                <a:spcPts val="500"/>
              </a:spcBef>
            </a:pPr>
            <a:endParaRPr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0" name="Google Shape;84;p10">
            <a:extLst>
              <a:ext uri="{FF2B5EF4-FFF2-40B4-BE49-F238E27FC236}">
                <a16:creationId xmlns:a16="http://schemas.microsoft.com/office/drawing/2014/main" id="{89E935E6-5763-FB8C-9E3E-5145A843329F}"/>
              </a:ext>
            </a:extLst>
          </p:cNvPr>
          <p:cNvSpPr/>
          <p:nvPr/>
        </p:nvSpPr>
        <p:spPr>
          <a:xfrm>
            <a:off x="5766134" y="3759981"/>
            <a:ext cx="3537791" cy="2089365"/>
          </a:xfrm>
          <a:prstGeom prst="roundRect">
            <a:avLst>
              <a:gd name="adj" fmla="val 4999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ru-RU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ЗАГОЛОВОК</a:t>
            </a:r>
          </a:p>
          <a:p>
            <a:pPr>
              <a:lnSpc>
                <a:spcPct val="114000"/>
              </a:lnSpc>
            </a:pPr>
            <a:endParaRPr lang="ru-RU" sz="1400" dirty="0">
              <a:solidFill>
                <a:srgbClr val="434343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Текстовый блок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  <a:p>
            <a:pPr>
              <a:lnSpc>
                <a:spcPct val="114000"/>
              </a:lnSpc>
            </a:pPr>
            <a:endParaRPr sz="1400" dirty="0">
              <a:solidFill>
                <a:srgbClr val="434343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75B1521-D006-E35F-8EEE-FF31BA16B44E}"/>
              </a:ext>
            </a:extLst>
          </p:cNvPr>
          <p:cNvGrpSpPr/>
          <p:nvPr/>
        </p:nvGrpSpPr>
        <p:grpSpPr>
          <a:xfrm>
            <a:off x="3165106" y="1729294"/>
            <a:ext cx="2364231" cy="1784252"/>
            <a:chOff x="1323995" y="1376787"/>
            <a:chExt cx="2280955" cy="2498573"/>
          </a:xfrm>
        </p:grpSpPr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56A07D56-2582-E03B-2AC5-F1255B9513F8}"/>
                </a:ext>
              </a:extLst>
            </p:cNvPr>
            <p:cNvSpPr/>
            <p:nvPr/>
          </p:nvSpPr>
          <p:spPr>
            <a:xfrm>
              <a:off x="1323995" y="1376787"/>
              <a:ext cx="2280955" cy="2498573"/>
            </a:xfrm>
            <a:prstGeom prst="roundRect">
              <a:avLst>
                <a:gd name="adj" fmla="val 3632"/>
              </a:avLst>
            </a:prstGeom>
            <a:noFill/>
            <a:ln w="28575" cap="flat">
              <a:solidFill>
                <a:schemeClr val="accent4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RU" sz="1200" dirty="0">
                <a:solidFill>
                  <a:srgbClr val="8F9092"/>
                </a:solidFill>
                <a:latin typeface="Montserrat" panose="00000500000000000000" pitchFamily="2" charset="-52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B101A567-481D-9B7E-1110-B3052F73C9C5}"/>
                </a:ext>
              </a:extLst>
            </p:cNvPr>
            <p:cNvSpPr/>
            <p:nvPr/>
          </p:nvSpPr>
          <p:spPr>
            <a:xfrm>
              <a:off x="1487691" y="1554012"/>
              <a:ext cx="1953561" cy="2139943"/>
            </a:xfrm>
            <a:prstGeom prst="roundRect">
              <a:avLst>
                <a:gd name="adj" fmla="val 3632"/>
              </a:avLst>
            </a:prstGeom>
            <a:solidFill>
              <a:schemeClr val="bg1"/>
            </a:solidFill>
            <a:ln w="28575" cap="flat">
              <a:noFill/>
              <a:prstDash val="solid"/>
            </a:ln>
            <a:effectLst>
              <a:outerShdw blurRad="254000" algn="ctr" rotWithShape="0">
                <a:schemeClr val="tx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t"/>
            <a:lstStyle/>
            <a:p>
              <a:r>
                <a:rPr lang="ru-RU" sz="1400" b="1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Заголовок</a:t>
              </a:r>
              <a:br>
                <a:rPr lang="ru-RU" sz="1200" dirty="0">
                  <a:solidFill>
                    <a:schemeClr val="accent4"/>
                  </a:solidFill>
                  <a:latin typeface="Montserrat" panose="00000500000000000000" pitchFamily="2" charset="-52"/>
                </a:rPr>
              </a:br>
              <a:endParaRPr lang="ru-RU" sz="1200" dirty="0">
                <a:solidFill>
                  <a:schemeClr val="accent4"/>
                </a:solidFill>
                <a:latin typeface="Montserrat" panose="00000500000000000000" pitchFamily="2" charset="-52"/>
              </a:endParaRPr>
            </a:p>
            <a:p>
              <a:r>
                <a:rPr lang="ru-RU" sz="1200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Подзаголовок</a:t>
              </a:r>
            </a:p>
            <a:p>
              <a:pPr marL="228600" indent="-228600">
                <a:buAutoNum type="arabicPeriod"/>
              </a:pPr>
              <a:r>
                <a:rPr lang="ru-RU" sz="1200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Первый пункт;</a:t>
              </a:r>
            </a:p>
            <a:p>
              <a:pPr marL="228600" indent="-228600">
                <a:buAutoNum type="arabicPeriod"/>
              </a:pPr>
              <a:r>
                <a:rPr lang="ru-RU" sz="1200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Второй пункт;</a:t>
              </a:r>
            </a:p>
            <a:p>
              <a:pPr marL="228600" indent="-228600">
                <a:buAutoNum type="arabicPeriod"/>
              </a:pPr>
              <a:r>
                <a:rPr lang="ru-RU" sz="1200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Третий пункт.</a:t>
              </a:r>
              <a:endParaRPr lang="en-RU" sz="1200" dirty="0">
                <a:solidFill>
                  <a:schemeClr val="accent4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16" name="Овал 15">
            <a:extLst>
              <a:ext uri="{FF2B5EF4-FFF2-40B4-BE49-F238E27FC236}">
                <a16:creationId xmlns:a16="http://schemas.microsoft.com/office/drawing/2014/main" id="{2888C4D6-BBB3-F366-1380-EAC21B3EDD10}"/>
              </a:ext>
            </a:extLst>
          </p:cNvPr>
          <p:cNvSpPr/>
          <p:nvPr/>
        </p:nvSpPr>
        <p:spPr>
          <a:xfrm>
            <a:off x="3205056" y="1483660"/>
            <a:ext cx="349220" cy="3492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Montserrat" panose="00000500000000000000" pitchFamily="2" charset="-52"/>
              </a:rPr>
              <a:t>1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960072B-D64E-546A-ED6E-28F9140D9F97}"/>
              </a:ext>
            </a:extLst>
          </p:cNvPr>
          <p:cNvGrpSpPr/>
          <p:nvPr/>
        </p:nvGrpSpPr>
        <p:grpSpPr>
          <a:xfrm>
            <a:off x="8871494" y="1797130"/>
            <a:ext cx="310935" cy="365710"/>
            <a:chOff x="8871494" y="1797130"/>
            <a:chExt cx="310935" cy="365710"/>
          </a:xfrm>
        </p:grpSpPr>
        <p:sp>
          <p:nvSpPr>
            <p:cNvPr id="18" name="Прямоугольник: скругленные углы 2">
              <a:extLst>
                <a:ext uri="{FF2B5EF4-FFF2-40B4-BE49-F238E27FC236}">
                  <a16:creationId xmlns:a16="http://schemas.microsoft.com/office/drawing/2014/main" id="{79C107EC-EE6F-2413-49C3-E01EEFF2955B}"/>
                </a:ext>
              </a:extLst>
            </p:cNvPr>
            <p:cNvSpPr/>
            <p:nvPr/>
          </p:nvSpPr>
          <p:spPr>
            <a:xfrm>
              <a:off x="8871494" y="1797130"/>
              <a:ext cx="310935" cy="36571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3008C9AB-77D9-D1E2-CF52-4B3A4877CE48}"/>
                </a:ext>
              </a:extLst>
            </p:cNvPr>
            <p:cNvGrpSpPr/>
            <p:nvPr/>
          </p:nvGrpSpPr>
          <p:grpSpPr>
            <a:xfrm>
              <a:off x="8966809" y="1832639"/>
              <a:ext cx="119063" cy="273051"/>
              <a:chOff x="946092" y="1308393"/>
              <a:chExt cx="119063" cy="273051"/>
            </a:xfrm>
            <a:solidFill>
              <a:schemeClr val="bg1"/>
            </a:solidFill>
          </p:grpSpPr>
          <p:sp>
            <p:nvSpPr>
              <p:cNvPr id="21" name="Freeform 559">
                <a:extLst>
                  <a:ext uri="{FF2B5EF4-FFF2-40B4-BE49-F238E27FC236}">
                    <a16:creationId xmlns:a16="http://schemas.microsoft.com/office/drawing/2014/main" id="{EE444ADF-D586-0B4A-45A1-591046FE2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8317" y="1308393"/>
                <a:ext cx="74613" cy="77788"/>
              </a:xfrm>
              <a:custGeom>
                <a:avLst/>
                <a:gdLst>
                  <a:gd name="T0" fmla="*/ 514 w 1025"/>
                  <a:gd name="T1" fmla="*/ 0 h 1012"/>
                  <a:gd name="T2" fmla="*/ 614 w 1025"/>
                  <a:gd name="T3" fmla="*/ 10 h 1012"/>
                  <a:gd name="T4" fmla="*/ 709 w 1025"/>
                  <a:gd name="T5" fmla="*/ 38 h 1012"/>
                  <a:gd name="T6" fmla="*/ 798 w 1025"/>
                  <a:gd name="T7" fmla="*/ 85 h 1012"/>
                  <a:gd name="T8" fmla="*/ 876 w 1025"/>
                  <a:gd name="T9" fmla="*/ 149 h 1012"/>
                  <a:gd name="T10" fmla="*/ 940 w 1025"/>
                  <a:gd name="T11" fmla="*/ 226 h 1012"/>
                  <a:gd name="T12" fmla="*/ 987 w 1025"/>
                  <a:gd name="T13" fmla="*/ 313 h 1012"/>
                  <a:gd name="T14" fmla="*/ 1016 w 1025"/>
                  <a:gd name="T15" fmla="*/ 407 h 1012"/>
                  <a:gd name="T16" fmla="*/ 1025 w 1025"/>
                  <a:gd name="T17" fmla="*/ 506 h 1012"/>
                  <a:gd name="T18" fmla="*/ 1014 w 1025"/>
                  <a:gd name="T19" fmla="*/ 615 h 1012"/>
                  <a:gd name="T20" fmla="*/ 980 w 1025"/>
                  <a:gd name="T21" fmla="*/ 715 h 1012"/>
                  <a:gd name="T22" fmla="*/ 927 w 1025"/>
                  <a:gd name="T23" fmla="*/ 804 h 1012"/>
                  <a:gd name="T24" fmla="*/ 857 w 1025"/>
                  <a:gd name="T25" fmla="*/ 881 h 1012"/>
                  <a:gd name="T26" fmla="*/ 773 w 1025"/>
                  <a:gd name="T27" fmla="*/ 941 h 1012"/>
                  <a:gd name="T28" fmla="*/ 677 w 1025"/>
                  <a:gd name="T29" fmla="*/ 986 h 1012"/>
                  <a:gd name="T30" fmla="*/ 572 w 1025"/>
                  <a:gd name="T31" fmla="*/ 1009 h 1012"/>
                  <a:gd name="T32" fmla="*/ 515 w 1025"/>
                  <a:gd name="T33" fmla="*/ 1012 h 1012"/>
                  <a:gd name="T34" fmla="*/ 405 w 1025"/>
                  <a:gd name="T35" fmla="*/ 1000 h 1012"/>
                  <a:gd name="T36" fmla="*/ 304 w 1025"/>
                  <a:gd name="T37" fmla="*/ 966 h 1012"/>
                  <a:gd name="T38" fmla="*/ 212 w 1025"/>
                  <a:gd name="T39" fmla="*/ 915 h 1012"/>
                  <a:gd name="T40" fmla="*/ 134 w 1025"/>
                  <a:gd name="T41" fmla="*/ 846 h 1012"/>
                  <a:gd name="T42" fmla="*/ 72 w 1025"/>
                  <a:gd name="T43" fmla="*/ 762 h 1012"/>
                  <a:gd name="T44" fmla="*/ 27 w 1025"/>
                  <a:gd name="T45" fmla="*/ 667 h 1012"/>
                  <a:gd name="T46" fmla="*/ 4 w 1025"/>
                  <a:gd name="T47" fmla="*/ 563 h 1012"/>
                  <a:gd name="T48" fmla="*/ 3 w 1025"/>
                  <a:gd name="T49" fmla="*/ 458 h 1012"/>
                  <a:gd name="T50" fmla="*/ 22 w 1025"/>
                  <a:gd name="T51" fmla="*/ 361 h 1012"/>
                  <a:gd name="T52" fmla="*/ 59 w 1025"/>
                  <a:gd name="T53" fmla="*/ 270 h 1012"/>
                  <a:gd name="T54" fmla="*/ 114 w 1025"/>
                  <a:gd name="T55" fmla="*/ 188 h 1012"/>
                  <a:gd name="T56" fmla="*/ 186 w 1025"/>
                  <a:gd name="T57" fmla="*/ 117 h 1012"/>
                  <a:gd name="T58" fmla="*/ 270 w 1025"/>
                  <a:gd name="T59" fmla="*/ 60 h 1012"/>
                  <a:gd name="T60" fmla="*/ 362 w 1025"/>
                  <a:gd name="T61" fmla="*/ 22 h 1012"/>
                  <a:gd name="T62" fmla="*/ 461 w 1025"/>
                  <a:gd name="T63" fmla="*/ 2 h 1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25" h="1012">
                    <a:moveTo>
                      <a:pt x="513" y="0"/>
                    </a:moveTo>
                    <a:lnTo>
                      <a:pt x="514" y="0"/>
                    </a:lnTo>
                    <a:lnTo>
                      <a:pt x="565" y="2"/>
                    </a:lnTo>
                    <a:lnTo>
                      <a:pt x="614" y="10"/>
                    </a:lnTo>
                    <a:lnTo>
                      <a:pt x="663" y="22"/>
                    </a:lnTo>
                    <a:lnTo>
                      <a:pt x="709" y="38"/>
                    </a:lnTo>
                    <a:lnTo>
                      <a:pt x="755" y="59"/>
                    </a:lnTo>
                    <a:lnTo>
                      <a:pt x="798" y="85"/>
                    </a:lnTo>
                    <a:lnTo>
                      <a:pt x="838" y="115"/>
                    </a:lnTo>
                    <a:lnTo>
                      <a:pt x="876" y="149"/>
                    </a:lnTo>
                    <a:lnTo>
                      <a:pt x="910" y="186"/>
                    </a:lnTo>
                    <a:lnTo>
                      <a:pt x="940" y="226"/>
                    </a:lnTo>
                    <a:lnTo>
                      <a:pt x="966" y="268"/>
                    </a:lnTo>
                    <a:lnTo>
                      <a:pt x="987" y="313"/>
                    </a:lnTo>
                    <a:lnTo>
                      <a:pt x="1004" y="359"/>
                    </a:lnTo>
                    <a:lnTo>
                      <a:pt x="1016" y="407"/>
                    </a:lnTo>
                    <a:lnTo>
                      <a:pt x="1023" y="456"/>
                    </a:lnTo>
                    <a:lnTo>
                      <a:pt x="1025" y="506"/>
                    </a:lnTo>
                    <a:lnTo>
                      <a:pt x="1022" y="561"/>
                    </a:lnTo>
                    <a:lnTo>
                      <a:pt x="1014" y="615"/>
                    </a:lnTo>
                    <a:lnTo>
                      <a:pt x="999" y="665"/>
                    </a:lnTo>
                    <a:lnTo>
                      <a:pt x="980" y="715"/>
                    </a:lnTo>
                    <a:lnTo>
                      <a:pt x="956" y="761"/>
                    </a:lnTo>
                    <a:lnTo>
                      <a:pt x="927" y="804"/>
                    </a:lnTo>
                    <a:lnTo>
                      <a:pt x="893" y="844"/>
                    </a:lnTo>
                    <a:lnTo>
                      <a:pt x="857" y="881"/>
                    </a:lnTo>
                    <a:lnTo>
                      <a:pt x="816" y="914"/>
                    </a:lnTo>
                    <a:lnTo>
                      <a:pt x="773" y="941"/>
                    </a:lnTo>
                    <a:lnTo>
                      <a:pt x="726" y="966"/>
                    </a:lnTo>
                    <a:lnTo>
                      <a:pt x="677" y="986"/>
                    </a:lnTo>
                    <a:lnTo>
                      <a:pt x="625" y="999"/>
                    </a:lnTo>
                    <a:lnTo>
                      <a:pt x="572" y="1009"/>
                    </a:lnTo>
                    <a:lnTo>
                      <a:pt x="516" y="1012"/>
                    </a:lnTo>
                    <a:lnTo>
                      <a:pt x="515" y="1012"/>
                    </a:lnTo>
                    <a:lnTo>
                      <a:pt x="459" y="1009"/>
                    </a:lnTo>
                    <a:lnTo>
                      <a:pt x="405" y="1000"/>
                    </a:lnTo>
                    <a:lnTo>
                      <a:pt x="353" y="986"/>
                    </a:lnTo>
                    <a:lnTo>
                      <a:pt x="304" y="966"/>
                    </a:lnTo>
                    <a:lnTo>
                      <a:pt x="257" y="943"/>
                    </a:lnTo>
                    <a:lnTo>
                      <a:pt x="212" y="915"/>
                    </a:lnTo>
                    <a:lnTo>
                      <a:pt x="172" y="882"/>
                    </a:lnTo>
                    <a:lnTo>
                      <a:pt x="134" y="846"/>
                    </a:lnTo>
                    <a:lnTo>
                      <a:pt x="101" y="805"/>
                    </a:lnTo>
                    <a:lnTo>
                      <a:pt x="72" y="762"/>
                    </a:lnTo>
                    <a:lnTo>
                      <a:pt x="47" y="716"/>
                    </a:lnTo>
                    <a:lnTo>
                      <a:pt x="27" y="667"/>
                    </a:lnTo>
                    <a:lnTo>
                      <a:pt x="13" y="616"/>
                    </a:lnTo>
                    <a:lnTo>
                      <a:pt x="4" y="563"/>
                    </a:lnTo>
                    <a:lnTo>
                      <a:pt x="0" y="507"/>
                    </a:lnTo>
                    <a:lnTo>
                      <a:pt x="3" y="458"/>
                    </a:lnTo>
                    <a:lnTo>
                      <a:pt x="9" y="409"/>
                    </a:lnTo>
                    <a:lnTo>
                      <a:pt x="22" y="361"/>
                    </a:lnTo>
                    <a:lnTo>
                      <a:pt x="39" y="315"/>
                    </a:lnTo>
                    <a:lnTo>
                      <a:pt x="59" y="270"/>
                    </a:lnTo>
                    <a:lnTo>
                      <a:pt x="84" y="228"/>
                    </a:lnTo>
                    <a:lnTo>
                      <a:pt x="114" y="188"/>
                    </a:lnTo>
                    <a:lnTo>
                      <a:pt x="149" y="151"/>
                    </a:lnTo>
                    <a:lnTo>
                      <a:pt x="186" y="117"/>
                    </a:lnTo>
                    <a:lnTo>
                      <a:pt x="227" y="86"/>
                    </a:lnTo>
                    <a:lnTo>
                      <a:pt x="270" y="60"/>
                    </a:lnTo>
                    <a:lnTo>
                      <a:pt x="315" y="39"/>
                    </a:lnTo>
                    <a:lnTo>
                      <a:pt x="362" y="22"/>
                    </a:lnTo>
                    <a:lnTo>
                      <a:pt x="411" y="10"/>
                    </a:lnTo>
                    <a:lnTo>
                      <a:pt x="461" y="2"/>
                    </a:lnTo>
                    <a:lnTo>
                      <a:pt x="5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" name="Freeform 560">
                <a:extLst>
                  <a:ext uri="{FF2B5EF4-FFF2-40B4-BE49-F238E27FC236}">
                    <a16:creationId xmlns:a16="http://schemas.microsoft.com/office/drawing/2014/main" id="{764909BF-627D-2572-C0C3-08FD5B3D1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092" y="1409993"/>
                <a:ext cx="119063" cy="171451"/>
              </a:xfrm>
              <a:custGeom>
                <a:avLst/>
                <a:gdLst>
                  <a:gd name="T0" fmla="*/ 930 w 1653"/>
                  <a:gd name="T1" fmla="*/ 2 h 2264"/>
                  <a:gd name="T2" fmla="*/ 1068 w 1653"/>
                  <a:gd name="T3" fmla="*/ 19 h 2264"/>
                  <a:gd name="T4" fmla="*/ 1197 w 1653"/>
                  <a:gd name="T5" fmla="*/ 53 h 2264"/>
                  <a:gd name="T6" fmla="*/ 1306 w 1653"/>
                  <a:gd name="T7" fmla="*/ 104 h 2264"/>
                  <a:gd name="T8" fmla="*/ 1404 w 1653"/>
                  <a:gd name="T9" fmla="*/ 173 h 2264"/>
                  <a:gd name="T10" fmla="*/ 1487 w 1653"/>
                  <a:gd name="T11" fmla="*/ 257 h 2264"/>
                  <a:gd name="T12" fmla="*/ 1556 w 1653"/>
                  <a:gd name="T13" fmla="*/ 355 h 2264"/>
                  <a:gd name="T14" fmla="*/ 1607 w 1653"/>
                  <a:gd name="T15" fmla="*/ 463 h 2264"/>
                  <a:gd name="T16" fmla="*/ 1639 w 1653"/>
                  <a:gd name="T17" fmla="*/ 579 h 2264"/>
                  <a:gd name="T18" fmla="*/ 1652 w 1653"/>
                  <a:gd name="T19" fmla="*/ 703 h 2264"/>
                  <a:gd name="T20" fmla="*/ 1653 w 1653"/>
                  <a:gd name="T21" fmla="*/ 1115 h 2264"/>
                  <a:gd name="T22" fmla="*/ 1652 w 1653"/>
                  <a:gd name="T23" fmla="*/ 1492 h 2264"/>
                  <a:gd name="T24" fmla="*/ 1649 w 1653"/>
                  <a:gd name="T25" fmla="*/ 1938 h 2264"/>
                  <a:gd name="T26" fmla="*/ 1629 w 1653"/>
                  <a:gd name="T27" fmla="*/ 2031 h 2264"/>
                  <a:gd name="T28" fmla="*/ 1589 w 1653"/>
                  <a:gd name="T29" fmla="*/ 2110 h 2264"/>
                  <a:gd name="T30" fmla="*/ 1533 w 1653"/>
                  <a:gd name="T31" fmla="*/ 2174 h 2264"/>
                  <a:gd name="T32" fmla="*/ 1460 w 1653"/>
                  <a:gd name="T33" fmla="*/ 2223 h 2264"/>
                  <a:gd name="T34" fmla="*/ 1374 w 1653"/>
                  <a:gd name="T35" fmla="*/ 2253 h 2264"/>
                  <a:gd name="T36" fmla="*/ 1274 w 1653"/>
                  <a:gd name="T37" fmla="*/ 2263 h 2264"/>
                  <a:gd name="T38" fmla="*/ 379 w 1653"/>
                  <a:gd name="T39" fmla="*/ 2263 h 2264"/>
                  <a:gd name="T40" fmla="*/ 279 w 1653"/>
                  <a:gd name="T41" fmla="*/ 2253 h 2264"/>
                  <a:gd name="T42" fmla="*/ 191 w 1653"/>
                  <a:gd name="T43" fmla="*/ 2223 h 2264"/>
                  <a:gd name="T44" fmla="*/ 119 w 1653"/>
                  <a:gd name="T45" fmla="*/ 2174 h 2264"/>
                  <a:gd name="T46" fmla="*/ 62 w 1653"/>
                  <a:gd name="T47" fmla="*/ 2110 h 2264"/>
                  <a:gd name="T48" fmla="*/ 23 w 1653"/>
                  <a:gd name="T49" fmla="*/ 2031 h 2264"/>
                  <a:gd name="T50" fmla="*/ 3 w 1653"/>
                  <a:gd name="T51" fmla="*/ 1937 h 2264"/>
                  <a:gd name="T52" fmla="*/ 0 w 1653"/>
                  <a:gd name="T53" fmla="*/ 722 h 2264"/>
                  <a:gd name="T54" fmla="*/ 10 w 1653"/>
                  <a:gd name="T55" fmla="*/ 595 h 2264"/>
                  <a:gd name="T56" fmla="*/ 41 w 1653"/>
                  <a:gd name="T57" fmla="*/ 475 h 2264"/>
                  <a:gd name="T58" fmla="*/ 88 w 1653"/>
                  <a:gd name="T59" fmla="*/ 366 h 2264"/>
                  <a:gd name="T60" fmla="*/ 154 w 1653"/>
                  <a:gd name="T61" fmla="*/ 268 h 2264"/>
                  <a:gd name="T62" fmla="*/ 234 w 1653"/>
                  <a:gd name="T63" fmla="*/ 184 h 2264"/>
                  <a:gd name="T64" fmla="*/ 329 w 1653"/>
                  <a:gd name="T65" fmla="*/ 115 h 2264"/>
                  <a:gd name="T66" fmla="*/ 436 w 1653"/>
                  <a:gd name="T67" fmla="*/ 61 h 2264"/>
                  <a:gd name="T68" fmla="*/ 553 w 1653"/>
                  <a:gd name="T69" fmla="*/ 26 h 2264"/>
                  <a:gd name="T70" fmla="*/ 673 w 1653"/>
                  <a:gd name="T71" fmla="*/ 9 h 2264"/>
                  <a:gd name="T72" fmla="*/ 797 w 1653"/>
                  <a:gd name="T73" fmla="*/ 1 h 2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53" h="2264">
                    <a:moveTo>
                      <a:pt x="862" y="0"/>
                    </a:moveTo>
                    <a:lnTo>
                      <a:pt x="930" y="2"/>
                    </a:lnTo>
                    <a:lnTo>
                      <a:pt x="998" y="7"/>
                    </a:lnTo>
                    <a:lnTo>
                      <a:pt x="1068" y="19"/>
                    </a:lnTo>
                    <a:lnTo>
                      <a:pt x="1138" y="34"/>
                    </a:lnTo>
                    <a:lnTo>
                      <a:pt x="1197" y="53"/>
                    </a:lnTo>
                    <a:lnTo>
                      <a:pt x="1253" y="75"/>
                    </a:lnTo>
                    <a:lnTo>
                      <a:pt x="1306" y="104"/>
                    </a:lnTo>
                    <a:lnTo>
                      <a:pt x="1356" y="136"/>
                    </a:lnTo>
                    <a:lnTo>
                      <a:pt x="1404" y="173"/>
                    </a:lnTo>
                    <a:lnTo>
                      <a:pt x="1448" y="214"/>
                    </a:lnTo>
                    <a:lnTo>
                      <a:pt x="1487" y="257"/>
                    </a:lnTo>
                    <a:lnTo>
                      <a:pt x="1524" y="304"/>
                    </a:lnTo>
                    <a:lnTo>
                      <a:pt x="1556" y="355"/>
                    </a:lnTo>
                    <a:lnTo>
                      <a:pt x="1584" y="407"/>
                    </a:lnTo>
                    <a:lnTo>
                      <a:pt x="1607" y="463"/>
                    </a:lnTo>
                    <a:lnTo>
                      <a:pt x="1626" y="520"/>
                    </a:lnTo>
                    <a:lnTo>
                      <a:pt x="1639" y="579"/>
                    </a:lnTo>
                    <a:lnTo>
                      <a:pt x="1648" y="640"/>
                    </a:lnTo>
                    <a:lnTo>
                      <a:pt x="1652" y="703"/>
                    </a:lnTo>
                    <a:lnTo>
                      <a:pt x="1653" y="908"/>
                    </a:lnTo>
                    <a:lnTo>
                      <a:pt x="1653" y="1115"/>
                    </a:lnTo>
                    <a:lnTo>
                      <a:pt x="1652" y="1295"/>
                    </a:lnTo>
                    <a:lnTo>
                      <a:pt x="1652" y="1492"/>
                    </a:lnTo>
                    <a:lnTo>
                      <a:pt x="1652" y="1887"/>
                    </a:lnTo>
                    <a:lnTo>
                      <a:pt x="1649" y="1938"/>
                    </a:lnTo>
                    <a:lnTo>
                      <a:pt x="1641" y="1986"/>
                    </a:lnTo>
                    <a:lnTo>
                      <a:pt x="1629" y="2031"/>
                    </a:lnTo>
                    <a:lnTo>
                      <a:pt x="1611" y="2072"/>
                    </a:lnTo>
                    <a:lnTo>
                      <a:pt x="1589" y="2110"/>
                    </a:lnTo>
                    <a:lnTo>
                      <a:pt x="1563" y="2144"/>
                    </a:lnTo>
                    <a:lnTo>
                      <a:pt x="1533" y="2174"/>
                    </a:lnTo>
                    <a:lnTo>
                      <a:pt x="1499" y="2201"/>
                    </a:lnTo>
                    <a:lnTo>
                      <a:pt x="1460" y="2223"/>
                    </a:lnTo>
                    <a:lnTo>
                      <a:pt x="1419" y="2240"/>
                    </a:lnTo>
                    <a:lnTo>
                      <a:pt x="1374" y="2253"/>
                    </a:lnTo>
                    <a:lnTo>
                      <a:pt x="1325" y="2261"/>
                    </a:lnTo>
                    <a:lnTo>
                      <a:pt x="1274" y="2263"/>
                    </a:lnTo>
                    <a:lnTo>
                      <a:pt x="834" y="2264"/>
                    </a:lnTo>
                    <a:lnTo>
                      <a:pt x="379" y="2263"/>
                    </a:lnTo>
                    <a:lnTo>
                      <a:pt x="327" y="2260"/>
                    </a:lnTo>
                    <a:lnTo>
                      <a:pt x="279" y="2253"/>
                    </a:lnTo>
                    <a:lnTo>
                      <a:pt x="233" y="2240"/>
                    </a:lnTo>
                    <a:lnTo>
                      <a:pt x="191" y="2223"/>
                    </a:lnTo>
                    <a:lnTo>
                      <a:pt x="153" y="2201"/>
                    </a:lnTo>
                    <a:lnTo>
                      <a:pt x="119" y="2174"/>
                    </a:lnTo>
                    <a:lnTo>
                      <a:pt x="88" y="2144"/>
                    </a:lnTo>
                    <a:lnTo>
                      <a:pt x="62" y="2110"/>
                    </a:lnTo>
                    <a:lnTo>
                      <a:pt x="41" y="2072"/>
                    </a:lnTo>
                    <a:lnTo>
                      <a:pt x="23" y="2031"/>
                    </a:lnTo>
                    <a:lnTo>
                      <a:pt x="10" y="1986"/>
                    </a:lnTo>
                    <a:lnTo>
                      <a:pt x="3" y="1937"/>
                    </a:lnTo>
                    <a:lnTo>
                      <a:pt x="0" y="1887"/>
                    </a:lnTo>
                    <a:lnTo>
                      <a:pt x="0" y="722"/>
                    </a:lnTo>
                    <a:lnTo>
                      <a:pt x="3" y="658"/>
                    </a:lnTo>
                    <a:lnTo>
                      <a:pt x="10" y="595"/>
                    </a:lnTo>
                    <a:lnTo>
                      <a:pt x="23" y="534"/>
                    </a:lnTo>
                    <a:lnTo>
                      <a:pt x="41" y="475"/>
                    </a:lnTo>
                    <a:lnTo>
                      <a:pt x="62" y="420"/>
                    </a:lnTo>
                    <a:lnTo>
                      <a:pt x="88" y="366"/>
                    </a:lnTo>
                    <a:lnTo>
                      <a:pt x="120" y="316"/>
                    </a:lnTo>
                    <a:lnTo>
                      <a:pt x="154" y="268"/>
                    </a:lnTo>
                    <a:lnTo>
                      <a:pt x="192" y="225"/>
                    </a:lnTo>
                    <a:lnTo>
                      <a:pt x="234" y="184"/>
                    </a:lnTo>
                    <a:lnTo>
                      <a:pt x="280" y="148"/>
                    </a:lnTo>
                    <a:lnTo>
                      <a:pt x="329" y="115"/>
                    </a:lnTo>
                    <a:lnTo>
                      <a:pt x="381" y="86"/>
                    </a:lnTo>
                    <a:lnTo>
                      <a:pt x="436" y="61"/>
                    </a:lnTo>
                    <a:lnTo>
                      <a:pt x="493" y="41"/>
                    </a:lnTo>
                    <a:lnTo>
                      <a:pt x="553" y="26"/>
                    </a:lnTo>
                    <a:lnTo>
                      <a:pt x="616" y="16"/>
                    </a:lnTo>
                    <a:lnTo>
                      <a:pt x="673" y="9"/>
                    </a:lnTo>
                    <a:lnTo>
                      <a:pt x="733" y="4"/>
                    </a:lnTo>
                    <a:lnTo>
                      <a:pt x="797" y="1"/>
                    </a:lnTo>
                    <a:lnTo>
                      <a:pt x="8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23" name="Freeform 645">
            <a:extLst>
              <a:ext uri="{FF2B5EF4-FFF2-40B4-BE49-F238E27FC236}">
                <a16:creationId xmlns:a16="http://schemas.microsoft.com/office/drawing/2014/main" id="{E7477EC5-890A-9BFA-10EE-924571E38137}"/>
              </a:ext>
            </a:extLst>
          </p:cNvPr>
          <p:cNvSpPr>
            <a:spLocks noEditPoints="1"/>
          </p:cNvSpPr>
          <p:nvPr/>
        </p:nvSpPr>
        <p:spPr bwMode="auto">
          <a:xfrm>
            <a:off x="8918835" y="3847611"/>
            <a:ext cx="167037" cy="310724"/>
          </a:xfrm>
          <a:custGeom>
            <a:avLst/>
            <a:gdLst>
              <a:gd name="T0" fmla="*/ 643 w 1762"/>
              <a:gd name="T1" fmla="*/ 1205 h 3292"/>
              <a:gd name="T2" fmla="*/ 402 w 1762"/>
              <a:gd name="T3" fmla="*/ 1316 h 3292"/>
              <a:gd name="T4" fmla="*/ 245 w 1762"/>
              <a:gd name="T5" fmla="*/ 1518 h 3292"/>
              <a:gd name="T6" fmla="*/ 188 w 1762"/>
              <a:gd name="T7" fmla="*/ 1782 h 3292"/>
              <a:gd name="T8" fmla="*/ 225 w 1762"/>
              <a:gd name="T9" fmla="*/ 2967 h 3292"/>
              <a:gd name="T10" fmla="*/ 362 w 1762"/>
              <a:gd name="T11" fmla="*/ 3085 h 3292"/>
              <a:gd name="T12" fmla="*/ 1322 w 1762"/>
              <a:gd name="T13" fmla="*/ 3104 h 3292"/>
              <a:gd name="T14" fmla="*/ 1495 w 1762"/>
              <a:gd name="T15" fmla="*/ 3026 h 3292"/>
              <a:gd name="T16" fmla="*/ 1573 w 1762"/>
              <a:gd name="T17" fmla="*/ 2854 h 3292"/>
              <a:gd name="T18" fmla="*/ 1572 w 1762"/>
              <a:gd name="T19" fmla="*/ 1710 h 3292"/>
              <a:gd name="T20" fmla="*/ 1485 w 1762"/>
              <a:gd name="T21" fmla="*/ 1458 h 3292"/>
              <a:gd name="T22" fmla="*/ 1298 w 1762"/>
              <a:gd name="T23" fmla="*/ 1274 h 3292"/>
              <a:gd name="T24" fmla="*/ 1020 w 1762"/>
              <a:gd name="T25" fmla="*/ 1187 h 3292"/>
              <a:gd name="T26" fmla="*/ 785 w 1762"/>
              <a:gd name="T27" fmla="*/ 195 h 3292"/>
              <a:gd name="T28" fmla="*/ 587 w 1762"/>
              <a:gd name="T29" fmla="*/ 306 h 3292"/>
              <a:gd name="T30" fmla="*/ 476 w 1762"/>
              <a:gd name="T31" fmla="*/ 501 h 3292"/>
              <a:gd name="T32" fmla="*/ 490 w 1762"/>
              <a:gd name="T33" fmla="*/ 733 h 3292"/>
              <a:gd name="T34" fmla="*/ 623 w 1762"/>
              <a:gd name="T35" fmla="*/ 914 h 3292"/>
              <a:gd name="T36" fmla="*/ 836 w 1762"/>
              <a:gd name="T37" fmla="*/ 1000 h 3292"/>
              <a:gd name="T38" fmla="*/ 1078 w 1762"/>
              <a:gd name="T39" fmla="*/ 954 h 3292"/>
              <a:gd name="T40" fmla="*/ 1248 w 1762"/>
              <a:gd name="T41" fmla="*/ 785 h 3292"/>
              <a:gd name="T42" fmla="*/ 1295 w 1762"/>
              <a:gd name="T43" fmla="*/ 546 h 3292"/>
              <a:gd name="T44" fmla="*/ 1206 w 1762"/>
              <a:gd name="T45" fmla="*/ 338 h 3292"/>
              <a:gd name="T46" fmla="*/ 1021 w 1762"/>
              <a:gd name="T47" fmla="*/ 207 h 3292"/>
              <a:gd name="T48" fmla="*/ 936 w 1762"/>
              <a:gd name="T49" fmla="*/ 2 h 3292"/>
              <a:gd name="T50" fmla="*/ 1199 w 1762"/>
              <a:gd name="T51" fmla="*/ 88 h 3292"/>
              <a:gd name="T52" fmla="*/ 1379 w 1762"/>
              <a:gd name="T53" fmla="*/ 258 h 3292"/>
              <a:gd name="T54" fmla="*/ 1470 w 1762"/>
              <a:gd name="T55" fmla="*/ 474 h 3292"/>
              <a:gd name="T56" fmla="*/ 1471 w 1762"/>
              <a:gd name="T57" fmla="*/ 719 h 3292"/>
              <a:gd name="T58" fmla="*/ 1359 w 1762"/>
              <a:gd name="T59" fmla="*/ 961 h 3292"/>
              <a:gd name="T60" fmla="*/ 1399 w 1762"/>
              <a:gd name="T61" fmla="*/ 1122 h 3292"/>
              <a:gd name="T62" fmla="*/ 1613 w 1762"/>
              <a:gd name="T63" fmla="*/ 1315 h 3292"/>
              <a:gd name="T64" fmla="*/ 1741 w 1762"/>
              <a:gd name="T65" fmla="*/ 1593 h 3292"/>
              <a:gd name="T66" fmla="*/ 1761 w 1762"/>
              <a:gd name="T67" fmla="*/ 2812 h 3292"/>
              <a:gd name="T68" fmla="*/ 1705 w 1762"/>
              <a:gd name="T69" fmla="*/ 3051 h 3292"/>
              <a:gd name="T70" fmla="*/ 1551 w 1762"/>
              <a:gd name="T71" fmla="*/ 3216 h 3292"/>
              <a:gd name="T72" fmla="*/ 1341 w 1762"/>
              <a:gd name="T73" fmla="*/ 3289 h 3292"/>
              <a:gd name="T74" fmla="*/ 688 w 1762"/>
              <a:gd name="T75" fmla="*/ 3289 h 3292"/>
              <a:gd name="T76" fmla="*/ 309 w 1762"/>
              <a:gd name="T77" fmla="*/ 3263 h 3292"/>
              <a:gd name="T78" fmla="*/ 122 w 1762"/>
              <a:gd name="T79" fmla="*/ 3139 h 3292"/>
              <a:gd name="T80" fmla="*/ 14 w 1762"/>
              <a:gd name="T81" fmla="*/ 2934 h 3292"/>
              <a:gd name="T82" fmla="*/ 2 w 1762"/>
              <a:gd name="T83" fmla="*/ 1995 h 3292"/>
              <a:gd name="T84" fmla="*/ 54 w 1762"/>
              <a:gd name="T85" fmla="*/ 1481 h 3292"/>
              <a:gd name="T86" fmla="*/ 207 w 1762"/>
              <a:gd name="T87" fmla="*/ 1245 h 3292"/>
              <a:gd name="T88" fmla="*/ 453 w 1762"/>
              <a:gd name="T89" fmla="*/ 1072 h 3292"/>
              <a:gd name="T90" fmla="*/ 490 w 1762"/>
              <a:gd name="T91" fmla="*/ 1052 h 3292"/>
              <a:gd name="T92" fmla="*/ 323 w 1762"/>
              <a:gd name="T93" fmla="*/ 820 h 3292"/>
              <a:gd name="T94" fmla="*/ 282 w 1762"/>
              <a:gd name="T95" fmla="*/ 571 h 3292"/>
              <a:gd name="T96" fmla="*/ 338 w 1762"/>
              <a:gd name="T97" fmla="*/ 339 h 3292"/>
              <a:gd name="T98" fmla="*/ 472 w 1762"/>
              <a:gd name="T99" fmla="*/ 156 h 3292"/>
              <a:gd name="T100" fmla="*/ 718 w 1762"/>
              <a:gd name="T101" fmla="*/ 2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62" h="3292">
                <a:moveTo>
                  <a:pt x="892" y="1181"/>
                </a:moveTo>
                <a:lnTo>
                  <a:pt x="828" y="1184"/>
                </a:lnTo>
                <a:lnTo>
                  <a:pt x="764" y="1189"/>
                </a:lnTo>
                <a:lnTo>
                  <a:pt x="700" y="1195"/>
                </a:lnTo>
                <a:lnTo>
                  <a:pt x="643" y="1205"/>
                </a:lnTo>
                <a:lnTo>
                  <a:pt x="590" y="1219"/>
                </a:lnTo>
                <a:lnTo>
                  <a:pt x="538" y="1237"/>
                </a:lnTo>
                <a:lnTo>
                  <a:pt x="490" y="1259"/>
                </a:lnTo>
                <a:lnTo>
                  <a:pt x="445" y="1286"/>
                </a:lnTo>
                <a:lnTo>
                  <a:pt x="402" y="1316"/>
                </a:lnTo>
                <a:lnTo>
                  <a:pt x="364" y="1350"/>
                </a:lnTo>
                <a:lnTo>
                  <a:pt x="328" y="1388"/>
                </a:lnTo>
                <a:lnTo>
                  <a:pt x="297" y="1428"/>
                </a:lnTo>
                <a:lnTo>
                  <a:pt x="269" y="1472"/>
                </a:lnTo>
                <a:lnTo>
                  <a:pt x="245" y="1518"/>
                </a:lnTo>
                <a:lnTo>
                  <a:pt x="225" y="1566"/>
                </a:lnTo>
                <a:lnTo>
                  <a:pt x="209" y="1617"/>
                </a:lnTo>
                <a:lnTo>
                  <a:pt x="198" y="1670"/>
                </a:lnTo>
                <a:lnTo>
                  <a:pt x="191" y="1725"/>
                </a:lnTo>
                <a:lnTo>
                  <a:pt x="188" y="1782"/>
                </a:lnTo>
                <a:lnTo>
                  <a:pt x="188" y="2810"/>
                </a:lnTo>
                <a:lnTo>
                  <a:pt x="191" y="2854"/>
                </a:lnTo>
                <a:lnTo>
                  <a:pt x="198" y="2895"/>
                </a:lnTo>
                <a:lnTo>
                  <a:pt x="209" y="2932"/>
                </a:lnTo>
                <a:lnTo>
                  <a:pt x="225" y="2967"/>
                </a:lnTo>
                <a:lnTo>
                  <a:pt x="244" y="2998"/>
                </a:lnTo>
                <a:lnTo>
                  <a:pt x="269" y="3026"/>
                </a:lnTo>
                <a:lnTo>
                  <a:pt x="296" y="3050"/>
                </a:lnTo>
                <a:lnTo>
                  <a:pt x="327" y="3069"/>
                </a:lnTo>
                <a:lnTo>
                  <a:pt x="362" y="3085"/>
                </a:lnTo>
                <a:lnTo>
                  <a:pt x="399" y="3097"/>
                </a:lnTo>
                <a:lnTo>
                  <a:pt x="441" y="3104"/>
                </a:lnTo>
                <a:lnTo>
                  <a:pt x="485" y="3106"/>
                </a:lnTo>
                <a:lnTo>
                  <a:pt x="1278" y="3106"/>
                </a:lnTo>
                <a:lnTo>
                  <a:pt x="1322" y="3104"/>
                </a:lnTo>
                <a:lnTo>
                  <a:pt x="1364" y="3097"/>
                </a:lnTo>
                <a:lnTo>
                  <a:pt x="1401" y="3085"/>
                </a:lnTo>
                <a:lnTo>
                  <a:pt x="1436" y="3070"/>
                </a:lnTo>
                <a:lnTo>
                  <a:pt x="1467" y="3050"/>
                </a:lnTo>
                <a:lnTo>
                  <a:pt x="1495" y="3026"/>
                </a:lnTo>
                <a:lnTo>
                  <a:pt x="1519" y="2998"/>
                </a:lnTo>
                <a:lnTo>
                  <a:pt x="1538" y="2967"/>
                </a:lnTo>
                <a:lnTo>
                  <a:pt x="1554" y="2932"/>
                </a:lnTo>
                <a:lnTo>
                  <a:pt x="1566" y="2895"/>
                </a:lnTo>
                <a:lnTo>
                  <a:pt x="1573" y="2854"/>
                </a:lnTo>
                <a:lnTo>
                  <a:pt x="1575" y="2811"/>
                </a:lnTo>
                <a:lnTo>
                  <a:pt x="1575" y="2288"/>
                </a:lnTo>
                <a:lnTo>
                  <a:pt x="1576" y="2027"/>
                </a:lnTo>
                <a:lnTo>
                  <a:pt x="1575" y="1765"/>
                </a:lnTo>
                <a:lnTo>
                  <a:pt x="1572" y="1710"/>
                </a:lnTo>
                <a:lnTo>
                  <a:pt x="1564" y="1656"/>
                </a:lnTo>
                <a:lnTo>
                  <a:pt x="1550" y="1603"/>
                </a:lnTo>
                <a:lnTo>
                  <a:pt x="1533" y="1553"/>
                </a:lnTo>
                <a:lnTo>
                  <a:pt x="1511" y="1504"/>
                </a:lnTo>
                <a:lnTo>
                  <a:pt x="1485" y="1458"/>
                </a:lnTo>
                <a:lnTo>
                  <a:pt x="1455" y="1415"/>
                </a:lnTo>
                <a:lnTo>
                  <a:pt x="1421" y="1375"/>
                </a:lnTo>
                <a:lnTo>
                  <a:pt x="1383" y="1337"/>
                </a:lnTo>
                <a:lnTo>
                  <a:pt x="1342" y="1303"/>
                </a:lnTo>
                <a:lnTo>
                  <a:pt x="1298" y="1274"/>
                </a:lnTo>
                <a:lnTo>
                  <a:pt x="1250" y="1248"/>
                </a:lnTo>
                <a:lnTo>
                  <a:pt x="1201" y="1227"/>
                </a:lnTo>
                <a:lnTo>
                  <a:pt x="1148" y="1210"/>
                </a:lnTo>
                <a:lnTo>
                  <a:pt x="1084" y="1196"/>
                </a:lnTo>
                <a:lnTo>
                  <a:pt x="1020" y="1187"/>
                </a:lnTo>
                <a:lnTo>
                  <a:pt x="957" y="1182"/>
                </a:lnTo>
                <a:lnTo>
                  <a:pt x="892" y="1181"/>
                </a:lnTo>
                <a:close/>
                <a:moveTo>
                  <a:pt x="882" y="184"/>
                </a:moveTo>
                <a:lnTo>
                  <a:pt x="833" y="187"/>
                </a:lnTo>
                <a:lnTo>
                  <a:pt x="785" y="195"/>
                </a:lnTo>
                <a:lnTo>
                  <a:pt x="741" y="208"/>
                </a:lnTo>
                <a:lnTo>
                  <a:pt x="698" y="226"/>
                </a:lnTo>
                <a:lnTo>
                  <a:pt x="658" y="248"/>
                </a:lnTo>
                <a:lnTo>
                  <a:pt x="621" y="276"/>
                </a:lnTo>
                <a:lnTo>
                  <a:pt x="587" y="306"/>
                </a:lnTo>
                <a:lnTo>
                  <a:pt x="556" y="339"/>
                </a:lnTo>
                <a:lnTo>
                  <a:pt x="530" y="376"/>
                </a:lnTo>
                <a:lnTo>
                  <a:pt x="508" y="415"/>
                </a:lnTo>
                <a:lnTo>
                  <a:pt x="489" y="457"/>
                </a:lnTo>
                <a:lnTo>
                  <a:pt x="476" y="501"/>
                </a:lnTo>
                <a:lnTo>
                  <a:pt x="468" y="547"/>
                </a:lnTo>
                <a:lnTo>
                  <a:pt x="466" y="595"/>
                </a:lnTo>
                <a:lnTo>
                  <a:pt x="469" y="643"/>
                </a:lnTo>
                <a:lnTo>
                  <a:pt x="477" y="688"/>
                </a:lnTo>
                <a:lnTo>
                  <a:pt x="490" y="733"/>
                </a:lnTo>
                <a:lnTo>
                  <a:pt x="509" y="774"/>
                </a:lnTo>
                <a:lnTo>
                  <a:pt x="532" y="815"/>
                </a:lnTo>
                <a:lnTo>
                  <a:pt x="558" y="851"/>
                </a:lnTo>
                <a:lnTo>
                  <a:pt x="590" y="884"/>
                </a:lnTo>
                <a:lnTo>
                  <a:pt x="623" y="914"/>
                </a:lnTo>
                <a:lnTo>
                  <a:pt x="661" y="940"/>
                </a:lnTo>
                <a:lnTo>
                  <a:pt x="701" y="962"/>
                </a:lnTo>
                <a:lnTo>
                  <a:pt x="744" y="980"/>
                </a:lnTo>
                <a:lnTo>
                  <a:pt x="789" y="992"/>
                </a:lnTo>
                <a:lnTo>
                  <a:pt x="836" y="1000"/>
                </a:lnTo>
                <a:lnTo>
                  <a:pt x="885" y="1003"/>
                </a:lnTo>
                <a:lnTo>
                  <a:pt x="936" y="1000"/>
                </a:lnTo>
                <a:lnTo>
                  <a:pt x="986" y="990"/>
                </a:lnTo>
                <a:lnTo>
                  <a:pt x="1033" y="975"/>
                </a:lnTo>
                <a:lnTo>
                  <a:pt x="1078" y="954"/>
                </a:lnTo>
                <a:lnTo>
                  <a:pt x="1120" y="929"/>
                </a:lnTo>
                <a:lnTo>
                  <a:pt x="1158" y="899"/>
                </a:lnTo>
                <a:lnTo>
                  <a:pt x="1193" y="865"/>
                </a:lnTo>
                <a:lnTo>
                  <a:pt x="1223" y="827"/>
                </a:lnTo>
                <a:lnTo>
                  <a:pt x="1248" y="785"/>
                </a:lnTo>
                <a:lnTo>
                  <a:pt x="1270" y="740"/>
                </a:lnTo>
                <a:lnTo>
                  <a:pt x="1285" y="694"/>
                </a:lnTo>
                <a:lnTo>
                  <a:pt x="1294" y="645"/>
                </a:lnTo>
                <a:lnTo>
                  <a:pt x="1298" y="594"/>
                </a:lnTo>
                <a:lnTo>
                  <a:pt x="1295" y="546"/>
                </a:lnTo>
                <a:lnTo>
                  <a:pt x="1287" y="500"/>
                </a:lnTo>
                <a:lnTo>
                  <a:pt x="1274" y="456"/>
                </a:lnTo>
                <a:lnTo>
                  <a:pt x="1256" y="414"/>
                </a:lnTo>
                <a:lnTo>
                  <a:pt x="1233" y="375"/>
                </a:lnTo>
                <a:lnTo>
                  <a:pt x="1206" y="338"/>
                </a:lnTo>
                <a:lnTo>
                  <a:pt x="1175" y="304"/>
                </a:lnTo>
                <a:lnTo>
                  <a:pt x="1141" y="274"/>
                </a:lnTo>
                <a:lnTo>
                  <a:pt x="1105" y="247"/>
                </a:lnTo>
                <a:lnTo>
                  <a:pt x="1064" y="225"/>
                </a:lnTo>
                <a:lnTo>
                  <a:pt x="1021" y="207"/>
                </a:lnTo>
                <a:lnTo>
                  <a:pt x="977" y="194"/>
                </a:lnTo>
                <a:lnTo>
                  <a:pt x="929" y="186"/>
                </a:lnTo>
                <a:lnTo>
                  <a:pt x="882" y="184"/>
                </a:lnTo>
                <a:close/>
                <a:moveTo>
                  <a:pt x="882" y="0"/>
                </a:moveTo>
                <a:lnTo>
                  <a:pt x="936" y="2"/>
                </a:lnTo>
                <a:lnTo>
                  <a:pt x="991" y="10"/>
                </a:lnTo>
                <a:lnTo>
                  <a:pt x="1045" y="22"/>
                </a:lnTo>
                <a:lnTo>
                  <a:pt x="1097" y="39"/>
                </a:lnTo>
                <a:lnTo>
                  <a:pt x="1149" y="61"/>
                </a:lnTo>
                <a:lnTo>
                  <a:pt x="1199" y="88"/>
                </a:lnTo>
                <a:lnTo>
                  <a:pt x="1246" y="119"/>
                </a:lnTo>
                <a:lnTo>
                  <a:pt x="1291" y="156"/>
                </a:lnTo>
                <a:lnTo>
                  <a:pt x="1322" y="187"/>
                </a:lnTo>
                <a:lnTo>
                  <a:pt x="1352" y="221"/>
                </a:lnTo>
                <a:lnTo>
                  <a:pt x="1379" y="258"/>
                </a:lnTo>
                <a:lnTo>
                  <a:pt x="1403" y="298"/>
                </a:lnTo>
                <a:lnTo>
                  <a:pt x="1425" y="339"/>
                </a:lnTo>
                <a:lnTo>
                  <a:pt x="1443" y="383"/>
                </a:lnTo>
                <a:lnTo>
                  <a:pt x="1458" y="428"/>
                </a:lnTo>
                <a:lnTo>
                  <a:pt x="1470" y="474"/>
                </a:lnTo>
                <a:lnTo>
                  <a:pt x="1478" y="522"/>
                </a:lnTo>
                <a:lnTo>
                  <a:pt x="1483" y="571"/>
                </a:lnTo>
                <a:lnTo>
                  <a:pt x="1484" y="620"/>
                </a:lnTo>
                <a:lnTo>
                  <a:pt x="1479" y="670"/>
                </a:lnTo>
                <a:lnTo>
                  <a:pt x="1471" y="719"/>
                </a:lnTo>
                <a:lnTo>
                  <a:pt x="1458" y="769"/>
                </a:lnTo>
                <a:lnTo>
                  <a:pt x="1441" y="819"/>
                </a:lnTo>
                <a:lnTo>
                  <a:pt x="1419" y="867"/>
                </a:lnTo>
                <a:lnTo>
                  <a:pt x="1391" y="915"/>
                </a:lnTo>
                <a:lnTo>
                  <a:pt x="1359" y="961"/>
                </a:lnTo>
                <a:lnTo>
                  <a:pt x="1320" y="1006"/>
                </a:lnTo>
                <a:lnTo>
                  <a:pt x="1277" y="1048"/>
                </a:lnTo>
                <a:lnTo>
                  <a:pt x="1317" y="1073"/>
                </a:lnTo>
                <a:lnTo>
                  <a:pt x="1358" y="1098"/>
                </a:lnTo>
                <a:lnTo>
                  <a:pt x="1399" y="1122"/>
                </a:lnTo>
                <a:lnTo>
                  <a:pt x="1439" y="1149"/>
                </a:lnTo>
                <a:lnTo>
                  <a:pt x="1477" y="1177"/>
                </a:lnTo>
                <a:lnTo>
                  <a:pt x="1527" y="1221"/>
                </a:lnTo>
                <a:lnTo>
                  <a:pt x="1573" y="1267"/>
                </a:lnTo>
                <a:lnTo>
                  <a:pt x="1613" y="1315"/>
                </a:lnTo>
                <a:lnTo>
                  <a:pt x="1648" y="1367"/>
                </a:lnTo>
                <a:lnTo>
                  <a:pt x="1678" y="1420"/>
                </a:lnTo>
                <a:lnTo>
                  <a:pt x="1704" y="1475"/>
                </a:lnTo>
                <a:lnTo>
                  <a:pt x="1725" y="1533"/>
                </a:lnTo>
                <a:lnTo>
                  <a:pt x="1741" y="1593"/>
                </a:lnTo>
                <a:lnTo>
                  <a:pt x="1752" y="1654"/>
                </a:lnTo>
                <a:lnTo>
                  <a:pt x="1759" y="1718"/>
                </a:lnTo>
                <a:lnTo>
                  <a:pt x="1761" y="1784"/>
                </a:lnTo>
                <a:lnTo>
                  <a:pt x="1762" y="2298"/>
                </a:lnTo>
                <a:lnTo>
                  <a:pt x="1761" y="2812"/>
                </a:lnTo>
                <a:lnTo>
                  <a:pt x="1758" y="2865"/>
                </a:lnTo>
                <a:lnTo>
                  <a:pt x="1752" y="2915"/>
                </a:lnTo>
                <a:lnTo>
                  <a:pt x="1741" y="2962"/>
                </a:lnTo>
                <a:lnTo>
                  <a:pt x="1725" y="3007"/>
                </a:lnTo>
                <a:lnTo>
                  <a:pt x="1705" y="3051"/>
                </a:lnTo>
                <a:lnTo>
                  <a:pt x="1682" y="3090"/>
                </a:lnTo>
                <a:lnTo>
                  <a:pt x="1655" y="3126"/>
                </a:lnTo>
                <a:lnTo>
                  <a:pt x="1624" y="3160"/>
                </a:lnTo>
                <a:lnTo>
                  <a:pt x="1589" y="3190"/>
                </a:lnTo>
                <a:lnTo>
                  <a:pt x="1551" y="3216"/>
                </a:lnTo>
                <a:lnTo>
                  <a:pt x="1510" y="3239"/>
                </a:lnTo>
                <a:lnTo>
                  <a:pt x="1465" y="3258"/>
                </a:lnTo>
                <a:lnTo>
                  <a:pt x="1418" y="3274"/>
                </a:lnTo>
                <a:lnTo>
                  <a:pt x="1367" y="3285"/>
                </a:lnTo>
                <a:lnTo>
                  <a:pt x="1341" y="3289"/>
                </a:lnTo>
                <a:lnTo>
                  <a:pt x="1315" y="3290"/>
                </a:lnTo>
                <a:lnTo>
                  <a:pt x="1289" y="3290"/>
                </a:lnTo>
                <a:lnTo>
                  <a:pt x="1088" y="3289"/>
                </a:lnTo>
                <a:lnTo>
                  <a:pt x="888" y="3288"/>
                </a:lnTo>
                <a:lnTo>
                  <a:pt x="688" y="3289"/>
                </a:lnTo>
                <a:lnTo>
                  <a:pt x="487" y="3292"/>
                </a:lnTo>
                <a:lnTo>
                  <a:pt x="442" y="3291"/>
                </a:lnTo>
                <a:lnTo>
                  <a:pt x="397" y="3286"/>
                </a:lnTo>
                <a:lnTo>
                  <a:pt x="353" y="3276"/>
                </a:lnTo>
                <a:lnTo>
                  <a:pt x="309" y="3263"/>
                </a:lnTo>
                <a:lnTo>
                  <a:pt x="268" y="3245"/>
                </a:lnTo>
                <a:lnTo>
                  <a:pt x="227" y="3224"/>
                </a:lnTo>
                <a:lnTo>
                  <a:pt x="189" y="3199"/>
                </a:lnTo>
                <a:lnTo>
                  <a:pt x="154" y="3171"/>
                </a:lnTo>
                <a:lnTo>
                  <a:pt x="122" y="3139"/>
                </a:lnTo>
                <a:lnTo>
                  <a:pt x="92" y="3105"/>
                </a:lnTo>
                <a:lnTo>
                  <a:pt x="67" y="3067"/>
                </a:lnTo>
                <a:lnTo>
                  <a:pt x="45" y="3026"/>
                </a:lnTo>
                <a:lnTo>
                  <a:pt x="27" y="2981"/>
                </a:lnTo>
                <a:lnTo>
                  <a:pt x="14" y="2934"/>
                </a:lnTo>
                <a:lnTo>
                  <a:pt x="6" y="2885"/>
                </a:lnTo>
                <a:lnTo>
                  <a:pt x="3" y="2834"/>
                </a:lnTo>
                <a:lnTo>
                  <a:pt x="1" y="2555"/>
                </a:lnTo>
                <a:lnTo>
                  <a:pt x="0" y="2274"/>
                </a:lnTo>
                <a:lnTo>
                  <a:pt x="2" y="1995"/>
                </a:lnTo>
                <a:lnTo>
                  <a:pt x="8" y="1716"/>
                </a:lnTo>
                <a:lnTo>
                  <a:pt x="13" y="1653"/>
                </a:lnTo>
                <a:lnTo>
                  <a:pt x="22" y="1593"/>
                </a:lnTo>
                <a:lnTo>
                  <a:pt x="35" y="1536"/>
                </a:lnTo>
                <a:lnTo>
                  <a:pt x="54" y="1481"/>
                </a:lnTo>
                <a:lnTo>
                  <a:pt x="77" y="1429"/>
                </a:lnTo>
                <a:lnTo>
                  <a:pt x="103" y="1379"/>
                </a:lnTo>
                <a:lnTo>
                  <a:pt x="134" y="1331"/>
                </a:lnTo>
                <a:lnTo>
                  <a:pt x="168" y="1286"/>
                </a:lnTo>
                <a:lnTo>
                  <a:pt x="207" y="1245"/>
                </a:lnTo>
                <a:lnTo>
                  <a:pt x="249" y="1205"/>
                </a:lnTo>
                <a:lnTo>
                  <a:pt x="295" y="1168"/>
                </a:lnTo>
                <a:lnTo>
                  <a:pt x="345" y="1134"/>
                </a:lnTo>
                <a:lnTo>
                  <a:pt x="397" y="1102"/>
                </a:lnTo>
                <a:lnTo>
                  <a:pt x="453" y="1072"/>
                </a:lnTo>
                <a:lnTo>
                  <a:pt x="469" y="1065"/>
                </a:lnTo>
                <a:lnTo>
                  <a:pt x="485" y="1058"/>
                </a:lnTo>
                <a:lnTo>
                  <a:pt x="487" y="1057"/>
                </a:lnTo>
                <a:lnTo>
                  <a:pt x="488" y="1054"/>
                </a:lnTo>
                <a:lnTo>
                  <a:pt x="490" y="1052"/>
                </a:lnTo>
                <a:lnTo>
                  <a:pt x="446" y="1008"/>
                </a:lnTo>
                <a:lnTo>
                  <a:pt x="407" y="963"/>
                </a:lnTo>
                <a:lnTo>
                  <a:pt x="374" y="917"/>
                </a:lnTo>
                <a:lnTo>
                  <a:pt x="347" y="869"/>
                </a:lnTo>
                <a:lnTo>
                  <a:pt x="323" y="820"/>
                </a:lnTo>
                <a:lnTo>
                  <a:pt x="306" y="769"/>
                </a:lnTo>
                <a:lnTo>
                  <a:pt x="293" y="720"/>
                </a:lnTo>
                <a:lnTo>
                  <a:pt x="285" y="670"/>
                </a:lnTo>
                <a:lnTo>
                  <a:pt x="281" y="620"/>
                </a:lnTo>
                <a:lnTo>
                  <a:pt x="282" y="571"/>
                </a:lnTo>
                <a:lnTo>
                  <a:pt x="286" y="522"/>
                </a:lnTo>
                <a:lnTo>
                  <a:pt x="294" y="474"/>
                </a:lnTo>
                <a:lnTo>
                  <a:pt x="305" y="427"/>
                </a:lnTo>
                <a:lnTo>
                  <a:pt x="320" y="382"/>
                </a:lnTo>
                <a:lnTo>
                  <a:pt x="338" y="339"/>
                </a:lnTo>
                <a:lnTo>
                  <a:pt x="361" y="298"/>
                </a:lnTo>
                <a:lnTo>
                  <a:pt x="384" y="257"/>
                </a:lnTo>
                <a:lnTo>
                  <a:pt x="411" y="221"/>
                </a:lnTo>
                <a:lnTo>
                  <a:pt x="441" y="187"/>
                </a:lnTo>
                <a:lnTo>
                  <a:pt x="472" y="156"/>
                </a:lnTo>
                <a:lnTo>
                  <a:pt x="517" y="120"/>
                </a:lnTo>
                <a:lnTo>
                  <a:pt x="564" y="88"/>
                </a:lnTo>
                <a:lnTo>
                  <a:pt x="614" y="61"/>
                </a:lnTo>
                <a:lnTo>
                  <a:pt x="665" y="39"/>
                </a:lnTo>
                <a:lnTo>
                  <a:pt x="718" y="22"/>
                </a:lnTo>
                <a:lnTo>
                  <a:pt x="772" y="10"/>
                </a:lnTo>
                <a:lnTo>
                  <a:pt x="827" y="2"/>
                </a:lnTo>
                <a:lnTo>
                  <a:pt x="88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59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34A7E-4750-C43B-5E2C-438C3BD2C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25DB44-9A48-6F6E-D3AA-5D936F68D4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3" y="544793"/>
            <a:ext cx="8662987" cy="62116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2FA24-D3D1-FB6D-B156-B0BDF2AFE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72" y="359101"/>
            <a:ext cx="9199890" cy="584775"/>
          </a:xfrm>
        </p:spPr>
        <p:txBody>
          <a:bodyPr/>
          <a:lstStyle/>
          <a:p>
            <a:r>
              <a:rPr lang="ru-RU" sz="3200" dirty="0"/>
              <a:t>ГЕОГРАФИЯ НИЯУ МИФИ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7A3FF7-5ECA-0AE8-C24C-8B66CDC37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8233A6-B238-A718-08F1-BEB967DC1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343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4CEA4-0207-6171-E8EA-8914F1739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36E56A7-4C8D-F679-6F45-BA754671AC41}"/>
              </a:ext>
            </a:extLst>
          </p:cNvPr>
          <p:cNvSpPr/>
          <p:nvPr/>
        </p:nvSpPr>
        <p:spPr>
          <a:xfrm>
            <a:off x="8824685" y="6227437"/>
            <a:ext cx="1556988" cy="2714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ТЕКСТ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B8C72-F494-11AF-16B6-1F0EB0E10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389" y="1189411"/>
            <a:ext cx="7536781" cy="41409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481502-3DF9-8DA4-376D-1F4E9F48F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960" y="5835258"/>
            <a:ext cx="597641" cy="723460"/>
          </a:xfrm>
          <a:prstGeom prst="rect">
            <a:avLst/>
          </a:prstGeom>
        </p:spPr>
      </p:pic>
      <p:sp>
        <p:nvSpPr>
          <p:cNvPr id="12" name="Freeform 342">
            <a:extLst>
              <a:ext uri="{FF2B5EF4-FFF2-40B4-BE49-F238E27FC236}">
                <a16:creationId xmlns:a16="http://schemas.microsoft.com/office/drawing/2014/main" id="{998FCB60-658D-945E-6F32-377641A95CCC}"/>
              </a:ext>
            </a:extLst>
          </p:cNvPr>
          <p:cNvSpPr>
            <a:spLocks noEditPoints="1"/>
          </p:cNvSpPr>
          <p:nvPr/>
        </p:nvSpPr>
        <p:spPr bwMode="auto">
          <a:xfrm>
            <a:off x="6877016" y="5864559"/>
            <a:ext cx="478587" cy="663641"/>
          </a:xfrm>
          <a:custGeom>
            <a:avLst/>
            <a:gdLst>
              <a:gd name="T0" fmla="*/ 1137 w 2546"/>
              <a:gd name="T1" fmla="*/ 547 h 3334"/>
              <a:gd name="T2" fmla="*/ 951 w 2546"/>
              <a:gd name="T3" fmla="*/ 608 h 3334"/>
              <a:gd name="T4" fmla="*/ 791 w 2546"/>
              <a:gd name="T5" fmla="*/ 715 h 3334"/>
              <a:gd name="T6" fmla="*/ 666 w 2546"/>
              <a:gd name="T7" fmla="*/ 858 h 3334"/>
              <a:gd name="T8" fmla="*/ 586 w 2546"/>
              <a:gd name="T9" fmla="*/ 1030 h 3334"/>
              <a:gd name="T10" fmla="*/ 556 w 2546"/>
              <a:gd name="T11" fmla="*/ 1222 h 3334"/>
              <a:gd name="T12" fmla="*/ 581 w 2546"/>
              <a:gd name="T13" fmla="*/ 1401 h 3334"/>
              <a:gd name="T14" fmla="*/ 653 w 2546"/>
              <a:gd name="T15" fmla="*/ 1566 h 3334"/>
              <a:gd name="T16" fmla="*/ 768 w 2546"/>
              <a:gd name="T17" fmla="*/ 1710 h 3334"/>
              <a:gd name="T18" fmla="*/ 917 w 2546"/>
              <a:gd name="T19" fmla="*/ 1821 h 3334"/>
              <a:gd name="T20" fmla="*/ 1087 w 2546"/>
              <a:gd name="T21" fmla="*/ 1889 h 3334"/>
              <a:gd name="T22" fmla="*/ 1272 w 2546"/>
              <a:gd name="T23" fmla="*/ 1914 h 3334"/>
              <a:gd name="T24" fmla="*/ 1273 w 2546"/>
              <a:gd name="T25" fmla="*/ 1914 h 3334"/>
              <a:gd name="T26" fmla="*/ 1474 w 2546"/>
              <a:gd name="T27" fmla="*/ 1885 h 3334"/>
              <a:gd name="T28" fmla="*/ 1653 w 2546"/>
              <a:gd name="T29" fmla="*/ 1808 h 3334"/>
              <a:gd name="T30" fmla="*/ 1801 w 2546"/>
              <a:gd name="T31" fmla="*/ 1688 h 3334"/>
              <a:gd name="T32" fmla="*/ 1912 w 2546"/>
              <a:gd name="T33" fmla="*/ 1534 h 3334"/>
              <a:gd name="T34" fmla="*/ 1976 w 2546"/>
              <a:gd name="T35" fmla="*/ 1355 h 3334"/>
              <a:gd name="T36" fmla="*/ 1985 w 2546"/>
              <a:gd name="T37" fmla="*/ 1157 h 3334"/>
              <a:gd name="T38" fmla="*/ 1939 w 2546"/>
              <a:gd name="T39" fmla="*/ 971 h 3334"/>
              <a:gd name="T40" fmla="*/ 1842 w 2546"/>
              <a:gd name="T41" fmla="*/ 807 h 3334"/>
              <a:gd name="T42" fmla="*/ 1706 w 2546"/>
              <a:gd name="T43" fmla="*/ 676 h 3334"/>
              <a:gd name="T44" fmla="*/ 1536 w 2546"/>
              <a:gd name="T45" fmla="*/ 583 h 3334"/>
              <a:gd name="T46" fmla="*/ 1342 w 2546"/>
              <a:gd name="T47" fmla="*/ 538 h 3334"/>
              <a:gd name="T48" fmla="*/ 1327 w 2546"/>
              <a:gd name="T49" fmla="*/ 0 h 3334"/>
              <a:gd name="T50" fmla="*/ 1574 w 2546"/>
              <a:gd name="T51" fmla="*/ 34 h 3334"/>
              <a:gd name="T52" fmla="*/ 1810 w 2546"/>
              <a:gd name="T53" fmla="*/ 112 h 3334"/>
              <a:gd name="T54" fmla="*/ 2026 w 2546"/>
              <a:gd name="T55" fmla="*/ 237 h 3334"/>
              <a:gd name="T56" fmla="*/ 2213 w 2546"/>
              <a:gd name="T57" fmla="*/ 398 h 3334"/>
              <a:gd name="T58" fmla="*/ 2362 w 2546"/>
              <a:gd name="T59" fmla="*/ 590 h 3334"/>
              <a:gd name="T60" fmla="*/ 2470 w 2546"/>
              <a:gd name="T61" fmla="*/ 808 h 3334"/>
              <a:gd name="T62" fmla="*/ 2532 w 2546"/>
              <a:gd name="T63" fmla="*/ 1042 h 3334"/>
              <a:gd name="T64" fmla="*/ 2545 w 2546"/>
              <a:gd name="T65" fmla="*/ 1273 h 3334"/>
              <a:gd name="T66" fmla="*/ 2513 w 2546"/>
              <a:gd name="T67" fmla="*/ 1518 h 3334"/>
              <a:gd name="T68" fmla="*/ 2434 w 2546"/>
              <a:gd name="T69" fmla="*/ 1777 h 3334"/>
              <a:gd name="T70" fmla="*/ 2312 w 2546"/>
              <a:gd name="T71" fmla="*/ 2046 h 3334"/>
              <a:gd name="T72" fmla="*/ 2148 w 2546"/>
              <a:gd name="T73" fmla="*/ 2323 h 3334"/>
              <a:gd name="T74" fmla="*/ 1914 w 2546"/>
              <a:gd name="T75" fmla="*/ 2644 h 3334"/>
              <a:gd name="T76" fmla="*/ 1590 w 2546"/>
              <a:gd name="T77" fmla="*/ 3016 h 3334"/>
              <a:gd name="T78" fmla="*/ 1261 w 2546"/>
              <a:gd name="T79" fmla="*/ 3334 h 3334"/>
              <a:gd name="T80" fmla="*/ 1150 w 2546"/>
              <a:gd name="T81" fmla="*/ 3212 h 3334"/>
              <a:gd name="T82" fmla="*/ 921 w 2546"/>
              <a:gd name="T83" fmla="*/ 2979 h 3334"/>
              <a:gd name="T84" fmla="*/ 653 w 2546"/>
              <a:gd name="T85" fmla="*/ 2672 h 3334"/>
              <a:gd name="T86" fmla="*/ 428 w 2546"/>
              <a:gd name="T87" fmla="*/ 2369 h 3334"/>
              <a:gd name="T88" fmla="*/ 247 w 2546"/>
              <a:gd name="T89" fmla="*/ 2072 h 3334"/>
              <a:gd name="T90" fmla="*/ 123 w 2546"/>
              <a:gd name="T91" fmla="*/ 1806 h 3334"/>
              <a:gd name="T92" fmla="*/ 40 w 2546"/>
              <a:gd name="T93" fmla="*/ 1546 h 3334"/>
              <a:gd name="T94" fmla="*/ 2 w 2546"/>
              <a:gd name="T95" fmla="*/ 1297 h 3334"/>
              <a:gd name="T96" fmla="*/ 13 w 2546"/>
              <a:gd name="T97" fmla="*/ 1056 h 3334"/>
              <a:gd name="T98" fmla="*/ 70 w 2546"/>
              <a:gd name="T99" fmla="*/ 828 h 3334"/>
              <a:gd name="T100" fmla="*/ 168 w 2546"/>
              <a:gd name="T101" fmla="*/ 617 h 3334"/>
              <a:gd name="T102" fmla="*/ 305 w 2546"/>
              <a:gd name="T103" fmla="*/ 428 h 3334"/>
              <a:gd name="T104" fmla="*/ 476 w 2546"/>
              <a:gd name="T105" fmla="*/ 267 h 3334"/>
              <a:gd name="T106" fmla="*/ 679 w 2546"/>
              <a:gd name="T107" fmla="*/ 140 h 3334"/>
              <a:gd name="T108" fmla="*/ 908 w 2546"/>
              <a:gd name="T109" fmla="*/ 50 h 3334"/>
              <a:gd name="T110" fmla="*/ 1159 w 2546"/>
              <a:gd name="T111" fmla="*/ 5 h 3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546" h="3334">
                <a:moveTo>
                  <a:pt x="1273" y="535"/>
                </a:moveTo>
                <a:lnTo>
                  <a:pt x="1205" y="538"/>
                </a:lnTo>
                <a:lnTo>
                  <a:pt x="1137" y="547"/>
                </a:lnTo>
                <a:lnTo>
                  <a:pt x="1072" y="563"/>
                </a:lnTo>
                <a:lnTo>
                  <a:pt x="1010" y="583"/>
                </a:lnTo>
                <a:lnTo>
                  <a:pt x="951" y="608"/>
                </a:lnTo>
                <a:lnTo>
                  <a:pt x="894" y="640"/>
                </a:lnTo>
                <a:lnTo>
                  <a:pt x="841" y="676"/>
                </a:lnTo>
                <a:lnTo>
                  <a:pt x="791" y="715"/>
                </a:lnTo>
                <a:lnTo>
                  <a:pt x="745" y="759"/>
                </a:lnTo>
                <a:lnTo>
                  <a:pt x="703" y="807"/>
                </a:lnTo>
                <a:lnTo>
                  <a:pt x="666" y="858"/>
                </a:lnTo>
                <a:lnTo>
                  <a:pt x="635" y="913"/>
                </a:lnTo>
                <a:lnTo>
                  <a:pt x="607" y="970"/>
                </a:lnTo>
                <a:lnTo>
                  <a:pt x="586" y="1030"/>
                </a:lnTo>
                <a:lnTo>
                  <a:pt x="570" y="1092"/>
                </a:lnTo>
                <a:lnTo>
                  <a:pt x="560" y="1156"/>
                </a:lnTo>
                <a:lnTo>
                  <a:pt x="556" y="1222"/>
                </a:lnTo>
                <a:lnTo>
                  <a:pt x="559" y="1283"/>
                </a:lnTo>
                <a:lnTo>
                  <a:pt x="568" y="1343"/>
                </a:lnTo>
                <a:lnTo>
                  <a:pt x="581" y="1401"/>
                </a:lnTo>
                <a:lnTo>
                  <a:pt x="600" y="1459"/>
                </a:lnTo>
                <a:lnTo>
                  <a:pt x="624" y="1513"/>
                </a:lnTo>
                <a:lnTo>
                  <a:pt x="653" y="1566"/>
                </a:lnTo>
                <a:lnTo>
                  <a:pt x="686" y="1617"/>
                </a:lnTo>
                <a:lnTo>
                  <a:pt x="724" y="1665"/>
                </a:lnTo>
                <a:lnTo>
                  <a:pt x="768" y="1710"/>
                </a:lnTo>
                <a:lnTo>
                  <a:pt x="814" y="1752"/>
                </a:lnTo>
                <a:lnTo>
                  <a:pt x="864" y="1788"/>
                </a:lnTo>
                <a:lnTo>
                  <a:pt x="917" y="1821"/>
                </a:lnTo>
                <a:lnTo>
                  <a:pt x="972" y="1848"/>
                </a:lnTo>
                <a:lnTo>
                  <a:pt x="1029" y="1872"/>
                </a:lnTo>
                <a:lnTo>
                  <a:pt x="1087" y="1889"/>
                </a:lnTo>
                <a:lnTo>
                  <a:pt x="1147" y="1902"/>
                </a:lnTo>
                <a:lnTo>
                  <a:pt x="1210" y="1911"/>
                </a:lnTo>
                <a:lnTo>
                  <a:pt x="1272" y="1914"/>
                </a:lnTo>
                <a:lnTo>
                  <a:pt x="1273" y="1929"/>
                </a:lnTo>
                <a:lnTo>
                  <a:pt x="1273" y="1929"/>
                </a:lnTo>
                <a:lnTo>
                  <a:pt x="1273" y="1914"/>
                </a:lnTo>
                <a:lnTo>
                  <a:pt x="1342" y="1910"/>
                </a:lnTo>
                <a:lnTo>
                  <a:pt x="1410" y="1900"/>
                </a:lnTo>
                <a:lnTo>
                  <a:pt x="1474" y="1885"/>
                </a:lnTo>
                <a:lnTo>
                  <a:pt x="1537" y="1865"/>
                </a:lnTo>
                <a:lnTo>
                  <a:pt x="1596" y="1838"/>
                </a:lnTo>
                <a:lnTo>
                  <a:pt x="1653" y="1808"/>
                </a:lnTo>
                <a:lnTo>
                  <a:pt x="1706" y="1772"/>
                </a:lnTo>
                <a:lnTo>
                  <a:pt x="1756" y="1732"/>
                </a:lnTo>
                <a:lnTo>
                  <a:pt x="1801" y="1688"/>
                </a:lnTo>
                <a:lnTo>
                  <a:pt x="1842" y="1640"/>
                </a:lnTo>
                <a:lnTo>
                  <a:pt x="1879" y="1589"/>
                </a:lnTo>
                <a:lnTo>
                  <a:pt x="1912" y="1534"/>
                </a:lnTo>
                <a:lnTo>
                  <a:pt x="1939" y="1477"/>
                </a:lnTo>
                <a:lnTo>
                  <a:pt x="1960" y="1417"/>
                </a:lnTo>
                <a:lnTo>
                  <a:pt x="1976" y="1355"/>
                </a:lnTo>
                <a:lnTo>
                  <a:pt x="1985" y="1289"/>
                </a:lnTo>
                <a:lnTo>
                  <a:pt x="1988" y="1223"/>
                </a:lnTo>
                <a:lnTo>
                  <a:pt x="1985" y="1157"/>
                </a:lnTo>
                <a:lnTo>
                  <a:pt x="1976" y="1093"/>
                </a:lnTo>
                <a:lnTo>
                  <a:pt x="1960" y="1031"/>
                </a:lnTo>
                <a:lnTo>
                  <a:pt x="1939" y="971"/>
                </a:lnTo>
                <a:lnTo>
                  <a:pt x="1911" y="913"/>
                </a:lnTo>
                <a:lnTo>
                  <a:pt x="1879" y="859"/>
                </a:lnTo>
                <a:lnTo>
                  <a:pt x="1842" y="807"/>
                </a:lnTo>
                <a:lnTo>
                  <a:pt x="1801" y="759"/>
                </a:lnTo>
                <a:lnTo>
                  <a:pt x="1756" y="715"/>
                </a:lnTo>
                <a:lnTo>
                  <a:pt x="1706" y="676"/>
                </a:lnTo>
                <a:lnTo>
                  <a:pt x="1652" y="640"/>
                </a:lnTo>
                <a:lnTo>
                  <a:pt x="1596" y="609"/>
                </a:lnTo>
                <a:lnTo>
                  <a:pt x="1536" y="583"/>
                </a:lnTo>
                <a:lnTo>
                  <a:pt x="1473" y="563"/>
                </a:lnTo>
                <a:lnTo>
                  <a:pt x="1409" y="547"/>
                </a:lnTo>
                <a:lnTo>
                  <a:pt x="1342" y="538"/>
                </a:lnTo>
                <a:lnTo>
                  <a:pt x="1273" y="535"/>
                </a:lnTo>
                <a:close/>
                <a:moveTo>
                  <a:pt x="1244" y="0"/>
                </a:moveTo>
                <a:lnTo>
                  <a:pt x="1327" y="0"/>
                </a:lnTo>
                <a:lnTo>
                  <a:pt x="1411" y="7"/>
                </a:lnTo>
                <a:lnTo>
                  <a:pt x="1492" y="18"/>
                </a:lnTo>
                <a:lnTo>
                  <a:pt x="1574" y="34"/>
                </a:lnTo>
                <a:lnTo>
                  <a:pt x="1654" y="54"/>
                </a:lnTo>
                <a:lnTo>
                  <a:pt x="1732" y="81"/>
                </a:lnTo>
                <a:lnTo>
                  <a:pt x="1810" y="112"/>
                </a:lnTo>
                <a:lnTo>
                  <a:pt x="1884" y="149"/>
                </a:lnTo>
                <a:lnTo>
                  <a:pt x="1957" y="191"/>
                </a:lnTo>
                <a:lnTo>
                  <a:pt x="2026" y="237"/>
                </a:lnTo>
                <a:lnTo>
                  <a:pt x="2093" y="287"/>
                </a:lnTo>
                <a:lnTo>
                  <a:pt x="2154" y="340"/>
                </a:lnTo>
                <a:lnTo>
                  <a:pt x="2213" y="398"/>
                </a:lnTo>
                <a:lnTo>
                  <a:pt x="2266" y="459"/>
                </a:lnTo>
                <a:lnTo>
                  <a:pt x="2316" y="523"/>
                </a:lnTo>
                <a:lnTo>
                  <a:pt x="2362" y="590"/>
                </a:lnTo>
                <a:lnTo>
                  <a:pt x="2402" y="660"/>
                </a:lnTo>
                <a:lnTo>
                  <a:pt x="2438" y="733"/>
                </a:lnTo>
                <a:lnTo>
                  <a:pt x="2470" y="808"/>
                </a:lnTo>
                <a:lnTo>
                  <a:pt x="2496" y="886"/>
                </a:lnTo>
                <a:lnTo>
                  <a:pt x="2517" y="967"/>
                </a:lnTo>
                <a:lnTo>
                  <a:pt x="2532" y="1042"/>
                </a:lnTo>
                <a:lnTo>
                  <a:pt x="2541" y="1117"/>
                </a:lnTo>
                <a:lnTo>
                  <a:pt x="2546" y="1195"/>
                </a:lnTo>
                <a:lnTo>
                  <a:pt x="2545" y="1273"/>
                </a:lnTo>
                <a:lnTo>
                  <a:pt x="2539" y="1354"/>
                </a:lnTo>
                <a:lnTo>
                  <a:pt x="2529" y="1434"/>
                </a:lnTo>
                <a:lnTo>
                  <a:pt x="2513" y="1518"/>
                </a:lnTo>
                <a:lnTo>
                  <a:pt x="2492" y="1601"/>
                </a:lnTo>
                <a:lnTo>
                  <a:pt x="2465" y="1688"/>
                </a:lnTo>
                <a:lnTo>
                  <a:pt x="2434" y="1777"/>
                </a:lnTo>
                <a:lnTo>
                  <a:pt x="2398" y="1866"/>
                </a:lnTo>
                <a:lnTo>
                  <a:pt x="2357" y="1955"/>
                </a:lnTo>
                <a:lnTo>
                  <a:pt x="2312" y="2046"/>
                </a:lnTo>
                <a:lnTo>
                  <a:pt x="2262" y="2137"/>
                </a:lnTo>
                <a:lnTo>
                  <a:pt x="2207" y="2229"/>
                </a:lnTo>
                <a:lnTo>
                  <a:pt x="2148" y="2323"/>
                </a:lnTo>
                <a:lnTo>
                  <a:pt x="2082" y="2419"/>
                </a:lnTo>
                <a:lnTo>
                  <a:pt x="2012" y="2516"/>
                </a:lnTo>
                <a:lnTo>
                  <a:pt x="1914" y="2644"/>
                </a:lnTo>
                <a:lnTo>
                  <a:pt x="1812" y="2769"/>
                </a:lnTo>
                <a:lnTo>
                  <a:pt x="1704" y="2893"/>
                </a:lnTo>
                <a:lnTo>
                  <a:pt x="1590" y="3016"/>
                </a:lnTo>
                <a:lnTo>
                  <a:pt x="1469" y="3137"/>
                </a:lnTo>
                <a:lnTo>
                  <a:pt x="1343" y="3260"/>
                </a:lnTo>
                <a:lnTo>
                  <a:pt x="1261" y="3334"/>
                </a:lnTo>
                <a:lnTo>
                  <a:pt x="1197" y="3264"/>
                </a:lnTo>
                <a:lnTo>
                  <a:pt x="1173" y="3236"/>
                </a:lnTo>
                <a:lnTo>
                  <a:pt x="1150" y="3212"/>
                </a:lnTo>
                <a:lnTo>
                  <a:pt x="1127" y="3188"/>
                </a:lnTo>
                <a:lnTo>
                  <a:pt x="1022" y="3084"/>
                </a:lnTo>
                <a:lnTo>
                  <a:pt x="921" y="2979"/>
                </a:lnTo>
                <a:lnTo>
                  <a:pt x="826" y="2876"/>
                </a:lnTo>
                <a:lnTo>
                  <a:pt x="737" y="2774"/>
                </a:lnTo>
                <a:lnTo>
                  <a:pt x="653" y="2672"/>
                </a:lnTo>
                <a:lnTo>
                  <a:pt x="573" y="2571"/>
                </a:lnTo>
                <a:lnTo>
                  <a:pt x="498" y="2470"/>
                </a:lnTo>
                <a:lnTo>
                  <a:pt x="428" y="2369"/>
                </a:lnTo>
                <a:lnTo>
                  <a:pt x="362" y="2267"/>
                </a:lnTo>
                <a:lnTo>
                  <a:pt x="299" y="2164"/>
                </a:lnTo>
                <a:lnTo>
                  <a:pt x="247" y="2072"/>
                </a:lnTo>
                <a:lnTo>
                  <a:pt x="201" y="1982"/>
                </a:lnTo>
                <a:lnTo>
                  <a:pt x="160" y="1893"/>
                </a:lnTo>
                <a:lnTo>
                  <a:pt x="123" y="1806"/>
                </a:lnTo>
                <a:lnTo>
                  <a:pt x="90" y="1718"/>
                </a:lnTo>
                <a:lnTo>
                  <a:pt x="62" y="1632"/>
                </a:lnTo>
                <a:lnTo>
                  <a:pt x="40" y="1546"/>
                </a:lnTo>
                <a:lnTo>
                  <a:pt x="21" y="1461"/>
                </a:lnTo>
                <a:lnTo>
                  <a:pt x="9" y="1379"/>
                </a:lnTo>
                <a:lnTo>
                  <a:pt x="2" y="1297"/>
                </a:lnTo>
                <a:lnTo>
                  <a:pt x="0" y="1216"/>
                </a:lnTo>
                <a:lnTo>
                  <a:pt x="4" y="1136"/>
                </a:lnTo>
                <a:lnTo>
                  <a:pt x="13" y="1056"/>
                </a:lnTo>
                <a:lnTo>
                  <a:pt x="26" y="979"/>
                </a:lnTo>
                <a:lnTo>
                  <a:pt x="45" y="903"/>
                </a:lnTo>
                <a:lnTo>
                  <a:pt x="70" y="828"/>
                </a:lnTo>
                <a:lnTo>
                  <a:pt x="98" y="756"/>
                </a:lnTo>
                <a:lnTo>
                  <a:pt x="131" y="686"/>
                </a:lnTo>
                <a:lnTo>
                  <a:pt x="168" y="617"/>
                </a:lnTo>
                <a:lnTo>
                  <a:pt x="209" y="551"/>
                </a:lnTo>
                <a:lnTo>
                  <a:pt x="255" y="488"/>
                </a:lnTo>
                <a:lnTo>
                  <a:pt x="305" y="428"/>
                </a:lnTo>
                <a:lnTo>
                  <a:pt x="358" y="371"/>
                </a:lnTo>
                <a:lnTo>
                  <a:pt x="416" y="318"/>
                </a:lnTo>
                <a:lnTo>
                  <a:pt x="476" y="267"/>
                </a:lnTo>
                <a:lnTo>
                  <a:pt x="540" y="221"/>
                </a:lnTo>
                <a:lnTo>
                  <a:pt x="608" y="179"/>
                </a:lnTo>
                <a:lnTo>
                  <a:pt x="679" y="140"/>
                </a:lnTo>
                <a:lnTo>
                  <a:pt x="752" y="105"/>
                </a:lnTo>
                <a:lnTo>
                  <a:pt x="829" y="76"/>
                </a:lnTo>
                <a:lnTo>
                  <a:pt x="908" y="50"/>
                </a:lnTo>
                <a:lnTo>
                  <a:pt x="991" y="30"/>
                </a:lnTo>
                <a:lnTo>
                  <a:pt x="1075" y="15"/>
                </a:lnTo>
                <a:lnTo>
                  <a:pt x="1159" y="5"/>
                </a:lnTo>
                <a:lnTo>
                  <a:pt x="124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2CDA24CC-8A9D-A9FE-E8EA-D5C5C54448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572" y="1729294"/>
            <a:ext cx="3774922" cy="584775"/>
          </a:xfrm>
        </p:spPr>
        <p:txBody>
          <a:bodyPr/>
          <a:lstStyle/>
          <a:p>
            <a:r>
              <a:rPr lang="ru-RU" dirty="0"/>
              <a:t>На слайде представлены элементы для работы с картой  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EDC4E17-625B-0D50-F443-916BFAC951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572" y="2409034"/>
            <a:ext cx="3774922" cy="954107"/>
          </a:xfrm>
        </p:spPr>
        <p:txBody>
          <a:bodyPr/>
          <a:lstStyle/>
          <a:p>
            <a:r>
              <a:rPr lang="ru-RU" dirty="0"/>
              <a:t>С помощью этих объектов вы можете выделить необходимые филиалы НИЯУ МИФИ, партнеров и т.д.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EC256021-1FF9-7297-8626-D95FB1CB6E2D}"/>
              </a:ext>
            </a:extLst>
          </p:cNvPr>
          <p:cNvSpPr txBox="1">
            <a:spLocks/>
          </p:cNvSpPr>
          <p:nvPr/>
        </p:nvSpPr>
        <p:spPr>
          <a:xfrm>
            <a:off x="393932" y="3451187"/>
            <a:ext cx="3156790" cy="6740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>
                <a:latin typeface="Montserrat" panose="00000500000000000000" pitchFamily="2" charset="-52"/>
              </a:rPr>
              <a:t>     </a:t>
            </a:r>
            <a: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  <a:t>Масштабируйте и кадрируйте карту под необходимый формат</a:t>
            </a:r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18" name="Group 729">
            <a:extLst>
              <a:ext uri="{FF2B5EF4-FFF2-40B4-BE49-F238E27FC236}">
                <a16:creationId xmlns:a16="http://schemas.microsoft.com/office/drawing/2014/main" id="{55B09D1D-BC21-E75A-5159-AA0ED9E421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7701" y="3469611"/>
            <a:ext cx="303487" cy="303487"/>
            <a:chOff x="3756" y="2082"/>
            <a:chExt cx="162" cy="162"/>
          </a:xfrm>
        </p:grpSpPr>
        <p:sp>
          <p:nvSpPr>
            <p:cNvPr id="19" name="Freeform 731">
              <a:extLst>
                <a:ext uri="{FF2B5EF4-FFF2-40B4-BE49-F238E27FC236}">
                  <a16:creationId xmlns:a16="http://schemas.microsoft.com/office/drawing/2014/main" id="{1ADAE7A0-3AD9-0933-1448-FE5F14AE9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082"/>
              <a:ext cx="162" cy="162"/>
            </a:xfrm>
            <a:custGeom>
              <a:avLst/>
              <a:gdLst>
                <a:gd name="T0" fmla="*/ 1717 w 3231"/>
                <a:gd name="T1" fmla="*/ 3 h 3231"/>
                <a:gd name="T2" fmla="*/ 1917 w 3231"/>
                <a:gd name="T3" fmla="*/ 29 h 3231"/>
                <a:gd name="T4" fmla="*/ 2107 w 3231"/>
                <a:gd name="T5" fmla="*/ 77 h 3231"/>
                <a:gd name="T6" fmla="*/ 2289 w 3231"/>
                <a:gd name="T7" fmla="*/ 147 h 3231"/>
                <a:gd name="T8" fmla="*/ 2458 w 3231"/>
                <a:gd name="T9" fmla="*/ 238 h 3231"/>
                <a:gd name="T10" fmla="*/ 2614 w 3231"/>
                <a:gd name="T11" fmla="*/ 347 h 3231"/>
                <a:gd name="T12" fmla="*/ 2757 w 3231"/>
                <a:gd name="T13" fmla="*/ 474 h 3231"/>
                <a:gd name="T14" fmla="*/ 2884 w 3231"/>
                <a:gd name="T15" fmla="*/ 617 h 3231"/>
                <a:gd name="T16" fmla="*/ 2993 w 3231"/>
                <a:gd name="T17" fmla="*/ 773 h 3231"/>
                <a:gd name="T18" fmla="*/ 3084 w 3231"/>
                <a:gd name="T19" fmla="*/ 942 h 3231"/>
                <a:gd name="T20" fmla="*/ 3154 w 3231"/>
                <a:gd name="T21" fmla="*/ 1124 h 3231"/>
                <a:gd name="T22" fmla="*/ 3202 w 3231"/>
                <a:gd name="T23" fmla="*/ 1314 h 3231"/>
                <a:gd name="T24" fmla="*/ 3228 w 3231"/>
                <a:gd name="T25" fmla="*/ 1514 h 3231"/>
                <a:gd name="T26" fmla="*/ 3228 w 3231"/>
                <a:gd name="T27" fmla="*/ 1718 h 3231"/>
                <a:gd name="T28" fmla="*/ 3202 w 3231"/>
                <a:gd name="T29" fmla="*/ 1917 h 3231"/>
                <a:gd name="T30" fmla="*/ 3154 w 3231"/>
                <a:gd name="T31" fmla="*/ 2108 h 3231"/>
                <a:gd name="T32" fmla="*/ 3084 w 3231"/>
                <a:gd name="T33" fmla="*/ 2289 h 3231"/>
                <a:gd name="T34" fmla="*/ 2993 w 3231"/>
                <a:gd name="T35" fmla="*/ 2459 h 3231"/>
                <a:gd name="T36" fmla="*/ 2884 w 3231"/>
                <a:gd name="T37" fmla="*/ 2616 h 3231"/>
                <a:gd name="T38" fmla="*/ 2757 w 3231"/>
                <a:gd name="T39" fmla="*/ 2758 h 3231"/>
                <a:gd name="T40" fmla="*/ 2614 w 3231"/>
                <a:gd name="T41" fmla="*/ 2885 h 3231"/>
                <a:gd name="T42" fmla="*/ 2458 w 3231"/>
                <a:gd name="T43" fmla="*/ 2994 h 3231"/>
                <a:gd name="T44" fmla="*/ 2289 w 3231"/>
                <a:gd name="T45" fmla="*/ 3084 h 3231"/>
                <a:gd name="T46" fmla="*/ 2107 w 3231"/>
                <a:gd name="T47" fmla="*/ 3155 h 3231"/>
                <a:gd name="T48" fmla="*/ 1917 w 3231"/>
                <a:gd name="T49" fmla="*/ 3202 h 3231"/>
                <a:gd name="T50" fmla="*/ 1717 w 3231"/>
                <a:gd name="T51" fmla="*/ 3228 h 3231"/>
                <a:gd name="T52" fmla="*/ 1513 w 3231"/>
                <a:gd name="T53" fmla="*/ 3228 h 3231"/>
                <a:gd name="T54" fmla="*/ 1314 w 3231"/>
                <a:gd name="T55" fmla="*/ 3202 h 3231"/>
                <a:gd name="T56" fmla="*/ 1123 w 3231"/>
                <a:gd name="T57" fmla="*/ 3155 h 3231"/>
                <a:gd name="T58" fmla="*/ 942 w 3231"/>
                <a:gd name="T59" fmla="*/ 3084 h 3231"/>
                <a:gd name="T60" fmla="*/ 772 w 3231"/>
                <a:gd name="T61" fmla="*/ 2994 h 3231"/>
                <a:gd name="T62" fmla="*/ 615 w 3231"/>
                <a:gd name="T63" fmla="*/ 2885 h 3231"/>
                <a:gd name="T64" fmla="*/ 473 w 3231"/>
                <a:gd name="T65" fmla="*/ 2758 h 3231"/>
                <a:gd name="T66" fmla="*/ 346 w 3231"/>
                <a:gd name="T67" fmla="*/ 2616 h 3231"/>
                <a:gd name="T68" fmla="*/ 237 w 3231"/>
                <a:gd name="T69" fmla="*/ 2459 h 3231"/>
                <a:gd name="T70" fmla="*/ 147 w 3231"/>
                <a:gd name="T71" fmla="*/ 2289 h 3231"/>
                <a:gd name="T72" fmla="*/ 76 w 3231"/>
                <a:gd name="T73" fmla="*/ 2108 h 3231"/>
                <a:gd name="T74" fmla="*/ 29 w 3231"/>
                <a:gd name="T75" fmla="*/ 1917 h 3231"/>
                <a:gd name="T76" fmla="*/ 3 w 3231"/>
                <a:gd name="T77" fmla="*/ 1718 h 3231"/>
                <a:gd name="T78" fmla="*/ 3 w 3231"/>
                <a:gd name="T79" fmla="*/ 1514 h 3231"/>
                <a:gd name="T80" fmla="*/ 29 w 3231"/>
                <a:gd name="T81" fmla="*/ 1314 h 3231"/>
                <a:gd name="T82" fmla="*/ 76 w 3231"/>
                <a:gd name="T83" fmla="*/ 1124 h 3231"/>
                <a:gd name="T84" fmla="*/ 147 w 3231"/>
                <a:gd name="T85" fmla="*/ 942 h 3231"/>
                <a:gd name="T86" fmla="*/ 237 w 3231"/>
                <a:gd name="T87" fmla="*/ 773 h 3231"/>
                <a:gd name="T88" fmla="*/ 346 w 3231"/>
                <a:gd name="T89" fmla="*/ 617 h 3231"/>
                <a:gd name="T90" fmla="*/ 473 w 3231"/>
                <a:gd name="T91" fmla="*/ 474 h 3231"/>
                <a:gd name="T92" fmla="*/ 615 w 3231"/>
                <a:gd name="T93" fmla="*/ 347 h 3231"/>
                <a:gd name="T94" fmla="*/ 772 w 3231"/>
                <a:gd name="T95" fmla="*/ 238 h 3231"/>
                <a:gd name="T96" fmla="*/ 942 w 3231"/>
                <a:gd name="T97" fmla="*/ 147 h 3231"/>
                <a:gd name="T98" fmla="*/ 1123 w 3231"/>
                <a:gd name="T99" fmla="*/ 77 h 3231"/>
                <a:gd name="T100" fmla="*/ 1314 w 3231"/>
                <a:gd name="T101" fmla="*/ 29 h 3231"/>
                <a:gd name="T102" fmla="*/ 1513 w 3231"/>
                <a:gd name="T103" fmla="*/ 3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31" h="3231">
                  <a:moveTo>
                    <a:pt x="1615" y="0"/>
                  </a:moveTo>
                  <a:lnTo>
                    <a:pt x="1717" y="3"/>
                  </a:lnTo>
                  <a:lnTo>
                    <a:pt x="1818" y="14"/>
                  </a:lnTo>
                  <a:lnTo>
                    <a:pt x="1917" y="29"/>
                  </a:lnTo>
                  <a:lnTo>
                    <a:pt x="2013" y="50"/>
                  </a:lnTo>
                  <a:lnTo>
                    <a:pt x="2107" y="77"/>
                  </a:lnTo>
                  <a:lnTo>
                    <a:pt x="2199" y="109"/>
                  </a:lnTo>
                  <a:lnTo>
                    <a:pt x="2289" y="147"/>
                  </a:lnTo>
                  <a:lnTo>
                    <a:pt x="2374" y="190"/>
                  </a:lnTo>
                  <a:lnTo>
                    <a:pt x="2458" y="238"/>
                  </a:lnTo>
                  <a:lnTo>
                    <a:pt x="2538" y="290"/>
                  </a:lnTo>
                  <a:lnTo>
                    <a:pt x="2614" y="347"/>
                  </a:lnTo>
                  <a:lnTo>
                    <a:pt x="2688" y="409"/>
                  </a:lnTo>
                  <a:lnTo>
                    <a:pt x="2757" y="474"/>
                  </a:lnTo>
                  <a:lnTo>
                    <a:pt x="2822" y="543"/>
                  </a:lnTo>
                  <a:lnTo>
                    <a:pt x="2884" y="617"/>
                  </a:lnTo>
                  <a:lnTo>
                    <a:pt x="2941" y="693"/>
                  </a:lnTo>
                  <a:lnTo>
                    <a:pt x="2993" y="773"/>
                  </a:lnTo>
                  <a:lnTo>
                    <a:pt x="3041" y="857"/>
                  </a:lnTo>
                  <a:lnTo>
                    <a:pt x="3084" y="942"/>
                  </a:lnTo>
                  <a:lnTo>
                    <a:pt x="3122" y="1032"/>
                  </a:lnTo>
                  <a:lnTo>
                    <a:pt x="3154" y="1124"/>
                  </a:lnTo>
                  <a:lnTo>
                    <a:pt x="3181" y="1218"/>
                  </a:lnTo>
                  <a:lnTo>
                    <a:pt x="3202" y="1314"/>
                  </a:lnTo>
                  <a:lnTo>
                    <a:pt x="3217" y="1413"/>
                  </a:lnTo>
                  <a:lnTo>
                    <a:pt x="3228" y="1514"/>
                  </a:lnTo>
                  <a:lnTo>
                    <a:pt x="3231" y="1616"/>
                  </a:lnTo>
                  <a:lnTo>
                    <a:pt x="3228" y="1718"/>
                  </a:lnTo>
                  <a:lnTo>
                    <a:pt x="3217" y="1818"/>
                  </a:lnTo>
                  <a:lnTo>
                    <a:pt x="3202" y="1917"/>
                  </a:lnTo>
                  <a:lnTo>
                    <a:pt x="3181" y="2014"/>
                  </a:lnTo>
                  <a:lnTo>
                    <a:pt x="3154" y="2108"/>
                  </a:lnTo>
                  <a:lnTo>
                    <a:pt x="3122" y="2199"/>
                  </a:lnTo>
                  <a:lnTo>
                    <a:pt x="3084" y="2289"/>
                  </a:lnTo>
                  <a:lnTo>
                    <a:pt x="3041" y="2375"/>
                  </a:lnTo>
                  <a:lnTo>
                    <a:pt x="2993" y="2459"/>
                  </a:lnTo>
                  <a:lnTo>
                    <a:pt x="2941" y="2538"/>
                  </a:lnTo>
                  <a:lnTo>
                    <a:pt x="2884" y="2616"/>
                  </a:lnTo>
                  <a:lnTo>
                    <a:pt x="2822" y="2688"/>
                  </a:lnTo>
                  <a:lnTo>
                    <a:pt x="2757" y="2758"/>
                  </a:lnTo>
                  <a:lnTo>
                    <a:pt x="2688" y="2824"/>
                  </a:lnTo>
                  <a:lnTo>
                    <a:pt x="2614" y="2885"/>
                  </a:lnTo>
                  <a:lnTo>
                    <a:pt x="2538" y="2942"/>
                  </a:lnTo>
                  <a:lnTo>
                    <a:pt x="2458" y="2994"/>
                  </a:lnTo>
                  <a:lnTo>
                    <a:pt x="2374" y="3042"/>
                  </a:lnTo>
                  <a:lnTo>
                    <a:pt x="2289" y="3084"/>
                  </a:lnTo>
                  <a:lnTo>
                    <a:pt x="2199" y="3122"/>
                  </a:lnTo>
                  <a:lnTo>
                    <a:pt x="2107" y="3155"/>
                  </a:lnTo>
                  <a:lnTo>
                    <a:pt x="2013" y="3182"/>
                  </a:lnTo>
                  <a:lnTo>
                    <a:pt x="1917" y="3202"/>
                  </a:lnTo>
                  <a:lnTo>
                    <a:pt x="1818" y="3219"/>
                  </a:lnTo>
                  <a:lnTo>
                    <a:pt x="1717" y="3228"/>
                  </a:lnTo>
                  <a:lnTo>
                    <a:pt x="1615" y="3231"/>
                  </a:lnTo>
                  <a:lnTo>
                    <a:pt x="1513" y="3228"/>
                  </a:lnTo>
                  <a:lnTo>
                    <a:pt x="1413" y="3219"/>
                  </a:lnTo>
                  <a:lnTo>
                    <a:pt x="1314" y="3202"/>
                  </a:lnTo>
                  <a:lnTo>
                    <a:pt x="1217" y="3182"/>
                  </a:lnTo>
                  <a:lnTo>
                    <a:pt x="1123" y="3155"/>
                  </a:lnTo>
                  <a:lnTo>
                    <a:pt x="1032" y="3122"/>
                  </a:lnTo>
                  <a:lnTo>
                    <a:pt x="942" y="3084"/>
                  </a:lnTo>
                  <a:lnTo>
                    <a:pt x="856" y="3042"/>
                  </a:lnTo>
                  <a:lnTo>
                    <a:pt x="772" y="2994"/>
                  </a:lnTo>
                  <a:lnTo>
                    <a:pt x="693" y="2942"/>
                  </a:lnTo>
                  <a:lnTo>
                    <a:pt x="615" y="2885"/>
                  </a:lnTo>
                  <a:lnTo>
                    <a:pt x="543" y="2824"/>
                  </a:lnTo>
                  <a:lnTo>
                    <a:pt x="473" y="2758"/>
                  </a:lnTo>
                  <a:lnTo>
                    <a:pt x="407" y="2688"/>
                  </a:lnTo>
                  <a:lnTo>
                    <a:pt x="346" y="2616"/>
                  </a:lnTo>
                  <a:lnTo>
                    <a:pt x="289" y="2538"/>
                  </a:lnTo>
                  <a:lnTo>
                    <a:pt x="237" y="2459"/>
                  </a:lnTo>
                  <a:lnTo>
                    <a:pt x="189" y="2375"/>
                  </a:lnTo>
                  <a:lnTo>
                    <a:pt x="147" y="2289"/>
                  </a:lnTo>
                  <a:lnTo>
                    <a:pt x="109" y="2199"/>
                  </a:lnTo>
                  <a:lnTo>
                    <a:pt x="76" y="2108"/>
                  </a:lnTo>
                  <a:lnTo>
                    <a:pt x="49" y="2014"/>
                  </a:lnTo>
                  <a:lnTo>
                    <a:pt x="29" y="1917"/>
                  </a:lnTo>
                  <a:lnTo>
                    <a:pt x="12" y="1818"/>
                  </a:lnTo>
                  <a:lnTo>
                    <a:pt x="3" y="1718"/>
                  </a:lnTo>
                  <a:lnTo>
                    <a:pt x="0" y="1616"/>
                  </a:lnTo>
                  <a:lnTo>
                    <a:pt x="3" y="1514"/>
                  </a:lnTo>
                  <a:lnTo>
                    <a:pt x="12" y="1413"/>
                  </a:lnTo>
                  <a:lnTo>
                    <a:pt x="29" y="1314"/>
                  </a:lnTo>
                  <a:lnTo>
                    <a:pt x="49" y="1218"/>
                  </a:lnTo>
                  <a:lnTo>
                    <a:pt x="76" y="1124"/>
                  </a:lnTo>
                  <a:lnTo>
                    <a:pt x="109" y="1032"/>
                  </a:lnTo>
                  <a:lnTo>
                    <a:pt x="147" y="942"/>
                  </a:lnTo>
                  <a:lnTo>
                    <a:pt x="189" y="857"/>
                  </a:lnTo>
                  <a:lnTo>
                    <a:pt x="237" y="773"/>
                  </a:lnTo>
                  <a:lnTo>
                    <a:pt x="289" y="693"/>
                  </a:lnTo>
                  <a:lnTo>
                    <a:pt x="346" y="617"/>
                  </a:lnTo>
                  <a:lnTo>
                    <a:pt x="407" y="543"/>
                  </a:lnTo>
                  <a:lnTo>
                    <a:pt x="473" y="474"/>
                  </a:lnTo>
                  <a:lnTo>
                    <a:pt x="543" y="409"/>
                  </a:lnTo>
                  <a:lnTo>
                    <a:pt x="615" y="347"/>
                  </a:lnTo>
                  <a:lnTo>
                    <a:pt x="693" y="290"/>
                  </a:lnTo>
                  <a:lnTo>
                    <a:pt x="772" y="238"/>
                  </a:lnTo>
                  <a:lnTo>
                    <a:pt x="856" y="190"/>
                  </a:lnTo>
                  <a:lnTo>
                    <a:pt x="942" y="147"/>
                  </a:lnTo>
                  <a:lnTo>
                    <a:pt x="1032" y="109"/>
                  </a:lnTo>
                  <a:lnTo>
                    <a:pt x="1123" y="77"/>
                  </a:lnTo>
                  <a:lnTo>
                    <a:pt x="1217" y="50"/>
                  </a:lnTo>
                  <a:lnTo>
                    <a:pt x="1314" y="29"/>
                  </a:lnTo>
                  <a:lnTo>
                    <a:pt x="1413" y="14"/>
                  </a:lnTo>
                  <a:lnTo>
                    <a:pt x="1513" y="3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732">
              <a:extLst>
                <a:ext uri="{FF2B5EF4-FFF2-40B4-BE49-F238E27FC236}">
                  <a16:creationId xmlns:a16="http://schemas.microsoft.com/office/drawing/2014/main" id="{E4966A89-8166-359F-4858-5425E2B80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142"/>
              <a:ext cx="20" cy="69"/>
            </a:xfrm>
            <a:custGeom>
              <a:avLst/>
              <a:gdLst>
                <a:gd name="T0" fmla="*/ 265 w 407"/>
                <a:gd name="T1" fmla="*/ 0 h 1375"/>
                <a:gd name="T2" fmla="*/ 294 w 407"/>
                <a:gd name="T3" fmla="*/ 3 h 1375"/>
                <a:gd name="T4" fmla="*/ 318 w 407"/>
                <a:gd name="T5" fmla="*/ 10 h 1375"/>
                <a:gd name="T6" fmla="*/ 341 w 407"/>
                <a:gd name="T7" fmla="*/ 21 h 1375"/>
                <a:gd name="T8" fmla="*/ 360 w 407"/>
                <a:gd name="T9" fmla="*/ 37 h 1375"/>
                <a:gd name="T10" fmla="*/ 376 w 407"/>
                <a:gd name="T11" fmla="*/ 56 h 1375"/>
                <a:gd name="T12" fmla="*/ 390 w 407"/>
                <a:gd name="T13" fmla="*/ 79 h 1375"/>
                <a:gd name="T14" fmla="*/ 399 w 407"/>
                <a:gd name="T15" fmla="*/ 104 h 1375"/>
                <a:gd name="T16" fmla="*/ 404 w 407"/>
                <a:gd name="T17" fmla="*/ 131 h 1375"/>
                <a:gd name="T18" fmla="*/ 407 w 407"/>
                <a:gd name="T19" fmla="*/ 163 h 1375"/>
                <a:gd name="T20" fmla="*/ 407 w 407"/>
                <a:gd name="T21" fmla="*/ 443 h 1375"/>
                <a:gd name="T22" fmla="*/ 407 w 407"/>
                <a:gd name="T23" fmla="*/ 1254 h 1375"/>
                <a:gd name="T24" fmla="*/ 405 w 407"/>
                <a:gd name="T25" fmla="*/ 1280 h 1375"/>
                <a:gd name="T26" fmla="*/ 400 w 407"/>
                <a:gd name="T27" fmla="*/ 1303 h 1375"/>
                <a:gd name="T28" fmla="*/ 392 w 407"/>
                <a:gd name="T29" fmla="*/ 1323 h 1375"/>
                <a:gd name="T30" fmla="*/ 381 w 407"/>
                <a:gd name="T31" fmla="*/ 1339 h 1375"/>
                <a:gd name="T32" fmla="*/ 367 w 407"/>
                <a:gd name="T33" fmla="*/ 1354 h 1375"/>
                <a:gd name="T34" fmla="*/ 350 w 407"/>
                <a:gd name="T35" fmla="*/ 1365 h 1375"/>
                <a:gd name="T36" fmla="*/ 331 w 407"/>
                <a:gd name="T37" fmla="*/ 1372 h 1375"/>
                <a:gd name="T38" fmla="*/ 307 w 407"/>
                <a:gd name="T39" fmla="*/ 1375 h 1375"/>
                <a:gd name="T40" fmla="*/ 284 w 407"/>
                <a:gd name="T41" fmla="*/ 1373 h 1375"/>
                <a:gd name="T42" fmla="*/ 262 w 407"/>
                <a:gd name="T43" fmla="*/ 1366 h 1375"/>
                <a:gd name="T44" fmla="*/ 244 w 407"/>
                <a:gd name="T45" fmla="*/ 1355 h 1375"/>
                <a:gd name="T46" fmla="*/ 228 w 407"/>
                <a:gd name="T47" fmla="*/ 1339 h 1375"/>
                <a:gd name="T48" fmla="*/ 216 w 407"/>
                <a:gd name="T49" fmla="*/ 1320 h 1375"/>
                <a:gd name="T50" fmla="*/ 206 w 407"/>
                <a:gd name="T51" fmla="*/ 1299 h 1375"/>
                <a:gd name="T52" fmla="*/ 203 w 407"/>
                <a:gd name="T53" fmla="*/ 1274 h 1375"/>
                <a:gd name="T54" fmla="*/ 202 w 407"/>
                <a:gd name="T55" fmla="*/ 1205 h 1375"/>
                <a:gd name="T56" fmla="*/ 203 w 407"/>
                <a:gd name="T57" fmla="*/ 1137 h 1375"/>
                <a:gd name="T58" fmla="*/ 203 w 407"/>
                <a:gd name="T59" fmla="*/ 212 h 1375"/>
                <a:gd name="T60" fmla="*/ 171 w 407"/>
                <a:gd name="T61" fmla="*/ 225 h 1375"/>
                <a:gd name="T62" fmla="*/ 142 w 407"/>
                <a:gd name="T63" fmla="*/ 237 h 1375"/>
                <a:gd name="T64" fmla="*/ 119 w 407"/>
                <a:gd name="T65" fmla="*/ 245 h 1375"/>
                <a:gd name="T66" fmla="*/ 96 w 407"/>
                <a:gd name="T67" fmla="*/ 247 h 1375"/>
                <a:gd name="T68" fmla="*/ 75 w 407"/>
                <a:gd name="T69" fmla="*/ 244 h 1375"/>
                <a:gd name="T70" fmla="*/ 56 w 407"/>
                <a:gd name="T71" fmla="*/ 236 h 1375"/>
                <a:gd name="T72" fmla="*/ 37 w 407"/>
                <a:gd name="T73" fmla="*/ 224 h 1375"/>
                <a:gd name="T74" fmla="*/ 22 w 407"/>
                <a:gd name="T75" fmla="*/ 209 h 1375"/>
                <a:gd name="T76" fmla="*/ 11 w 407"/>
                <a:gd name="T77" fmla="*/ 190 h 1375"/>
                <a:gd name="T78" fmla="*/ 4 w 407"/>
                <a:gd name="T79" fmla="*/ 170 h 1375"/>
                <a:gd name="T80" fmla="*/ 0 w 407"/>
                <a:gd name="T81" fmla="*/ 151 h 1375"/>
                <a:gd name="T82" fmla="*/ 0 w 407"/>
                <a:gd name="T83" fmla="*/ 131 h 1375"/>
                <a:gd name="T84" fmla="*/ 4 w 407"/>
                <a:gd name="T85" fmla="*/ 113 h 1375"/>
                <a:gd name="T86" fmla="*/ 11 w 407"/>
                <a:gd name="T87" fmla="*/ 96 h 1375"/>
                <a:gd name="T88" fmla="*/ 22 w 407"/>
                <a:gd name="T89" fmla="*/ 81 h 1375"/>
                <a:gd name="T90" fmla="*/ 37 w 407"/>
                <a:gd name="T91" fmla="*/ 67 h 1375"/>
                <a:gd name="T92" fmla="*/ 56 w 407"/>
                <a:gd name="T93" fmla="*/ 57 h 1375"/>
                <a:gd name="T94" fmla="*/ 98 w 407"/>
                <a:gd name="T95" fmla="*/ 39 h 1375"/>
                <a:gd name="T96" fmla="*/ 143 w 407"/>
                <a:gd name="T97" fmla="*/ 22 h 1375"/>
                <a:gd name="T98" fmla="*/ 189 w 407"/>
                <a:gd name="T99" fmla="*/ 9 h 1375"/>
                <a:gd name="T100" fmla="*/ 235 w 407"/>
                <a:gd name="T101" fmla="*/ 1 h 1375"/>
                <a:gd name="T102" fmla="*/ 265 w 407"/>
                <a:gd name="T103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1375">
                  <a:moveTo>
                    <a:pt x="265" y="0"/>
                  </a:moveTo>
                  <a:lnTo>
                    <a:pt x="294" y="3"/>
                  </a:lnTo>
                  <a:lnTo>
                    <a:pt x="318" y="10"/>
                  </a:lnTo>
                  <a:lnTo>
                    <a:pt x="341" y="21"/>
                  </a:lnTo>
                  <a:lnTo>
                    <a:pt x="360" y="37"/>
                  </a:lnTo>
                  <a:lnTo>
                    <a:pt x="376" y="56"/>
                  </a:lnTo>
                  <a:lnTo>
                    <a:pt x="390" y="79"/>
                  </a:lnTo>
                  <a:lnTo>
                    <a:pt x="399" y="104"/>
                  </a:lnTo>
                  <a:lnTo>
                    <a:pt x="404" y="131"/>
                  </a:lnTo>
                  <a:lnTo>
                    <a:pt x="407" y="163"/>
                  </a:lnTo>
                  <a:lnTo>
                    <a:pt x="407" y="443"/>
                  </a:lnTo>
                  <a:lnTo>
                    <a:pt x="407" y="1254"/>
                  </a:lnTo>
                  <a:lnTo>
                    <a:pt x="405" y="1280"/>
                  </a:lnTo>
                  <a:lnTo>
                    <a:pt x="400" y="1303"/>
                  </a:lnTo>
                  <a:lnTo>
                    <a:pt x="392" y="1323"/>
                  </a:lnTo>
                  <a:lnTo>
                    <a:pt x="381" y="1339"/>
                  </a:lnTo>
                  <a:lnTo>
                    <a:pt x="367" y="1354"/>
                  </a:lnTo>
                  <a:lnTo>
                    <a:pt x="350" y="1365"/>
                  </a:lnTo>
                  <a:lnTo>
                    <a:pt x="331" y="1372"/>
                  </a:lnTo>
                  <a:lnTo>
                    <a:pt x="307" y="1375"/>
                  </a:lnTo>
                  <a:lnTo>
                    <a:pt x="284" y="1373"/>
                  </a:lnTo>
                  <a:lnTo>
                    <a:pt x="262" y="1366"/>
                  </a:lnTo>
                  <a:lnTo>
                    <a:pt x="244" y="1355"/>
                  </a:lnTo>
                  <a:lnTo>
                    <a:pt x="228" y="1339"/>
                  </a:lnTo>
                  <a:lnTo>
                    <a:pt x="216" y="1320"/>
                  </a:lnTo>
                  <a:lnTo>
                    <a:pt x="206" y="1299"/>
                  </a:lnTo>
                  <a:lnTo>
                    <a:pt x="203" y="1274"/>
                  </a:lnTo>
                  <a:lnTo>
                    <a:pt x="202" y="1205"/>
                  </a:lnTo>
                  <a:lnTo>
                    <a:pt x="203" y="1137"/>
                  </a:lnTo>
                  <a:lnTo>
                    <a:pt x="203" y="212"/>
                  </a:lnTo>
                  <a:lnTo>
                    <a:pt x="171" y="225"/>
                  </a:lnTo>
                  <a:lnTo>
                    <a:pt x="142" y="237"/>
                  </a:lnTo>
                  <a:lnTo>
                    <a:pt x="119" y="245"/>
                  </a:lnTo>
                  <a:lnTo>
                    <a:pt x="96" y="247"/>
                  </a:lnTo>
                  <a:lnTo>
                    <a:pt x="75" y="244"/>
                  </a:lnTo>
                  <a:lnTo>
                    <a:pt x="56" y="236"/>
                  </a:lnTo>
                  <a:lnTo>
                    <a:pt x="37" y="224"/>
                  </a:lnTo>
                  <a:lnTo>
                    <a:pt x="22" y="209"/>
                  </a:lnTo>
                  <a:lnTo>
                    <a:pt x="11" y="190"/>
                  </a:lnTo>
                  <a:lnTo>
                    <a:pt x="4" y="170"/>
                  </a:lnTo>
                  <a:lnTo>
                    <a:pt x="0" y="151"/>
                  </a:lnTo>
                  <a:lnTo>
                    <a:pt x="0" y="131"/>
                  </a:lnTo>
                  <a:lnTo>
                    <a:pt x="4" y="113"/>
                  </a:lnTo>
                  <a:lnTo>
                    <a:pt x="11" y="96"/>
                  </a:lnTo>
                  <a:lnTo>
                    <a:pt x="22" y="81"/>
                  </a:lnTo>
                  <a:lnTo>
                    <a:pt x="37" y="67"/>
                  </a:lnTo>
                  <a:lnTo>
                    <a:pt x="56" y="57"/>
                  </a:lnTo>
                  <a:lnTo>
                    <a:pt x="98" y="39"/>
                  </a:lnTo>
                  <a:lnTo>
                    <a:pt x="143" y="22"/>
                  </a:lnTo>
                  <a:lnTo>
                    <a:pt x="189" y="9"/>
                  </a:lnTo>
                  <a:lnTo>
                    <a:pt x="235" y="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733">
              <a:extLst>
                <a:ext uri="{FF2B5EF4-FFF2-40B4-BE49-F238E27FC236}">
                  <a16:creationId xmlns:a16="http://schemas.microsoft.com/office/drawing/2014/main" id="{BA8A4698-4EDE-56DD-5E61-E2900A4AA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115"/>
              <a:ext cx="16" cy="16"/>
            </a:xfrm>
            <a:custGeom>
              <a:avLst/>
              <a:gdLst>
                <a:gd name="T0" fmla="*/ 161 w 322"/>
                <a:gd name="T1" fmla="*/ 0 h 320"/>
                <a:gd name="T2" fmla="*/ 190 w 322"/>
                <a:gd name="T3" fmla="*/ 3 h 320"/>
                <a:gd name="T4" fmla="*/ 217 w 322"/>
                <a:gd name="T5" fmla="*/ 10 h 320"/>
                <a:gd name="T6" fmla="*/ 243 w 322"/>
                <a:gd name="T7" fmla="*/ 23 h 320"/>
                <a:gd name="T8" fmla="*/ 265 w 322"/>
                <a:gd name="T9" fmla="*/ 38 h 320"/>
                <a:gd name="T10" fmla="*/ 285 w 322"/>
                <a:gd name="T11" fmla="*/ 57 h 320"/>
                <a:gd name="T12" fmla="*/ 300 w 322"/>
                <a:gd name="T13" fmla="*/ 79 h 320"/>
                <a:gd name="T14" fmla="*/ 312 w 322"/>
                <a:gd name="T15" fmla="*/ 104 h 320"/>
                <a:gd name="T16" fmla="*/ 320 w 322"/>
                <a:gd name="T17" fmla="*/ 131 h 320"/>
                <a:gd name="T18" fmla="*/ 322 w 322"/>
                <a:gd name="T19" fmla="*/ 159 h 320"/>
                <a:gd name="T20" fmla="*/ 320 w 322"/>
                <a:gd name="T21" fmla="*/ 188 h 320"/>
                <a:gd name="T22" fmla="*/ 313 w 322"/>
                <a:gd name="T23" fmla="*/ 215 h 320"/>
                <a:gd name="T24" fmla="*/ 301 w 322"/>
                <a:gd name="T25" fmla="*/ 240 h 320"/>
                <a:gd name="T26" fmla="*/ 285 w 322"/>
                <a:gd name="T27" fmla="*/ 262 h 320"/>
                <a:gd name="T28" fmla="*/ 265 w 322"/>
                <a:gd name="T29" fmla="*/ 282 h 320"/>
                <a:gd name="T30" fmla="*/ 242 w 322"/>
                <a:gd name="T31" fmla="*/ 298 h 320"/>
                <a:gd name="T32" fmla="*/ 216 w 322"/>
                <a:gd name="T33" fmla="*/ 310 h 320"/>
                <a:gd name="T34" fmla="*/ 189 w 322"/>
                <a:gd name="T35" fmla="*/ 317 h 320"/>
                <a:gd name="T36" fmla="*/ 160 w 322"/>
                <a:gd name="T37" fmla="*/ 320 h 320"/>
                <a:gd name="T38" fmla="*/ 132 w 322"/>
                <a:gd name="T39" fmla="*/ 317 h 320"/>
                <a:gd name="T40" fmla="*/ 104 w 322"/>
                <a:gd name="T41" fmla="*/ 309 h 320"/>
                <a:gd name="T42" fmla="*/ 80 w 322"/>
                <a:gd name="T43" fmla="*/ 297 h 320"/>
                <a:gd name="T44" fmla="*/ 57 w 322"/>
                <a:gd name="T45" fmla="*/ 281 h 320"/>
                <a:gd name="T46" fmla="*/ 38 w 322"/>
                <a:gd name="T47" fmla="*/ 262 h 320"/>
                <a:gd name="T48" fmla="*/ 22 w 322"/>
                <a:gd name="T49" fmla="*/ 240 h 320"/>
                <a:gd name="T50" fmla="*/ 11 w 322"/>
                <a:gd name="T51" fmla="*/ 214 h 320"/>
                <a:gd name="T52" fmla="*/ 2 w 322"/>
                <a:gd name="T53" fmla="*/ 188 h 320"/>
                <a:gd name="T54" fmla="*/ 0 w 322"/>
                <a:gd name="T55" fmla="*/ 159 h 320"/>
                <a:gd name="T56" fmla="*/ 3 w 322"/>
                <a:gd name="T57" fmla="*/ 131 h 320"/>
                <a:gd name="T58" fmla="*/ 11 w 322"/>
                <a:gd name="T59" fmla="*/ 104 h 320"/>
                <a:gd name="T60" fmla="*/ 23 w 322"/>
                <a:gd name="T61" fmla="*/ 79 h 320"/>
                <a:gd name="T62" fmla="*/ 39 w 322"/>
                <a:gd name="T63" fmla="*/ 57 h 320"/>
                <a:gd name="T64" fmla="*/ 58 w 322"/>
                <a:gd name="T65" fmla="*/ 38 h 320"/>
                <a:gd name="T66" fmla="*/ 81 w 322"/>
                <a:gd name="T67" fmla="*/ 23 h 320"/>
                <a:gd name="T68" fmla="*/ 105 w 322"/>
                <a:gd name="T69" fmla="*/ 10 h 320"/>
                <a:gd name="T70" fmla="*/ 133 w 322"/>
                <a:gd name="T71" fmla="*/ 3 h 320"/>
                <a:gd name="T72" fmla="*/ 161 w 322"/>
                <a:gd name="T73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2" h="320">
                  <a:moveTo>
                    <a:pt x="161" y="0"/>
                  </a:moveTo>
                  <a:lnTo>
                    <a:pt x="190" y="3"/>
                  </a:lnTo>
                  <a:lnTo>
                    <a:pt x="217" y="10"/>
                  </a:lnTo>
                  <a:lnTo>
                    <a:pt x="243" y="23"/>
                  </a:lnTo>
                  <a:lnTo>
                    <a:pt x="265" y="38"/>
                  </a:lnTo>
                  <a:lnTo>
                    <a:pt x="285" y="57"/>
                  </a:lnTo>
                  <a:lnTo>
                    <a:pt x="300" y="79"/>
                  </a:lnTo>
                  <a:lnTo>
                    <a:pt x="312" y="104"/>
                  </a:lnTo>
                  <a:lnTo>
                    <a:pt x="320" y="131"/>
                  </a:lnTo>
                  <a:lnTo>
                    <a:pt x="322" y="159"/>
                  </a:lnTo>
                  <a:lnTo>
                    <a:pt x="320" y="188"/>
                  </a:lnTo>
                  <a:lnTo>
                    <a:pt x="313" y="215"/>
                  </a:lnTo>
                  <a:lnTo>
                    <a:pt x="301" y="240"/>
                  </a:lnTo>
                  <a:lnTo>
                    <a:pt x="285" y="262"/>
                  </a:lnTo>
                  <a:lnTo>
                    <a:pt x="265" y="282"/>
                  </a:lnTo>
                  <a:lnTo>
                    <a:pt x="242" y="298"/>
                  </a:lnTo>
                  <a:lnTo>
                    <a:pt x="216" y="310"/>
                  </a:lnTo>
                  <a:lnTo>
                    <a:pt x="189" y="317"/>
                  </a:lnTo>
                  <a:lnTo>
                    <a:pt x="160" y="320"/>
                  </a:lnTo>
                  <a:lnTo>
                    <a:pt x="132" y="317"/>
                  </a:lnTo>
                  <a:lnTo>
                    <a:pt x="104" y="309"/>
                  </a:lnTo>
                  <a:lnTo>
                    <a:pt x="80" y="297"/>
                  </a:lnTo>
                  <a:lnTo>
                    <a:pt x="57" y="281"/>
                  </a:lnTo>
                  <a:lnTo>
                    <a:pt x="38" y="262"/>
                  </a:lnTo>
                  <a:lnTo>
                    <a:pt x="22" y="240"/>
                  </a:lnTo>
                  <a:lnTo>
                    <a:pt x="11" y="214"/>
                  </a:lnTo>
                  <a:lnTo>
                    <a:pt x="2" y="188"/>
                  </a:lnTo>
                  <a:lnTo>
                    <a:pt x="0" y="159"/>
                  </a:lnTo>
                  <a:lnTo>
                    <a:pt x="3" y="131"/>
                  </a:lnTo>
                  <a:lnTo>
                    <a:pt x="11" y="104"/>
                  </a:lnTo>
                  <a:lnTo>
                    <a:pt x="23" y="79"/>
                  </a:lnTo>
                  <a:lnTo>
                    <a:pt x="39" y="57"/>
                  </a:lnTo>
                  <a:lnTo>
                    <a:pt x="58" y="38"/>
                  </a:lnTo>
                  <a:lnTo>
                    <a:pt x="81" y="23"/>
                  </a:lnTo>
                  <a:lnTo>
                    <a:pt x="105" y="10"/>
                  </a:lnTo>
                  <a:lnTo>
                    <a:pt x="133" y="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2" name="Текст 3">
            <a:extLst>
              <a:ext uri="{FF2B5EF4-FFF2-40B4-BE49-F238E27FC236}">
                <a16:creationId xmlns:a16="http://schemas.microsoft.com/office/drawing/2014/main" id="{F654ABE9-72E9-DBFF-69B3-43B953D649FD}"/>
              </a:ext>
            </a:extLst>
          </p:cNvPr>
          <p:cNvSpPr txBox="1">
            <a:spLocks/>
          </p:cNvSpPr>
          <p:nvPr/>
        </p:nvSpPr>
        <p:spPr>
          <a:xfrm>
            <a:off x="393932" y="4237621"/>
            <a:ext cx="4108620" cy="86793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>
                <a:latin typeface="Montserrat" panose="00000500000000000000" pitchFamily="2" charset="-52"/>
              </a:rPr>
              <a:t>     </a:t>
            </a:r>
            <a: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  <a:t>Используйте иконки места </a:t>
            </a:r>
            <a:b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  <a:t>или атомной электростанции для обозначения расположения, </a:t>
            </a:r>
            <a:b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</a:br>
            <a: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  <a:t>а текстовое поле - для названия</a:t>
            </a:r>
            <a:endParaRPr lang="ru-RU" dirty="0">
              <a:solidFill>
                <a:schemeClr val="accent1"/>
              </a:solidFill>
            </a:endParaRPr>
          </a:p>
        </p:txBody>
      </p:sp>
      <p:grpSp>
        <p:nvGrpSpPr>
          <p:cNvPr id="23" name="Group 729">
            <a:extLst>
              <a:ext uri="{FF2B5EF4-FFF2-40B4-BE49-F238E27FC236}">
                <a16:creationId xmlns:a16="http://schemas.microsoft.com/office/drawing/2014/main" id="{C8553D33-AD2F-0082-EB46-0B03E66A31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7701" y="4256045"/>
            <a:ext cx="303487" cy="303487"/>
            <a:chOff x="3756" y="2082"/>
            <a:chExt cx="162" cy="162"/>
          </a:xfrm>
        </p:grpSpPr>
        <p:sp>
          <p:nvSpPr>
            <p:cNvPr id="24" name="Freeform 731">
              <a:extLst>
                <a:ext uri="{FF2B5EF4-FFF2-40B4-BE49-F238E27FC236}">
                  <a16:creationId xmlns:a16="http://schemas.microsoft.com/office/drawing/2014/main" id="{7BADD33A-D139-8057-E24E-E9451306D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082"/>
              <a:ext cx="162" cy="162"/>
            </a:xfrm>
            <a:custGeom>
              <a:avLst/>
              <a:gdLst>
                <a:gd name="T0" fmla="*/ 1717 w 3231"/>
                <a:gd name="T1" fmla="*/ 3 h 3231"/>
                <a:gd name="T2" fmla="*/ 1917 w 3231"/>
                <a:gd name="T3" fmla="*/ 29 h 3231"/>
                <a:gd name="T4" fmla="*/ 2107 w 3231"/>
                <a:gd name="T5" fmla="*/ 77 h 3231"/>
                <a:gd name="T6" fmla="*/ 2289 w 3231"/>
                <a:gd name="T7" fmla="*/ 147 h 3231"/>
                <a:gd name="T8" fmla="*/ 2458 w 3231"/>
                <a:gd name="T9" fmla="*/ 238 h 3231"/>
                <a:gd name="T10" fmla="*/ 2614 w 3231"/>
                <a:gd name="T11" fmla="*/ 347 h 3231"/>
                <a:gd name="T12" fmla="*/ 2757 w 3231"/>
                <a:gd name="T13" fmla="*/ 474 h 3231"/>
                <a:gd name="T14" fmla="*/ 2884 w 3231"/>
                <a:gd name="T15" fmla="*/ 617 h 3231"/>
                <a:gd name="T16" fmla="*/ 2993 w 3231"/>
                <a:gd name="T17" fmla="*/ 773 h 3231"/>
                <a:gd name="T18" fmla="*/ 3084 w 3231"/>
                <a:gd name="T19" fmla="*/ 942 h 3231"/>
                <a:gd name="T20" fmla="*/ 3154 w 3231"/>
                <a:gd name="T21" fmla="*/ 1124 h 3231"/>
                <a:gd name="T22" fmla="*/ 3202 w 3231"/>
                <a:gd name="T23" fmla="*/ 1314 h 3231"/>
                <a:gd name="T24" fmla="*/ 3228 w 3231"/>
                <a:gd name="T25" fmla="*/ 1514 h 3231"/>
                <a:gd name="T26" fmla="*/ 3228 w 3231"/>
                <a:gd name="T27" fmla="*/ 1718 h 3231"/>
                <a:gd name="T28" fmla="*/ 3202 w 3231"/>
                <a:gd name="T29" fmla="*/ 1917 h 3231"/>
                <a:gd name="T30" fmla="*/ 3154 w 3231"/>
                <a:gd name="T31" fmla="*/ 2108 h 3231"/>
                <a:gd name="T32" fmla="*/ 3084 w 3231"/>
                <a:gd name="T33" fmla="*/ 2289 h 3231"/>
                <a:gd name="T34" fmla="*/ 2993 w 3231"/>
                <a:gd name="T35" fmla="*/ 2459 h 3231"/>
                <a:gd name="T36" fmla="*/ 2884 w 3231"/>
                <a:gd name="T37" fmla="*/ 2616 h 3231"/>
                <a:gd name="T38" fmla="*/ 2757 w 3231"/>
                <a:gd name="T39" fmla="*/ 2758 h 3231"/>
                <a:gd name="T40" fmla="*/ 2614 w 3231"/>
                <a:gd name="T41" fmla="*/ 2885 h 3231"/>
                <a:gd name="T42" fmla="*/ 2458 w 3231"/>
                <a:gd name="T43" fmla="*/ 2994 h 3231"/>
                <a:gd name="T44" fmla="*/ 2289 w 3231"/>
                <a:gd name="T45" fmla="*/ 3084 h 3231"/>
                <a:gd name="T46" fmla="*/ 2107 w 3231"/>
                <a:gd name="T47" fmla="*/ 3155 h 3231"/>
                <a:gd name="T48" fmla="*/ 1917 w 3231"/>
                <a:gd name="T49" fmla="*/ 3202 h 3231"/>
                <a:gd name="T50" fmla="*/ 1717 w 3231"/>
                <a:gd name="T51" fmla="*/ 3228 h 3231"/>
                <a:gd name="T52" fmla="*/ 1513 w 3231"/>
                <a:gd name="T53" fmla="*/ 3228 h 3231"/>
                <a:gd name="T54" fmla="*/ 1314 w 3231"/>
                <a:gd name="T55" fmla="*/ 3202 h 3231"/>
                <a:gd name="T56" fmla="*/ 1123 w 3231"/>
                <a:gd name="T57" fmla="*/ 3155 h 3231"/>
                <a:gd name="T58" fmla="*/ 942 w 3231"/>
                <a:gd name="T59" fmla="*/ 3084 h 3231"/>
                <a:gd name="T60" fmla="*/ 772 w 3231"/>
                <a:gd name="T61" fmla="*/ 2994 h 3231"/>
                <a:gd name="T62" fmla="*/ 615 w 3231"/>
                <a:gd name="T63" fmla="*/ 2885 h 3231"/>
                <a:gd name="T64" fmla="*/ 473 w 3231"/>
                <a:gd name="T65" fmla="*/ 2758 h 3231"/>
                <a:gd name="T66" fmla="*/ 346 w 3231"/>
                <a:gd name="T67" fmla="*/ 2616 h 3231"/>
                <a:gd name="T68" fmla="*/ 237 w 3231"/>
                <a:gd name="T69" fmla="*/ 2459 h 3231"/>
                <a:gd name="T70" fmla="*/ 147 w 3231"/>
                <a:gd name="T71" fmla="*/ 2289 h 3231"/>
                <a:gd name="T72" fmla="*/ 76 w 3231"/>
                <a:gd name="T73" fmla="*/ 2108 h 3231"/>
                <a:gd name="T74" fmla="*/ 29 w 3231"/>
                <a:gd name="T75" fmla="*/ 1917 h 3231"/>
                <a:gd name="T76" fmla="*/ 3 w 3231"/>
                <a:gd name="T77" fmla="*/ 1718 h 3231"/>
                <a:gd name="T78" fmla="*/ 3 w 3231"/>
                <a:gd name="T79" fmla="*/ 1514 h 3231"/>
                <a:gd name="T80" fmla="*/ 29 w 3231"/>
                <a:gd name="T81" fmla="*/ 1314 h 3231"/>
                <a:gd name="T82" fmla="*/ 76 w 3231"/>
                <a:gd name="T83" fmla="*/ 1124 h 3231"/>
                <a:gd name="T84" fmla="*/ 147 w 3231"/>
                <a:gd name="T85" fmla="*/ 942 h 3231"/>
                <a:gd name="T86" fmla="*/ 237 w 3231"/>
                <a:gd name="T87" fmla="*/ 773 h 3231"/>
                <a:gd name="T88" fmla="*/ 346 w 3231"/>
                <a:gd name="T89" fmla="*/ 617 h 3231"/>
                <a:gd name="T90" fmla="*/ 473 w 3231"/>
                <a:gd name="T91" fmla="*/ 474 h 3231"/>
                <a:gd name="T92" fmla="*/ 615 w 3231"/>
                <a:gd name="T93" fmla="*/ 347 h 3231"/>
                <a:gd name="T94" fmla="*/ 772 w 3231"/>
                <a:gd name="T95" fmla="*/ 238 h 3231"/>
                <a:gd name="T96" fmla="*/ 942 w 3231"/>
                <a:gd name="T97" fmla="*/ 147 h 3231"/>
                <a:gd name="T98" fmla="*/ 1123 w 3231"/>
                <a:gd name="T99" fmla="*/ 77 h 3231"/>
                <a:gd name="T100" fmla="*/ 1314 w 3231"/>
                <a:gd name="T101" fmla="*/ 29 h 3231"/>
                <a:gd name="T102" fmla="*/ 1513 w 3231"/>
                <a:gd name="T103" fmla="*/ 3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31" h="3231">
                  <a:moveTo>
                    <a:pt x="1615" y="0"/>
                  </a:moveTo>
                  <a:lnTo>
                    <a:pt x="1717" y="3"/>
                  </a:lnTo>
                  <a:lnTo>
                    <a:pt x="1818" y="14"/>
                  </a:lnTo>
                  <a:lnTo>
                    <a:pt x="1917" y="29"/>
                  </a:lnTo>
                  <a:lnTo>
                    <a:pt x="2013" y="50"/>
                  </a:lnTo>
                  <a:lnTo>
                    <a:pt x="2107" y="77"/>
                  </a:lnTo>
                  <a:lnTo>
                    <a:pt x="2199" y="109"/>
                  </a:lnTo>
                  <a:lnTo>
                    <a:pt x="2289" y="147"/>
                  </a:lnTo>
                  <a:lnTo>
                    <a:pt x="2374" y="190"/>
                  </a:lnTo>
                  <a:lnTo>
                    <a:pt x="2458" y="238"/>
                  </a:lnTo>
                  <a:lnTo>
                    <a:pt x="2538" y="290"/>
                  </a:lnTo>
                  <a:lnTo>
                    <a:pt x="2614" y="347"/>
                  </a:lnTo>
                  <a:lnTo>
                    <a:pt x="2688" y="409"/>
                  </a:lnTo>
                  <a:lnTo>
                    <a:pt x="2757" y="474"/>
                  </a:lnTo>
                  <a:lnTo>
                    <a:pt x="2822" y="543"/>
                  </a:lnTo>
                  <a:lnTo>
                    <a:pt x="2884" y="617"/>
                  </a:lnTo>
                  <a:lnTo>
                    <a:pt x="2941" y="693"/>
                  </a:lnTo>
                  <a:lnTo>
                    <a:pt x="2993" y="773"/>
                  </a:lnTo>
                  <a:lnTo>
                    <a:pt x="3041" y="857"/>
                  </a:lnTo>
                  <a:lnTo>
                    <a:pt x="3084" y="942"/>
                  </a:lnTo>
                  <a:lnTo>
                    <a:pt x="3122" y="1032"/>
                  </a:lnTo>
                  <a:lnTo>
                    <a:pt x="3154" y="1124"/>
                  </a:lnTo>
                  <a:lnTo>
                    <a:pt x="3181" y="1218"/>
                  </a:lnTo>
                  <a:lnTo>
                    <a:pt x="3202" y="1314"/>
                  </a:lnTo>
                  <a:lnTo>
                    <a:pt x="3217" y="1413"/>
                  </a:lnTo>
                  <a:lnTo>
                    <a:pt x="3228" y="1514"/>
                  </a:lnTo>
                  <a:lnTo>
                    <a:pt x="3231" y="1616"/>
                  </a:lnTo>
                  <a:lnTo>
                    <a:pt x="3228" y="1718"/>
                  </a:lnTo>
                  <a:lnTo>
                    <a:pt x="3217" y="1818"/>
                  </a:lnTo>
                  <a:lnTo>
                    <a:pt x="3202" y="1917"/>
                  </a:lnTo>
                  <a:lnTo>
                    <a:pt x="3181" y="2014"/>
                  </a:lnTo>
                  <a:lnTo>
                    <a:pt x="3154" y="2108"/>
                  </a:lnTo>
                  <a:lnTo>
                    <a:pt x="3122" y="2199"/>
                  </a:lnTo>
                  <a:lnTo>
                    <a:pt x="3084" y="2289"/>
                  </a:lnTo>
                  <a:lnTo>
                    <a:pt x="3041" y="2375"/>
                  </a:lnTo>
                  <a:lnTo>
                    <a:pt x="2993" y="2459"/>
                  </a:lnTo>
                  <a:lnTo>
                    <a:pt x="2941" y="2538"/>
                  </a:lnTo>
                  <a:lnTo>
                    <a:pt x="2884" y="2616"/>
                  </a:lnTo>
                  <a:lnTo>
                    <a:pt x="2822" y="2688"/>
                  </a:lnTo>
                  <a:lnTo>
                    <a:pt x="2757" y="2758"/>
                  </a:lnTo>
                  <a:lnTo>
                    <a:pt x="2688" y="2824"/>
                  </a:lnTo>
                  <a:lnTo>
                    <a:pt x="2614" y="2885"/>
                  </a:lnTo>
                  <a:lnTo>
                    <a:pt x="2538" y="2942"/>
                  </a:lnTo>
                  <a:lnTo>
                    <a:pt x="2458" y="2994"/>
                  </a:lnTo>
                  <a:lnTo>
                    <a:pt x="2374" y="3042"/>
                  </a:lnTo>
                  <a:lnTo>
                    <a:pt x="2289" y="3084"/>
                  </a:lnTo>
                  <a:lnTo>
                    <a:pt x="2199" y="3122"/>
                  </a:lnTo>
                  <a:lnTo>
                    <a:pt x="2107" y="3155"/>
                  </a:lnTo>
                  <a:lnTo>
                    <a:pt x="2013" y="3182"/>
                  </a:lnTo>
                  <a:lnTo>
                    <a:pt x="1917" y="3202"/>
                  </a:lnTo>
                  <a:lnTo>
                    <a:pt x="1818" y="3219"/>
                  </a:lnTo>
                  <a:lnTo>
                    <a:pt x="1717" y="3228"/>
                  </a:lnTo>
                  <a:lnTo>
                    <a:pt x="1615" y="3231"/>
                  </a:lnTo>
                  <a:lnTo>
                    <a:pt x="1513" y="3228"/>
                  </a:lnTo>
                  <a:lnTo>
                    <a:pt x="1413" y="3219"/>
                  </a:lnTo>
                  <a:lnTo>
                    <a:pt x="1314" y="3202"/>
                  </a:lnTo>
                  <a:lnTo>
                    <a:pt x="1217" y="3182"/>
                  </a:lnTo>
                  <a:lnTo>
                    <a:pt x="1123" y="3155"/>
                  </a:lnTo>
                  <a:lnTo>
                    <a:pt x="1032" y="3122"/>
                  </a:lnTo>
                  <a:lnTo>
                    <a:pt x="942" y="3084"/>
                  </a:lnTo>
                  <a:lnTo>
                    <a:pt x="856" y="3042"/>
                  </a:lnTo>
                  <a:lnTo>
                    <a:pt x="772" y="2994"/>
                  </a:lnTo>
                  <a:lnTo>
                    <a:pt x="693" y="2942"/>
                  </a:lnTo>
                  <a:lnTo>
                    <a:pt x="615" y="2885"/>
                  </a:lnTo>
                  <a:lnTo>
                    <a:pt x="543" y="2824"/>
                  </a:lnTo>
                  <a:lnTo>
                    <a:pt x="473" y="2758"/>
                  </a:lnTo>
                  <a:lnTo>
                    <a:pt x="407" y="2688"/>
                  </a:lnTo>
                  <a:lnTo>
                    <a:pt x="346" y="2616"/>
                  </a:lnTo>
                  <a:lnTo>
                    <a:pt x="289" y="2538"/>
                  </a:lnTo>
                  <a:lnTo>
                    <a:pt x="237" y="2459"/>
                  </a:lnTo>
                  <a:lnTo>
                    <a:pt x="189" y="2375"/>
                  </a:lnTo>
                  <a:lnTo>
                    <a:pt x="147" y="2289"/>
                  </a:lnTo>
                  <a:lnTo>
                    <a:pt x="109" y="2199"/>
                  </a:lnTo>
                  <a:lnTo>
                    <a:pt x="76" y="2108"/>
                  </a:lnTo>
                  <a:lnTo>
                    <a:pt x="49" y="2014"/>
                  </a:lnTo>
                  <a:lnTo>
                    <a:pt x="29" y="1917"/>
                  </a:lnTo>
                  <a:lnTo>
                    <a:pt x="12" y="1818"/>
                  </a:lnTo>
                  <a:lnTo>
                    <a:pt x="3" y="1718"/>
                  </a:lnTo>
                  <a:lnTo>
                    <a:pt x="0" y="1616"/>
                  </a:lnTo>
                  <a:lnTo>
                    <a:pt x="3" y="1514"/>
                  </a:lnTo>
                  <a:lnTo>
                    <a:pt x="12" y="1413"/>
                  </a:lnTo>
                  <a:lnTo>
                    <a:pt x="29" y="1314"/>
                  </a:lnTo>
                  <a:lnTo>
                    <a:pt x="49" y="1218"/>
                  </a:lnTo>
                  <a:lnTo>
                    <a:pt x="76" y="1124"/>
                  </a:lnTo>
                  <a:lnTo>
                    <a:pt x="109" y="1032"/>
                  </a:lnTo>
                  <a:lnTo>
                    <a:pt x="147" y="942"/>
                  </a:lnTo>
                  <a:lnTo>
                    <a:pt x="189" y="857"/>
                  </a:lnTo>
                  <a:lnTo>
                    <a:pt x="237" y="773"/>
                  </a:lnTo>
                  <a:lnTo>
                    <a:pt x="289" y="693"/>
                  </a:lnTo>
                  <a:lnTo>
                    <a:pt x="346" y="617"/>
                  </a:lnTo>
                  <a:lnTo>
                    <a:pt x="407" y="543"/>
                  </a:lnTo>
                  <a:lnTo>
                    <a:pt x="473" y="474"/>
                  </a:lnTo>
                  <a:lnTo>
                    <a:pt x="543" y="409"/>
                  </a:lnTo>
                  <a:lnTo>
                    <a:pt x="615" y="347"/>
                  </a:lnTo>
                  <a:lnTo>
                    <a:pt x="693" y="290"/>
                  </a:lnTo>
                  <a:lnTo>
                    <a:pt x="772" y="238"/>
                  </a:lnTo>
                  <a:lnTo>
                    <a:pt x="856" y="190"/>
                  </a:lnTo>
                  <a:lnTo>
                    <a:pt x="942" y="147"/>
                  </a:lnTo>
                  <a:lnTo>
                    <a:pt x="1032" y="109"/>
                  </a:lnTo>
                  <a:lnTo>
                    <a:pt x="1123" y="77"/>
                  </a:lnTo>
                  <a:lnTo>
                    <a:pt x="1217" y="50"/>
                  </a:lnTo>
                  <a:lnTo>
                    <a:pt x="1314" y="29"/>
                  </a:lnTo>
                  <a:lnTo>
                    <a:pt x="1413" y="14"/>
                  </a:lnTo>
                  <a:lnTo>
                    <a:pt x="1513" y="3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732">
              <a:extLst>
                <a:ext uri="{FF2B5EF4-FFF2-40B4-BE49-F238E27FC236}">
                  <a16:creationId xmlns:a16="http://schemas.microsoft.com/office/drawing/2014/main" id="{ED2690F9-F5BC-E3EE-1B68-FC47858B8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142"/>
              <a:ext cx="20" cy="69"/>
            </a:xfrm>
            <a:custGeom>
              <a:avLst/>
              <a:gdLst>
                <a:gd name="T0" fmla="*/ 265 w 407"/>
                <a:gd name="T1" fmla="*/ 0 h 1375"/>
                <a:gd name="T2" fmla="*/ 294 w 407"/>
                <a:gd name="T3" fmla="*/ 3 h 1375"/>
                <a:gd name="T4" fmla="*/ 318 w 407"/>
                <a:gd name="T5" fmla="*/ 10 h 1375"/>
                <a:gd name="T6" fmla="*/ 341 w 407"/>
                <a:gd name="T7" fmla="*/ 21 h 1375"/>
                <a:gd name="T8" fmla="*/ 360 w 407"/>
                <a:gd name="T9" fmla="*/ 37 h 1375"/>
                <a:gd name="T10" fmla="*/ 376 w 407"/>
                <a:gd name="T11" fmla="*/ 56 h 1375"/>
                <a:gd name="T12" fmla="*/ 390 w 407"/>
                <a:gd name="T13" fmla="*/ 79 h 1375"/>
                <a:gd name="T14" fmla="*/ 399 w 407"/>
                <a:gd name="T15" fmla="*/ 104 h 1375"/>
                <a:gd name="T16" fmla="*/ 404 w 407"/>
                <a:gd name="T17" fmla="*/ 131 h 1375"/>
                <a:gd name="T18" fmla="*/ 407 w 407"/>
                <a:gd name="T19" fmla="*/ 163 h 1375"/>
                <a:gd name="T20" fmla="*/ 407 w 407"/>
                <a:gd name="T21" fmla="*/ 443 h 1375"/>
                <a:gd name="T22" fmla="*/ 407 w 407"/>
                <a:gd name="T23" fmla="*/ 1254 h 1375"/>
                <a:gd name="T24" fmla="*/ 405 w 407"/>
                <a:gd name="T25" fmla="*/ 1280 h 1375"/>
                <a:gd name="T26" fmla="*/ 400 w 407"/>
                <a:gd name="T27" fmla="*/ 1303 h 1375"/>
                <a:gd name="T28" fmla="*/ 392 w 407"/>
                <a:gd name="T29" fmla="*/ 1323 h 1375"/>
                <a:gd name="T30" fmla="*/ 381 w 407"/>
                <a:gd name="T31" fmla="*/ 1339 h 1375"/>
                <a:gd name="T32" fmla="*/ 367 w 407"/>
                <a:gd name="T33" fmla="*/ 1354 h 1375"/>
                <a:gd name="T34" fmla="*/ 350 w 407"/>
                <a:gd name="T35" fmla="*/ 1365 h 1375"/>
                <a:gd name="T36" fmla="*/ 331 w 407"/>
                <a:gd name="T37" fmla="*/ 1372 h 1375"/>
                <a:gd name="T38" fmla="*/ 307 w 407"/>
                <a:gd name="T39" fmla="*/ 1375 h 1375"/>
                <a:gd name="T40" fmla="*/ 284 w 407"/>
                <a:gd name="T41" fmla="*/ 1373 h 1375"/>
                <a:gd name="T42" fmla="*/ 262 w 407"/>
                <a:gd name="T43" fmla="*/ 1366 h 1375"/>
                <a:gd name="T44" fmla="*/ 244 w 407"/>
                <a:gd name="T45" fmla="*/ 1355 h 1375"/>
                <a:gd name="T46" fmla="*/ 228 w 407"/>
                <a:gd name="T47" fmla="*/ 1339 h 1375"/>
                <a:gd name="T48" fmla="*/ 216 w 407"/>
                <a:gd name="T49" fmla="*/ 1320 h 1375"/>
                <a:gd name="T50" fmla="*/ 206 w 407"/>
                <a:gd name="T51" fmla="*/ 1299 h 1375"/>
                <a:gd name="T52" fmla="*/ 203 w 407"/>
                <a:gd name="T53" fmla="*/ 1274 h 1375"/>
                <a:gd name="T54" fmla="*/ 202 w 407"/>
                <a:gd name="T55" fmla="*/ 1205 h 1375"/>
                <a:gd name="T56" fmla="*/ 203 w 407"/>
                <a:gd name="T57" fmla="*/ 1137 h 1375"/>
                <a:gd name="T58" fmla="*/ 203 w 407"/>
                <a:gd name="T59" fmla="*/ 212 h 1375"/>
                <a:gd name="T60" fmla="*/ 171 w 407"/>
                <a:gd name="T61" fmla="*/ 225 h 1375"/>
                <a:gd name="T62" fmla="*/ 142 w 407"/>
                <a:gd name="T63" fmla="*/ 237 h 1375"/>
                <a:gd name="T64" fmla="*/ 119 w 407"/>
                <a:gd name="T65" fmla="*/ 245 h 1375"/>
                <a:gd name="T66" fmla="*/ 96 w 407"/>
                <a:gd name="T67" fmla="*/ 247 h 1375"/>
                <a:gd name="T68" fmla="*/ 75 w 407"/>
                <a:gd name="T69" fmla="*/ 244 h 1375"/>
                <a:gd name="T70" fmla="*/ 56 w 407"/>
                <a:gd name="T71" fmla="*/ 236 h 1375"/>
                <a:gd name="T72" fmla="*/ 37 w 407"/>
                <a:gd name="T73" fmla="*/ 224 h 1375"/>
                <a:gd name="T74" fmla="*/ 22 w 407"/>
                <a:gd name="T75" fmla="*/ 209 h 1375"/>
                <a:gd name="T76" fmla="*/ 11 w 407"/>
                <a:gd name="T77" fmla="*/ 190 h 1375"/>
                <a:gd name="T78" fmla="*/ 4 w 407"/>
                <a:gd name="T79" fmla="*/ 170 h 1375"/>
                <a:gd name="T80" fmla="*/ 0 w 407"/>
                <a:gd name="T81" fmla="*/ 151 h 1375"/>
                <a:gd name="T82" fmla="*/ 0 w 407"/>
                <a:gd name="T83" fmla="*/ 131 h 1375"/>
                <a:gd name="T84" fmla="*/ 4 w 407"/>
                <a:gd name="T85" fmla="*/ 113 h 1375"/>
                <a:gd name="T86" fmla="*/ 11 w 407"/>
                <a:gd name="T87" fmla="*/ 96 h 1375"/>
                <a:gd name="T88" fmla="*/ 22 w 407"/>
                <a:gd name="T89" fmla="*/ 81 h 1375"/>
                <a:gd name="T90" fmla="*/ 37 w 407"/>
                <a:gd name="T91" fmla="*/ 67 h 1375"/>
                <a:gd name="T92" fmla="*/ 56 w 407"/>
                <a:gd name="T93" fmla="*/ 57 h 1375"/>
                <a:gd name="T94" fmla="*/ 98 w 407"/>
                <a:gd name="T95" fmla="*/ 39 h 1375"/>
                <a:gd name="T96" fmla="*/ 143 w 407"/>
                <a:gd name="T97" fmla="*/ 22 h 1375"/>
                <a:gd name="T98" fmla="*/ 189 w 407"/>
                <a:gd name="T99" fmla="*/ 9 h 1375"/>
                <a:gd name="T100" fmla="*/ 235 w 407"/>
                <a:gd name="T101" fmla="*/ 1 h 1375"/>
                <a:gd name="T102" fmla="*/ 265 w 407"/>
                <a:gd name="T103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1375">
                  <a:moveTo>
                    <a:pt x="265" y="0"/>
                  </a:moveTo>
                  <a:lnTo>
                    <a:pt x="294" y="3"/>
                  </a:lnTo>
                  <a:lnTo>
                    <a:pt x="318" y="10"/>
                  </a:lnTo>
                  <a:lnTo>
                    <a:pt x="341" y="21"/>
                  </a:lnTo>
                  <a:lnTo>
                    <a:pt x="360" y="37"/>
                  </a:lnTo>
                  <a:lnTo>
                    <a:pt x="376" y="56"/>
                  </a:lnTo>
                  <a:lnTo>
                    <a:pt x="390" y="79"/>
                  </a:lnTo>
                  <a:lnTo>
                    <a:pt x="399" y="104"/>
                  </a:lnTo>
                  <a:lnTo>
                    <a:pt x="404" y="131"/>
                  </a:lnTo>
                  <a:lnTo>
                    <a:pt x="407" y="163"/>
                  </a:lnTo>
                  <a:lnTo>
                    <a:pt x="407" y="443"/>
                  </a:lnTo>
                  <a:lnTo>
                    <a:pt x="407" y="1254"/>
                  </a:lnTo>
                  <a:lnTo>
                    <a:pt x="405" y="1280"/>
                  </a:lnTo>
                  <a:lnTo>
                    <a:pt x="400" y="1303"/>
                  </a:lnTo>
                  <a:lnTo>
                    <a:pt x="392" y="1323"/>
                  </a:lnTo>
                  <a:lnTo>
                    <a:pt x="381" y="1339"/>
                  </a:lnTo>
                  <a:lnTo>
                    <a:pt x="367" y="1354"/>
                  </a:lnTo>
                  <a:lnTo>
                    <a:pt x="350" y="1365"/>
                  </a:lnTo>
                  <a:lnTo>
                    <a:pt x="331" y="1372"/>
                  </a:lnTo>
                  <a:lnTo>
                    <a:pt x="307" y="1375"/>
                  </a:lnTo>
                  <a:lnTo>
                    <a:pt x="284" y="1373"/>
                  </a:lnTo>
                  <a:lnTo>
                    <a:pt x="262" y="1366"/>
                  </a:lnTo>
                  <a:lnTo>
                    <a:pt x="244" y="1355"/>
                  </a:lnTo>
                  <a:lnTo>
                    <a:pt x="228" y="1339"/>
                  </a:lnTo>
                  <a:lnTo>
                    <a:pt x="216" y="1320"/>
                  </a:lnTo>
                  <a:lnTo>
                    <a:pt x="206" y="1299"/>
                  </a:lnTo>
                  <a:lnTo>
                    <a:pt x="203" y="1274"/>
                  </a:lnTo>
                  <a:lnTo>
                    <a:pt x="202" y="1205"/>
                  </a:lnTo>
                  <a:lnTo>
                    <a:pt x="203" y="1137"/>
                  </a:lnTo>
                  <a:lnTo>
                    <a:pt x="203" y="212"/>
                  </a:lnTo>
                  <a:lnTo>
                    <a:pt x="171" y="225"/>
                  </a:lnTo>
                  <a:lnTo>
                    <a:pt x="142" y="237"/>
                  </a:lnTo>
                  <a:lnTo>
                    <a:pt x="119" y="245"/>
                  </a:lnTo>
                  <a:lnTo>
                    <a:pt x="96" y="247"/>
                  </a:lnTo>
                  <a:lnTo>
                    <a:pt x="75" y="244"/>
                  </a:lnTo>
                  <a:lnTo>
                    <a:pt x="56" y="236"/>
                  </a:lnTo>
                  <a:lnTo>
                    <a:pt x="37" y="224"/>
                  </a:lnTo>
                  <a:lnTo>
                    <a:pt x="22" y="209"/>
                  </a:lnTo>
                  <a:lnTo>
                    <a:pt x="11" y="190"/>
                  </a:lnTo>
                  <a:lnTo>
                    <a:pt x="4" y="170"/>
                  </a:lnTo>
                  <a:lnTo>
                    <a:pt x="0" y="151"/>
                  </a:lnTo>
                  <a:lnTo>
                    <a:pt x="0" y="131"/>
                  </a:lnTo>
                  <a:lnTo>
                    <a:pt x="4" y="113"/>
                  </a:lnTo>
                  <a:lnTo>
                    <a:pt x="11" y="96"/>
                  </a:lnTo>
                  <a:lnTo>
                    <a:pt x="22" y="81"/>
                  </a:lnTo>
                  <a:lnTo>
                    <a:pt x="37" y="67"/>
                  </a:lnTo>
                  <a:lnTo>
                    <a:pt x="56" y="57"/>
                  </a:lnTo>
                  <a:lnTo>
                    <a:pt x="98" y="39"/>
                  </a:lnTo>
                  <a:lnTo>
                    <a:pt x="143" y="22"/>
                  </a:lnTo>
                  <a:lnTo>
                    <a:pt x="189" y="9"/>
                  </a:lnTo>
                  <a:lnTo>
                    <a:pt x="235" y="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733">
              <a:extLst>
                <a:ext uri="{FF2B5EF4-FFF2-40B4-BE49-F238E27FC236}">
                  <a16:creationId xmlns:a16="http://schemas.microsoft.com/office/drawing/2014/main" id="{A6CC2546-4C49-B54E-81C7-683B6D5E5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115"/>
              <a:ext cx="16" cy="16"/>
            </a:xfrm>
            <a:custGeom>
              <a:avLst/>
              <a:gdLst>
                <a:gd name="T0" fmla="*/ 161 w 322"/>
                <a:gd name="T1" fmla="*/ 0 h 320"/>
                <a:gd name="T2" fmla="*/ 190 w 322"/>
                <a:gd name="T3" fmla="*/ 3 h 320"/>
                <a:gd name="T4" fmla="*/ 217 w 322"/>
                <a:gd name="T5" fmla="*/ 10 h 320"/>
                <a:gd name="T6" fmla="*/ 243 w 322"/>
                <a:gd name="T7" fmla="*/ 23 h 320"/>
                <a:gd name="T8" fmla="*/ 265 w 322"/>
                <a:gd name="T9" fmla="*/ 38 h 320"/>
                <a:gd name="T10" fmla="*/ 285 w 322"/>
                <a:gd name="T11" fmla="*/ 57 h 320"/>
                <a:gd name="T12" fmla="*/ 300 w 322"/>
                <a:gd name="T13" fmla="*/ 79 h 320"/>
                <a:gd name="T14" fmla="*/ 312 w 322"/>
                <a:gd name="T15" fmla="*/ 104 h 320"/>
                <a:gd name="T16" fmla="*/ 320 w 322"/>
                <a:gd name="T17" fmla="*/ 131 h 320"/>
                <a:gd name="T18" fmla="*/ 322 w 322"/>
                <a:gd name="T19" fmla="*/ 159 h 320"/>
                <a:gd name="T20" fmla="*/ 320 w 322"/>
                <a:gd name="T21" fmla="*/ 188 h 320"/>
                <a:gd name="T22" fmla="*/ 313 w 322"/>
                <a:gd name="T23" fmla="*/ 215 h 320"/>
                <a:gd name="T24" fmla="*/ 301 w 322"/>
                <a:gd name="T25" fmla="*/ 240 h 320"/>
                <a:gd name="T26" fmla="*/ 285 w 322"/>
                <a:gd name="T27" fmla="*/ 262 h 320"/>
                <a:gd name="T28" fmla="*/ 265 w 322"/>
                <a:gd name="T29" fmla="*/ 282 h 320"/>
                <a:gd name="T30" fmla="*/ 242 w 322"/>
                <a:gd name="T31" fmla="*/ 298 h 320"/>
                <a:gd name="T32" fmla="*/ 216 w 322"/>
                <a:gd name="T33" fmla="*/ 310 h 320"/>
                <a:gd name="T34" fmla="*/ 189 w 322"/>
                <a:gd name="T35" fmla="*/ 317 h 320"/>
                <a:gd name="T36" fmla="*/ 160 w 322"/>
                <a:gd name="T37" fmla="*/ 320 h 320"/>
                <a:gd name="T38" fmla="*/ 132 w 322"/>
                <a:gd name="T39" fmla="*/ 317 h 320"/>
                <a:gd name="T40" fmla="*/ 104 w 322"/>
                <a:gd name="T41" fmla="*/ 309 h 320"/>
                <a:gd name="T42" fmla="*/ 80 w 322"/>
                <a:gd name="T43" fmla="*/ 297 h 320"/>
                <a:gd name="T44" fmla="*/ 57 w 322"/>
                <a:gd name="T45" fmla="*/ 281 h 320"/>
                <a:gd name="T46" fmla="*/ 38 w 322"/>
                <a:gd name="T47" fmla="*/ 262 h 320"/>
                <a:gd name="T48" fmla="*/ 22 w 322"/>
                <a:gd name="T49" fmla="*/ 240 h 320"/>
                <a:gd name="T50" fmla="*/ 11 w 322"/>
                <a:gd name="T51" fmla="*/ 214 h 320"/>
                <a:gd name="T52" fmla="*/ 2 w 322"/>
                <a:gd name="T53" fmla="*/ 188 h 320"/>
                <a:gd name="T54" fmla="*/ 0 w 322"/>
                <a:gd name="T55" fmla="*/ 159 h 320"/>
                <a:gd name="T56" fmla="*/ 3 w 322"/>
                <a:gd name="T57" fmla="*/ 131 h 320"/>
                <a:gd name="T58" fmla="*/ 11 w 322"/>
                <a:gd name="T59" fmla="*/ 104 h 320"/>
                <a:gd name="T60" fmla="*/ 23 w 322"/>
                <a:gd name="T61" fmla="*/ 79 h 320"/>
                <a:gd name="T62" fmla="*/ 39 w 322"/>
                <a:gd name="T63" fmla="*/ 57 h 320"/>
                <a:gd name="T64" fmla="*/ 58 w 322"/>
                <a:gd name="T65" fmla="*/ 38 h 320"/>
                <a:gd name="T66" fmla="*/ 81 w 322"/>
                <a:gd name="T67" fmla="*/ 23 h 320"/>
                <a:gd name="T68" fmla="*/ 105 w 322"/>
                <a:gd name="T69" fmla="*/ 10 h 320"/>
                <a:gd name="T70" fmla="*/ 133 w 322"/>
                <a:gd name="T71" fmla="*/ 3 h 320"/>
                <a:gd name="T72" fmla="*/ 161 w 322"/>
                <a:gd name="T73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2" h="320">
                  <a:moveTo>
                    <a:pt x="161" y="0"/>
                  </a:moveTo>
                  <a:lnTo>
                    <a:pt x="190" y="3"/>
                  </a:lnTo>
                  <a:lnTo>
                    <a:pt x="217" y="10"/>
                  </a:lnTo>
                  <a:lnTo>
                    <a:pt x="243" y="23"/>
                  </a:lnTo>
                  <a:lnTo>
                    <a:pt x="265" y="38"/>
                  </a:lnTo>
                  <a:lnTo>
                    <a:pt x="285" y="57"/>
                  </a:lnTo>
                  <a:lnTo>
                    <a:pt x="300" y="79"/>
                  </a:lnTo>
                  <a:lnTo>
                    <a:pt x="312" y="104"/>
                  </a:lnTo>
                  <a:lnTo>
                    <a:pt x="320" y="131"/>
                  </a:lnTo>
                  <a:lnTo>
                    <a:pt x="322" y="159"/>
                  </a:lnTo>
                  <a:lnTo>
                    <a:pt x="320" y="188"/>
                  </a:lnTo>
                  <a:lnTo>
                    <a:pt x="313" y="215"/>
                  </a:lnTo>
                  <a:lnTo>
                    <a:pt x="301" y="240"/>
                  </a:lnTo>
                  <a:lnTo>
                    <a:pt x="285" y="262"/>
                  </a:lnTo>
                  <a:lnTo>
                    <a:pt x="265" y="282"/>
                  </a:lnTo>
                  <a:lnTo>
                    <a:pt x="242" y="298"/>
                  </a:lnTo>
                  <a:lnTo>
                    <a:pt x="216" y="310"/>
                  </a:lnTo>
                  <a:lnTo>
                    <a:pt x="189" y="317"/>
                  </a:lnTo>
                  <a:lnTo>
                    <a:pt x="160" y="320"/>
                  </a:lnTo>
                  <a:lnTo>
                    <a:pt x="132" y="317"/>
                  </a:lnTo>
                  <a:lnTo>
                    <a:pt x="104" y="309"/>
                  </a:lnTo>
                  <a:lnTo>
                    <a:pt x="80" y="297"/>
                  </a:lnTo>
                  <a:lnTo>
                    <a:pt x="57" y="281"/>
                  </a:lnTo>
                  <a:lnTo>
                    <a:pt x="38" y="262"/>
                  </a:lnTo>
                  <a:lnTo>
                    <a:pt x="22" y="240"/>
                  </a:lnTo>
                  <a:lnTo>
                    <a:pt x="11" y="214"/>
                  </a:lnTo>
                  <a:lnTo>
                    <a:pt x="2" y="188"/>
                  </a:lnTo>
                  <a:lnTo>
                    <a:pt x="0" y="159"/>
                  </a:lnTo>
                  <a:lnTo>
                    <a:pt x="3" y="131"/>
                  </a:lnTo>
                  <a:lnTo>
                    <a:pt x="11" y="104"/>
                  </a:lnTo>
                  <a:lnTo>
                    <a:pt x="23" y="79"/>
                  </a:lnTo>
                  <a:lnTo>
                    <a:pt x="39" y="57"/>
                  </a:lnTo>
                  <a:lnTo>
                    <a:pt x="58" y="38"/>
                  </a:lnTo>
                  <a:lnTo>
                    <a:pt x="81" y="23"/>
                  </a:lnTo>
                  <a:lnTo>
                    <a:pt x="105" y="10"/>
                  </a:lnTo>
                  <a:lnTo>
                    <a:pt x="133" y="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6D65C4C-F9F5-9925-9FC7-C9462AA0E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8822" y="5933744"/>
            <a:ext cx="594456" cy="59445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417E34E-21E2-68EF-86A3-AD6001813A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2" r="75478" b="10817"/>
          <a:stretch/>
        </p:blipFill>
        <p:spPr>
          <a:xfrm>
            <a:off x="2485396" y="5217954"/>
            <a:ext cx="1578603" cy="1569959"/>
          </a:xfrm>
          <a:prstGeom prst="rect">
            <a:avLst/>
          </a:prstGeom>
        </p:spPr>
      </p:pic>
      <p:sp>
        <p:nvSpPr>
          <p:cNvPr id="29" name="Текст 3">
            <a:extLst>
              <a:ext uri="{FF2B5EF4-FFF2-40B4-BE49-F238E27FC236}">
                <a16:creationId xmlns:a16="http://schemas.microsoft.com/office/drawing/2014/main" id="{03EC9167-E474-05E2-3B17-A87EAA0752FD}"/>
              </a:ext>
            </a:extLst>
          </p:cNvPr>
          <p:cNvSpPr txBox="1">
            <a:spLocks/>
          </p:cNvSpPr>
          <p:nvPr/>
        </p:nvSpPr>
        <p:spPr>
          <a:xfrm>
            <a:off x="393932" y="5313253"/>
            <a:ext cx="3774922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>
                <a:latin typeface="Montserrat" panose="00000500000000000000" pitchFamily="2" charset="-52"/>
              </a:rPr>
              <a:t>     </a:t>
            </a:r>
            <a:r>
              <a:rPr lang="ru-RU" sz="1400" dirty="0">
                <a:solidFill>
                  <a:schemeClr val="accent5"/>
                </a:solidFill>
                <a:latin typeface="Montserrat" panose="00000500000000000000" pitchFamily="2" charset="-52"/>
              </a:rPr>
              <a:t>Например: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478B9280-86D4-B750-7833-3003F19A2543}"/>
              </a:ext>
            </a:extLst>
          </p:cNvPr>
          <p:cNvSpPr/>
          <p:nvPr/>
        </p:nvSpPr>
        <p:spPr>
          <a:xfrm>
            <a:off x="8881863" y="6301827"/>
            <a:ext cx="132190" cy="1321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68D9455-54FF-0AE4-3AE8-E6711099B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КАРТА</a:t>
            </a:r>
          </a:p>
        </p:txBody>
      </p:sp>
    </p:spTree>
    <p:extLst>
      <p:ext uri="{BB962C8B-B14F-4D97-AF65-F5344CB8AC3E}">
        <p14:creationId xmlns:p14="http://schemas.microsoft.com/office/powerpoint/2010/main" val="6179983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ЭЛЕМЕНТОВ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D40D59B8-0DAE-45DF-B8CC-0144E7737C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571" y="1729294"/>
            <a:ext cx="2840853" cy="338554"/>
          </a:xfrm>
        </p:spPr>
        <p:txBody>
          <a:bodyPr/>
          <a:lstStyle/>
          <a:p>
            <a:r>
              <a:rPr lang="ru-RU" dirty="0"/>
              <a:t>Элементы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11785141-F54F-4DA8-AA1B-2AE6111BDD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572" y="2151581"/>
            <a:ext cx="7013080" cy="30777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>
                <a:latin typeface="Montserrat" panose="00000500000000000000" pitchFamily="2" charset="-52"/>
                <a:ea typeface="+mn-ea"/>
                <a:cs typeface="+mn-cs"/>
              </a:rPr>
              <a:t>В качестве фона можно использовать атом или его части: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34CE0F9-8397-65FA-D044-79170B07F268}"/>
              </a:ext>
            </a:extLst>
          </p:cNvPr>
          <p:cNvCxnSpPr>
            <a:cxnSpLocks/>
          </p:cNvCxnSpPr>
          <p:nvPr/>
        </p:nvCxnSpPr>
        <p:spPr>
          <a:xfrm>
            <a:off x="654367" y="5834415"/>
            <a:ext cx="2276376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C41F5AC-DCEC-6A5C-4FD3-F9A500287A6B}"/>
              </a:ext>
            </a:extLst>
          </p:cNvPr>
          <p:cNvCxnSpPr>
            <a:cxnSpLocks/>
          </p:cNvCxnSpPr>
          <p:nvPr/>
        </p:nvCxnSpPr>
        <p:spPr>
          <a:xfrm>
            <a:off x="4066112" y="5096698"/>
            <a:ext cx="0" cy="1568034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3">
            <a:extLst>
              <a:ext uri="{FF2B5EF4-FFF2-40B4-BE49-F238E27FC236}">
                <a16:creationId xmlns:a16="http://schemas.microsoft.com/office/drawing/2014/main" id="{504FF0A1-D837-FDBC-1D3E-04AEC468537A}"/>
              </a:ext>
            </a:extLst>
          </p:cNvPr>
          <p:cNvSpPr txBox="1">
            <a:spLocks/>
          </p:cNvSpPr>
          <p:nvPr/>
        </p:nvSpPr>
        <p:spPr>
          <a:xfrm>
            <a:off x="559571" y="4636264"/>
            <a:ext cx="701308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Tx/>
              <a:buNone/>
              <a:defRPr/>
            </a:pPr>
            <a:r>
              <a:rPr lang="ru-RU" dirty="0"/>
              <a:t>Также допускается использование простых линий </a:t>
            </a:r>
          </a:p>
          <a:p>
            <a:pPr>
              <a:spcAft>
                <a:spcPts val="0"/>
              </a:spcAft>
              <a:buFontTx/>
              <a:buNone/>
              <a:defRPr/>
            </a:pPr>
            <a:r>
              <a:rPr lang="ru-RU" dirty="0"/>
              <a:t>в фирменных цветах: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EC4D679F-088A-BA43-A9A1-D86C7F4637A3}"/>
              </a:ext>
            </a:extLst>
          </p:cNvPr>
          <p:cNvSpPr/>
          <p:nvPr/>
        </p:nvSpPr>
        <p:spPr>
          <a:xfrm>
            <a:off x="1175699" y="3107443"/>
            <a:ext cx="486367" cy="1237910"/>
          </a:xfrm>
          <a:custGeom>
            <a:avLst/>
            <a:gdLst>
              <a:gd name="connsiteX0" fmla="*/ 474643 w 486367"/>
              <a:gd name="connsiteY0" fmla="*/ 425028 h 1237910"/>
              <a:gd name="connsiteX1" fmla="*/ 370038 w 486367"/>
              <a:gd name="connsiteY1" fmla="*/ 229533 h 1237910"/>
              <a:gd name="connsiteX2" fmla="*/ 0 w 486367"/>
              <a:gd name="connsiteY2" fmla="*/ 0 h 1237910"/>
              <a:gd name="connsiteX3" fmla="*/ 0 w 486367"/>
              <a:gd name="connsiteY3" fmla="*/ 147349 h 1237910"/>
              <a:gd name="connsiteX4" fmla="*/ 267225 w 486367"/>
              <a:gd name="connsiteY4" fmla="*/ 320451 h 1237910"/>
              <a:gd name="connsiteX5" fmla="*/ 341143 w 486367"/>
              <a:gd name="connsiteY5" fmla="*/ 457499 h 1237910"/>
              <a:gd name="connsiteX6" fmla="*/ 224 w 486367"/>
              <a:gd name="connsiteY6" fmla="*/ 1061450 h 1237910"/>
              <a:gd name="connsiteX7" fmla="*/ 224 w 486367"/>
              <a:gd name="connsiteY7" fmla="*/ 1237911 h 1237910"/>
              <a:gd name="connsiteX8" fmla="*/ 474643 w 486367"/>
              <a:gd name="connsiteY8" fmla="*/ 425028 h 123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367" h="1237910">
                <a:moveTo>
                  <a:pt x="474643" y="425028"/>
                </a:moveTo>
                <a:cubicBezTo>
                  <a:pt x="457396" y="354489"/>
                  <a:pt x="422229" y="288652"/>
                  <a:pt x="370038" y="229533"/>
                </a:cubicBezTo>
                <a:cubicBezTo>
                  <a:pt x="286264" y="134809"/>
                  <a:pt x="160380" y="58223"/>
                  <a:pt x="0" y="0"/>
                </a:cubicBezTo>
                <a:lnTo>
                  <a:pt x="0" y="147349"/>
                </a:lnTo>
                <a:cubicBezTo>
                  <a:pt x="115581" y="193927"/>
                  <a:pt x="206299" y="251703"/>
                  <a:pt x="267225" y="320451"/>
                </a:cubicBezTo>
                <a:cubicBezTo>
                  <a:pt x="304408" y="362550"/>
                  <a:pt x="329272" y="408905"/>
                  <a:pt x="341143" y="457499"/>
                </a:cubicBezTo>
                <a:cubicBezTo>
                  <a:pt x="382134" y="627017"/>
                  <a:pt x="259833" y="840875"/>
                  <a:pt x="224" y="1061450"/>
                </a:cubicBezTo>
                <a:lnTo>
                  <a:pt x="224" y="1237911"/>
                </a:lnTo>
                <a:cubicBezTo>
                  <a:pt x="354807" y="964487"/>
                  <a:pt x="535794" y="678298"/>
                  <a:pt x="474643" y="425028"/>
                </a:cubicBezTo>
                <a:close/>
              </a:path>
            </a:pathLst>
          </a:custGeom>
          <a:solidFill>
            <a:srgbClr val="86888C">
              <a:alpha val="20000"/>
            </a:srgbClr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B6D41E2E-8AA8-1CE4-C82C-4B27E55D876A}"/>
              </a:ext>
            </a:extLst>
          </p:cNvPr>
          <p:cNvSpPr/>
          <p:nvPr/>
        </p:nvSpPr>
        <p:spPr>
          <a:xfrm>
            <a:off x="687148" y="3232175"/>
            <a:ext cx="297294" cy="988447"/>
          </a:xfrm>
          <a:custGeom>
            <a:avLst/>
            <a:gdLst>
              <a:gd name="connsiteX0" fmla="*/ 285593 w 297294"/>
              <a:gd name="connsiteY0" fmla="*/ 338813 h 988447"/>
              <a:gd name="connsiteX1" fmla="*/ 180987 w 297294"/>
              <a:gd name="connsiteY1" fmla="*/ 143318 h 988447"/>
              <a:gd name="connsiteX2" fmla="*/ 0 w 297294"/>
              <a:gd name="connsiteY2" fmla="*/ 0 h 988447"/>
              <a:gd name="connsiteX3" fmla="*/ 0 w 297294"/>
              <a:gd name="connsiteY3" fmla="*/ 163248 h 988447"/>
              <a:gd name="connsiteX4" fmla="*/ 78174 w 297294"/>
              <a:gd name="connsiteY4" fmla="*/ 234012 h 988447"/>
              <a:gd name="connsiteX5" fmla="*/ 152092 w 297294"/>
              <a:gd name="connsiteY5" fmla="*/ 371060 h 988447"/>
              <a:gd name="connsiteX6" fmla="*/ 0 w 297294"/>
              <a:gd name="connsiteY6" fmla="*/ 787578 h 988447"/>
              <a:gd name="connsiteX7" fmla="*/ 0 w 297294"/>
              <a:gd name="connsiteY7" fmla="*/ 988448 h 988447"/>
              <a:gd name="connsiteX8" fmla="*/ 285593 w 297294"/>
              <a:gd name="connsiteY8" fmla="*/ 338813 h 98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294" h="988447">
                <a:moveTo>
                  <a:pt x="285593" y="338813"/>
                </a:moveTo>
                <a:cubicBezTo>
                  <a:pt x="268345" y="268274"/>
                  <a:pt x="233178" y="202437"/>
                  <a:pt x="180987" y="143318"/>
                </a:cubicBezTo>
                <a:cubicBezTo>
                  <a:pt x="133725" y="89798"/>
                  <a:pt x="72798" y="42100"/>
                  <a:pt x="0" y="0"/>
                </a:cubicBezTo>
                <a:lnTo>
                  <a:pt x="0" y="163248"/>
                </a:lnTo>
                <a:cubicBezTo>
                  <a:pt x="29791" y="185418"/>
                  <a:pt x="55999" y="208931"/>
                  <a:pt x="78174" y="234012"/>
                </a:cubicBezTo>
                <a:cubicBezTo>
                  <a:pt x="115357" y="276111"/>
                  <a:pt x="140220" y="322466"/>
                  <a:pt x="152092" y="371060"/>
                </a:cubicBezTo>
                <a:cubicBezTo>
                  <a:pt x="181211" y="491984"/>
                  <a:pt x="127453" y="635303"/>
                  <a:pt x="0" y="787578"/>
                </a:cubicBezTo>
                <a:lnTo>
                  <a:pt x="0" y="988448"/>
                </a:lnTo>
                <a:cubicBezTo>
                  <a:pt x="227578" y="766752"/>
                  <a:pt x="334647" y="542146"/>
                  <a:pt x="285593" y="338813"/>
                </a:cubicBezTo>
                <a:close/>
              </a:path>
            </a:pathLst>
          </a:custGeom>
          <a:solidFill>
            <a:srgbClr val="86888C">
              <a:alpha val="20000"/>
            </a:srgbClr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18" name="Рисунок 122">
            <a:extLst>
              <a:ext uri="{FF2B5EF4-FFF2-40B4-BE49-F238E27FC236}">
                <a16:creationId xmlns:a16="http://schemas.microsoft.com/office/drawing/2014/main" id="{8C8D05FE-512B-3DCA-683B-C23BD89FB91F}"/>
              </a:ext>
            </a:extLst>
          </p:cNvPr>
          <p:cNvGrpSpPr/>
          <p:nvPr/>
        </p:nvGrpSpPr>
        <p:grpSpPr>
          <a:xfrm>
            <a:off x="8223707" y="1698720"/>
            <a:ext cx="3584683" cy="3769905"/>
            <a:chOff x="5863611" y="1933340"/>
            <a:chExt cx="4232456" cy="4451149"/>
          </a:xfrm>
          <a:solidFill>
            <a:srgbClr val="86888C">
              <a:alpha val="20000"/>
            </a:srgbClr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2756EF1F-439A-24F1-FFFA-F90488558791}"/>
                </a:ext>
              </a:extLst>
            </p:cNvPr>
            <p:cNvSpPr/>
            <p:nvPr/>
          </p:nvSpPr>
          <p:spPr>
            <a:xfrm>
              <a:off x="5863611" y="1933340"/>
              <a:ext cx="4232456" cy="4451149"/>
            </a:xfrm>
            <a:custGeom>
              <a:avLst/>
              <a:gdLst>
                <a:gd name="connsiteX0" fmla="*/ 4223740 w 4232456"/>
                <a:gd name="connsiteY0" fmla="*/ 1737733 h 4451149"/>
                <a:gd name="connsiteX1" fmla="*/ 3445136 w 4232456"/>
                <a:gd name="connsiteY1" fmla="*/ 1310018 h 4451149"/>
                <a:gd name="connsiteX2" fmla="*/ 3270197 w 4232456"/>
                <a:gd name="connsiteY2" fmla="*/ 44115 h 4451149"/>
                <a:gd name="connsiteX3" fmla="*/ 3084058 w 4232456"/>
                <a:gd name="connsiteY3" fmla="*/ 0 h 4451149"/>
                <a:gd name="connsiteX4" fmla="*/ 1660351 w 4232456"/>
                <a:gd name="connsiteY4" fmla="*/ 1211710 h 4451149"/>
                <a:gd name="connsiteX5" fmla="*/ 1790940 w 4232456"/>
                <a:gd name="connsiteY5" fmla="*/ 1232984 h 4451149"/>
                <a:gd name="connsiteX6" fmla="*/ 3083834 w 4232456"/>
                <a:gd name="connsiteY6" fmla="*/ 118461 h 4451149"/>
                <a:gd name="connsiteX7" fmla="*/ 3214646 w 4232456"/>
                <a:gd name="connsiteY7" fmla="*/ 148917 h 4451149"/>
                <a:gd name="connsiteX8" fmla="*/ 3326196 w 4232456"/>
                <a:gd name="connsiteY8" fmla="*/ 1299269 h 4451149"/>
                <a:gd name="connsiteX9" fmla="*/ 3084506 w 4232456"/>
                <a:gd name="connsiteY9" fmla="*/ 1291207 h 4451149"/>
                <a:gd name="connsiteX10" fmla="*/ 2199729 w 4232456"/>
                <a:gd name="connsiteY10" fmla="*/ 1377646 h 4451149"/>
                <a:gd name="connsiteX11" fmla="*/ 1430981 w 4232456"/>
                <a:gd name="connsiteY11" fmla="*/ 1226714 h 4451149"/>
                <a:gd name="connsiteX12" fmla="*/ 728760 w 4232456"/>
                <a:gd name="connsiteY12" fmla="*/ 1549180 h 4451149"/>
                <a:gd name="connsiteX13" fmla="*/ 1017488 w 4232456"/>
                <a:gd name="connsiteY13" fmla="*/ 2430811 h 4451149"/>
                <a:gd name="connsiteX14" fmla="*/ 818358 w 4232456"/>
                <a:gd name="connsiteY14" fmla="*/ 3020207 h 4451149"/>
                <a:gd name="connsiteX15" fmla="*/ 128456 w 4232456"/>
                <a:gd name="connsiteY15" fmla="*/ 2685873 h 4451149"/>
                <a:gd name="connsiteX16" fmla="*/ 705241 w 4232456"/>
                <a:gd name="connsiteY16" fmla="*/ 2018771 h 4451149"/>
                <a:gd name="connsiteX17" fmla="*/ 671417 w 4232456"/>
                <a:gd name="connsiteY17" fmla="*/ 1898518 h 4451149"/>
                <a:gd name="connsiteX18" fmla="*/ 8395 w 4232456"/>
                <a:gd name="connsiteY18" fmla="*/ 2713640 h 4451149"/>
                <a:gd name="connsiteX19" fmla="*/ 1147853 w 4232456"/>
                <a:gd name="connsiteY19" fmla="*/ 3159942 h 4451149"/>
                <a:gd name="connsiteX20" fmla="*/ 1971703 w 4232456"/>
                <a:gd name="connsiteY20" fmla="*/ 3084028 h 4451149"/>
                <a:gd name="connsiteX21" fmla="*/ 1758237 w 4232456"/>
                <a:gd name="connsiteY21" fmla="*/ 2992439 h 4451149"/>
                <a:gd name="connsiteX22" fmla="*/ 1147853 w 4232456"/>
                <a:gd name="connsiteY22" fmla="*/ 3036554 h 4451149"/>
                <a:gd name="connsiteX23" fmla="*/ 937970 w 4232456"/>
                <a:gd name="connsiteY23" fmla="*/ 3030284 h 4451149"/>
                <a:gd name="connsiteX24" fmla="*/ 1415526 w 4232456"/>
                <a:gd name="connsiteY24" fmla="*/ 1855523 h 4451149"/>
                <a:gd name="connsiteX25" fmla="*/ 1493028 w 4232456"/>
                <a:gd name="connsiteY25" fmla="*/ 1713772 h 4451149"/>
                <a:gd name="connsiteX26" fmla="*/ 1328616 w 4232456"/>
                <a:gd name="connsiteY26" fmla="*/ 1767293 h 4451149"/>
                <a:gd name="connsiteX27" fmla="*/ 1310920 w 4232456"/>
                <a:gd name="connsiteY27" fmla="*/ 1800211 h 4451149"/>
                <a:gd name="connsiteX28" fmla="*/ 1070799 w 4232456"/>
                <a:gd name="connsiteY28" fmla="*/ 2302048 h 4451149"/>
                <a:gd name="connsiteX29" fmla="*/ 842773 w 4232456"/>
                <a:gd name="connsiteY29" fmla="*/ 1944873 h 4451149"/>
                <a:gd name="connsiteX30" fmla="*/ 1960055 w 4232456"/>
                <a:gd name="connsiteY30" fmla="*/ 1553211 h 4451149"/>
                <a:gd name="connsiteX31" fmla="*/ 2128051 w 4232456"/>
                <a:gd name="connsiteY31" fmla="*/ 1517157 h 4451149"/>
                <a:gd name="connsiteX32" fmla="*/ 1891737 w 4232456"/>
                <a:gd name="connsiteY32" fmla="*/ 1443035 h 4451149"/>
                <a:gd name="connsiteX33" fmla="*/ 1606817 w 4232456"/>
                <a:gd name="connsiteY33" fmla="*/ 1518501 h 4451149"/>
                <a:gd name="connsiteX34" fmla="*/ 1698654 w 4232456"/>
                <a:gd name="connsiteY34" fmla="*/ 1371824 h 4451149"/>
                <a:gd name="connsiteX35" fmla="*/ 2419019 w 4232456"/>
                <a:gd name="connsiteY35" fmla="*/ 1605388 h 4451149"/>
                <a:gd name="connsiteX36" fmla="*/ 3072186 w 4232456"/>
                <a:gd name="connsiteY36" fmla="*/ 2053481 h 4451149"/>
                <a:gd name="connsiteX37" fmla="*/ 2817057 w 4232456"/>
                <a:gd name="connsiteY37" fmla="*/ 2596523 h 4451149"/>
                <a:gd name="connsiteX38" fmla="*/ 2718051 w 4232456"/>
                <a:gd name="connsiteY38" fmla="*/ 2776566 h 4451149"/>
                <a:gd name="connsiteX39" fmla="*/ 2272079 w 4232456"/>
                <a:gd name="connsiteY39" fmla="*/ 2898386 h 4451149"/>
                <a:gd name="connsiteX40" fmla="*/ 2043157 w 4232456"/>
                <a:gd name="connsiteY40" fmla="*/ 2946309 h 4451149"/>
                <a:gd name="connsiteX41" fmla="*/ 1813115 w 4232456"/>
                <a:gd name="connsiteY41" fmla="*/ 2846434 h 4451149"/>
                <a:gd name="connsiteX42" fmla="*/ 1185036 w 4232456"/>
                <a:gd name="connsiteY42" fmla="*/ 2419166 h 4451149"/>
                <a:gd name="connsiteX43" fmla="*/ 1133965 w 4232456"/>
                <a:gd name="connsiteY43" fmla="*/ 2543674 h 4451149"/>
                <a:gd name="connsiteX44" fmla="*/ 1759357 w 4232456"/>
                <a:gd name="connsiteY44" fmla="*/ 2957058 h 4451149"/>
                <a:gd name="connsiteX45" fmla="*/ 2459786 w 4232456"/>
                <a:gd name="connsiteY45" fmla="*/ 3191517 h 4451149"/>
                <a:gd name="connsiteX46" fmla="*/ 1148525 w 4232456"/>
                <a:gd name="connsiteY46" fmla="*/ 4332688 h 4451149"/>
                <a:gd name="connsiteX47" fmla="*/ 1017712 w 4232456"/>
                <a:gd name="connsiteY47" fmla="*/ 4302233 h 4451149"/>
                <a:gd name="connsiteX48" fmla="*/ 893171 w 4232456"/>
                <a:gd name="connsiteY48" fmla="*/ 3207640 h 4451149"/>
                <a:gd name="connsiteX49" fmla="*/ 773782 w 4232456"/>
                <a:gd name="connsiteY49" fmla="*/ 3199131 h 4451149"/>
                <a:gd name="connsiteX50" fmla="*/ 962385 w 4232456"/>
                <a:gd name="connsiteY50" fmla="*/ 4407035 h 4451149"/>
                <a:gd name="connsiteX51" fmla="*/ 1148525 w 4232456"/>
                <a:gd name="connsiteY51" fmla="*/ 4451150 h 4451149"/>
                <a:gd name="connsiteX52" fmla="*/ 2772482 w 4232456"/>
                <a:gd name="connsiteY52" fmla="*/ 2918989 h 4451149"/>
                <a:gd name="connsiteX53" fmla="*/ 2600679 w 4232456"/>
                <a:gd name="connsiteY53" fmla="*/ 2973629 h 4451149"/>
                <a:gd name="connsiteX54" fmla="*/ 2533704 w 4232456"/>
                <a:gd name="connsiteY54" fmla="*/ 3079550 h 4451149"/>
                <a:gd name="connsiteX55" fmla="*/ 2276335 w 4232456"/>
                <a:gd name="connsiteY55" fmla="*/ 3023566 h 4451149"/>
                <a:gd name="connsiteX56" fmla="*/ 2299855 w 4232456"/>
                <a:gd name="connsiteY56" fmla="*/ 3018191 h 4451149"/>
                <a:gd name="connsiteX57" fmla="*/ 3398321 w 4232456"/>
                <a:gd name="connsiteY57" fmla="*/ 2638622 h 4451149"/>
                <a:gd name="connsiteX58" fmla="*/ 3364051 w 4232456"/>
                <a:gd name="connsiteY58" fmla="*/ 2518593 h 4451149"/>
                <a:gd name="connsiteX59" fmla="*/ 2884927 w 4232456"/>
                <a:gd name="connsiteY59" fmla="*/ 2720358 h 4451149"/>
                <a:gd name="connsiteX60" fmla="*/ 2921438 w 4232456"/>
                <a:gd name="connsiteY60" fmla="*/ 2651610 h 4451149"/>
                <a:gd name="connsiteX61" fmla="*/ 3161112 w 4232456"/>
                <a:gd name="connsiteY61" fmla="*/ 2146190 h 4451149"/>
                <a:gd name="connsiteX62" fmla="*/ 3242198 w 4232456"/>
                <a:gd name="connsiteY62" fmla="*/ 2244497 h 4451149"/>
                <a:gd name="connsiteX63" fmla="*/ 3392722 w 4232456"/>
                <a:gd name="connsiteY63" fmla="*/ 2848449 h 4451149"/>
                <a:gd name="connsiteX64" fmla="*/ 2801153 w 4232456"/>
                <a:gd name="connsiteY64" fmla="*/ 3101719 h 4451149"/>
                <a:gd name="connsiteX65" fmla="*/ 2713348 w 4232456"/>
                <a:gd name="connsiteY65" fmla="*/ 3098584 h 4451149"/>
                <a:gd name="connsiteX66" fmla="*/ 2639206 w 4232456"/>
                <a:gd name="connsiteY66" fmla="*/ 3216374 h 4451149"/>
                <a:gd name="connsiteX67" fmla="*/ 2800929 w 4232456"/>
                <a:gd name="connsiteY67" fmla="*/ 3225107 h 4451149"/>
                <a:gd name="connsiteX68" fmla="*/ 3503151 w 4232456"/>
                <a:gd name="connsiteY68" fmla="*/ 2902641 h 4451149"/>
                <a:gd name="connsiteX69" fmla="*/ 3536526 w 4232456"/>
                <a:gd name="connsiteY69" fmla="*/ 2566963 h 4451149"/>
                <a:gd name="connsiteX70" fmla="*/ 3717513 w 4232456"/>
                <a:gd name="connsiteY70" fmla="*/ 2460146 h 4451149"/>
                <a:gd name="connsiteX71" fmla="*/ 4223740 w 4232456"/>
                <a:gd name="connsiteY71" fmla="*/ 1737733 h 4451149"/>
                <a:gd name="connsiteX72" fmla="*/ 1437701 w 4232456"/>
                <a:gd name="connsiteY72" fmla="*/ 1570454 h 4451149"/>
                <a:gd name="connsiteX73" fmla="*/ 810966 w 4232456"/>
                <a:gd name="connsiteY73" fmla="*/ 1824396 h 4451149"/>
                <a:gd name="connsiteX74" fmla="*/ 839637 w 4232456"/>
                <a:gd name="connsiteY74" fmla="*/ 1602924 h 4451149"/>
                <a:gd name="connsiteX75" fmla="*/ 1431205 w 4232456"/>
                <a:gd name="connsiteY75" fmla="*/ 1349654 h 4451149"/>
                <a:gd name="connsiteX76" fmla="*/ 1567169 w 4232456"/>
                <a:gd name="connsiteY76" fmla="*/ 1355477 h 4451149"/>
                <a:gd name="connsiteX77" fmla="*/ 1437701 w 4232456"/>
                <a:gd name="connsiteY77" fmla="*/ 1570454 h 4451149"/>
                <a:gd name="connsiteX78" fmla="*/ 3650763 w 4232456"/>
                <a:gd name="connsiteY78" fmla="*/ 2356241 h 4451149"/>
                <a:gd name="connsiteX79" fmla="*/ 3499791 w 4232456"/>
                <a:gd name="connsiteY79" fmla="*/ 2446262 h 4451149"/>
                <a:gd name="connsiteX80" fmla="*/ 3340307 w 4232456"/>
                <a:gd name="connsiteY80" fmla="*/ 2169927 h 4451149"/>
                <a:gd name="connsiteX81" fmla="*/ 3212855 w 4232456"/>
                <a:gd name="connsiteY81" fmla="*/ 2020339 h 4451149"/>
                <a:gd name="connsiteX82" fmla="*/ 3405041 w 4232456"/>
                <a:gd name="connsiteY82" fmla="*/ 1461622 h 4451149"/>
                <a:gd name="connsiteX83" fmla="*/ 3285653 w 4232456"/>
                <a:gd name="connsiteY83" fmla="*/ 1449529 h 4451149"/>
                <a:gd name="connsiteX84" fmla="*/ 3121465 w 4232456"/>
                <a:gd name="connsiteY84" fmla="*/ 1930317 h 4451149"/>
                <a:gd name="connsiteX85" fmla="*/ 2472778 w 4232456"/>
                <a:gd name="connsiteY85" fmla="*/ 1494316 h 4451149"/>
                <a:gd name="connsiteX86" fmla="*/ 2414764 w 4232456"/>
                <a:gd name="connsiteY86" fmla="*/ 1466772 h 4451149"/>
                <a:gd name="connsiteX87" fmla="*/ 3084506 w 4232456"/>
                <a:gd name="connsiteY87" fmla="*/ 1414147 h 4451149"/>
                <a:gd name="connsiteX88" fmla="*/ 4103679 w 4232456"/>
                <a:gd name="connsiteY88" fmla="*/ 1765053 h 4451149"/>
                <a:gd name="connsiteX89" fmla="*/ 3650763 w 4232456"/>
                <a:gd name="connsiteY89" fmla="*/ 2356241 h 4451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232456" h="4451149">
                  <a:moveTo>
                    <a:pt x="4223740" y="1737733"/>
                  </a:moveTo>
                  <a:cubicBezTo>
                    <a:pt x="4171101" y="1509992"/>
                    <a:pt x="3893124" y="1360179"/>
                    <a:pt x="3445136" y="1310018"/>
                  </a:cubicBezTo>
                  <a:cubicBezTo>
                    <a:pt x="3595885" y="675387"/>
                    <a:pt x="3546158" y="190121"/>
                    <a:pt x="3270197" y="44115"/>
                  </a:cubicBezTo>
                  <a:cubicBezTo>
                    <a:pt x="3214646" y="15004"/>
                    <a:pt x="3151928" y="0"/>
                    <a:pt x="3084058" y="0"/>
                  </a:cubicBezTo>
                  <a:cubicBezTo>
                    <a:pt x="2696100" y="0"/>
                    <a:pt x="2150451" y="476533"/>
                    <a:pt x="1660351" y="1211710"/>
                  </a:cubicBezTo>
                  <a:cubicBezTo>
                    <a:pt x="1703134" y="1217533"/>
                    <a:pt x="1746813" y="1224475"/>
                    <a:pt x="1790940" y="1232984"/>
                  </a:cubicBezTo>
                  <a:cubicBezTo>
                    <a:pt x="2245872" y="568570"/>
                    <a:pt x="2752098" y="118461"/>
                    <a:pt x="3083834" y="118461"/>
                  </a:cubicBezTo>
                  <a:cubicBezTo>
                    <a:pt x="3132217" y="118461"/>
                    <a:pt x="3176344" y="128539"/>
                    <a:pt x="3214646" y="148917"/>
                  </a:cubicBezTo>
                  <a:cubicBezTo>
                    <a:pt x="3423409" y="259316"/>
                    <a:pt x="3472912" y="692182"/>
                    <a:pt x="3326196" y="1299269"/>
                  </a:cubicBezTo>
                  <a:cubicBezTo>
                    <a:pt x="3249814" y="1293895"/>
                    <a:pt x="3169176" y="1291207"/>
                    <a:pt x="3084506" y="1291207"/>
                  </a:cubicBezTo>
                  <a:cubicBezTo>
                    <a:pt x="2810113" y="1291207"/>
                    <a:pt x="2508393" y="1321215"/>
                    <a:pt x="2199729" y="1377646"/>
                  </a:cubicBezTo>
                  <a:cubicBezTo>
                    <a:pt x="1933176" y="1279339"/>
                    <a:pt x="1667519" y="1226714"/>
                    <a:pt x="1430981" y="1226714"/>
                  </a:cubicBezTo>
                  <a:cubicBezTo>
                    <a:pt x="1079534" y="1226714"/>
                    <a:pt x="830229" y="1341145"/>
                    <a:pt x="728760" y="1549180"/>
                  </a:cubicBezTo>
                  <a:cubicBezTo>
                    <a:pt x="606683" y="1799315"/>
                    <a:pt x="727864" y="2127156"/>
                    <a:pt x="1017488" y="2430811"/>
                  </a:cubicBezTo>
                  <a:cubicBezTo>
                    <a:pt x="935282" y="2635711"/>
                    <a:pt x="868756" y="2833669"/>
                    <a:pt x="818358" y="3020207"/>
                  </a:cubicBezTo>
                  <a:cubicBezTo>
                    <a:pt x="424128" y="2978331"/>
                    <a:pt x="168326" y="2858302"/>
                    <a:pt x="128456" y="2685873"/>
                  </a:cubicBezTo>
                  <a:cubicBezTo>
                    <a:pt x="85897" y="2502022"/>
                    <a:pt x="297795" y="2251439"/>
                    <a:pt x="705241" y="2018771"/>
                  </a:cubicBezTo>
                  <a:cubicBezTo>
                    <a:pt x="690457" y="1978239"/>
                    <a:pt x="679033" y="1937931"/>
                    <a:pt x="671417" y="1898518"/>
                  </a:cubicBezTo>
                  <a:cubicBezTo>
                    <a:pt x="210213" y="2156939"/>
                    <a:pt x="-51188" y="2455220"/>
                    <a:pt x="8395" y="2713640"/>
                  </a:cubicBezTo>
                  <a:cubicBezTo>
                    <a:pt x="74249" y="2997366"/>
                    <a:pt x="489534" y="3159942"/>
                    <a:pt x="1147853" y="3159942"/>
                  </a:cubicBezTo>
                  <a:cubicBezTo>
                    <a:pt x="1404102" y="3159942"/>
                    <a:pt x="1684319" y="3133742"/>
                    <a:pt x="1971703" y="3084028"/>
                  </a:cubicBezTo>
                  <a:cubicBezTo>
                    <a:pt x="1900249" y="3056709"/>
                    <a:pt x="1829019" y="3026253"/>
                    <a:pt x="1758237" y="2992439"/>
                  </a:cubicBezTo>
                  <a:cubicBezTo>
                    <a:pt x="1545890" y="3021103"/>
                    <a:pt x="1339815" y="3036554"/>
                    <a:pt x="1147853" y="3036554"/>
                  </a:cubicBezTo>
                  <a:cubicBezTo>
                    <a:pt x="1074831" y="3036554"/>
                    <a:pt x="1004721" y="3034315"/>
                    <a:pt x="937970" y="3030284"/>
                  </a:cubicBezTo>
                  <a:cubicBezTo>
                    <a:pt x="1033616" y="2680946"/>
                    <a:pt x="1190188" y="2280999"/>
                    <a:pt x="1415526" y="1855523"/>
                  </a:cubicBezTo>
                  <a:cubicBezTo>
                    <a:pt x="1440837" y="1807601"/>
                    <a:pt x="1466821" y="1760350"/>
                    <a:pt x="1493028" y="1713772"/>
                  </a:cubicBezTo>
                  <a:cubicBezTo>
                    <a:pt x="1436805" y="1731239"/>
                    <a:pt x="1381926" y="1748930"/>
                    <a:pt x="1328616" y="1767293"/>
                  </a:cubicBezTo>
                  <a:cubicBezTo>
                    <a:pt x="1322568" y="1778265"/>
                    <a:pt x="1316744" y="1789014"/>
                    <a:pt x="1310920" y="1800211"/>
                  </a:cubicBezTo>
                  <a:cubicBezTo>
                    <a:pt x="1221323" y="1969729"/>
                    <a:pt x="1141133" y="2137680"/>
                    <a:pt x="1070799" y="2302048"/>
                  </a:cubicBezTo>
                  <a:cubicBezTo>
                    <a:pt x="963729" y="2182020"/>
                    <a:pt x="885556" y="2059975"/>
                    <a:pt x="842773" y="1944873"/>
                  </a:cubicBezTo>
                  <a:cubicBezTo>
                    <a:pt x="1138669" y="1794612"/>
                    <a:pt x="1516323" y="1655773"/>
                    <a:pt x="1960055" y="1553211"/>
                  </a:cubicBezTo>
                  <a:cubicBezTo>
                    <a:pt x="2016278" y="1540223"/>
                    <a:pt x="2072276" y="1528354"/>
                    <a:pt x="2128051" y="1517157"/>
                  </a:cubicBezTo>
                  <a:cubicBezTo>
                    <a:pt x="2048757" y="1488270"/>
                    <a:pt x="1969911" y="1463189"/>
                    <a:pt x="1891737" y="1443035"/>
                  </a:cubicBezTo>
                  <a:cubicBezTo>
                    <a:pt x="1794300" y="1466324"/>
                    <a:pt x="1699102" y="1491405"/>
                    <a:pt x="1606817" y="1518501"/>
                  </a:cubicBezTo>
                  <a:cubicBezTo>
                    <a:pt x="1637056" y="1468564"/>
                    <a:pt x="1667743" y="1419746"/>
                    <a:pt x="1698654" y="1371824"/>
                  </a:cubicBezTo>
                  <a:cubicBezTo>
                    <a:pt x="1929816" y="1407877"/>
                    <a:pt x="2177778" y="1487598"/>
                    <a:pt x="2419019" y="1605388"/>
                  </a:cubicBezTo>
                  <a:cubicBezTo>
                    <a:pt x="2673253" y="1729448"/>
                    <a:pt x="2897919" y="1884186"/>
                    <a:pt x="3072186" y="2053481"/>
                  </a:cubicBezTo>
                  <a:cubicBezTo>
                    <a:pt x="2998716" y="2230837"/>
                    <a:pt x="2913598" y="2414240"/>
                    <a:pt x="2817057" y="2596523"/>
                  </a:cubicBezTo>
                  <a:cubicBezTo>
                    <a:pt x="2784802" y="2657433"/>
                    <a:pt x="2751651" y="2717448"/>
                    <a:pt x="2718051" y="2776566"/>
                  </a:cubicBezTo>
                  <a:cubicBezTo>
                    <a:pt x="2574919" y="2822025"/>
                    <a:pt x="2425515" y="2863005"/>
                    <a:pt x="2272079" y="2898386"/>
                  </a:cubicBezTo>
                  <a:cubicBezTo>
                    <a:pt x="2195473" y="2916077"/>
                    <a:pt x="2119091" y="2931976"/>
                    <a:pt x="2043157" y="2946309"/>
                  </a:cubicBezTo>
                  <a:cubicBezTo>
                    <a:pt x="1966327" y="2916973"/>
                    <a:pt x="1889497" y="2883607"/>
                    <a:pt x="1813115" y="2846434"/>
                  </a:cubicBezTo>
                  <a:cubicBezTo>
                    <a:pt x="1567169" y="2726405"/>
                    <a:pt x="1352584" y="2577040"/>
                    <a:pt x="1185036" y="2419166"/>
                  </a:cubicBezTo>
                  <a:cubicBezTo>
                    <a:pt x="1167564" y="2461042"/>
                    <a:pt x="1150093" y="2502694"/>
                    <a:pt x="1133965" y="2543674"/>
                  </a:cubicBezTo>
                  <a:cubicBezTo>
                    <a:pt x="1303753" y="2695950"/>
                    <a:pt x="1515651" y="2838148"/>
                    <a:pt x="1759357" y="2957058"/>
                  </a:cubicBezTo>
                  <a:cubicBezTo>
                    <a:pt x="1992758" y="3071040"/>
                    <a:pt x="2232432" y="3150313"/>
                    <a:pt x="2459786" y="3191517"/>
                  </a:cubicBezTo>
                  <a:cubicBezTo>
                    <a:pt x="2000150" y="3870487"/>
                    <a:pt x="1484740" y="4332688"/>
                    <a:pt x="1148525" y="4332688"/>
                  </a:cubicBezTo>
                  <a:cubicBezTo>
                    <a:pt x="1099918" y="4332688"/>
                    <a:pt x="1055791" y="4322387"/>
                    <a:pt x="1017712" y="4302233"/>
                  </a:cubicBezTo>
                  <a:cubicBezTo>
                    <a:pt x="815445" y="4195192"/>
                    <a:pt x="762583" y="3785392"/>
                    <a:pt x="893171" y="3207640"/>
                  </a:cubicBezTo>
                  <a:cubicBezTo>
                    <a:pt x="852180" y="3205625"/>
                    <a:pt x="812533" y="3202714"/>
                    <a:pt x="773782" y="3199131"/>
                  </a:cubicBezTo>
                  <a:cubicBezTo>
                    <a:pt x="639610" y="3805322"/>
                    <a:pt x="694712" y="4265508"/>
                    <a:pt x="962385" y="4407035"/>
                  </a:cubicBezTo>
                  <a:cubicBezTo>
                    <a:pt x="1017936" y="4436146"/>
                    <a:pt x="1080431" y="4451150"/>
                    <a:pt x="1148525" y="4451150"/>
                  </a:cubicBezTo>
                  <a:cubicBezTo>
                    <a:pt x="1590017" y="4451150"/>
                    <a:pt x="2236464" y="3833538"/>
                    <a:pt x="2772482" y="2918989"/>
                  </a:cubicBezTo>
                  <a:cubicBezTo>
                    <a:pt x="2716259" y="2938023"/>
                    <a:pt x="2658917" y="2956386"/>
                    <a:pt x="2600679" y="2973629"/>
                  </a:cubicBezTo>
                  <a:cubicBezTo>
                    <a:pt x="2578503" y="3009458"/>
                    <a:pt x="2556328" y="3044840"/>
                    <a:pt x="2533704" y="3079550"/>
                  </a:cubicBezTo>
                  <a:cubicBezTo>
                    <a:pt x="2449706" y="3066561"/>
                    <a:pt x="2363693" y="3047751"/>
                    <a:pt x="2276335" y="3023566"/>
                  </a:cubicBezTo>
                  <a:cubicBezTo>
                    <a:pt x="2284175" y="3021775"/>
                    <a:pt x="2292015" y="3019983"/>
                    <a:pt x="2299855" y="3018191"/>
                  </a:cubicBezTo>
                  <a:cubicBezTo>
                    <a:pt x="2705060" y="2924587"/>
                    <a:pt x="3083162" y="2793137"/>
                    <a:pt x="3398321" y="2638622"/>
                  </a:cubicBezTo>
                  <a:cubicBezTo>
                    <a:pt x="3391602" y="2599882"/>
                    <a:pt x="3380178" y="2559797"/>
                    <a:pt x="3364051" y="2518593"/>
                  </a:cubicBezTo>
                  <a:cubicBezTo>
                    <a:pt x="3217783" y="2591372"/>
                    <a:pt x="3056730" y="2659225"/>
                    <a:pt x="2884927" y="2720358"/>
                  </a:cubicBezTo>
                  <a:cubicBezTo>
                    <a:pt x="2897247" y="2697517"/>
                    <a:pt x="2909566" y="2674676"/>
                    <a:pt x="2921438" y="2651610"/>
                  </a:cubicBezTo>
                  <a:cubicBezTo>
                    <a:pt x="3009916" y="2484331"/>
                    <a:pt x="3090106" y="2313917"/>
                    <a:pt x="3161112" y="2146190"/>
                  </a:cubicBezTo>
                  <a:cubicBezTo>
                    <a:pt x="3190007" y="2178661"/>
                    <a:pt x="3217110" y="2211355"/>
                    <a:pt x="3242198" y="2244497"/>
                  </a:cubicBezTo>
                  <a:cubicBezTo>
                    <a:pt x="3416689" y="2475374"/>
                    <a:pt x="3470224" y="2689903"/>
                    <a:pt x="3392722" y="2848449"/>
                  </a:cubicBezTo>
                  <a:cubicBezTo>
                    <a:pt x="3314099" y="3009458"/>
                    <a:pt x="3098618" y="3101719"/>
                    <a:pt x="2801153" y="3101719"/>
                  </a:cubicBezTo>
                  <a:cubicBezTo>
                    <a:pt x="2772482" y="3101719"/>
                    <a:pt x="2742915" y="3100152"/>
                    <a:pt x="2713348" y="3098584"/>
                  </a:cubicBezTo>
                  <a:cubicBezTo>
                    <a:pt x="2688709" y="3138445"/>
                    <a:pt x="2664293" y="3177633"/>
                    <a:pt x="2639206" y="3216374"/>
                  </a:cubicBezTo>
                  <a:cubicBezTo>
                    <a:pt x="2694308" y="3221301"/>
                    <a:pt x="2748515" y="3225107"/>
                    <a:pt x="2800929" y="3225107"/>
                  </a:cubicBezTo>
                  <a:cubicBezTo>
                    <a:pt x="3152376" y="3225107"/>
                    <a:pt x="3401681" y="3110453"/>
                    <a:pt x="3503151" y="2902641"/>
                  </a:cubicBezTo>
                  <a:cubicBezTo>
                    <a:pt x="3551982" y="2802766"/>
                    <a:pt x="3562733" y="2689007"/>
                    <a:pt x="3536526" y="2566963"/>
                  </a:cubicBezTo>
                  <a:cubicBezTo>
                    <a:pt x="3600140" y="2532253"/>
                    <a:pt x="3660843" y="2496648"/>
                    <a:pt x="3717513" y="2460146"/>
                  </a:cubicBezTo>
                  <a:cubicBezTo>
                    <a:pt x="4095616" y="2217177"/>
                    <a:pt x="4275483" y="1960548"/>
                    <a:pt x="4223740" y="1737733"/>
                  </a:cubicBezTo>
                  <a:close/>
                  <a:moveTo>
                    <a:pt x="1437701" y="1570454"/>
                  </a:moveTo>
                  <a:cubicBezTo>
                    <a:pt x="1206987" y="1645696"/>
                    <a:pt x="995984" y="1731687"/>
                    <a:pt x="810966" y="1824396"/>
                  </a:cubicBezTo>
                  <a:cubicBezTo>
                    <a:pt x="798870" y="1744003"/>
                    <a:pt x="807381" y="1668985"/>
                    <a:pt x="839637" y="1602924"/>
                  </a:cubicBezTo>
                  <a:cubicBezTo>
                    <a:pt x="918259" y="1441915"/>
                    <a:pt x="1133741" y="1349654"/>
                    <a:pt x="1431205" y="1349654"/>
                  </a:cubicBezTo>
                  <a:cubicBezTo>
                    <a:pt x="1475556" y="1349654"/>
                    <a:pt x="1520803" y="1351670"/>
                    <a:pt x="1567169" y="1355477"/>
                  </a:cubicBezTo>
                  <a:cubicBezTo>
                    <a:pt x="1523267" y="1425344"/>
                    <a:pt x="1480260" y="1497003"/>
                    <a:pt x="1437701" y="1570454"/>
                  </a:cubicBezTo>
                  <a:close/>
                  <a:moveTo>
                    <a:pt x="3650763" y="2356241"/>
                  </a:moveTo>
                  <a:cubicBezTo>
                    <a:pt x="3603276" y="2386920"/>
                    <a:pt x="3552653" y="2416703"/>
                    <a:pt x="3499791" y="2446262"/>
                  </a:cubicBezTo>
                  <a:cubicBezTo>
                    <a:pt x="3464624" y="2356689"/>
                    <a:pt x="3411314" y="2263980"/>
                    <a:pt x="3340307" y="2169927"/>
                  </a:cubicBezTo>
                  <a:cubicBezTo>
                    <a:pt x="3302004" y="2119318"/>
                    <a:pt x="3259445" y="2069380"/>
                    <a:pt x="3212855" y="2020339"/>
                  </a:cubicBezTo>
                  <a:cubicBezTo>
                    <a:pt x="3290804" y="1824844"/>
                    <a:pt x="3355763" y="1635395"/>
                    <a:pt x="3405041" y="1461622"/>
                  </a:cubicBezTo>
                  <a:cubicBezTo>
                    <a:pt x="3366515" y="1456695"/>
                    <a:pt x="3326643" y="1452888"/>
                    <a:pt x="3285653" y="1449529"/>
                  </a:cubicBezTo>
                  <a:cubicBezTo>
                    <a:pt x="3242870" y="1597998"/>
                    <a:pt x="3187767" y="1760350"/>
                    <a:pt x="3121465" y="1930317"/>
                  </a:cubicBezTo>
                  <a:cubicBezTo>
                    <a:pt x="2943390" y="1765501"/>
                    <a:pt x="2721188" y="1615465"/>
                    <a:pt x="2472778" y="1494316"/>
                  </a:cubicBezTo>
                  <a:cubicBezTo>
                    <a:pt x="2453515" y="1484911"/>
                    <a:pt x="2434027" y="1475729"/>
                    <a:pt x="2414764" y="1466772"/>
                  </a:cubicBezTo>
                  <a:cubicBezTo>
                    <a:pt x="2648165" y="1432286"/>
                    <a:pt x="2874847" y="1414147"/>
                    <a:pt x="3084506" y="1414147"/>
                  </a:cubicBezTo>
                  <a:cubicBezTo>
                    <a:pt x="3663083" y="1414147"/>
                    <a:pt x="4053728" y="1548508"/>
                    <a:pt x="4103679" y="1765053"/>
                  </a:cubicBezTo>
                  <a:cubicBezTo>
                    <a:pt x="4142206" y="1930989"/>
                    <a:pt x="3977122" y="2146414"/>
                    <a:pt x="3650763" y="235624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497313F8-08FD-9927-0F86-1BA8D91CCBB3}"/>
                </a:ext>
              </a:extLst>
            </p:cNvPr>
            <p:cNvSpPr/>
            <p:nvPr/>
          </p:nvSpPr>
          <p:spPr>
            <a:xfrm>
              <a:off x="7610424" y="3828947"/>
              <a:ext cx="682285" cy="682329"/>
            </a:xfrm>
            <a:custGeom>
              <a:avLst/>
              <a:gdLst>
                <a:gd name="connsiteX0" fmla="*/ 341143 w 682285"/>
                <a:gd name="connsiteY0" fmla="*/ 682329 h 682329"/>
                <a:gd name="connsiteX1" fmla="*/ 682286 w 682285"/>
                <a:gd name="connsiteY1" fmla="*/ 341276 h 682329"/>
                <a:gd name="connsiteX2" fmla="*/ 341143 w 682285"/>
                <a:gd name="connsiteY2" fmla="*/ 0 h 682329"/>
                <a:gd name="connsiteX3" fmla="*/ 0 w 682285"/>
                <a:gd name="connsiteY3" fmla="*/ 341276 h 682329"/>
                <a:gd name="connsiteX4" fmla="*/ 341143 w 682285"/>
                <a:gd name="connsiteY4" fmla="*/ 682329 h 68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285" h="682329">
                  <a:moveTo>
                    <a:pt x="341143" y="682329"/>
                  </a:moveTo>
                  <a:cubicBezTo>
                    <a:pt x="529522" y="682329"/>
                    <a:pt x="682286" y="529606"/>
                    <a:pt x="682286" y="341276"/>
                  </a:cubicBezTo>
                  <a:cubicBezTo>
                    <a:pt x="682286" y="152724"/>
                    <a:pt x="529522" y="0"/>
                    <a:pt x="341143" y="0"/>
                  </a:cubicBezTo>
                  <a:cubicBezTo>
                    <a:pt x="152764" y="0"/>
                    <a:pt x="0" y="152724"/>
                    <a:pt x="0" y="341276"/>
                  </a:cubicBezTo>
                  <a:cubicBezTo>
                    <a:pt x="0" y="529606"/>
                    <a:pt x="152764" y="682329"/>
                    <a:pt x="341143" y="68232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483B0C7F-7DCA-8A4C-7340-933939A40158}"/>
              </a:ext>
            </a:extLst>
          </p:cNvPr>
          <p:cNvSpPr/>
          <p:nvPr/>
        </p:nvSpPr>
        <p:spPr>
          <a:xfrm rot="16200000">
            <a:off x="1957051" y="2823266"/>
            <a:ext cx="523220" cy="961880"/>
          </a:xfrm>
          <a:custGeom>
            <a:avLst/>
            <a:gdLst>
              <a:gd name="connsiteX0" fmla="*/ 520338 w 563373"/>
              <a:gd name="connsiteY0" fmla="*/ 0 h 1035697"/>
              <a:gd name="connsiteX1" fmla="*/ 304408 w 563373"/>
              <a:gd name="connsiteY1" fmla="*/ 0 h 1035697"/>
              <a:gd name="connsiteX2" fmla="*/ 367350 w 563373"/>
              <a:gd name="connsiteY2" fmla="*/ 132345 h 1035697"/>
              <a:gd name="connsiteX3" fmla="*/ 0 w 563373"/>
              <a:gd name="connsiteY3" fmla="*/ 795192 h 1035697"/>
              <a:gd name="connsiteX4" fmla="*/ 0 w 563373"/>
              <a:gd name="connsiteY4" fmla="*/ 1035698 h 1035697"/>
              <a:gd name="connsiteX5" fmla="*/ 550129 w 563373"/>
              <a:gd name="connsiteY5" fmla="*/ 90022 h 1035697"/>
              <a:gd name="connsiteX6" fmla="*/ 520338 w 563373"/>
              <a:gd name="connsiteY6" fmla="*/ 0 h 103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373" h="1035697">
                <a:moveTo>
                  <a:pt x="520338" y="0"/>
                </a:moveTo>
                <a:lnTo>
                  <a:pt x="304408" y="0"/>
                </a:lnTo>
                <a:cubicBezTo>
                  <a:pt x="335319" y="41428"/>
                  <a:pt x="356599" y="85767"/>
                  <a:pt x="367350" y="132345"/>
                </a:cubicBezTo>
                <a:cubicBezTo>
                  <a:pt x="411477" y="322466"/>
                  <a:pt x="279993" y="555582"/>
                  <a:pt x="0" y="795192"/>
                </a:cubicBezTo>
                <a:lnTo>
                  <a:pt x="0" y="1035698"/>
                </a:lnTo>
                <a:cubicBezTo>
                  <a:pt x="423573" y="713008"/>
                  <a:pt x="618000" y="382481"/>
                  <a:pt x="550129" y="90022"/>
                </a:cubicBezTo>
                <a:cubicBezTo>
                  <a:pt x="542962" y="59119"/>
                  <a:pt x="533106" y="29112"/>
                  <a:pt x="520338" y="0"/>
                </a:cubicBezTo>
                <a:close/>
              </a:path>
            </a:pathLst>
          </a:custGeom>
          <a:solidFill>
            <a:srgbClr val="86888C">
              <a:alpha val="20000"/>
            </a:srgbClr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9713C92A-2195-56B6-D336-E653C5D5FBD8}"/>
              </a:ext>
            </a:extLst>
          </p:cNvPr>
          <p:cNvSpPr/>
          <p:nvPr/>
        </p:nvSpPr>
        <p:spPr>
          <a:xfrm>
            <a:off x="2324116" y="2850847"/>
            <a:ext cx="1781522" cy="1465653"/>
          </a:xfrm>
          <a:custGeom>
            <a:avLst/>
            <a:gdLst>
              <a:gd name="connsiteX0" fmla="*/ 2060522 w 2060521"/>
              <a:gd name="connsiteY0" fmla="*/ 1120 h 1695185"/>
              <a:gd name="connsiteX1" fmla="*/ 2023115 w 2060521"/>
              <a:gd name="connsiteY1" fmla="*/ 0 h 1695185"/>
              <a:gd name="connsiteX2" fmla="*/ 0 w 2060521"/>
              <a:gd name="connsiteY2" fmla="*/ 1695185 h 1695185"/>
              <a:gd name="connsiteX3" fmla="*/ 212347 w 2060521"/>
              <a:gd name="connsiteY3" fmla="*/ 1695185 h 1695185"/>
              <a:gd name="connsiteX4" fmla="*/ 2023115 w 2060521"/>
              <a:gd name="connsiteY4" fmla="*/ 171534 h 1695185"/>
              <a:gd name="connsiteX5" fmla="*/ 2060522 w 2060521"/>
              <a:gd name="connsiteY5" fmla="*/ 172878 h 1695185"/>
              <a:gd name="connsiteX6" fmla="*/ 2060522 w 2060521"/>
              <a:gd name="connsiteY6" fmla="*/ 1120 h 169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0521" h="1695185">
                <a:moveTo>
                  <a:pt x="2060522" y="1120"/>
                </a:moveTo>
                <a:cubicBezTo>
                  <a:pt x="2048202" y="448"/>
                  <a:pt x="2035659" y="0"/>
                  <a:pt x="2023115" y="0"/>
                </a:cubicBezTo>
                <a:cubicBezTo>
                  <a:pt x="1471417" y="0"/>
                  <a:pt x="699982" y="664414"/>
                  <a:pt x="0" y="1695185"/>
                </a:cubicBezTo>
                <a:lnTo>
                  <a:pt x="212347" y="1695185"/>
                </a:lnTo>
                <a:cubicBezTo>
                  <a:pt x="855210" y="782652"/>
                  <a:pt x="1557655" y="171534"/>
                  <a:pt x="2023115" y="171534"/>
                </a:cubicBezTo>
                <a:cubicBezTo>
                  <a:pt x="2035883" y="171534"/>
                  <a:pt x="2048202" y="171982"/>
                  <a:pt x="2060522" y="172878"/>
                </a:cubicBezTo>
                <a:lnTo>
                  <a:pt x="2060522" y="1120"/>
                </a:lnTo>
                <a:close/>
              </a:path>
            </a:pathLst>
          </a:custGeom>
          <a:solidFill>
            <a:srgbClr val="86888C">
              <a:alpha val="20000"/>
            </a:srgbClr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Полилиния 23">
            <a:extLst>
              <a:ext uri="{FF2B5EF4-FFF2-40B4-BE49-F238E27FC236}">
                <a16:creationId xmlns:a16="http://schemas.microsoft.com/office/drawing/2014/main" id="{0151CE33-D821-0D3C-65C9-738CE2C4FD8B}"/>
              </a:ext>
            </a:extLst>
          </p:cNvPr>
          <p:cNvSpPr/>
          <p:nvPr/>
        </p:nvSpPr>
        <p:spPr>
          <a:xfrm>
            <a:off x="5991045" y="2939004"/>
            <a:ext cx="1810842" cy="1537378"/>
          </a:xfrm>
          <a:custGeom>
            <a:avLst/>
            <a:gdLst>
              <a:gd name="connsiteX0" fmla="*/ 2901179 w 2901178"/>
              <a:gd name="connsiteY0" fmla="*/ 770783 h 2463057"/>
              <a:gd name="connsiteX1" fmla="*/ 893296 w 2901178"/>
              <a:gd name="connsiteY1" fmla="*/ 2225463 h 2463057"/>
              <a:gd name="connsiteX2" fmla="*/ 630774 w 2901178"/>
              <a:gd name="connsiteY2" fmla="*/ 2164329 h 2463057"/>
              <a:gd name="connsiteX3" fmla="*/ 373181 w 2901178"/>
              <a:gd name="connsiteY3" fmla="*/ 0 h 2463057"/>
              <a:gd name="connsiteX4" fmla="*/ 130147 w 2901178"/>
              <a:gd name="connsiteY4" fmla="*/ 0 h 2463057"/>
              <a:gd name="connsiteX5" fmla="*/ 519673 w 2901178"/>
              <a:gd name="connsiteY5" fmla="*/ 2374603 h 2463057"/>
              <a:gd name="connsiteX6" fmla="*/ 893296 w 2901178"/>
              <a:gd name="connsiteY6" fmla="*/ 2463058 h 2463057"/>
              <a:gd name="connsiteX7" fmla="*/ 2901179 w 2901178"/>
              <a:gd name="connsiteY7" fmla="*/ 1146322 h 2463057"/>
              <a:gd name="connsiteX8" fmla="*/ 2901179 w 2901178"/>
              <a:gd name="connsiteY8" fmla="*/ 770783 h 2463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1178" h="2463057">
                <a:moveTo>
                  <a:pt x="2901179" y="770783"/>
                </a:moveTo>
                <a:cubicBezTo>
                  <a:pt x="2162446" y="1662939"/>
                  <a:pt x="1418785" y="2225463"/>
                  <a:pt x="893296" y="2225463"/>
                </a:cubicBezTo>
                <a:cubicBezTo>
                  <a:pt x="795858" y="2225463"/>
                  <a:pt x="707380" y="2204637"/>
                  <a:pt x="630774" y="2164329"/>
                </a:cubicBezTo>
                <a:cubicBezTo>
                  <a:pt x="228481" y="1951367"/>
                  <a:pt x="120739" y="1142515"/>
                  <a:pt x="373181" y="0"/>
                </a:cubicBezTo>
                <a:lnTo>
                  <a:pt x="130147" y="0"/>
                </a:lnTo>
                <a:cubicBezTo>
                  <a:pt x="-124982" y="1192004"/>
                  <a:pt x="-10073" y="2094237"/>
                  <a:pt x="519673" y="2374603"/>
                </a:cubicBezTo>
                <a:cubicBezTo>
                  <a:pt x="630998" y="2433274"/>
                  <a:pt x="756659" y="2463058"/>
                  <a:pt x="893296" y="2463058"/>
                </a:cubicBezTo>
                <a:cubicBezTo>
                  <a:pt x="1452161" y="2463058"/>
                  <a:pt x="2174318" y="1970401"/>
                  <a:pt x="2901179" y="1146322"/>
                </a:cubicBezTo>
                <a:lnTo>
                  <a:pt x="2901179" y="770783"/>
                </a:lnTo>
                <a:close/>
              </a:path>
            </a:pathLst>
          </a:custGeom>
          <a:solidFill>
            <a:srgbClr val="86888C">
              <a:alpha val="20000"/>
            </a:srgbClr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BFF989B9-6C06-4FBA-743B-DA75C41C734B}"/>
              </a:ext>
            </a:extLst>
          </p:cNvPr>
          <p:cNvSpPr/>
          <p:nvPr/>
        </p:nvSpPr>
        <p:spPr>
          <a:xfrm>
            <a:off x="4022036" y="2915194"/>
            <a:ext cx="1758099" cy="1479984"/>
          </a:xfrm>
          <a:custGeom>
            <a:avLst/>
            <a:gdLst>
              <a:gd name="connsiteX0" fmla="*/ 1024966 w 1758099"/>
              <a:gd name="connsiteY0" fmla="*/ 168399 h 1479984"/>
              <a:gd name="connsiteX1" fmla="*/ 1758099 w 1758099"/>
              <a:gd name="connsiteY1" fmla="*/ 279470 h 1479984"/>
              <a:gd name="connsiteX2" fmla="*/ 1758099 w 1758099"/>
              <a:gd name="connsiteY2" fmla="*/ 105025 h 1479984"/>
              <a:gd name="connsiteX3" fmla="*/ 1024966 w 1758099"/>
              <a:gd name="connsiteY3" fmla="*/ 0 h 1479984"/>
              <a:gd name="connsiteX4" fmla="*/ 64479 w 1758099"/>
              <a:gd name="connsiteY4" fmla="*/ 440927 h 1479984"/>
              <a:gd name="connsiteX5" fmla="*/ 314233 w 1758099"/>
              <a:gd name="connsiteY5" fmla="*/ 1479984 h 1479984"/>
              <a:gd name="connsiteX6" fmla="*/ 540915 w 1758099"/>
              <a:gd name="connsiteY6" fmla="*/ 1479984 h 1479984"/>
              <a:gd name="connsiteX7" fmla="*/ 215900 w 1758099"/>
              <a:gd name="connsiteY7" fmla="*/ 514602 h 1479984"/>
              <a:gd name="connsiteX8" fmla="*/ 1024966 w 1758099"/>
              <a:gd name="connsiteY8" fmla="*/ 168399 h 147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8099" h="1479984">
                <a:moveTo>
                  <a:pt x="1024966" y="168399"/>
                </a:moveTo>
                <a:cubicBezTo>
                  <a:pt x="1252544" y="168399"/>
                  <a:pt x="1502073" y="206692"/>
                  <a:pt x="1758099" y="279470"/>
                </a:cubicBezTo>
                <a:lnTo>
                  <a:pt x="1758099" y="105025"/>
                </a:lnTo>
                <a:cubicBezTo>
                  <a:pt x="1502970" y="36277"/>
                  <a:pt x="1254112" y="0"/>
                  <a:pt x="1024966" y="0"/>
                </a:cubicBezTo>
                <a:cubicBezTo>
                  <a:pt x="544275" y="0"/>
                  <a:pt x="203356" y="156530"/>
                  <a:pt x="64479" y="440927"/>
                </a:cubicBezTo>
                <a:cubicBezTo>
                  <a:pt x="-80221" y="737641"/>
                  <a:pt x="25280" y="1114299"/>
                  <a:pt x="314233" y="1479984"/>
                </a:cubicBezTo>
                <a:lnTo>
                  <a:pt x="540915" y="1479984"/>
                </a:lnTo>
                <a:cubicBezTo>
                  <a:pt x="227995" y="1132886"/>
                  <a:pt x="89791" y="773470"/>
                  <a:pt x="215900" y="514602"/>
                </a:cubicBezTo>
                <a:cubicBezTo>
                  <a:pt x="323417" y="294474"/>
                  <a:pt x="618417" y="168399"/>
                  <a:pt x="1024966" y="168399"/>
                </a:cubicBezTo>
                <a:close/>
              </a:path>
            </a:pathLst>
          </a:custGeom>
          <a:solidFill>
            <a:srgbClr val="86888C">
              <a:alpha val="20000"/>
            </a:srgbClr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21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F98C9-F495-87C7-4E20-B9D81C989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ИКОНОК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D6F33DC-0F72-89AB-7F49-1CF4EA8F7786}"/>
              </a:ext>
            </a:extLst>
          </p:cNvPr>
          <p:cNvSpPr/>
          <p:nvPr/>
        </p:nvSpPr>
        <p:spPr>
          <a:xfrm>
            <a:off x="1249404" y="2684785"/>
            <a:ext cx="296863" cy="296863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C6A305-6C49-A580-1BCD-654B8EE86A5A}"/>
              </a:ext>
            </a:extLst>
          </p:cNvPr>
          <p:cNvSpPr/>
          <p:nvPr/>
        </p:nvSpPr>
        <p:spPr>
          <a:xfrm>
            <a:off x="2135786" y="2712861"/>
            <a:ext cx="292589" cy="292589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еугольник 6">
            <a:extLst>
              <a:ext uri="{FF2B5EF4-FFF2-40B4-BE49-F238E27FC236}">
                <a16:creationId xmlns:a16="http://schemas.microsoft.com/office/drawing/2014/main" id="{A55CA15A-5348-CB77-39A9-80332C35823F}"/>
              </a:ext>
            </a:extLst>
          </p:cNvPr>
          <p:cNvSpPr/>
          <p:nvPr/>
        </p:nvSpPr>
        <p:spPr>
          <a:xfrm rot="5400000">
            <a:off x="3442480" y="2717504"/>
            <a:ext cx="328629" cy="28330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215CC5-3BD1-0AD5-B7DB-71AFDA461499}"/>
              </a:ext>
            </a:extLst>
          </p:cNvPr>
          <p:cNvSpPr/>
          <p:nvPr/>
        </p:nvSpPr>
        <p:spPr>
          <a:xfrm>
            <a:off x="1699950" y="2706377"/>
            <a:ext cx="296863" cy="296863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3BCCE9-7681-6A1A-3FD8-A097EEDC519F}"/>
              </a:ext>
            </a:extLst>
          </p:cNvPr>
          <p:cNvSpPr/>
          <p:nvPr/>
        </p:nvSpPr>
        <p:spPr>
          <a:xfrm>
            <a:off x="2575835" y="2706377"/>
            <a:ext cx="292589" cy="292589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F23441A1-3520-C5C0-35C8-A5C113F99C42}"/>
              </a:ext>
            </a:extLst>
          </p:cNvPr>
          <p:cNvSpPr/>
          <p:nvPr/>
        </p:nvSpPr>
        <p:spPr>
          <a:xfrm rot="5400000">
            <a:off x="2977443" y="2717504"/>
            <a:ext cx="328629" cy="283301"/>
          </a:xfrm>
          <a:prstGeom prst="triangl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Freeform 332">
            <a:extLst>
              <a:ext uri="{FF2B5EF4-FFF2-40B4-BE49-F238E27FC236}">
                <a16:creationId xmlns:a16="http://schemas.microsoft.com/office/drawing/2014/main" id="{DE7B3B2A-75F9-915B-9C34-713BB6C7143C}"/>
              </a:ext>
            </a:extLst>
          </p:cNvPr>
          <p:cNvSpPr>
            <a:spLocks/>
          </p:cNvSpPr>
          <p:nvPr/>
        </p:nvSpPr>
        <p:spPr bwMode="auto">
          <a:xfrm>
            <a:off x="3492494" y="3582091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Freeform 337">
            <a:extLst>
              <a:ext uri="{FF2B5EF4-FFF2-40B4-BE49-F238E27FC236}">
                <a16:creationId xmlns:a16="http://schemas.microsoft.com/office/drawing/2014/main" id="{3B06C79B-F45F-7647-8D80-243CFB3ED21E}"/>
              </a:ext>
            </a:extLst>
          </p:cNvPr>
          <p:cNvSpPr>
            <a:spLocks noEditPoints="1"/>
          </p:cNvSpPr>
          <p:nvPr/>
        </p:nvSpPr>
        <p:spPr bwMode="auto">
          <a:xfrm>
            <a:off x="3005232" y="3564628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" name="Freeform 337">
            <a:extLst>
              <a:ext uri="{FF2B5EF4-FFF2-40B4-BE49-F238E27FC236}">
                <a16:creationId xmlns:a16="http://schemas.microsoft.com/office/drawing/2014/main" id="{8D89FC1D-BDC6-3425-4837-A6CA2E45FD89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3005233" y="4421618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Freeform 337">
            <a:extLst>
              <a:ext uri="{FF2B5EF4-FFF2-40B4-BE49-F238E27FC236}">
                <a16:creationId xmlns:a16="http://schemas.microsoft.com/office/drawing/2014/main" id="{CD2A8A0B-F3E4-AA36-E69F-446EE46EE5B0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1261310" y="4421618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Freeform 337">
            <a:extLst>
              <a:ext uri="{FF2B5EF4-FFF2-40B4-BE49-F238E27FC236}">
                <a16:creationId xmlns:a16="http://schemas.microsoft.com/office/drawing/2014/main" id="{DAD9820A-9717-7F58-F4BB-9DD0E8FD80FE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1261310" y="3570101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Freeform 332">
            <a:extLst>
              <a:ext uri="{FF2B5EF4-FFF2-40B4-BE49-F238E27FC236}">
                <a16:creationId xmlns:a16="http://schemas.microsoft.com/office/drawing/2014/main" id="{326CDCAA-7654-F76F-9005-7D4CBD412271}"/>
              </a:ext>
            </a:extLst>
          </p:cNvPr>
          <p:cNvSpPr>
            <a:spLocks/>
          </p:cNvSpPr>
          <p:nvPr/>
        </p:nvSpPr>
        <p:spPr bwMode="auto">
          <a:xfrm rot="5400000">
            <a:off x="3492494" y="4439081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Freeform 332">
            <a:extLst>
              <a:ext uri="{FF2B5EF4-FFF2-40B4-BE49-F238E27FC236}">
                <a16:creationId xmlns:a16="http://schemas.microsoft.com/office/drawing/2014/main" id="{A6A10394-61E6-1D12-3CE1-5C0B2CFFDF54}"/>
              </a:ext>
            </a:extLst>
          </p:cNvPr>
          <p:cNvSpPr>
            <a:spLocks/>
          </p:cNvSpPr>
          <p:nvPr/>
        </p:nvSpPr>
        <p:spPr bwMode="auto">
          <a:xfrm rot="16200000">
            <a:off x="1734082" y="4439080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Freeform 332">
            <a:extLst>
              <a:ext uri="{FF2B5EF4-FFF2-40B4-BE49-F238E27FC236}">
                <a16:creationId xmlns:a16="http://schemas.microsoft.com/office/drawing/2014/main" id="{92424780-6888-4D96-672A-B5E770A8D03E}"/>
              </a:ext>
            </a:extLst>
          </p:cNvPr>
          <p:cNvSpPr>
            <a:spLocks/>
          </p:cNvSpPr>
          <p:nvPr/>
        </p:nvSpPr>
        <p:spPr bwMode="auto">
          <a:xfrm rot="10800000">
            <a:off x="1734081" y="3587563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" name="Freeform 310">
            <a:extLst>
              <a:ext uri="{FF2B5EF4-FFF2-40B4-BE49-F238E27FC236}">
                <a16:creationId xmlns:a16="http://schemas.microsoft.com/office/drawing/2014/main" id="{BDDE234D-9903-7FEC-9EC3-A72780CC94AE}"/>
              </a:ext>
            </a:extLst>
          </p:cNvPr>
          <p:cNvSpPr>
            <a:spLocks/>
          </p:cNvSpPr>
          <p:nvPr/>
        </p:nvSpPr>
        <p:spPr bwMode="auto">
          <a:xfrm>
            <a:off x="2242664" y="3983186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" name="Freeform 316">
            <a:extLst>
              <a:ext uri="{FF2B5EF4-FFF2-40B4-BE49-F238E27FC236}">
                <a16:creationId xmlns:a16="http://schemas.microsoft.com/office/drawing/2014/main" id="{AC958A7E-49C7-1E3D-0CB3-3C85B547B898}"/>
              </a:ext>
            </a:extLst>
          </p:cNvPr>
          <p:cNvSpPr>
            <a:spLocks/>
          </p:cNvSpPr>
          <p:nvPr/>
        </p:nvSpPr>
        <p:spPr bwMode="auto">
          <a:xfrm>
            <a:off x="2649104" y="3559736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Freeform 310">
            <a:extLst>
              <a:ext uri="{FF2B5EF4-FFF2-40B4-BE49-F238E27FC236}">
                <a16:creationId xmlns:a16="http://schemas.microsoft.com/office/drawing/2014/main" id="{28BDB660-D4E1-CB47-4F2C-D4F5E1F88317}"/>
              </a:ext>
            </a:extLst>
          </p:cNvPr>
          <p:cNvSpPr>
            <a:spLocks/>
          </p:cNvSpPr>
          <p:nvPr/>
        </p:nvSpPr>
        <p:spPr bwMode="auto">
          <a:xfrm rot="5400000">
            <a:off x="2651834" y="3132063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310">
            <a:extLst>
              <a:ext uri="{FF2B5EF4-FFF2-40B4-BE49-F238E27FC236}">
                <a16:creationId xmlns:a16="http://schemas.microsoft.com/office/drawing/2014/main" id="{46B26A7E-D215-2F97-CB84-F697437BF3E8}"/>
              </a:ext>
            </a:extLst>
          </p:cNvPr>
          <p:cNvSpPr>
            <a:spLocks/>
          </p:cNvSpPr>
          <p:nvPr/>
        </p:nvSpPr>
        <p:spPr bwMode="auto">
          <a:xfrm rot="10800000">
            <a:off x="2608485" y="3981214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310">
            <a:extLst>
              <a:ext uri="{FF2B5EF4-FFF2-40B4-BE49-F238E27FC236}">
                <a16:creationId xmlns:a16="http://schemas.microsoft.com/office/drawing/2014/main" id="{F11B9324-C3FE-1F09-965C-333A0F8D51F9}"/>
              </a:ext>
            </a:extLst>
          </p:cNvPr>
          <p:cNvSpPr>
            <a:spLocks/>
          </p:cNvSpPr>
          <p:nvPr/>
        </p:nvSpPr>
        <p:spPr bwMode="auto">
          <a:xfrm rot="16200000">
            <a:off x="2198403" y="3132063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" name="Freeform 316">
            <a:extLst>
              <a:ext uri="{FF2B5EF4-FFF2-40B4-BE49-F238E27FC236}">
                <a16:creationId xmlns:a16="http://schemas.microsoft.com/office/drawing/2014/main" id="{3E38E942-9E36-A635-DB52-AE89BC4145E7}"/>
              </a:ext>
            </a:extLst>
          </p:cNvPr>
          <p:cNvSpPr>
            <a:spLocks/>
          </p:cNvSpPr>
          <p:nvPr/>
        </p:nvSpPr>
        <p:spPr bwMode="auto">
          <a:xfrm rot="5400000">
            <a:off x="2649105" y="4425586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316">
            <a:extLst>
              <a:ext uri="{FF2B5EF4-FFF2-40B4-BE49-F238E27FC236}">
                <a16:creationId xmlns:a16="http://schemas.microsoft.com/office/drawing/2014/main" id="{BB40B421-9218-2F8B-BF8F-EACFCC8FA355}"/>
              </a:ext>
            </a:extLst>
          </p:cNvPr>
          <p:cNvSpPr>
            <a:spLocks/>
          </p:cNvSpPr>
          <p:nvPr/>
        </p:nvSpPr>
        <p:spPr bwMode="auto">
          <a:xfrm rot="16200000">
            <a:off x="2209056" y="4433119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Freeform 316">
            <a:extLst>
              <a:ext uri="{FF2B5EF4-FFF2-40B4-BE49-F238E27FC236}">
                <a16:creationId xmlns:a16="http://schemas.microsoft.com/office/drawing/2014/main" id="{C118EBD4-1DC6-1AAF-8283-ACEA99AA885B}"/>
              </a:ext>
            </a:extLst>
          </p:cNvPr>
          <p:cNvSpPr>
            <a:spLocks/>
          </p:cNvSpPr>
          <p:nvPr/>
        </p:nvSpPr>
        <p:spPr bwMode="auto">
          <a:xfrm rot="10800000">
            <a:off x="2209055" y="3570101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" name="Freeform 565">
            <a:extLst>
              <a:ext uri="{FF2B5EF4-FFF2-40B4-BE49-F238E27FC236}">
                <a16:creationId xmlns:a16="http://schemas.microsoft.com/office/drawing/2014/main" id="{95709190-81B8-323D-150F-5236DF45E29B}"/>
              </a:ext>
            </a:extLst>
          </p:cNvPr>
          <p:cNvSpPr>
            <a:spLocks/>
          </p:cNvSpPr>
          <p:nvPr/>
        </p:nvSpPr>
        <p:spPr bwMode="auto">
          <a:xfrm>
            <a:off x="2700629" y="6000300"/>
            <a:ext cx="352425" cy="407988"/>
          </a:xfrm>
          <a:custGeom>
            <a:avLst/>
            <a:gdLst>
              <a:gd name="T0" fmla="*/ 2848 w 2887"/>
              <a:gd name="T1" fmla="*/ 3 h 3338"/>
              <a:gd name="T2" fmla="*/ 2873 w 2887"/>
              <a:gd name="T3" fmla="*/ 22 h 3338"/>
              <a:gd name="T4" fmla="*/ 2886 w 2887"/>
              <a:gd name="T5" fmla="*/ 61 h 3338"/>
              <a:gd name="T6" fmla="*/ 2887 w 2887"/>
              <a:gd name="T7" fmla="*/ 2605 h 3338"/>
              <a:gd name="T8" fmla="*/ 2884 w 2887"/>
              <a:gd name="T9" fmla="*/ 2647 h 3338"/>
              <a:gd name="T10" fmla="*/ 2871 w 2887"/>
              <a:gd name="T11" fmla="*/ 2673 h 3338"/>
              <a:gd name="T12" fmla="*/ 2845 w 2887"/>
              <a:gd name="T13" fmla="*/ 2686 h 3338"/>
              <a:gd name="T14" fmla="*/ 2803 w 2887"/>
              <a:gd name="T15" fmla="*/ 2690 h 3338"/>
              <a:gd name="T16" fmla="*/ 280 w 2887"/>
              <a:gd name="T17" fmla="*/ 2690 h 3338"/>
              <a:gd name="T18" fmla="*/ 245 w 2887"/>
              <a:gd name="T19" fmla="*/ 2690 h 3338"/>
              <a:gd name="T20" fmla="*/ 279 w 2887"/>
              <a:gd name="T21" fmla="*/ 2714 h 3338"/>
              <a:gd name="T22" fmla="*/ 308 w 2887"/>
              <a:gd name="T23" fmla="*/ 2733 h 3338"/>
              <a:gd name="T24" fmla="*/ 1053 w 2887"/>
              <a:gd name="T25" fmla="*/ 3225 h 3338"/>
              <a:gd name="T26" fmla="*/ 1081 w 2887"/>
              <a:gd name="T27" fmla="*/ 3248 h 3338"/>
              <a:gd name="T28" fmla="*/ 1093 w 2887"/>
              <a:gd name="T29" fmla="*/ 3281 h 3338"/>
              <a:gd name="T30" fmla="*/ 1084 w 2887"/>
              <a:gd name="T31" fmla="*/ 3313 h 3338"/>
              <a:gd name="T32" fmla="*/ 1062 w 2887"/>
              <a:gd name="T33" fmla="*/ 3333 h 3338"/>
              <a:gd name="T34" fmla="*/ 1034 w 2887"/>
              <a:gd name="T35" fmla="*/ 3338 h 3338"/>
              <a:gd name="T36" fmla="*/ 1003 w 2887"/>
              <a:gd name="T37" fmla="*/ 3328 h 3338"/>
              <a:gd name="T38" fmla="*/ 918 w 2887"/>
              <a:gd name="T39" fmla="*/ 3272 h 3338"/>
              <a:gd name="T40" fmla="*/ 21 w 2887"/>
              <a:gd name="T41" fmla="*/ 2676 h 3338"/>
              <a:gd name="T42" fmla="*/ 0 w 2887"/>
              <a:gd name="T43" fmla="*/ 2642 h 3338"/>
              <a:gd name="T44" fmla="*/ 7 w 2887"/>
              <a:gd name="T45" fmla="*/ 2609 h 3338"/>
              <a:gd name="T46" fmla="*/ 40 w 2887"/>
              <a:gd name="T47" fmla="*/ 2577 h 3338"/>
              <a:gd name="T48" fmla="*/ 1006 w 2887"/>
              <a:gd name="T49" fmla="*/ 1940 h 3338"/>
              <a:gd name="T50" fmla="*/ 1041 w 2887"/>
              <a:gd name="T51" fmla="*/ 1931 h 3338"/>
              <a:gd name="T52" fmla="*/ 1071 w 2887"/>
              <a:gd name="T53" fmla="*/ 1941 h 3338"/>
              <a:gd name="T54" fmla="*/ 1090 w 2887"/>
              <a:gd name="T55" fmla="*/ 1967 h 3338"/>
              <a:gd name="T56" fmla="*/ 1092 w 2887"/>
              <a:gd name="T57" fmla="*/ 1996 h 3338"/>
              <a:gd name="T58" fmla="*/ 1080 w 2887"/>
              <a:gd name="T59" fmla="*/ 2023 h 3338"/>
              <a:gd name="T60" fmla="*/ 1021 w 2887"/>
              <a:gd name="T61" fmla="*/ 2066 h 3338"/>
              <a:gd name="T62" fmla="*/ 290 w 2887"/>
              <a:gd name="T63" fmla="*/ 2547 h 3338"/>
              <a:gd name="T64" fmla="*/ 273 w 2887"/>
              <a:gd name="T65" fmla="*/ 2558 h 3338"/>
              <a:gd name="T66" fmla="*/ 250 w 2887"/>
              <a:gd name="T67" fmla="*/ 2574 h 3338"/>
              <a:gd name="T68" fmla="*/ 2772 w 2887"/>
              <a:gd name="T69" fmla="*/ 87 h 3338"/>
              <a:gd name="T70" fmla="*/ 2779 w 2887"/>
              <a:gd name="T71" fmla="*/ 38 h 3338"/>
              <a:gd name="T72" fmla="*/ 2798 w 2887"/>
              <a:gd name="T73" fmla="*/ 9 h 3338"/>
              <a:gd name="T74" fmla="*/ 2830 w 2887"/>
              <a:gd name="T75" fmla="*/ 0 h 3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7" h="3338">
                <a:moveTo>
                  <a:pt x="2830" y="0"/>
                </a:moveTo>
                <a:lnTo>
                  <a:pt x="2848" y="3"/>
                </a:lnTo>
                <a:lnTo>
                  <a:pt x="2862" y="10"/>
                </a:lnTo>
                <a:lnTo>
                  <a:pt x="2873" y="22"/>
                </a:lnTo>
                <a:lnTo>
                  <a:pt x="2881" y="39"/>
                </a:lnTo>
                <a:lnTo>
                  <a:pt x="2886" y="61"/>
                </a:lnTo>
                <a:lnTo>
                  <a:pt x="2887" y="88"/>
                </a:lnTo>
                <a:lnTo>
                  <a:pt x="2887" y="2605"/>
                </a:lnTo>
                <a:lnTo>
                  <a:pt x="2887" y="2628"/>
                </a:lnTo>
                <a:lnTo>
                  <a:pt x="2884" y="2647"/>
                </a:lnTo>
                <a:lnTo>
                  <a:pt x="2879" y="2662"/>
                </a:lnTo>
                <a:lnTo>
                  <a:pt x="2871" y="2673"/>
                </a:lnTo>
                <a:lnTo>
                  <a:pt x="2860" y="2682"/>
                </a:lnTo>
                <a:lnTo>
                  <a:pt x="2845" y="2686"/>
                </a:lnTo>
                <a:lnTo>
                  <a:pt x="2826" y="2689"/>
                </a:lnTo>
                <a:lnTo>
                  <a:pt x="2803" y="2690"/>
                </a:lnTo>
                <a:lnTo>
                  <a:pt x="294" y="2690"/>
                </a:lnTo>
                <a:lnTo>
                  <a:pt x="280" y="2690"/>
                </a:lnTo>
                <a:lnTo>
                  <a:pt x="265" y="2690"/>
                </a:lnTo>
                <a:lnTo>
                  <a:pt x="245" y="2690"/>
                </a:lnTo>
                <a:lnTo>
                  <a:pt x="264" y="2703"/>
                </a:lnTo>
                <a:lnTo>
                  <a:pt x="279" y="2714"/>
                </a:lnTo>
                <a:lnTo>
                  <a:pt x="294" y="2723"/>
                </a:lnTo>
                <a:lnTo>
                  <a:pt x="308" y="2733"/>
                </a:lnTo>
                <a:lnTo>
                  <a:pt x="1040" y="3215"/>
                </a:lnTo>
                <a:lnTo>
                  <a:pt x="1053" y="3225"/>
                </a:lnTo>
                <a:lnTo>
                  <a:pt x="1067" y="3234"/>
                </a:lnTo>
                <a:lnTo>
                  <a:pt x="1081" y="3248"/>
                </a:lnTo>
                <a:lnTo>
                  <a:pt x="1089" y="3263"/>
                </a:lnTo>
                <a:lnTo>
                  <a:pt x="1093" y="3281"/>
                </a:lnTo>
                <a:lnTo>
                  <a:pt x="1091" y="3297"/>
                </a:lnTo>
                <a:lnTo>
                  <a:pt x="1084" y="3313"/>
                </a:lnTo>
                <a:lnTo>
                  <a:pt x="1074" y="3324"/>
                </a:lnTo>
                <a:lnTo>
                  <a:pt x="1062" y="3333"/>
                </a:lnTo>
                <a:lnTo>
                  <a:pt x="1048" y="3337"/>
                </a:lnTo>
                <a:lnTo>
                  <a:pt x="1034" y="3338"/>
                </a:lnTo>
                <a:lnTo>
                  <a:pt x="1019" y="3335"/>
                </a:lnTo>
                <a:lnTo>
                  <a:pt x="1003" y="3328"/>
                </a:lnTo>
                <a:lnTo>
                  <a:pt x="960" y="3301"/>
                </a:lnTo>
                <a:lnTo>
                  <a:pt x="918" y="3272"/>
                </a:lnTo>
                <a:lnTo>
                  <a:pt x="41" y="2692"/>
                </a:lnTo>
                <a:lnTo>
                  <a:pt x="21" y="2676"/>
                </a:lnTo>
                <a:lnTo>
                  <a:pt x="8" y="2659"/>
                </a:lnTo>
                <a:lnTo>
                  <a:pt x="0" y="2642"/>
                </a:lnTo>
                <a:lnTo>
                  <a:pt x="0" y="2626"/>
                </a:lnTo>
                <a:lnTo>
                  <a:pt x="7" y="2609"/>
                </a:lnTo>
                <a:lnTo>
                  <a:pt x="20" y="2592"/>
                </a:lnTo>
                <a:lnTo>
                  <a:pt x="40" y="2577"/>
                </a:lnTo>
                <a:lnTo>
                  <a:pt x="987" y="1952"/>
                </a:lnTo>
                <a:lnTo>
                  <a:pt x="1006" y="1940"/>
                </a:lnTo>
                <a:lnTo>
                  <a:pt x="1024" y="1933"/>
                </a:lnTo>
                <a:lnTo>
                  <a:pt x="1041" y="1931"/>
                </a:lnTo>
                <a:lnTo>
                  <a:pt x="1057" y="1934"/>
                </a:lnTo>
                <a:lnTo>
                  <a:pt x="1071" y="1941"/>
                </a:lnTo>
                <a:lnTo>
                  <a:pt x="1084" y="1955"/>
                </a:lnTo>
                <a:lnTo>
                  <a:pt x="1090" y="1967"/>
                </a:lnTo>
                <a:lnTo>
                  <a:pt x="1093" y="1982"/>
                </a:lnTo>
                <a:lnTo>
                  <a:pt x="1092" y="1996"/>
                </a:lnTo>
                <a:lnTo>
                  <a:pt x="1088" y="2010"/>
                </a:lnTo>
                <a:lnTo>
                  <a:pt x="1080" y="2023"/>
                </a:lnTo>
                <a:lnTo>
                  <a:pt x="1068" y="2034"/>
                </a:lnTo>
                <a:lnTo>
                  <a:pt x="1021" y="2066"/>
                </a:lnTo>
                <a:lnTo>
                  <a:pt x="974" y="2096"/>
                </a:lnTo>
                <a:lnTo>
                  <a:pt x="290" y="2547"/>
                </a:lnTo>
                <a:lnTo>
                  <a:pt x="281" y="2552"/>
                </a:lnTo>
                <a:lnTo>
                  <a:pt x="273" y="2558"/>
                </a:lnTo>
                <a:lnTo>
                  <a:pt x="263" y="2565"/>
                </a:lnTo>
                <a:lnTo>
                  <a:pt x="250" y="2574"/>
                </a:lnTo>
                <a:lnTo>
                  <a:pt x="2772" y="2574"/>
                </a:lnTo>
                <a:lnTo>
                  <a:pt x="2772" y="87"/>
                </a:lnTo>
                <a:lnTo>
                  <a:pt x="2774" y="60"/>
                </a:lnTo>
                <a:lnTo>
                  <a:pt x="2779" y="38"/>
                </a:lnTo>
                <a:lnTo>
                  <a:pt x="2786" y="21"/>
                </a:lnTo>
                <a:lnTo>
                  <a:pt x="2798" y="9"/>
                </a:lnTo>
                <a:lnTo>
                  <a:pt x="2813" y="2"/>
                </a:lnTo>
                <a:lnTo>
                  <a:pt x="283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" name="Freeform 650">
            <a:extLst>
              <a:ext uri="{FF2B5EF4-FFF2-40B4-BE49-F238E27FC236}">
                <a16:creationId xmlns:a16="http://schemas.microsoft.com/office/drawing/2014/main" id="{13182AFC-A1D2-95B6-910B-315FB88B395D}"/>
              </a:ext>
            </a:extLst>
          </p:cNvPr>
          <p:cNvSpPr>
            <a:spLocks/>
          </p:cNvSpPr>
          <p:nvPr/>
        </p:nvSpPr>
        <p:spPr bwMode="auto">
          <a:xfrm>
            <a:off x="3371159" y="6000300"/>
            <a:ext cx="352425" cy="407988"/>
          </a:xfrm>
          <a:custGeom>
            <a:avLst/>
            <a:gdLst>
              <a:gd name="T0" fmla="*/ 76 w 2888"/>
              <a:gd name="T1" fmla="*/ 2 h 3338"/>
              <a:gd name="T2" fmla="*/ 101 w 2888"/>
              <a:gd name="T3" fmla="*/ 21 h 3338"/>
              <a:gd name="T4" fmla="*/ 114 w 2888"/>
              <a:gd name="T5" fmla="*/ 60 h 3338"/>
              <a:gd name="T6" fmla="*/ 116 w 2888"/>
              <a:gd name="T7" fmla="*/ 2527 h 3338"/>
              <a:gd name="T8" fmla="*/ 2637 w 2888"/>
              <a:gd name="T9" fmla="*/ 2574 h 3338"/>
              <a:gd name="T10" fmla="*/ 2614 w 2888"/>
              <a:gd name="T11" fmla="*/ 2558 h 3338"/>
              <a:gd name="T12" fmla="*/ 2597 w 2888"/>
              <a:gd name="T13" fmla="*/ 2547 h 3338"/>
              <a:gd name="T14" fmla="*/ 1866 w 2888"/>
              <a:gd name="T15" fmla="*/ 2066 h 3338"/>
              <a:gd name="T16" fmla="*/ 1808 w 2888"/>
              <a:gd name="T17" fmla="*/ 2023 h 3338"/>
              <a:gd name="T18" fmla="*/ 1795 w 2888"/>
              <a:gd name="T19" fmla="*/ 1996 h 3338"/>
              <a:gd name="T20" fmla="*/ 1797 w 2888"/>
              <a:gd name="T21" fmla="*/ 1967 h 3338"/>
              <a:gd name="T22" fmla="*/ 1816 w 2888"/>
              <a:gd name="T23" fmla="*/ 1941 h 3338"/>
              <a:gd name="T24" fmla="*/ 1846 w 2888"/>
              <a:gd name="T25" fmla="*/ 1931 h 3338"/>
              <a:gd name="T26" fmla="*/ 1882 w 2888"/>
              <a:gd name="T27" fmla="*/ 1940 h 3338"/>
              <a:gd name="T28" fmla="*/ 2847 w 2888"/>
              <a:gd name="T29" fmla="*/ 2577 h 3338"/>
              <a:gd name="T30" fmla="*/ 2881 w 2888"/>
              <a:gd name="T31" fmla="*/ 2609 h 3338"/>
              <a:gd name="T32" fmla="*/ 2887 w 2888"/>
              <a:gd name="T33" fmla="*/ 2642 h 3338"/>
              <a:gd name="T34" fmla="*/ 2867 w 2888"/>
              <a:gd name="T35" fmla="*/ 2676 h 3338"/>
              <a:gd name="T36" fmla="*/ 1969 w 2888"/>
              <a:gd name="T37" fmla="*/ 3272 h 3338"/>
              <a:gd name="T38" fmla="*/ 1884 w 2888"/>
              <a:gd name="T39" fmla="*/ 3328 h 3338"/>
              <a:gd name="T40" fmla="*/ 1854 w 2888"/>
              <a:gd name="T41" fmla="*/ 3338 h 3338"/>
              <a:gd name="T42" fmla="*/ 1825 w 2888"/>
              <a:gd name="T43" fmla="*/ 3333 h 3338"/>
              <a:gd name="T44" fmla="*/ 1803 w 2888"/>
              <a:gd name="T45" fmla="*/ 3313 h 3338"/>
              <a:gd name="T46" fmla="*/ 1795 w 2888"/>
              <a:gd name="T47" fmla="*/ 3281 h 3338"/>
              <a:gd name="T48" fmla="*/ 1807 w 2888"/>
              <a:gd name="T49" fmla="*/ 3248 h 3338"/>
              <a:gd name="T50" fmla="*/ 1834 w 2888"/>
              <a:gd name="T51" fmla="*/ 3225 h 3338"/>
              <a:gd name="T52" fmla="*/ 2580 w 2888"/>
              <a:gd name="T53" fmla="*/ 2733 h 3338"/>
              <a:gd name="T54" fmla="*/ 2609 w 2888"/>
              <a:gd name="T55" fmla="*/ 2714 h 3338"/>
              <a:gd name="T56" fmla="*/ 2643 w 2888"/>
              <a:gd name="T57" fmla="*/ 2690 h 3338"/>
              <a:gd name="T58" fmla="*/ 2607 w 2888"/>
              <a:gd name="T59" fmla="*/ 2690 h 3338"/>
              <a:gd name="T60" fmla="*/ 85 w 2888"/>
              <a:gd name="T61" fmla="*/ 2690 h 3338"/>
              <a:gd name="T62" fmla="*/ 42 w 2888"/>
              <a:gd name="T63" fmla="*/ 2686 h 3338"/>
              <a:gd name="T64" fmla="*/ 17 w 2888"/>
              <a:gd name="T65" fmla="*/ 2673 h 3338"/>
              <a:gd name="T66" fmla="*/ 3 w 2888"/>
              <a:gd name="T67" fmla="*/ 2647 h 3338"/>
              <a:gd name="T68" fmla="*/ 0 w 2888"/>
              <a:gd name="T69" fmla="*/ 2605 h 3338"/>
              <a:gd name="T70" fmla="*/ 1 w 2888"/>
              <a:gd name="T71" fmla="*/ 61 h 3338"/>
              <a:gd name="T72" fmla="*/ 14 w 2888"/>
              <a:gd name="T73" fmla="*/ 22 h 3338"/>
              <a:gd name="T74" fmla="*/ 40 w 2888"/>
              <a:gd name="T75" fmla="*/ 3 h 3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8" h="3338">
                <a:moveTo>
                  <a:pt x="58" y="0"/>
                </a:moveTo>
                <a:lnTo>
                  <a:pt x="76" y="2"/>
                </a:lnTo>
                <a:lnTo>
                  <a:pt x="89" y="9"/>
                </a:lnTo>
                <a:lnTo>
                  <a:pt x="101" y="21"/>
                </a:lnTo>
                <a:lnTo>
                  <a:pt x="109" y="38"/>
                </a:lnTo>
                <a:lnTo>
                  <a:pt x="114" y="60"/>
                </a:lnTo>
                <a:lnTo>
                  <a:pt x="116" y="87"/>
                </a:lnTo>
                <a:lnTo>
                  <a:pt x="116" y="2527"/>
                </a:lnTo>
                <a:lnTo>
                  <a:pt x="116" y="2574"/>
                </a:lnTo>
                <a:lnTo>
                  <a:pt x="2637" y="2574"/>
                </a:lnTo>
                <a:lnTo>
                  <a:pt x="2625" y="2565"/>
                </a:lnTo>
                <a:lnTo>
                  <a:pt x="2614" y="2558"/>
                </a:lnTo>
                <a:lnTo>
                  <a:pt x="2606" y="2552"/>
                </a:lnTo>
                <a:lnTo>
                  <a:pt x="2597" y="2547"/>
                </a:lnTo>
                <a:lnTo>
                  <a:pt x="1914" y="2096"/>
                </a:lnTo>
                <a:lnTo>
                  <a:pt x="1866" y="2066"/>
                </a:lnTo>
                <a:lnTo>
                  <a:pt x="1820" y="2034"/>
                </a:lnTo>
                <a:lnTo>
                  <a:pt x="1808" y="2023"/>
                </a:lnTo>
                <a:lnTo>
                  <a:pt x="1799" y="2010"/>
                </a:lnTo>
                <a:lnTo>
                  <a:pt x="1795" y="1996"/>
                </a:lnTo>
                <a:lnTo>
                  <a:pt x="1794" y="1982"/>
                </a:lnTo>
                <a:lnTo>
                  <a:pt x="1797" y="1967"/>
                </a:lnTo>
                <a:lnTo>
                  <a:pt x="1804" y="1955"/>
                </a:lnTo>
                <a:lnTo>
                  <a:pt x="1816" y="1941"/>
                </a:lnTo>
                <a:lnTo>
                  <a:pt x="1831" y="1934"/>
                </a:lnTo>
                <a:lnTo>
                  <a:pt x="1846" y="1931"/>
                </a:lnTo>
                <a:lnTo>
                  <a:pt x="1864" y="1933"/>
                </a:lnTo>
                <a:lnTo>
                  <a:pt x="1882" y="1940"/>
                </a:lnTo>
                <a:lnTo>
                  <a:pt x="1900" y="1952"/>
                </a:lnTo>
                <a:lnTo>
                  <a:pt x="2847" y="2577"/>
                </a:lnTo>
                <a:lnTo>
                  <a:pt x="2868" y="2592"/>
                </a:lnTo>
                <a:lnTo>
                  <a:pt x="2881" y="2609"/>
                </a:lnTo>
                <a:lnTo>
                  <a:pt x="2888" y="2626"/>
                </a:lnTo>
                <a:lnTo>
                  <a:pt x="2887" y="2642"/>
                </a:lnTo>
                <a:lnTo>
                  <a:pt x="2881" y="2659"/>
                </a:lnTo>
                <a:lnTo>
                  <a:pt x="2867" y="2676"/>
                </a:lnTo>
                <a:lnTo>
                  <a:pt x="2846" y="2692"/>
                </a:lnTo>
                <a:lnTo>
                  <a:pt x="1969" y="3272"/>
                </a:lnTo>
                <a:lnTo>
                  <a:pt x="1927" y="3301"/>
                </a:lnTo>
                <a:lnTo>
                  <a:pt x="1884" y="3328"/>
                </a:lnTo>
                <a:lnTo>
                  <a:pt x="1869" y="3335"/>
                </a:lnTo>
                <a:lnTo>
                  <a:pt x="1854" y="3338"/>
                </a:lnTo>
                <a:lnTo>
                  <a:pt x="1839" y="3337"/>
                </a:lnTo>
                <a:lnTo>
                  <a:pt x="1825" y="3333"/>
                </a:lnTo>
                <a:lnTo>
                  <a:pt x="1814" y="3324"/>
                </a:lnTo>
                <a:lnTo>
                  <a:pt x="1803" y="3313"/>
                </a:lnTo>
                <a:lnTo>
                  <a:pt x="1796" y="3297"/>
                </a:lnTo>
                <a:lnTo>
                  <a:pt x="1795" y="3281"/>
                </a:lnTo>
                <a:lnTo>
                  <a:pt x="1798" y="3263"/>
                </a:lnTo>
                <a:lnTo>
                  <a:pt x="1807" y="3248"/>
                </a:lnTo>
                <a:lnTo>
                  <a:pt x="1821" y="3234"/>
                </a:lnTo>
                <a:lnTo>
                  <a:pt x="1834" y="3225"/>
                </a:lnTo>
                <a:lnTo>
                  <a:pt x="1847" y="3215"/>
                </a:lnTo>
                <a:lnTo>
                  <a:pt x="2580" y="2733"/>
                </a:lnTo>
                <a:lnTo>
                  <a:pt x="2594" y="2723"/>
                </a:lnTo>
                <a:lnTo>
                  <a:pt x="2609" y="2714"/>
                </a:lnTo>
                <a:lnTo>
                  <a:pt x="2625" y="2703"/>
                </a:lnTo>
                <a:lnTo>
                  <a:pt x="2643" y="2690"/>
                </a:lnTo>
                <a:lnTo>
                  <a:pt x="2623" y="2690"/>
                </a:lnTo>
                <a:lnTo>
                  <a:pt x="2607" y="2690"/>
                </a:lnTo>
                <a:lnTo>
                  <a:pt x="2593" y="2690"/>
                </a:lnTo>
                <a:lnTo>
                  <a:pt x="85" y="2690"/>
                </a:lnTo>
                <a:lnTo>
                  <a:pt x="61" y="2689"/>
                </a:lnTo>
                <a:lnTo>
                  <a:pt x="42" y="2686"/>
                </a:lnTo>
                <a:lnTo>
                  <a:pt x="27" y="2682"/>
                </a:lnTo>
                <a:lnTo>
                  <a:pt x="17" y="2673"/>
                </a:lnTo>
                <a:lnTo>
                  <a:pt x="9" y="2662"/>
                </a:lnTo>
                <a:lnTo>
                  <a:pt x="3" y="2647"/>
                </a:lnTo>
                <a:lnTo>
                  <a:pt x="1" y="2628"/>
                </a:lnTo>
                <a:lnTo>
                  <a:pt x="0" y="2605"/>
                </a:lnTo>
                <a:lnTo>
                  <a:pt x="0" y="88"/>
                </a:lnTo>
                <a:lnTo>
                  <a:pt x="1" y="61"/>
                </a:lnTo>
                <a:lnTo>
                  <a:pt x="7" y="39"/>
                </a:lnTo>
                <a:lnTo>
                  <a:pt x="14" y="22"/>
                </a:lnTo>
                <a:lnTo>
                  <a:pt x="25" y="10"/>
                </a:lnTo>
                <a:lnTo>
                  <a:pt x="40" y="3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" name="Freeform 322">
            <a:extLst>
              <a:ext uri="{FF2B5EF4-FFF2-40B4-BE49-F238E27FC236}">
                <a16:creationId xmlns:a16="http://schemas.microsoft.com/office/drawing/2014/main" id="{D00CDD94-2731-499E-051E-42E695407741}"/>
              </a:ext>
            </a:extLst>
          </p:cNvPr>
          <p:cNvSpPr>
            <a:spLocks/>
          </p:cNvSpPr>
          <p:nvPr/>
        </p:nvSpPr>
        <p:spPr bwMode="auto">
          <a:xfrm>
            <a:off x="2170251" y="5053719"/>
            <a:ext cx="298450" cy="209550"/>
          </a:xfrm>
          <a:custGeom>
            <a:avLst/>
            <a:gdLst>
              <a:gd name="T0" fmla="*/ 3283 w 3390"/>
              <a:gd name="T1" fmla="*/ 2 h 2252"/>
              <a:gd name="T2" fmla="*/ 3327 w 3390"/>
              <a:gd name="T3" fmla="*/ 20 h 2252"/>
              <a:gd name="T4" fmla="*/ 3368 w 3390"/>
              <a:gd name="T5" fmla="*/ 58 h 2252"/>
              <a:gd name="T6" fmla="*/ 3388 w 3390"/>
              <a:gd name="T7" fmla="*/ 102 h 2252"/>
              <a:gd name="T8" fmla="*/ 3386 w 3390"/>
              <a:gd name="T9" fmla="*/ 148 h 2252"/>
              <a:gd name="T10" fmla="*/ 3361 w 3390"/>
              <a:gd name="T11" fmla="*/ 199 h 2252"/>
              <a:gd name="T12" fmla="*/ 3313 w 3390"/>
              <a:gd name="T13" fmla="*/ 254 h 2252"/>
              <a:gd name="T14" fmla="*/ 1273 w 3390"/>
              <a:gd name="T15" fmla="*/ 2207 h 2252"/>
              <a:gd name="T16" fmla="*/ 1222 w 3390"/>
              <a:gd name="T17" fmla="*/ 2240 h 2252"/>
              <a:gd name="T18" fmla="*/ 1175 w 3390"/>
              <a:gd name="T19" fmla="*/ 2252 h 2252"/>
              <a:gd name="T20" fmla="*/ 1127 w 3390"/>
              <a:gd name="T21" fmla="*/ 2241 h 2252"/>
              <a:gd name="T22" fmla="*/ 1077 w 3390"/>
              <a:gd name="T23" fmla="*/ 2208 h 2252"/>
              <a:gd name="T24" fmla="*/ 57 w 3390"/>
              <a:gd name="T25" fmla="*/ 1232 h 2252"/>
              <a:gd name="T26" fmla="*/ 27 w 3390"/>
              <a:gd name="T27" fmla="*/ 1201 h 2252"/>
              <a:gd name="T28" fmla="*/ 7 w 3390"/>
              <a:gd name="T29" fmla="*/ 1167 h 2252"/>
              <a:gd name="T30" fmla="*/ 0 w 3390"/>
              <a:gd name="T31" fmla="*/ 1129 h 2252"/>
              <a:gd name="T32" fmla="*/ 8 w 3390"/>
              <a:gd name="T33" fmla="*/ 1087 h 2252"/>
              <a:gd name="T34" fmla="*/ 35 w 3390"/>
              <a:gd name="T35" fmla="*/ 1043 h 2252"/>
              <a:gd name="T36" fmla="*/ 72 w 3390"/>
              <a:gd name="T37" fmla="*/ 1014 h 2252"/>
              <a:gd name="T38" fmla="*/ 118 w 3390"/>
              <a:gd name="T39" fmla="*/ 1001 h 2252"/>
              <a:gd name="T40" fmla="*/ 165 w 3390"/>
              <a:gd name="T41" fmla="*/ 1005 h 2252"/>
              <a:gd name="T42" fmla="*/ 213 w 3390"/>
              <a:gd name="T43" fmla="*/ 1028 h 2252"/>
              <a:gd name="T44" fmla="*/ 248 w 3390"/>
              <a:gd name="T45" fmla="*/ 1059 h 2252"/>
              <a:gd name="T46" fmla="*/ 695 w 3390"/>
              <a:gd name="T47" fmla="*/ 1488 h 2252"/>
              <a:gd name="T48" fmla="*/ 1135 w 3390"/>
              <a:gd name="T49" fmla="*/ 1912 h 2252"/>
              <a:gd name="T50" fmla="*/ 1155 w 3390"/>
              <a:gd name="T51" fmla="*/ 1945 h 2252"/>
              <a:gd name="T52" fmla="*/ 1184 w 3390"/>
              <a:gd name="T53" fmla="*/ 1946 h 2252"/>
              <a:gd name="T54" fmla="*/ 1209 w 3390"/>
              <a:gd name="T55" fmla="*/ 1916 h 2252"/>
              <a:gd name="T56" fmla="*/ 1229 w 3390"/>
              <a:gd name="T57" fmla="*/ 1894 h 2252"/>
              <a:gd name="T58" fmla="*/ 3156 w 3390"/>
              <a:gd name="T59" fmla="*/ 48 h 2252"/>
              <a:gd name="T60" fmla="*/ 3210 w 3390"/>
              <a:gd name="T61" fmla="*/ 13 h 2252"/>
              <a:gd name="T62" fmla="*/ 3259 w 3390"/>
              <a:gd name="T63" fmla="*/ 0 h 2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90" h="2252">
                <a:moveTo>
                  <a:pt x="3259" y="0"/>
                </a:moveTo>
                <a:lnTo>
                  <a:pt x="3283" y="2"/>
                </a:lnTo>
                <a:lnTo>
                  <a:pt x="3305" y="8"/>
                </a:lnTo>
                <a:lnTo>
                  <a:pt x="3327" y="20"/>
                </a:lnTo>
                <a:lnTo>
                  <a:pt x="3349" y="38"/>
                </a:lnTo>
                <a:lnTo>
                  <a:pt x="3368" y="58"/>
                </a:lnTo>
                <a:lnTo>
                  <a:pt x="3381" y="80"/>
                </a:lnTo>
                <a:lnTo>
                  <a:pt x="3388" y="102"/>
                </a:lnTo>
                <a:lnTo>
                  <a:pt x="3390" y="125"/>
                </a:lnTo>
                <a:lnTo>
                  <a:pt x="3386" y="148"/>
                </a:lnTo>
                <a:lnTo>
                  <a:pt x="3376" y="173"/>
                </a:lnTo>
                <a:lnTo>
                  <a:pt x="3361" y="199"/>
                </a:lnTo>
                <a:lnTo>
                  <a:pt x="3340" y="226"/>
                </a:lnTo>
                <a:lnTo>
                  <a:pt x="3313" y="254"/>
                </a:lnTo>
                <a:lnTo>
                  <a:pt x="1302" y="2182"/>
                </a:lnTo>
                <a:lnTo>
                  <a:pt x="1273" y="2207"/>
                </a:lnTo>
                <a:lnTo>
                  <a:pt x="1247" y="2226"/>
                </a:lnTo>
                <a:lnTo>
                  <a:pt x="1222" y="2240"/>
                </a:lnTo>
                <a:lnTo>
                  <a:pt x="1198" y="2249"/>
                </a:lnTo>
                <a:lnTo>
                  <a:pt x="1175" y="2252"/>
                </a:lnTo>
                <a:lnTo>
                  <a:pt x="1151" y="2249"/>
                </a:lnTo>
                <a:lnTo>
                  <a:pt x="1127" y="2241"/>
                </a:lnTo>
                <a:lnTo>
                  <a:pt x="1103" y="2227"/>
                </a:lnTo>
                <a:lnTo>
                  <a:pt x="1077" y="2208"/>
                </a:lnTo>
                <a:lnTo>
                  <a:pt x="1049" y="2184"/>
                </a:lnTo>
                <a:lnTo>
                  <a:pt x="57" y="1232"/>
                </a:lnTo>
                <a:lnTo>
                  <a:pt x="41" y="1217"/>
                </a:lnTo>
                <a:lnTo>
                  <a:pt x="27" y="1201"/>
                </a:lnTo>
                <a:lnTo>
                  <a:pt x="17" y="1184"/>
                </a:lnTo>
                <a:lnTo>
                  <a:pt x="7" y="1167"/>
                </a:lnTo>
                <a:lnTo>
                  <a:pt x="2" y="1149"/>
                </a:lnTo>
                <a:lnTo>
                  <a:pt x="0" y="1129"/>
                </a:lnTo>
                <a:lnTo>
                  <a:pt x="2" y="1109"/>
                </a:lnTo>
                <a:lnTo>
                  <a:pt x="8" y="1087"/>
                </a:lnTo>
                <a:lnTo>
                  <a:pt x="20" y="1063"/>
                </a:lnTo>
                <a:lnTo>
                  <a:pt x="35" y="1043"/>
                </a:lnTo>
                <a:lnTo>
                  <a:pt x="52" y="1027"/>
                </a:lnTo>
                <a:lnTo>
                  <a:pt x="72" y="1014"/>
                </a:lnTo>
                <a:lnTo>
                  <a:pt x="94" y="1006"/>
                </a:lnTo>
                <a:lnTo>
                  <a:pt x="118" y="1001"/>
                </a:lnTo>
                <a:lnTo>
                  <a:pt x="141" y="1001"/>
                </a:lnTo>
                <a:lnTo>
                  <a:pt x="165" y="1005"/>
                </a:lnTo>
                <a:lnTo>
                  <a:pt x="190" y="1014"/>
                </a:lnTo>
                <a:lnTo>
                  <a:pt x="213" y="1028"/>
                </a:lnTo>
                <a:lnTo>
                  <a:pt x="230" y="1043"/>
                </a:lnTo>
                <a:lnTo>
                  <a:pt x="248" y="1059"/>
                </a:lnTo>
                <a:lnTo>
                  <a:pt x="266" y="1076"/>
                </a:lnTo>
                <a:lnTo>
                  <a:pt x="695" y="1488"/>
                </a:lnTo>
                <a:lnTo>
                  <a:pt x="1125" y="1900"/>
                </a:lnTo>
                <a:lnTo>
                  <a:pt x="1135" y="1912"/>
                </a:lnTo>
                <a:lnTo>
                  <a:pt x="1145" y="1927"/>
                </a:lnTo>
                <a:lnTo>
                  <a:pt x="1155" y="1945"/>
                </a:lnTo>
                <a:lnTo>
                  <a:pt x="1169" y="1965"/>
                </a:lnTo>
                <a:lnTo>
                  <a:pt x="1184" y="1946"/>
                </a:lnTo>
                <a:lnTo>
                  <a:pt x="1198" y="1930"/>
                </a:lnTo>
                <a:lnTo>
                  <a:pt x="1209" y="1916"/>
                </a:lnTo>
                <a:lnTo>
                  <a:pt x="1219" y="1904"/>
                </a:lnTo>
                <a:lnTo>
                  <a:pt x="1229" y="1894"/>
                </a:lnTo>
                <a:lnTo>
                  <a:pt x="3128" y="73"/>
                </a:lnTo>
                <a:lnTo>
                  <a:pt x="3156" y="48"/>
                </a:lnTo>
                <a:lnTo>
                  <a:pt x="3184" y="28"/>
                </a:lnTo>
                <a:lnTo>
                  <a:pt x="3210" y="13"/>
                </a:lnTo>
                <a:lnTo>
                  <a:pt x="3235" y="4"/>
                </a:lnTo>
                <a:lnTo>
                  <a:pt x="325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Freeform 327">
            <a:extLst>
              <a:ext uri="{FF2B5EF4-FFF2-40B4-BE49-F238E27FC236}">
                <a16:creationId xmlns:a16="http://schemas.microsoft.com/office/drawing/2014/main" id="{2BC040DE-97BD-6C43-0E0B-21A0DD995CCE}"/>
              </a:ext>
            </a:extLst>
          </p:cNvPr>
          <p:cNvSpPr>
            <a:spLocks/>
          </p:cNvSpPr>
          <p:nvPr/>
        </p:nvSpPr>
        <p:spPr bwMode="auto">
          <a:xfrm>
            <a:off x="2612087" y="5047369"/>
            <a:ext cx="222250" cy="222250"/>
          </a:xfrm>
          <a:custGeom>
            <a:avLst/>
            <a:gdLst>
              <a:gd name="T0" fmla="*/ 165 w 3228"/>
              <a:gd name="T1" fmla="*/ 3 h 3228"/>
              <a:gd name="T2" fmla="*/ 211 w 3228"/>
              <a:gd name="T3" fmla="*/ 25 h 3228"/>
              <a:gd name="T4" fmla="*/ 253 w 3228"/>
              <a:gd name="T5" fmla="*/ 61 h 3228"/>
              <a:gd name="T6" fmla="*/ 1554 w 3228"/>
              <a:gd name="T7" fmla="*/ 1362 h 3228"/>
              <a:gd name="T8" fmla="*/ 1589 w 3228"/>
              <a:gd name="T9" fmla="*/ 1401 h 3228"/>
              <a:gd name="T10" fmla="*/ 1630 w 3228"/>
              <a:gd name="T11" fmla="*/ 1404 h 3228"/>
              <a:gd name="T12" fmla="*/ 1668 w 3228"/>
              <a:gd name="T13" fmla="*/ 1369 h 3228"/>
              <a:gd name="T14" fmla="*/ 2969 w 3228"/>
              <a:gd name="T15" fmla="*/ 70 h 3228"/>
              <a:gd name="T16" fmla="*/ 3013 w 3228"/>
              <a:gd name="T17" fmla="*/ 36 h 3228"/>
              <a:gd name="T18" fmla="*/ 3064 w 3228"/>
              <a:gd name="T19" fmla="*/ 12 h 3228"/>
              <a:gd name="T20" fmla="*/ 3112 w 3228"/>
              <a:gd name="T21" fmla="*/ 2 h 3228"/>
              <a:gd name="T22" fmla="*/ 3153 w 3228"/>
              <a:gd name="T23" fmla="*/ 11 h 3228"/>
              <a:gd name="T24" fmla="*/ 3186 w 3228"/>
              <a:gd name="T25" fmla="*/ 35 h 3228"/>
              <a:gd name="T26" fmla="*/ 3207 w 3228"/>
              <a:gd name="T27" fmla="*/ 72 h 3228"/>
              <a:gd name="T28" fmla="*/ 3214 w 3228"/>
              <a:gd name="T29" fmla="*/ 125 h 3228"/>
              <a:gd name="T30" fmla="*/ 3209 w 3228"/>
              <a:gd name="T31" fmla="*/ 180 h 3228"/>
              <a:gd name="T32" fmla="*/ 3199 w 3228"/>
              <a:gd name="T33" fmla="*/ 221 h 3228"/>
              <a:gd name="T34" fmla="*/ 3177 w 3228"/>
              <a:gd name="T35" fmla="*/ 246 h 3228"/>
              <a:gd name="T36" fmla="*/ 3152 w 3228"/>
              <a:gd name="T37" fmla="*/ 269 h 3228"/>
              <a:gd name="T38" fmla="*/ 1847 w 3228"/>
              <a:gd name="T39" fmla="*/ 1573 h 3228"/>
              <a:gd name="T40" fmla="*/ 1804 w 3228"/>
              <a:gd name="T41" fmla="*/ 1609 h 3228"/>
              <a:gd name="T42" fmla="*/ 1835 w 3228"/>
              <a:gd name="T43" fmla="*/ 1642 h 3228"/>
              <a:gd name="T44" fmla="*/ 1861 w 3228"/>
              <a:gd name="T45" fmla="*/ 1669 h 3228"/>
              <a:gd name="T46" fmla="*/ 3171 w 3228"/>
              <a:gd name="T47" fmla="*/ 2979 h 3228"/>
              <a:gd name="T48" fmla="*/ 3206 w 3228"/>
              <a:gd name="T49" fmla="*/ 3021 h 3228"/>
              <a:gd name="T50" fmla="*/ 3226 w 3228"/>
              <a:gd name="T51" fmla="*/ 3070 h 3228"/>
              <a:gd name="T52" fmla="*/ 3224 w 3228"/>
              <a:gd name="T53" fmla="*/ 3121 h 3228"/>
              <a:gd name="T54" fmla="*/ 3204 w 3228"/>
              <a:gd name="T55" fmla="*/ 3168 h 3228"/>
              <a:gd name="T56" fmla="*/ 3165 w 3228"/>
              <a:gd name="T57" fmla="*/ 3205 h 3228"/>
              <a:gd name="T58" fmla="*/ 3118 w 3228"/>
              <a:gd name="T59" fmla="*/ 3225 h 3228"/>
              <a:gd name="T60" fmla="*/ 3068 w 3228"/>
              <a:gd name="T61" fmla="*/ 3225 h 3228"/>
              <a:gd name="T62" fmla="*/ 3019 w 3228"/>
              <a:gd name="T63" fmla="*/ 3205 h 3228"/>
              <a:gd name="T64" fmla="*/ 2978 w 3228"/>
              <a:gd name="T65" fmla="*/ 3170 h 3228"/>
              <a:gd name="T66" fmla="*/ 1667 w 3228"/>
              <a:gd name="T67" fmla="*/ 1860 h 3228"/>
              <a:gd name="T68" fmla="*/ 1632 w 3228"/>
              <a:gd name="T69" fmla="*/ 1828 h 3228"/>
              <a:gd name="T70" fmla="*/ 1445 w 3228"/>
              <a:gd name="T71" fmla="*/ 1977 h 3228"/>
              <a:gd name="T72" fmla="*/ 1113 w 3228"/>
              <a:gd name="T73" fmla="*/ 2308 h 3228"/>
              <a:gd name="T74" fmla="*/ 258 w 3228"/>
              <a:gd name="T75" fmla="*/ 3162 h 3228"/>
              <a:gd name="T76" fmla="*/ 215 w 3228"/>
              <a:gd name="T77" fmla="*/ 3198 h 3228"/>
              <a:gd name="T78" fmla="*/ 166 w 3228"/>
              <a:gd name="T79" fmla="*/ 3223 h 3228"/>
              <a:gd name="T80" fmla="*/ 110 w 3228"/>
              <a:gd name="T81" fmla="*/ 3227 h 3228"/>
              <a:gd name="T82" fmla="*/ 62 w 3228"/>
              <a:gd name="T83" fmla="*/ 3207 h 3228"/>
              <a:gd name="T84" fmla="*/ 24 w 3228"/>
              <a:gd name="T85" fmla="*/ 3166 h 3228"/>
              <a:gd name="T86" fmla="*/ 3 w 3228"/>
              <a:gd name="T87" fmla="*/ 3117 h 3228"/>
              <a:gd name="T88" fmla="*/ 3 w 3228"/>
              <a:gd name="T89" fmla="*/ 3067 h 3228"/>
              <a:gd name="T90" fmla="*/ 24 w 3228"/>
              <a:gd name="T91" fmla="*/ 3018 h 3228"/>
              <a:gd name="T92" fmla="*/ 56 w 3228"/>
              <a:gd name="T93" fmla="*/ 2980 h 3228"/>
              <a:gd name="T94" fmla="*/ 1369 w 3228"/>
              <a:gd name="T95" fmla="*/ 1667 h 3228"/>
              <a:gd name="T96" fmla="*/ 1419 w 3228"/>
              <a:gd name="T97" fmla="*/ 1615 h 3228"/>
              <a:gd name="T98" fmla="*/ 1385 w 3228"/>
              <a:gd name="T99" fmla="*/ 1579 h 3228"/>
              <a:gd name="T100" fmla="*/ 719 w 3228"/>
              <a:gd name="T101" fmla="*/ 913 h 3228"/>
              <a:gd name="T102" fmla="*/ 49 w 3228"/>
              <a:gd name="T103" fmla="*/ 236 h 3228"/>
              <a:gd name="T104" fmla="*/ 15 w 3228"/>
              <a:gd name="T105" fmla="*/ 177 h 3228"/>
              <a:gd name="T106" fmla="*/ 1 w 3228"/>
              <a:gd name="T107" fmla="*/ 123 h 3228"/>
              <a:gd name="T108" fmla="*/ 9 w 3228"/>
              <a:gd name="T109" fmla="*/ 83 h 3228"/>
              <a:gd name="T110" fmla="*/ 33 w 3228"/>
              <a:gd name="T111" fmla="*/ 48 h 3228"/>
              <a:gd name="T112" fmla="*/ 69 w 3228"/>
              <a:gd name="T113" fmla="*/ 20 h 3228"/>
              <a:gd name="T114" fmla="*/ 116 w 3228"/>
              <a:gd name="T115" fmla="*/ 2 h 3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8" h="3228">
                <a:moveTo>
                  <a:pt x="141" y="0"/>
                </a:moveTo>
                <a:lnTo>
                  <a:pt x="165" y="3"/>
                </a:lnTo>
                <a:lnTo>
                  <a:pt x="188" y="12"/>
                </a:lnTo>
                <a:lnTo>
                  <a:pt x="211" y="25"/>
                </a:lnTo>
                <a:lnTo>
                  <a:pt x="233" y="42"/>
                </a:lnTo>
                <a:lnTo>
                  <a:pt x="253" y="61"/>
                </a:lnTo>
                <a:lnTo>
                  <a:pt x="272" y="80"/>
                </a:lnTo>
                <a:lnTo>
                  <a:pt x="1554" y="1362"/>
                </a:lnTo>
                <a:lnTo>
                  <a:pt x="1571" y="1381"/>
                </a:lnTo>
                <a:lnTo>
                  <a:pt x="1589" y="1401"/>
                </a:lnTo>
                <a:lnTo>
                  <a:pt x="1609" y="1424"/>
                </a:lnTo>
                <a:lnTo>
                  <a:pt x="1630" y="1404"/>
                </a:lnTo>
                <a:lnTo>
                  <a:pt x="1649" y="1386"/>
                </a:lnTo>
                <a:lnTo>
                  <a:pt x="1668" y="1369"/>
                </a:lnTo>
                <a:lnTo>
                  <a:pt x="2317" y="719"/>
                </a:lnTo>
                <a:lnTo>
                  <a:pt x="2969" y="70"/>
                </a:lnTo>
                <a:lnTo>
                  <a:pt x="2989" y="53"/>
                </a:lnTo>
                <a:lnTo>
                  <a:pt x="3013" y="36"/>
                </a:lnTo>
                <a:lnTo>
                  <a:pt x="3038" y="23"/>
                </a:lnTo>
                <a:lnTo>
                  <a:pt x="3064" y="12"/>
                </a:lnTo>
                <a:lnTo>
                  <a:pt x="3090" y="5"/>
                </a:lnTo>
                <a:lnTo>
                  <a:pt x="3112" y="2"/>
                </a:lnTo>
                <a:lnTo>
                  <a:pt x="3133" y="4"/>
                </a:lnTo>
                <a:lnTo>
                  <a:pt x="3153" y="11"/>
                </a:lnTo>
                <a:lnTo>
                  <a:pt x="3170" y="21"/>
                </a:lnTo>
                <a:lnTo>
                  <a:pt x="3186" y="35"/>
                </a:lnTo>
                <a:lnTo>
                  <a:pt x="3198" y="53"/>
                </a:lnTo>
                <a:lnTo>
                  <a:pt x="3207" y="72"/>
                </a:lnTo>
                <a:lnTo>
                  <a:pt x="3213" y="97"/>
                </a:lnTo>
                <a:lnTo>
                  <a:pt x="3214" y="125"/>
                </a:lnTo>
                <a:lnTo>
                  <a:pt x="3213" y="153"/>
                </a:lnTo>
                <a:lnTo>
                  <a:pt x="3209" y="180"/>
                </a:lnTo>
                <a:lnTo>
                  <a:pt x="3204" y="207"/>
                </a:lnTo>
                <a:lnTo>
                  <a:pt x="3199" y="221"/>
                </a:lnTo>
                <a:lnTo>
                  <a:pt x="3189" y="233"/>
                </a:lnTo>
                <a:lnTo>
                  <a:pt x="3177" y="246"/>
                </a:lnTo>
                <a:lnTo>
                  <a:pt x="3164" y="257"/>
                </a:lnTo>
                <a:lnTo>
                  <a:pt x="3152" y="269"/>
                </a:lnTo>
                <a:lnTo>
                  <a:pt x="1865" y="1555"/>
                </a:lnTo>
                <a:lnTo>
                  <a:pt x="1847" y="1573"/>
                </a:lnTo>
                <a:lnTo>
                  <a:pt x="1826" y="1590"/>
                </a:lnTo>
                <a:lnTo>
                  <a:pt x="1804" y="1609"/>
                </a:lnTo>
                <a:lnTo>
                  <a:pt x="1820" y="1626"/>
                </a:lnTo>
                <a:lnTo>
                  <a:pt x="1835" y="1642"/>
                </a:lnTo>
                <a:lnTo>
                  <a:pt x="1848" y="1656"/>
                </a:lnTo>
                <a:lnTo>
                  <a:pt x="1861" y="1669"/>
                </a:lnTo>
                <a:lnTo>
                  <a:pt x="3152" y="2960"/>
                </a:lnTo>
                <a:lnTo>
                  <a:pt x="3171" y="2979"/>
                </a:lnTo>
                <a:lnTo>
                  <a:pt x="3190" y="2999"/>
                </a:lnTo>
                <a:lnTo>
                  <a:pt x="3206" y="3021"/>
                </a:lnTo>
                <a:lnTo>
                  <a:pt x="3218" y="3045"/>
                </a:lnTo>
                <a:lnTo>
                  <a:pt x="3226" y="3070"/>
                </a:lnTo>
                <a:lnTo>
                  <a:pt x="3228" y="3095"/>
                </a:lnTo>
                <a:lnTo>
                  <a:pt x="3224" y="3121"/>
                </a:lnTo>
                <a:lnTo>
                  <a:pt x="3217" y="3145"/>
                </a:lnTo>
                <a:lnTo>
                  <a:pt x="3204" y="3168"/>
                </a:lnTo>
                <a:lnTo>
                  <a:pt x="3187" y="3188"/>
                </a:lnTo>
                <a:lnTo>
                  <a:pt x="3165" y="3205"/>
                </a:lnTo>
                <a:lnTo>
                  <a:pt x="3142" y="3218"/>
                </a:lnTo>
                <a:lnTo>
                  <a:pt x="3118" y="3225"/>
                </a:lnTo>
                <a:lnTo>
                  <a:pt x="3093" y="3228"/>
                </a:lnTo>
                <a:lnTo>
                  <a:pt x="3068" y="3225"/>
                </a:lnTo>
                <a:lnTo>
                  <a:pt x="3043" y="3218"/>
                </a:lnTo>
                <a:lnTo>
                  <a:pt x="3019" y="3205"/>
                </a:lnTo>
                <a:lnTo>
                  <a:pt x="2998" y="3189"/>
                </a:lnTo>
                <a:lnTo>
                  <a:pt x="2978" y="3170"/>
                </a:lnTo>
                <a:lnTo>
                  <a:pt x="2959" y="3151"/>
                </a:lnTo>
                <a:lnTo>
                  <a:pt x="1667" y="1860"/>
                </a:lnTo>
                <a:lnTo>
                  <a:pt x="1650" y="1845"/>
                </a:lnTo>
                <a:lnTo>
                  <a:pt x="1632" y="1828"/>
                </a:lnTo>
                <a:lnTo>
                  <a:pt x="1612" y="1808"/>
                </a:lnTo>
                <a:lnTo>
                  <a:pt x="1445" y="1977"/>
                </a:lnTo>
                <a:lnTo>
                  <a:pt x="1278" y="2143"/>
                </a:lnTo>
                <a:lnTo>
                  <a:pt x="1113" y="2308"/>
                </a:lnTo>
                <a:lnTo>
                  <a:pt x="686" y="2735"/>
                </a:lnTo>
                <a:lnTo>
                  <a:pt x="258" y="3162"/>
                </a:lnTo>
                <a:lnTo>
                  <a:pt x="237" y="3181"/>
                </a:lnTo>
                <a:lnTo>
                  <a:pt x="215" y="3198"/>
                </a:lnTo>
                <a:lnTo>
                  <a:pt x="191" y="3213"/>
                </a:lnTo>
                <a:lnTo>
                  <a:pt x="166" y="3223"/>
                </a:lnTo>
                <a:lnTo>
                  <a:pt x="138" y="3228"/>
                </a:lnTo>
                <a:lnTo>
                  <a:pt x="110" y="3227"/>
                </a:lnTo>
                <a:lnTo>
                  <a:pt x="85" y="3219"/>
                </a:lnTo>
                <a:lnTo>
                  <a:pt x="62" y="3207"/>
                </a:lnTo>
                <a:lnTo>
                  <a:pt x="42" y="3189"/>
                </a:lnTo>
                <a:lnTo>
                  <a:pt x="24" y="3166"/>
                </a:lnTo>
                <a:lnTo>
                  <a:pt x="10" y="3142"/>
                </a:lnTo>
                <a:lnTo>
                  <a:pt x="3" y="3117"/>
                </a:lnTo>
                <a:lnTo>
                  <a:pt x="0" y="3092"/>
                </a:lnTo>
                <a:lnTo>
                  <a:pt x="3" y="3067"/>
                </a:lnTo>
                <a:lnTo>
                  <a:pt x="11" y="3042"/>
                </a:lnTo>
                <a:lnTo>
                  <a:pt x="24" y="3018"/>
                </a:lnTo>
                <a:lnTo>
                  <a:pt x="39" y="2998"/>
                </a:lnTo>
                <a:lnTo>
                  <a:pt x="56" y="2980"/>
                </a:lnTo>
                <a:lnTo>
                  <a:pt x="74" y="2962"/>
                </a:lnTo>
                <a:lnTo>
                  <a:pt x="1369" y="1667"/>
                </a:lnTo>
                <a:lnTo>
                  <a:pt x="1393" y="1642"/>
                </a:lnTo>
                <a:lnTo>
                  <a:pt x="1419" y="1615"/>
                </a:lnTo>
                <a:lnTo>
                  <a:pt x="1402" y="1596"/>
                </a:lnTo>
                <a:lnTo>
                  <a:pt x="1385" y="1579"/>
                </a:lnTo>
                <a:lnTo>
                  <a:pt x="1369" y="1562"/>
                </a:lnTo>
                <a:lnTo>
                  <a:pt x="719" y="913"/>
                </a:lnTo>
                <a:lnTo>
                  <a:pt x="70" y="261"/>
                </a:lnTo>
                <a:lnTo>
                  <a:pt x="49" y="236"/>
                </a:lnTo>
                <a:lnTo>
                  <a:pt x="30" y="207"/>
                </a:lnTo>
                <a:lnTo>
                  <a:pt x="15" y="177"/>
                </a:lnTo>
                <a:lnTo>
                  <a:pt x="4" y="146"/>
                </a:lnTo>
                <a:lnTo>
                  <a:pt x="1" y="123"/>
                </a:lnTo>
                <a:lnTo>
                  <a:pt x="3" y="102"/>
                </a:lnTo>
                <a:lnTo>
                  <a:pt x="9" y="83"/>
                </a:lnTo>
                <a:lnTo>
                  <a:pt x="20" y="64"/>
                </a:lnTo>
                <a:lnTo>
                  <a:pt x="33" y="48"/>
                </a:lnTo>
                <a:lnTo>
                  <a:pt x="50" y="32"/>
                </a:lnTo>
                <a:lnTo>
                  <a:pt x="69" y="20"/>
                </a:lnTo>
                <a:lnTo>
                  <a:pt x="92" y="8"/>
                </a:lnTo>
                <a:lnTo>
                  <a:pt x="116" y="2"/>
                </a:lnTo>
                <a:lnTo>
                  <a:pt x="141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189E4E1-5632-AC29-CB5C-6B54491764B1}"/>
              </a:ext>
            </a:extLst>
          </p:cNvPr>
          <p:cNvGrpSpPr/>
          <p:nvPr/>
        </p:nvGrpSpPr>
        <p:grpSpPr>
          <a:xfrm>
            <a:off x="2151909" y="5439071"/>
            <a:ext cx="248978" cy="260333"/>
            <a:chOff x="9214583" y="3584448"/>
            <a:chExt cx="248978" cy="260333"/>
          </a:xfrm>
        </p:grpSpPr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1A5ED6CC-5661-13D0-7DE3-698E337F07C4}"/>
                </a:ext>
              </a:extLst>
            </p:cNvPr>
            <p:cNvCxnSpPr>
              <a:cxnSpLocks/>
            </p:cNvCxnSpPr>
            <p:nvPr/>
          </p:nvCxnSpPr>
          <p:spPr>
            <a:xfrm>
              <a:off x="9339072" y="3584448"/>
              <a:ext cx="0" cy="260333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44E428E3-7ED9-72E0-85E0-64B3170426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4583" y="3710669"/>
              <a:ext cx="248978" cy="0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542">
            <a:extLst>
              <a:ext uri="{FF2B5EF4-FFF2-40B4-BE49-F238E27FC236}">
                <a16:creationId xmlns:a16="http://schemas.microsoft.com/office/drawing/2014/main" id="{3C05C5A4-4C63-37B6-E266-A0DF67EABD9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07013" y="3594680"/>
            <a:ext cx="290513" cy="290513"/>
            <a:chOff x="4394" y="2641"/>
            <a:chExt cx="183" cy="183"/>
          </a:xfrm>
          <a:solidFill>
            <a:schemeClr val="tx2"/>
          </a:solidFill>
        </p:grpSpPr>
        <p:sp>
          <p:nvSpPr>
            <p:cNvPr id="82" name="Freeform 544">
              <a:extLst>
                <a:ext uri="{FF2B5EF4-FFF2-40B4-BE49-F238E27FC236}">
                  <a16:creationId xmlns:a16="http://schemas.microsoft.com/office/drawing/2014/main" id="{7379E6ED-F8BC-7675-27EA-6983BE2884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4" y="2641"/>
              <a:ext cx="183" cy="183"/>
            </a:xfrm>
            <a:custGeom>
              <a:avLst/>
              <a:gdLst>
                <a:gd name="T0" fmla="*/ 1368 w 3300"/>
                <a:gd name="T1" fmla="*/ 210 h 3299"/>
                <a:gd name="T2" fmla="*/ 1020 w 3300"/>
                <a:gd name="T3" fmla="*/ 325 h 3299"/>
                <a:gd name="T4" fmla="*/ 716 w 3300"/>
                <a:gd name="T5" fmla="*/ 520 h 3299"/>
                <a:gd name="T6" fmla="*/ 470 w 3300"/>
                <a:gd name="T7" fmla="*/ 782 h 3299"/>
                <a:gd name="T8" fmla="*/ 292 w 3300"/>
                <a:gd name="T9" fmla="*/ 1098 h 3299"/>
                <a:gd name="T10" fmla="*/ 198 w 3300"/>
                <a:gd name="T11" fmla="*/ 1457 h 3299"/>
                <a:gd name="T12" fmla="*/ 197 w 3300"/>
                <a:gd name="T13" fmla="*/ 1839 h 3299"/>
                <a:gd name="T14" fmla="*/ 290 w 3300"/>
                <a:gd name="T15" fmla="*/ 2197 h 3299"/>
                <a:gd name="T16" fmla="*/ 466 w 3300"/>
                <a:gd name="T17" fmla="*/ 2512 h 3299"/>
                <a:gd name="T18" fmla="*/ 712 w 3300"/>
                <a:gd name="T19" fmla="*/ 2774 h 3299"/>
                <a:gd name="T20" fmla="*/ 1016 w 3300"/>
                <a:gd name="T21" fmla="*/ 2970 h 3299"/>
                <a:gd name="T22" fmla="*/ 1366 w 3300"/>
                <a:gd name="T23" fmla="*/ 3087 h 3299"/>
                <a:gd name="T24" fmla="*/ 1746 w 3300"/>
                <a:gd name="T25" fmla="*/ 3112 h 3299"/>
                <a:gd name="T26" fmla="*/ 2112 w 3300"/>
                <a:gd name="T27" fmla="*/ 3041 h 3299"/>
                <a:gd name="T28" fmla="*/ 2440 w 3300"/>
                <a:gd name="T29" fmla="*/ 2885 h 3299"/>
                <a:gd name="T30" fmla="*/ 2717 w 3300"/>
                <a:gd name="T31" fmla="*/ 2655 h 3299"/>
                <a:gd name="T32" fmla="*/ 2930 w 3300"/>
                <a:gd name="T33" fmla="*/ 2364 h 3299"/>
                <a:gd name="T34" fmla="*/ 3068 w 3300"/>
                <a:gd name="T35" fmla="*/ 2024 h 3299"/>
                <a:gd name="T36" fmla="*/ 3117 w 3300"/>
                <a:gd name="T37" fmla="*/ 1650 h 3299"/>
                <a:gd name="T38" fmla="*/ 3069 w 3300"/>
                <a:gd name="T39" fmla="*/ 1275 h 3299"/>
                <a:gd name="T40" fmla="*/ 2933 w 3300"/>
                <a:gd name="T41" fmla="*/ 937 h 3299"/>
                <a:gd name="T42" fmla="*/ 2720 w 3300"/>
                <a:gd name="T43" fmla="*/ 647 h 3299"/>
                <a:gd name="T44" fmla="*/ 2444 w 3300"/>
                <a:gd name="T45" fmla="*/ 417 h 3299"/>
                <a:gd name="T46" fmla="*/ 2116 w 3300"/>
                <a:gd name="T47" fmla="*/ 260 h 3299"/>
                <a:gd name="T48" fmla="*/ 1749 w 3300"/>
                <a:gd name="T49" fmla="*/ 186 h 3299"/>
                <a:gd name="T50" fmla="*/ 1825 w 3300"/>
                <a:gd name="T51" fmla="*/ 9 h 3299"/>
                <a:gd name="T52" fmla="*/ 2183 w 3300"/>
                <a:gd name="T53" fmla="*/ 84 h 3299"/>
                <a:gd name="T54" fmla="*/ 2498 w 3300"/>
                <a:gd name="T55" fmla="*/ 229 h 3299"/>
                <a:gd name="T56" fmla="*/ 2778 w 3300"/>
                <a:gd name="T57" fmla="*/ 443 h 3299"/>
                <a:gd name="T58" fmla="*/ 3027 w 3300"/>
                <a:gd name="T59" fmla="*/ 736 h 3299"/>
                <a:gd name="T60" fmla="*/ 3199 w 3300"/>
                <a:gd name="T61" fmla="*/ 1074 h 3299"/>
                <a:gd name="T62" fmla="*/ 3288 w 3300"/>
                <a:gd name="T63" fmla="*/ 1445 h 3299"/>
                <a:gd name="T64" fmla="*/ 3279 w 3300"/>
                <a:gd name="T65" fmla="*/ 1924 h 3299"/>
                <a:gd name="T66" fmla="*/ 3171 w 3300"/>
                <a:gd name="T67" fmla="*/ 2295 h 3299"/>
                <a:gd name="T68" fmla="*/ 2983 w 3300"/>
                <a:gd name="T69" fmla="*/ 2626 h 3299"/>
                <a:gd name="T70" fmla="*/ 2715 w 3300"/>
                <a:gd name="T71" fmla="*/ 2911 h 3299"/>
                <a:gd name="T72" fmla="*/ 2398 w 3300"/>
                <a:gd name="T73" fmla="*/ 3122 h 3299"/>
                <a:gd name="T74" fmla="*/ 2038 w 3300"/>
                <a:gd name="T75" fmla="*/ 3253 h 3299"/>
                <a:gd name="T76" fmla="*/ 1534 w 3300"/>
                <a:gd name="T77" fmla="*/ 3299 h 3299"/>
                <a:gd name="T78" fmla="*/ 1302 w 3300"/>
                <a:gd name="T79" fmla="*/ 3260 h 3299"/>
                <a:gd name="T80" fmla="*/ 958 w 3300"/>
                <a:gd name="T81" fmla="*/ 3147 h 3299"/>
                <a:gd name="T82" fmla="*/ 630 w 3300"/>
                <a:gd name="T83" fmla="*/ 2947 h 3299"/>
                <a:gd name="T84" fmla="*/ 359 w 3300"/>
                <a:gd name="T85" fmla="*/ 2678 h 3299"/>
                <a:gd name="T86" fmla="*/ 156 w 3300"/>
                <a:gd name="T87" fmla="*/ 2353 h 3299"/>
                <a:gd name="T88" fmla="*/ 33 w 3300"/>
                <a:gd name="T89" fmla="*/ 1985 h 3299"/>
                <a:gd name="T90" fmla="*/ 1 w 3300"/>
                <a:gd name="T91" fmla="*/ 1584 h 3299"/>
                <a:gd name="T92" fmla="*/ 60 w 3300"/>
                <a:gd name="T93" fmla="*/ 1201 h 3299"/>
                <a:gd name="T94" fmla="*/ 188 w 3300"/>
                <a:gd name="T95" fmla="*/ 878 h 3299"/>
                <a:gd name="T96" fmla="*/ 386 w 3300"/>
                <a:gd name="T97" fmla="*/ 588 h 3299"/>
                <a:gd name="T98" fmla="*/ 670 w 3300"/>
                <a:gd name="T99" fmla="*/ 322 h 3299"/>
                <a:gd name="T100" fmla="*/ 994 w 3300"/>
                <a:gd name="T101" fmla="*/ 132 h 3299"/>
                <a:gd name="T102" fmla="*/ 1346 w 3300"/>
                <a:gd name="T103" fmla="*/ 24 h 3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00" h="3299">
                  <a:moveTo>
                    <a:pt x="1651" y="183"/>
                  </a:moveTo>
                  <a:lnTo>
                    <a:pt x="1556" y="185"/>
                  </a:lnTo>
                  <a:lnTo>
                    <a:pt x="1461" y="195"/>
                  </a:lnTo>
                  <a:lnTo>
                    <a:pt x="1368" y="210"/>
                  </a:lnTo>
                  <a:lnTo>
                    <a:pt x="1278" y="230"/>
                  </a:lnTo>
                  <a:lnTo>
                    <a:pt x="1189" y="256"/>
                  </a:lnTo>
                  <a:lnTo>
                    <a:pt x="1103" y="288"/>
                  </a:lnTo>
                  <a:lnTo>
                    <a:pt x="1020" y="325"/>
                  </a:lnTo>
                  <a:lnTo>
                    <a:pt x="940" y="367"/>
                  </a:lnTo>
                  <a:lnTo>
                    <a:pt x="862" y="414"/>
                  </a:lnTo>
                  <a:lnTo>
                    <a:pt x="788" y="465"/>
                  </a:lnTo>
                  <a:lnTo>
                    <a:pt x="716" y="520"/>
                  </a:lnTo>
                  <a:lnTo>
                    <a:pt x="648" y="579"/>
                  </a:lnTo>
                  <a:lnTo>
                    <a:pt x="586" y="643"/>
                  </a:lnTo>
                  <a:lnTo>
                    <a:pt x="526" y="711"/>
                  </a:lnTo>
                  <a:lnTo>
                    <a:pt x="470" y="782"/>
                  </a:lnTo>
                  <a:lnTo>
                    <a:pt x="418" y="856"/>
                  </a:lnTo>
                  <a:lnTo>
                    <a:pt x="371" y="934"/>
                  </a:lnTo>
                  <a:lnTo>
                    <a:pt x="330" y="1015"/>
                  </a:lnTo>
                  <a:lnTo>
                    <a:pt x="292" y="1098"/>
                  </a:lnTo>
                  <a:lnTo>
                    <a:pt x="261" y="1184"/>
                  </a:lnTo>
                  <a:lnTo>
                    <a:pt x="234" y="1273"/>
                  </a:lnTo>
                  <a:lnTo>
                    <a:pt x="213" y="1364"/>
                  </a:lnTo>
                  <a:lnTo>
                    <a:pt x="198" y="1457"/>
                  </a:lnTo>
                  <a:lnTo>
                    <a:pt x="189" y="1551"/>
                  </a:lnTo>
                  <a:lnTo>
                    <a:pt x="185" y="1648"/>
                  </a:lnTo>
                  <a:lnTo>
                    <a:pt x="188" y="1744"/>
                  </a:lnTo>
                  <a:lnTo>
                    <a:pt x="197" y="1839"/>
                  </a:lnTo>
                  <a:lnTo>
                    <a:pt x="212" y="1931"/>
                  </a:lnTo>
                  <a:lnTo>
                    <a:pt x="232" y="2022"/>
                  </a:lnTo>
                  <a:lnTo>
                    <a:pt x="259" y="2111"/>
                  </a:lnTo>
                  <a:lnTo>
                    <a:pt x="290" y="2197"/>
                  </a:lnTo>
                  <a:lnTo>
                    <a:pt x="327" y="2280"/>
                  </a:lnTo>
                  <a:lnTo>
                    <a:pt x="368" y="2360"/>
                  </a:lnTo>
                  <a:lnTo>
                    <a:pt x="415" y="2438"/>
                  </a:lnTo>
                  <a:lnTo>
                    <a:pt x="466" y="2512"/>
                  </a:lnTo>
                  <a:lnTo>
                    <a:pt x="522" y="2584"/>
                  </a:lnTo>
                  <a:lnTo>
                    <a:pt x="582" y="2652"/>
                  </a:lnTo>
                  <a:lnTo>
                    <a:pt x="645" y="2714"/>
                  </a:lnTo>
                  <a:lnTo>
                    <a:pt x="712" y="2774"/>
                  </a:lnTo>
                  <a:lnTo>
                    <a:pt x="783" y="2830"/>
                  </a:lnTo>
                  <a:lnTo>
                    <a:pt x="858" y="2882"/>
                  </a:lnTo>
                  <a:lnTo>
                    <a:pt x="936" y="2929"/>
                  </a:lnTo>
                  <a:lnTo>
                    <a:pt x="1016" y="2970"/>
                  </a:lnTo>
                  <a:lnTo>
                    <a:pt x="1100" y="3008"/>
                  </a:lnTo>
                  <a:lnTo>
                    <a:pt x="1186" y="3039"/>
                  </a:lnTo>
                  <a:lnTo>
                    <a:pt x="1275" y="3066"/>
                  </a:lnTo>
                  <a:lnTo>
                    <a:pt x="1366" y="3087"/>
                  </a:lnTo>
                  <a:lnTo>
                    <a:pt x="1458" y="3102"/>
                  </a:lnTo>
                  <a:lnTo>
                    <a:pt x="1554" y="3112"/>
                  </a:lnTo>
                  <a:lnTo>
                    <a:pt x="1650" y="3115"/>
                  </a:lnTo>
                  <a:lnTo>
                    <a:pt x="1746" y="3112"/>
                  </a:lnTo>
                  <a:lnTo>
                    <a:pt x="1840" y="3103"/>
                  </a:lnTo>
                  <a:lnTo>
                    <a:pt x="1933" y="3089"/>
                  </a:lnTo>
                  <a:lnTo>
                    <a:pt x="2024" y="3068"/>
                  </a:lnTo>
                  <a:lnTo>
                    <a:pt x="2112" y="3041"/>
                  </a:lnTo>
                  <a:lnTo>
                    <a:pt x="2198" y="3010"/>
                  </a:lnTo>
                  <a:lnTo>
                    <a:pt x="2281" y="2973"/>
                  </a:lnTo>
                  <a:lnTo>
                    <a:pt x="2362" y="2932"/>
                  </a:lnTo>
                  <a:lnTo>
                    <a:pt x="2440" y="2885"/>
                  </a:lnTo>
                  <a:lnTo>
                    <a:pt x="2514" y="2834"/>
                  </a:lnTo>
                  <a:lnTo>
                    <a:pt x="2585" y="2778"/>
                  </a:lnTo>
                  <a:lnTo>
                    <a:pt x="2653" y="2719"/>
                  </a:lnTo>
                  <a:lnTo>
                    <a:pt x="2717" y="2655"/>
                  </a:lnTo>
                  <a:lnTo>
                    <a:pt x="2777" y="2588"/>
                  </a:lnTo>
                  <a:lnTo>
                    <a:pt x="2832" y="2517"/>
                  </a:lnTo>
                  <a:lnTo>
                    <a:pt x="2883" y="2441"/>
                  </a:lnTo>
                  <a:lnTo>
                    <a:pt x="2930" y="2364"/>
                  </a:lnTo>
                  <a:lnTo>
                    <a:pt x="2973" y="2283"/>
                  </a:lnTo>
                  <a:lnTo>
                    <a:pt x="3009" y="2200"/>
                  </a:lnTo>
                  <a:lnTo>
                    <a:pt x="3042" y="2114"/>
                  </a:lnTo>
                  <a:lnTo>
                    <a:pt x="3068" y="2024"/>
                  </a:lnTo>
                  <a:lnTo>
                    <a:pt x="3089" y="1934"/>
                  </a:lnTo>
                  <a:lnTo>
                    <a:pt x="3104" y="1841"/>
                  </a:lnTo>
                  <a:lnTo>
                    <a:pt x="3114" y="1746"/>
                  </a:lnTo>
                  <a:lnTo>
                    <a:pt x="3117" y="1650"/>
                  </a:lnTo>
                  <a:lnTo>
                    <a:pt x="3114" y="1553"/>
                  </a:lnTo>
                  <a:lnTo>
                    <a:pt x="3104" y="1459"/>
                  </a:lnTo>
                  <a:lnTo>
                    <a:pt x="3089" y="1367"/>
                  </a:lnTo>
                  <a:lnTo>
                    <a:pt x="3069" y="1275"/>
                  </a:lnTo>
                  <a:lnTo>
                    <a:pt x="3043" y="1187"/>
                  </a:lnTo>
                  <a:lnTo>
                    <a:pt x="3011" y="1101"/>
                  </a:lnTo>
                  <a:lnTo>
                    <a:pt x="2975" y="1018"/>
                  </a:lnTo>
                  <a:lnTo>
                    <a:pt x="2933" y="937"/>
                  </a:lnTo>
                  <a:lnTo>
                    <a:pt x="2886" y="859"/>
                  </a:lnTo>
                  <a:lnTo>
                    <a:pt x="2835" y="785"/>
                  </a:lnTo>
                  <a:lnTo>
                    <a:pt x="2780" y="714"/>
                  </a:lnTo>
                  <a:lnTo>
                    <a:pt x="2720" y="647"/>
                  </a:lnTo>
                  <a:lnTo>
                    <a:pt x="2657" y="583"/>
                  </a:lnTo>
                  <a:lnTo>
                    <a:pt x="2589" y="523"/>
                  </a:lnTo>
                  <a:lnTo>
                    <a:pt x="2518" y="468"/>
                  </a:lnTo>
                  <a:lnTo>
                    <a:pt x="2444" y="417"/>
                  </a:lnTo>
                  <a:lnTo>
                    <a:pt x="2366" y="370"/>
                  </a:lnTo>
                  <a:lnTo>
                    <a:pt x="2285" y="328"/>
                  </a:lnTo>
                  <a:lnTo>
                    <a:pt x="2201" y="291"/>
                  </a:lnTo>
                  <a:lnTo>
                    <a:pt x="2116" y="260"/>
                  </a:lnTo>
                  <a:lnTo>
                    <a:pt x="2027" y="232"/>
                  </a:lnTo>
                  <a:lnTo>
                    <a:pt x="1936" y="212"/>
                  </a:lnTo>
                  <a:lnTo>
                    <a:pt x="1843" y="196"/>
                  </a:lnTo>
                  <a:lnTo>
                    <a:pt x="1749" y="186"/>
                  </a:lnTo>
                  <a:lnTo>
                    <a:pt x="1651" y="183"/>
                  </a:lnTo>
                  <a:close/>
                  <a:moveTo>
                    <a:pt x="1628" y="0"/>
                  </a:moveTo>
                  <a:lnTo>
                    <a:pt x="1725" y="2"/>
                  </a:lnTo>
                  <a:lnTo>
                    <a:pt x="1825" y="9"/>
                  </a:lnTo>
                  <a:lnTo>
                    <a:pt x="1926" y="22"/>
                  </a:lnTo>
                  <a:lnTo>
                    <a:pt x="2013" y="38"/>
                  </a:lnTo>
                  <a:lnTo>
                    <a:pt x="2100" y="59"/>
                  </a:lnTo>
                  <a:lnTo>
                    <a:pt x="2183" y="84"/>
                  </a:lnTo>
                  <a:lnTo>
                    <a:pt x="2265" y="113"/>
                  </a:lnTo>
                  <a:lnTo>
                    <a:pt x="2344" y="148"/>
                  </a:lnTo>
                  <a:lnTo>
                    <a:pt x="2422" y="186"/>
                  </a:lnTo>
                  <a:lnTo>
                    <a:pt x="2498" y="229"/>
                  </a:lnTo>
                  <a:lnTo>
                    <a:pt x="2571" y="277"/>
                  </a:lnTo>
                  <a:lnTo>
                    <a:pt x="2642" y="328"/>
                  </a:lnTo>
                  <a:lnTo>
                    <a:pt x="2711" y="383"/>
                  </a:lnTo>
                  <a:lnTo>
                    <a:pt x="2778" y="443"/>
                  </a:lnTo>
                  <a:lnTo>
                    <a:pt x="2848" y="512"/>
                  </a:lnTo>
                  <a:lnTo>
                    <a:pt x="2913" y="584"/>
                  </a:lnTo>
                  <a:lnTo>
                    <a:pt x="2973" y="659"/>
                  </a:lnTo>
                  <a:lnTo>
                    <a:pt x="3027" y="736"/>
                  </a:lnTo>
                  <a:lnTo>
                    <a:pt x="3078" y="818"/>
                  </a:lnTo>
                  <a:lnTo>
                    <a:pt x="3124" y="900"/>
                  </a:lnTo>
                  <a:lnTo>
                    <a:pt x="3163" y="986"/>
                  </a:lnTo>
                  <a:lnTo>
                    <a:pt x="3199" y="1074"/>
                  </a:lnTo>
                  <a:lnTo>
                    <a:pt x="3229" y="1166"/>
                  </a:lnTo>
                  <a:lnTo>
                    <a:pt x="3255" y="1259"/>
                  </a:lnTo>
                  <a:lnTo>
                    <a:pt x="3275" y="1356"/>
                  </a:lnTo>
                  <a:lnTo>
                    <a:pt x="3288" y="1445"/>
                  </a:lnTo>
                  <a:lnTo>
                    <a:pt x="3300" y="1533"/>
                  </a:lnTo>
                  <a:lnTo>
                    <a:pt x="3300" y="1766"/>
                  </a:lnTo>
                  <a:lnTo>
                    <a:pt x="3290" y="1845"/>
                  </a:lnTo>
                  <a:lnTo>
                    <a:pt x="3279" y="1924"/>
                  </a:lnTo>
                  <a:lnTo>
                    <a:pt x="3260" y="2020"/>
                  </a:lnTo>
                  <a:lnTo>
                    <a:pt x="3235" y="2115"/>
                  </a:lnTo>
                  <a:lnTo>
                    <a:pt x="3206" y="2206"/>
                  </a:lnTo>
                  <a:lnTo>
                    <a:pt x="3171" y="2295"/>
                  </a:lnTo>
                  <a:lnTo>
                    <a:pt x="3132" y="2382"/>
                  </a:lnTo>
                  <a:lnTo>
                    <a:pt x="3087" y="2466"/>
                  </a:lnTo>
                  <a:lnTo>
                    <a:pt x="3037" y="2547"/>
                  </a:lnTo>
                  <a:lnTo>
                    <a:pt x="2983" y="2626"/>
                  </a:lnTo>
                  <a:lnTo>
                    <a:pt x="2922" y="2702"/>
                  </a:lnTo>
                  <a:lnTo>
                    <a:pt x="2857" y="2775"/>
                  </a:lnTo>
                  <a:lnTo>
                    <a:pt x="2787" y="2845"/>
                  </a:lnTo>
                  <a:lnTo>
                    <a:pt x="2715" y="2911"/>
                  </a:lnTo>
                  <a:lnTo>
                    <a:pt x="2640" y="2971"/>
                  </a:lnTo>
                  <a:lnTo>
                    <a:pt x="2563" y="3027"/>
                  </a:lnTo>
                  <a:lnTo>
                    <a:pt x="2481" y="3077"/>
                  </a:lnTo>
                  <a:lnTo>
                    <a:pt x="2398" y="3122"/>
                  </a:lnTo>
                  <a:lnTo>
                    <a:pt x="2313" y="3163"/>
                  </a:lnTo>
                  <a:lnTo>
                    <a:pt x="2224" y="3199"/>
                  </a:lnTo>
                  <a:lnTo>
                    <a:pt x="2132" y="3228"/>
                  </a:lnTo>
                  <a:lnTo>
                    <a:pt x="2038" y="3253"/>
                  </a:lnTo>
                  <a:lnTo>
                    <a:pt x="1941" y="3274"/>
                  </a:lnTo>
                  <a:lnTo>
                    <a:pt x="1854" y="3287"/>
                  </a:lnTo>
                  <a:lnTo>
                    <a:pt x="1767" y="3299"/>
                  </a:lnTo>
                  <a:lnTo>
                    <a:pt x="1534" y="3299"/>
                  </a:lnTo>
                  <a:lnTo>
                    <a:pt x="1507" y="3293"/>
                  </a:lnTo>
                  <a:lnTo>
                    <a:pt x="1438" y="3282"/>
                  </a:lnTo>
                  <a:lnTo>
                    <a:pt x="1370" y="3273"/>
                  </a:lnTo>
                  <a:lnTo>
                    <a:pt x="1302" y="3260"/>
                  </a:lnTo>
                  <a:lnTo>
                    <a:pt x="1235" y="3246"/>
                  </a:lnTo>
                  <a:lnTo>
                    <a:pt x="1140" y="3219"/>
                  </a:lnTo>
                  <a:lnTo>
                    <a:pt x="1047" y="3185"/>
                  </a:lnTo>
                  <a:lnTo>
                    <a:pt x="958" y="3147"/>
                  </a:lnTo>
                  <a:lnTo>
                    <a:pt x="871" y="3104"/>
                  </a:lnTo>
                  <a:lnTo>
                    <a:pt x="788" y="3056"/>
                  </a:lnTo>
                  <a:lnTo>
                    <a:pt x="707" y="3004"/>
                  </a:lnTo>
                  <a:lnTo>
                    <a:pt x="630" y="2947"/>
                  </a:lnTo>
                  <a:lnTo>
                    <a:pt x="556" y="2885"/>
                  </a:lnTo>
                  <a:lnTo>
                    <a:pt x="487" y="2820"/>
                  </a:lnTo>
                  <a:lnTo>
                    <a:pt x="421" y="2751"/>
                  </a:lnTo>
                  <a:lnTo>
                    <a:pt x="359" y="2678"/>
                  </a:lnTo>
                  <a:lnTo>
                    <a:pt x="301" y="2602"/>
                  </a:lnTo>
                  <a:lnTo>
                    <a:pt x="249" y="2522"/>
                  </a:lnTo>
                  <a:lnTo>
                    <a:pt x="200" y="2439"/>
                  </a:lnTo>
                  <a:lnTo>
                    <a:pt x="156" y="2353"/>
                  </a:lnTo>
                  <a:lnTo>
                    <a:pt x="118" y="2265"/>
                  </a:lnTo>
                  <a:lnTo>
                    <a:pt x="84" y="2174"/>
                  </a:lnTo>
                  <a:lnTo>
                    <a:pt x="57" y="2080"/>
                  </a:lnTo>
                  <a:lnTo>
                    <a:pt x="33" y="1985"/>
                  </a:lnTo>
                  <a:lnTo>
                    <a:pt x="17" y="1887"/>
                  </a:lnTo>
                  <a:lnTo>
                    <a:pt x="5" y="1788"/>
                  </a:lnTo>
                  <a:lnTo>
                    <a:pt x="0" y="1686"/>
                  </a:lnTo>
                  <a:lnTo>
                    <a:pt x="1" y="1584"/>
                  </a:lnTo>
                  <a:lnTo>
                    <a:pt x="9" y="1480"/>
                  </a:lnTo>
                  <a:lnTo>
                    <a:pt x="22" y="1376"/>
                  </a:lnTo>
                  <a:lnTo>
                    <a:pt x="40" y="1288"/>
                  </a:lnTo>
                  <a:lnTo>
                    <a:pt x="60" y="1201"/>
                  </a:lnTo>
                  <a:lnTo>
                    <a:pt x="85" y="1117"/>
                  </a:lnTo>
                  <a:lnTo>
                    <a:pt x="116" y="1035"/>
                  </a:lnTo>
                  <a:lnTo>
                    <a:pt x="149" y="955"/>
                  </a:lnTo>
                  <a:lnTo>
                    <a:pt x="188" y="878"/>
                  </a:lnTo>
                  <a:lnTo>
                    <a:pt x="230" y="801"/>
                  </a:lnTo>
                  <a:lnTo>
                    <a:pt x="278" y="728"/>
                  </a:lnTo>
                  <a:lnTo>
                    <a:pt x="330" y="657"/>
                  </a:lnTo>
                  <a:lnTo>
                    <a:pt x="386" y="588"/>
                  </a:lnTo>
                  <a:lnTo>
                    <a:pt x="447" y="522"/>
                  </a:lnTo>
                  <a:lnTo>
                    <a:pt x="519" y="450"/>
                  </a:lnTo>
                  <a:lnTo>
                    <a:pt x="594" y="383"/>
                  </a:lnTo>
                  <a:lnTo>
                    <a:pt x="670" y="322"/>
                  </a:lnTo>
                  <a:lnTo>
                    <a:pt x="748" y="267"/>
                  </a:lnTo>
                  <a:lnTo>
                    <a:pt x="828" y="217"/>
                  </a:lnTo>
                  <a:lnTo>
                    <a:pt x="909" y="171"/>
                  </a:lnTo>
                  <a:lnTo>
                    <a:pt x="994" y="132"/>
                  </a:lnTo>
                  <a:lnTo>
                    <a:pt x="1079" y="97"/>
                  </a:lnTo>
                  <a:lnTo>
                    <a:pt x="1166" y="68"/>
                  </a:lnTo>
                  <a:lnTo>
                    <a:pt x="1254" y="43"/>
                  </a:lnTo>
                  <a:lnTo>
                    <a:pt x="1346" y="24"/>
                  </a:lnTo>
                  <a:lnTo>
                    <a:pt x="1438" y="11"/>
                  </a:lnTo>
                  <a:lnTo>
                    <a:pt x="1532" y="3"/>
                  </a:lnTo>
                  <a:lnTo>
                    <a:pt x="16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545">
              <a:extLst>
                <a:ext uri="{FF2B5EF4-FFF2-40B4-BE49-F238E27FC236}">
                  <a16:creationId xmlns:a16="http://schemas.microsoft.com/office/drawing/2014/main" id="{C517A3BE-0371-73D5-DC67-4250E9B1D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" y="2711"/>
              <a:ext cx="21" cy="70"/>
            </a:xfrm>
            <a:custGeom>
              <a:avLst/>
              <a:gdLst>
                <a:gd name="T0" fmla="*/ 242 w 371"/>
                <a:gd name="T1" fmla="*/ 0 h 1252"/>
                <a:gd name="T2" fmla="*/ 267 w 371"/>
                <a:gd name="T3" fmla="*/ 3 h 1252"/>
                <a:gd name="T4" fmla="*/ 291 w 371"/>
                <a:gd name="T5" fmla="*/ 9 h 1252"/>
                <a:gd name="T6" fmla="*/ 311 w 371"/>
                <a:gd name="T7" fmla="*/ 20 h 1252"/>
                <a:gd name="T8" fmla="*/ 328 w 371"/>
                <a:gd name="T9" fmla="*/ 34 h 1252"/>
                <a:gd name="T10" fmla="*/ 343 w 371"/>
                <a:gd name="T11" fmla="*/ 51 h 1252"/>
                <a:gd name="T12" fmla="*/ 355 w 371"/>
                <a:gd name="T13" fmla="*/ 71 h 1252"/>
                <a:gd name="T14" fmla="*/ 363 w 371"/>
                <a:gd name="T15" fmla="*/ 95 h 1252"/>
                <a:gd name="T16" fmla="*/ 369 w 371"/>
                <a:gd name="T17" fmla="*/ 120 h 1252"/>
                <a:gd name="T18" fmla="*/ 370 w 371"/>
                <a:gd name="T19" fmla="*/ 148 h 1252"/>
                <a:gd name="T20" fmla="*/ 371 w 371"/>
                <a:gd name="T21" fmla="*/ 403 h 1252"/>
                <a:gd name="T22" fmla="*/ 371 w 371"/>
                <a:gd name="T23" fmla="*/ 1141 h 1252"/>
                <a:gd name="T24" fmla="*/ 369 w 371"/>
                <a:gd name="T25" fmla="*/ 1168 h 1252"/>
                <a:gd name="T26" fmla="*/ 363 w 371"/>
                <a:gd name="T27" fmla="*/ 1192 h 1252"/>
                <a:gd name="T28" fmla="*/ 353 w 371"/>
                <a:gd name="T29" fmla="*/ 1212 h 1252"/>
                <a:gd name="T30" fmla="*/ 338 w 371"/>
                <a:gd name="T31" fmla="*/ 1228 h 1252"/>
                <a:gd name="T32" fmla="*/ 321 w 371"/>
                <a:gd name="T33" fmla="*/ 1240 h 1252"/>
                <a:gd name="T34" fmla="*/ 301 w 371"/>
                <a:gd name="T35" fmla="*/ 1249 h 1252"/>
                <a:gd name="T36" fmla="*/ 280 w 371"/>
                <a:gd name="T37" fmla="*/ 1252 h 1252"/>
                <a:gd name="T38" fmla="*/ 259 w 371"/>
                <a:gd name="T39" fmla="*/ 1250 h 1252"/>
                <a:gd name="T40" fmla="*/ 240 w 371"/>
                <a:gd name="T41" fmla="*/ 1243 h 1252"/>
                <a:gd name="T42" fmla="*/ 223 w 371"/>
                <a:gd name="T43" fmla="*/ 1232 h 1252"/>
                <a:gd name="T44" fmla="*/ 207 w 371"/>
                <a:gd name="T45" fmla="*/ 1219 h 1252"/>
                <a:gd name="T46" fmla="*/ 196 w 371"/>
                <a:gd name="T47" fmla="*/ 1202 h 1252"/>
                <a:gd name="T48" fmla="*/ 188 w 371"/>
                <a:gd name="T49" fmla="*/ 1182 h 1252"/>
                <a:gd name="T50" fmla="*/ 185 w 371"/>
                <a:gd name="T51" fmla="*/ 1160 h 1252"/>
                <a:gd name="T52" fmla="*/ 185 w 371"/>
                <a:gd name="T53" fmla="*/ 1097 h 1252"/>
                <a:gd name="T54" fmla="*/ 185 w 371"/>
                <a:gd name="T55" fmla="*/ 1034 h 1252"/>
                <a:gd name="T56" fmla="*/ 185 w 371"/>
                <a:gd name="T57" fmla="*/ 232 h 1252"/>
                <a:gd name="T58" fmla="*/ 185 w 371"/>
                <a:gd name="T59" fmla="*/ 193 h 1252"/>
                <a:gd name="T60" fmla="*/ 156 w 371"/>
                <a:gd name="T61" fmla="*/ 205 h 1252"/>
                <a:gd name="T62" fmla="*/ 129 w 371"/>
                <a:gd name="T63" fmla="*/ 216 h 1252"/>
                <a:gd name="T64" fmla="*/ 109 w 371"/>
                <a:gd name="T65" fmla="*/ 223 h 1252"/>
                <a:gd name="T66" fmla="*/ 89 w 371"/>
                <a:gd name="T67" fmla="*/ 225 h 1252"/>
                <a:gd name="T68" fmla="*/ 68 w 371"/>
                <a:gd name="T69" fmla="*/ 222 h 1252"/>
                <a:gd name="T70" fmla="*/ 51 w 371"/>
                <a:gd name="T71" fmla="*/ 215 h 1252"/>
                <a:gd name="T72" fmla="*/ 35 w 371"/>
                <a:gd name="T73" fmla="*/ 204 h 1252"/>
                <a:gd name="T74" fmla="*/ 21 w 371"/>
                <a:gd name="T75" fmla="*/ 190 h 1252"/>
                <a:gd name="T76" fmla="*/ 10 w 371"/>
                <a:gd name="T77" fmla="*/ 173 h 1252"/>
                <a:gd name="T78" fmla="*/ 4 w 371"/>
                <a:gd name="T79" fmla="*/ 156 h 1252"/>
                <a:gd name="T80" fmla="*/ 0 w 371"/>
                <a:gd name="T81" fmla="*/ 137 h 1252"/>
                <a:gd name="T82" fmla="*/ 0 w 371"/>
                <a:gd name="T83" fmla="*/ 120 h 1252"/>
                <a:gd name="T84" fmla="*/ 4 w 371"/>
                <a:gd name="T85" fmla="*/ 104 h 1252"/>
                <a:gd name="T86" fmla="*/ 11 w 371"/>
                <a:gd name="T87" fmla="*/ 88 h 1252"/>
                <a:gd name="T88" fmla="*/ 21 w 371"/>
                <a:gd name="T89" fmla="*/ 73 h 1252"/>
                <a:gd name="T90" fmla="*/ 34 w 371"/>
                <a:gd name="T91" fmla="*/ 62 h 1252"/>
                <a:gd name="T92" fmla="*/ 50 w 371"/>
                <a:gd name="T93" fmla="*/ 53 h 1252"/>
                <a:gd name="T94" fmla="*/ 91 w 371"/>
                <a:gd name="T95" fmla="*/ 36 h 1252"/>
                <a:gd name="T96" fmla="*/ 131 w 371"/>
                <a:gd name="T97" fmla="*/ 21 h 1252"/>
                <a:gd name="T98" fmla="*/ 173 w 371"/>
                <a:gd name="T99" fmla="*/ 8 h 1252"/>
                <a:gd name="T100" fmla="*/ 215 w 371"/>
                <a:gd name="T101" fmla="*/ 1 h 1252"/>
                <a:gd name="T102" fmla="*/ 242 w 371"/>
                <a:gd name="T103" fmla="*/ 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1" h="1252">
                  <a:moveTo>
                    <a:pt x="242" y="0"/>
                  </a:moveTo>
                  <a:lnTo>
                    <a:pt x="267" y="3"/>
                  </a:lnTo>
                  <a:lnTo>
                    <a:pt x="291" y="9"/>
                  </a:lnTo>
                  <a:lnTo>
                    <a:pt x="311" y="20"/>
                  </a:lnTo>
                  <a:lnTo>
                    <a:pt x="328" y="34"/>
                  </a:lnTo>
                  <a:lnTo>
                    <a:pt x="343" y="51"/>
                  </a:lnTo>
                  <a:lnTo>
                    <a:pt x="355" y="71"/>
                  </a:lnTo>
                  <a:lnTo>
                    <a:pt x="363" y="95"/>
                  </a:lnTo>
                  <a:lnTo>
                    <a:pt x="369" y="120"/>
                  </a:lnTo>
                  <a:lnTo>
                    <a:pt x="370" y="148"/>
                  </a:lnTo>
                  <a:lnTo>
                    <a:pt x="371" y="403"/>
                  </a:lnTo>
                  <a:lnTo>
                    <a:pt x="371" y="1141"/>
                  </a:lnTo>
                  <a:lnTo>
                    <a:pt x="369" y="1168"/>
                  </a:lnTo>
                  <a:lnTo>
                    <a:pt x="363" y="1192"/>
                  </a:lnTo>
                  <a:lnTo>
                    <a:pt x="353" y="1212"/>
                  </a:lnTo>
                  <a:lnTo>
                    <a:pt x="338" y="1228"/>
                  </a:lnTo>
                  <a:lnTo>
                    <a:pt x="321" y="1240"/>
                  </a:lnTo>
                  <a:lnTo>
                    <a:pt x="301" y="1249"/>
                  </a:lnTo>
                  <a:lnTo>
                    <a:pt x="280" y="1252"/>
                  </a:lnTo>
                  <a:lnTo>
                    <a:pt x="259" y="1250"/>
                  </a:lnTo>
                  <a:lnTo>
                    <a:pt x="240" y="1243"/>
                  </a:lnTo>
                  <a:lnTo>
                    <a:pt x="223" y="1232"/>
                  </a:lnTo>
                  <a:lnTo>
                    <a:pt x="207" y="1219"/>
                  </a:lnTo>
                  <a:lnTo>
                    <a:pt x="196" y="1202"/>
                  </a:lnTo>
                  <a:lnTo>
                    <a:pt x="188" y="1182"/>
                  </a:lnTo>
                  <a:lnTo>
                    <a:pt x="185" y="1160"/>
                  </a:lnTo>
                  <a:lnTo>
                    <a:pt x="185" y="1097"/>
                  </a:lnTo>
                  <a:lnTo>
                    <a:pt x="185" y="1034"/>
                  </a:lnTo>
                  <a:lnTo>
                    <a:pt x="185" y="232"/>
                  </a:lnTo>
                  <a:lnTo>
                    <a:pt x="185" y="193"/>
                  </a:lnTo>
                  <a:lnTo>
                    <a:pt x="156" y="205"/>
                  </a:lnTo>
                  <a:lnTo>
                    <a:pt x="129" y="216"/>
                  </a:lnTo>
                  <a:lnTo>
                    <a:pt x="109" y="223"/>
                  </a:lnTo>
                  <a:lnTo>
                    <a:pt x="89" y="225"/>
                  </a:lnTo>
                  <a:lnTo>
                    <a:pt x="68" y="222"/>
                  </a:lnTo>
                  <a:lnTo>
                    <a:pt x="51" y="215"/>
                  </a:lnTo>
                  <a:lnTo>
                    <a:pt x="35" y="204"/>
                  </a:lnTo>
                  <a:lnTo>
                    <a:pt x="21" y="190"/>
                  </a:lnTo>
                  <a:lnTo>
                    <a:pt x="10" y="173"/>
                  </a:lnTo>
                  <a:lnTo>
                    <a:pt x="4" y="156"/>
                  </a:lnTo>
                  <a:lnTo>
                    <a:pt x="0" y="137"/>
                  </a:lnTo>
                  <a:lnTo>
                    <a:pt x="0" y="120"/>
                  </a:lnTo>
                  <a:lnTo>
                    <a:pt x="4" y="104"/>
                  </a:lnTo>
                  <a:lnTo>
                    <a:pt x="11" y="88"/>
                  </a:lnTo>
                  <a:lnTo>
                    <a:pt x="21" y="73"/>
                  </a:lnTo>
                  <a:lnTo>
                    <a:pt x="34" y="62"/>
                  </a:lnTo>
                  <a:lnTo>
                    <a:pt x="50" y="53"/>
                  </a:lnTo>
                  <a:lnTo>
                    <a:pt x="91" y="36"/>
                  </a:lnTo>
                  <a:lnTo>
                    <a:pt x="131" y="21"/>
                  </a:lnTo>
                  <a:lnTo>
                    <a:pt x="173" y="8"/>
                  </a:lnTo>
                  <a:lnTo>
                    <a:pt x="215" y="1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546">
              <a:extLst>
                <a:ext uri="{FF2B5EF4-FFF2-40B4-BE49-F238E27FC236}">
                  <a16:creationId xmlns:a16="http://schemas.microsoft.com/office/drawing/2014/main" id="{5B3A09C9-BEBD-B828-6AEB-3BF9D6DD6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" y="2684"/>
              <a:ext cx="16" cy="16"/>
            </a:xfrm>
            <a:custGeom>
              <a:avLst/>
              <a:gdLst>
                <a:gd name="T0" fmla="*/ 147 w 293"/>
                <a:gd name="T1" fmla="*/ 0 h 290"/>
                <a:gd name="T2" fmla="*/ 176 w 293"/>
                <a:gd name="T3" fmla="*/ 3 h 290"/>
                <a:gd name="T4" fmla="*/ 203 w 293"/>
                <a:gd name="T5" fmla="*/ 11 h 290"/>
                <a:gd name="T6" fmla="*/ 228 w 293"/>
                <a:gd name="T7" fmla="*/ 24 h 290"/>
                <a:gd name="T8" fmla="*/ 250 w 293"/>
                <a:gd name="T9" fmla="*/ 42 h 290"/>
                <a:gd name="T10" fmla="*/ 268 w 293"/>
                <a:gd name="T11" fmla="*/ 63 h 290"/>
                <a:gd name="T12" fmla="*/ 281 w 293"/>
                <a:gd name="T13" fmla="*/ 87 h 290"/>
                <a:gd name="T14" fmla="*/ 290 w 293"/>
                <a:gd name="T15" fmla="*/ 115 h 290"/>
                <a:gd name="T16" fmla="*/ 293 w 293"/>
                <a:gd name="T17" fmla="*/ 144 h 290"/>
                <a:gd name="T18" fmla="*/ 290 w 293"/>
                <a:gd name="T19" fmla="*/ 174 h 290"/>
                <a:gd name="T20" fmla="*/ 282 w 293"/>
                <a:gd name="T21" fmla="*/ 201 h 290"/>
                <a:gd name="T22" fmla="*/ 268 w 293"/>
                <a:gd name="T23" fmla="*/ 225 h 290"/>
                <a:gd name="T24" fmla="*/ 251 w 293"/>
                <a:gd name="T25" fmla="*/ 247 h 290"/>
                <a:gd name="T26" fmla="*/ 228 w 293"/>
                <a:gd name="T27" fmla="*/ 265 h 290"/>
                <a:gd name="T28" fmla="*/ 203 w 293"/>
                <a:gd name="T29" fmla="*/ 278 h 290"/>
                <a:gd name="T30" fmla="*/ 176 w 293"/>
                <a:gd name="T31" fmla="*/ 287 h 290"/>
                <a:gd name="T32" fmla="*/ 145 w 293"/>
                <a:gd name="T33" fmla="*/ 290 h 290"/>
                <a:gd name="T34" fmla="*/ 116 w 293"/>
                <a:gd name="T35" fmla="*/ 287 h 290"/>
                <a:gd name="T36" fmla="*/ 89 w 293"/>
                <a:gd name="T37" fmla="*/ 278 h 290"/>
                <a:gd name="T38" fmla="*/ 64 w 293"/>
                <a:gd name="T39" fmla="*/ 264 h 290"/>
                <a:gd name="T40" fmla="*/ 43 w 293"/>
                <a:gd name="T41" fmla="*/ 247 h 290"/>
                <a:gd name="T42" fmla="*/ 24 w 293"/>
                <a:gd name="T43" fmla="*/ 224 h 290"/>
                <a:gd name="T44" fmla="*/ 11 w 293"/>
                <a:gd name="T45" fmla="*/ 200 h 290"/>
                <a:gd name="T46" fmla="*/ 3 w 293"/>
                <a:gd name="T47" fmla="*/ 173 h 290"/>
                <a:gd name="T48" fmla="*/ 0 w 293"/>
                <a:gd name="T49" fmla="*/ 144 h 290"/>
                <a:gd name="T50" fmla="*/ 3 w 293"/>
                <a:gd name="T51" fmla="*/ 115 h 290"/>
                <a:gd name="T52" fmla="*/ 12 w 293"/>
                <a:gd name="T53" fmla="*/ 87 h 290"/>
                <a:gd name="T54" fmla="*/ 25 w 293"/>
                <a:gd name="T55" fmla="*/ 63 h 290"/>
                <a:gd name="T56" fmla="*/ 44 w 293"/>
                <a:gd name="T57" fmla="*/ 42 h 290"/>
                <a:gd name="T58" fmla="*/ 65 w 293"/>
                <a:gd name="T59" fmla="*/ 24 h 290"/>
                <a:gd name="T60" fmla="*/ 90 w 293"/>
                <a:gd name="T61" fmla="*/ 11 h 290"/>
                <a:gd name="T62" fmla="*/ 118 w 293"/>
                <a:gd name="T63" fmla="*/ 3 h 290"/>
                <a:gd name="T64" fmla="*/ 147 w 293"/>
                <a:gd name="T65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3" h="290">
                  <a:moveTo>
                    <a:pt x="147" y="0"/>
                  </a:moveTo>
                  <a:lnTo>
                    <a:pt x="176" y="3"/>
                  </a:lnTo>
                  <a:lnTo>
                    <a:pt x="203" y="11"/>
                  </a:lnTo>
                  <a:lnTo>
                    <a:pt x="228" y="24"/>
                  </a:lnTo>
                  <a:lnTo>
                    <a:pt x="250" y="42"/>
                  </a:lnTo>
                  <a:lnTo>
                    <a:pt x="268" y="63"/>
                  </a:lnTo>
                  <a:lnTo>
                    <a:pt x="281" y="87"/>
                  </a:lnTo>
                  <a:lnTo>
                    <a:pt x="290" y="115"/>
                  </a:lnTo>
                  <a:lnTo>
                    <a:pt x="293" y="144"/>
                  </a:lnTo>
                  <a:lnTo>
                    <a:pt x="290" y="174"/>
                  </a:lnTo>
                  <a:lnTo>
                    <a:pt x="282" y="201"/>
                  </a:lnTo>
                  <a:lnTo>
                    <a:pt x="268" y="225"/>
                  </a:lnTo>
                  <a:lnTo>
                    <a:pt x="251" y="247"/>
                  </a:lnTo>
                  <a:lnTo>
                    <a:pt x="228" y="265"/>
                  </a:lnTo>
                  <a:lnTo>
                    <a:pt x="203" y="278"/>
                  </a:lnTo>
                  <a:lnTo>
                    <a:pt x="176" y="287"/>
                  </a:lnTo>
                  <a:lnTo>
                    <a:pt x="145" y="290"/>
                  </a:lnTo>
                  <a:lnTo>
                    <a:pt x="116" y="287"/>
                  </a:lnTo>
                  <a:lnTo>
                    <a:pt x="89" y="278"/>
                  </a:lnTo>
                  <a:lnTo>
                    <a:pt x="64" y="264"/>
                  </a:lnTo>
                  <a:lnTo>
                    <a:pt x="43" y="247"/>
                  </a:lnTo>
                  <a:lnTo>
                    <a:pt x="24" y="224"/>
                  </a:lnTo>
                  <a:lnTo>
                    <a:pt x="11" y="200"/>
                  </a:lnTo>
                  <a:lnTo>
                    <a:pt x="3" y="173"/>
                  </a:lnTo>
                  <a:lnTo>
                    <a:pt x="0" y="144"/>
                  </a:lnTo>
                  <a:lnTo>
                    <a:pt x="3" y="115"/>
                  </a:lnTo>
                  <a:lnTo>
                    <a:pt x="12" y="87"/>
                  </a:lnTo>
                  <a:lnTo>
                    <a:pt x="25" y="63"/>
                  </a:lnTo>
                  <a:lnTo>
                    <a:pt x="44" y="42"/>
                  </a:lnTo>
                  <a:lnTo>
                    <a:pt x="65" y="24"/>
                  </a:lnTo>
                  <a:lnTo>
                    <a:pt x="90" y="11"/>
                  </a:lnTo>
                  <a:lnTo>
                    <a:pt x="118" y="3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4" name="Group 351">
            <a:extLst>
              <a:ext uri="{FF2B5EF4-FFF2-40B4-BE49-F238E27FC236}">
                <a16:creationId xmlns:a16="http://schemas.microsoft.com/office/drawing/2014/main" id="{CF0E8883-231C-6499-2A2A-10725BD5F77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13134" y="5777619"/>
            <a:ext cx="338138" cy="330200"/>
            <a:chOff x="3733" y="1584"/>
            <a:chExt cx="213" cy="208"/>
          </a:xfrm>
          <a:solidFill>
            <a:schemeClr val="tx2"/>
          </a:solidFill>
        </p:grpSpPr>
        <p:sp>
          <p:nvSpPr>
            <p:cNvPr id="95" name="Freeform 353">
              <a:extLst>
                <a:ext uri="{FF2B5EF4-FFF2-40B4-BE49-F238E27FC236}">
                  <a16:creationId xmlns:a16="http://schemas.microsoft.com/office/drawing/2014/main" id="{17FCE04F-3761-FF37-B134-FCF029F77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1605"/>
              <a:ext cx="187" cy="187"/>
            </a:xfrm>
            <a:custGeom>
              <a:avLst/>
              <a:gdLst>
                <a:gd name="T0" fmla="*/ 611 w 2997"/>
                <a:gd name="T1" fmla="*/ 5 h 2997"/>
                <a:gd name="T2" fmla="*/ 660 w 2997"/>
                <a:gd name="T3" fmla="*/ 27 h 2997"/>
                <a:gd name="T4" fmla="*/ 799 w 2997"/>
                <a:gd name="T5" fmla="*/ 161 h 2997"/>
                <a:gd name="T6" fmla="*/ 1029 w 2997"/>
                <a:gd name="T7" fmla="*/ 391 h 2997"/>
                <a:gd name="T8" fmla="*/ 1157 w 2997"/>
                <a:gd name="T9" fmla="*/ 524 h 2997"/>
                <a:gd name="T10" fmla="*/ 1179 w 2997"/>
                <a:gd name="T11" fmla="*/ 574 h 2997"/>
                <a:gd name="T12" fmla="*/ 1182 w 2997"/>
                <a:gd name="T13" fmla="*/ 627 h 2997"/>
                <a:gd name="T14" fmla="*/ 1166 w 2997"/>
                <a:gd name="T15" fmla="*/ 681 h 2997"/>
                <a:gd name="T16" fmla="*/ 1131 w 2997"/>
                <a:gd name="T17" fmla="*/ 729 h 2997"/>
                <a:gd name="T18" fmla="*/ 918 w 2997"/>
                <a:gd name="T19" fmla="*/ 944 h 2997"/>
                <a:gd name="T20" fmla="*/ 856 w 2997"/>
                <a:gd name="T21" fmla="*/ 1020 h 2997"/>
                <a:gd name="T22" fmla="*/ 817 w 2997"/>
                <a:gd name="T23" fmla="*/ 1101 h 2997"/>
                <a:gd name="T24" fmla="*/ 800 w 2997"/>
                <a:gd name="T25" fmla="*/ 1185 h 2997"/>
                <a:gd name="T26" fmla="*/ 806 w 2997"/>
                <a:gd name="T27" fmla="*/ 1267 h 2997"/>
                <a:gd name="T28" fmla="*/ 834 w 2997"/>
                <a:gd name="T29" fmla="*/ 1351 h 2997"/>
                <a:gd name="T30" fmla="*/ 885 w 2997"/>
                <a:gd name="T31" fmla="*/ 1430 h 2997"/>
                <a:gd name="T32" fmla="*/ 1533 w 2997"/>
                <a:gd name="T33" fmla="*/ 2080 h 2997"/>
                <a:gd name="T34" fmla="*/ 1608 w 2997"/>
                <a:gd name="T35" fmla="*/ 2142 h 2997"/>
                <a:gd name="T36" fmla="*/ 1689 w 2997"/>
                <a:gd name="T37" fmla="*/ 2181 h 2997"/>
                <a:gd name="T38" fmla="*/ 1771 w 2997"/>
                <a:gd name="T39" fmla="*/ 2199 h 2997"/>
                <a:gd name="T40" fmla="*/ 1855 w 2997"/>
                <a:gd name="T41" fmla="*/ 2192 h 2997"/>
                <a:gd name="T42" fmla="*/ 1937 w 2997"/>
                <a:gd name="T43" fmla="*/ 2165 h 2997"/>
                <a:gd name="T44" fmla="*/ 2016 w 2997"/>
                <a:gd name="T45" fmla="*/ 2115 h 2997"/>
                <a:gd name="T46" fmla="*/ 2263 w 2997"/>
                <a:gd name="T47" fmla="*/ 1872 h 2997"/>
                <a:gd name="T48" fmla="*/ 2316 w 2997"/>
                <a:gd name="T49" fmla="*/ 1832 h 2997"/>
                <a:gd name="T50" fmla="*/ 2372 w 2997"/>
                <a:gd name="T51" fmla="*/ 1814 h 2997"/>
                <a:gd name="T52" fmla="*/ 2428 w 2997"/>
                <a:gd name="T53" fmla="*/ 1821 h 2997"/>
                <a:gd name="T54" fmla="*/ 2484 w 2997"/>
                <a:gd name="T55" fmla="*/ 1849 h 2997"/>
                <a:gd name="T56" fmla="*/ 2941 w 2997"/>
                <a:gd name="T57" fmla="*/ 2302 h 2997"/>
                <a:gd name="T58" fmla="*/ 2979 w 2997"/>
                <a:gd name="T59" fmla="*/ 2355 h 2997"/>
                <a:gd name="T60" fmla="*/ 2997 w 2997"/>
                <a:gd name="T61" fmla="*/ 2411 h 2997"/>
                <a:gd name="T62" fmla="*/ 2991 w 2997"/>
                <a:gd name="T63" fmla="*/ 2469 h 2997"/>
                <a:gd name="T64" fmla="*/ 2963 w 2997"/>
                <a:gd name="T65" fmla="*/ 2523 h 2997"/>
                <a:gd name="T66" fmla="*/ 2626 w 2997"/>
                <a:gd name="T67" fmla="*/ 2864 h 2997"/>
                <a:gd name="T68" fmla="*/ 2550 w 2997"/>
                <a:gd name="T69" fmla="*/ 2928 h 2997"/>
                <a:gd name="T70" fmla="*/ 2469 w 2997"/>
                <a:gd name="T71" fmla="*/ 2971 h 2997"/>
                <a:gd name="T72" fmla="*/ 2387 w 2997"/>
                <a:gd name="T73" fmla="*/ 2994 h 2997"/>
                <a:gd name="T74" fmla="*/ 2342 w 2997"/>
                <a:gd name="T75" fmla="*/ 2997 h 2997"/>
                <a:gd name="T76" fmla="*/ 2235 w 2997"/>
                <a:gd name="T77" fmla="*/ 2990 h 2997"/>
                <a:gd name="T78" fmla="*/ 2138 w 2997"/>
                <a:gd name="T79" fmla="*/ 2970 h 2997"/>
                <a:gd name="T80" fmla="*/ 2051 w 2997"/>
                <a:gd name="T81" fmla="*/ 2943 h 2997"/>
                <a:gd name="T82" fmla="*/ 1969 w 2997"/>
                <a:gd name="T83" fmla="*/ 2911 h 2997"/>
                <a:gd name="T84" fmla="*/ 1725 w 2997"/>
                <a:gd name="T85" fmla="*/ 2803 h 2997"/>
                <a:gd name="T86" fmla="*/ 1488 w 2997"/>
                <a:gd name="T87" fmla="*/ 2669 h 2997"/>
                <a:gd name="T88" fmla="*/ 1256 w 2997"/>
                <a:gd name="T89" fmla="*/ 2510 h 2997"/>
                <a:gd name="T90" fmla="*/ 1029 w 2997"/>
                <a:gd name="T91" fmla="*/ 2324 h 2997"/>
                <a:gd name="T92" fmla="*/ 807 w 2997"/>
                <a:gd name="T93" fmla="*/ 2112 h 2997"/>
                <a:gd name="T94" fmla="*/ 611 w 2997"/>
                <a:gd name="T95" fmla="*/ 1897 h 2997"/>
                <a:gd name="T96" fmla="*/ 440 w 2997"/>
                <a:gd name="T97" fmla="*/ 1677 h 2997"/>
                <a:gd name="T98" fmla="*/ 293 w 2997"/>
                <a:gd name="T99" fmla="*/ 1453 h 2997"/>
                <a:gd name="T100" fmla="*/ 170 w 2997"/>
                <a:gd name="T101" fmla="*/ 1222 h 2997"/>
                <a:gd name="T102" fmla="*/ 92 w 2997"/>
                <a:gd name="T103" fmla="*/ 1047 h 2997"/>
                <a:gd name="T104" fmla="*/ 48 w 2997"/>
                <a:gd name="T105" fmla="*/ 928 h 2997"/>
                <a:gd name="T106" fmla="*/ 15 w 2997"/>
                <a:gd name="T107" fmla="*/ 804 h 2997"/>
                <a:gd name="T108" fmla="*/ 0 w 2997"/>
                <a:gd name="T109" fmla="*/ 691 h 2997"/>
                <a:gd name="T110" fmla="*/ 7 w 2997"/>
                <a:gd name="T111" fmla="*/ 598 h 2997"/>
                <a:gd name="T112" fmla="*/ 34 w 2997"/>
                <a:gd name="T113" fmla="*/ 513 h 2997"/>
                <a:gd name="T114" fmla="*/ 78 w 2997"/>
                <a:gd name="T115" fmla="*/ 437 h 2997"/>
                <a:gd name="T116" fmla="*/ 213 w 2997"/>
                <a:gd name="T117" fmla="*/ 292 h 2997"/>
                <a:gd name="T118" fmla="*/ 428 w 2997"/>
                <a:gd name="T119" fmla="*/ 77 h 2997"/>
                <a:gd name="T120" fmla="*/ 483 w 2997"/>
                <a:gd name="T121" fmla="*/ 27 h 2997"/>
                <a:gd name="T122" fmla="*/ 532 w 2997"/>
                <a:gd name="T123" fmla="*/ 5 h 2997"/>
                <a:gd name="T124" fmla="*/ 585 w 2997"/>
                <a:gd name="T125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97" h="2997">
                  <a:moveTo>
                    <a:pt x="585" y="0"/>
                  </a:moveTo>
                  <a:lnTo>
                    <a:pt x="611" y="5"/>
                  </a:lnTo>
                  <a:lnTo>
                    <a:pt x="636" y="13"/>
                  </a:lnTo>
                  <a:lnTo>
                    <a:pt x="660" y="27"/>
                  </a:lnTo>
                  <a:lnTo>
                    <a:pt x="681" y="44"/>
                  </a:lnTo>
                  <a:lnTo>
                    <a:pt x="799" y="161"/>
                  </a:lnTo>
                  <a:lnTo>
                    <a:pt x="916" y="276"/>
                  </a:lnTo>
                  <a:lnTo>
                    <a:pt x="1029" y="391"/>
                  </a:lnTo>
                  <a:lnTo>
                    <a:pt x="1139" y="502"/>
                  </a:lnTo>
                  <a:lnTo>
                    <a:pt x="1157" y="524"/>
                  </a:lnTo>
                  <a:lnTo>
                    <a:pt x="1170" y="548"/>
                  </a:lnTo>
                  <a:lnTo>
                    <a:pt x="1179" y="574"/>
                  </a:lnTo>
                  <a:lnTo>
                    <a:pt x="1183" y="600"/>
                  </a:lnTo>
                  <a:lnTo>
                    <a:pt x="1182" y="627"/>
                  </a:lnTo>
                  <a:lnTo>
                    <a:pt x="1176" y="655"/>
                  </a:lnTo>
                  <a:lnTo>
                    <a:pt x="1166" y="681"/>
                  </a:lnTo>
                  <a:lnTo>
                    <a:pt x="1151" y="706"/>
                  </a:lnTo>
                  <a:lnTo>
                    <a:pt x="1131" y="729"/>
                  </a:lnTo>
                  <a:lnTo>
                    <a:pt x="989" y="872"/>
                  </a:lnTo>
                  <a:lnTo>
                    <a:pt x="918" y="944"/>
                  </a:lnTo>
                  <a:lnTo>
                    <a:pt x="884" y="981"/>
                  </a:lnTo>
                  <a:lnTo>
                    <a:pt x="856" y="1020"/>
                  </a:lnTo>
                  <a:lnTo>
                    <a:pt x="834" y="1060"/>
                  </a:lnTo>
                  <a:lnTo>
                    <a:pt x="817" y="1101"/>
                  </a:lnTo>
                  <a:lnTo>
                    <a:pt x="806" y="1143"/>
                  </a:lnTo>
                  <a:lnTo>
                    <a:pt x="800" y="1185"/>
                  </a:lnTo>
                  <a:lnTo>
                    <a:pt x="800" y="1227"/>
                  </a:lnTo>
                  <a:lnTo>
                    <a:pt x="806" y="1267"/>
                  </a:lnTo>
                  <a:lnTo>
                    <a:pt x="817" y="1309"/>
                  </a:lnTo>
                  <a:lnTo>
                    <a:pt x="834" y="1351"/>
                  </a:lnTo>
                  <a:lnTo>
                    <a:pt x="857" y="1391"/>
                  </a:lnTo>
                  <a:lnTo>
                    <a:pt x="885" y="1430"/>
                  </a:lnTo>
                  <a:lnTo>
                    <a:pt x="919" y="1468"/>
                  </a:lnTo>
                  <a:lnTo>
                    <a:pt x="1533" y="2080"/>
                  </a:lnTo>
                  <a:lnTo>
                    <a:pt x="1569" y="2114"/>
                  </a:lnTo>
                  <a:lnTo>
                    <a:pt x="1608" y="2142"/>
                  </a:lnTo>
                  <a:lnTo>
                    <a:pt x="1648" y="2164"/>
                  </a:lnTo>
                  <a:lnTo>
                    <a:pt x="1689" y="2181"/>
                  </a:lnTo>
                  <a:lnTo>
                    <a:pt x="1731" y="2192"/>
                  </a:lnTo>
                  <a:lnTo>
                    <a:pt x="1771" y="2199"/>
                  </a:lnTo>
                  <a:lnTo>
                    <a:pt x="1813" y="2199"/>
                  </a:lnTo>
                  <a:lnTo>
                    <a:pt x="1855" y="2192"/>
                  </a:lnTo>
                  <a:lnTo>
                    <a:pt x="1896" y="2182"/>
                  </a:lnTo>
                  <a:lnTo>
                    <a:pt x="1937" y="2165"/>
                  </a:lnTo>
                  <a:lnTo>
                    <a:pt x="1977" y="2142"/>
                  </a:lnTo>
                  <a:lnTo>
                    <a:pt x="2016" y="2115"/>
                  </a:lnTo>
                  <a:lnTo>
                    <a:pt x="2053" y="2081"/>
                  </a:lnTo>
                  <a:lnTo>
                    <a:pt x="2263" y="1872"/>
                  </a:lnTo>
                  <a:lnTo>
                    <a:pt x="2289" y="1849"/>
                  </a:lnTo>
                  <a:lnTo>
                    <a:pt x="2316" y="1832"/>
                  </a:lnTo>
                  <a:lnTo>
                    <a:pt x="2343" y="1821"/>
                  </a:lnTo>
                  <a:lnTo>
                    <a:pt x="2372" y="1814"/>
                  </a:lnTo>
                  <a:lnTo>
                    <a:pt x="2400" y="1814"/>
                  </a:lnTo>
                  <a:lnTo>
                    <a:pt x="2428" y="1821"/>
                  </a:lnTo>
                  <a:lnTo>
                    <a:pt x="2457" y="1831"/>
                  </a:lnTo>
                  <a:lnTo>
                    <a:pt x="2484" y="1849"/>
                  </a:lnTo>
                  <a:lnTo>
                    <a:pt x="2510" y="1871"/>
                  </a:lnTo>
                  <a:lnTo>
                    <a:pt x="2941" y="2302"/>
                  </a:lnTo>
                  <a:lnTo>
                    <a:pt x="2963" y="2329"/>
                  </a:lnTo>
                  <a:lnTo>
                    <a:pt x="2979" y="2355"/>
                  </a:lnTo>
                  <a:lnTo>
                    <a:pt x="2991" y="2383"/>
                  </a:lnTo>
                  <a:lnTo>
                    <a:pt x="2997" y="2411"/>
                  </a:lnTo>
                  <a:lnTo>
                    <a:pt x="2997" y="2440"/>
                  </a:lnTo>
                  <a:lnTo>
                    <a:pt x="2991" y="2469"/>
                  </a:lnTo>
                  <a:lnTo>
                    <a:pt x="2979" y="2496"/>
                  </a:lnTo>
                  <a:lnTo>
                    <a:pt x="2963" y="2523"/>
                  </a:lnTo>
                  <a:lnTo>
                    <a:pt x="2941" y="2550"/>
                  </a:lnTo>
                  <a:lnTo>
                    <a:pt x="2626" y="2864"/>
                  </a:lnTo>
                  <a:lnTo>
                    <a:pt x="2590" y="2899"/>
                  </a:lnTo>
                  <a:lnTo>
                    <a:pt x="2550" y="2928"/>
                  </a:lnTo>
                  <a:lnTo>
                    <a:pt x="2510" y="2952"/>
                  </a:lnTo>
                  <a:lnTo>
                    <a:pt x="2469" y="2971"/>
                  </a:lnTo>
                  <a:lnTo>
                    <a:pt x="2428" y="2985"/>
                  </a:lnTo>
                  <a:lnTo>
                    <a:pt x="2387" y="2994"/>
                  </a:lnTo>
                  <a:lnTo>
                    <a:pt x="2347" y="2997"/>
                  </a:lnTo>
                  <a:lnTo>
                    <a:pt x="2342" y="2997"/>
                  </a:lnTo>
                  <a:lnTo>
                    <a:pt x="2287" y="2995"/>
                  </a:lnTo>
                  <a:lnTo>
                    <a:pt x="2235" y="2990"/>
                  </a:lnTo>
                  <a:lnTo>
                    <a:pt x="2185" y="2980"/>
                  </a:lnTo>
                  <a:lnTo>
                    <a:pt x="2138" y="2970"/>
                  </a:lnTo>
                  <a:lnTo>
                    <a:pt x="2094" y="2957"/>
                  </a:lnTo>
                  <a:lnTo>
                    <a:pt x="2051" y="2943"/>
                  </a:lnTo>
                  <a:lnTo>
                    <a:pt x="2010" y="2927"/>
                  </a:lnTo>
                  <a:lnTo>
                    <a:pt x="1969" y="2911"/>
                  </a:lnTo>
                  <a:lnTo>
                    <a:pt x="1846" y="2861"/>
                  </a:lnTo>
                  <a:lnTo>
                    <a:pt x="1725" y="2803"/>
                  </a:lnTo>
                  <a:lnTo>
                    <a:pt x="1605" y="2739"/>
                  </a:lnTo>
                  <a:lnTo>
                    <a:pt x="1488" y="2669"/>
                  </a:lnTo>
                  <a:lnTo>
                    <a:pt x="1371" y="2593"/>
                  </a:lnTo>
                  <a:lnTo>
                    <a:pt x="1256" y="2510"/>
                  </a:lnTo>
                  <a:lnTo>
                    <a:pt x="1142" y="2421"/>
                  </a:lnTo>
                  <a:lnTo>
                    <a:pt x="1029" y="2324"/>
                  </a:lnTo>
                  <a:lnTo>
                    <a:pt x="918" y="2222"/>
                  </a:lnTo>
                  <a:lnTo>
                    <a:pt x="807" y="2112"/>
                  </a:lnTo>
                  <a:lnTo>
                    <a:pt x="705" y="2005"/>
                  </a:lnTo>
                  <a:lnTo>
                    <a:pt x="611" y="1897"/>
                  </a:lnTo>
                  <a:lnTo>
                    <a:pt x="523" y="1787"/>
                  </a:lnTo>
                  <a:lnTo>
                    <a:pt x="440" y="1677"/>
                  </a:lnTo>
                  <a:lnTo>
                    <a:pt x="364" y="1566"/>
                  </a:lnTo>
                  <a:lnTo>
                    <a:pt x="293" y="1453"/>
                  </a:lnTo>
                  <a:lnTo>
                    <a:pt x="228" y="1339"/>
                  </a:lnTo>
                  <a:lnTo>
                    <a:pt x="170" y="1222"/>
                  </a:lnTo>
                  <a:lnTo>
                    <a:pt x="116" y="1104"/>
                  </a:lnTo>
                  <a:lnTo>
                    <a:pt x="92" y="1047"/>
                  </a:lnTo>
                  <a:lnTo>
                    <a:pt x="69" y="989"/>
                  </a:lnTo>
                  <a:lnTo>
                    <a:pt x="48" y="928"/>
                  </a:lnTo>
                  <a:lnTo>
                    <a:pt x="29" y="867"/>
                  </a:lnTo>
                  <a:lnTo>
                    <a:pt x="15" y="804"/>
                  </a:lnTo>
                  <a:lnTo>
                    <a:pt x="4" y="739"/>
                  </a:lnTo>
                  <a:lnTo>
                    <a:pt x="0" y="691"/>
                  </a:lnTo>
                  <a:lnTo>
                    <a:pt x="1" y="644"/>
                  </a:lnTo>
                  <a:lnTo>
                    <a:pt x="7" y="598"/>
                  </a:lnTo>
                  <a:lnTo>
                    <a:pt x="18" y="555"/>
                  </a:lnTo>
                  <a:lnTo>
                    <a:pt x="34" y="513"/>
                  </a:lnTo>
                  <a:lnTo>
                    <a:pt x="53" y="473"/>
                  </a:lnTo>
                  <a:lnTo>
                    <a:pt x="78" y="437"/>
                  </a:lnTo>
                  <a:lnTo>
                    <a:pt x="107" y="402"/>
                  </a:lnTo>
                  <a:lnTo>
                    <a:pt x="213" y="292"/>
                  </a:lnTo>
                  <a:lnTo>
                    <a:pt x="321" y="184"/>
                  </a:lnTo>
                  <a:lnTo>
                    <a:pt x="428" y="77"/>
                  </a:lnTo>
                  <a:lnTo>
                    <a:pt x="462" y="45"/>
                  </a:lnTo>
                  <a:lnTo>
                    <a:pt x="483" y="27"/>
                  </a:lnTo>
                  <a:lnTo>
                    <a:pt x="507" y="13"/>
                  </a:lnTo>
                  <a:lnTo>
                    <a:pt x="532" y="5"/>
                  </a:lnTo>
                  <a:lnTo>
                    <a:pt x="558" y="1"/>
                  </a:lnTo>
                  <a:lnTo>
                    <a:pt x="5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354">
              <a:extLst>
                <a:ext uri="{FF2B5EF4-FFF2-40B4-BE49-F238E27FC236}">
                  <a16:creationId xmlns:a16="http://schemas.microsoft.com/office/drawing/2014/main" id="{29FB0168-70A1-164D-69CE-B78B952F9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584"/>
              <a:ext cx="112" cy="113"/>
            </a:xfrm>
            <a:custGeom>
              <a:avLst/>
              <a:gdLst>
                <a:gd name="T0" fmla="*/ 167 w 1799"/>
                <a:gd name="T1" fmla="*/ 2 h 1801"/>
                <a:gd name="T2" fmla="*/ 342 w 1799"/>
                <a:gd name="T3" fmla="*/ 20 h 1801"/>
                <a:gd name="T4" fmla="*/ 514 w 1799"/>
                <a:gd name="T5" fmla="*/ 59 h 1801"/>
                <a:gd name="T6" fmla="*/ 709 w 1799"/>
                <a:gd name="T7" fmla="*/ 127 h 1801"/>
                <a:gd name="T8" fmla="*/ 890 w 1799"/>
                <a:gd name="T9" fmla="*/ 210 h 1801"/>
                <a:gd name="T10" fmla="*/ 1055 w 1799"/>
                <a:gd name="T11" fmla="*/ 308 h 1801"/>
                <a:gd name="T12" fmla="*/ 1204 w 1799"/>
                <a:gd name="T13" fmla="*/ 420 h 1801"/>
                <a:gd name="T14" fmla="*/ 1337 w 1799"/>
                <a:gd name="T15" fmla="*/ 548 h 1801"/>
                <a:gd name="T16" fmla="*/ 1454 w 1799"/>
                <a:gd name="T17" fmla="*/ 689 h 1801"/>
                <a:gd name="T18" fmla="*/ 1557 w 1799"/>
                <a:gd name="T19" fmla="*/ 847 h 1801"/>
                <a:gd name="T20" fmla="*/ 1643 w 1799"/>
                <a:gd name="T21" fmla="*/ 1017 h 1801"/>
                <a:gd name="T22" fmla="*/ 1714 w 1799"/>
                <a:gd name="T23" fmla="*/ 1203 h 1801"/>
                <a:gd name="T24" fmla="*/ 1769 w 1799"/>
                <a:gd name="T25" fmla="*/ 1403 h 1801"/>
                <a:gd name="T26" fmla="*/ 1785 w 1799"/>
                <a:gd name="T27" fmla="*/ 1518 h 1801"/>
                <a:gd name="T28" fmla="*/ 1796 w 1799"/>
                <a:gd name="T29" fmla="*/ 1589 h 1801"/>
                <a:gd name="T30" fmla="*/ 1799 w 1799"/>
                <a:gd name="T31" fmla="*/ 1754 h 1801"/>
                <a:gd name="T32" fmla="*/ 1778 w 1799"/>
                <a:gd name="T33" fmla="*/ 1781 h 1801"/>
                <a:gd name="T34" fmla="*/ 1750 w 1799"/>
                <a:gd name="T35" fmla="*/ 1798 h 1801"/>
                <a:gd name="T36" fmla="*/ 1713 w 1799"/>
                <a:gd name="T37" fmla="*/ 1799 h 1801"/>
                <a:gd name="T38" fmla="*/ 1682 w 1799"/>
                <a:gd name="T39" fmla="*/ 1780 h 1801"/>
                <a:gd name="T40" fmla="*/ 1664 w 1799"/>
                <a:gd name="T41" fmla="*/ 1744 h 1801"/>
                <a:gd name="T42" fmla="*/ 1658 w 1799"/>
                <a:gd name="T43" fmla="*/ 1638 h 1801"/>
                <a:gd name="T44" fmla="*/ 1640 w 1799"/>
                <a:gd name="T45" fmla="*/ 1471 h 1801"/>
                <a:gd name="T46" fmla="*/ 1604 w 1799"/>
                <a:gd name="T47" fmla="*/ 1309 h 1801"/>
                <a:gd name="T48" fmla="*/ 1551 w 1799"/>
                <a:gd name="T49" fmla="*/ 1150 h 1801"/>
                <a:gd name="T50" fmla="*/ 1471 w 1799"/>
                <a:gd name="T51" fmla="*/ 984 h 1801"/>
                <a:gd name="T52" fmla="*/ 1369 w 1799"/>
                <a:gd name="T53" fmla="*/ 818 h 1801"/>
                <a:gd name="T54" fmla="*/ 1254 w 1799"/>
                <a:gd name="T55" fmla="*/ 670 h 1801"/>
                <a:gd name="T56" fmla="*/ 1124 w 1799"/>
                <a:gd name="T57" fmla="*/ 539 h 1801"/>
                <a:gd name="T58" fmla="*/ 981 w 1799"/>
                <a:gd name="T59" fmla="*/ 425 h 1801"/>
                <a:gd name="T60" fmla="*/ 824 w 1799"/>
                <a:gd name="T61" fmla="*/ 330 h 1801"/>
                <a:gd name="T62" fmla="*/ 653 w 1799"/>
                <a:gd name="T63" fmla="*/ 253 h 1801"/>
                <a:gd name="T64" fmla="*/ 467 w 1799"/>
                <a:gd name="T65" fmla="*/ 194 h 1801"/>
                <a:gd name="T66" fmla="*/ 299 w 1799"/>
                <a:gd name="T67" fmla="*/ 159 h 1801"/>
                <a:gd name="T68" fmla="*/ 157 w 1799"/>
                <a:gd name="T69" fmla="*/ 147 h 1801"/>
                <a:gd name="T70" fmla="*/ 61 w 1799"/>
                <a:gd name="T71" fmla="*/ 137 h 1801"/>
                <a:gd name="T72" fmla="*/ 23 w 1799"/>
                <a:gd name="T73" fmla="*/ 122 h 1801"/>
                <a:gd name="T74" fmla="*/ 3 w 1799"/>
                <a:gd name="T75" fmla="*/ 92 h 1801"/>
                <a:gd name="T76" fmla="*/ 2 w 1799"/>
                <a:gd name="T77" fmla="*/ 53 h 1801"/>
                <a:gd name="T78" fmla="*/ 21 w 1799"/>
                <a:gd name="T79" fmla="*/ 21 h 1801"/>
                <a:gd name="T80" fmla="*/ 57 w 1799"/>
                <a:gd name="T81" fmla="*/ 2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99" h="1801">
                  <a:moveTo>
                    <a:pt x="79" y="0"/>
                  </a:moveTo>
                  <a:lnTo>
                    <a:pt x="167" y="2"/>
                  </a:lnTo>
                  <a:lnTo>
                    <a:pt x="255" y="10"/>
                  </a:lnTo>
                  <a:lnTo>
                    <a:pt x="342" y="20"/>
                  </a:lnTo>
                  <a:lnTo>
                    <a:pt x="428" y="37"/>
                  </a:lnTo>
                  <a:lnTo>
                    <a:pt x="514" y="59"/>
                  </a:lnTo>
                  <a:lnTo>
                    <a:pt x="613" y="91"/>
                  </a:lnTo>
                  <a:lnTo>
                    <a:pt x="709" y="127"/>
                  </a:lnTo>
                  <a:lnTo>
                    <a:pt x="802" y="167"/>
                  </a:lnTo>
                  <a:lnTo>
                    <a:pt x="890" y="210"/>
                  </a:lnTo>
                  <a:lnTo>
                    <a:pt x="975" y="257"/>
                  </a:lnTo>
                  <a:lnTo>
                    <a:pt x="1055" y="308"/>
                  </a:lnTo>
                  <a:lnTo>
                    <a:pt x="1132" y="363"/>
                  </a:lnTo>
                  <a:lnTo>
                    <a:pt x="1204" y="420"/>
                  </a:lnTo>
                  <a:lnTo>
                    <a:pt x="1272" y="482"/>
                  </a:lnTo>
                  <a:lnTo>
                    <a:pt x="1337" y="548"/>
                  </a:lnTo>
                  <a:lnTo>
                    <a:pt x="1398" y="617"/>
                  </a:lnTo>
                  <a:lnTo>
                    <a:pt x="1454" y="689"/>
                  </a:lnTo>
                  <a:lnTo>
                    <a:pt x="1508" y="766"/>
                  </a:lnTo>
                  <a:lnTo>
                    <a:pt x="1557" y="847"/>
                  </a:lnTo>
                  <a:lnTo>
                    <a:pt x="1602" y="930"/>
                  </a:lnTo>
                  <a:lnTo>
                    <a:pt x="1643" y="1017"/>
                  </a:lnTo>
                  <a:lnTo>
                    <a:pt x="1681" y="1108"/>
                  </a:lnTo>
                  <a:lnTo>
                    <a:pt x="1714" y="1203"/>
                  </a:lnTo>
                  <a:lnTo>
                    <a:pt x="1743" y="1301"/>
                  </a:lnTo>
                  <a:lnTo>
                    <a:pt x="1769" y="1403"/>
                  </a:lnTo>
                  <a:lnTo>
                    <a:pt x="1779" y="1460"/>
                  </a:lnTo>
                  <a:lnTo>
                    <a:pt x="1785" y="1518"/>
                  </a:lnTo>
                  <a:lnTo>
                    <a:pt x="1793" y="1577"/>
                  </a:lnTo>
                  <a:lnTo>
                    <a:pt x="1796" y="1589"/>
                  </a:lnTo>
                  <a:lnTo>
                    <a:pt x="1799" y="1603"/>
                  </a:lnTo>
                  <a:lnTo>
                    <a:pt x="1799" y="1754"/>
                  </a:lnTo>
                  <a:lnTo>
                    <a:pt x="1788" y="1768"/>
                  </a:lnTo>
                  <a:lnTo>
                    <a:pt x="1778" y="1781"/>
                  </a:lnTo>
                  <a:lnTo>
                    <a:pt x="1764" y="1790"/>
                  </a:lnTo>
                  <a:lnTo>
                    <a:pt x="1750" y="1798"/>
                  </a:lnTo>
                  <a:lnTo>
                    <a:pt x="1732" y="1801"/>
                  </a:lnTo>
                  <a:lnTo>
                    <a:pt x="1713" y="1799"/>
                  </a:lnTo>
                  <a:lnTo>
                    <a:pt x="1696" y="1792"/>
                  </a:lnTo>
                  <a:lnTo>
                    <a:pt x="1682" y="1780"/>
                  </a:lnTo>
                  <a:lnTo>
                    <a:pt x="1671" y="1764"/>
                  </a:lnTo>
                  <a:lnTo>
                    <a:pt x="1664" y="1744"/>
                  </a:lnTo>
                  <a:lnTo>
                    <a:pt x="1662" y="1721"/>
                  </a:lnTo>
                  <a:lnTo>
                    <a:pt x="1658" y="1638"/>
                  </a:lnTo>
                  <a:lnTo>
                    <a:pt x="1650" y="1554"/>
                  </a:lnTo>
                  <a:lnTo>
                    <a:pt x="1640" y="1471"/>
                  </a:lnTo>
                  <a:lnTo>
                    <a:pt x="1624" y="1389"/>
                  </a:lnTo>
                  <a:lnTo>
                    <a:pt x="1604" y="1309"/>
                  </a:lnTo>
                  <a:lnTo>
                    <a:pt x="1580" y="1229"/>
                  </a:lnTo>
                  <a:lnTo>
                    <a:pt x="1551" y="1150"/>
                  </a:lnTo>
                  <a:lnTo>
                    <a:pt x="1517" y="1073"/>
                  </a:lnTo>
                  <a:lnTo>
                    <a:pt x="1471" y="984"/>
                  </a:lnTo>
                  <a:lnTo>
                    <a:pt x="1422" y="899"/>
                  </a:lnTo>
                  <a:lnTo>
                    <a:pt x="1369" y="818"/>
                  </a:lnTo>
                  <a:lnTo>
                    <a:pt x="1314" y="742"/>
                  </a:lnTo>
                  <a:lnTo>
                    <a:pt x="1254" y="670"/>
                  </a:lnTo>
                  <a:lnTo>
                    <a:pt x="1191" y="601"/>
                  </a:lnTo>
                  <a:lnTo>
                    <a:pt x="1124" y="539"/>
                  </a:lnTo>
                  <a:lnTo>
                    <a:pt x="1055" y="480"/>
                  </a:lnTo>
                  <a:lnTo>
                    <a:pt x="981" y="425"/>
                  </a:lnTo>
                  <a:lnTo>
                    <a:pt x="904" y="375"/>
                  </a:lnTo>
                  <a:lnTo>
                    <a:pt x="824" y="330"/>
                  </a:lnTo>
                  <a:lnTo>
                    <a:pt x="740" y="289"/>
                  </a:lnTo>
                  <a:lnTo>
                    <a:pt x="653" y="253"/>
                  </a:lnTo>
                  <a:lnTo>
                    <a:pt x="562" y="221"/>
                  </a:lnTo>
                  <a:lnTo>
                    <a:pt x="467" y="194"/>
                  </a:lnTo>
                  <a:lnTo>
                    <a:pt x="369" y="171"/>
                  </a:lnTo>
                  <a:lnTo>
                    <a:pt x="299" y="159"/>
                  </a:lnTo>
                  <a:lnTo>
                    <a:pt x="229" y="152"/>
                  </a:lnTo>
                  <a:lnTo>
                    <a:pt x="157" y="147"/>
                  </a:lnTo>
                  <a:lnTo>
                    <a:pt x="86" y="142"/>
                  </a:lnTo>
                  <a:lnTo>
                    <a:pt x="61" y="137"/>
                  </a:lnTo>
                  <a:lnTo>
                    <a:pt x="40" y="131"/>
                  </a:lnTo>
                  <a:lnTo>
                    <a:pt x="23" y="122"/>
                  </a:lnTo>
                  <a:lnTo>
                    <a:pt x="12" y="109"/>
                  </a:lnTo>
                  <a:lnTo>
                    <a:pt x="3" y="92"/>
                  </a:lnTo>
                  <a:lnTo>
                    <a:pt x="0" y="71"/>
                  </a:lnTo>
                  <a:lnTo>
                    <a:pt x="2" y="53"/>
                  </a:lnTo>
                  <a:lnTo>
                    <a:pt x="9" y="35"/>
                  </a:lnTo>
                  <a:lnTo>
                    <a:pt x="21" y="21"/>
                  </a:lnTo>
                  <a:lnTo>
                    <a:pt x="37" y="10"/>
                  </a:lnTo>
                  <a:lnTo>
                    <a:pt x="57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Line 355">
              <a:extLst>
                <a:ext uri="{FF2B5EF4-FFF2-40B4-BE49-F238E27FC236}">
                  <a16:creationId xmlns:a16="http://schemas.microsoft.com/office/drawing/2014/main" id="{29723458-7810-6E6F-A834-6AD3202793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6" y="1694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Line 356">
              <a:extLst>
                <a:ext uri="{FF2B5EF4-FFF2-40B4-BE49-F238E27FC236}">
                  <a16:creationId xmlns:a16="http://schemas.microsoft.com/office/drawing/2014/main" id="{AA429A54-9284-DC5B-2CE1-AEBBE06BCB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5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Line 357">
              <a:extLst>
                <a:ext uri="{FF2B5EF4-FFF2-40B4-BE49-F238E27FC236}">
                  <a16:creationId xmlns:a16="http://schemas.microsoft.com/office/drawing/2014/main" id="{DF61A9B2-8205-35EA-83F4-1276D3405B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4" y="1696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Line 358">
              <a:extLst>
                <a:ext uri="{FF2B5EF4-FFF2-40B4-BE49-F238E27FC236}">
                  <a16:creationId xmlns:a16="http://schemas.microsoft.com/office/drawing/2014/main" id="{8E80032F-E8F6-F2F8-B3E8-D8F5140B7E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3" y="169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Line 359">
              <a:extLst>
                <a:ext uri="{FF2B5EF4-FFF2-40B4-BE49-F238E27FC236}">
                  <a16:creationId xmlns:a16="http://schemas.microsoft.com/office/drawing/2014/main" id="{CBD5A171-7612-7DCF-4D30-F4CB720A03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2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Line 360">
              <a:extLst>
                <a:ext uri="{FF2B5EF4-FFF2-40B4-BE49-F238E27FC236}">
                  <a16:creationId xmlns:a16="http://schemas.microsoft.com/office/drawing/2014/main" id="{6C7055F3-FE13-9E42-C459-F9BA76E4B6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1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Line 361">
              <a:extLst>
                <a:ext uri="{FF2B5EF4-FFF2-40B4-BE49-F238E27FC236}">
                  <a16:creationId xmlns:a16="http://schemas.microsoft.com/office/drawing/2014/main" id="{C1E621A1-930E-9EF3-3490-076F3D45A5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0" y="169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Line 362">
              <a:extLst>
                <a:ext uri="{FF2B5EF4-FFF2-40B4-BE49-F238E27FC236}">
                  <a16:creationId xmlns:a16="http://schemas.microsoft.com/office/drawing/2014/main" id="{6C4CE57F-3737-CAA4-684E-DC52B18EEE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9" y="1696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Line 363">
              <a:extLst>
                <a:ext uri="{FF2B5EF4-FFF2-40B4-BE49-F238E27FC236}">
                  <a16:creationId xmlns:a16="http://schemas.microsoft.com/office/drawing/2014/main" id="{725EFBD1-CAB1-5505-5150-2C2D2238ED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8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Line 364">
              <a:extLst>
                <a:ext uri="{FF2B5EF4-FFF2-40B4-BE49-F238E27FC236}">
                  <a16:creationId xmlns:a16="http://schemas.microsoft.com/office/drawing/2014/main" id="{E18D7BA7-FDE4-64D9-7507-E58789D89A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8" y="1693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Line 365">
              <a:extLst>
                <a:ext uri="{FF2B5EF4-FFF2-40B4-BE49-F238E27FC236}">
                  <a16:creationId xmlns:a16="http://schemas.microsoft.com/office/drawing/2014/main" id="{633C236A-68A2-0FA1-6ED3-FC8348DC13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8" y="1692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Line 366">
              <a:extLst>
                <a:ext uri="{FF2B5EF4-FFF2-40B4-BE49-F238E27FC236}">
                  <a16:creationId xmlns:a16="http://schemas.microsoft.com/office/drawing/2014/main" id="{EBA16637-0F3C-E395-9F8C-02D2617720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7" y="1687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Line 367">
              <a:extLst>
                <a:ext uri="{FF2B5EF4-FFF2-40B4-BE49-F238E27FC236}">
                  <a16:creationId xmlns:a16="http://schemas.microsoft.com/office/drawing/2014/main" id="{AC7B2FFC-A6BE-1469-6BA0-6DB980CF69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7" y="1682"/>
              <a:ext cx="0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Line 368">
              <a:extLst>
                <a:ext uri="{FF2B5EF4-FFF2-40B4-BE49-F238E27FC236}">
                  <a16:creationId xmlns:a16="http://schemas.microsoft.com/office/drawing/2014/main" id="{7AB399DA-D7DF-23A0-985F-79FED3C409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6" y="1676"/>
              <a:ext cx="1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Line 369">
              <a:extLst>
                <a:ext uri="{FF2B5EF4-FFF2-40B4-BE49-F238E27FC236}">
                  <a16:creationId xmlns:a16="http://schemas.microsoft.com/office/drawing/2014/main" id="{9D7AF0D8-D96F-E2FA-6D04-7FEDCDA832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5" y="1671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Line 370">
              <a:extLst>
                <a:ext uri="{FF2B5EF4-FFF2-40B4-BE49-F238E27FC236}">
                  <a16:creationId xmlns:a16="http://schemas.microsoft.com/office/drawing/2014/main" id="{51AB0D6F-1742-1080-6DBF-38B3609E4B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4" y="1666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Line 371">
              <a:extLst>
                <a:ext uri="{FF2B5EF4-FFF2-40B4-BE49-F238E27FC236}">
                  <a16:creationId xmlns:a16="http://schemas.microsoft.com/office/drawing/2014/main" id="{0B3CB6B7-46F7-582B-56D4-13BFF2079B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3" y="1661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Line 372">
              <a:extLst>
                <a:ext uri="{FF2B5EF4-FFF2-40B4-BE49-F238E27FC236}">
                  <a16:creationId xmlns:a16="http://schemas.microsoft.com/office/drawing/2014/main" id="{ECFC36CC-58FF-343C-5215-68447F9763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1" y="1656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Line 373">
              <a:extLst>
                <a:ext uri="{FF2B5EF4-FFF2-40B4-BE49-F238E27FC236}">
                  <a16:creationId xmlns:a16="http://schemas.microsoft.com/office/drawing/2014/main" id="{0D5E10F1-ADFB-56C7-183E-7C9407842F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9" y="1651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Line 374">
              <a:extLst>
                <a:ext uri="{FF2B5EF4-FFF2-40B4-BE49-F238E27FC236}">
                  <a16:creationId xmlns:a16="http://schemas.microsoft.com/office/drawing/2014/main" id="{07D5FB5A-CDC7-5465-7B47-0BA89A1DD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6" y="1646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Line 375">
              <a:extLst>
                <a:ext uri="{FF2B5EF4-FFF2-40B4-BE49-F238E27FC236}">
                  <a16:creationId xmlns:a16="http://schemas.microsoft.com/office/drawing/2014/main" id="{C55C9138-F490-36E8-FADF-EE60301DE9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3" y="1641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Line 376">
              <a:extLst>
                <a:ext uri="{FF2B5EF4-FFF2-40B4-BE49-F238E27FC236}">
                  <a16:creationId xmlns:a16="http://schemas.microsoft.com/office/drawing/2014/main" id="{8625C0EE-CA0A-8D92-508D-6BB6698118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9" y="1636"/>
              <a:ext cx="4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Line 377">
              <a:extLst>
                <a:ext uri="{FF2B5EF4-FFF2-40B4-BE49-F238E27FC236}">
                  <a16:creationId xmlns:a16="http://schemas.microsoft.com/office/drawing/2014/main" id="{D5BD8889-6912-0349-842D-64664602DC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6" y="1631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Line 378">
              <a:extLst>
                <a:ext uri="{FF2B5EF4-FFF2-40B4-BE49-F238E27FC236}">
                  <a16:creationId xmlns:a16="http://schemas.microsoft.com/office/drawing/2014/main" id="{AAD2FA37-3B85-09AA-E154-ACCA2D2562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2" y="1626"/>
              <a:ext cx="4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Line 379">
              <a:extLst>
                <a:ext uri="{FF2B5EF4-FFF2-40B4-BE49-F238E27FC236}">
                  <a16:creationId xmlns:a16="http://schemas.microsoft.com/office/drawing/2014/main" id="{A5C9D813-7140-9B73-5762-BE0C8998CB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8" y="1622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Line 380">
              <a:extLst>
                <a:ext uri="{FF2B5EF4-FFF2-40B4-BE49-F238E27FC236}">
                  <a16:creationId xmlns:a16="http://schemas.microsoft.com/office/drawing/2014/main" id="{59CA017C-88AD-BB83-9AE7-8198652873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4" y="1618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Line 381">
              <a:extLst>
                <a:ext uri="{FF2B5EF4-FFF2-40B4-BE49-F238E27FC236}">
                  <a16:creationId xmlns:a16="http://schemas.microsoft.com/office/drawing/2014/main" id="{4AFC3F06-1682-984F-FB37-44515BE05D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0" y="1614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Line 382">
              <a:extLst>
                <a:ext uri="{FF2B5EF4-FFF2-40B4-BE49-F238E27FC236}">
                  <a16:creationId xmlns:a16="http://schemas.microsoft.com/office/drawing/2014/main" id="{D9A87D63-33F7-36E9-65D7-02DF3FD567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5" y="1611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Line 383">
              <a:extLst>
                <a:ext uri="{FF2B5EF4-FFF2-40B4-BE49-F238E27FC236}">
                  <a16:creationId xmlns:a16="http://schemas.microsoft.com/office/drawing/2014/main" id="{242E5280-6051-CAA2-7A14-AE11D74D13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0" y="1608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Line 384">
              <a:extLst>
                <a:ext uri="{FF2B5EF4-FFF2-40B4-BE49-F238E27FC236}">
                  <a16:creationId xmlns:a16="http://schemas.microsoft.com/office/drawing/2014/main" id="{ACCE5E91-CA96-9FB2-0001-A75324F9A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5" y="1605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Line 385">
              <a:extLst>
                <a:ext uri="{FF2B5EF4-FFF2-40B4-BE49-F238E27FC236}">
                  <a16:creationId xmlns:a16="http://schemas.microsoft.com/office/drawing/2014/main" id="{50BABCFE-4942-D6ED-220A-F056A04E00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0" y="1603"/>
              <a:ext cx="5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Line 386">
              <a:extLst>
                <a:ext uri="{FF2B5EF4-FFF2-40B4-BE49-F238E27FC236}">
                  <a16:creationId xmlns:a16="http://schemas.microsoft.com/office/drawing/2014/main" id="{638EB9D5-61A0-E1C5-4CF5-D33A2B97C9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5" y="1600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Line 387">
              <a:extLst>
                <a:ext uri="{FF2B5EF4-FFF2-40B4-BE49-F238E27FC236}">
                  <a16:creationId xmlns:a16="http://schemas.microsoft.com/office/drawing/2014/main" id="{05688A05-BF44-D7C7-AC5F-FB92F7B8BB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9" y="1598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Line 388">
              <a:extLst>
                <a:ext uri="{FF2B5EF4-FFF2-40B4-BE49-F238E27FC236}">
                  <a16:creationId xmlns:a16="http://schemas.microsoft.com/office/drawing/2014/main" id="{392E53E5-9586-B500-466B-B329D2A684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3" y="1597"/>
              <a:ext cx="6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Line 389">
              <a:extLst>
                <a:ext uri="{FF2B5EF4-FFF2-40B4-BE49-F238E27FC236}">
                  <a16:creationId xmlns:a16="http://schemas.microsoft.com/office/drawing/2014/main" id="{5E457081-1EC0-0085-09A3-E5E1DEAFCA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7" y="1595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Line 390">
              <a:extLst>
                <a:ext uri="{FF2B5EF4-FFF2-40B4-BE49-F238E27FC236}">
                  <a16:creationId xmlns:a16="http://schemas.microsoft.com/office/drawing/2014/main" id="{DF44C91A-2BF6-9892-FD35-47058320D1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2" y="1594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Line 391">
              <a:extLst>
                <a:ext uri="{FF2B5EF4-FFF2-40B4-BE49-F238E27FC236}">
                  <a16:creationId xmlns:a16="http://schemas.microsoft.com/office/drawing/2014/main" id="{DA661169-436E-4446-C8F5-FF7D9DDCA2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8" y="1594"/>
              <a:ext cx="4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Line 392">
              <a:extLst>
                <a:ext uri="{FF2B5EF4-FFF2-40B4-BE49-F238E27FC236}">
                  <a16:creationId xmlns:a16="http://schemas.microsoft.com/office/drawing/2014/main" id="{C4DBBE32-ED58-ADB2-5762-DB7C3B83B4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4" y="1594"/>
              <a:ext cx="4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Line 393">
              <a:extLst>
                <a:ext uri="{FF2B5EF4-FFF2-40B4-BE49-F238E27FC236}">
                  <a16:creationId xmlns:a16="http://schemas.microsoft.com/office/drawing/2014/main" id="{AEF64370-C4DE-1A1A-4AC7-458EBCEACF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9" y="1593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Line 394">
              <a:extLst>
                <a:ext uri="{FF2B5EF4-FFF2-40B4-BE49-F238E27FC236}">
                  <a16:creationId xmlns:a16="http://schemas.microsoft.com/office/drawing/2014/main" id="{22956440-F2D5-2CFB-C572-5D73753DA1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8" y="1593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Line 395">
              <a:extLst>
                <a:ext uri="{FF2B5EF4-FFF2-40B4-BE49-F238E27FC236}">
                  <a16:creationId xmlns:a16="http://schemas.microsoft.com/office/drawing/2014/main" id="{C41F0871-9244-12F2-0D9A-FD42F07477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6" y="1593"/>
              <a:ext cx="2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Line 396">
              <a:extLst>
                <a:ext uri="{FF2B5EF4-FFF2-40B4-BE49-F238E27FC236}">
                  <a16:creationId xmlns:a16="http://schemas.microsoft.com/office/drawing/2014/main" id="{C773C11B-4842-4E3B-4AD3-584B1E7BF5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5" y="1592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Line 397">
              <a:extLst>
                <a:ext uri="{FF2B5EF4-FFF2-40B4-BE49-F238E27FC236}">
                  <a16:creationId xmlns:a16="http://schemas.microsoft.com/office/drawing/2014/main" id="{3AE594F5-5720-B02E-D566-813A73D06E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591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Line 398">
              <a:extLst>
                <a:ext uri="{FF2B5EF4-FFF2-40B4-BE49-F238E27FC236}">
                  <a16:creationId xmlns:a16="http://schemas.microsoft.com/office/drawing/2014/main" id="{E553DAED-0E83-FB1A-FD39-8F8834B64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590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Line 399">
              <a:extLst>
                <a:ext uri="{FF2B5EF4-FFF2-40B4-BE49-F238E27FC236}">
                  <a16:creationId xmlns:a16="http://schemas.microsoft.com/office/drawing/2014/main" id="{EB3F4D8B-F776-0B7D-0B67-F93BC0C669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589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Line 400">
              <a:extLst>
                <a:ext uri="{FF2B5EF4-FFF2-40B4-BE49-F238E27FC236}">
                  <a16:creationId xmlns:a16="http://schemas.microsoft.com/office/drawing/2014/main" id="{AFF1EF85-92FE-CFA1-497A-7FCA88C0DD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588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Line 401">
              <a:extLst>
                <a:ext uri="{FF2B5EF4-FFF2-40B4-BE49-F238E27FC236}">
                  <a16:creationId xmlns:a16="http://schemas.microsoft.com/office/drawing/2014/main" id="{C299D230-9C38-5C36-F25D-C325F1C372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587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Line 402">
              <a:extLst>
                <a:ext uri="{FF2B5EF4-FFF2-40B4-BE49-F238E27FC236}">
                  <a16:creationId xmlns:a16="http://schemas.microsoft.com/office/drawing/2014/main" id="{39EDB860-5BBE-9F5F-99C3-5708187C03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58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Line 403">
              <a:extLst>
                <a:ext uri="{FF2B5EF4-FFF2-40B4-BE49-F238E27FC236}">
                  <a16:creationId xmlns:a16="http://schemas.microsoft.com/office/drawing/2014/main" id="{921F5925-1930-5C06-AADF-EA97E71384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5" y="158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Line 404">
              <a:extLst>
                <a:ext uri="{FF2B5EF4-FFF2-40B4-BE49-F238E27FC236}">
                  <a16:creationId xmlns:a16="http://schemas.microsoft.com/office/drawing/2014/main" id="{66F59E54-CE0A-C4A0-EA8B-12318FB8A3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6" y="1585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Line 405">
              <a:extLst>
                <a:ext uri="{FF2B5EF4-FFF2-40B4-BE49-F238E27FC236}">
                  <a16:creationId xmlns:a16="http://schemas.microsoft.com/office/drawing/2014/main" id="{414852D5-A0A6-C60B-04BE-7B96E60687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7" y="1584"/>
              <a:ext cx="2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Line 406">
              <a:extLst>
                <a:ext uri="{FF2B5EF4-FFF2-40B4-BE49-F238E27FC236}">
                  <a16:creationId xmlns:a16="http://schemas.microsoft.com/office/drawing/2014/main" id="{786283FB-28BF-4D01-9F61-F7F5F1F217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9" y="1584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Line 407">
              <a:extLst>
                <a:ext uri="{FF2B5EF4-FFF2-40B4-BE49-F238E27FC236}">
                  <a16:creationId xmlns:a16="http://schemas.microsoft.com/office/drawing/2014/main" id="{A3809471-3A7D-3476-D61D-97FC14CAC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4" y="1585"/>
              <a:ext cx="6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Line 408">
              <a:extLst>
                <a:ext uri="{FF2B5EF4-FFF2-40B4-BE49-F238E27FC236}">
                  <a16:creationId xmlns:a16="http://schemas.microsoft.com/office/drawing/2014/main" id="{2B027004-5910-C67D-37FC-AA5B6F9731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0" y="1585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Line 409">
              <a:extLst>
                <a:ext uri="{FF2B5EF4-FFF2-40B4-BE49-F238E27FC236}">
                  <a16:creationId xmlns:a16="http://schemas.microsoft.com/office/drawing/2014/main" id="{8A41F062-E002-B76E-6C41-D2292D741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5" y="1586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Line 410">
              <a:extLst>
                <a:ext uri="{FF2B5EF4-FFF2-40B4-BE49-F238E27FC236}">
                  <a16:creationId xmlns:a16="http://schemas.microsoft.com/office/drawing/2014/main" id="{98EA6F44-62B7-3185-159E-84FF45E1C7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0" y="1587"/>
              <a:ext cx="6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Line 411">
              <a:extLst>
                <a:ext uri="{FF2B5EF4-FFF2-40B4-BE49-F238E27FC236}">
                  <a16:creationId xmlns:a16="http://schemas.microsoft.com/office/drawing/2014/main" id="{5BD0B8DD-09A4-800C-D242-9F687E1530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6" y="1588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Line 412">
              <a:extLst>
                <a:ext uri="{FF2B5EF4-FFF2-40B4-BE49-F238E27FC236}">
                  <a16:creationId xmlns:a16="http://schemas.microsoft.com/office/drawing/2014/main" id="{7D703E1A-BFDC-2EB8-9393-FCF238A1CF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2" y="1590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Line 413">
              <a:extLst>
                <a:ext uri="{FF2B5EF4-FFF2-40B4-BE49-F238E27FC236}">
                  <a16:creationId xmlns:a16="http://schemas.microsoft.com/office/drawing/2014/main" id="{B8FF61F3-A814-17A5-8CD1-CFAAB57061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8" y="1592"/>
              <a:ext cx="6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Line 414">
              <a:extLst>
                <a:ext uri="{FF2B5EF4-FFF2-40B4-BE49-F238E27FC236}">
                  <a16:creationId xmlns:a16="http://schemas.microsoft.com/office/drawing/2014/main" id="{9A5ACAA1-0569-D8C6-0FC0-C396977232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4" y="1595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Line 415">
              <a:extLst>
                <a:ext uri="{FF2B5EF4-FFF2-40B4-BE49-F238E27FC236}">
                  <a16:creationId xmlns:a16="http://schemas.microsoft.com/office/drawing/2014/main" id="{12C1D567-34A9-D16A-A97D-166482A554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9" y="1598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Line 416">
              <a:extLst>
                <a:ext uri="{FF2B5EF4-FFF2-40B4-BE49-F238E27FC236}">
                  <a16:creationId xmlns:a16="http://schemas.microsoft.com/office/drawing/2014/main" id="{8E3074CE-4F2A-998B-2E2F-40CBC75C0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5" y="1600"/>
              <a:ext cx="5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Line 417">
              <a:extLst>
                <a:ext uri="{FF2B5EF4-FFF2-40B4-BE49-F238E27FC236}">
                  <a16:creationId xmlns:a16="http://schemas.microsoft.com/office/drawing/2014/main" id="{A8612431-E45B-9DFF-DC65-7AD1AE3593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0" y="1604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Line 418">
              <a:extLst>
                <a:ext uri="{FF2B5EF4-FFF2-40B4-BE49-F238E27FC236}">
                  <a16:creationId xmlns:a16="http://schemas.microsoft.com/office/drawing/2014/main" id="{5A129136-676B-624A-F252-8E3DA50A45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607"/>
              <a:ext cx="5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Line 419">
              <a:extLst>
                <a:ext uri="{FF2B5EF4-FFF2-40B4-BE49-F238E27FC236}">
                  <a16:creationId xmlns:a16="http://schemas.microsoft.com/office/drawing/2014/main" id="{135A09CD-0929-1A65-394C-C89360D9B1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9" y="1611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Line 420">
              <a:extLst>
                <a:ext uri="{FF2B5EF4-FFF2-40B4-BE49-F238E27FC236}">
                  <a16:creationId xmlns:a16="http://schemas.microsoft.com/office/drawing/2014/main" id="{1837B677-A8CC-5437-C787-392523A37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3" y="1615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Line 421">
              <a:extLst>
                <a:ext uri="{FF2B5EF4-FFF2-40B4-BE49-F238E27FC236}">
                  <a16:creationId xmlns:a16="http://schemas.microsoft.com/office/drawing/2014/main" id="{C0C34148-0518-1E3D-3B4B-6EFAA41DA9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7" y="1619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Line 422">
              <a:extLst>
                <a:ext uri="{FF2B5EF4-FFF2-40B4-BE49-F238E27FC236}">
                  <a16:creationId xmlns:a16="http://schemas.microsoft.com/office/drawing/2014/main" id="{6D1A8CD7-08A6-280D-0FE8-EEB000A561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1" y="1623"/>
              <a:ext cx="4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Line 423">
              <a:extLst>
                <a:ext uri="{FF2B5EF4-FFF2-40B4-BE49-F238E27FC236}">
                  <a16:creationId xmlns:a16="http://schemas.microsoft.com/office/drawing/2014/main" id="{7725B858-2FC2-B579-852D-659DCDAEBB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5" y="1628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Line 424">
              <a:extLst>
                <a:ext uri="{FF2B5EF4-FFF2-40B4-BE49-F238E27FC236}">
                  <a16:creationId xmlns:a16="http://schemas.microsoft.com/office/drawing/2014/main" id="{063DA23B-878D-E27F-6705-5250D32BD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8" y="1632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Line 425">
              <a:extLst>
                <a:ext uri="{FF2B5EF4-FFF2-40B4-BE49-F238E27FC236}">
                  <a16:creationId xmlns:a16="http://schemas.microsoft.com/office/drawing/2014/main" id="{5887B29F-E4C2-EB31-D16F-F2437512A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1" y="1637"/>
              <a:ext cx="3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Line 426">
              <a:extLst>
                <a:ext uri="{FF2B5EF4-FFF2-40B4-BE49-F238E27FC236}">
                  <a16:creationId xmlns:a16="http://schemas.microsoft.com/office/drawing/2014/main" id="{8F9A4463-6C87-79DA-1989-2C0178EDF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4" y="1643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Line 427">
              <a:extLst>
                <a:ext uri="{FF2B5EF4-FFF2-40B4-BE49-F238E27FC236}">
                  <a16:creationId xmlns:a16="http://schemas.microsoft.com/office/drawing/2014/main" id="{D6FDC34A-D0D0-FAC5-BCCE-5BA2744460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648"/>
              <a:ext cx="3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Line 428">
              <a:extLst>
                <a:ext uri="{FF2B5EF4-FFF2-40B4-BE49-F238E27FC236}">
                  <a16:creationId xmlns:a16="http://schemas.microsoft.com/office/drawing/2014/main" id="{8D56FF41-2592-A663-B14E-48275FB971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9" y="1654"/>
              <a:ext cx="2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Line 429">
              <a:extLst>
                <a:ext uri="{FF2B5EF4-FFF2-40B4-BE49-F238E27FC236}">
                  <a16:creationId xmlns:a16="http://schemas.microsoft.com/office/drawing/2014/main" id="{8FA218D7-C4EE-C415-FB8D-A69F4A71B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1" y="1660"/>
              <a:ext cx="2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Line 430">
              <a:extLst>
                <a:ext uri="{FF2B5EF4-FFF2-40B4-BE49-F238E27FC236}">
                  <a16:creationId xmlns:a16="http://schemas.microsoft.com/office/drawing/2014/main" id="{51AAA248-1888-4844-60A7-D6571FF6F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3" y="1666"/>
              <a:ext cx="1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Line 431">
              <a:extLst>
                <a:ext uri="{FF2B5EF4-FFF2-40B4-BE49-F238E27FC236}">
                  <a16:creationId xmlns:a16="http://schemas.microsoft.com/office/drawing/2014/main" id="{72F44A39-70CC-3BCC-0FCD-58FC9E5837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4" y="1672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Line 432">
              <a:extLst>
                <a:ext uri="{FF2B5EF4-FFF2-40B4-BE49-F238E27FC236}">
                  <a16:creationId xmlns:a16="http://schemas.microsoft.com/office/drawing/2014/main" id="{42932EF3-EF42-16B2-413D-3F6F3D0F6F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5" y="1676"/>
              <a:ext cx="0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Line 433">
              <a:extLst>
                <a:ext uri="{FF2B5EF4-FFF2-40B4-BE49-F238E27FC236}">
                  <a16:creationId xmlns:a16="http://schemas.microsoft.com/office/drawing/2014/main" id="{F7A0BAAC-B145-79E7-2195-7BD318137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5" y="1679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Line 434">
              <a:extLst>
                <a:ext uri="{FF2B5EF4-FFF2-40B4-BE49-F238E27FC236}">
                  <a16:creationId xmlns:a16="http://schemas.microsoft.com/office/drawing/2014/main" id="{80DBFFEF-679B-6F91-C495-4BC099C56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1683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Line 435">
              <a:extLst>
                <a:ext uri="{FF2B5EF4-FFF2-40B4-BE49-F238E27FC236}">
                  <a16:creationId xmlns:a16="http://schemas.microsoft.com/office/drawing/2014/main" id="{C9AB947A-97F3-8896-6370-D15206F734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1684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Line 436">
              <a:extLst>
                <a:ext uri="{FF2B5EF4-FFF2-40B4-BE49-F238E27FC236}">
                  <a16:creationId xmlns:a16="http://schemas.microsoft.com/office/drawing/2014/main" id="{F29132BF-04C6-F11B-BA22-60255F5794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1685"/>
              <a:ext cx="0" cy="9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437">
              <a:extLst>
                <a:ext uri="{FF2B5EF4-FFF2-40B4-BE49-F238E27FC236}">
                  <a16:creationId xmlns:a16="http://schemas.microsoft.com/office/drawing/2014/main" id="{25C48FF9-9E9A-D3FA-64E0-06A8A719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626"/>
              <a:ext cx="71" cy="71"/>
            </a:xfrm>
            <a:custGeom>
              <a:avLst/>
              <a:gdLst>
                <a:gd name="T0" fmla="*/ 159 w 1136"/>
                <a:gd name="T1" fmla="*/ 4 h 1135"/>
                <a:gd name="T2" fmla="*/ 315 w 1136"/>
                <a:gd name="T3" fmla="*/ 28 h 1135"/>
                <a:gd name="T4" fmla="*/ 462 w 1136"/>
                <a:gd name="T5" fmla="*/ 74 h 1135"/>
                <a:gd name="T6" fmla="*/ 601 w 1136"/>
                <a:gd name="T7" fmla="*/ 141 h 1135"/>
                <a:gd name="T8" fmla="*/ 727 w 1136"/>
                <a:gd name="T9" fmla="*/ 227 h 1135"/>
                <a:gd name="T10" fmla="*/ 840 w 1136"/>
                <a:gd name="T11" fmla="*/ 329 h 1135"/>
                <a:gd name="T12" fmla="*/ 938 w 1136"/>
                <a:gd name="T13" fmla="*/ 448 h 1135"/>
                <a:gd name="T14" fmla="*/ 1018 w 1136"/>
                <a:gd name="T15" fmla="*/ 580 h 1135"/>
                <a:gd name="T16" fmla="*/ 1079 w 1136"/>
                <a:gd name="T17" fmla="*/ 724 h 1135"/>
                <a:gd name="T18" fmla="*/ 1118 w 1136"/>
                <a:gd name="T19" fmla="*/ 879 h 1135"/>
                <a:gd name="T20" fmla="*/ 1136 w 1136"/>
                <a:gd name="T21" fmla="*/ 1012 h 1135"/>
                <a:gd name="T22" fmla="*/ 1135 w 1136"/>
                <a:gd name="T23" fmla="*/ 1033 h 1135"/>
                <a:gd name="T24" fmla="*/ 1134 w 1136"/>
                <a:gd name="T25" fmla="*/ 1074 h 1135"/>
                <a:gd name="T26" fmla="*/ 1122 w 1136"/>
                <a:gd name="T27" fmla="*/ 1106 h 1135"/>
                <a:gd name="T28" fmla="*/ 1098 w 1136"/>
                <a:gd name="T29" fmla="*/ 1128 h 1135"/>
                <a:gd name="T30" fmla="*/ 1067 w 1136"/>
                <a:gd name="T31" fmla="*/ 1135 h 1135"/>
                <a:gd name="T32" fmla="*/ 1035 w 1136"/>
                <a:gd name="T33" fmla="*/ 1128 h 1135"/>
                <a:gd name="T34" fmla="*/ 1010 w 1136"/>
                <a:gd name="T35" fmla="*/ 1107 h 1135"/>
                <a:gd name="T36" fmla="*/ 998 w 1136"/>
                <a:gd name="T37" fmla="*/ 1074 h 1135"/>
                <a:gd name="T38" fmla="*/ 991 w 1136"/>
                <a:gd name="T39" fmla="*/ 992 h 1135"/>
                <a:gd name="T40" fmla="*/ 977 w 1136"/>
                <a:gd name="T41" fmla="*/ 878 h 1135"/>
                <a:gd name="T42" fmla="*/ 936 w 1136"/>
                <a:gd name="T43" fmla="*/ 738 h 1135"/>
                <a:gd name="T44" fmla="*/ 875 w 1136"/>
                <a:gd name="T45" fmla="*/ 607 h 1135"/>
                <a:gd name="T46" fmla="*/ 794 w 1136"/>
                <a:gd name="T47" fmla="*/ 488 h 1135"/>
                <a:gd name="T48" fmla="*/ 697 w 1136"/>
                <a:gd name="T49" fmla="*/ 383 h 1135"/>
                <a:gd name="T50" fmla="*/ 584 w 1136"/>
                <a:gd name="T51" fmla="*/ 294 h 1135"/>
                <a:gd name="T52" fmla="*/ 457 w 1136"/>
                <a:gd name="T53" fmla="*/ 224 h 1135"/>
                <a:gd name="T54" fmla="*/ 319 w 1136"/>
                <a:gd name="T55" fmla="*/ 174 h 1135"/>
                <a:gd name="T56" fmla="*/ 199 w 1136"/>
                <a:gd name="T57" fmla="*/ 152 h 1135"/>
                <a:gd name="T58" fmla="*/ 79 w 1136"/>
                <a:gd name="T59" fmla="*/ 139 h 1135"/>
                <a:gd name="T60" fmla="*/ 41 w 1136"/>
                <a:gd name="T61" fmla="*/ 129 h 1135"/>
                <a:gd name="T62" fmla="*/ 15 w 1136"/>
                <a:gd name="T63" fmla="*/ 111 h 1135"/>
                <a:gd name="T64" fmla="*/ 2 w 1136"/>
                <a:gd name="T65" fmla="*/ 83 h 1135"/>
                <a:gd name="T66" fmla="*/ 3 w 1136"/>
                <a:gd name="T67" fmla="*/ 47 h 1135"/>
                <a:gd name="T68" fmla="*/ 22 w 1136"/>
                <a:gd name="T69" fmla="*/ 17 h 1135"/>
                <a:gd name="T70" fmla="*/ 58 w 1136"/>
                <a:gd name="T71" fmla="*/ 3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36" h="1135">
                  <a:moveTo>
                    <a:pt x="80" y="0"/>
                  </a:moveTo>
                  <a:lnTo>
                    <a:pt x="159" y="4"/>
                  </a:lnTo>
                  <a:lnTo>
                    <a:pt x="238" y="13"/>
                  </a:lnTo>
                  <a:lnTo>
                    <a:pt x="315" y="28"/>
                  </a:lnTo>
                  <a:lnTo>
                    <a:pt x="390" y="49"/>
                  </a:lnTo>
                  <a:lnTo>
                    <a:pt x="462" y="74"/>
                  </a:lnTo>
                  <a:lnTo>
                    <a:pt x="532" y="105"/>
                  </a:lnTo>
                  <a:lnTo>
                    <a:pt x="601" y="141"/>
                  </a:lnTo>
                  <a:lnTo>
                    <a:pt x="665" y="182"/>
                  </a:lnTo>
                  <a:lnTo>
                    <a:pt x="727" y="227"/>
                  </a:lnTo>
                  <a:lnTo>
                    <a:pt x="786" y="276"/>
                  </a:lnTo>
                  <a:lnTo>
                    <a:pt x="840" y="329"/>
                  </a:lnTo>
                  <a:lnTo>
                    <a:pt x="891" y="387"/>
                  </a:lnTo>
                  <a:lnTo>
                    <a:pt x="938" y="448"/>
                  </a:lnTo>
                  <a:lnTo>
                    <a:pt x="980" y="513"/>
                  </a:lnTo>
                  <a:lnTo>
                    <a:pt x="1018" y="580"/>
                  </a:lnTo>
                  <a:lnTo>
                    <a:pt x="1051" y="651"/>
                  </a:lnTo>
                  <a:lnTo>
                    <a:pt x="1079" y="724"/>
                  </a:lnTo>
                  <a:lnTo>
                    <a:pt x="1101" y="801"/>
                  </a:lnTo>
                  <a:lnTo>
                    <a:pt x="1118" y="879"/>
                  </a:lnTo>
                  <a:lnTo>
                    <a:pt x="1127" y="945"/>
                  </a:lnTo>
                  <a:lnTo>
                    <a:pt x="1136" y="1012"/>
                  </a:lnTo>
                  <a:lnTo>
                    <a:pt x="1135" y="1012"/>
                  </a:lnTo>
                  <a:lnTo>
                    <a:pt x="1135" y="1033"/>
                  </a:lnTo>
                  <a:lnTo>
                    <a:pt x="1136" y="1053"/>
                  </a:lnTo>
                  <a:lnTo>
                    <a:pt x="1134" y="1074"/>
                  </a:lnTo>
                  <a:lnTo>
                    <a:pt x="1130" y="1091"/>
                  </a:lnTo>
                  <a:lnTo>
                    <a:pt x="1122" y="1106"/>
                  </a:lnTo>
                  <a:lnTo>
                    <a:pt x="1111" y="1118"/>
                  </a:lnTo>
                  <a:lnTo>
                    <a:pt x="1098" y="1128"/>
                  </a:lnTo>
                  <a:lnTo>
                    <a:pt x="1082" y="1133"/>
                  </a:lnTo>
                  <a:lnTo>
                    <a:pt x="1067" y="1135"/>
                  </a:lnTo>
                  <a:lnTo>
                    <a:pt x="1050" y="1133"/>
                  </a:lnTo>
                  <a:lnTo>
                    <a:pt x="1035" y="1128"/>
                  </a:lnTo>
                  <a:lnTo>
                    <a:pt x="1022" y="1118"/>
                  </a:lnTo>
                  <a:lnTo>
                    <a:pt x="1010" y="1107"/>
                  </a:lnTo>
                  <a:lnTo>
                    <a:pt x="1002" y="1092"/>
                  </a:lnTo>
                  <a:lnTo>
                    <a:pt x="998" y="1074"/>
                  </a:lnTo>
                  <a:lnTo>
                    <a:pt x="993" y="1033"/>
                  </a:lnTo>
                  <a:lnTo>
                    <a:pt x="991" y="992"/>
                  </a:lnTo>
                  <a:lnTo>
                    <a:pt x="988" y="952"/>
                  </a:lnTo>
                  <a:lnTo>
                    <a:pt x="977" y="878"/>
                  </a:lnTo>
                  <a:lnTo>
                    <a:pt x="959" y="807"/>
                  </a:lnTo>
                  <a:lnTo>
                    <a:pt x="936" y="738"/>
                  </a:lnTo>
                  <a:lnTo>
                    <a:pt x="907" y="671"/>
                  </a:lnTo>
                  <a:lnTo>
                    <a:pt x="875" y="607"/>
                  </a:lnTo>
                  <a:lnTo>
                    <a:pt x="837" y="546"/>
                  </a:lnTo>
                  <a:lnTo>
                    <a:pt x="794" y="488"/>
                  </a:lnTo>
                  <a:lnTo>
                    <a:pt x="748" y="433"/>
                  </a:lnTo>
                  <a:lnTo>
                    <a:pt x="697" y="383"/>
                  </a:lnTo>
                  <a:lnTo>
                    <a:pt x="642" y="337"/>
                  </a:lnTo>
                  <a:lnTo>
                    <a:pt x="584" y="294"/>
                  </a:lnTo>
                  <a:lnTo>
                    <a:pt x="522" y="256"/>
                  </a:lnTo>
                  <a:lnTo>
                    <a:pt x="457" y="224"/>
                  </a:lnTo>
                  <a:lnTo>
                    <a:pt x="390" y="196"/>
                  </a:lnTo>
                  <a:lnTo>
                    <a:pt x="319" y="174"/>
                  </a:lnTo>
                  <a:lnTo>
                    <a:pt x="260" y="161"/>
                  </a:lnTo>
                  <a:lnTo>
                    <a:pt x="199" y="152"/>
                  </a:lnTo>
                  <a:lnTo>
                    <a:pt x="139" y="145"/>
                  </a:lnTo>
                  <a:lnTo>
                    <a:pt x="79" y="139"/>
                  </a:lnTo>
                  <a:lnTo>
                    <a:pt x="59" y="136"/>
                  </a:lnTo>
                  <a:lnTo>
                    <a:pt x="41" y="129"/>
                  </a:lnTo>
                  <a:lnTo>
                    <a:pt x="27" y="122"/>
                  </a:lnTo>
                  <a:lnTo>
                    <a:pt x="15" y="111"/>
                  </a:lnTo>
                  <a:lnTo>
                    <a:pt x="7" y="99"/>
                  </a:lnTo>
                  <a:lnTo>
                    <a:pt x="2" y="83"/>
                  </a:lnTo>
                  <a:lnTo>
                    <a:pt x="0" y="66"/>
                  </a:lnTo>
                  <a:lnTo>
                    <a:pt x="3" y="47"/>
                  </a:lnTo>
                  <a:lnTo>
                    <a:pt x="11" y="31"/>
                  </a:lnTo>
                  <a:lnTo>
                    <a:pt x="22" y="17"/>
                  </a:lnTo>
                  <a:lnTo>
                    <a:pt x="38" y="8"/>
                  </a:lnTo>
                  <a:lnTo>
                    <a:pt x="58" y="3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Line 438">
              <a:extLst>
                <a:ext uri="{FF2B5EF4-FFF2-40B4-BE49-F238E27FC236}">
                  <a16:creationId xmlns:a16="http://schemas.microsoft.com/office/drawing/2014/main" id="{D33D8255-B715-3D5C-5EAE-50F23262DA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5" y="1689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Line 439">
              <a:extLst>
                <a:ext uri="{FF2B5EF4-FFF2-40B4-BE49-F238E27FC236}">
                  <a16:creationId xmlns:a16="http://schemas.microsoft.com/office/drawing/2014/main" id="{6B50DB76-68E8-B831-7BB9-FAB09FEA37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5" y="1691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Line 440">
              <a:extLst>
                <a:ext uri="{FF2B5EF4-FFF2-40B4-BE49-F238E27FC236}">
                  <a16:creationId xmlns:a16="http://schemas.microsoft.com/office/drawing/2014/main" id="{79BA6ADB-FAB9-ABD3-C083-6FC0582D30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5" y="1692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Line 441">
              <a:extLst>
                <a:ext uri="{FF2B5EF4-FFF2-40B4-BE49-F238E27FC236}">
                  <a16:creationId xmlns:a16="http://schemas.microsoft.com/office/drawing/2014/main" id="{6927CB26-9DFC-ED31-950A-0655E1313C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4" y="1693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Line 442">
              <a:extLst>
                <a:ext uri="{FF2B5EF4-FFF2-40B4-BE49-F238E27FC236}">
                  <a16:creationId xmlns:a16="http://schemas.microsoft.com/office/drawing/2014/main" id="{8379034A-0053-FD92-44B9-F07FCE972E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4" y="1694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Line 443">
              <a:extLst>
                <a:ext uri="{FF2B5EF4-FFF2-40B4-BE49-F238E27FC236}">
                  <a16:creationId xmlns:a16="http://schemas.microsoft.com/office/drawing/2014/main" id="{9591A7D2-053F-A1E2-EF54-CF647D7F59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3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Line 444">
              <a:extLst>
                <a:ext uri="{FF2B5EF4-FFF2-40B4-BE49-F238E27FC236}">
                  <a16:creationId xmlns:a16="http://schemas.microsoft.com/office/drawing/2014/main" id="{4E151F25-70AB-DBC0-4B78-F9AD61712B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2" y="169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Line 445">
              <a:extLst>
                <a:ext uri="{FF2B5EF4-FFF2-40B4-BE49-F238E27FC236}">
                  <a16:creationId xmlns:a16="http://schemas.microsoft.com/office/drawing/2014/main" id="{EF15107C-E615-50E6-B34C-9AD96055B4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1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Line 446">
              <a:extLst>
                <a:ext uri="{FF2B5EF4-FFF2-40B4-BE49-F238E27FC236}">
                  <a16:creationId xmlns:a16="http://schemas.microsoft.com/office/drawing/2014/main" id="{6A0C4836-1ED6-BB2F-1418-5C26C5823A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0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Line 447">
              <a:extLst>
                <a:ext uri="{FF2B5EF4-FFF2-40B4-BE49-F238E27FC236}">
                  <a16:creationId xmlns:a16="http://schemas.microsoft.com/office/drawing/2014/main" id="{FA437F00-BFF8-FB5E-5DF6-5104F5C10C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9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Line 448">
              <a:extLst>
                <a:ext uri="{FF2B5EF4-FFF2-40B4-BE49-F238E27FC236}">
                  <a16:creationId xmlns:a16="http://schemas.microsoft.com/office/drawing/2014/main" id="{223DD45D-15E0-DCBC-372B-0CB7A5F13C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8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Line 449">
              <a:extLst>
                <a:ext uri="{FF2B5EF4-FFF2-40B4-BE49-F238E27FC236}">
                  <a16:creationId xmlns:a16="http://schemas.microsoft.com/office/drawing/2014/main" id="{61DB6BBC-1B2A-A549-997C-657A7A80A2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8" y="1696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Line 450">
              <a:extLst>
                <a:ext uri="{FF2B5EF4-FFF2-40B4-BE49-F238E27FC236}">
                  <a16:creationId xmlns:a16="http://schemas.microsoft.com/office/drawing/2014/main" id="{8BA356C9-B70F-42EF-E205-CDD08B1412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7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Line 451">
              <a:extLst>
                <a:ext uri="{FF2B5EF4-FFF2-40B4-BE49-F238E27FC236}">
                  <a16:creationId xmlns:a16="http://schemas.microsoft.com/office/drawing/2014/main" id="{900118D5-215B-0796-03BC-A12D724D50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94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Line 452">
              <a:extLst>
                <a:ext uri="{FF2B5EF4-FFF2-40B4-BE49-F238E27FC236}">
                  <a16:creationId xmlns:a16="http://schemas.microsoft.com/office/drawing/2014/main" id="{4551EB92-66E3-3203-A7C1-23992353EB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93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Line 453">
              <a:extLst>
                <a:ext uri="{FF2B5EF4-FFF2-40B4-BE49-F238E27FC236}">
                  <a16:creationId xmlns:a16="http://schemas.microsoft.com/office/drawing/2014/main" id="{F4579199-39D7-56E2-D0AE-1C02DCA448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91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Line 454">
              <a:extLst>
                <a:ext uri="{FF2B5EF4-FFF2-40B4-BE49-F238E27FC236}">
                  <a16:creationId xmlns:a16="http://schemas.microsoft.com/office/drawing/2014/main" id="{E2877005-900B-BC55-D20A-F89DDC34C1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88"/>
              <a:ext cx="0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Line 455">
              <a:extLst>
                <a:ext uri="{FF2B5EF4-FFF2-40B4-BE49-F238E27FC236}">
                  <a16:creationId xmlns:a16="http://schemas.microsoft.com/office/drawing/2014/main" id="{8ACEB1E4-F1EB-EB22-DDFD-9580F2C0FC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86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Line 456">
              <a:extLst>
                <a:ext uri="{FF2B5EF4-FFF2-40B4-BE49-F238E27FC236}">
                  <a16:creationId xmlns:a16="http://schemas.microsoft.com/office/drawing/2014/main" id="{3551672B-A6BF-53AF-7153-54AAD5A03A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5" y="1681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Line 457">
              <a:extLst>
                <a:ext uri="{FF2B5EF4-FFF2-40B4-BE49-F238E27FC236}">
                  <a16:creationId xmlns:a16="http://schemas.microsoft.com/office/drawing/2014/main" id="{53284077-8795-EA0D-7F64-CBDBAF4D73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4" y="1677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Line 458">
              <a:extLst>
                <a:ext uri="{FF2B5EF4-FFF2-40B4-BE49-F238E27FC236}">
                  <a16:creationId xmlns:a16="http://schemas.microsoft.com/office/drawing/2014/main" id="{0F777921-C8DA-357C-A0BD-1C5CD7F31B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2" y="1672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Line 459">
              <a:extLst>
                <a:ext uri="{FF2B5EF4-FFF2-40B4-BE49-F238E27FC236}">
                  <a16:creationId xmlns:a16="http://schemas.microsoft.com/office/drawing/2014/main" id="{9006EB6F-5E3E-D169-6698-F47DF1CFEE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0" y="1668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Line 460">
              <a:extLst>
                <a:ext uri="{FF2B5EF4-FFF2-40B4-BE49-F238E27FC236}">
                  <a16:creationId xmlns:a16="http://schemas.microsoft.com/office/drawing/2014/main" id="{1FE7BFFD-1439-6111-F2C5-922FE49E5A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1664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Line 461">
              <a:extLst>
                <a:ext uri="{FF2B5EF4-FFF2-40B4-BE49-F238E27FC236}">
                  <a16:creationId xmlns:a16="http://schemas.microsoft.com/office/drawing/2014/main" id="{08185A4A-AF2C-D7A1-663C-AE5B4D3340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6" y="1660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Line 462">
              <a:extLst>
                <a:ext uri="{FF2B5EF4-FFF2-40B4-BE49-F238E27FC236}">
                  <a16:creationId xmlns:a16="http://schemas.microsoft.com/office/drawing/2014/main" id="{A4C4E248-ACEB-8D02-446D-569D87C3EF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3" y="1657"/>
              <a:ext cx="3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Line 463">
              <a:extLst>
                <a:ext uri="{FF2B5EF4-FFF2-40B4-BE49-F238E27FC236}">
                  <a16:creationId xmlns:a16="http://schemas.microsoft.com/office/drawing/2014/main" id="{7A4626D2-7B60-9BB2-8ED5-1306097793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1" y="1653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Line 464">
              <a:extLst>
                <a:ext uri="{FF2B5EF4-FFF2-40B4-BE49-F238E27FC236}">
                  <a16:creationId xmlns:a16="http://schemas.microsoft.com/office/drawing/2014/main" id="{EFC3D897-6C6E-0008-4176-964815BC37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7" y="1650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Line 465">
              <a:extLst>
                <a:ext uri="{FF2B5EF4-FFF2-40B4-BE49-F238E27FC236}">
                  <a16:creationId xmlns:a16="http://schemas.microsoft.com/office/drawing/2014/main" id="{D65C1498-B1EC-5B45-9D81-0ECD7727CD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4" y="1647"/>
              <a:ext cx="3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Line 466">
              <a:extLst>
                <a:ext uri="{FF2B5EF4-FFF2-40B4-BE49-F238E27FC236}">
                  <a16:creationId xmlns:a16="http://schemas.microsoft.com/office/drawing/2014/main" id="{3E5AC15E-8D59-732B-00EF-518FA20C6B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0" y="1644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Line 467">
              <a:extLst>
                <a:ext uri="{FF2B5EF4-FFF2-40B4-BE49-F238E27FC236}">
                  <a16:creationId xmlns:a16="http://schemas.microsoft.com/office/drawing/2014/main" id="{F15BC026-9DC6-8A37-4855-C4B0895F88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6" y="1642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Line 468">
              <a:extLst>
                <a:ext uri="{FF2B5EF4-FFF2-40B4-BE49-F238E27FC236}">
                  <a16:creationId xmlns:a16="http://schemas.microsoft.com/office/drawing/2014/main" id="{EAF1182A-DDFF-2CA4-AFEF-7C0803AEE4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2" y="1640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Line 469">
              <a:extLst>
                <a:ext uri="{FF2B5EF4-FFF2-40B4-BE49-F238E27FC236}">
                  <a16:creationId xmlns:a16="http://schemas.microsoft.com/office/drawing/2014/main" id="{D22B24F2-F801-346A-0317-66BCF353D2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8" y="1638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Line 470">
              <a:extLst>
                <a:ext uri="{FF2B5EF4-FFF2-40B4-BE49-F238E27FC236}">
                  <a16:creationId xmlns:a16="http://schemas.microsoft.com/office/drawing/2014/main" id="{256EAFD7-22CD-A541-47DD-5C38BC6A3C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4" y="1637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Line 471">
              <a:extLst>
                <a:ext uri="{FF2B5EF4-FFF2-40B4-BE49-F238E27FC236}">
                  <a16:creationId xmlns:a16="http://schemas.microsoft.com/office/drawing/2014/main" id="{E11F658D-CC97-5D34-C8DE-90D31D87B1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0" y="1636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Line 472">
              <a:extLst>
                <a:ext uri="{FF2B5EF4-FFF2-40B4-BE49-F238E27FC236}">
                  <a16:creationId xmlns:a16="http://schemas.microsoft.com/office/drawing/2014/main" id="{525EF50E-39E4-2C30-7820-5E96922B0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6" y="1636"/>
              <a:ext cx="4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Line 473">
              <a:extLst>
                <a:ext uri="{FF2B5EF4-FFF2-40B4-BE49-F238E27FC236}">
                  <a16:creationId xmlns:a16="http://schemas.microsoft.com/office/drawing/2014/main" id="{561659CF-BCF0-1CF7-D338-20B2BC285F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2" y="1635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Line 474">
              <a:extLst>
                <a:ext uri="{FF2B5EF4-FFF2-40B4-BE49-F238E27FC236}">
                  <a16:creationId xmlns:a16="http://schemas.microsoft.com/office/drawing/2014/main" id="{B0E8DAE2-1923-8141-6A26-6B83135DB3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9" y="1635"/>
              <a:ext cx="3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Line 475">
              <a:extLst>
                <a:ext uri="{FF2B5EF4-FFF2-40B4-BE49-F238E27FC236}">
                  <a16:creationId xmlns:a16="http://schemas.microsoft.com/office/drawing/2014/main" id="{E5323EB5-F560-6DC3-D4E3-F9B1696178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7" y="1635"/>
              <a:ext cx="2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Line 476">
              <a:extLst>
                <a:ext uri="{FF2B5EF4-FFF2-40B4-BE49-F238E27FC236}">
                  <a16:creationId xmlns:a16="http://schemas.microsoft.com/office/drawing/2014/main" id="{A9537DFB-A81D-560A-14BD-279C1047DF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6" y="1634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Line 477">
              <a:extLst>
                <a:ext uri="{FF2B5EF4-FFF2-40B4-BE49-F238E27FC236}">
                  <a16:creationId xmlns:a16="http://schemas.microsoft.com/office/drawing/2014/main" id="{1AB8B422-2CFA-0E35-2FF9-5472020287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5" y="1634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Line 478">
              <a:extLst>
                <a:ext uri="{FF2B5EF4-FFF2-40B4-BE49-F238E27FC236}">
                  <a16:creationId xmlns:a16="http://schemas.microsoft.com/office/drawing/2014/main" id="{226E7085-068F-E585-6106-2CE8860BE7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5" y="1633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Line 479">
              <a:extLst>
                <a:ext uri="{FF2B5EF4-FFF2-40B4-BE49-F238E27FC236}">
                  <a16:creationId xmlns:a16="http://schemas.microsoft.com/office/drawing/2014/main" id="{40FEDEF1-2C4E-167F-0B4C-BD36B19A9B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632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Line 480">
              <a:extLst>
                <a:ext uri="{FF2B5EF4-FFF2-40B4-BE49-F238E27FC236}">
                  <a16:creationId xmlns:a16="http://schemas.microsoft.com/office/drawing/2014/main" id="{091F2434-245C-0D4F-87E2-FCA1CF9016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631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Line 481">
              <a:extLst>
                <a:ext uri="{FF2B5EF4-FFF2-40B4-BE49-F238E27FC236}">
                  <a16:creationId xmlns:a16="http://schemas.microsoft.com/office/drawing/2014/main" id="{DFFEC564-8F21-BA0A-FCE7-18359D18B0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630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4" name="Line 482">
              <a:extLst>
                <a:ext uri="{FF2B5EF4-FFF2-40B4-BE49-F238E27FC236}">
                  <a16:creationId xmlns:a16="http://schemas.microsoft.com/office/drawing/2014/main" id="{C9396E68-4C79-2A56-48A9-9E8290E408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629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Line 483">
              <a:extLst>
                <a:ext uri="{FF2B5EF4-FFF2-40B4-BE49-F238E27FC236}">
                  <a16:creationId xmlns:a16="http://schemas.microsoft.com/office/drawing/2014/main" id="{98306121-A80D-1A53-72EA-E96BC6C9D1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628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Line 484">
              <a:extLst>
                <a:ext uri="{FF2B5EF4-FFF2-40B4-BE49-F238E27FC236}">
                  <a16:creationId xmlns:a16="http://schemas.microsoft.com/office/drawing/2014/main" id="{2987983C-923B-2A65-94EE-CDC8544103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627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Line 485">
              <a:extLst>
                <a:ext uri="{FF2B5EF4-FFF2-40B4-BE49-F238E27FC236}">
                  <a16:creationId xmlns:a16="http://schemas.microsoft.com/office/drawing/2014/main" id="{0E3FF580-69B7-AA08-A0D9-065BDDCB5A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5" y="162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Line 486">
              <a:extLst>
                <a:ext uri="{FF2B5EF4-FFF2-40B4-BE49-F238E27FC236}">
                  <a16:creationId xmlns:a16="http://schemas.microsoft.com/office/drawing/2014/main" id="{0488D65F-4E47-F73E-F1BC-9BDBA51D7B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6" y="162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Line 487">
              <a:extLst>
                <a:ext uri="{FF2B5EF4-FFF2-40B4-BE49-F238E27FC236}">
                  <a16:creationId xmlns:a16="http://schemas.microsoft.com/office/drawing/2014/main" id="{39DA0668-5F4A-57F4-A219-C8A94B4C59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7" y="1626"/>
              <a:ext cx="2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Line 488">
              <a:extLst>
                <a:ext uri="{FF2B5EF4-FFF2-40B4-BE49-F238E27FC236}">
                  <a16:creationId xmlns:a16="http://schemas.microsoft.com/office/drawing/2014/main" id="{C8D2FE83-4023-DCB2-B196-86059EA59A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9" y="1626"/>
              <a:ext cx="5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Line 489">
              <a:extLst>
                <a:ext uri="{FF2B5EF4-FFF2-40B4-BE49-F238E27FC236}">
                  <a16:creationId xmlns:a16="http://schemas.microsoft.com/office/drawing/2014/main" id="{B46BCFA1-F06A-D171-5C67-5E2657FA18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4" y="1626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2" name="Line 490">
              <a:extLst>
                <a:ext uri="{FF2B5EF4-FFF2-40B4-BE49-F238E27FC236}">
                  <a16:creationId xmlns:a16="http://schemas.microsoft.com/office/drawing/2014/main" id="{64369F3A-C48F-8336-74B8-5149EEBE7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9" y="1627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3" name="Line 491">
              <a:extLst>
                <a:ext uri="{FF2B5EF4-FFF2-40B4-BE49-F238E27FC236}">
                  <a16:creationId xmlns:a16="http://schemas.microsoft.com/office/drawing/2014/main" id="{468758FF-87E0-0BEE-6099-66320AC1B6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3" y="1628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4" name="Line 492">
              <a:extLst>
                <a:ext uri="{FF2B5EF4-FFF2-40B4-BE49-F238E27FC236}">
                  <a16:creationId xmlns:a16="http://schemas.microsoft.com/office/drawing/2014/main" id="{DFB74A74-74A9-A1CF-240B-2AFADD6872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8" y="1629"/>
              <a:ext cx="5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" name="Line 493">
              <a:extLst>
                <a:ext uri="{FF2B5EF4-FFF2-40B4-BE49-F238E27FC236}">
                  <a16:creationId xmlns:a16="http://schemas.microsoft.com/office/drawing/2014/main" id="{E335CCDC-6112-295C-8A40-EE670E4CD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3" y="1631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6" name="Line 494">
              <a:extLst>
                <a:ext uri="{FF2B5EF4-FFF2-40B4-BE49-F238E27FC236}">
                  <a16:creationId xmlns:a16="http://schemas.microsoft.com/office/drawing/2014/main" id="{32B0557E-31A4-37E8-55D8-527F0971A5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7" y="1633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7" name="Line 495">
              <a:extLst>
                <a:ext uri="{FF2B5EF4-FFF2-40B4-BE49-F238E27FC236}">
                  <a16:creationId xmlns:a16="http://schemas.microsoft.com/office/drawing/2014/main" id="{57A2F6B1-A21C-DF48-3D33-8C0768463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1" y="1635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8" name="Line 496">
              <a:extLst>
                <a:ext uri="{FF2B5EF4-FFF2-40B4-BE49-F238E27FC236}">
                  <a16:creationId xmlns:a16="http://schemas.microsoft.com/office/drawing/2014/main" id="{1D10CD16-2FA5-50AB-797C-CB12FF3CDB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5" y="1637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9" name="Line 497">
              <a:extLst>
                <a:ext uri="{FF2B5EF4-FFF2-40B4-BE49-F238E27FC236}">
                  <a16:creationId xmlns:a16="http://schemas.microsoft.com/office/drawing/2014/main" id="{94C2761B-9327-442F-826A-589DB6FCD3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9" y="1640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0" name="Line 498">
              <a:extLst>
                <a:ext uri="{FF2B5EF4-FFF2-40B4-BE49-F238E27FC236}">
                  <a16:creationId xmlns:a16="http://schemas.microsoft.com/office/drawing/2014/main" id="{94A8C57B-BCE3-3042-8B09-07DF6FF553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1643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1" name="Line 499">
              <a:extLst>
                <a:ext uri="{FF2B5EF4-FFF2-40B4-BE49-F238E27FC236}">
                  <a16:creationId xmlns:a16="http://schemas.microsoft.com/office/drawing/2014/main" id="{485E2C27-8B86-9E28-5AF6-D3A30C53E9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" y="1647"/>
              <a:ext cx="3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2" name="Line 500">
              <a:extLst>
                <a:ext uri="{FF2B5EF4-FFF2-40B4-BE49-F238E27FC236}">
                  <a16:creationId xmlns:a16="http://schemas.microsoft.com/office/drawing/2014/main" id="{9CBAF54C-2AE0-90FB-B46A-5FC751AD73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9" y="1650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3" name="Line 501">
              <a:extLst>
                <a:ext uri="{FF2B5EF4-FFF2-40B4-BE49-F238E27FC236}">
                  <a16:creationId xmlns:a16="http://schemas.microsoft.com/office/drawing/2014/main" id="{DCE13440-D92C-6B9B-E84E-BB2F823B0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2" y="1654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4" name="Line 502">
              <a:extLst>
                <a:ext uri="{FF2B5EF4-FFF2-40B4-BE49-F238E27FC236}">
                  <a16:creationId xmlns:a16="http://schemas.microsoft.com/office/drawing/2014/main" id="{8E190A3E-80BA-703C-F379-0D18BC167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5" y="1658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5" name="Line 503">
              <a:extLst>
                <a:ext uri="{FF2B5EF4-FFF2-40B4-BE49-F238E27FC236}">
                  <a16:creationId xmlns:a16="http://schemas.microsoft.com/office/drawing/2014/main" id="{F8D2232E-07A7-F49E-2845-F11DA7E8A4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7" y="1662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6" name="Line 504">
              <a:extLst>
                <a:ext uri="{FF2B5EF4-FFF2-40B4-BE49-F238E27FC236}">
                  <a16:creationId xmlns:a16="http://schemas.microsoft.com/office/drawing/2014/main" id="{062FC763-E5C1-9410-6D3B-708B93F594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9" y="1667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7" name="Line 505">
              <a:extLst>
                <a:ext uri="{FF2B5EF4-FFF2-40B4-BE49-F238E27FC236}">
                  <a16:creationId xmlns:a16="http://schemas.microsoft.com/office/drawing/2014/main" id="{21401466-DA3E-7331-AF94-74C123BD4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1671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8" name="Line 506">
              <a:extLst>
                <a:ext uri="{FF2B5EF4-FFF2-40B4-BE49-F238E27FC236}">
                  <a16:creationId xmlns:a16="http://schemas.microsoft.com/office/drawing/2014/main" id="{6376D330-5345-D9E1-041E-F946AC8E6F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3" y="1676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9" name="Line 507">
              <a:extLst>
                <a:ext uri="{FF2B5EF4-FFF2-40B4-BE49-F238E27FC236}">
                  <a16:creationId xmlns:a16="http://schemas.microsoft.com/office/drawing/2014/main" id="{C00C0667-0DA4-DA2F-E38A-8088682FD0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681"/>
              <a:ext cx="0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0" name="Line 508">
              <a:extLst>
                <a:ext uri="{FF2B5EF4-FFF2-40B4-BE49-F238E27FC236}">
                  <a16:creationId xmlns:a16="http://schemas.microsoft.com/office/drawing/2014/main" id="{A53C852B-9B5D-CAE3-A6F1-812C92154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685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1" name="Line 509">
              <a:extLst>
                <a:ext uri="{FF2B5EF4-FFF2-40B4-BE49-F238E27FC236}">
                  <a16:creationId xmlns:a16="http://schemas.microsoft.com/office/drawing/2014/main" id="{FC3E3CE4-A994-6524-91DA-3659BEA1A5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5" y="1689"/>
              <a:ext cx="0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52" name="Group 512">
            <a:extLst>
              <a:ext uri="{FF2B5EF4-FFF2-40B4-BE49-F238E27FC236}">
                <a16:creationId xmlns:a16="http://schemas.microsoft.com/office/drawing/2014/main" id="{470C2906-CED3-F8B9-D888-44521FA780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22172" y="5762569"/>
            <a:ext cx="349250" cy="346075"/>
            <a:chOff x="3509" y="1637"/>
            <a:chExt cx="220" cy="218"/>
          </a:xfrm>
          <a:solidFill>
            <a:schemeClr val="tx2"/>
          </a:solidFill>
        </p:grpSpPr>
        <p:sp>
          <p:nvSpPr>
            <p:cNvPr id="253" name="Freeform 514">
              <a:extLst>
                <a:ext uri="{FF2B5EF4-FFF2-40B4-BE49-F238E27FC236}">
                  <a16:creationId xmlns:a16="http://schemas.microsoft.com/office/drawing/2014/main" id="{630C4077-4853-BC6B-FF52-4A9FDB6AD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" y="1637"/>
              <a:ext cx="113" cy="113"/>
            </a:xfrm>
            <a:custGeom>
              <a:avLst/>
              <a:gdLst>
                <a:gd name="T0" fmla="*/ 88 w 1701"/>
                <a:gd name="T1" fmla="*/ 0 h 1703"/>
                <a:gd name="T2" fmla="*/ 237 w 1701"/>
                <a:gd name="T3" fmla="*/ 8 h 1703"/>
                <a:gd name="T4" fmla="*/ 372 w 1701"/>
                <a:gd name="T5" fmla="*/ 26 h 1703"/>
                <a:gd name="T6" fmla="*/ 496 w 1701"/>
                <a:gd name="T7" fmla="*/ 55 h 1703"/>
                <a:gd name="T8" fmla="*/ 688 w 1701"/>
                <a:gd name="T9" fmla="*/ 123 h 1703"/>
                <a:gd name="T10" fmla="*/ 864 w 1701"/>
                <a:gd name="T11" fmla="*/ 206 h 1703"/>
                <a:gd name="T12" fmla="*/ 1024 w 1701"/>
                <a:gd name="T13" fmla="*/ 305 h 1703"/>
                <a:gd name="T14" fmla="*/ 1169 w 1701"/>
                <a:gd name="T15" fmla="*/ 418 h 1703"/>
                <a:gd name="T16" fmla="*/ 1297 w 1701"/>
                <a:gd name="T17" fmla="*/ 548 h 1703"/>
                <a:gd name="T18" fmla="*/ 1409 w 1701"/>
                <a:gd name="T19" fmla="*/ 692 h 1703"/>
                <a:gd name="T20" fmla="*/ 1505 w 1701"/>
                <a:gd name="T21" fmla="*/ 851 h 1703"/>
                <a:gd name="T22" fmla="*/ 1585 w 1701"/>
                <a:gd name="T23" fmla="*/ 1026 h 1703"/>
                <a:gd name="T24" fmla="*/ 1647 w 1701"/>
                <a:gd name="T25" fmla="*/ 1216 h 1703"/>
                <a:gd name="T26" fmla="*/ 1682 w 1701"/>
                <a:gd name="T27" fmla="*/ 1370 h 1703"/>
                <a:gd name="T28" fmla="*/ 1695 w 1701"/>
                <a:gd name="T29" fmla="*/ 1478 h 1703"/>
                <a:gd name="T30" fmla="*/ 1698 w 1701"/>
                <a:gd name="T31" fmla="*/ 1492 h 1703"/>
                <a:gd name="T32" fmla="*/ 1701 w 1701"/>
                <a:gd name="T33" fmla="*/ 1650 h 1703"/>
                <a:gd name="T34" fmla="*/ 1690 w 1701"/>
                <a:gd name="T35" fmla="*/ 1666 h 1703"/>
                <a:gd name="T36" fmla="*/ 1668 w 1701"/>
                <a:gd name="T37" fmla="*/ 1687 h 1703"/>
                <a:gd name="T38" fmla="*/ 1641 w 1701"/>
                <a:gd name="T39" fmla="*/ 1701 h 1703"/>
                <a:gd name="T40" fmla="*/ 1621 w 1701"/>
                <a:gd name="T41" fmla="*/ 1703 h 1703"/>
                <a:gd name="T42" fmla="*/ 1586 w 1701"/>
                <a:gd name="T43" fmla="*/ 1694 h 1703"/>
                <a:gd name="T44" fmla="*/ 1559 w 1701"/>
                <a:gd name="T45" fmla="*/ 1670 h 1703"/>
                <a:gd name="T46" fmla="*/ 1545 w 1701"/>
                <a:gd name="T47" fmla="*/ 1636 h 1703"/>
                <a:gd name="T48" fmla="*/ 1539 w 1701"/>
                <a:gd name="T49" fmla="*/ 1533 h 1703"/>
                <a:gd name="T50" fmla="*/ 1522 w 1701"/>
                <a:gd name="T51" fmla="*/ 1375 h 1703"/>
                <a:gd name="T52" fmla="*/ 1489 w 1701"/>
                <a:gd name="T53" fmla="*/ 1227 h 1703"/>
                <a:gd name="T54" fmla="*/ 1440 w 1701"/>
                <a:gd name="T55" fmla="*/ 1087 h 1703"/>
                <a:gd name="T56" fmla="*/ 1369 w 1701"/>
                <a:gd name="T57" fmla="*/ 936 h 1703"/>
                <a:gd name="T58" fmla="*/ 1274 w 1701"/>
                <a:gd name="T59" fmla="*/ 783 h 1703"/>
                <a:gd name="T60" fmla="*/ 1167 w 1701"/>
                <a:gd name="T61" fmla="*/ 647 h 1703"/>
                <a:gd name="T62" fmla="*/ 1048 w 1701"/>
                <a:gd name="T63" fmla="*/ 525 h 1703"/>
                <a:gd name="T64" fmla="*/ 915 w 1701"/>
                <a:gd name="T65" fmla="*/ 421 h 1703"/>
                <a:gd name="T66" fmla="*/ 770 w 1701"/>
                <a:gd name="T67" fmla="*/ 335 h 1703"/>
                <a:gd name="T68" fmla="*/ 613 w 1701"/>
                <a:gd name="T69" fmla="*/ 263 h 1703"/>
                <a:gd name="T70" fmla="*/ 444 w 1701"/>
                <a:gd name="T71" fmla="*/ 209 h 1703"/>
                <a:gd name="T72" fmla="*/ 292 w 1701"/>
                <a:gd name="T73" fmla="*/ 178 h 1703"/>
                <a:gd name="T74" fmla="*/ 164 w 1701"/>
                <a:gd name="T75" fmla="*/ 167 h 1703"/>
                <a:gd name="T76" fmla="*/ 79 w 1701"/>
                <a:gd name="T77" fmla="*/ 160 h 1703"/>
                <a:gd name="T78" fmla="*/ 48 w 1701"/>
                <a:gd name="T79" fmla="*/ 152 h 1703"/>
                <a:gd name="T80" fmla="*/ 22 w 1701"/>
                <a:gd name="T81" fmla="*/ 136 h 1703"/>
                <a:gd name="T82" fmla="*/ 4 w 1701"/>
                <a:gd name="T83" fmla="*/ 105 h 1703"/>
                <a:gd name="T84" fmla="*/ 1 w 1701"/>
                <a:gd name="T85" fmla="*/ 67 h 1703"/>
                <a:gd name="T86" fmla="*/ 14 w 1701"/>
                <a:gd name="T87" fmla="*/ 34 h 1703"/>
                <a:gd name="T88" fmla="*/ 45 w 1701"/>
                <a:gd name="T89" fmla="*/ 10 h 1703"/>
                <a:gd name="T90" fmla="*/ 87 w 1701"/>
                <a:gd name="T91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01" h="1703">
                  <a:moveTo>
                    <a:pt x="87" y="0"/>
                  </a:moveTo>
                  <a:lnTo>
                    <a:pt x="88" y="0"/>
                  </a:lnTo>
                  <a:lnTo>
                    <a:pt x="164" y="3"/>
                  </a:lnTo>
                  <a:lnTo>
                    <a:pt x="237" y="8"/>
                  </a:lnTo>
                  <a:lnTo>
                    <a:pt x="306" y="16"/>
                  </a:lnTo>
                  <a:lnTo>
                    <a:pt x="372" y="26"/>
                  </a:lnTo>
                  <a:lnTo>
                    <a:pt x="435" y="39"/>
                  </a:lnTo>
                  <a:lnTo>
                    <a:pt x="496" y="55"/>
                  </a:lnTo>
                  <a:lnTo>
                    <a:pt x="593" y="87"/>
                  </a:lnTo>
                  <a:lnTo>
                    <a:pt x="688" y="123"/>
                  </a:lnTo>
                  <a:lnTo>
                    <a:pt x="778" y="163"/>
                  </a:lnTo>
                  <a:lnTo>
                    <a:pt x="864" y="206"/>
                  </a:lnTo>
                  <a:lnTo>
                    <a:pt x="947" y="254"/>
                  </a:lnTo>
                  <a:lnTo>
                    <a:pt x="1024" y="305"/>
                  </a:lnTo>
                  <a:lnTo>
                    <a:pt x="1099" y="360"/>
                  </a:lnTo>
                  <a:lnTo>
                    <a:pt x="1169" y="418"/>
                  </a:lnTo>
                  <a:lnTo>
                    <a:pt x="1235" y="482"/>
                  </a:lnTo>
                  <a:lnTo>
                    <a:pt x="1297" y="548"/>
                  </a:lnTo>
                  <a:lnTo>
                    <a:pt x="1356" y="618"/>
                  </a:lnTo>
                  <a:lnTo>
                    <a:pt x="1409" y="692"/>
                  </a:lnTo>
                  <a:lnTo>
                    <a:pt x="1460" y="771"/>
                  </a:lnTo>
                  <a:lnTo>
                    <a:pt x="1505" y="851"/>
                  </a:lnTo>
                  <a:lnTo>
                    <a:pt x="1546" y="937"/>
                  </a:lnTo>
                  <a:lnTo>
                    <a:pt x="1585" y="1026"/>
                  </a:lnTo>
                  <a:lnTo>
                    <a:pt x="1618" y="1119"/>
                  </a:lnTo>
                  <a:lnTo>
                    <a:pt x="1647" y="1216"/>
                  </a:lnTo>
                  <a:lnTo>
                    <a:pt x="1673" y="1316"/>
                  </a:lnTo>
                  <a:lnTo>
                    <a:pt x="1682" y="1370"/>
                  </a:lnTo>
                  <a:lnTo>
                    <a:pt x="1689" y="1425"/>
                  </a:lnTo>
                  <a:lnTo>
                    <a:pt x="1695" y="1478"/>
                  </a:lnTo>
                  <a:lnTo>
                    <a:pt x="1696" y="1485"/>
                  </a:lnTo>
                  <a:lnTo>
                    <a:pt x="1698" y="1492"/>
                  </a:lnTo>
                  <a:lnTo>
                    <a:pt x="1701" y="1504"/>
                  </a:lnTo>
                  <a:lnTo>
                    <a:pt x="1701" y="1650"/>
                  </a:lnTo>
                  <a:lnTo>
                    <a:pt x="1699" y="1653"/>
                  </a:lnTo>
                  <a:lnTo>
                    <a:pt x="1690" y="1666"/>
                  </a:lnTo>
                  <a:lnTo>
                    <a:pt x="1680" y="1677"/>
                  </a:lnTo>
                  <a:lnTo>
                    <a:pt x="1668" y="1687"/>
                  </a:lnTo>
                  <a:lnTo>
                    <a:pt x="1655" y="1695"/>
                  </a:lnTo>
                  <a:lnTo>
                    <a:pt x="1641" y="1701"/>
                  </a:lnTo>
                  <a:lnTo>
                    <a:pt x="1624" y="1703"/>
                  </a:lnTo>
                  <a:lnTo>
                    <a:pt x="1621" y="1703"/>
                  </a:lnTo>
                  <a:lnTo>
                    <a:pt x="1603" y="1701"/>
                  </a:lnTo>
                  <a:lnTo>
                    <a:pt x="1586" y="1694"/>
                  </a:lnTo>
                  <a:lnTo>
                    <a:pt x="1571" y="1684"/>
                  </a:lnTo>
                  <a:lnTo>
                    <a:pt x="1559" y="1670"/>
                  </a:lnTo>
                  <a:lnTo>
                    <a:pt x="1550" y="1654"/>
                  </a:lnTo>
                  <a:lnTo>
                    <a:pt x="1545" y="1636"/>
                  </a:lnTo>
                  <a:lnTo>
                    <a:pt x="1543" y="1615"/>
                  </a:lnTo>
                  <a:lnTo>
                    <a:pt x="1539" y="1533"/>
                  </a:lnTo>
                  <a:lnTo>
                    <a:pt x="1532" y="1452"/>
                  </a:lnTo>
                  <a:lnTo>
                    <a:pt x="1522" y="1375"/>
                  </a:lnTo>
                  <a:lnTo>
                    <a:pt x="1507" y="1300"/>
                  </a:lnTo>
                  <a:lnTo>
                    <a:pt x="1489" y="1227"/>
                  </a:lnTo>
                  <a:lnTo>
                    <a:pt x="1467" y="1155"/>
                  </a:lnTo>
                  <a:lnTo>
                    <a:pt x="1440" y="1087"/>
                  </a:lnTo>
                  <a:lnTo>
                    <a:pt x="1410" y="1019"/>
                  </a:lnTo>
                  <a:lnTo>
                    <a:pt x="1369" y="936"/>
                  </a:lnTo>
                  <a:lnTo>
                    <a:pt x="1322" y="857"/>
                  </a:lnTo>
                  <a:lnTo>
                    <a:pt x="1274" y="783"/>
                  </a:lnTo>
                  <a:lnTo>
                    <a:pt x="1222" y="712"/>
                  </a:lnTo>
                  <a:lnTo>
                    <a:pt x="1167" y="647"/>
                  </a:lnTo>
                  <a:lnTo>
                    <a:pt x="1109" y="584"/>
                  </a:lnTo>
                  <a:lnTo>
                    <a:pt x="1048" y="525"/>
                  </a:lnTo>
                  <a:lnTo>
                    <a:pt x="983" y="472"/>
                  </a:lnTo>
                  <a:lnTo>
                    <a:pt x="915" y="421"/>
                  </a:lnTo>
                  <a:lnTo>
                    <a:pt x="844" y="376"/>
                  </a:lnTo>
                  <a:lnTo>
                    <a:pt x="770" y="335"/>
                  </a:lnTo>
                  <a:lnTo>
                    <a:pt x="693" y="296"/>
                  </a:lnTo>
                  <a:lnTo>
                    <a:pt x="613" y="263"/>
                  </a:lnTo>
                  <a:lnTo>
                    <a:pt x="530" y="234"/>
                  </a:lnTo>
                  <a:lnTo>
                    <a:pt x="444" y="209"/>
                  </a:lnTo>
                  <a:lnTo>
                    <a:pt x="354" y="188"/>
                  </a:lnTo>
                  <a:lnTo>
                    <a:pt x="292" y="178"/>
                  </a:lnTo>
                  <a:lnTo>
                    <a:pt x="228" y="171"/>
                  </a:lnTo>
                  <a:lnTo>
                    <a:pt x="164" y="167"/>
                  </a:lnTo>
                  <a:lnTo>
                    <a:pt x="93" y="161"/>
                  </a:lnTo>
                  <a:lnTo>
                    <a:pt x="79" y="160"/>
                  </a:lnTo>
                  <a:lnTo>
                    <a:pt x="64" y="157"/>
                  </a:lnTo>
                  <a:lnTo>
                    <a:pt x="48" y="152"/>
                  </a:lnTo>
                  <a:lnTo>
                    <a:pt x="34" y="145"/>
                  </a:lnTo>
                  <a:lnTo>
                    <a:pt x="22" y="136"/>
                  </a:lnTo>
                  <a:lnTo>
                    <a:pt x="11" y="123"/>
                  </a:lnTo>
                  <a:lnTo>
                    <a:pt x="4" y="105"/>
                  </a:lnTo>
                  <a:lnTo>
                    <a:pt x="0" y="86"/>
                  </a:lnTo>
                  <a:lnTo>
                    <a:pt x="1" y="67"/>
                  </a:lnTo>
                  <a:lnTo>
                    <a:pt x="5" y="50"/>
                  </a:lnTo>
                  <a:lnTo>
                    <a:pt x="14" y="34"/>
                  </a:lnTo>
                  <a:lnTo>
                    <a:pt x="28" y="20"/>
                  </a:lnTo>
                  <a:lnTo>
                    <a:pt x="45" y="10"/>
                  </a:lnTo>
                  <a:lnTo>
                    <a:pt x="66" y="3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4" name="Freeform 515">
              <a:extLst>
                <a:ext uri="{FF2B5EF4-FFF2-40B4-BE49-F238E27FC236}">
                  <a16:creationId xmlns:a16="http://schemas.microsoft.com/office/drawing/2014/main" id="{BF8F24E3-58CB-FBD4-2AF5-0827AA3BB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9" y="1654"/>
              <a:ext cx="201" cy="201"/>
            </a:xfrm>
            <a:custGeom>
              <a:avLst/>
              <a:gdLst>
                <a:gd name="T0" fmla="*/ 590 w 3013"/>
                <a:gd name="T1" fmla="*/ 175 h 3014"/>
                <a:gd name="T2" fmla="*/ 344 w 3013"/>
                <a:gd name="T3" fmla="*/ 416 h 3014"/>
                <a:gd name="T4" fmla="*/ 180 w 3013"/>
                <a:gd name="T5" fmla="*/ 624 h 3014"/>
                <a:gd name="T6" fmla="*/ 163 w 3013"/>
                <a:gd name="T7" fmla="*/ 795 h 3014"/>
                <a:gd name="T8" fmla="*/ 221 w 3013"/>
                <a:gd name="T9" fmla="*/ 1017 h 3014"/>
                <a:gd name="T10" fmla="*/ 366 w 3013"/>
                <a:gd name="T11" fmla="*/ 1336 h 3014"/>
                <a:gd name="T12" fmla="*/ 635 w 3013"/>
                <a:gd name="T13" fmla="*/ 1747 h 3014"/>
                <a:gd name="T14" fmla="*/ 997 w 3013"/>
                <a:gd name="T15" fmla="*/ 2145 h 3014"/>
                <a:gd name="T16" fmla="*/ 1413 w 3013"/>
                <a:gd name="T17" fmla="*/ 2486 h 3014"/>
                <a:gd name="T18" fmla="*/ 1848 w 3013"/>
                <a:gd name="T19" fmla="*/ 2730 h 3014"/>
                <a:gd name="T20" fmla="*/ 2072 w 3013"/>
                <a:gd name="T21" fmla="*/ 2818 h 3014"/>
                <a:gd name="T22" fmla="*/ 2243 w 3013"/>
                <a:gd name="T23" fmla="*/ 2851 h 3014"/>
                <a:gd name="T24" fmla="*/ 2328 w 3013"/>
                <a:gd name="T25" fmla="*/ 2851 h 3014"/>
                <a:gd name="T26" fmla="*/ 2461 w 3013"/>
                <a:gd name="T27" fmla="*/ 2795 h 3014"/>
                <a:gd name="T28" fmla="*/ 2834 w 3013"/>
                <a:gd name="T29" fmla="*/ 2428 h 3014"/>
                <a:gd name="T30" fmla="*/ 2848 w 3013"/>
                <a:gd name="T31" fmla="*/ 2332 h 3014"/>
                <a:gd name="T32" fmla="*/ 2391 w 3013"/>
                <a:gd name="T33" fmla="*/ 1864 h 3014"/>
                <a:gd name="T34" fmla="*/ 2295 w 3013"/>
                <a:gd name="T35" fmla="*/ 1851 h 3014"/>
                <a:gd name="T36" fmla="*/ 2053 w 3013"/>
                <a:gd name="T37" fmla="*/ 2078 h 3014"/>
                <a:gd name="T38" fmla="*/ 1890 w 3013"/>
                <a:gd name="T39" fmla="*/ 2183 h 3014"/>
                <a:gd name="T40" fmla="*/ 1714 w 3013"/>
                <a:gd name="T41" fmla="*/ 2194 h 3014"/>
                <a:gd name="T42" fmla="*/ 1545 w 3013"/>
                <a:gd name="T43" fmla="*/ 2113 h 3014"/>
                <a:gd name="T44" fmla="*/ 872 w 3013"/>
                <a:gd name="T45" fmla="*/ 1428 h 3014"/>
                <a:gd name="T46" fmla="*/ 813 w 3013"/>
                <a:gd name="T47" fmla="*/ 1256 h 3014"/>
                <a:gd name="T48" fmla="*/ 847 w 3013"/>
                <a:gd name="T49" fmla="*/ 1081 h 3014"/>
                <a:gd name="T50" fmla="*/ 999 w 3013"/>
                <a:gd name="T51" fmla="*/ 896 h 3014"/>
                <a:gd name="T52" fmla="*/ 1168 w 3013"/>
                <a:gd name="T53" fmla="*/ 695 h 3014"/>
                <a:gd name="T54" fmla="*/ 1141 w 3013"/>
                <a:gd name="T55" fmla="*/ 612 h 3014"/>
                <a:gd name="T56" fmla="*/ 717 w 3013"/>
                <a:gd name="T57" fmla="*/ 187 h 3014"/>
                <a:gd name="T58" fmla="*/ 646 w 3013"/>
                <a:gd name="T59" fmla="*/ 158 h 3014"/>
                <a:gd name="T60" fmla="*/ 770 w 3013"/>
                <a:gd name="T61" fmla="*/ 30 h 3014"/>
                <a:gd name="T62" fmla="*/ 1114 w 3013"/>
                <a:gd name="T63" fmla="*/ 357 h 3014"/>
                <a:gd name="T64" fmla="*/ 1312 w 3013"/>
                <a:gd name="T65" fmla="*/ 592 h 3014"/>
                <a:gd name="T66" fmla="*/ 1322 w 3013"/>
                <a:gd name="T67" fmla="*/ 737 h 3014"/>
                <a:gd name="T68" fmla="*/ 1250 w 3013"/>
                <a:gd name="T69" fmla="*/ 870 h 3014"/>
                <a:gd name="T70" fmla="*/ 997 w 3013"/>
                <a:gd name="T71" fmla="*/ 1138 h 3014"/>
                <a:gd name="T72" fmla="*/ 974 w 3013"/>
                <a:gd name="T73" fmla="*/ 1265 h 3014"/>
                <a:gd name="T74" fmla="*/ 1042 w 3013"/>
                <a:gd name="T75" fmla="*/ 1388 h 3014"/>
                <a:gd name="T76" fmla="*/ 1717 w 3013"/>
                <a:gd name="T77" fmla="*/ 2031 h 3014"/>
                <a:gd name="T78" fmla="*/ 1844 w 3013"/>
                <a:gd name="T79" fmla="*/ 2031 h 3014"/>
                <a:gd name="T80" fmla="*/ 2034 w 3013"/>
                <a:gd name="T81" fmla="*/ 1872 h 3014"/>
                <a:gd name="T82" fmla="*/ 2238 w 3013"/>
                <a:gd name="T83" fmla="*/ 1703 h 3014"/>
                <a:gd name="T84" fmla="*/ 2388 w 3013"/>
                <a:gd name="T85" fmla="*/ 1692 h 3014"/>
                <a:gd name="T86" fmla="*/ 2529 w 3013"/>
                <a:gd name="T87" fmla="*/ 1772 h 3014"/>
                <a:gd name="T88" fmla="*/ 2997 w 3013"/>
                <a:gd name="T89" fmla="*/ 2275 h 3014"/>
                <a:gd name="T90" fmla="*/ 3008 w 3013"/>
                <a:gd name="T91" fmla="*/ 2422 h 3014"/>
                <a:gd name="T92" fmla="*/ 2929 w 3013"/>
                <a:gd name="T93" fmla="*/ 2562 h 3014"/>
                <a:gd name="T94" fmla="*/ 2592 w 3013"/>
                <a:gd name="T95" fmla="*/ 2895 h 3014"/>
                <a:gd name="T96" fmla="*/ 2418 w 3013"/>
                <a:gd name="T97" fmla="*/ 2991 h 3014"/>
                <a:gd name="T98" fmla="*/ 2266 w 3013"/>
                <a:gd name="T99" fmla="*/ 3014 h 3014"/>
                <a:gd name="T100" fmla="*/ 2052 w 3013"/>
                <a:gd name="T101" fmla="*/ 2979 h 3014"/>
                <a:gd name="T102" fmla="*/ 1793 w 3013"/>
                <a:gd name="T103" fmla="*/ 2880 h 3014"/>
                <a:gd name="T104" fmla="*/ 1355 w 3013"/>
                <a:gd name="T105" fmla="*/ 2639 h 3014"/>
                <a:gd name="T106" fmla="*/ 940 w 3013"/>
                <a:gd name="T107" fmla="*/ 2309 h 3014"/>
                <a:gd name="T108" fmla="*/ 560 w 3013"/>
                <a:gd name="T109" fmla="*/ 1908 h 3014"/>
                <a:gd name="T110" fmla="*/ 268 w 3013"/>
                <a:gd name="T111" fmla="*/ 1488 h 3014"/>
                <a:gd name="T112" fmla="*/ 100 w 3013"/>
                <a:gd name="T113" fmla="*/ 1146 h 3014"/>
                <a:gd name="T114" fmla="*/ 12 w 3013"/>
                <a:gd name="T115" fmla="*/ 866 h 3014"/>
                <a:gd name="T116" fmla="*/ 8 w 3013"/>
                <a:gd name="T117" fmla="*/ 654 h 3014"/>
                <a:gd name="T118" fmla="*/ 82 w 3013"/>
                <a:gd name="T119" fmla="*/ 469 h 3014"/>
                <a:gd name="T120" fmla="*/ 264 w 3013"/>
                <a:gd name="T121" fmla="*/ 269 h 3014"/>
                <a:gd name="T122" fmla="*/ 489 w 3013"/>
                <a:gd name="T123" fmla="*/ 51 h 3014"/>
                <a:gd name="T124" fmla="*/ 628 w 3013"/>
                <a:gd name="T125" fmla="*/ 0 h 3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3" h="3014">
                  <a:moveTo>
                    <a:pt x="646" y="158"/>
                  </a:moveTo>
                  <a:lnTo>
                    <a:pt x="627" y="160"/>
                  </a:lnTo>
                  <a:lnTo>
                    <a:pt x="608" y="165"/>
                  </a:lnTo>
                  <a:lnTo>
                    <a:pt x="590" y="175"/>
                  </a:lnTo>
                  <a:lnTo>
                    <a:pt x="574" y="188"/>
                  </a:lnTo>
                  <a:lnTo>
                    <a:pt x="544" y="218"/>
                  </a:lnTo>
                  <a:lnTo>
                    <a:pt x="444" y="316"/>
                  </a:lnTo>
                  <a:lnTo>
                    <a:pt x="344" y="416"/>
                  </a:lnTo>
                  <a:lnTo>
                    <a:pt x="246" y="518"/>
                  </a:lnTo>
                  <a:lnTo>
                    <a:pt x="219" y="551"/>
                  </a:lnTo>
                  <a:lnTo>
                    <a:pt x="197" y="585"/>
                  </a:lnTo>
                  <a:lnTo>
                    <a:pt x="180" y="624"/>
                  </a:lnTo>
                  <a:lnTo>
                    <a:pt x="168" y="663"/>
                  </a:lnTo>
                  <a:lnTo>
                    <a:pt x="160" y="706"/>
                  </a:lnTo>
                  <a:lnTo>
                    <a:pt x="159" y="749"/>
                  </a:lnTo>
                  <a:lnTo>
                    <a:pt x="163" y="795"/>
                  </a:lnTo>
                  <a:lnTo>
                    <a:pt x="172" y="853"/>
                  </a:lnTo>
                  <a:lnTo>
                    <a:pt x="186" y="908"/>
                  </a:lnTo>
                  <a:lnTo>
                    <a:pt x="202" y="964"/>
                  </a:lnTo>
                  <a:lnTo>
                    <a:pt x="221" y="1017"/>
                  </a:lnTo>
                  <a:lnTo>
                    <a:pt x="242" y="1071"/>
                  </a:lnTo>
                  <a:lnTo>
                    <a:pt x="263" y="1122"/>
                  </a:lnTo>
                  <a:lnTo>
                    <a:pt x="313" y="1230"/>
                  </a:lnTo>
                  <a:lnTo>
                    <a:pt x="366" y="1336"/>
                  </a:lnTo>
                  <a:lnTo>
                    <a:pt x="426" y="1441"/>
                  </a:lnTo>
                  <a:lnTo>
                    <a:pt x="490" y="1544"/>
                  </a:lnTo>
                  <a:lnTo>
                    <a:pt x="560" y="1646"/>
                  </a:lnTo>
                  <a:lnTo>
                    <a:pt x="635" y="1747"/>
                  </a:lnTo>
                  <a:lnTo>
                    <a:pt x="717" y="1847"/>
                  </a:lnTo>
                  <a:lnTo>
                    <a:pt x="803" y="1946"/>
                  </a:lnTo>
                  <a:lnTo>
                    <a:pt x="896" y="2045"/>
                  </a:lnTo>
                  <a:lnTo>
                    <a:pt x="997" y="2145"/>
                  </a:lnTo>
                  <a:lnTo>
                    <a:pt x="1100" y="2240"/>
                  </a:lnTo>
                  <a:lnTo>
                    <a:pt x="1203" y="2328"/>
                  </a:lnTo>
                  <a:lnTo>
                    <a:pt x="1307" y="2409"/>
                  </a:lnTo>
                  <a:lnTo>
                    <a:pt x="1413" y="2486"/>
                  </a:lnTo>
                  <a:lnTo>
                    <a:pt x="1519" y="2556"/>
                  </a:lnTo>
                  <a:lnTo>
                    <a:pt x="1627" y="2619"/>
                  </a:lnTo>
                  <a:lnTo>
                    <a:pt x="1737" y="2678"/>
                  </a:lnTo>
                  <a:lnTo>
                    <a:pt x="1848" y="2730"/>
                  </a:lnTo>
                  <a:lnTo>
                    <a:pt x="1960" y="2778"/>
                  </a:lnTo>
                  <a:lnTo>
                    <a:pt x="1997" y="2791"/>
                  </a:lnTo>
                  <a:lnTo>
                    <a:pt x="2034" y="2805"/>
                  </a:lnTo>
                  <a:lnTo>
                    <a:pt x="2072" y="2818"/>
                  </a:lnTo>
                  <a:lnTo>
                    <a:pt x="2112" y="2829"/>
                  </a:lnTo>
                  <a:lnTo>
                    <a:pt x="2153" y="2839"/>
                  </a:lnTo>
                  <a:lnTo>
                    <a:pt x="2196" y="2846"/>
                  </a:lnTo>
                  <a:lnTo>
                    <a:pt x="2243" y="2851"/>
                  </a:lnTo>
                  <a:lnTo>
                    <a:pt x="2291" y="2854"/>
                  </a:lnTo>
                  <a:lnTo>
                    <a:pt x="2292" y="2854"/>
                  </a:lnTo>
                  <a:lnTo>
                    <a:pt x="2295" y="2854"/>
                  </a:lnTo>
                  <a:lnTo>
                    <a:pt x="2328" y="2851"/>
                  </a:lnTo>
                  <a:lnTo>
                    <a:pt x="2361" y="2843"/>
                  </a:lnTo>
                  <a:lnTo>
                    <a:pt x="2394" y="2832"/>
                  </a:lnTo>
                  <a:lnTo>
                    <a:pt x="2428" y="2816"/>
                  </a:lnTo>
                  <a:lnTo>
                    <a:pt x="2461" y="2795"/>
                  </a:lnTo>
                  <a:lnTo>
                    <a:pt x="2493" y="2771"/>
                  </a:lnTo>
                  <a:lnTo>
                    <a:pt x="2523" y="2743"/>
                  </a:lnTo>
                  <a:lnTo>
                    <a:pt x="2815" y="2452"/>
                  </a:lnTo>
                  <a:lnTo>
                    <a:pt x="2834" y="2428"/>
                  </a:lnTo>
                  <a:lnTo>
                    <a:pt x="2848" y="2404"/>
                  </a:lnTo>
                  <a:lnTo>
                    <a:pt x="2855" y="2380"/>
                  </a:lnTo>
                  <a:lnTo>
                    <a:pt x="2855" y="2356"/>
                  </a:lnTo>
                  <a:lnTo>
                    <a:pt x="2848" y="2332"/>
                  </a:lnTo>
                  <a:lnTo>
                    <a:pt x="2834" y="2307"/>
                  </a:lnTo>
                  <a:lnTo>
                    <a:pt x="2815" y="2284"/>
                  </a:lnTo>
                  <a:lnTo>
                    <a:pt x="2414" y="1884"/>
                  </a:lnTo>
                  <a:lnTo>
                    <a:pt x="2391" y="1864"/>
                  </a:lnTo>
                  <a:lnTo>
                    <a:pt x="2368" y="1851"/>
                  </a:lnTo>
                  <a:lnTo>
                    <a:pt x="2344" y="1845"/>
                  </a:lnTo>
                  <a:lnTo>
                    <a:pt x="2320" y="1845"/>
                  </a:lnTo>
                  <a:lnTo>
                    <a:pt x="2295" y="1851"/>
                  </a:lnTo>
                  <a:lnTo>
                    <a:pt x="2271" y="1864"/>
                  </a:lnTo>
                  <a:lnTo>
                    <a:pt x="2248" y="1884"/>
                  </a:lnTo>
                  <a:lnTo>
                    <a:pt x="2125" y="2008"/>
                  </a:lnTo>
                  <a:lnTo>
                    <a:pt x="2053" y="2078"/>
                  </a:lnTo>
                  <a:lnTo>
                    <a:pt x="2015" y="2114"/>
                  </a:lnTo>
                  <a:lnTo>
                    <a:pt x="1974" y="2143"/>
                  </a:lnTo>
                  <a:lnTo>
                    <a:pt x="1933" y="2166"/>
                  </a:lnTo>
                  <a:lnTo>
                    <a:pt x="1890" y="2183"/>
                  </a:lnTo>
                  <a:lnTo>
                    <a:pt x="1846" y="2194"/>
                  </a:lnTo>
                  <a:lnTo>
                    <a:pt x="1803" y="2200"/>
                  </a:lnTo>
                  <a:lnTo>
                    <a:pt x="1758" y="2200"/>
                  </a:lnTo>
                  <a:lnTo>
                    <a:pt x="1714" y="2194"/>
                  </a:lnTo>
                  <a:lnTo>
                    <a:pt x="1671" y="2182"/>
                  </a:lnTo>
                  <a:lnTo>
                    <a:pt x="1627" y="2165"/>
                  </a:lnTo>
                  <a:lnTo>
                    <a:pt x="1586" y="2142"/>
                  </a:lnTo>
                  <a:lnTo>
                    <a:pt x="1545" y="2113"/>
                  </a:lnTo>
                  <a:lnTo>
                    <a:pt x="1507" y="2078"/>
                  </a:lnTo>
                  <a:lnTo>
                    <a:pt x="937" y="1508"/>
                  </a:lnTo>
                  <a:lnTo>
                    <a:pt x="901" y="1469"/>
                  </a:lnTo>
                  <a:lnTo>
                    <a:pt x="872" y="1428"/>
                  </a:lnTo>
                  <a:lnTo>
                    <a:pt x="848" y="1386"/>
                  </a:lnTo>
                  <a:lnTo>
                    <a:pt x="830" y="1343"/>
                  </a:lnTo>
                  <a:lnTo>
                    <a:pt x="818" y="1300"/>
                  </a:lnTo>
                  <a:lnTo>
                    <a:pt x="813" y="1256"/>
                  </a:lnTo>
                  <a:lnTo>
                    <a:pt x="812" y="1211"/>
                  </a:lnTo>
                  <a:lnTo>
                    <a:pt x="818" y="1168"/>
                  </a:lnTo>
                  <a:lnTo>
                    <a:pt x="830" y="1124"/>
                  </a:lnTo>
                  <a:lnTo>
                    <a:pt x="847" y="1081"/>
                  </a:lnTo>
                  <a:lnTo>
                    <a:pt x="871" y="1040"/>
                  </a:lnTo>
                  <a:lnTo>
                    <a:pt x="900" y="998"/>
                  </a:lnTo>
                  <a:lnTo>
                    <a:pt x="936" y="959"/>
                  </a:lnTo>
                  <a:lnTo>
                    <a:pt x="999" y="896"/>
                  </a:lnTo>
                  <a:lnTo>
                    <a:pt x="1135" y="760"/>
                  </a:lnTo>
                  <a:lnTo>
                    <a:pt x="1151" y="740"/>
                  </a:lnTo>
                  <a:lnTo>
                    <a:pt x="1162" y="718"/>
                  </a:lnTo>
                  <a:lnTo>
                    <a:pt x="1168" y="695"/>
                  </a:lnTo>
                  <a:lnTo>
                    <a:pt x="1169" y="673"/>
                  </a:lnTo>
                  <a:lnTo>
                    <a:pt x="1165" y="651"/>
                  </a:lnTo>
                  <a:lnTo>
                    <a:pt x="1156" y="630"/>
                  </a:lnTo>
                  <a:lnTo>
                    <a:pt x="1141" y="612"/>
                  </a:lnTo>
                  <a:lnTo>
                    <a:pt x="1039" y="508"/>
                  </a:lnTo>
                  <a:lnTo>
                    <a:pt x="933" y="402"/>
                  </a:lnTo>
                  <a:lnTo>
                    <a:pt x="826" y="295"/>
                  </a:lnTo>
                  <a:lnTo>
                    <a:pt x="717" y="187"/>
                  </a:lnTo>
                  <a:lnTo>
                    <a:pt x="701" y="175"/>
                  </a:lnTo>
                  <a:lnTo>
                    <a:pt x="683" y="165"/>
                  </a:lnTo>
                  <a:lnTo>
                    <a:pt x="665" y="160"/>
                  </a:lnTo>
                  <a:lnTo>
                    <a:pt x="646" y="158"/>
                  </a:lnTo>
                  <a:close/>
                  <a:moveTo>
                    <a:pt x="664" y="0"/>
                  </a:moveTo>
                  <a:lnTo>
                    <a:pt x="701" y="5"/>
                  </a:lnTo>
                  <a:lnTo>
                    <a:pt x="736" y="15"/>
                  </a:lnTo>
                  <a:lnTo>
                    <a:pt x="770" y="30"/>
                  </a:lnTo>
                  <a:lnTo>
                    <a:pt x="802" y="51"/>
                  </a:lnTo>
                  <a:lnTo>
                    <a:pt x="833" y="78"/>
                  </a:lnTo>
                  <a:lnTo>
                    <a:pt x="974" y="217"/>
                  </a:lnTo>
                  <a:lnTo>
                    <a:pt x="1114" y="357"/>
                  </a:lnTo>
                  <a:lnTo>
                    <a:pt x="1251" y="496"/>
                  </a:lnTo>
                  <a:lnTo>
                    <a:pt x="1277" y="526"/>
                  </a:lnTo>
                  <a:lnTo>
                    <a:pt x="1297" y="558"/>
                  </a:lnTo>
                  <a:lnTo>
                    <a:pt x="1312" y="592"/>
                  </a:lnTo>
                  <a:lnTo>
                    <a:pt x="1323" y="628"/>
                  </a:lnTo>
                  <a:lnTo>
                    <a:pt x="1328" y="663"/>
                  </a:lnTo>
                  <a:lnTo>
                    <a:pt x="1328" y="700"/>
                  </a:lnTo>
                  <a:lnTo>
                    <a:pt x="1322" y="737"/>
                  </a:lnTo>
                  <a:lnTo>
                    <a:pt x="1312" y="772"/>
                  </a:lnTo>
                  <a:lnTo>
                    <a:pt x="1296" y="806"/>
                  </a:lnTo>
                  <a:lnTo>
                    <a:pt x="1276" y="839"/>
                  </a:lnTo>
                  <a:lnTo>
                    <a:pt x="1250" y="870"/>
                  </a:lnTo>
                  <a:lnTo>
                    <a:pt x="1119" y="1000"/>
                  </a:lnTo>
                  <a:lnTo>
                    <a:pt x="1042" y="1078"/>
                  </a:lnTo>
                  <a:lnTo>
                    <a:pt x="1016" y="1107"/>
                  </a:lnTo>
                  <a:lnTo>
                    <a:pt x="997" y="1138"/>
                  </a:lnTo>
                  <a:lnTo>
                    <a:pt x="983" y="1169"/>
                  </a:lnTo>
                  <a:lnTo>
                    <a:pt x="974" y="1200"/>
                  </a:lnTo>
                  <a:lnTo>
                    <a:pt x="971" y="1232"/>
                  </a:lnTo>
                  <a:lnTo>
                    <a:pt x="974" y="1265"/>
                  </a:lnTo>
                  <a:lnTo>
                    <a:pt x="982" y="1297"/>
                  </a:lnTo>
                  <a:lnTo>
                    <a:pt x="996" y="1328"/>
                  </a:lnTo>
                  <a:lnTo>
                    <a:pt x="1016" y="1359"/>
                  </a:lnTo>
                  <a:lnTo>
                    <a:pt x="1042" y="1388"/>
                  </a:lnTo>
                  <a:lnTo>
                    <a:pt x="1627" y="1973"/>
                  </a:lnTo>
                  <a:lnTo>
                    <a:pt x="1655" y="1998"/>
                  </a:lnTo>
                  <a:lnTo>
                    <a:pt x="1686" y="2018"/>
                  </a:lnTo>
                  <a:lnTo>
                    <a:pt x="1717" y="2031"/>
                  </a:lnTo>
                  <a:lnTo>
                    <a:pt x="1748" y="2040"/>
                  </a:lnTo>
                  <a:lnTo>
                    <a:pt x="1781" y="2042"/>
                  </a:lnTo>
                  <a:lnTo>
                    <a:pt x="1813" y="2039"/>
                  </a:lnTo>
                  <a:lnTo>
                    <a:pt x="1844" y="2031"/>
                  </a:lnTo>
                  <a:lnTo>
                    <a:pt x="1875" y="2017"/>
                  </a:lnTo>
                  <a:lnTo>
                    <a:pt x="1906" y="1998"/>
                  </a:lnTo>
                  <a:lnTo>
                    <a:pt x="1935" y="1972"/>
                  </a:lnTo>
                  <a:lnTo>
                    <a:pt x="2034" y="1872"/>
                  </a:lnTo>
                  <a:lnTo>
                    <a:pt x="2134" y="1773"/>
                  </a:lnTo>
                  <a:lnTo>
                    <a:pt x="2167" y="1744"/>
                  </a:lnTo>
                  <a:lnTo>
                    <a:pt x="2201" y="1721"/>
                  </a:lnTo>
                  <a:lnTo>
                    <a:pt x="2238" y="1703"/>
                  </a:lnTo>
                  <a:lnTo>
                    <a:pt x="2275" y="1692"/>
                  </a:lnTo>
                  <a:lnTo>
                    <a:pt x="2313" y="1686"/>
                  </a:lnTo>
                  <a:lnTo>
                    <a:pt x="2350" y="1686"/>
                  </a:lnTo>
                  <a:lnTo>
                    <a:pt x="2388" y="1692"/>
                  </a:lnTo>
                  <a:lnTo>
                    <a:pt x="2425" y="1703"/>
                  </a:lnTo>
                  <a:lnTo>
                    <a:pt x="2461" y="1721"/>
                  </a:lnTo>
                  <a:lnTo>
                    <a:pt x="2495" y="1744"/>
                  </a:lnTo>
                  <a:lnTo>
                    <a:pt x="2529" y="1772"/>
                  </a:lnTo>
                  <a:lnTo>
                    <a:pt x="2929" y="2173"/>
                  </a:lnTo>
                  <a:lnTo>
                    <a:pt x="2958" y="2205"/>
                  </a:lnTo>
                  <a:lnTo>
                    <a:pt x="2980" y="2239"/>
                  </a:lnTo>
                  <a:lnTo>
                    <a:pt x="2997" y="2275"/>
                  </a:lnTo>
                  <a:lnTo>
                    <a:pt x="3008" y="2311"/>
                  </a:lnTo>
                  <a:lnTo>
                    <a:pt x="3013" y="2349"/>
                  </a:lnTo>
                  <a:lnTo>
                    <a:pt x="3013" y="2385"/>
                  </a:lnTo>
                  <a:lnTo>
                    <a:pt x="3008" y="2422"/>
                  </a:lnTo>
                  <a:lnTo>
                    <a:pt x="2997" y="2460"/>
                  </a:lnTo>
                  <a:lnTo>
                    <a:pt x="2980" y="2495"/>
                  </a:lnTo>
                  <a:lnTo>
                    <a:pt x="2958" y="2529"/>
                  </a:lnTo>
                  <a:lnTo>
                    <a:pt x="2929" y="2562"/>
                  </a:lnTo>
                  <a:lnTo>
                    <a:pt x="2813" y="2679"/>
                  </a:lnTo>
                  <a:lnTo>
                    <a:pt x="2696" y="2795"/>
                  </a:lnTo>
                  <a:lnTo>
                    <a:pt x="2631" y="2860"/>
                  </a:lnTo>
                  <a:lnTo>
                    <a:pt x="2592" y="2895"/>
                  </a:lnTo>
                  <a:lnTo>
                    <a:pt x="2552" y="2926"/>
                  </a:lnTo>
                  <a:lnTo>
                    <a:pt x="2508" y="2952"/>
                  </a:lnTo>
                  <a:lnTo>
                    <a:pt x="2464" y="2974"/>
                  </a:lnTo>
                  <a:lnTo>
                    <a:pt x="2418" y="2991"/>
                  </a:lnTo>
                  <a:lnTo>
                    <a:pt x="2369" y="3003"/>
                  </a:lnTo>
                  <a:lnTo>
                    <a:pt x="2319" y="3011"/>
                  </a:lnTo>
                  <a:lnTo>
                    <a:pt x="2266" y="3014"/>
                  </a:lnTo>
                  <a:lnTo>
                    <a:pt x="2266" y="3014"/>
                  </a:lnTo>
                  <a:lnTo>
                    <a:pt x="2211" y="3011"/>
                  </a:lnTo>
                  <a:lnTo>
                    <a:pt x="2156" y="3003"/>
                  </a:lnTo>
                  <a:lnTo>
                    <a:pt x="2104" y="2993"/>
                  </a:lnTo>
                  <a:lnTo>
                    <a:pt x="2052" y="2979"/>
                  </a:lnTo>
                  <a:lnTo>
                    <a:pt x="2003" y="2963"/>
                  </a:lnTo>
                  <a:lnTo>
                    <a:pt x="1953" y="2945"/>
                  </a:lnTo>
                  <a:lnTo>
                    <a:pt x="1906" y="2927"/>
                  </a:lnTo>
                  <a:lnTo>
                    <a:pt x="1793" y="2880"/>
                  </a:lnTo>
                  <a:lnTo>
                    <a:pt x="1681" y="2827"/>
                  </a:lnTo>
                  <a:lnTo>
                    <a:pt x="1571" y="2770"/>
                  </a:lnTo>
                  <a:lnTo>
                    <a:pt x="1462" y="2707"/>
                  </a:lnTo>
                  <a:lnTo>
                    <a:pt x="1355" y="2639"/>
                  </a:lnTo>
                  <a:lnTo>
                    <a:pt x="1249" y="2565"/>
                  </a:lnTo>
                  <a:lnTo>
                    <a:pt x="1145" y="2485"/>
                  </a:lnTo>
                  <a:lnTo>
                    <a:pt x="1042" y="2400"/>
                  </a:lnTo>
                  <a:lnTo>
                    <a:pt x="940" y="2309"/>
                  </a:lnTo>
                  <a:lnTo>
                    <a:pt x="839" y="2213"/>
                  </a:lnTo>
                  <a:lnTo>
                    <a:pt x="738" y="2111"/>
                  </a:lnTo>
                  <a:lnTo>
                    <a:pt x="646" y="2010"/>
                  </a:lnTo>
                  <a:lnTo>
                    <a:pt x="560" y="1908"/>
                  </a:lnTo>
                  <a:lnTo>
                    <a:pt x="479" y="1805"/>
                  </a:lnTo>
                  <a:lnTo>
                    <a:pt x="404" y="1701"/>
                  </a:lnTo>
                  <a:lnTo>
                    <a:pt x="334" y="1596"/>
                  </a:lnTo>
                  <a:lnTo>
                    <a:pt x="268" y="1488"/>
                  </a:lnTo>
                  <a:lnTo>
                    <a:pt x="209" y="1379"/>
                  </a:lnTo>
                  <a:lnTo>
                    <a:pt x="154" y="1268"/>
                  </a:lnTo>
                  <a:lnTo>
                    <a:pt x="127" y="1208"/>
                  </a:lnTo>
                  <a:lnTo>
                    <a:pt x="100" y="1146"/>
                  </a:lnTo>
                  <a:lnTo>
                    <a:pt x="75" y="1080"/>
                  </a:lnTo>
                  <a:lnTo>
                    <a:pt x="50" y="1011"/>
                  </a:lnTo>
                  <a:lnTo>
                    <a:pt x="29" y="940"/>
                  </a:lnTo>
                  <a:lnTo>
                    <a:pt x="12" y="866"/>
                  </a:lnTo>
                  <a:lnTo>
                    <a:pt x="4" y="810"/>
                  </a:lnTo>
                  <a:lnTo>
                    <a:pt x="0" y="757"/>
                  </a:lnTo>
                  <a:lnTo>
                    <a:pt x="1" y="705"/>
                  </a:lnTo>
                  <a:lnTo>
                    <a:pt x="8" y="654"/>
                  </a:lnTo>
                  <a:lnTo>
                    <a:pt x="19" y="606"/>
                  </a:lnTo>
                  <a:lnTo>
                    <a:pt x="35" y="559"/>
                  </a:lnTo>
                  <a:lnTo>
                    <a:pt x="57" y="514"/>
                  </a:lnTo>
                  <a:lnTo>
                    <a:pt x="82" y="469"/>
                  </a:lnTo>
                  <a:lnTo>
                    <a:pt x="113" y="428"/>
                  </a:lnTo>
                  <a:lnTo>
                    <a:pt x="148" y="388"/>
                  </a:lnTo>
                  <a:lnTo>
                    <a:pt x="206" y="330"/>
                  </a:lnTo>
                  <a:lnTo>
                    <a:pt x="264" y="269"/>
                  </a:lnTo>
                  <a:lnTo>
                    <a:pt x="327" y="208"/>
                  </a:lnTo>
                  <a:lnTo>
                    <a:pt x="391" y="144"/>
                  </a:lnTo>
                  <a:lnTo>
                    <a:pt x="458" y="78"/>
                  </a:lnTo>
                  <a:lnTo>
                    <a:pt x="489" y="51"/>
                  </a:lnTo>
                  <a:lnTo>
                    <a:pt x="522" y="31"/>
                  </a:lnTo>
                  <a:lnTo>
                    <a:pt x="556" y="15"/>
                  </a:lnTo>
                  <a:lnTo>
                    <a:pt x="592" y="5"/>
                  </a:lnTo>
                  <a:lnTo>
                    <a:pt x="628" y="0"/>
                  </a:lnTo>
                  <a:lnTo>
                    <a:pt x="6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5" name="Freeform 516">
              <a:extLst>
                <a:ext uri="{FF2B5EF4-FFF2-40B4-BE49-F238E27FC236}">
                  <a16:creationId xmlns:a16="http://schemas.microsoft.com/office/drawing/2014/main" id="{A0079923-924B-F37B-6AE3-115044C9B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" y="1678"/>
              <a:ext cx="72" cy="72"/>
            </a:xfrm>
            <a:custGeom>
              <a:avLst/>
              <a:gdLst>
                <a:gd name="T0" fmla="*/ 89 w 1087"/>
                <a:gd name="T1" fmla="*/ 0 h 1084"/>
                <a:gd name="T2" fmla="*/ 239 w 1087"/>
                <a:gd name="T3" fmla="*/ 12 h 1084"/>
                <a:gd name="T4" fmla="*/ 382 w 1087"/>
                <a:gd name="T5" fmla="*/ 46 h 1084"/>
                <a:gd name="T6" fmla="*/ 517 w 1087"/>
                <a:gd name="T7" fmla="*/ 98 h 1084"/>
                <a:gd name="T8" fmla="*/ 642 w 1087"/>
                <a:gd name="T9" fmla="*/ 171 h 1084"/>
                <a:gd name="T10" fmla="*/ 755 w 1087"/>
                <a:gd name="T11" fmla="*/ 260 h 1084"/>
                <a:gd name="T12" fmla="*/ 855 w 1087"/>
                <a:gd name="T13" fmla="*/ 364 h 1084"/>
                <a:gd name="T14" fmla="*/ 939 w 1087"/>
                <a:gd name="T15" fmla="*/ 482 h 1084"/>
                <a:gd name="T16" fmla="*/ 1004 w 1087"/>
                <a:gd name="T17" fmla="*/ 613 h 1084"/>
                <a:gd name="T18" fmla="*/ 1052 w 1087"/>
                <a:gd name="T19" fmla="*/ 755 h 1084"/>
                <a:gd name="T20" fmla="*/ 1075 w 1087"/>
                <a:gd name="T21" fmla="*/ 871 h 1084"/>
                <a:gd name="T22" fmla="*/ 1085 w 1087"/>
                <a:gd name="T23" fmla="*/ 953 h 1084"/>
                <a:gd name="T24" fmla="*/ 1084 w 1087"/>
                <a:gd name="T25" fmla="*/ 968 h 1084"/>
                <a:gd name="T26" fmla="*/ 1084 w 1087"/>
                <a:gd name="T27" fmla="*/ 994 h 1084"/>
                <a:gd name="T28" fmla="*/ 1078 w 1087"/>
                <a:gd name="T29" fmla="*/ 1034 h 1084"/>
                <a:gd name="T30" fmla="*/ 1057 w 1087"/>
                <a:gd name="T31" fmla="*/ 1065 h 1084"/>
                <a:gd name="T32" fmla="*/ 1024 w 1087"/>
                <a:gd name="T33" fmla="*/ 1082 h 1084"/>
                <a:gd name="T34" fmla="*/ 1004 w 1087"/>
                <a:gd name="T35" fmla="*/ 1084 h 1084"/>
                <a:gd name="T36" fmla="*/ 968 w 1087"/>
                <a:gd name="T37" fmla="*/ 1075 h 1084"/>
                <a:gd name="T38" fmla="*/ 941 w 1087"/>
                <a:gd name="T39" fmla="*/ 1051 h 1084"/>
                <a:gd name="T40" fmla="*/ 927 w 1087"/>
                <a:gd name="T41" fmla="*/ 1016 h 1084"/>
                <a:gd name="T42" fmla="*/ 922 w 1087"/>
                <a:gd name="T43" fmla="*/ 954 h 1084"/>
                <a:gd name="T44" fmla="*/ 906 w 1087"/>
                <a:gd name="T45" fmla="*/ 834 h 1084"/>
                <a:gd name="T46" fmla="*/ 870 w 1087"/>
                <a:gd name="T47" fmla="*/ 706 h 1084"/>
                <a:gd name="T48" fmla="*/ 814 w 1087"/>
                <a:gd name="T49" fmla="*/ 587 h 1084"/>
                <a:gd name="T50" fmla="*/ 740 w 1087"/>
                <a:gd name="T51" fmla="*/ 478 h 1084"/>
                <a:gd name="T52" fmla="*/ 650 w 1087"/>
                <a:gd name="T53" fmla="*/ 382 h 1084"/>
                <a:gd name="T54" fmla="*/ 547 w 1087"/>
                <a:gd name="T55" fmla="*/ 300 h 1084"/>
                <a:gd name="T56" fmla="*/ 432 w 1087"/>
                <a:gd name="T57" fmla="*/ 236 h 1084"/>
                <a:gd name="T58" fmla="*/ 307 w 1087"/>
                <a:gd name="T59" fmla="*/ 191 h 1084"/>
                <a:gd name="T60" fmla="*/ 216 w 1087"/>
                <a:gd name="T61" fmla="*/ 173 h 1084"/>
                <a:gd name="T62" fmla="*/ 124 w 1087"/>
                <a:gd name="T63" fmla="*/ 163 h 1084"/>
                <a:gd name="T64" fmla="*/ 60 w 1087"/>
                <a:gd name="T65" fmla="*/ 154 h 1084"/>
                <a:gd name="T66" fmla="*/ 22 w 1087"/>
                <a:gd name="T67" fmla="*/ 132 h 1084"/>
                <a:gd name="T68" fmla="*/ 2 w 1087"/>
                <a:gd name="T69" fmla="*/ 98 h 1084"/>
                <a:gd name="T70" fmla="*/ 3 w 1087"/>
                <a:gd name="T71" fmla="*/ 57 h 1084"/>
                <a:gd name="T72" fmla="*/ 19 w 1087"/>
                <a:gd name="T73" fmla="*/ 27 h 1084"/>
                <a:gd name="T74" fmla="*/ 48 w 1087"/>
                <a:gd name="T75" fmla="*/ 7 h 1084"/>
                <a:gd name="T76" fmla="*/ 89 w 1087"/>
                <a:gd name="T7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87" h="1084">
                  <a:moveTo>
                    <a:pt x="89" y="0"/>
                  </a:moveTo>
                  <a:lnTo>
                    <a:pt x="89" y="0"/>
                  </a:lnTo>
                  <a:lnTo>
                    <a:pt x="164" y="3"/>
                  </a:lnTo>
                  <a:lnTo>
                    <a:pt x="239" y="12"/>
                  </a:lnTo>
                  <a:lnTo>
                    <a:pt x="312" y="25"/>
                  </a:lnTo>
                  <a:lnTo>
                    <a:pt x="382" y="46"/>
                  </a:lnTo>
                  <a:lnTo>
                    <a:pt x="451" y="70"/>
                  </a:lnTo>
                  <a:lnTo>
                    <a:pt x="517" y="98"/>
                  </a:lnTo>
                  <a:lnTo>
                    <a:pt x="581" y="132"/>
                  </a:lnTo>
                  <a:lnTo>
                    <a:pt x="642" y="171"/>
                  </a:lnTo>
                  <a:lnTo>
                    <a:pt x="700" y="213"/>
                  </a:lnTo>
                  <a:lnTo>
                    <a:pt x="755" y="260"/>
                  </a:lnTo>
                  <a:lnTo>
                    <a:pt x="806" y="310"/>
                  </a:lnTo>
                  <a:lnTo>
                    <a:pt x="855" y="364"/>
                  </a:lnTo>
                  <a:lnTo>
                    <a:pt x="898" y="421"/>
                  </a:lnTo>
                  <a:lnTo>
                    <a:pt x="939" y="482"/>
                  </a:lnTo>
                  <a:lnTo>
                    <a:pt x="974" y="546"/>
                  </a:lnTo>
                  <a:lnTo>
                    <a:pt x="1004" y="613"/>
                  </a:lnTo>
                  <a:lnTo>
                    <a:pt x="1031" y="683"/>
                  </a:lnTo>
                  <a:lnTo>
                    <a:pt x="1052" y="755"/>
                  </a:lnTo>
                  <a:lnTo>
                    <a:pt x="1068" y="830"/>
                  </a:lnTo>
                  <a:lnTo>
                    <a:pt x="1075" y="871"/>
                  </a:lnTo>
                  <a:lnTo>
                    <a:pt x="1080" y="915"/>
                  </a:lnTo>
                  <a:lnTo>
                    <a:pt x="1085" y="953"/>
                  </a:lnTo>
                  <a:lnTo>
                    <a:pt x="1087" y="968"/>
                  </a:lnTo>
                  <a:lnTo>
                    <a:pt x="1084" y="968"/>
                  </a:lnTo>
                  <a:lnTo>
                    <a:pt x="1084" y="973"/>
                  </a:lnTo>
                  <a:lnTo>
                    <a:pt x="1084" y="994"/>
                  </a:lnTo>
                  <a:lnTo>
                    <a:pt x="1083" y="1015"/>
                  </a:lnTo>
                  <a:lnTo>
                    <a:pt x="1078" y="1034"/>
                  </a:lnTo>
                  <a:lnTo>
                    <a:pt x="1069" y="1051"/>
                  </a:lnTo>
                  <a:lnTo>
                    <a:pt x="1057" y="1065"/>
                  </a:lnTo>
                  <a:lnTo>
                    <a:pt x="1042" y="1075"/>
                  </a:lnTo>
                  <a:lnTo>
                    <a:pt x="1024" y="1082"/>
                  </a:lnTo>
                  <a:lnTo>
                    <a:pt x="1005" y="1084"/>
                  </a:lnTo>
                  <a:lnTo>
                    <a:pt x="1004" y="1084"/>
                  </a:lnTo>
                  <a:lnTo>
                    <a:pt x="986" y="1082"/>
                  </a:lnTo>
                  <a:lnTo>
                    <a:pt x="968" y="1075"/>
                  </a:lnTo>
                  <a:lnTo>
                    <a:pt x="953" y="1065"/>
                  </a:lnTo>
                  <a:lnTo>
                    <a:pt x="941" y="1051"/>
                  </a:lnTo>
                  <a:lnTo>
                    <a:pt x="932" y="1034"/>
                  </a:lnTo>
                  <a:lnTo>
                    <a:pt x="927" y="1016"/>
                  </a:lnTo>
                  <a:lnTo>
                    <a:pt x="924" y="985"/>
                  </a:lnTo>
                  <a:lnTo>
                    <a:pt x="922" y="954"/>
                  </a:lnTo>
                  <a:lnTo>
                    <a:pt x="917" y="901"/>
                  </a:lnTo>
                  <a:lnTo>
                    <a:pt x="906" y="834"/>
                  </a:lnTo>
                  <a:lnTo>
                    <a:pt x="891" y="769"/>
                  </a:lnTo>
                  <a:lnTo>
                    <a:pt x="870" y="706"/>
                  </a:lnTo>
                  <a:lnTo>
                    <a:pt x="844" y="645"/>
                  </a:lnTo>
                  <a:lnTo>
                    <a:pt x="814" y="587"/>
                  </a:lnTo>
                  <a:lnTo>
                    <a:pt x="778" y="530"/>
                  </a:lnTo>
                  <a:lnTo>
                    <a:pt x="740" y="478"/>
                  </a:lnTo>
                  <a:lnTo>
                    <a:pt x="696" y="428"/>
                  </a:lnTo>
                  <a:lnTo>
                    <a:pt x="650" y="382"/>
                  </a:lnTo>
                  <a:lnTo>
                    <a:pt x="601" y="339"/>
                  </a:lnTo>
                  <a:lnTo>
                    <a:pt x="547" y="300"/>
                  </a:lnTo>
                  <a:lnTo>
                    <a:pt x="492" y="266"/>
                  </a:lnTo>
                  <a:lnTo>
                    <a:pt x="432" y="236"/>
                  </a:lnTo>
                  <a:lnTo>
                    <a:pt x="370" y="211"/>
                  </a:lnTo>
                  <a:lnTo>
                    <a:pt x="307" y="191"/>
                  </a:lnTo>
                  <a:lnTo>
                    <a:pt x="262" y="181"/>
                  </a:lnTo>
                  <a:lnTo>
                    <a:pt x="216" y="173"/>
                  </a:lnTo>
                  <a:lnTo>
                    <a:pt x="171" y="168"/>
                  </a:lnTo>
                  <a:lnTo>
                    <a:pt x="124" y="163"/>
                  </a:lnTo>
                  <a:lnTo>
                    <a:pt x="86" y="159"/>
                  </a:lnTo>
                  <a:lnTo>
                    <a:pt x="60" y="154"/>
                  </a:lnTo>
                  <a:lnTo>
                    <a:pt x="38" y="145"/>
                  </a:lnTo>
                  <a:lnTo>
                    <a:pt x="22" y="132"/>
                  </a:lnTo>
                  <a:lnTo>
                    <a:pt x="9" y="116"/>
                  </a:lnTo>
                  <a:lnTo>
                    <a:pt x="2" y="98"/>
                  </a:lnTo>
                  <a:lnTo>
                    <a:pt x="0" y="76"/>
                  </a:lnTo>
                  <a:lnTo>
                    <a:pt x="3" y="57"/>
                  </a:lnTo>
                  <a:lnTo>
                    <a:pt x="9" y="41"/>
                  </a:lnTo>
                  <a:lnTo>
                    <a:pt x="19" y="27"/>
                  </a:lnTo>
                  <a:lnTo>
                    <a:pt x="32" y="15"/>
                  </a:lnTo>
                  <a:lnTo>
                    <a:pt x="48" y="7"/>
                  </a:lnTo>
                  <a:lnTo>
                    <a:pt x="67" y="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75" name="Группа 274">
            <a:extLst>
              <a:ext uri="{FF2B5EF4-FFF2-40B4-BE49-F238E27FC236}">
                <a16:creationId xmlns:a16="http://schemas.microsoft.com/office/drawing/2014/main" id="{3424C3E5-F33C-A968-E956-730871B34FC0}"/>
              </a:ext>
            </a:extLst>
          </p:cNvPr>
          <p:cNvGrpSpPr/>
          <p:nvPr/>
        </p:nvGrpSpPr>
        <p:grpSpPr>
          <a:xfrm>
            <a:off x="8886528" y="2712175"/>
            <a:ext cx="384176" cy="274638"/>
            <a:chOff x="5900738" y="3292476"/>
            <a:chExt cx="384176" cy="274638"/>
          </a:xfrm>
          <a:solidFill>
            <a:schemeClr val="tx2"/>
          </a:solidFill>
        </p:grpSpPr>
        <p:sp>
          <p:nvSpPr>
            <p:cNvPr id="276" name="Freeform 253">
              <a:extLst>
                <a:ext uri="{FF2B5EF4-FFF2-40B4-BE49-F238E27FC236}">
                  <a16:creationId xmlns:a16="http://schemas.microsoft.com/office/drawing/2014/main" id="{15201AB4-C406-A498-DB10-783FEA851A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738" y="3314701"/>
              <a:ext cx="114300" cy="252413"/>
            </a:xfrm>
            <a:custGeom>
              <a:avLst/>
              <a:gdLst>
                <a:gd name="T0" fmla="*/ 530 w 1014"/>
                <a:gd name="T1" fmla="*/ 149 h 2226"/>
                <a:gd name="T2" fmla="*/ 432 w 1014"/>
                <a:gd name="T3" fmla="*/ 202 h 2226"/>
                <a:gd name="T4" fmla="*/ 365 w 1014"/>
                <a:gd name="T5" fmla="*/ 291 h 2226"/>
                <a:gd name="T6" fmla="*/ 339 w 1014"/>
                <a:gd name="T7" fmla="*/ 404 h 2226"/>
                <a:gd name="T8" fmla="*/ 363 w 1014"/>
                <a:gd name="T9" fmla="*/ 517 h 2226"/>
                <a:gd name="T10" fmla="*/ 430 w 1014"/>
                <a:gd name="T11" fmla="*/ 607 h 2226"/>
                <a:gd name="T12" fmla="*/ 529 w 1014"/>
                <a:gd name="T13" fmla="*/ 662 h 2226"/>
                <a:gd name="T14" fmla="*/ 647 w 1014"/>
                <a:gd name="T15" fmla="*/ 670 h 2226"/>
                <a:gd name="T16" fmla="*/ 755 w 1014"/>
                <a:gd name="T17" fmla="*/ 631 h 2226"/>
                <a:gd name="T18" fmla="*/ 834 w 1014"/>
                <a:gd name="T19" fmla="*/ 552 h 2226"/>
                <a:gd name="T20" fmla="*/ 875 w 1014"/>
                <a:gd name="T21" fmla="*/ 446 h 2226"/>
                <a:gd name="T22" fmla="*/ 866 w 1014"/>
                <a:gd name="T23" fmla="*/ 328 h 2226"/>
                <a:gd name="T24" fmla="*/ 811 w 1014"/>
                <a:gd name="T25" fmla="*/ 229 h 2226"/>
                <a:gd name="T26" fmla="*/ 721 w 1014"/>
                <a:gd name="T27" fmla="*/ 161 h 2226"/>
                <a:gd name="T28" fmla="*/ 607 w 1014"/>
                <a:gd name="T29" fmla="*/ 138 h 2226"/>
                <a:gd name="T30" fmla="*/ 694 w 1014"/>
                <a:gd name="T31" fmla="*/ 10 h 2226"/>
                <a:gd name="T32" fmla="*/ 822 w 1014"/>
                <a:gd name="T33" fmla="*/ 62 h 2226"/>
                <a:gd name="T34" fmla="*/ 923 w 1014"/>
                <a:gd name="T35" fmla="*/ 148 h 2226"/>
                <a:gd name="T36" fmla="*/ 982 w 1014"/>
                <a:gd name="T37" fmla="*/ 247 h 2226"/>
                <a:gd name="T38" fmla="*/ 1011 w 1014"/>
                <a:gd name="T39" fmla="*/ 361 h 2226"/>
                <a:gd name="T40" fmla="*/ 1006 w 1014"/>
                <a:gd name="T41" fmla="*/ 483 h 2226"/>
                <a:gd name="T42" fmla="*/ 962 w 1014"/>
                <a:gd name="T43" fmla="*/ 604 h 2226"/>
                <a:gd name="T44" fmla="*/ 872 w 1014"/>
                <a:gd name="T45" fmla="*/ 716 h 2226"/>
                <a:gd name="T46" fmla="*/ 935 w 1014"/>
                <a:gd name="T47" fmla="*/ 759 h 2226"/>
                <a:gd name="T48" fmla="*/ 946 w 1014"/>
                <a:gd name="T49" fmla="*/ 809 h 2226"/>
                <a:gd name="T50" fmla="*/ 916 w 1014"/>
                <a:gd name="T51" fmla="*/ 852 h 2226"/>
                <a:gd name="T52" fmla="*/ 866 w 1014"/>
                <a:gd name="T53" fmla="*/ 862 h 2226"/>
                <a:gd name="T54" fmla="*/ 740 w 1014"/>
                <a:gd name="T55" fmla="*/ 819 h 2226"/>
                <a:gd name="T56" fmla="*/ 574 w 1014"/>
                <a:gd name="T57" fmla="*/ 808 h 2226"/>
                <a:gd name="T58" fmla="*/ 415 w 1014"/>
                <a:gd name="T59" fmla="*/ 836 h 2226"/>
                <a:gd name="T60" fmla="*/ 288 w 1014"/>
                <a:gd name="T61" fmla="*/ 908 h 2226"/>
                <a:gd name="T62" fmla="*/ 194 w 1014"/>
                <a:gd name="T63" fmla="*/ 1018 h 2226"/>
                <a:gd name="T64" fmla="*/ 144 w 1014"/>
                <a:gd name="T65" fmla="*/ 1154 h 2226"/>
                <a:gd name="T66" fmla="*/ 136 w 1014"/>
                <a:gd name="T67" fmla="*/ 1662 h 2226"/>
                <a:gd name="T68" fmla="*/ 148 w 1014"/>
                <a:gd name="T69" fmla="*/ 1958 h 2226"/>
                <a:gd name="T70" fmla="*/ 197 w 1014"/>
                <a:gd name="T71" fmla="*/ 2035 h 2226"/>
                <a:gd name="T72" fmla="*/ 279 w 1014"/>
                <a:gd name="T73" fmla="*/ 2079 h 2226"/>
                <a:gd name="T74" fmla="*/ 599 w 1014"/>
                <a:gd name="T75" fmla="*/ 2090 h 2226"/>
                <a:gd name="T76" fmla="*/ 891 w 1014"/>
                <a:gd name="T77" fmla="*/ 2092 h 2226"/>
                <a:gd name="T78" fmla="*/ 933 w 1014"/>
                <a:gd name="T79" fmla="*/ 2116 h 2226"/>
                <a:gd name="T80" fmla="*/ 946 w 1014"/>
                <a:gd name="T81" fmla="*/ 2161 h 2226"/>
                <a:gd name="T82" fmla="*/ 927 w 1014"/>
                <a:gd name="T83" fmla="*/ 2206 h 2226"/>
                <a:gd name="T84" fmla="*/ 883 w 1014"/>
                <a:gd name="T85" fmla="*/ 2224 h 2226"/>
                <a:gd name="T86" fmla="*/ 306 w 1014"/>
                <a:gd name="T87" fmla="*/ 2223 h 2226"/>
                <a:gd name="T88" fmla="*/ 185 w 1014"/>
                <a:gd name="T89" fmla="*/ 2192 h 2226"/>
                <a:gd name="T90" fmla="*/ 85 w 1014"/>
                <a:gd name="T91" fmla="*/ 2113 h 2226"/>
                <a:gd name="T92" fmla="*/ 19 w 1014"/>
                <a:gd name="T93" fmla="*/ 2000 h 2226"/>
                <a:gd name="T94" fmla="*/ 0 w 1014"/>
                <a:gd name="T95" fmla="*/ 1941 h 2226"/>
                <a:gd name="T96" fmla="*/ 20 w 1014"/>
                <a:gd name="T97" fmla="*/ 1091 h 2226"/>
                <a:gd name="T98" fmla="*/ 77 w 1014"/>
                <a:gd name="T99" fmla="*/ 950 h 2226"/>
                <a:gd name="T100" fmla="*/ 177 w 1014"/>
                <a:gd name="T101" fmla="*/ 824 h 2226"/>
                <a:gd name="T102" fmla="*/ 314 w 1014"/>
                <a:gd name="T103" fmla="*/ 732 h 2226"/>
                <a:gd name="T104" fmla="*/ 341 w 1014"/>
                <a:gd name="T105" fmla="*/ 717 h 2226"/>
                <a:gd name="T106" fmla="*/ 307 w 1014"/>
                <a:gd name="T107" fmla="*/ 677 h 2226"/>
                <a:gd name="T108" fmla="*/ 229 w 1014"/>
                <a:gd name="T109" fmla="*/ 553 h 2226"/>
                <a:gd name="T110" fmla="*/ 202 w 1014"/>
                <a:gd name="T111" fmla="*/ 409 h 2226"/>
                <a:gd name="T112" fmla="*/ 224 w 1014"/>
                <a:gd name="T113" fmla="*/ 271 h 2226"/>
                <a:gd name="T114" fmla="*/ 286 w 1014"/>
                <a:gd name="T115" fmla="*/ 158 h 2226"/>
                <a:gd name="T116" fmla="*/ 386 w 1014"/>
                <a:gd name="T117" fmla="*/ 66 h 2226"/>
                <a:gd name="T118" fmla="*/ 513 w 1014"/>
                <a:gd name="T119" fmla="*/ 12 h 2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4" h="2226">
                  <a:moveTo>
                    <a:pt x="607" y="138"/>
                  </a:moveTo>
                  <a:lnTo>
                    <a:pt x="568" y="140"/>
                  </a:lnTo>
                  <a:lnTo>
                    <a:pt x="530" y="149"/>
                  </a:lnTo>
                  <a:lnTo>
                    <a:pt x="495" y="161"/>
                  </a:lnTo>
                  <a:lnTo>
                    <a:pt x="461" y="180"/>
                  </a:lnTo>
                  <a:lnTo>
                    <a:pt x="432" y="202"/>
                  </a:lnTo>
                  <a:lnTo>
                    <a:pt x="406" y="228"/>
                  </a:lnTo>
                  <a:lnTo>
                    <a:pt x="383" y="258"/>
                  </a:lnTo>
                  <a:lnTo>
                    <a:pt x="365" y="291"/>
                  </a:lnTo>
                  <a:lnTo>
                    <a:pt x="352" y="326"/>
                  </a:lnTo>
                  <a:lnTo>
                    <a:pt x="342" y="363"/>
                  </a:lnTo>
                  <a:lnTo>
                    <a:pt x="339" y="404"/>
                  </a:lnTo>
                  <a:lnTo>
                    <a:pt x="342" y="443"/>
                  </a:lnTo>
                  <a:lnTo>
                    <a:pt x="350" y="481"/>
                  </a:lnTo>
                  <a:lnTo>
                    <a:pt x="363" y="517"/>
                  </a:lnTo>
                  <a:lnTo>
                    <a:pt x="381" y="550"/>
                  </a:lnTo>
                  <a:lnTo>
                    <a:pt x="404" y="580"/>
                  </a:lnTo>
                  <a:lnTo>
                    <a:pt x="430" y="607"/>
                  </a:lnTo>
                  <a:lnTo>
                    <a:pt x="460" y="630"/>
                  </a:lnTo>
                  <a:lnTo>
                    <a:pt x="494" y="647"/>
                  </a:lnTo>
                  <a:lnTo>
                    <a:pt x="529" y="662"/>
                  </a:lnTo>
                  <a:lnTo>
                    <a:pt x="567" y="670"/>
                  </a:lnTo>
                  <a:lnTo>
                    <a:pt x="607" y="673"/>
                  </a:lnTo>
                  <a:lnTo>
                    <a:pt x="647" y="670"/>
                  </a:lnTo>
                  <a:lnTo>
                    <a:pt x="686" y="662"/>
                  </a:lnTo>
                  <a:lnTo>
                    <a:pt x="721" y="648"/>
                  </a:lnTo>
                  <a:lnTo>
                    <a:pt x="755" y="631"/>
                  </a:lnTo>
                  <a:lnTo>
                    <a:pt x="785" y="608"/>
                  </a:lnTo>
                  <a:lnTo>
                    <a:pt x="811" y="582"/>
                  </a:lnTo>
                  <a:lnTo>
                    <a:pt x="834" y="552"/>
                  </a:lnTo>
                  <a:lnTo>
                    <a:pt x="852" y="519"/>
                  </a:lnTo>
                  <a:lnTo>
                    <a:pt x="865" y="483"/>
                  </a:lnTo>
                  <a:lnTo>
                    <a:pt x="875" y="446"/>
                  </a:lnTo>
                  <a:lnTo>
                    <a:pt x="877" y="405"/>
                  </a:lnTo>
                  <a:lnTo>
                    <a:pt x="875" y="365"/>
                  </a:lnTo>
                  <a:lnTo>
                    <a:pt x="866" y="328"/>
                  </a:lnTo>
                  <a:lnTo>
                    <a:pt x="853" y="292"/>
                  </a:lnTo>
                  <a:lnTo>
                    <a:pt x="834" y="258"/>
                  </a:lnTo>
                  <a:lnTo>
                    <a:pt x="811" y="229"/>
                  </a:lnTo>
                  <a:lnTo>
                    <a:pt x="785" y="202"/>
                  </a:lnTo>
                  <a:lnTo>
                    <a:pt x="755" y="180"/>
                  </a:lnTo>
                  <a:lnTo>
                    <a:pt x="721" y="161"/>
                  </a:lnTo>
                  <a:lnTo>
                    <a:pt x="686" y="148"/>
                  </a:lnTo>
                  <a:lnTo>
                    <a:pt x="648" y="140"/>
                  </a:lnTo>
                  <a:lnTo>
                    <a:pt x="607" y="138"/>
                  </a:lnTo>
                  <a:close/>
                  <a:moveTo>
                    <a:pt x="604" y="0"/>
                  </a:moveTo>
                  <a:lnTo>
                    <a:pt x="649" y="2"/>
                  </a:lnTo>
                  <a:lnTo>
                    <a:pt x="694" y="10"/>
                  </a:lnTo>
                  <a:lnTo>
                    <a:pt x="739" y="22"/>
                  </a:lnTo>
                  <a:lnTo>
                    <a:pt x="782" y="40"/>
                  </a:lnTo>
                  <a:lnTo>
                    <a:pt x="822" y="62"/>
                  </a:lnTo>
                  <a:lnTo>
                    <a:pt x="861" y="89"/>
                  </a:lnTo>
                  <a:lnTo>
                    <a:pt x="898" y="121"/>
                  </a:lnTo>
                  <a:lnTo>
                    <a:pt x="923" y="148"/>
                  </a:lnTo>
                  <a:lnTo>
                    <a:pt x="946" y="179"/>
                  </a:lnTo>
                  <a:lnTo>
                    <a:pt x="965" y="212"/>
                  </a:lnTo>
                  <a:lnTo>
                    <a:pt x="982" y="247"/>
                  </a:lnTo>
                  <a:lnTo>
                    <a:pt x="995" y="284"/>
                  </a:lnTo>
                  <a:lnTo>
                    <a:pt x="1005" y="322"/>
                  </a:lnTo>
                  <a:lnTo>
                    <a:pt x="1011" y="361"/>
                  </a:lnTo>
                  <a:lnTo>
                    <a:pt x="1014" y="402"/>
                  </a:lnTo>
                  <a:lnTo>
                    <a:pt x="1012" y="442"/>
                  </a:lnTo>
                  <a:lnTo>
                    <a:pt x="1006" y="483"/>
                  </a:lnTo>
                  <a:lnTo>
                    <a:pt x="997" y="524"/>
                  </a:lnTo>
                  <a:lnTo>
                    <a:pt x="982" y="564"/>
                  </a:lnTo>
                  <a:lnTo>
                    <a:pt x="962" y="604"/>
                  </a:lnTo>
                  <a:lnTo>
                    <a:pt x="937" y="643"/>
                  </a:lnTo>
                  <a:lnTo>
                    <a:pt x="908" y="681"/>
                  </a:lnTo>
                  <a:lnTo>
                    <a:pt x="872" y="716"/>
                  </a:lnTo>
                  <a:lnTo>
                    <a:pt x="906" y="733"/>
                  </a:lnTo>
                  <a:lnTo>
                    <a:pt x="923" y="745"/>
                  </a:lnTo>
                  <a:lnTo>
                    <a:pt x="935" y="759"/>
                  </a:lnTo>
                  <a:lnTo>
                    <a:pt x="943" y="774"/>
                  </a:lnTo>
                  <a:lnTo>
                    <a:pt x="947" y="791"/>
                  </a:lnTo>
                  <a:lnTo>
                    <a:pt x="946" y="809"/>
                  </a:lnTo>
                  <a:lnTo>
                    <a:pt x="939" y="826"/>
                  </a:lnTo>
                  <a:lnTo>
                    <a:pt x="929" y="841"/>
                  </a:lnTo>
                  <a:lnTo>
                    <a:pt x="916" y="852"/>
                  </a:lnTo>
                  <a:lnTo>
                    <a:pt x="901" y="860"/>
                  </a:lnTo>
                  <a:lnTo>
                    <a:pt x="884" y="863"/>
                  </a:lnTo>
                  <a:lnTo>
                    <a:pt x="866" y="862"/>
                  </a:lnTo>
                  <a:lnTo>
                    <a:pt x="847" y="856"/>
                  </a:lnTo>
                  <a:lnTo>
                    <a:pt x="794" y="834"/>
                  </a:lnTo>
                  <a:lnTo>
                    <a:pt x="740" y="819"/>
                  </a:lnTo>
                  <a:lnTo>
                    <a:pt x="685" y="810"/>
                  </a:lnTo>
                  <a:lnTo>
                    <a:pt x="630" y="807"/>
                  </a:lnTo>
                  <a:lnTo>
                    <a:pt x="574" y="808"/>
                  </a:lnTo>
                  <a:lnTo>
                    <a:pt x="519" y="814"/>
                  </a:lnTo>
                  <a:lnTo>
                    <a:pt x="463" y="823"/>
                  </a:lnTo>
                  <a:lnTo>
                    <a:pt x="415" y="836"/>
                  </a:lnTo>
                  <a:lnTo>
                    <a:pt x="370" y="855"/>
                  </a:lnTo>
                  <a:lnTo>
                    <a:pt x="328" y="878"/>
                  </a:lnTo>
                  <a:lnTo>
                    <a:pt x="288" y="908"/>
                  </a:lnTo>
                  <a:lnTo>
                    <a:pt x="253" y="940"/>
                  </a:lnTo>
                  <a:lnTo>
                    <a:pt x="221" y="977"/>
                  </a:lnTo>
                  <a:lnTo>
                    <a:pt x="194" y="1018"/>
                  </a:lnTo>
                  <a:lnTo>
                    <a:pt x="171" y="1061"/>
                  </a:lnTo>
                  <a:lnTo>
                    <a:pt x="154" y="1106"/>
                  </a:lnTo>
                  <a:lnTo>
                    <a:pt x="144" y="1154"/>
                  </a:lnTo>
                  <a:lnTo>
                    <a:pt x="140" y="1203"/>
                  </a:lnTo>
                  <a:lnTo>
                    <a:pt x="136" y="1433"/>
                  </a:lnTo>
                  <a:lnTo>
                    <a:pt x="136" y="1662"/>
                  </a:lnTo>
                  <a:lnTo>
                    <a:pt x="138" y="1891"/>
                  </a:lnTo>
                  <a:lnTo>
                    <a:pt x="141" y="1925"/>
                  </a:lnTo>
                  <a:lnTo>
                    <a:pt x="148" y="1958"/>
                  </a:lnTo>
                  <a:lnTo>
                    <a:pt x="161" y="1987"/>
                  </a:lnTo>
                  <a:lnTo>
                    <a:pt x="176" y="2012"/>
                  </a:lnTo>
                  <a:lnTo>
                    <a:pt x="197" y="2035"/>
                  </a:lnTo>
                  <a:lnTo>
                    <a:pt x="221" y="2053"/>
                  </a:lnTo>
                  <a:lnTo>
                    <a:pt x="248" y="2068"/>
                  </a:lnTo>
                  <a:lnTo>
                    <a:pt x="279" y="2079"/>
                  </a:lnTo>
                  <a:lnTo>
                    <a:pt x="312" y="2086"/>
                  </a:lnTo>
                  <a:lnTo>
                    <a:pt x="348" y="2089"/>
                  </a:lnTo>
                  <a:lnTo>
                    <a:pt x="599" y="2090"/>
                  </a:lnTo>
                  <a:lnTo>
                    <a:pt x="851" y="2089"/>
                  </a:lnTo>
                  <a:lnTo>
                    <a:pt x="871" y="2090"/>
                  </a:lnTo>
                  <a:lnTo>
                    <a:pt x="891" y="2092"/>
                  </a:lnTo>
                  <a:lnTo>
                    <a:pt x="908" y="2097"/>
                  </a:lnTo>
                  <a:lnTo>
                    <a:pt x="922" y="2104"/>
                  </a:lnTo>
                  <a:lnTo>
                    <a:pt x="933" y="2116"/>
                  </a:lnTo>
                  <a:lnTo>
                    <a:pt x="940" y="2129"/>
                  </a:lnTo>
                  <a:lnTo>
                    <a:pt x="944" y="2145"/>
                  </a:lnTo>
                  <a:lnTo>
                    <a:pt x="946" y="2161"/>
                  </a:lnTo>
                  <a:lnTo>
                    <a:pt x="942" y="2178"/>
                  </a:lnTo>
                  <a:lnTo>
                    <a:pt x="936" y="2194"/>
                  </a:lnTo>
                  <a:lnTo>
                    <a:pt x="927" y="2206"/>
                  </a:lnTo>
                  <a:lnTo>
                    <a:pt x="914" y="2216"/>
                  </a:lnTo>
                  <a:lnTo>
                    <a:pt x="900" y="2222"/>
                  </a:lnTo>
                  <a:lnTo>
                    <a:pt x="883" y="2224"/>
                  </a:lnTo>
                  <a:lnTo>
                    <a:pt x="691" y="2225"/>
                  </a:lnTo>
                  <a:lnTo>
                    <a:pt x="498" y="2226"/>
                  </a:lnTo>
                  <a:lnTo>
                    <a:pt x="306" y="2223"/>
                  </a:lnTo>
                  <a:lnTo>
                    <a:pt x="264" y="2219"/>
                  </a:lnTo>
                  <a:lnTo>
                    <a:pt x="223" y="2207"/>
                  </a:lnTo>
                  <a:lnTo>
                    <a:pt x="185" y="2192"/>
                  </a:lnTo>
                  <a:lnTo>
                    <a:pt x="148" y="2170"/>
                  </a:lnTo>
                  <a:lnTo>
                    <a:pt x="115" y="2143"/>
                  </a:lnTo>
                  <a:lnTo>
                    <a:pt x="85" y="2113"/>
                  </a:lnTo>
                  <a:lnTo>
                    <a:pt x="58" y="2078"/>
                  </a:lnTo>
                  <a:lnTo>
                    <a:pt x="37" y="2041"/>
                  </a:lnTo>
                  <a:lnTo>
                    <a:pt x="19" y="2000"/>
                  </a:lnTo>
                  <a:lnTo>
                    <a:pt x="6" y="1958"/>
                  </a:lnTo>
                  <a:lnTo>
                    <a:pt x="3" y="1949"/>
                  </a:lnTo>
                  <a:lnTo>
                    <a:pt x="0" y="1941"/>
                  </a:lnTo>
                  <a:lnTo>
                    <a:pt x="0" y="1170"/>
                  </a:lnTo>
                  <a:lnTo>
                    <a:pt x="9" y="1130"/>
                  </a:lnTo>
                  <a:lnTo>
                    <a:pt x="20" y="1091"/>
                  </a:lnTo>
                  <a:lnTo>
                    <a:pt x="31" y="1051"/>
                  </a:lnTo>
                  <a:lnTo>
                    <a:pt x="52" y="999"/>
                  </a:lnTo>
                  <a:lnTo>
                    <a:pt x="77" y="950"/>
                  </a:lnTo>
                  <a:lnTo>
                    <a:pt x="106" y="904"/>
                  </a:lnTo>
                  <a:lnTo>
                    <a:pt x="140" y="863"/>
                  </a:lnTo>
                  <a:lnTo>
                    <a:pt x="177" y="824"/>
                  </a:lnTo>
                  <a:lnTo>
                    <a:pt x="219" y="790"/>
                  </a:lnTo>
                  <a:lnTo>
                    <a:pt x="265" y="759"/>
                  </a:lnTo>
                  <a:lnTo>
                    <a:pt x="314" y="732"/>
                  </a:lnTo>
                  <a:lnTo>
                    <a:pt x="340" y="719"/>
                  </a:lnTo>
                  <a:lnTo>
                    <a:pt x="340" y="718"/>
                  </a:lnTo>
                  <a:lnTo>
                    <a:pt x="341" y="717"/>
                  </a:lnTo>
                  <a:lnTo>
                    <a:pt x="342" y="716"/>
                  </a:lnTo>
                  <a:lnTo>
                    <a:pt x="343" y="714"/>
                  </a:lnTo>
                  <a:lnTo>
                    <a:pt x="307" y="677"/>
                  </a:lnTo>
                  <a:lnTo>
                    <a:pt x="276" y="638"/>
                  </a:lnTo>
                  <a:lnTo>
                    <a:pt x="249" y="596"/>
                  </a:lnTo>
                  <a:lnTo>
                    <a:pt x="229" y="553"/>
                  </a:lnTo>
                  <a:lnTo>
                    <a:pt x="214" y="507"/>
                  </a:lnTo>
                  <a:lnTo>
                    <a:pt x="206" y="459"/>
                  </a:lnTo>
                  <a:lnTo>
                    <a:pt x="202" y="409"/>
                  </a:lnTo>
                  <a:lnTo>
                    <a:pt x="205" y="357"/>
                  </a:lnTo>
                  <a:lnTo>
                    <a:pt x="212" y="312"/>
                  </a:lnTo>
                  <a:lnTo>
                    <a:pt x="224" y="271"/>
                  </a:lnTo>
                  <a:lnTo>
                    <a:pt x="240" y="231"/>
                  </a:lnTo>
                  <a:lnTo>
                    <a:pt x="261" y="193"/>
                  </a:lnTo>
                  <a:lnTo>
                    <a:pt x="286" y="158"/>
                  </a:lnTo>
                  <a:lnTo>
                    <a:pt x="315" y="125"/>
                  </a:lnTo>
                  <a:lnTo>
                    <a:pt x="349" y="95"/>
                  </a:lnTo>
                  <a:lnTo>
                    <a:pt x="386" y="66"/>
                  </a:lnTo>
                  <a:lnTo>
                    <a:pt x="427" y="43"/>
                  </a:lnTo>
                  <a:lnTo>
                    <a:pt x="470" y="24"/>
                  </a:lnTo>
                  <a:lnTo>
                    <a:pt x="513" y="12"/>
                  </a:lnTo>
                  <a:lnTo>
                    <a:pt x="558" y="3"/>
                  </a:lnTo>
                  <a:lnTo>
                    <a:pt x="6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Freeform 254">
              <a:extLst>
                <a:ext uri="{FF2B5EF4-FFF2-40B4-BE49-F238E27FC236}">
                  <a16:creationId xmlns:a16="http://schemas.microsoft.com/office/drawing/2014/main" id="{C596CC1C-3342-8DB8-B15B-83C5C29D39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563" y="3292476"/>
              <a:ext cx="146050" cy="274638"/>
            </a:xfrm>
            <a:custGeom>
              <a:avLst/>
              <a:gdLst>
                <a:gd name="T0" fmla="*/ 511 w 1287"/>
                <a:gd name="T1" fmla="*/ 882 h 2427"/>
                <a:gd name="T2" fmla="*/ 327 w 1287"/>
                <a:gd name="T3" fmla="*/ 947 h 2427"/>
                <a:gd name="T4" fmla="*/ 199 w 1287"/>
                <a:gd name="T5" fmla="*/ 1079 h 2427"/>
                <a:gd name="T6" fmla="*/ 140 w 1287"/>
                <a:gd name="T7" fmla="*/ 1263 h 2427"/>
                <a:gd name="T8" fmla="*/ 147 w 1287"/>
                <a:gd name="T9" fmla="*/ 2146 h 2427"/>
                <a:gd name="T10" fmla="*/ 220 w 1287"/>
                <a:gd name="T11" fmla="*/ 2251 h 2427"/>
                <a:gd name="T12" fmla="*/ 354 w 1287"/>
                <a:gd name="T13" fmla="*/ 2290 h 2427"/>
                <a:gd name="T14" fmla="*/ 1039 w 1287"/>
                <a:gd name="T15" fmla="*/ 2268 h 2427"/>
                <a:gd name="T16" fmla="*/ 1129 w 1287"/>
                <a:gd name="T17" fmla="*/ 2177 h 2427"/>
                <a:gd name="T18" fmla="*/ 1151 w 1287"/>
                <a:gd name="T19" fmla="*/ 1687 h 2427"/>
                <a:gd name="T20" fmla="*/ 1140 w 1287"/>
                <a:gd name="T21" fmla="*/ 1207 h 2427"/>
                <a:gd name="T22" fmla="*/ 1062 w 1287"/>
                <a:gd name="T23" fmla="*/ 1043 h 2427"/>
                <a:gd name="T24" fmla="*/ 926 w 1287"/>
                <a:gd name="T25" fmla="*/ 926 h 2427"/>
                <a:gd name="T26" fmla="*/ 730 w 1287"/>
                <a:gd name="T27" fmla="*/ 874 h 2427"/>
                <a:gd name="T28" fmla="*/ 556 w 1287"/>
                <a:gd name="T29" fmla="*/ 149 h 2427"/>
                <a:gd name="T30" fmla="*/ 414 w 1287"/>
                <a:gd name="T31" fmla="*/ 241 h 2427"/>
                <a:gd name="T32" fmla="*/ 343 w 1287"/>
                <a:gd name="T33" fmla="*/ 395 h 2427"/>
                <a:gd name="T34" fmla="*/ 369 w 1287"/>
                <a:gd name="T35" fmla="*/ 566 h 2427"/>
                <a:gd name="T36" fmla="*/ 480 w 1287"/>
                <a:gd name="T37" fmla="*/ 691 h 2427"/>
                <a:gd name="T38" fmla="*/ 646 w 1287"/>
                <a:gd name="T39" fmla="*/ 739 h 2427"/>
                <a:gd name="T40" fmla="*/ 810 w 1287"/>
                <a:gd name="T41" fmla="*/ 690 h 2427"/>
                <a:gd name="T42" fmla="*/ 919 w 1287"/>
                <a:gd name="T43" fmla="*/ 564 h 2427"/>
                <a:gd name="T44" fmla="*/ 944 w 1287"/>
                <a:gd name="T45" fmla="*/ 394 h 2427"/>
                <a:gd name="T46" fmla="*/ 873 w 1287"/>
                <a:gd name="T47" fmla="*/ 240 h 2427"/>
                <a:gd name="T48" fmla="*/ 732 w 1287"/>
                <a:gd name="T49" fmla="*/ 149 h 2427"/>
                <a:gd name="T50" fmla="*/ 690 w 1287"/>
                <a:gd name="T51" fmla="*/ 2 h 2427"/>
                <a:gd name="T52" fmla="*/ 865 w 1287"/>
                <a:gd name="T53" fmla="*/ 59 h 2427"/>
                <a:gd name="T54" fmla="*/ 995 w 1287"/>
                <a:gd name="T55" fmla="*/ 173 h 2427"/>
                <a:gd name="T56" fmla="*/ 1067 w 1287"/>
                <a:gd name="T57" fmla="*/ 318 h 2427"/>
                <a:gd name="T58" fmla="*/ 1082 w 1287"/>
                <a:gd name="T59" fmla="*/ 485 h 2427"/>
                <a:gd name="T60" fmla="*/ 1028 w 1287"/>
                <a:gd name="T61" fmla="*/ 656 h 2427"/>
                <a:gd name="T62" fmla="*/ 969 w 1287"/>
                <a:gd name="T63" fmla="*/ 796 h 2427"/>
                <a:gd name="T64" fmla="*/ 1124 w 1287"/>
                <a:gd name="T65" fmla="*/ 908 h 2427"/>
                <a:gd name="T66" fmla="*/ 1247 w 1287"/>
                <a:gd name="T67" fmla="*/ 1092 h 2427"/>
                <a:gd name="T68" fmla="*/ 1287 w 1287"/>
                <a:gd name="T69" fmla="*/ 1316 h 2427"/>
                <a:gd name="T70" fmla="*/ 1275 w 1287"/>
                <a:gd name="T71" fmla="*/ 2169 h 2427"/>
                <a:gd name="T72" fmla="*/ 1195 w 1287"/>
                <a:gd name="T73" fmla="*/ 2321 h 2427"/>
                <a:gd name="T74" fmla="*/ 1046 w 1287"/>
                <a:gd name="T75" fmla="*/ 2410 h 2427"/>
                <a:gd name="T76" fmla="*/ 746 w 1287"/>
                <a:gd name="T77" fmla="*/ 2425 h 2427"/>
                <a:gd name="T78" fmla="*/ 281 w 1287"/>
                <a:gd name="T79" fmla="*/ 2421 h 2427"/>
                <a:gd name="T80" fmla="*/ 142 w 1287"/>
                <a:gd name="T81" fmla="*/ 2361 h 2427"/>
                <a:gd name="T82" fmla="*/ 41 w 1287"/>
                <a:gd name="T83" fmla="*/ 2248 h 2427"/>
                <a:gd name="T84" fmla="*/ 2 w 1287"/>
                <a:gd name="T85" fmla="*/ 2089 h 2427"/>
                <a:gd name="T86" fmla="*/ 5 w 1287"/>
                <a:gd name="T87" fmla="*/ 1265 h 2427"/>
                <a:gd name="T88" fmla="*/ 50 w 1287"/>
                <a:gd name="T89" fmla="*/ 1066 h 2427"/>
                <a:gd name="T90" fmla="*/ 161 w 1287"/>
                <a:gd name="T91" fmla="*/ 908 h 2427"/>
                <a:gd name="T92" fmla="*/ 331 w 1287"/>
                <a:gd name="T93" fmla="*/ 790 h 2427"/>
                <a:gd name="T94" fmla="*/ 357 w 1287"/>
                <a:gd name="T95" fmla="*/ 778 h 2427"/>
                <a:gd name="T96" fmla="*/ 262 w 1287"/>
                <a:gd name="T97" fmla="*/ 657 h 2427"/>
                <a:gd name="T98" fmla="*/ 207 w 1287"/>
                <a:gd name="T99" fmla="*/ 485 h 2427"/>
                <a:gd name="T100" fmla="*/ 222 w 1287"/>
                <a:gd name="T101" fmla="*/ 318 h 2427"/>
                <a:gd name="T102" fmla="*/ 293 w 1287"/>
                <a:gd name="T103" fmla="*/ 173 h 2427"/>
                <a:gd name="T104" fmla="*/ 423 w 1287"/>
                <a:gd name="T105" fmla="*/ 60 h 2427"/>
                <a:gd name="T106" fmla="*/ 598 w 1287"/>
                <a:gd name="T107" fmla="*/ 2 h 2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87" h="2427">
                  <a:moveTo>
                    <a:pt x="675" y="871"/>
                  </a:moveTo>
                  <a:lnTo>
                    <a:pt x="620" y="872"/>
                  </a:lnTo>
                  <a:lnTo>
                    <a:pt x="566" y="875"/>
                  </a:lnTo>
                  <a:lnTo>
                    <a:pt x="511" y="882"/>
                  </a:lnTo>
                  <a:lnTo>
                    <a:pt x="461" y="890"/>
                  </a:lnTo>
                  <a:lnTo>
                    <a:pt x="413" y="905"/>
                  </a:lnTo>
                  <a:lnTo>
                    <a:pt x="368" y="923"/>
                  </a:lnTo>
                  <a:lnTo>
                    <a:pt x="327" y="947"/>
                  </a:lnTo>
                  <a:lnTo>
                    <a:pt x="289" y="974"/>
                  </a:lnTo>
                  <a:lnTo>
                    <a:pt x="256" y="1006"/>
                  </a:lnTo>
                  <a:lnTo>
                    <a:pt x="225" y="1041"/>
                  </a:lnTo>
                  <a:lnTo>
                    <a:pt x="199" y="1079"/>
                  </a:lnTo>
                  <a:lnTo>
                    <a:pt x="177" y="1121"/>
                  </a:lnTo>
                  <a:lnTo>
                    <a:pt x="160" y="1166"/>
                  </a:lnTo>
                  <a:lnTo>
                    <a:pt x="147" y="1214"/>
                  </a:lnTo>
                  <a:lnTo>
                    <a:pt x="140" y="1263"/>
                  </a:lnTo>
                  <a:lnTo>
                    <a:pt x="137" y="1314"/>
                  </a:lnTo>
                  <a:lnTo>
                    <a:pt x="137" y="2072"/>
                  </a:lnTo>
                  <a:lnTo>
                    <a:pt x="140" y="2111"/>
                  </a:lnTo>
                  <a:lnTo>
                    <a:pt x="147" y="2146"/>
                  </a:lnTo>
                  <a:lnTo>
                    <a:pt x="159" y="2177"/>
                  </a:lnTo>
                  <a:lnTo>
                    <a:pt x="175" y="2206"/>
                  </a:lnTo>
                  <a:lnTo>
                    <a:pt x="195" y="2230"/>
                  </a:lnTo>
                  <a:lnTo>
                    <a:pt x="220" y="2251"/>
                  </a:lnTo>
                  <a:lnTo>
                    <a:pt x="248" y="2268"/>
                  </a:lnTo>
                  <a:lnTo>
                    <a:pt x="281" y="2279"/>
                  </a:lnTo>
                  <a:lnTo>
                    <a:pt x="315" y="2288"/>
                  </a:lnTo>
                  <a:lnTo>
                    <a:pt x="354" y="2290"/>
                  </a:lnTo>
                  <a:lnTo>
                    <a:pt x="934" y="2290"/>
                  </a:lnTo>
                  <a:lnTo>
                    <a:pt x="973" y="2288"/>
                  </a:lnTo>
                  <a:lnTo>
                    <a:pt x="1007" y="2279"/>
                  </a:lnTo>
                  <a:lnTo>
                    <a:pt x="1039" y="2268"/>
                  </a:lnTo>
                  <a:lnTo>
                    <a:pt x="1068" y="2251"/>
                  </a:lnTo>
                  <a:lnTo>
                    <a:pt x="1093" y="2230"/>
                  </a:lnTo>
                  <a:lnTo>
                    <a:pt x="1112" y="2206"/>
                  </a:lnTo>
                  <a:lnTo>
                    <a:pt x="1129" y="2177"/>
                  </a:lnTo>
                  <a:lnTo>
                    <a:pt x="1141" y="2146"/>
                  </a:lnTo>
                  <a:lnTo>
                    <a:pt x="1148" y="2111"/>
                  </a:lnTo>
                  <a:lnTo>
                    <a:pt x="1151" y="2072"/>
                  </a:lnTo>
                  <a:lnTo>
                    <a:pt x="1151" y="1687"/>
                  </a:lnTo>
                  <a:lnTo>
                    <a:pt x="1151" y="1495"/>
                  </a:lnTo>
                  <a:lnTo>
                    <a:pt x="1151" y="1302"/>
                  </a:lnTo>
                  <a:lnTo>
                    <a:pt x="1148" y="1254"/>
                  </a:lnTo>
                  <a:lnTo>
                    <a:pt x="1140" y="1207"/>
                  </a:lnTo>
                  <a:lnTo>
                    <a:pt x="1127" y="1163"/>
                  </a:lnTo>
                  <a:lnTo>
                    <a:pt x="1109" y="1121"/>
                  </a:lnTo>
                  <a:lnTo>
                    <a:pt x="1088" y="1080"/>
                  </a:lnTo>
                  <a:lnTo>
                    <a:pt x="1062" y="1043"/>
                  </a:lnTo>
                  <a:lnTo>
                    <a:pt x="1033" y="1009"/>
                  </a:lnTo>
                  <a:lnTo>
                    <a:pt x="1001" y="977"/>
                  </a:lnTo>
                  <a:lnTo>
                    <a:pt x="964" y="950"/>
                  </a:lnTo>
                  <a:lnTo>
                    <a:pt x="926" y="926"/>
                  </a:lnTo>
                  <a:lnTo>
                    <a:pt x="883" y="907"/>
                  </a:lnTo>
                  <a:lnTo>
                    <a:pt x="839" y="892"/>
                  </a:lnTo>
                  <a:lnTo>
                    <a:pt x="785" y="881"/>
                  </a:lnTo>
                  <a:lnTo>
                    <a:pt x="730" y="874"/>
                  </a:lnTo>
                  <a:lnTo>
                    <a:pt x="675" y="871"/>
                  </a:lnTo>
                  <a:close/>
                  <a:moveTo>
                    <a:pt x="644" y="136"/>
                  </a:moveTo>
                  <a:lnTo>
                    <a:pt x="599" y="140"/>
                  </a:lnTo>
                  <a:lnTo>
                    <a:pt x="556" y="149"/>
                  </a:lnTo>
                  <a:lnTo>
                    <a:pt x="516" y="165"/>
                  </a:lnTo>
                  <a:lnTo>
                    <a:pt x="478" y="186"/>
                  </a:lnTo>
                  <a:lnTo>
                    <a:pt x="443" y="211"/>
                  </a:lnTo>
                  <a:lnTo>
                    <a:pt x="414" y="241"/>
                  </a:lnTo>
                  <a:lnTo>
                    <a:pt x="388" y="275"/>
                  </a:lnTo>
                  <a:lnTo>
                    <a:pt x="367" y="311"/>
                  </a:lnTo>
                  <a:lnTo>
                    <a:pt x="353" y="352"/>
                  </a:lnTo>
                  <a:lnTo>
                    <a:pt x="343" y="395"/>
                  </a:lnTo>
                  <a:lnTo>
                    <a:pt x="340" y="438"/>
                  </a:lnTo>
                  <a:lnTo>
                    <a:pt x="343" y="483"/>
                  </a:lnTo>
                  <a:lnTo>
                    <a:pt x="354" y="526"/>
                  </a:lnTo>
                  <a:lnTo>
                    <a:pt x="369" y="566"/>
                  </a:lnTo>
                  <a:lnTo>
                    <a:pt x="390" y="603"/>
                  </a:lnTo>
                  <a:lnTo>
                    <a:pt x="415" y="636"/>
                  </a:lnTo>
                  <a:lnTo>
                    <a:pt x="446" y="666"/>
                  </a:lnTo>
                  <a:lnTo>
                    <a:pt x="480" y="691"/>
                  </a:lnTo>
                  <a:lnTo>
                    <a:pt x="518" y="712"/>
                  </a:lnTo>
                  <a:lnTo>
                    <a:pt x="558" y="727"/>
                  </a:lnTo>
                  <a:lnTo>
                    <a:pt x="601" y="736"/>
                  </a:lnTo>
                  <a:lnTo>
                    <a:pt x="646" y="739"/>
                  </a:lnTo>
                  <a:lnTo>
                    <a:pt x="690" y="736"/>
                  </a:lnTo>
                  <a:lnTo>
                    <a:pt x="733" y="727"/>
                  </a:lnTo>
                  <a:lnTo>
                    <a:pt x="772" y="711"/>
                  </a:lnTo>
                  <a:lnTo>
                    <a:pt x="810" y="690"/>
                  </a:lnTo>
                  <a:lnTo>
                    <a:pt x="843" y="665"/>
                  </a:lnTo>
                  <a:lnTo>
                    <a:pt x="873" y="635"/>
                  </a:lnTo>
                  <a:lnTo>
                    <a:pt x="899" y="602"/>
                  </a:lnTo>
                  <a:lnTo>
                    <a:pt x="919" y="564"/>
                  </a:lnTo>
                  <a:lnTo>
                    <a:pt x="935" y="525"/>
                  </a:lnTo>
                  <a:lnTo>
                    <a:pt x="944" y="482"/>
                  </a:lnTo>
                  <a:lnTo>
                    <a:pt x="948" y="438"/>
                  </a:lnTo>
                  <a:lnTo>
                    <a:pt x="944" y="394"/>
                  </a:lnTo>
                  <a:lnTo>
                    <a:pt x="935" y="351"/>
                  </a:lnTo>
                  <a:lnTo>
                    <a:pt x="919" y="310"/>
                  </a:lnTo>
                  <a:lnTo>
                    <a:pt x="899" y="274"/>
                  </a:lnTo>
                  <a:lnTo>
                    <a:pt x="873" y="240"/>
                  </a:lnTo>
                  <a:lnTo>
                    <a:pt x="843" y="210"/>
                  </a:lnTo>
                  <a:lnTo>
                    <a:pt x="809" y="185"/>
                  </a:lnTo>
                  <a:lnTo>
                    <a:pt x="772" y="164"/>
                  </a:lnTo>
                  <a:lnTo>
                    <a:pt x="732" y="149"/>
                  </a:lnTo>
                  <a:lnTo>
                    <a:pt x="689" y="139"/>
                  </a:lnTo>
                  <a:lnTo>
                    <a:pt x="644" y="136"/>
                  </a:lnTo>
                  <a:close/>
                  <a:moveTo>
                    <a:pt x="644" y="0"/>
                  </a:moveTo>
                  <a:lnTo>
                    <a:pt x="690" y="2"/>
                  </a:lnTo>
                  <a:lnTo>
                    <a:pt x="735" y="10"/>
                  </a:lnTo>
                  <a:lnTo>
                    <a:pt x="780" y="21"/>
                  </a:lnTo>
                  <a:lnTo>
                    <a:pt x="823" y="38"/>
                  </a:lnTo>
                  <a:lnTo>
                    <a:pt x="865" y="59"/>
                  </a:lnTo>
                  <a:lnTo>
                    <a:pt x="906" y="85"/>
                  </a:lnTo>
                  <a:lnTo>
                    <a:pt x="943" y="116"/>
                  </a:lnTo>
                  <a:lnTo>
                    <a:pt x="971" y="143"/>
                  </a:lnTo>
                  <a:lnTo>
                    <a:pt x="995" y="173"/>
                  </a:lnTo>
                  <a:lnTo>
                    <a:pt x="1017" y="205"/>
                  </a:lnTo>
                  <a:lnTo>
                    <a:pt x="1036" y="241"/>
                  </a:lnTo>
                  <a:lnTo>
                    <a:pt x="1053" y="278"/>
                  </a:lnTo>
                  <a:lnTo>
                    <a:pt x="1067" y="318"/>
                  </a:lnTo>
                  <a:lnTo>
                    <a:pt x="1076" y="358"/>
                  </a:lnTo>
                  <a:lnTo>
                    <a:pt x="1082" y="400"/>
                  </a:lnTo>
                  <a:lnTo>
                    <a:pt x="1084" y="443"/>
                  </a:lnTo>
                  <a:lnTo>
                    <a:pt x="1082" y="485"/>
                  </a:lnTo>
                  <a:lnTo>
                    <a:pt x="1075" y="529"/>
                  </a:lnTo>
                  <a:lnTo>
                    <a:pt x="1064" y="572"/>
                  </a:lnTo>
                  <a:lnTo>
                    <a:pt x="1049" y="614"/>
                  </a:lnTo>
                  <a:lnTo>
                    <a:pt x="1028" y="656"/>
                  </a:lnTo>
                  <a:lnTo>
                    <a:pt x="1002" y="697"/>
                  </a:lnTo>
                  <a:lnTo>
                    <a:pt x="971" y="736"/>
                  </a:lnTo>
                  <a:lnTo>
                    <a:pt x="933" y="774"/>
                  </a:lnTo>
                  <a:lnTo>
                    <a:pt x="969" y="796"/>
                  </a:lnTo>
                  <a:lnTo>
                    <a:pt x="1007" y="818"/>
                  </a:lnTo>
                  <a:lnTo>
                    <a:pt x="1045" y="842"/>
                  </a:lnTo>
                  <a:lnTo>
                    <a:pt x="1079" y="868"/>
                  </a:lnTo>
                  <a:lnTo>
                    <a:pt x="1124" y="908"/>
                  </a:lnTo>
                  <a:lnTo>
                    <a:pt x="1163" y="950"/>
                  </a:lnTo>
                  <a:lnTo>
                    <a:pt x="1196" y="995"/>
                  </a:lnTo>
                  <a:lnTo>
                    <a:pt x="1224" y="1042"/>
                  </a:lnTo>
                  <a:lnTo>
                    <a:pt x="1247" y="1092"/>
                  </a:lnTo>
                  <a:lnTo>
                    <a:pt x="1265" y="1145"/>
                  </a:lnTo>
                  <a:lnTo>
                    <a:pt x="1277" y="1199"/>
                  </a:lnTo>
                  <a:lnTo>
                    <a:pt x="1285" y="1256"/>
                  </a:lnTo>
                  <a:lnTo>
                    <a:pt x="1287" y="1316"/>
                  </a:lnTo>
                  <a:lnTo>
                    <a:pt x="1287" y="1694"/>
                  </a:lnTo>
                  <a:lnTo>
                    <a:pt x="1287" y="2073"/>
                  </a:lnTo>
                  <a:lnTo>
                    <a:pt x="1284" y="2122"/>
                  </a:lnTo>
                  <a:lnTo>
                    <a:pt x="1275" y="2169"/>
                  </a:lnTo>
                  <a:lnTo>
                    <a:pt x="1263" y="2212"/>
                  </a:lnTo>
                  <a:lnTo>
                    <a:pt x="1245" y="2251"/>
                  </a:lnTo>
                  <a:lnTo>
                    <a:pt x="1222" y="2288"/>
                  </a:lnTo>
                  <a:lnTo>
                    <a:pt x="1195" y="2321"/>
                  </a:lnTo>
                  <a:lnTo>
                    <a:pt x="1164" y="2349"/>
                  </a:lnTo>
                  <a:lnTo>
                    <a:pt x="1128" y="2374"/>
                  </a:lnTo>
                  <a:lnTo>
                    <a:pt x="1088" y="2395"/>
                  </a:lnTo>
                  <a:lnTo>
                    <a:pt x="1046" y="2410"/>
                  </a:lnTo>
                  <a:lnTo>
                    <a:pt x="999" y="2422"/>
                  </a:lnTo>
                  <a:lnTo>
                    <a:pt x="971" y="2425"/>
                  </a:lnTo>
                  <a:lnTo>
                    <a:pt x="941" y="2426"/>
                  </a:lnTo>
                  <a:lnTo>
                    <a:pt x="746" y="2425"/>
                  </a:lnTo>
                  <a:lnTo>
                    <a:pt x="551" y="2424"/>
                  </a:lnTo>
                  <a:lnTo>
                    <a:pt x="356" y="2427"/>
                  </a:lnTo>
                  <a:lnTo>
                    <a:pt x="318" y="2426"/>
                  </a:lnTo>
                  <a:lnTo>
                    <a:pt x="281" y="2421"/>
                  </a:lnTo>
                  <a:lnTo>
                    <a:pt x="243" y="2411"/>
                  </a:lnTo>
                  <a:lnTo>
                    <a:pt x="208" y="2398"/>
                  </a:lnTo>
                  <a:lnTo>
                    <a:pt x="174" y="2381"/>
                  </a:lnTo>
                  <a:lnTo>
                    <a:pt x="142" y="2361"/>
                  </a:lnTo>
                  <a:lnTo>
                    <a:pt x="113" y="2338"/>
                  </a:lnTo>
                  <a:lnTo>
                    <a:pt x="86" y="2310"/>
                  </a:lnTo>
                  <a:lnTo>
                    <a:pt x="62" y="2280"/>
                  </a:lnTo>
                  <a:lnTo>
                    <a:pt x="41" y="2248"/>
                  </a:lnTo>
                  <a:lnTo>
                    <a:pt x="25" y="2212"/>
                  </a:lnTo>
                  <a:lnTo>
                    <a:pt x="12" y="2173"/>
                  </a:lnTo>
                  <a:lnTo>
                    <a:pt x="4" y="2133"/>
                  </a:lnTo>
                  <a:lnTo>
                    <a:pt x="2" y="2089"/>
                  </a:lnTo>
                  <a:lnTo>
                    <a:pt x="0" y="1883"/>
                  </a:lnTo>
                  <a:lnTo>
                    <a:pt x="0" y="1677"/>
                  </a:lnTo>
                  <a:lnTo>
                    <a:pt x="1" y="1471"/>
                  </a:lnTo>
                  <a:lnTo>
                    <a:pt x="5" y="1265"/>
                  </a:lnTo>
                  <a:lnTo>
                    <a:pt x="9" y="1212"/>
                  </a:lnTo>
                  <a:lnTo>
                    <a:pt x="19" y="1161"/>
                  </a:lnTo>
                  <a:lnTo>
                    <a:pt x="32" y="1112"/>
                  </a:lnTo>
                  <a:lnTo>
                    <a:pt x="50" y="1066"/>
                  </a:lnTo>
                  <a:lnTo>
                    <a:pt x="72" y="1022"/>
                  </a:lnTo>
                  <a:lnTo>
                    <a:pt x="97" y="982"/>
                  </a:lnTo>
                  <a:lnTo>
                    <a:pt x="127" y="943"/>
                  </a:lnTo>
                  <a:lnTo>
                    <a:pt x="161" y="908"/>
                  </a:lnTo>
                  <a:lnTo>
                    <a:pt x="198" y="874"/>
                  </a:lnTo>
                  <a:lnTo>
                    <a:pt x="239" y="844"/>
                  </a:lnTo>
                  <a:lnTo>
                    <a:pt x="283" y="816"/>
                  </a:lnTo>
                  <a:lnTo>
                    <a:pt x="331" y="790"/>
                  </a:lnTo>
                  <a:lnTo>
                    <a:pt x="342" y="785"/>
                  </a:lnTo>
                  <a:lnTo>
                    <a:pt x="354" y="781"/>
                  </a:lnTo>
                  <a:lnTo>
                    <a:pt x="356" y="779"/>
                  </a:lnTo>
                  <a:lnTo>
                    <a:pt x="357" y="778"/>
                  </a:lnTo>
                  <a:lnTo>
                    <a:pt x="358" y="776"/>
                  </a:lnTo>
                  <a:lnTo>
                    <a:pt x="320" y="738"/>
                  </a:lnTo>
                  <a:lnTo>
                    <a:pt x="288" y="699"/>
                  </a:lnTo>
                  <a:lnTo>
                    <a:pt x="262" y="657"/>
                  </a:lnTo>
                  <a:lnTo>
                    <a:pt x="240" y="615"/>
                  </a:lnTo>
                  <a:lnTo>
                    <a:pt x="224" y="572"/>
                  </a:lnTo>
                  <a:lnTo>
                    <a:pt x="213" y="529"/>
                  </a:lnTo>
                  <a:lnTo>
                    <a:pt x="207" y="485"/>
                  </a:lnTo>
                  <a:lnTo>
                    <a:pt x="205" y="443"/>
                  </a:lnTo>
                  <a:lnTo>
                    <a:pt x="207" y="400"/>
                  </a:lnTo>
                  <a:lnTo>
                    <a:pt x="213" y="358"/>
                  </a:lnTo>
                  <a:lnTo>
                    <a:pt x="222" y="318"/>
                  </a:lnTo>
                  <a:lnTo>
                    <a:pt x="235" y="278"/>
                  </a:lnTo>
                  <a:lnTo>
                    <a:pt x="251" y="241"/>
                  </a:lnTo>
                  <a:lnTo>
                    <a:pt x="271" y="205"/>
                  </a:lnTo>
                  <a:lnTo>
                    <a:pt x="293" y="173"/>
                  </a:lnTo>
                  <a:lnTo>
                    <a:pt x="317" y="143"/>
                  </a:lnTo>
                  <a:lnTo>
                    <a:pt x="344" y="116"/>
                  </a:lnTo>
                  <a:lnTo>
                    <a:pt x="382" y="86"/>
                  </a:lnTo>
                  <a:lnTo>
                    <a:pt x="423" y="60"/>
                  </a:lnTo>
                  <a:lnTo>
                    <a:pt x="464" y="38"/>
                  </a:lnTo>
                  <a:lnTo>
                    <a:pt x="507" y="21"/>
                  </a:lnTo>
                  <a:lnTo>
                    <a:pt x="552" y="10"/>
                  </a:lnTo>
                  <a:lnTo>
                    <a:pt x="598" y="2"/>
                  </a:lnTo>
                  <a:lnTo>
                    <a:pt x="6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Freeform 255">
              <a:extLst>
                <a:ext uri="{FF2B5EF4-FFF2-40B4-BE49-F238E27FC236}">
                  <a16:creationId xmlns:a16="http://schemas.microsoft.com/office/drawing/2014/main" id="{239C273F-4695-8918-CD4A-34CEBDC1CC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9026" y="3314701"/>
              <a:ext cx="115888" cy="252413"/>
            </a:xfrm>
            <a:custGeom>
              <a:avLst/>
              <a:gdLst>
                <a:gd name="T0" fmla="*/ 329 w 1014"/>
                <a:gd name="T1" fmla="*/ 148 h 2225"/>
                <a:gd name="T2" fmla="*/ 230 w 1014"/>
                <a:gd name="T3" fmla="*/ 202 h 2225"/>
                <a:gd name="T4" fmla="*/ 163 w 1014"/>
                <a:gd name="T5" fmla="*/ 292 h 2225"/>
                <a:gd name="T6" fmla="*/ 137 w 1014"/>
                <a:gd name="T7" fmla="*/ 405 h 2225"/>
                <a:gd name="T8" fmla="*/ 162 w 1014"/>
                <a:gd name="T9" fmla="*/ 518 h 2225"/>
                <a:gd name="T10" fmla="*/ 230 w 1014"/>
                <a:gd name="T11" fmla="*/ 608 h 2225"/>
                <a:gd name="T12" fmla="*/ 328 w 1014"/>
                <a:gd name="T13" fmla="*/ 662 h 2225"/>
                <a:gd name="T14" fmla="*/ 447 w 1014"/>
                <a:gd name="T15" fmla="*/ 670 h 2225"/>
                <a:gd name="T16" fmla="*/ 553 w 1014"/>
                <a:gd name="T17" fmla="*/ 630 h 2225"/>
                <a:gd name="T18" fmla="*/ 632 w 1014"/>
                <a:gd name="T19" fmla="*/ 551 h 2225"/>
                <a:gd name="T20" fmla="*/ 672 w 1014"/>
                <a:gd name="T21" fmla="*/ 443 h 2225"/>
                <a:gd name="T22" fmla="*/ 663 w 1014"/>
                <a:gd name="T23" fmla="*/ 327 h 2225"/>
                <a:gd name="T24" fmla="*/ 609 w 1014"/>
                <a:gd name="T25" fmla="*/ 229 h 2225"/>
                <a:gd name="T26" fmla="*/ 521 w 1014"/>
                <a:gd name="T27" fmla="*/ 163 h 2225"/>
                <a:gd name="T28" fmla="*/ 407 w 1014"/>
                <a:gd name="T29" fmla="*/ 138 h 2225"/>
                <a:gd name="T30" fmla="*/ 488 w 1014"/>
                <a:gd name="T31" fmla="*/ 10 h 2225"/>
                <a:gd name="T32" fmla="*/ 616 w 1014"/>
                <a:gd name="T33" fmla="*/ 58 h 2225"/>
                <a:gd name="T34" fmla="*/ 716 w 1014"/>
                <a:gd name="T35" fmla="*/ 143 h 2225"/>
                <a:gd name="T36" fmla="*/ 776 w 1014"/>
                <a:gd name="T37" fmla="*/ 241 h 2225"/>
                <a:gd name="T38" fmla="*/ 808 w 1014"/>
                <a:gd name="T39" fmla="*/ 355 h 2225"/>
                <a:gd name="T40" fmla="*/ 806 w 1014"/>
                <a:gd name="T41" fmla="*/ 478 h 2225"/>
                <a:gd name="T42" fmla="*/ 761 w 1014"/>
                <a:gd name="T43" fmla="*/ 602 h 2225"/>
                <a:gd name="T44" fmla="*/ 670 w 1014"/>
                <a:gd name="T45" fmla="*/ 717 h 2225"/>
                <a:gd name="T46" fmla="*/ 807 w 1014"/>
                <a:gd name="T47" fmla="*/ 799 h 2225"/>
                <a:gd name="T48" fmla="*/ 911 w 1014"/>
                <a:gd name="T49" fmla="*/ 909 h 2225"/>
                <a:gd name="T50" fmla="*/ 981 w 1014"/>
                <a:gd name="T51" fmla="*/ 1046 h 2225"/>
                <a:gd name="T52" fmla="*/ 1011 w 1014"/>
                <a:gd name="T53" fmla="*/ 1180 h 2225"/>
                <a:gd name="T54" fmla="*/ 1014 w 1014"/>
                <a:gd name="T55" fmla="*/ 1889 h 2225"/>
                <a:gd name="T56" fmla="*/ 987 w 1014"/>
                <a:gd name="T57" fmla="*/ 2020 h 2225"/>
                <a:gd name="T58" fmla="*/ 915 w 1014"/>
                <a:gd name="T59" fmla="*/ 2127 h 2225"/>
                <a:gd name="T60" fmla="*/ 808 w 1014"/>
                <a:gd name="T61" fmla="*/ 2198 h 2225"/>
                <a:gd name="T62" fmla="*/ 676 w 1014"/>
                <a:gd name="T63" fmla="*/ 2225 h 2225"/>
                <a:gd name="T64" fmla="*/ 104 w 1014"/>
                <a:gd name="T65" fmla="*/ 2217 h 2225"/>
                <a:gd name="T66" fmla="*/ 71 w 1014"/>
                <a:gd name="T67" fmla="*/ 2177 h 2225"/>
                <a:gd name="T68" fmla="*/ 77 w 1014"/>
                <a:gd name="T69" fmla="*/ 2122 h 2225"/>
                <a:gd name="T70" fmla="*/ 122 w 1014"/>
                <a:gd name="T71" fmla="*/ 2092 h 2225"/>
                <a:gd name="T72" fmla="*/ 694 w 1014"/>
                <a:gd name="T73" fmla="*/ 2088 h 2225"/>
                <a:gd name="T74" fmla="*/ 779 w 1014"/>
                <a:gd name="T75" fmla="*/ 2062 h 2225"/>
                <a:gd name="T76" fmla="*/ 842 w 1014"/>
                <a:gd name="T77" fmla="*/ 2001 h 2225"/>
                <a:gd name="T78" fmla="*/ 875 w 1014"/>
                <a:gd name="T79" fmla="*/ 1919 h 2225"/>
                <a:gd name="T80" fmla="*/ 878 w 1014"/>
                <a:gd name="T81" fmla="*/ 1426 h 2225"/>
                <a:gd name="T82" fmla="*/ 859 w 1014"/>
                <a:gd name="T83" fmla="*/ 1102 h 2225"/>
                <a:gd name="T84" fmla="*/ 793 w 1014"/>
                <a:gd name="T85" fmla="*/ 978 h 2225"/>
                <a:gd name="T86" fmla="*/ 690 w 1014"/>
                <a:gd name="T87" fmla="*/ 882 h 2225"/>
                <a:gd name="T88" fmla="*/ 561 w 1014"/>
                <a:gd name="T89" fmla="*/ 824 h 2225"/>
                <a:gd name="T90" fmla="*/ 413 w 1014"/>
                <a:gd name="T91" fmla="*/ 809 h 2225"/>
                <a:gd name="T92" fmla="*/ 261 w 1014"/>
                <a:gd name="T93" fmla="*/ 822 h 2225"/>
                <a:gd name="T94" fmla="*/ 146 w 1014"/>
                <a:gd name="T95" fmla="*/ 863 h 2225"/>
                <a:gd name="T96" fmla="*/ 97 w 1014"/>
                <a:gd name="T97" fmla="*/ 851 h 2225"/>
                <a:gd name="T98" fmla="*/ 69 w 1014"/>
                <a:gd name="T99" fmla="*/ 808 h 2225"/>
                <a:gd name="T100" fmla="*/ 79 w 1014"/>
                <a:gd name="T101" fmla="*/ 759 h 2225"/>
                <a:gd name="T102" fmla="*/ 118 w 1014"/>
                <a:gd name="T103" fmla="*/ 729 h 2225"/>
                <a:gd name="T104" fmla="*/ 106 w 1014"/>
                <a:gd name="T105" fmla="*/ 679 h 2225"/>
                <a:gd name="T106" fmla="*/ 27 w 1014"/>
                <a:gd name="T107" fmla="*/ 553 h 2225"/>
                <a:gd name="T108" fmla="*/ 0 w 1014"/>
                <a:gd name="T109" fmla="*/ 409 h 2225"/>
                <a:gd name="T110" fmla="*/ 22 w 1014"/>
                <a:gd name="T111" fmla="*/ 271 h 2225"/>
                <a:gd name="T112" fmla="*/ 83 w 1014"/>
                <a:gd name="T113" fmla="*/ 157 h 2225"/>
                <a:gd name="T114" fmla="*/ 184 w 1014"/>
                <a:gd name="T115" fmla="*/ 66 h 2225"/>
                <a:gd name="T116" fmla="*/ 310 w 1014"/>
                <a:gd name="T117" fmla="*/ 12 h 2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4" h="2225">
                  <a:moveTo>
                    <a:pt x="407" y="138"/>
                  </a:moveTo>
                  <a:lnTo>
                    <a:pt x="367" y="140"/>
                  </a:lnTo>
                  <a:lnTo>
                    <a:pt x="329" y="148"/>
                  </a:lnTo>
                  <a:lnTo>
                    <a:pt x="293" y="161"/>
                  </a:lnTo>
                  <a:lnTo>
                    <a:pt x="260" y="179"/>
                  </a:lnTo>
                  <a:lnTo>
                    <a:pt x="230" y="202"/>
                  </a:lnTo>
                  <a:lnTo>
                    <a:pt x="203" y="228"/>
                  </a:lnTo>
                  <a:lnTo>
                    <a:pt x="181" y="258"/>
                  </a:lnTo>
                  <a:lnTo>
                    <a:pt x="163" y="292"/>
                  </a:lnTo>
                  <a:lnTo>
                    <a:pt x="148" y="327"/>
                  </a:lnTo>
                  <a:lnTo>
                    <a:pt x="140" y="364"/>
                  </a:lnTo>
                  <a:lnTo>
                    <a:pt x="137" y="405"/>
                  </a:lnTo>
                  <a:lnTo>
                    <a:pt x="140" y="445"/>
                  </a:lnTo>
                  <a:lnTo>
                    <a:pt x="148" y="483"/>
                  </a:lnTo>
                  <a:lnTo>
                    <a:pt x="162" y="518"/>
                  </a:lnTo>
                  <a:lnTo>
                    <a:pt x="179" y="552"/>
                  </a:lnTo>
                  <a:lnTo>
                    <a:pt x="202" y="581"/>
                  </a:lnTo>
                  <a:lnTo>
                    <a:pt x="230" y="608"/>
                  </a:lnTo>
                  <a:lnTo>
                    <a:pt x="259" y="631"/>
                  </a:lnTo>
                  <a:lnTo>
                    <a:pt x="292" y="648"/>
                  </a:lnTo>
                  <a:lnTo>
                    <a:pt x="328" y="662"/>
                  </a:lnTo>
                  <a:lnTo>
                    <a:pt x="366" y="670"/>
                  </a:lnTo>
                  <a:lnTo>
                    <a:pt x="406" y="673"/>
                  </a:lnTo>
                  <a:lnTo>
                    <a:pt x="447" y="670"/>
                  </a:lnTo>
                  <a:lnTo>
                    <a:pt x="484" y="662"/>
                  </a:lnTo>
                  <a:lnTo>
                    <a:pt x="520" y="648"/>
                  </a:lnTo>
                  <a:lnTo>
                    <a:pt x="553" y="630"/>
                  </a:lnTo>
                  <a:lnTo>
                    <a:pt x="583" y="607"/>
                  </a:lnTo>
                  <a:lnTo>
                    <a:pt x="609" y="581"/>
                  </a:lnTo>
                  <a:lnTo>
                    <a:pt x="632" y="551"/>
                  </a:lnTo>
                  <a:lnTo>
                    <a:pt x="650" y="517"/>
                  </a:lnTo>
                  <a:lnTo>
                    <a:pt x="664" y="482"/>
                  </a:lnTo>
                  <a:lnTo>
                    <a:pt x="672" y="443"/>
                  </a:lnTo>
                  <a:lnTo>
                    <a:pt x="674" y="404"/>
                  </a:lnTo>
                  <a:lnTo>
                    <a:pt x="671" y="364"/>
                  </a:lnTo>
                  <a:lnTo>
                    <a:pt x="663" y="327"/>
                  </a:lnTo>
                  <a:lnTo>
                    <a:pt x="649" y="292"/>
                  </a:lnTo>
                  <a:lnTo>
                    <a:pt x="631" y="258"/>
                  </a:lnTo>
                  <a:lnTo>
                    <a:pt x="609" y="229"/>
                  </a:lnTo>
                  <a:lnTo>
                    <a:pt x="582" y="203"/>
                  </a:lnTo>
                  <a:lnTo>
                    <a:pt x="553" y="180"/>
                  </a:lnTo>
                  <a:lnTo>
                    <a:pt x="521" y="163"/>
                  </a:lnTo>
                  <a:lnTo>
                    <a:pt x="484" y="149"/>
                  </a:lnTo>
                  <a:lnTo>
                    <a:pt x="447" y="141"/>
                  </a:lnTo>
                  <a:lnTo>
                    <a:pt x="407" y="138"/>
                  </a:lnTo>
                  <a:close/>
                  <a:moveTo>
                    <a:pt x="399" y="0"/>
                  </a:moveTo>
                  <a:lnTo>
                    <a:pt x="444" y="2"/>
                  </a:lnTo>
                  <a:lnTo>
                    <a:pt x="488" y="10"/>
                  </a:lnTo>
                  <a:lnTo>
                    <a:pt x="532" y="21"/>
                  </a:lnTo>
                  <a:lnTo>
                    <a:pt x="575" y="38"/>
                  </a:lnTo>
                  <a:lnTo>
                    <a:pt x="616" y="58"/>
                  </a:lnTo>
                  <a:lnTo>
                    <a:pt x="654" y="86"/>
                  </a:lnTo>
                  <a:lnTo>
                    <a:pt x="691" y="116"/>
                  </a:lnTo>
                  <a:lnTo>
                    <a:pt x="716" y="143"/>
                  </a:lnTo>
                  <a:lnTo>
                    <a:pt x="739" y="173"/>
                  </a:lnTo>
                  <a:lnTo>
                    <a:pt x="759" y="205"/>
                  </a:lnTo>
                  <a:lnTo>
                    <a:pt x="776" y="241"/>
                  </a:lnTo>
                  <a:lnTo>
                    <a:pt x="790" y="277"/>
                  </a:lnTo>
                  <a:lnTo>
                    <a:pt x="801" y="315"/>
                  </a:lnTo>
                  <a:lnTo>
                    <a:pt x="808" y="355"/>
                  </a:lnTo>
                  <a:lnTo>
                    <a:pt x="811" y="395"/>
                  </a:lnTo>
                  <a:lnTo>
                    <a:pt x="811" y="436"/>
                  </a:lnTo>
                  <a:lnTo>
                    <a:pt x="806" y="478"/>
                  </a:lnTo>
                  <a:lnTo>
                    <a:pt x="795" y="519"/>
                  </a:lnTo>
                  <a:lnTo>
                    <a:pt x="781" y="560"/>
                  </a:lnTo>
                  <a:lnTo>
                    <a:pt x="761" y="602"/>
                  </a:lnTo>
                  <a:lnTo>
                    <a:pt x="737" y="641"/>
                  </a:lnTo>
                  <a:lnTo>
                    <a:pt x="707" y="680"/>
                  </a:lnTo>
                  <a:lnTo>
                    <a:pt x="670" y="717"/>
                  </a:lnTo>
                  <a:lnTo>
                    <a:pt x="719" y="741"/>
                  </a:lnTo>
                  <a:lnTo>
                    <a:pt x="765" y="769"/>
                  </a:lnTo>
                  <a:lnTo>
                    <a:pt x="807" y="799"/>
                  </a:lnTo>
                  <a:lnTo>
                    <a:pt x="845" y="834"/>
                  </a:lnTo>
                  <a:lnTo>
                    <a:pt x="880" y="870"/>
                  </a:lnTo>
                  <a:lnTo>
                    <a:pt x="911" y="909"/>
                  </a:lnTo>
                  <a:lnTo>
                    <a:pt x="938" y="951"/>
                  </a:lnTo>
                  <a:lnTo>
                    <a:pt x="961" y="997"/>
                  </a:lnTo>
                  <a:lnTo>
                    <a:pt x="981" y="1046"/>
                  </a:lnTo>
                  <a:lnTo>
                    <a:pt x="997" y="1098"/>
                  </a:lnTo>
                  <a:lnTo>
                    <a:pt x="1006" y="1139"/>
                  </a:lnTo>
                  <a:lnTo>
                    <a:pt x="1011" y="1180"/>
                  </a:lnTo>
                  <a:lnTo>
                    <a:pt x="1013" y="1222"/>
                  </a:lnTo>
                  <a:lnTo>
                    <a:pt x="1014" y="1556"/>
                  </a:lnTo>
                  <a:lnTo>
                    <a:pt x="1014" y="1889"/>
                  </a:lnTo>
                  <a:lnTo>
                    <a:pt x="1011" y="1935"/>
                  </a:lnTo>
                  <a:lnTo>
                    <a:pt x="1002" y="1978"/>
                  </a:lnTo>
                  <a:lnTo>
                    <a:pt x="987" y="2020"/>
                  </a:lnTo>
                  <a:lnTo>
                    <a:pt x="968" y="2058"/>
                  </a:lnTo>
                  <a:lnTo>
                    <a:pt x="943" y="2095"/>
                  </a:lnTo>
                  <a:lnTo>
                    <a:pt x="915" y="2127"/>
                  </a:lnTo>
                  <a:lnTo>
                    <a:pt x="883" y="2155"/>
                  </a:lnTo>
                  <a:lnTo>
                    <a:pt x="847" y="2179"/>
                  </a:lnTo>
                  <a:lnTo>
                    <a:pt x="808" y="2198"/>
                  </a:lnTo>
                  <a:lnTo>
                    <a:pt x="766" y="2212"/>
                  </a:lnTo>
                  <a:lnTo>
                    <a:pt x="722" y="2222"/>
                  </a:lnTo>
                  <a:lnTo>
                    <a:pt x="676" y="2225"/>
                  </a:lnTo>
                  <a:lnTo>
                    <a:pt x="147" y="2225"/>
                  </a:lnTo>
                  <a:lnTo>
                    <a:pt x="124" y="2223"/>
                  </a:lnTo>
                  <a:lnTo>
                    <a:pt x="104" y="2217"/>
                  </a:lnTo>
                  <a:lnTo>
                    <a:pt x="90" y="2207"/>
                  </a:lnTo>
                  <a:lnTo>
                    <a:pt x="77" y="2194"/>
                  </a:lnTo>
                  <a:lnTo>
                    <a:pt x="71" y="2177"/>
                  </a:lnTo>
                  <a:lnTo>
                    <a:pt x="68" y="2158"/>
                  </a:lnTo>
                  <a:lnTo>
                    <a:pt x="70" y="2139"/>
                  </a:lnTo>
                  <a:lnTo>
                    <a:pt x="77" y="2122"/>
                  </a:lnTo>
                  <a:lnTo>
                    <a:pt x="88" y="2108"/>
                  </a:lnTo>
                  <a:lnTo>
                    <a:pt x="103" y="2098"/>
                  </a:lnTo>
                  <a:lnTo>
                    <a:pt x="122" y="2092"/>
                  </a:lnTo>
                  <a:lnTo>
                    <a:pt x="145" y="2090"/>
                  </a:lnTo>
                  <a:lnTo>
                    <a:pt x="662" y="2089"/>
                  </a:lnTo>
                  <a:lnTo>
                    <a:pt x="694" y="2088"/>
                  </a:lnTo>
                  <a:lnTo>
                    <a:pt x="724" y="2082"/>
                  </a:lnTo>
                  <a:lnTo>
                    <a:pt x="752" y="2074"/>
                  </a:lnTo>
                  <a:lnTo>
                    <a:pt x="779" y="2062"/>
                  </a:lnTo>
                  <a:lnTo>
                    <a:pt x="803" y="2046"/>
                  </a:lnTo>
                  <a:lnTo>
                    <a:pt x="823" y="2025"/>
                  </a:lnTo>
                  <a:lnTo>
                    <a:pt x="842" y="2001"/>
                  </a:lnTo>
                  <a:lnTo>
                    <a:pt x="858" y="1973"/>
                  </a:lnTo>
                  <a:lnTo>
                    <a:pt x="868" y="1946"/>
                  </a:lnTo>
                  <a:lnTo>
                    <a:pt x="875" y="1919"/>
                  </a:lnTo>
                  <a:lnTo>
                    <a:pt x="877" y="1891"/>
                  </a:lnTo>
                  <a:lnTo>
                    <a:pt x="878" y="1658"/>
                  </a:lnTo>
                  <a:lnTo>
                    <a:pt x="878" y="1426"/>
                  </a:lnTo>
                  <a:lnTo>
                    <a:pt x="875" y="1193"/>
                  </a:lnTo>
                  <a:lnTo>
                    <a:pt x="869" y="1147"/>
                  </a:lnTo>
                  <a:lnTo>
                    <a:pt x="859" y="1102"/>
                  </a:lnTo>
                  <a:lnTo>
                    <a:pt x="842" y="1060"/>
                  </a:lnTo>
                  <a:lnTo>
                    <a:pt x="820" y="1018"/>
                  </a:lnTo>
                  <a:lnTo>
                    <a:pt x="793" y="978"/>
                  </a:lnTo>
                  <a:lnTo>
                    <a:pt x="763" y="943"/>
                  </a:lnTo>
                  <a:lnTo>
                    <a:pt x="727" y="911"/>
                  </a:lnTo>
                  <a:lnTo>
                    <a:pt x="690" y="882"/>
                  </a:lnTo>
                  <a:lnTo>
                    <a:pt x="649" y="858"/>
                  </a:lnTo>
                  <a:lnTo>
                    <a:pt x="606" y="838"/>
                  </a:lnTo>
                  <a:lnTo>
                    <a:pt x="561" y="824"/>
                  </a:lnTo>
                  <a:lnTo>
                    <a:pt x="516" y="816"/>
                  </a:lnTo>
                  <a:lnTo>
                    <a:pt x="464" y="811"/>
                  </a:lnTo>
                  <a:lnTo>
                    <a:pt x="413" y="809"/>
                  </a:lnTo>
                  <a:lnTo>
                    <a:pt x="362" y="809"/>
                  </a:lnTo>
                  <a:lnTo>
                    <a:pt x="311" y="813"/>
                  </a:lnTo>
                  <a:lnTo>
                    <a:pt x="261" y="822"/>
                  </a:lnTo>
                  <a:lnTo>
                    <a:pt x="212" y="837"/>
                  </a:lnTo>
                  <a:lnTo>
                    <a:pt x="163" y="858"/>
                  </a:lnTo>
                  <a:lnTo>
                    <a:pt x="146" y="863"/>
                  </a:lnTo>
                  <a:lnTo>
                    <a:pt x="128" y="864"/>
                  </a:lnTo>
                  <a:lnTo>
                    <a:pt x="112" y="860"/>
                  </a:lnTo>
                  <a:lnTo>
                    <a:pt x="97" y="851"/>
                  </a:lnTo>
                  <a:lnTo>
                    <a:pt x="85" y="840"/>
                  </a:lnTo>
                  <a:lnTo>
                    <a:pt x="75" y="825"/>
                  </a:lnTo>
                  <a:lnTo>
                    <a:pt x="69" y="808"/>
                  </a:lnTo>
                  <a:lnTo>
                    <a:pt x="68" y="791"/>
                  </a:lnTo>
                  <a:lnTo>
                    <a:pt x="71" y="774"/>
                  </a:lnTo>
                  <a:lnTo>
                    <a:pt x="79" y="759"/>
                  </a:lnTo>
                  <a:lnTo>
                    <a:pt x="91" y="745"/>
                  </a:lnTo>
                  <a:lnTo>
                    <a:pt x="106" y="734"/>
                  </a:lnTo>
                  <a:lnTo>
                    <a:pt x="118" y="729"/>
                  </a:lnTo>
                  <a:lnTo>
                    <a:pt x="129" y="722"/>
                  </a:lnTo>
                  <a:lnTo>
                    <a:pt x="144" y="716"/>
                  </a:lnTo>
                  <a:lnTo>
                    <a:pt x="106" y="679"/>
                  </a:lnTo>
                  <a:lnTo>
                    <a:pt x="74" y="638"/>
                  </a:lnTo>
                  <a:lnTo>
                    <a:pt x="48" y="596"/>
                  </a:lnTo>
                  <a:lnTo>
                    <a:pt x="27" y="553"/>
                  </a:lnTo>
                  <a:lnTo>
                    <a:pt x="11" y="507"/>
                  </a:lnTo>
                  <a:lnTo>
                    <a:pt x="3" y="459"/>
                  </a:lnTo>
                  <a:lnTo>
                    <a:pt x="0" y="409"/>
                  </a:lnTo>
                  <a:lnTo>
                    <a:pt x="2" y="356"/>
                  </a:lnTo>
                  <a:lnTo>
                    <a:pt x="9" y="312"/>
                  </a:lnTo>
                  <a:lnTo>
                    <a:pt x="22" y="271"/>
                  </a:lnTo>
                  <a:lnTo>
                    <a:pt x="39" y="230"/>
                  </a:lnTo>
                  <a:lnTo>
                    <a:pt x="58" y="193"/>
                  </a:lnTo>
                  <a:lnTo>
                    <a:pt x="83" y="157"/>
                  </a:lnTo>
                  <a:lnTo>
                    <a:pt x="113" y="125"/>
                  </a:lnTo>
                  <a:lnTo>
                    <a:pt x="146" y="94"/>
                  </a:lnTo>
                  <a:lnTo>
                    <a:pt x="184" y="66"/>
                  </a:lnTo>
                  <a:lnTo>
                    <a:pt x="224" y="43"/>
                  </a:lnTo>
                  <a:lnTo>
                    <a:pt x="266" y="24"/>
                  </a:lnTo>
                  <a:lnTo>
                    <a:pt x="310" y="12"/>
                  </a:lnTo>
                  <a:lnTo>
                    <a:pt x="354" y="3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79" name="Группа 278">
            <a:extLst>
              <a:ext uri="{FF2B5EF4-FFF2-40B4-BE49-F238E27FC236}">
                <a16:creationId xmlns:a16="http://schemas.microsoft.com/office/drawing/2014/main" id="{917D25B3-3123-15CF-93FD-D70EDA70DE28}"/>
              </a:ext>
            </a:extLst>
          </p:cNvPr>
          <p:cNvGrpSpPr/>
          <p:nvPr/>
        </p:nvGrpSpPr>
        <p:grpSpPr>
          <a:xfrm>
            <a:off x="9434755" y="2712175"/>
            <a:ext cx="335482" cy="275005"/>
            <a:chOff x="4575473" y="2557463"/>
            <a:chExt cx="313731" cy="257175"/>
          </a:xfrm>
          <a:solidFill>
            <a:schemeClr val="tx2"/>
          </a:solidFill>
        </p:grpSpPr>
        <p:sp>
          <p:nvSpPr>
            <p:cNvPr id="280" name="Freeform 260">
              <a:extLst>
                <a:ext uri="{FF2B5EF4-FFF2-40B4-BE49-F238E27FC236}">
                  <a16:creationId xmlns:a16="http://schemas.microsoft.com/office/drawing/2014/main" id="{D6895E8C-0EB4-7C06-16A4-18BF041D4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38" y="2557463"/>
              <a:ext cx="76200" cy="77788"/>
            </a:xfrm>
            <a:custGeom>
              <a:avLst/>
              <a:gdLst>
                <a:gd name="T0" fmla="*/ 429 w 860"/>
                <a:gd name="T1" fmla="*/ 0 h 819"/>
                <a:gd name="T2" fmla="*/ 430 w 860"/>
                <a:gd name="T3" fmla="*/ 0 h 819"/>
                <a:gd name="T4" fmla="*/ 479 w 860"/>
                <a:gd name="T5" fmla="*/ 3 h 819"/>
                <a:gd name="T6" fmla="*/ 527 w 860"/>
                <a:gd name="T7" fmla="*/ 10 h 819"/>
                <a:gd name="T8" fmla="*/ 573 w 860"/>
                <a:gd name="T9" fmla="*/ 23 h 819"/>
                <a:gd name="T10" fmla="*/ 617 w 860"/>
                <a:gd name="T11" fmla="*/ 40 h 819"/>
                <a:gd name="T12" fmla="*/ 659 w 860"/>
                <a:gd name="T13" fmla="*/ 63 h 819"/>
                <a:gd name="T14" fmla="*/ 698 w 860"/>
                <a:gd name="T15" fmla="*/ 89 h 819"/>
                <a:gd name="T16" fmla="*/ 734 w 860"/>
                <a:gd name="T17" fmla="*/ 120 h 819"/>
                <a:gd name="T18" fmla="*/ 766 w 860"/>
                <a:gd name="T19" fmla="*/ 155 h 819"/>
                <a:gd name="T20" fmla="*/ 795 w 860"/>
                <a:gd name="T21" fmla="*/ 192 h 819"/>
                <a:gd name="T22" fmla="*/ 818 w 860"/>
                <a:gd name="T23" fmla="*/ 232 h 819"/>
                <a:gd name="T24" fmla="*/ 837 w 860"/>
                <a:gd name="T25" fmla="*/ 274 h 819"/>
                <a:gd name="T26" fmla="*/ 849 w 860"/>
                <a:gd name="T27" fmla="*/ 318 h 819"/>
                <a:gd name="T28" fmla="*/ 857 w 860"/>
                <a:gd name="T29" fmla="*/ 364 h 819"/>
                <a:gd name="T30" fmla="*/ 860 w 860"/>
                <a:gd name="T31" fmla="*/ 410 h 819"/>
                <a:gd name="T32" fmla="*/ 856 w 860"/>
                <a:gd name="T33" fmla="*/ 461 h 819"/>
                <a:gd name="T34" fmla="*/ 847 w 860"/>
                <a:gd name="T35" fmla="*/ 511 h 819"/>
                <a:gd name="T36" fmla="*/ 831 w 860"/>
                <a:gd name="T37" fmla="*/ 557 h 819"/>
                <a:gd name="T38" fmla="*/ 809 w 860"/>
                <a:gd name="T39" fmla="*/ 602 h 819"/>
                <a:gd name="T40" fmla="*/ 783 w 860"/>
                <a:gd name="T41" fmla="*/ 643 h 819"/>
                <a:gd name="T42" fmla="*/ 752 w 860"/>
                <a:gd name="T43" fmla="*/ 681 h 819"/>
                <a:gd name="T44" fmla="*/ 716 w 860"/>
                <a:gd name="T45" fmla="*/ 715 h 819"/>
                <a:gd name="T46" fmla="*/ 676 w 860"/>
                <a:gd name="T47" fmla="*/ 745 h 819"/>
                <a:gd name="T48" fmla="*/ 633 w 860"/>
                <a:gd name="T49" fmla="*/ 770 h 819"/>
                <a:gd name="T50" fmla="*/ 587 w 860"/>
                <a:gd name="T51" fmla="*/ 791 h 819"/>
                <a:gd name="T52" fmla="*/ 538 w 860"/>
                <a:gd name="T53" fmla="*/ 806 h 819"/>
                <a:gd name="T54" fmla="*/ 486 w 860"/>
                <a:gd name="T55" fmla="*/ 815 h 819"/>
                <a:gd name="T56" fmla="*/ 432 w 860"/>
                <a:gd name="T57" fmla="*/ 819 h 819"/>
                <a:gd name="T58" fmla="*/ 431 w 860"/>
                <a:gd name="T59" fmla="*/ 819 h 819"/>
                <a:gd name="T60" fmla="*/ 381 w 860"/>
                <a:gd name="T61" fmla="*/ 816 h 819"/>
                <a:gd name="T62" fmla="*/ 333 w 860"/>
                <a:gd name="T63" fmla="*/ 808 h 819"/>
                <a:gd name="T64" fmla="*/ 287 w 860"/>
                <a:gd name="T65" fmla="*/ 795 h 819"/>
                <a:gd name="T66" fmla="*/ 243 w 860"/>
                <a:gd name="T67" fmla="*/ 777 h 819"/>
                <a:gd name="T68" fmla="*/ 201 w 860"/>
                <a:gd name="T69" fmla="*/ 755 h 819"/>
                <a:gd name="T70" fmla="*/ 162 w 860"/>
                <a:gd name="T71" fmla="*/ 729 h 819"/>
                <a:gd name="T72" fmla="*/ 128 w 860"/>
                <a:gd name="T73" fmla="*/ 699 h 819"/>
                <a:gd name="T74" fmla="*/ 96 w 860"/>
                <a:gd name="T75" fmla="*/ 666 h 819"/>
                <a:gd name="T76" fmla="*/ 68 w 860"/>
                <a:gd name="T77" fmla="*/ 630 h 819"/>
                <a:gd name="T78" fmla="*/ 45 w 860"/>
                <a:gd name="T79" fmla="*/ 591 h 819"/>
                <a:gd name="T80" fmla="*/ 26 w 860"/>
                <a:gd name="T81" fmla="*/ 549 h 819"/>
                <a:gd name="T82" fmla="*/ 11 w 860"/>
                <a:gd name="T83" fmla="*/ 505 h 819"/>
                <a:gd name="T84" fmla="*/ 3 w 860"/>
                <a:gd name="T85" fmla="*/ 459 h 819"/>
                <a:gd name="T86" fmla="*/ 0 w 860"/>
                <a:gd name="T87" fmla="*/ 412 h 819"/>
                <a:gd name="T88" fmla="*/ 2 w 860"/>
                <a:gd name="T89" fmla="*/ 366 h 819"/>
                <a:gd name="T90" fmla="*/ 10 w 860"/>
                <a:gd name="T91" fmla="*/ 320 h 819"/>
                <a:gd name="T92" fmla="*/ 23 w 860"/>
                <a:gd name="T93" fmla="*/ 276 h 819"/>
                <a:gd name="T94" fmla="*/ 41 w 860"/>
                <a:gd name="T95" fmla="*/ 234 h 819"/>
                <a:gd name="T96" fmla="*/ 64 w 860"/>
                <a:gd name="T97" fmla="*/ 194 h 819"/>
                <a:gd name="T98" fmla="*/ 92 w 860"/>
                <a:gd name="T99" fmla="*/ 157 h 819"/>
                <a:gd name="T100" fmla="*/ 124 w 860"/>
                <a:gd name="T101" fmla="*/ 122 h 819"/>
                <a:gd name="T102" fmla="*/ 160 w 860"/>
                <a:gd name="T103" fmla="*/ 91 h 819"/>
                <a:gd name="T104" fmla="*/ 200 w 860"/>
                <a:gd name="T105" fmla="*/ 64 h 819"/>
                <a:gd name="T106" fmla="*/ 242 w 860"/>
                <a:gd name="T107" fmla="*/ 41 h 819"/>
                <a:gd name="T108" fmla="*/ 287 w 860"/>
                <a:gd name="T109" fmla="*/ 23 h 819"/>
                <a:gd name="T110" fmla="*/ 333 w 860"/>
                <a:gd name="T111" fmla="*/ 11 h 819"/>
                <a:gd name="T112" fmla="*/ 380 w 860"/>
                <a:gd name="T113" fmla="*/ 3 h 819"/>
                <a:gd name="T114" fmla="*/ 429 w 860"/>
                <a:gd name="T115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0" h="819">
                  <a:moveTo>
                    <a:pt x="429" y="0"/>
                  </a:moveTo>
                  <a:lnTo>
                    <a:pt x="430" y="0"/>
                  </a:lnTo>
                  <a:lnTo>
                    <a:pt x="479" y="3"/>
                  </a:lnTo>
                  <a:lnTo>
                    <a:pt x="527" y="10"/>
                  </a:lnTo>
                  <a:lnTo>
                    <a:pt x="573" y="23"/>
                  </a:lnTo>
                  <a:lnTo>
                    <a:pt x="617" y="40"/>
                  </a:lnTo>
                  <a:lnTo>
                    <a:pt x="659" y="63"/>
                  </a:lnTo>
                  <a:lnTo>
                    <a:pt x="698" y="89"/>
                  </a:lnTo>
                  <a:lnTo>
                    <a:pt x="734" y="120"/>
                  </a:lnTo>
                  <a:lnTo>
                    <a:pt x="766" y="155"/>
                  </a:lnTo>
                  <a:lnTo>
                    <a:pt x="795" y="192"/>
                  </a:lnTo>
                  <a:lnTo>
                    <a:pt x="818" y="232"/>
                  </a:lnTo>
                  <a:lnTo>
                    <a:pt x="837" y="274"/>
                  </a:lnTo>
                  <a:lnTo>
                    <a:pt x="849" y="318"/>
                  </a:lnTo>
                  <a:lnTo>
                    <a:pt x="857" y="364"/>
                  </a:lnTo>
                  <a:lnTo>
                    <a:pt x="860" y="410"/>
                  </a:lnTo>
                  <a:lnTo>
                    <a:pt x="856" y="461"/>
                  </a:lnTo>
                  <a:lnTo>
                    <a:pt x="847" y="511"/>
                  </a:lnTo>
                  <a:lnTo>
                    <a:pt x="831" y="557"/>
                  </a:lnTo>
                  <a:lnTo>
                    <a:pt x="809" y="602"/>
                  </a:lnTo>
                  <a:lnTo>
                    <a:pt x="783" y="643"/>
                  </a:lnTo>
                  <a:lnTo>
                    <a:pt x="752" y="681"/>
                  </a:lnTo>
                  <a:lnTo>
                    <a:pt x="716" y="715"/>
                  </a:lnTo>
                  <a:lnTo>
                    <a:pt x="676" y="745"/>
                  </a:lnTo>
                  <a:lnTo>
                    <a:pt x="633" y="770"/>
                  </a:lnTo>
                  <a:lnTo>
                    <a:pt x="587" y="791"/>
                  </a:lnTo>
                  <a:lnTo>
                    <a:pt x="538" y="806"/>
                  </a:lnTo>
                  <a:lnTo>
                    <a:pt x="486" y="815"/>
                  </a:lnTo>
                  <a:lnTo>
                    <a:pt x="432" y="819"/>
                  </a:lnTo>
                  <a:lnTo>
                    <a:pt x="431" y="819"/>
                  </a:lnTo>
                  <a:lnTo>
                    <a:pt x="381" y="816"/>
                  </a:lnTo>
                  <a:lnTo>
                    <a:pt x="333" y="808"/>
                  </a:lnTo>
                  <a:lnTo>
                    <a:pt x="287" y="795"/>
                  </a:lnTo>
                  <a:lnTo>
                    <a:pt x="243" y="777"/>
                  </a:lnTo>
                  <a:lnTo>
                    <a:pt x="201" y="755"/>
                  </a:lnTo>
                  <a:lnTo>
                    <a:pt x="162" y="729"/>
                  </a:lnTo>
                  <a:lnTo>
                    <a:pt x="128" y="699"/>
                  </a:lnTo>
                  <a:lnTo>
                    <a:pt x="96" y="666"/>
                  </a:lnTo>
                  <a:lnTo>
                    <a:pt x="68" y="630"/>
                  </a:lnTo>
                  <a:lnTo>
                    <a:pt x="45" y="591"/>
                  </a:lnTo>
                  <a:lnTo>
                    <a:pt x="26" y="549"/>
                  </a:lnTo>
                  <a:lnTo>
                    <a:pt x="11" y="505"/>
                  </a:lnTo>
                  <a:lnTo>
                    <a:pt x="3" y="459"/>
                  </a:lnTo>
                  <a:lnTo>
                    <a:pt x="0" y="412"/>
                  </a:lnTo>
                  <a:lnTo>
                    <a:pt x="2" y="366"/>
                  </a:lnTo>
                  <a:lnTo>
                    <a:pt x="10" y="320"/>
                  </a:lnTo>
                  <a:lnTo>
                    <a:pt x="23" y="276"/>
                  </a:lnTo>
                  <a:lnTo>
                    <a:pt x="41" y="234"/>
                  </a:lnTo>
                  <a:lnTo>
                    <a:pt x="64" y="194"/>
                  </a:lnTo>
                  <a:lnTo>
                    <a:pt x="92" y="157"/>
                  </a:lnTo>
                  <a:lnTo>
                    <a:pt x="124" y="122"/>
                  </a:lnTo>
                  <a:lnTo>
                    <a:pt x="160" y="91"/>
                  </a:lnTo>
                  <a:lnTo>
                    <a:pt x="200" y="64"/>
                  </a:lnTo>
                  <a:lnTo>
                    <a:pt x="242" y="41"/>
                  </a:lnTo>
                  <a:lnTo>
                    <a:pt x="287" y="23"/>
                  </a:lnTo>
                  <a:lnTo>
                    <a:pt x="333" y="11"/>
                  </a:lnTo>
                  <a:lnTo>
                    <a:pt x="380" y="3"/>
                  </a:lnTo>
                  <a:lnTo>
                    <a:pt x="4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Freeform 261">
              <a:extLst>
                <a:ext uri="{FF2B5EF4-FFF2-40B4-BE49-F238E27FC236}">
                  <a16:creationId xmlns:a16="http://schemas.microsoft.com/office/drawing/2014/main" id="{EB9447B2-E255-7F52-526E-A02388857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286" y="2581276"/>
              <a:ext cx="66675" cy="68263"/>
            </a:xfrm>
            <a:custGeom>
              <a:avLst/>
              <a:gdLst>
                <a:gd name="T0" fmla="*/ 383 w 769"/>
                <a:gd name="T1" fmla="*/ 0 h 735"/>
                <a:gd name="T2" fmla="*/ 384 w 769"/>
                <a:gd name="T3" fmla="*/ 0 h 735"/>
                <a:gd name="T4" fmla="*/ 428 w 769"/>
                <a:gd name="T5" fmla="*/ 2 h 735"/>
                <a:gd name="T6" fmla="*/ 471 w 769"/>
                <a:gd name="T7" fmla="*/ 9 h 735"/>
                <a:gd name="T8" fmla="*/ 512 w 769"/>
                <a:gd name="T9" fmla="*/ 20 h 735"/>
                <a:gd name="T10" fmla="*/ 551 w 769"/>
                <a:gd name="T11" fmla="*/ 36 h 735"/>
                <a:gd name="T12" fmla="*/ 589 w 769"/>
                <a:gd name="T13" fmla="*/ 55 h 735"/>
                <a:gd name="T14" fmla="*/ 624 w 769"/>
                <a:gd name="T15" fmla="*/ 79 h 735"/>
                <a:gd name="T16" fmla="*/ 656 w 769"/>
                <a:gd name="T17" fmla="*/ 108 h 735"/>
                <a:gd name="T18" fmla="*/ 685 w 769"/>
                <a:gd name="T19" fmla="*/ 139 h 735"/>
                <a:gd name="T20" fmla="*/ 710 w 769"/>
                <a:gd name="T21" fmla="*/ 172 h 735"/>
                <a:gd name="T22" fmla="*/ 731 w 769"/>
                <a:gd name="T23" fmla="*/ 208 h 735"/>
                <a:gd name="T24" fmla="*/ 748 w 769"/>
                <a:gd name="T25" fmla="*/ 246 h 735"/>
                <a:gd name="T26" fmla="*/ 759 w 769"/>
                <a:gd name="T27" fmla="*/ 285 h 735"/>
                <a:gd name="T28" fmla="*/ 767 w 769"/>
                <a:gd name="T29" fmla="*/ 326 h 735"/>
                <a:gd name="T30" fmla="*/ 769 w 769"/>
                <a:gd name="T31" fmla="*/ 368 h 735"/>
                <a:gd name="T32" fmla="*/ 767 w 769"/>
                <a:gd name="T33" fmla="*/ 410 h 735"/>
                <a:gd name="T34" fmla="*/ 759 w 769"/>
                <a:gd name="T35" fmla="*/ 451 h 735"/>
                <a:gd name="T36" fmla="*/ 747 w 769"/>
                <a:gd name="T37" fmla="*/ 491 h 735"/>
                <a:gd name="T38" fmla="*/ 731 w 769"/>
                <a:gd name="T39" fmla="*/ 528 h 735"/>
                <a:gd name="T40" fmla="*/ 710 w 769"/>
                <a:gd name="T41" fmla="*/ 564 h 735"/>
                <a:gd name="T42" fmla="*/ 685 w 769"/>
                <a:gd name="T43" fmla="*/ 598 h 735"/>
                <a:gd name="T44" fmla="*/ 656 w 769"/>
                <a:gd name="T45" fmla="*/ 629 h 735"/>
                <a:gd name="T46" fmla="*/ 623 w 769"/>
                <a:gd name="T47" fmla="*/ 656 h 735"/>
                <a:gd name="T48" fmla="*/ 589 w 769"/>
                <a:gd name="T49" fmla="*/ 680 h 735"/>
                <a:gd name="T50" fmla="*/ 551 w 769"/>
                <a:gd name="T51" fmla="*/ 699 h 735"/>
                <a:gd name="T52" fmla="*/ 512 w 769"/>
                <a:gd name="T53" fmla="*/ 715 h 735"/>
                <a:gd name="T54" fmla="*/ 470 w 769"/>
                <a:gd name="T55" fmla="*/ 726 h 735"/>
                <a:gd name="T56" fmla="*/ 428 w 769"/>
                <a:gd name="T57" fmla="*/ 733 h 735"/>
                <a:gd name="T58" fmla="*/ 385 w 769"/>
                <a:gd name="T59" fmla="*/ 735 h 735"/>
                <a:gd name="T60" fmla="*/ 382 w 769"/>
                <a:gd name="T61" fmla="*/ 735 h 735"/>
                <a:gd name="T62" fmla="*/ 338 w 769"/>
                <a:gd name="T63" fmla="*/ 733 h 735"/>
                <a:gd name="T64" fmla="*/ 295 w 769"/>
                <a:gd name="T65" fmla="*/ 725 h 735"/>
                <a:gd name="T66" fmla="*/ 254 w 769"/>
                <a:gd name="T67" fmla="*/ 714 h 735"/>
                <a:gd name="T68" fmla="*/ 215 w 769"/>
                <a:gd name="T69" fmla="*/ 698 h 735"/>
                <a:gd name="T70" fmla="*/ 177 w 769"/>
                <a:gd name="T71" fmla="*/ 678 h 735"/>
                <a:gd name="T72" fmla="*/ 142 w 769"/>
                <a:gd name="T73" fmla="*/ 654 h 735"/>
                <a:gd name="T74" fmla="*/ 110 w 769"/>
                <a:gd name="T75" fmla="*/ 626 h 735"/>
                <a:gd name="T76" fmla="*/ 81 w 769"/>
                <a:gd name="T77" fmla="*/ 595 h 735"/>
                <a:gd name="T78" fmla="*/ 57 w 769"/>
                <a:gd name="T79" fmla="*/ 561 h 735"/>
                <a:gd name="T80" fmla="*/ 36 w 769"/>
                <a:gd name="T81" fmla="*/ 525 h 735"/>
                <a:gd name="T82" fmla="*/ 20 w 769"/>
                <a:gd name="T83" fmla="*/ 487 h 735"/>
                <a:gd name="T84" fmla="*/ 8 w 769"/>
                <a:gd name="T85" fmla="*/ 448 h 735"/>
                <a:gd name="T86" fmla="*/ 2 w 769"/>
                <a:gd name="T87" fmla="*/ 407 h 735"/>
                <a:gd name="T88" fmla="*/ 0 w 769"/>
                <a:gd name="T89" fmla="*/ 365 h 735"/>
                <a:gd name="T90" fmla="*/ 3 w 769"/>
                <a:gd name="T91" fmla="*/ 319 h 735"/>
                <a:gd name="T92" fmla="*/ 13 w 769"/>
                <a:gd name="T93" fmla="*/ 275 h 735"/>
                <a:gd name="T94" fmla="*/ 26 w 769"/>
                <a:gd name="T95" fmla="*/ 233 h 735"/>
                <a:gd name="T96" fmla="*/ 45 w 769"/>
                <a:gd name="T97" fmla="*/ 193 h 735"/>
                <a:gd name="T98" fmla="*/ 69 w 769"/>
                <a:gd name="T99" fmla="*/ 156 h 735"/>
                <a:gd name="T100" fmla="*/ 97 w 769"/>
                <a:gd name="T101" fmla="*/ 123 h 735"/>
                <a:gd name="T102" fmla="*/ 129 w 769"/>
                <a:gd name="T103" fmla="*/ 92 h 735"/>
                <a:gd name="T104" fmla="*/ 164 w 769"/>
                <a:gd name="T105" fmla="*/ 65 h 735"/>
                <a:gd name="T106" fmla="*/ 203 w 769"/>
                <a:gd name="T107" fmla="*/ 42 h 735"/>
                <a:gd name="T108" fmla="*/ 244 w 769"/>
                <a:gd name="T109" fmla="*/ 24 h 735"/>
                <a:gd name="T110" fmla="*/ 289 w 769"/>
                <a:gd name="T111" fmla="*/ 11 h 735"/>
                <a:gd name="T112" fmla="*/ 335 w 769"/>
                <a:gd name="T113" fmla="*/ 3 h 735"/>
                <a:gd name="T114" fmla="*/ 383 w 769"/>
                <a:gd name="T11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69" h="735">
                  <a:moveTo>
                    <a:pt x="383" y="0"/>
                  </a:moveTo>
                  <a:lnTo>
                    <a:pt x="384" y="0"/>
                  </a:lnTo>
                  <a:lnTo>
                    <a:pt x="428" y="2"/>
                  </a:lnTo>
                  <a:lnTo>
                    <a:pt x="471" y="9"/>
                  </a:lnTo>
                  <a:lnTo>
                    <a:pt x="512" y="20"/>
                  </a:lnTo>
                  <a:lnTo>
                    <a:pt x="551" y="36"/>
                  </a:lnTo>
                  <a:lnTo>
                    <a:pt x="589" y="55"/>
                  </a:lnTo>
                  <a:lnTo>
                    <a:pt x="624" y="79"/>
                  </a:lnTo>
                  <a:lnTo>
                    <a:pt x="656" y="108"/>
                  </a:lnTo>
                  <a:lnTo>
                    <a:pt x="685" y="139"/>
                  </a:lnTo>
                  <a:lnTo>
                    <a:pt x="710" y="172"/>
                  </a:lnTo>
                  <a:lnTo>
                    <a:pt x="731" y="208"/>
                  </a:lnTo>
                  <a:lnTo>
                    <a:pt x="748" y="246"/>
                  </a:lnTo>
                  <a:lnTo>
                    <a:pt x="759" y="285"/>
                  </a:lnTo>
                  <a:lnTo>
                    <a:pt x="767" y="326"/>
                  </a:lnTo>
                  <a:lnTo>
                    <a:pt x="769" y="368"/>
                  </a:lnTo>
                  <a:lnTo>
                    <a:pt x="767" y="410"/>
                  </a:lnTo>
                  <a:lnTo>
                    <a:pt x="759" y="451"/>
                  </a:lnTo>
                  <a:lnTo>
                    <a:pt x="747" y="491"/>
                  </a:lnTo>
                  <a:lnTo>
                    <a:pt x="731" y="528"/>
                  </a:lnTo>
                  <a:lnTo>
                    <a:pt x="710" y="564"/>
                  </a:lnTo>
                  <a:lnTo>
                    <a:pt x="685" y="598"/>
                  </a:lnTo>
                  <a:lnTo>
                    <a:pt x="656" y="629"/>
                  </a:lnTo>
                  <a:lnTo>
                    <a:pt x="623" y="656"/>
                  </a:lnTo>
                  <a:lnTo>
                    <a:pt x="589" y="680"/>
                  </a:lnTo>
                  <a:lnTo>
                    <a:pt x="551" y="699"/>
                  </a:lnTo>
                  <a:lnTo>
                    <a:pt x="512" y="715"/>
                  </a:lnTo>
                  <a:lnTo>
                    <a:pt x="470" y="726"/>
                  </a:lnTo>
                  <a:lnTo>
                    <a:pt x="428" y="733"/>
                  </a:lnTo>
                  <a:lnTo>
                    <a:pt x="385" y="735"/>
                  </a:lnTo>
                  <a:lnTo>
                    <a:pt x="382" y="735"/>
                  </a:lnTo>
                  <a:lnTo>
                    <a:pt x="338" y="733"/>
                  </a:lnTo>
                  <a:lnTo>
                    <a:pt x="295" y="725"/>
                  </a:lnTo>
                  <a:lnTo>
                    <a:pt x="254" y="714"/>
                  </a:lnTo>
                  <a:lnTo>
                    <a:pt x="215" y="698"/>
                  </a:lnTo>
                  <a:lnTo>
                    <a:pt x="177" y="678"/>
                  </a:lnTo>
                  <a:lnTo>
                    <a:pt x="142" y="654"/>
                  </a:lnTo>
                  <a:lnTo>
                    <a:pt x="110" y="626"/>
                  </a:lnTo>
                  <a:lnTo>
                    <a:pt x="81" y="595"/>
                  </a:lnTo>
                  <a:lnTo>
                    <a:pt x="57" y="561"/>
                  </a:lnTo>
                  <a:lnTo>
                    <a:pt x="36" y="525"/>
                  </a:lnTo>
                  <a:lnTo>
                    <a:pt x="20" y="487"/>
                  </a:lnTo>
                  <a:lnTo>
                    <a:pt x="8" y="448"/>
                  </a:lnTo>
                  <a:lnTo>
                    <a:pt x="2" y="407"/>
                  </a:lnTo>
                  <a:lnTo>
                    <a:pt x="0" y="365"/>
                  </a:lnTo>
                  <a:lnTo>
                    <a:pt x="3" y="319"/>
                  </a:lnTo>
                  <a:lnTo>
                    <a:pt x="13" y="275"/>
                  </a:lnTo>
                  <a:lnTo>
                    <a:pt x="26" y="233"/>
                  </a:lnTo>
                  <a:lnTo>
                    <a:pt x="45" y="193"/>
                  </a:lnTo>
                  <a:lnTo>
                    <a:pt x="69" y="156"/>
                  </a:lnTo>
                  <a:lnTo>
                    <a:pt x="97" y="123"/>
                  </a:lnTo>
                  <a:lnTo>
                    <a:pt x="129" y="92"/>
                  </a:lnTo>
                  <a:lnTo>
                    <a:pt x="164" y="65"/>
                  </a:lnTo>
                  <a:lnTo>
                    <a:pt x="203" y="42"/>
                  </a:lnTo>
                  <a:lnTo>
                    <a:pt x="244" y="24"/>
                  </a:lnTo>
                  <a:lnTo>
                    <a:pt x="289" y="11"/>
                  </a:lnTo>
                  <a:lnTo>
                    <a:pt x="335" y="3"/>
                  </a:lnTo>
                  <a:lnTo>
                    <a:pt x="3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Freeform 262">
              <a:extLst>
                <a:ext uri="{FF2B5EF4-FFF2-40B4-BE49-F238E27FC236}">
                  <a16:creationId xmlns:a16="http://schemas.microsoft.com/office/drawing/2014/main" id="{9C4B685D-5EB0-7A05-D6A8-48C3414CC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426" y="2643188"/>
              <a:ext cx="122238" cy="171450"/>
            </a:xfrm>
            <a:custGeom>
              <a:avLst/>
              <a:gdLst>
                <a:gd name="T0" fmla="*/ 756 w 1386"/>
                <a:gd name="T1" fmla="*/ 0 h 1833"/>
                <a:gd name="T2" fmla="*/ 888 w 1386"/>
                <a:gd name="T3" fmla="*/ 13 h 1833"/>
                <a:gd name="T4" fmla="*/ 1007 w 1386"/>
                <a:gd name="T5" fmla="*/ 43 h 1833"/>
                <a:gd name="T6" fmla="*/ 1105 w 1386"/>
                <a:gd name="T7" fmla="*/ 89 h 1833"/>
                <a:gd name="T8" fmla="*/ 1191 w 1386"/>
                <a:gd name="T9" fmla="*/ 152 h 1833"/>
                <a:gd name="T10" fmla="*/ 1264 w 1386"/>
                <a:gd name="T11" fmla="*/ 227 h 1833"/>
                <a:gd name="T12" fmla="*/ 1321 w 1386"/>
                <a:gd name="T13" fmla="*/ 314 h 1833"/>
                <a:gd name="T14" fmla="*/ 1361 w 1386"/>
                <a:gd name="T15" fmla="*/ 411 h 1833"/>
                <a:gd name="T16" fmla="*/ 1382 w 1386"/>
                <a:gd name="T17" fmla="*/ 515 h 1833"/>
                <a:gd name="T18" fmla="*/ 1386 w 1386"/>
                <a:gd name="T19" fmla="*/ 735 h 1833"/>
                <a:gd name="T20" fmla="*/ 1385 w 1386"/>
                <a:gd name="T21" fmla="*/ 1048 h 1833"/>
                <a:gd name="T22" fmla="*/ 1385 w 1386"/>
                <a:gd name="T23" fmla="*/ 1528 h 1833"/>
                <a:gd name="T24" fmla="*/ 1376 w 1386"/>
                <a:gd name="T25" fmla="*/ 1614 h 1833"/>
                <a:gd name="T26" fmla="*/ 1347 w 1386"/>
                <a:gd name="T27" fmla="*/ 1688 h 1833"/>
                <a:gd name="T28" fmla="*/ 1300 w 1386"/>
                <a:gd name="T29" fmla="*/ 1749 h 1833"/>
                <a:gd name="T30" fmla="*/ 1237 w 1386"/>
                <a:gd name="T31" fmla="*/ 1794 h 1833"/>
                <a:gd name="T32" fmla="*/ 1159 w 1386"/>
                <a:gd name="T33" fmla="*/ 1822 h 1833"/>
                <a:gd name="T34" fmla="*/ 1068 w 1386"/>
                <a:gd name="T35" fmla="*/ 1832 h 1833"/>
                <a:gd name="T36" fmla="*/ 317 w 1386"/>
                <a:gd name="T37" fmla="*/ 1832 h 1833"/>
                <a:gd name="T38" fmla="*/ 227 w 1386"/>
                <a:gd name="T39" fmla="*/ 1822 h 1833"/>
                <a:gd name="T40" fmla="*/ 150 w 1386"/>
                <a:gd name="T41" fmla="*/ 1794 h 1833"/>
                <a:gd name="T42" fmla="*/ 87 w 1386"/>
                <a:gd name="T43" fmla="*/ 1749 h 1833"/>
                <a:gd name="T44" fmla="*/ 40 w 1386"/>
                <a:gd name="T45" fmla="*/ 1688 h 1833"/>
                <a:gd name="T46" fmla="*/ 10 w 1386"/>
                <a:gd name="T47" fmla="*/ 1614 h 1833"/>
                <a:gd name="T48" fmla="*/ 0 w 1386"/>
                <a:gd name="T49" fmla="*/ 1527 h 1833"/>
                <a:gd name="T50" fmla="*/ 3 w 1386"/>
                <a:gd name="T51" fmla="*/ 525 h 1833"/>
                <a:gd name="T52" fmla="*/ 25 w 1386"/>
                <a:gd name="T53" fmla="*/ 413 h 1833"/>
                <a:gd name="T54" fmla="*/ 67 w 1386"/>
                <a:gd name="T55" fmla="*/ 311 h 1833"/>
                <a:gd name="T56" fmla="*/ 127 w 1386"/>
                <a:gd name="T57" fmla="*/ 220 h 1833"/>
                <a:gd name="T58" fmla="*/ 204 w 1386"/>
                <a:gd name="T59" fmla="*/ 143 h 1833"/>
                <a:gd name="T60" fmla="*/ 295 w 1386"/>
                <a:gd name="T61" fmla="*/ 81 h 1833"/>
                <a:gd name="T62" fmla="*/ 400 w 1386"/>
                <a:gd name="T63" fmla="*/ 37 h 1833"/>
                <a:gd name="T64" fmla="*/ 517 w 1386"/>
                <a:gd name="T65" fmla="*/ 13 h 1833"/>
                <a:gd name="T66" fmla="*/ 630 w 1386"/>
                <a:gd name="T67" fmla="*/ 2 h 1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86" h="1833">
                  <a:moveTo>
                    <a:pt x="692" y="0"/>
                  </a:moveTo>
                  <a:lnTo>
                    <a:pt x="756" y="0"/>
                  </a:lnTo>
                  <a:lnTo>
                    <a:pt x="821" y="4"/>
                  </a:lnTo>
                  <a:lnTo>
                    <a:pt x="888" y="13"/>
                  </a:lnTo>
                  <a:lnTo>
                    <a:pt x="955" y="27"/>
                  </a:lnTo>
                  <a:lnTo>
                    <a:pt x="1007" y="43"/>
                  </a:lnTo>
                  <a:lnTo>
                    <a:pt x="1058" y="64"/>
                  </a:lnTo>
                  <a:lnTo>
                    <a:pt x="1105" y="89"/>
                  </a:lnTo>
                  <a:lnTo>
                    <a:pt x="1150" y="119"/>
                  </a:lnTo>
                  <a:lnTo>
                    <a:pt x="1191" y="152"/>
                  </a:lnTo>
                  <a:lnTo>
                    <a:pt x="1229" y="188"/>
                  </a:lnTo>
                  <a:lnTo>
                    <a:pt x="1264" y="227"/>
                  </a:lnTo>
                  <a:lnTo>
                    <a:pt x="1294" y="270"/>
                  </a:lnTo>
                  <a:lnTo>
                    <a:pt x="1321" y="314"/>
                  </a:lnTo>
                  <a:lnTo>
                    <a:pt x="1344" y="362"/>
                  </a:lnTo>
                  <a:lnTo>
                    <a:pt x="1361" y="411"/>
                  </a:lnTo>
                  <a:lnTo>
                    <a:pt x="1374" y="462"/>
                  </a:lnTo>
                  <a:lnTo>
                    <a:pt x="1382" y="515"/>
                  </a:lnTo>
                  <a:lnTo>
                    <a:pt x="1385" y="569"/>
                  </a:lnTo>
                  <a:lnTo>
                    <a:pt x="1386" y="735"/>
                  </a:lnTo>
                  <a:lnTo>
                    <a:pt x="1386" y="903"/>
                  </a:lnTo>
                  <a:lnTo>
                    <a:pt x="1385" y="1048"/>
                  </a:lnTo>
                  <a:lnTo>
                    <a:pt x="1386" y="1155"/>
                  </a:lnTo>
                  <a:lnTo>
                    <a:pt x="1385" y="1528"/>
                  </a:lnTo>
                  <a:lnTo>
                    <a:pt x="1383" y="1572"/>
                  </a:lnTo>
                  <a:lnTo>
                    <a:pt x="1376" y="1614"/>
                  </a:lnTo>
                  <a:lnTo>
                    <a:pt x="1363" y="1653"/>
                  </a:lnTo>
                  <a:lnTo>
                    <a:pt x="1347" y="1688"/>
                  </a:lnTo>
                  <a:lnTo>
                    <a:pt x="1325" y="1720"/>
                  </a:lnTo>
                  <a:lnTo>
                    <a:pt x="1300" y="1749"/>
                  </a:lnTo>
                  <a:lnTo>
                    <a:pt x="1269" y="1773"/>
                  </a:lnTo>
                  <a:lnTo>
                    <a:pt x="1237" y="1794"/>
                  </a:lnTo>
                  <a:lnTo>
                    <a:pt x="1199" y="1810"/>
                  </a:lnTo>
                  <a:lnTo>
                    <a:pt x="1159" y="1822"/>
                  </a:lnTo>
                  <a:lnTo>
                    <a:pt x="1115" y="1830"/>
                  </a:lnTo>
                  <a:lnTo>
                    <a:pt x="1068" y="1832"/>
                  </a:lnTo>
                  <a:lnTo>
                    <a:pt x="693" y="1833"/>
                  </a:lnTo>
                  <a:lnTo>
                    <a:pt x="317" y="1832"/>
                  </a:lnTo>
                  <a:lnTo>
                    <a:pt x="270" y="1830"/>
                  </a:lnTo>
                  <a:lnTo>
                    <a:pt x="227" y="1822"/>
                  </a:lnTo>
                  <a:lnTo>
                    <a:pt x="186" y="1810"/>
                  </a:lnTo>
                  <a:lnTo>
                    <a:pt x="150" y="1794"/>
                  </a:lnTo>
                  <a:lnTo>
                    <a:pt x="116" y="1773"/>
                  </a:lnTo>
                  <a:lnTo>
                    <a:pt x="87" y="1749"/>
                  </a:lnTo>
                  <a:lnTo>
                    <a:pt x="61" y="1720"/>
                  </a:lnTo>
                  <a:lnTo>
                    <a:pt x="40" y="1688"/>
                  </a:lnTo>
                  <a:lnTo>
                    <a:pt x="23" y="1653"/>
                  </a:lnTo>
                  <a:lnTo>
                    <a:pt x="10" y="1614"/>
                  </a:lnTo>
                  <a:lnTo>
                    <a:pt x="3" y="1572"/>
                  </a:lnTo>
                  <a:lnTo>
                    <a:pt x="0" y="1527"/>
                  </a:lnTo>
                  <a:lnTo>
                    <a:pt x="0" y="585"/>
                  </a:lnTo>
                  <a:lnTo>
                    <a:pt x="3" y="525"/>
                  </a:lnTo>
                  <a:lnTo>
                    <a:pt x="11" y="468"/>
                  </a:lnTo>
                  <a:lnTo>
                    <a:pt x="25" y="413"/>
                  </a:lnTo>
                  <a:lnTo>
                    <a:pt x="43" y="361"/>
                  </a:lnTo>
                  <a:lnTo>
                    <a:pt x="67" y="311"/>
                  </a:lnTo>
                  <a:lnTo>
                    <a:pt x="94" y="264"/>
                  </a:lnTo>
                  <a:lnTo>
                    <a:pt x="127" y="220"/>
                  </a:lnTo>
                  <a:lnTo>
                    <a:pt x="163" y="180"/>
                  </a:lnTo>
                  <a:lnTo>
                    <a:pt x="204" y="143"/>
                  </a:lnTo>
                  <a:lnTo>
                    <a:pt x="248" y="110"/>
                  </a:lnTo>
                  <a:lnTo>
                    <a:pt x="295" y="81"/>
                  </a:lnTo>
                  <a:lnTo>
                    <a:pt x="347" y="57"/>
                  </a:lnTo>
                  <a:lnTo>
                    <a:pt x="400" y="37"/>
                  </a:lnTo>
                  <a:lnTo>
                    <a:pt x="458" y="22"/>
                  </a:lnTo>
                  <a:lnTo>
                    <a:pt x="517" y="13"/>
                  </a:lnTo>
                  <a:lnTo>
                    <a:pt x="572" y="7"/>
                  </a:lnTo>
                  <a:lnTo>
                    <a:pt x="630" y="2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Freeform 263">
              <a:extLst>
                <a:ext uri="{FF2B5EF4-FFF2-40B4-BE49-F238E27FC236}">
                  <a16:creationId xmlns:a16="http://schemas.microsoft.com/office/drawing/2014/main" id="{748769E5-2C38-661E-F4AC-372DC4061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473" y="2659063"/>
              <a:ext cx="88900" cy="155575"/>
            </a:xfrm>
            <a:custGeom>
              <a:avLst/>
              <a:gdLst>
                <a:gd name="T0" fmla="*/ 651 w 1015"/>
                <a:gd name="T1" fmla="*/ 0 h 1662"/>
                <a:gd name="T2" fmla="*/ 713 w 1015"/>
                <a:gd name="T3" fmla="*/ 1 h 1662"/>
                <a:gd name="T4" fmla="*/ 773 w 1015"/>
                <a:gd name="T5" fmla="*/ 8 h 1662"/>
                <a:gd name="T6" fmla="*/ 832 w 1015"/>
                <a:gd name="T7" fmla="*/ 18 h 1662"/>
                <a:gd name="T8" fmla="*/ 888 w 1015"/>
                <a:gd name="T9" fmla="*/ 33 h 1662"/>
                <a:gd name="T10" fmla="*/ 943 w 1015"/>
                <a:gd name="T11" fmla="*/ 52 h 1662"/>
                <a:gd name="T12" fmla="*/ 978 w 1015"/>
                <a:gd name="T13" fmla="*/ 66 h 1662"/>
                <a:gd name="T14" fmla="*/ 961 w 1015"/>
                <a:gd name="T15" fmla="*/ 99 h 1662"/>
                <a:gd name="T16" fmla="*/ 939 w 1015"/>
                <a:gd name="T17" fmla="*/ 146 h 1662"/>
                <a:gd name="T18" fmla="*/ 923 w 1015"/>
                <a:gd name="T19" fmla="*/ 195 h 1662"/>
                <a:gd name="T20" fmla="*/ 909 w 1015"/>
                <a:gd name="T21" fmla="*/ 246 h 1662"/>
                <a:gd name="T22" fmla="*/ 901 w 1015"/>
                <a:gd name="T23" fmla="*/ 299 h 1662"/>
                <a:gd name="T24" fmla="*/ 896 w 1015"/>
                <a:gd name="T25" fmla="*/ 354 h 1662"/>
                <a:gd name="T26" fmla="*/ 891 w 1015"/>
                <a:gd name="T27" fmla="*/ 555 h 1662"/>
                <a:gd name="T28" fmla="*/ 889 w 1015"/>
                <a:gd name="T29" fmla="*/ 758 h 1662"/>
                <a:gd name="T30" fmla="*/ 889 w 1015"/>
                <a:gd name="T31" fmla="*/ 960 h 1662"/>
                <a:gd name="T32" fmla="*/ 890 w 1015"/>
                <a:gd name="T33" fmla="*/ 1159 h 1662"/>
                <a:gd name="T34" fmla="*/ 891 w 1015"/>
                <a:gd name="T35" fmla="*/ 1378 h 1662"/>
                <a:gd name="T36" fmla="*/ 893 w 1015"/>
                <a:gd name="T37" fmla="*/ 1419 h 1662"/>
                <a:gd name="T38" fmla="*/ 901 w 1015"/>
                <a:gd name="T39" fmla="*/ 1460 h 1662"/>
                <a:gd name="T40" fmla="*/ 912 w 1015"/>
                <a:gd name="T41" fmla="*/ 1499 h 1662"/>
                <a:gd name="T42" fmla="*/ 927 w 1015"/>
                <a:gd name="T43" fmla="*/ 1537 h 1662"/>
                <a:gd name="T44" fmla="*/ 947 w 1015"/>
                <a:gd name="T45" fmla="*/ 1573 h 1662"/>
                <a:gd name="T46" fmla="*/ 971 w 1015"/>
                <a:gd name="T47" fmla="*/ 1606 h 1662"/>
                <a:gd name="T48" fmla="*/ 1015 w 1015"/>
                <a:gd name="T49" fmla="*/ 1661 h 1662"/>
                <a:gd name="T50" fmla="*/ 750 w 1015"/>
                <a:gd name="T51" fmla="*/ 1662 h 1662"/>
                <a:gd name="T52" fmla="*/ 575 w 1015"/>
                <a:gd name="T53" fmla="*/ 1662 h 1662"/>
                <a:gd name="T54" fmla="*/ 310 w 1015"/>
                <a:gd name="T55" fmla="*/ 1661 h 1662"/>
                <a:gd name="T56" fmla="*/ 266 w 1015"/>
                <a:gd name="T57" fmla="*/ 1658 h 1662"/>
                <a:gd name="T58" fmla="*/ 225 w 1015"/>
                <a:gd name="T59" fmla="*/ 1651 h 1662"/>
                <a:gd name="T60" fmla="*/ 186 w 1015"/>
                <a:gd name="T61" fmla="*/ 1640 h 1662"/>
                <a:gd name="T62" fmla="*/ 151 w 1015"/>
                <a:gd name="T63" fmla="*/ 1625 h 1662"/>
                <a:gd name="T64" fmla="*/ 118 w 1015"/>
                <a:gd name="T65" fmla="*/ 1606 h 1662"/>
                <a:gd name="T66" fmla="*/ 89 w 1015"/>
                <a:gd name="T67" fmla="*/ 1583 h 1662"/>
                <a:gd name="T68" fmla="*/ 64 w 1015"/>
                <a:gd name="T69" fmla="*/ 1557 h 1662"/>
                <a:gd name="T70" fmla="*/ 43 w 1015"/>
                <a:gd name="T71" fmla="*/ 1528 h 1662"/>
                <a:gd name="T72" fmla="*/ 26 w 1015"/>
                <a:gd name="T73" fmla="*/ 1495 h 1662"/>
                <a:gd name="T74" fmla="*/ 14 w 1015"/>
                <a:gd name="T75" fmla="*/ 1460 h 1662"/>
                <a:gd name="T76" fmla="*/ 6 w 1015"/>
                <a:gd name="T77" fmla="*/ 1422 h 1662"/>
                <a:gd name="T78" fmla="*/ 3 w 1015"/>
                <a:gd name="T79" fmla="*/ 1382 h 1662"/>
                <a:gd name="T80" fmla="*/ 2 w 1015"/>
                <a:gd name="T81" fmla="*/ 1248 h 1662"/>
                <a:gd name="T82" fmla="*/ 1 w 1015"/>
                <a:gd name="T83" fmla="*/ 1120 h 1662"/>
                <a:gd name="T84" fmla="*/ 0 w 1015"/>
                <a:gd name="T85" fmla="*/ 996 h 1662"/>
                <a:gd name="T86" fmla="*/ 0 w 1015"/>
                <a:gd name="T87" fmla="*/ 875 h 1662"/>
                <a:gd name="T88" fmla="*/ 1 w 1015"/>
                <a:gd name="T89" fmla="*/ 758 h 1662"/>
                <a:gd name="T90" fmla="*/ 3 w 1015"/>
                <a:gd name="T91" fmla="*/ 641 h 1662"/>
                <a:gd name="T92" fmla="*/ 5 w 1015"/>
                <a:gd name="T93" fmla="*/ 525 h 1662"/>
                <a:gd name="T94" fmla="*/ 10 w 1015"/>
                <a:gd name="T95" fmla="*/ 470 h 1662"/>
                <a:gd name="T96" fmla="*/ 21 w 1015"/>
                <a:gd name="T97" fmla="*/ 416 h 1662"/>
                <a:gd name="T98" fmla="*/ 39 w 1015"/>
                <a:gd name="T99" fmla="*/ 364 h 1662"/>
                <a:gd name="T100" fmla="*/ 61 w 1015"/>
                <a:gd name="T101" fmla="*/ 314 h 1662"/>
                <a:gd name="T102" fmla="*/ 89 w 1015"/>
                <a:gd name="T103" fmla="*/ 266 h 1662"/>
                <a:gd name="T104" fmla="*/ 121 w 1015"/>
                <a:gd name="T105" fmla="*/ 222 h 1662"/>
                <a:gd name="T106" fmla="*/ 158 w 1015"/>
                <a:gd name="T107" fmla="*/ 180 h 1662"/>
                <a:gd name="T108" fmla="*/ 199 w 1015"/>
                <a:gd name="T109" fmla="*/ 142 h 1662"/>
                <a:gd name="T110" fmla="*/ 244 w 1015"/>
                <a:gd name="T111" fmla="*/ 108 h 1662"/>
                <a:gd name="T112" fmla="*/ 292 w 1015"/>
                <a:gd name="T113" fmla="*/ 78 h 1662"/>
                <a:gd name="T114" fmla="*/ 344 w 1015"/>
                <a:gd name="T115" fmla="*/ 54 h 1662"/>
                <a:gd name="T116" fmla="*/ 398 w 1015"/>
                <a:gd name="T117" fmla="*/ 34 h 1662"/>
                <a:gd name="T118" fmla="*/ 455 w 1015"/>
                <a:gd name="T119" fmla="*/ 20 h 1662"/>
                <a:gd name="T120" fmla="*/ 523 w 1015"/>
                <a:gd name="T121" fmla="*/ 9 h 1662"/>
                <a:gd name="T122" fmla="*/ 588 w 1015"/>
                <a:gd name="T123" fmla="*/ 2 h 1662"/>
                <a:gd name="T124" fmla="*/ 651 w 1015"/>
                <a:gd name="T125" fmla="*/ 0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5" h="1662">
                  <a:moveTo>
                    <a:pt x="651" y="0"/>
                  </a:moveTo>
                  <a:lnTo>
                    <a:pt x="713" y="1"/>
                  </a:lnTo>
                  <a:lnTo>
                    <a:pt x="773" y="8"/>
                  </a:lnTo>
                  <a:lnTo>
                    <a:pt x="832" y="18"/>
                  </a:lnTo>
                  <a:lnTo>
                    <a:pt x="888" y="33"/>
                  </a:lnTo>
                  <a:lnTo>
                    <a:pt x="943" y="52"/>
                  </a:lnTo>
                  <a:lnTo>
                    <a:pt x="978" y="66"/>
                  </a:lnTo>
                  <a:lnTo>
                    <a:pt x="961" y="99"/>
                  </a:lnTo>
                  <a:lnTo>
                    <a:pt x="939" y="146"/>
                  </a:lnTo>
                  <a:lnTo>
                    <a:pt x="923" y="195"/>
                  </a:lnTo>
                  <a:lnTo>
                    <a:pt x="909" y="246"/>
                  </a:lnTo>
                  <a:lnTo>
                    <a:pt x="901" y="299"/>
                  </a:lnTo>
                  <a:lnTo>
                    <a:pt x="896" y="354"/>
                  </a:lnTo>
                  <a:lnTo>
                    <a:pt x="891" y="555"/>
                  </a:lnTo>
                  <a:lnTo>
                    <a:pt x="889" y="758"/>
                  </a:lnTo>
                  <a:lnTo>
                    <a:pt x="889" y="960"/>
                  </a:lnTo>
                  <a:lnTo>
                    <a:pt x="890" y="1159"/>
                  </a:lnTo>
                  <a:lnTo>
                    <a:pt x="891" y="1378"/>
                  </a:lnTo>
                  <a:lnTo>
                    <a:pt x="893" y="1419"/>
                  </a:lnTo>
                  <a:lnTo>
                    <a:pt x="901" y="1460"/>
                  </a:lnTo>
                  <a:lnTo>
                    <a:pt x="912" y="1499"/>
                  </a:lnTo>
                  <a:lnTo>
                    <a:pt x="927" y="1537"/>
                  </a:lnTo>
                  <a:lnTo>
                    <a:pt x="947" y="1573"/>
                  </a:lnTo>
                  <a:lnTo>
                    <a:pt x="971" y="1606"/>
                  </a:lnTo>
                  <a:lnTo>
                    <a:pt x="1015" y="1661"/>
                  </a:lnTo>
                  <a:lnTo>
                    <a:pt x="750" y="1662"/>
                  </a:lnTo>
                  <a:lnTo>
                    <a:pt x="575" y="1662"/>
                  </a:lnTo>
                  <a:lnTo>
                    <a:pt x="310" y="1661"/>
                  </a:lnTo>
                  <a:lnTo>
                    <a:pt x="266" y="1658"/>
                  </a:lnTo>
                  <a:lnTo>
                    <a:pt x="225" y="1651"/>
                  </a:lnTo>
                  <a:lnTo>
                    <a:pt x="186" y="1640"/>
                  </a:lnTo>
                  <a:lnTo>
                    <a:pt x="151" y="1625"/>
                  </a:lnTo>
                  <a:lnTo>
                    <a:pt x="118" y="1606"/>
                  </a:lnTo>
                  <a:lnTo>
                    <a:pt x="89" y="1583"/>
                  </a:lnTo>
                  <a:lnTo>
                    <a:pt x="64" y="1557"/>
                  </a:lnTo>
                  <a:lnTo>
                    <a:pt x="43" y="1528"/>
                  </a:lnTo>
                  <a:lnTo>
                    <a:pt x="26" y="1495"/>
                  </a:lnTo>
                  <a:lnTo>
                    <a:pt x="14" y="1460"/>
                  </a:lnTo>
                  <a:lnTo>
                    <a:pt x="6" y="1422"/>
                  </a:lnTo>
                  <a:lnTo>
                    <a:pt x="3" y="1382"/>
                  </a:lnTo>
                  <a:lnTo>
                    <a:pt x="2" y="1248"/>
                  </a:lnTo>
                  <a:lnTo>
                    <a:pt x="1" y="1120"/>
                  </a:lnTo>
                  <a:lnTo>
                    <a:pt x="0" y="996"/>
                  </a:lnTo>
                  <a:lnTo>
                    <a:pt x="0" y="875"/>
                  </a:lnTo>
                  <a:lnTo>
                    <a:pt x="1" y="758"/>
                  </a:lnTo>
                  <a:lnTo>
                    <a:pt x="3" y="641"/>
                  </a:lnTo>
                  <a:lnTo>
                    <a:pt x="5" y="525"/>
                  </a:lnTo>
                  <a:lnTo>
                    <a:pt x="10" y="470"/>
                  </a:lnTo>
                  <a:lnTo>
                    <a:pt x="21" y="416"/>
                  </a:lnTo>
                  <a:lnTo>
                    <a:pt x="39" y="364"/>
                  </a:lnTo>
                  <a:lnTo>
                    <a:pt x="61" y="314"/>
                  </a:lnTo>
                  <a:lnTo>
                    <a:pt x="89" y="266"/>
                  </a:lnTo>
                  <a:lnTo>
                    <a:pt x="121" y="222"/>
                  </a:lnTo>
                  <a:lnTo>
                    <a:pt x="158" y="180"/>
                  </a:lnTo>
                  <a:lnTo>
                    <a:pt x="199" y="142"/>
                  </a:lnTo>
                  <a:lnTo>
                    <a:pt x="244" y="108"/>
                  </a:lnTo>
                  <a:lnTo>
                    <a:pt x="292" y="78"/>
                  </a:lnTo>
                  <a:lnTo>
                    <a:pt x="344" y="54"/>
                  </a:lnTo>
                  <a:lnTo>
                    <a:pt x="398" y="34"/>
                  </a:lnTo>
                  <a:lnTo>
                    <a:pt x="455" y="20"/>
                  </a:lnTo>
                  <a:lnTo>
                    <a:pt x="523" y="9"/>
                  </a:lnTo>
                  <a:lnTo>
                    <a:pt x="588" y="2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Freeform 264">
              <a:extLst>
                <a:ext uri="{FF2B5EF4-FFF2-40B4-BE49-F238E27FC236}">
                  <a16:creationId xmlns:a16="http://schemas.microsoft.com/office/drawing/2014/main" id="{2B993643-C602-9AB0-1E87-F3A962ED0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716" y="2581276"/>
              <a:ext cx="66675" cy="68263"/>
            </a:xfrm>
            <a:custGeom>
              <a:avLst/>
              <a:gdLst>
                <a:gd name="T0" fmla="*/ 387 w 769"/>
                <a:gd name="T1" fmla="*/ 0 h 735"/>
                <a:gd name="T2" fmla="*/ 435 w 769"/>
                <a:gd name="T3" fmla="*/ 3 h 735"/>
                <a:gd name="T4" fmla="*/ 482 w 769"/>
                <a:gd name="T5" fmla="*/ 11 h 735"/>
                <a:gd name="T6" fmla="*/ 526 w 769"/>
                <a:gd name="T7" fmla="*/ 25 h 735"/>
                <a:gd name="T8" fmla="*/ 568 w 769"/>
                <a:gd name="T9" fmla="*/ 43 h 735"/>
                <a:gd name="T10" fmla="*/ 605 w 769"/>
                <a:gd name="T11" fmla="*/ 66 h 735"/>
                <a:gd name="T12" fmla="*/ 641 w 769"/>
                <a:gd name="T13" fmla="*/ 93 h 735"/>
                <a:gd name="T14" fmla="*/ 672 w 769"/>
                <a:gd name="T15" fmla="*/ 123 h 735"/>
                <a:gd name="T16" fmla="*/ 701 w 769"/>
                <a:gd name="T17" fmla="*/ 157 h 735"/>
                <a:gd name="T18" fmla="*/ 724 w 769"/>
                <a:gd name="T19" fmla="*/ 194 h 735"/>
                <a:gd name="T20" fmla="*/ 744 w 769"/>
                <a:gd name="T21" fmla="*/ 234 h 735"/>
                <a:gd name="T22" fmla="*/ 757 w 769"/>
                <a:gd name="T23" fmla="*/ 276 h 735"/>
                <a:gd name="T24" fmla="*/ 766 w 769"/>
                <a:gd name="T25" fmla="*/ 320 h 735"/>
                <a:gd name="T26" fmla="*/ 769 w 769"/>
                <a:gd name="T27" fmla="*/ 366 h 735"/>
                <a:gd name="T28" fmla="*/ 767 w 769"/>
                <a:gd name="T29" fmla="*/ 408 h 735"/>
                <a:gd name="T30" fmla="*/ 760 w 769"/>
                <a:gd name="T31" fmla="*/ 449 h 735"/>
                <a:gd name="T32" fmla="*/ 749 w 769"/>
                <a:gd name="T33" fmla="*/ 488 h 735"/>
                <a:gd name="T34" fmla="*/ 732 w 769"/>
                <a:gd name="T35" fmla="*/ 526 h 735"/>
                <a:gd name="T36" fmla="*/ 712 w 769"/>
                <a:gd name="T37" fmla="*/ 562 h 735"/>
                <a:gd name="T38" fmla="*/ 687 w 769"/>
                <a:gd name="T39" fmla="*/ 596 h 735"/>
                <a:gd name="T40" fmla="*/ 659 w 769"/>
                <a:gd name="T41" fmla="*/ 627 h 735"/>
                <a:gd name="T42" fmla="*/ 625 w 769"/>
                <a:gd name="T43" fmla="*/ 655 h 735"/>
                <a:gd name="T44" fmla="*/ 591 w 769"/>
                <a:gd name="T45" fmla="*/ 679 h 735"/>
                <a:gd name="T46" fmla="*/ 553 w 769"/>
                <a:gd name="T47" fmla="*/ 699 h 735"/>
                <a:gd name="T48" fmla="*/ 513 w 769"/>
                <a:gd name="T49" fmla="*/ 714 h 735"/>
                <a:gd name="T50" fmla="*/ 472 w 769"/>
                <a:gd name="T51" fmla="*/ 726 h 735"/>
                <a:gd name="T52" fmla="*/ 429 w 769"/>
                <a:gd name="T53" fmla="*/ 733 h 735"/>
                <a:gd name="T54" fmla="*/ 385 w 769"/>
                <a:gd name="T55" fmla="*/ 735 h 735"/>
                <a:gd name="T56" fmla="*/ 384 w 769"/>
                <a:gd name="T57" fmla="*/ 735 h 735"/>
                <a:gd name="T58" fmla="*/ 340 w 769"/>
                <a:gd name="T59" fmla="*/ 733 h 735"/>
                <a:gd name="T60" fmla="*/ 299 w 769"/>
                <a:gd name="T61" fmla="*/ 726 h 735"/>
                <a:gd name="T62" fmla="*/ 257 w 769"/>
                <a:gd name="T63" fmla="*/ 715 h 735"/>
                <a:gd name="T64" fmla="*/ 218 w 769"/>
                <a:gd name="T65" fmla="*/ 699 h 735"/>
                <a:gd name="T66" fmla="*/ 180 w 769"/>
                <a:gd name="T67" fmla="*/ 679 h 735"/>
                <a:gd name="T68" fmla="*/ 145 w 769"/>
                <a:gd name="T69" fmla="*/ 656 h 735"/>
                <a:gd name="T70" fmla="*/ 112 w 769"/>
                <a:gd name="T71" fmla="*/ 628 h 735"/>
                <a:gd name="T72" fmla="*/ 84 w 769"/>
                <a:gd name="T73" fmla="*/ 597 h 735"/>
                <a:gd name="T74" fmla="*/ 59 w 769"/>
                <a:gd name="T75" fmla="*/ 563 h 735"/>
                <a:gd name="T76" fmla="*/ 38 w 769"/>
                <a:gd name="T77" fmla="*/ 527 h 735"/>
                <a:gd name="T78" fmla="*/ 22 w 769"/>
                <a:gd name="T79" fmla="*/ 489 h 735"/>
                <a:gd name="T80" fmla="*/ 10 w 769"/>
                <a:gd name="T81" fmla="*/ 450 h 735"/>
                <a:gd name="T82" fmla="*/ 3 w 769"/>
                <a:gd name="T83" fmla="*/ 409 h 735"/>
                <a:gd name="T84" fmla="*/ 0 w 769"/>
                <a:gd name="T85" fmla="*/ 367 h 735"/>
                <a:gd name="T86" fmla="*/ 3 w 769"/>
                <a:gd name="T87" fmla="*/ 325 h 735"/>
                <a:gd name="T88" fmla="*/ 11 w 769"/>
                <a:gd name="T89" fmla="*/ 284 h 735"/>
                <a:gd name="T90" fmla="*/ 22 w 769"/>
                <a:gd name="T91" fmla="*/ 245 h 735"/>
                <a:gd name="T92" fmla="*/ 39 w 769"/>
                <a:gd name="T93" fmla="*/ 207 h 735"/>
                <a:gd name="T94" fmla="*/ 60 w 769"/>
                <a:gd name="T95" fmla="*/ 171 h 735"/>
                <a:gd name="T96" fmla="*/ 85 w 769"/>
                <a:gd name="T97" fmla="*/ 137 h 735"/>
                <a:gd name="T98" fmla="*/ 114 w 769"/>
                <a:gd name="T99" fmla="*/ 106 h 735"/>
                <a:gd name="T100" fmla="*/ 147 w 769"/>
                <a:gd name="T101" fmla="*/ 78 h 735"/>
                <a:gd name="T102" fmla="*/ 181 w 769"/>
                <a:gd name="T103" fmla="*/ 55 h 735"/>
                <a:gd name="T104" fmla="*/ 219 w 769"/>
                <a:gd name="T105" fmla="*/ 35 h 735"/>
                <a:gd name="T106" fmla="*/ 258 w 769"/>
                <a:gd name="T107" fmla="*/ 20 h 735"/>
                <a:gd name="T108" fmla="*/ 300 w 769"/>
                <a:gd name="T109" fmla="*/ 9 h 735"/>
                <a:gd name="T110" fmla="*/ 343 w 769"/>
                <a:gd name="T111" fmla="*/ 2 h 735"/>
                <a:gd name="T112" fmla="*/ 387 w 769"/>
                <a:gd name="T113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69" h="735">
                  <a:moveTo>
                    <a:pt x="387" y="0"/>
                  </a:moveTo>
                  <a:lnTo>
                    <a:pt x="435" y="3"/>
                  </a:lnTo>
                  <a:lnTo>
                    <a:pt x="482" y="11"/>
                  </a:lnTo>
                  <a:lnTo>
                    <a:pt x="526" y="25"/>
                  </a:lnTo>
                  <a:lnTo>
                    <a:pt x="568" y="43"/>
                  </a:lnTo>
                  <a:lnTo>
                    <a:pt x="605" y="66"/>
                  </a:lnTo>
                  <a:lnTo>
                    <a:pt x="641" y="93"/>
                  </a:lnTo>
                  <a:lnTo>
                    <a:pt x="672" y="123"/>
                  </a:lnTo>
                  <a:lnTo>
                    <a:pt x="701" y="157"/>
                  </a:lnTo>
                  <a:lnTo>
                    <a:pt x="724" y="194"/>
                  </a:lnTo>
                  <a:lnTo>
                    <a:pt x="744" y="234"/>
                  </a:lnTo>
                  <a:lnTo>
                    <a:pt x="757" y="276"/>
                  </a:lnTo>
                  <a:lnTo>
                    <a:pt x="766" y="320"/>
                  </a:lnTo>
                  <a:lnTo>
                    <a:pt x="769" y="366"/>
                  </a:lnTo>
                  <a:lnTo>
                    <a:pt x="767" y="408"/>
                  </a:lnTo>
                  <a:lnTo>
                    <a:pt x="760" y="449"/>
                  </a:lnTo>
                  <a:lnTo>
                    <a:pt x="749" y="488"/>
                  </a:lnTo>
                  <a:lnTo>
                    <a:pt x="732" y="526"/>
                  </a:lnTo>
                  <a:lnTo>
                    <a:pt x="712" y="562"/>
                  </a:lnTo>
                  <a:lnTo>
                    <a:pt x="687" y="596"/>
                  </a:lnTo>
                  <a:lnTo>
                    <a:pt x="659" y="627"/>
                  </a:lnTo>
                  <a:lnTo>
                    <a:pt x="625" y="655"/>
                  </a:lnTo>
                  <a:lnTo>
                    <a:pt x="591" y="679"/>
                  </a:lnTo>
                  <a:lnTo>
                    <a:pt x="553" y="699"/>
                  </a:lnTo>
                  <a:lnTo>
                    <a:pt x="513" y="714"/>
                  </a:lnTo>
                  <a:lnTo>
                    <a:pt x="472" y="726"/>
                  </a:lnTo>
                  <a:lnTo>
                    <a:pt x="429" y="733"/>
                  </a:lnTo>
                  <a:lnTo>
                    <a:pt x="385" y="735"/>
                  </a:lnTo>
                  <a:lnTo>
                    <a:pt x="384" y="735"/>
                  </a:lnTo>
                  <a:lnTo>
                    <a:pt x="340" y="733"/>
                  </a:lnTo>
                  <a:lnTo>
                    <a:pt x="299" y="726"/>
                  </a:lnTo>
                  <a:lnTo>
                    <a:pt x="257" y="715"/>
                  </a:lnTo>
                  <a:lnTo>
                    <a:pt x="218" y="699"/>
                  </a:lnTo>
                  <a:lnTo>
                    <a:pt x="180" y="679"/>
                  </a:lnTo>
                  <a:lnTo>
                    <a:pt x="145" y="656"/>
                  </a:lnTo>
                  <a:lnTo>
                    <a:pt x="112" y="628"/>
                  </a:lnTo>
                  <a:lnTo>
                    <a:pt x="84" y="597"/>
                  </a:lnTo>
                  <a:lnTo>
                    <a:pt x="59" y="563"/>
                  </a:lnTo>
                  <a:lnTo>
                    <a:pt x="38" y="527"/>
                  </a:lnTo>
                  <a:lnTo>
                    <a:pt x="22" y="489"/>
                  </a:lnTo>
                  <a:lnTo>
                    <a:pt x="10" y="450"/>
                  </a:lnTo>
                  <a:lnTo>
                    <a:pt x="3" y="409"/>
                  </a:lnTo>
                  <a:lnTo>
                    <a:pt x="0" y="367"/>
                  </a:lnTo>
                  <a:lnTo>
                    <a:pt x="3" y="325"/>
                  </a:lnTo>
                  <a:lnTo>
                    <a:pt x="11" y="284"/>
                  </a:lnTo>
                  <a:lnTo>
                    <a:pt x="22" y="245"/>
                  </a:lnTo>
                  <a:lnTo>
                    <a:pt x="39" y="207"/>
                  </a:lnTo>
                  <a:lnTo>
                    <a:pt x="60" y="171"/>
                  </a:lnTo>
                  <a:lnTo>
                    <a:pt x="85" y="137"/>
                  </a:lnTo>
                  <a:lnTo>
                    <a:pt x="114" y="106"/>
                  </a:lnTo>
                  <a:lnTo>
                    <a:pt x="147" y="78"/>
                  </a:lnTo>
                  <a:lnTo>
                    <a:pt x="181" y="55"/>
                  </a:lnTo>
                  <a:lnTo>
                    <a:pt x="219" y="35"/>
                  </a:lnTo>
                  <a:lnTo>
                    <a:pt x="258" y="20"/>
                  </a:lnTo>
                  <a:lnTo>
                    <a:pt x="300" y="9"/>
                  </a:lnTo>
                  <a:lnTo>
                    <a:pt x="343" y="2"/>
                  </a:lnTo>
                  <a:lnTo>
                    <a:pt x="3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Freeform 265">
              <a:extLst>
                <a:ext uri="{FF2B5EF4-FFF2-40B4-BE49-F238E27FC236}">
                  <a16:creationId xmlns:a16="http://schemas.microsoft.com/office/drawing/2014/main" id="{53A31E0F-A03A-C7D7-BA58-D44CD0060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716" y="2659063"/>
              <a:ext cx="90488" cy="155575"/>
            </a:xfrm>
            <a:custGeom>
              <a:avLst/>
              <a:gdLst>
                <a:gd name="T0" fmla="*/ 358 w 1021"/>
                <a:gd name="T1" fmla="*/ 0 h 1661"/>
                <a:gd name="T2" fmla="*/ 413 w 1021"/>
                <a:gd name="T3" fmla="*/ 1 h 1661"/>
                <a:gd name="T4" fmla="*/ 468 w 1021"/>
                <a:gd name="T5" fmla="*/ 5 h 1661"/>
                <a:gd name="T6" fmla="*/ 519 w 1021"/>
                <a:gd name="T7" fmla="*/ 9 h 1661"/>
                <a:gd name="T8" fmla="*/ 576 w 1021"/>
                <a:gd name="T9" fmla="*/ 18 h 1661"/>
                <a:gd name="T10" fmla="*/ 629 w 1021"/>
                <a:gd name="T11" fmla="*/ 33 h 1661"/>
                <a:gd name="T12" fmla="*/ 681 w 1021"/>
                <a:gd name="T13" fmla="*/ 53 h 1661"/>
                <a:gd name="T14" fmla="*/ 732 w 1021"/>
                <a:gd name="T15" fmla="*/ 78 h 1661"/>
                <a:gd name="T16" fmla="*/ 779 w 1021"/>
                <a:gd name="T17" fmla="*/ 108 h 1661"/>
                <a:gd name="T18" fmla="*/ 823 w 1021"/>
                <a:gd name="T19" fmla="*/ 141 h 1661"/>
                <a:gd name="T20" fmla="*/ 864 w 1021"/>
                <a:gd name="T21" fmla="*/ 179 h 1661"/>
                <a:gd name="T22" fmla="*/ 900 w 1021"/>
                <a:gd name="T23" fmla="*/ 220 h 1661"/>
                <a:gd name="T24" fmla="*/ 933 w 1021"/>
                <a:gd name="T25" fmla="*/ 263 h 1661"/>
                <a:gd name="T26" fmla="*/ 960 w 1021"/>
                <a:gd name="T27" fmla="*/ 310 h 1661"/>
                <a:gd name="T28" fmla="*/ 983 w 1021"/>
                <a:gd name="T29" fmla="*/ 358 h 1661"/>
                <a:gd name="T30" fmla="*/ 1000 w 1021"/>
                <a:gd name="T31" fmla="*/ 408 h 1661"/>
                <a:gd name="T32" fmla="*/ 1011 w 1021"/>
                <a:gd name="T33" fmla="*/ 459 h 1661"/>
                <a:gd name="T34" fmla="*/ 1015 w 1021"/>
                <a:gd name="T35" fmla="*/ 511 h 1661"/>
                <a:gd name="T36" fmla="*/ 1020 w 1021"/>
                <a:gd name="T37" fmla="*/ 749 h 1661"/>
                <a:gd name="T38" fmla="*/ 1021 w 1021"/>
                <a:gd name="T39" fmla="*/ 986 h 1661"/>
                <a:gd name="T40" fmla="*/ 1020 w 1021"/>
                <a:gd name="T41" fmla="*/ 1221 h 1661"/>
                <a:gd name="T42" fmla="*/ 1019 w 1021"/>
                <a:gd name="T43" fmla="*/ 1380 h 1661"/>
                <a:gd name="T44" fmla="*/ 1018 w 1021"/>
                <a:gd name="T45" fmla="*/ 1410 h 1661"/>
                <a:gd name="T46" fmla="*/ 1012 w 1021"/>
                <a:gd name="T47" fmla="*/ 1439 h 1661"/>
                <a:gd name="T48" fmla="*/ 1003 w 1021"/>
                <a:gd name="T49" fmla="*/ 1468 h 1661"/>
                <a:gd name="T50" fmla="*/ 991 w 1021"/>
                <a:gd name="T51" fmla="*/ 1496 h 1661"/>
                <a:gd name="T52" fmla="*/ 973 w 1021"/>
                <a:gd name="T53" fmla="*/ 1531 h 1661"/>
                <a:gd name="T54" fmla="*/ 949 w 1021"/>
                <a:gd name="T55" fmla="*/ 1561 h 1661"/>
                <a:gd name="T56" fmla="*/ 923 w 1021"/>
                <a:gd name="T57" fmla="*/ 1587 h 1661"/>
                <a:gd name="T58" fmla="*/ 895 w 1021"/>
                <a:gd name="T59" fmla="*/ 1610 h 1661"/>
                <a:gd name="T60" fmla="*/ 863 w 1021"/>
                <a:gd name="T61" fmla="*/ 1628 h 1661"/>
                <a:gd name="T62" fmla="*/ 828 w 1021"/>
                <a:gd name="T63" fmla="*/ 1642 h 1661"/>
                <a:gd name="T64" fmla="*/ 790 w 1021"/>
                <a:gd name="T65" fmla="*/ 1652 h 1661"/>
                <a:gd name="T66" fmla="*/ 749 w 1021"/>
                <a:gd name="T67" fmla="*/ 1658 h 1661"/>
                <a:gd name="T68" fmla="*/ 705 w 1021"/>
                <a:gd name="T69" fmla="*/ 1661 h 1661"/>
                <a:gd name="T70" fmla="*/ 703 w 1021"/>
                <a:gd name="T71" fmla="*/ 1661 h 1661"/>
                <a:gd name="T72" fmla="*/ 72 w 1021"/>
                <a:gd name="T73" fmla="*/ 1661 h 1661"/>
                <a:gd name="T74" fmla="*/ 0 w 1021"/>
                <a:gd name="T75" fmla="*/ 1661 h 1661"/>
                <a:gd name="T76" fmla="*/ 43 w 1021"/>
                <a:gd name="T77" fmla="*/ 1606 h 1661"/>
                <a:gd name="T78" fmla="*/ 67 w 1021"/>
                <a:gd name="T79" fmla="*/ 1570 h 1661"/>
                <a:gd name="T80" fmla="*/ 87 w 1021"/>
                <a:gd name="T81" fmla="*/ 1532 h 1661"/>
                <a:gd name="T82" fmla="*/ 102 w 1021"/>
                <a:gd name="T83" fmla="*/ 1492 h 1661"/>
                <a:gd name="T84" fmla="*/ 114 w 1021"/>
                <a:gd name="T85" fmla="*/ 1449 h 1661"/>
                <a:gd name="T86" fmla="*/ 121 w 1021"/>
                <a:gd name="T87" fmla="*/ 1404 h 1661"/>
                <a:gd name="T88" fmla="*/ 123 w 1021"/>
                <a:gd name="T89" fmla="*/ 1357 h 1661"/>
                <a:gd name="T90" fmla="*/ 123 w 1021"/>
                <a:gd name="T91" fmla="*/ 633 h 1661"/>
                <a:gd name="T92" fmla="*/ 123 w 1021"/>
                <a:gd name="T93" fmla="*/ 414 h 1661"/>
                <a:gd name="T94" fmla="*/ 121 w 1021"/>
                <a:gd name="T95" fmla="*/ 358 h 1661"/>
                <a:gd name="T96" fmla="*/ 115 w 1021"/>
                <a:gd name="T97" fmla="*/ 303 h 1661"/>
                <a:gd name="T98" fmla="*/ 105 w 1021"/>
                <a:gd name="T99" fmla="*/ 250 h 1661"/>
                <a:gd name="T100" fmla="*/ 91 w 1021"/>
                <a:gd name="T101" fmla="*/ 199 h 1661"/>
                <a:gd name="T102" fmla="*/ 73 w 1021"/>
                <a:gd name="T103" fmla="*/ 149 h 1661"/>
                <a:gd name="T104" fmla="*/ 50 w 1021"/>
                <a:gd name="T105" fmla="*/ 102 h 1661"/>
                <a:gd name="T106" fmla="*/ 33 w 1021"/>
                <a:gd name="T107" fmla="*/ 69 h 1661"/>
                <a:gd name="T108" fmla="*/ 68 w 1021"/>
                <a:gd name="T109" fmla="*/ 55 h 1661"/>
                <a:gd name="T110" fmla="*/ 126 w 1021"/>
                <a:gd name="T111" fmla="*/ 34 h 1661"/>
                <a:gd name="T112" fmla="*/ 185 w 1021"/>
                <a:gd name="T113" fmla="*/ 18 h 1661"/>
                <a:gd name="T114" fmla="*/ 244 w 1021"/>
                <a:gd name="T115" fmla="*/ 8 h 1661"/>
                <a:gd name="T116" fmla="*/ 301 w 1021"/>
                <a:gd name="T117" fmla="*/ 2 h 1661"/>
                <a:gd name="T118" fmla="*/ 358 w 1021"/>
                <a:gd name="T119" fmla="*/ 0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" h="1661">
                  <a:moveTo>
                    <a:pt x="358" y="0"/>
                  </a:moveTo>
                  <a:lnTo>
                    <a:pt x="413" y="1"/>
                  </a:lnTo>
                  <a:lnTo>
                    <a:pt x="468" y="5"/>
                  </a:lnTo>
                  <a:lnTo>
                    <a:pt x="519" y="9"/>
                  </a:lnTo>
                  <a:lnTo>
                    <a:pt x="576" y="18"/>
                  </a:lnTo>
                  <a:lnTo>
                    <a:pt x="629" y="33"/>
                  </a:lnTo>
                  <a:lnTo>
                    <a:pt x="681" y="53"/>
                  </a:lnTo>
                  <a:lnTo>
                    <a:pt x="732" y="78"/>
                  </a:lnTo>
                  <a:lnTo>
                    <a:pt x="779" y="108"/>
                  </a:lnTo>
                  <a:lnTo>
                    <a:pt x="823" y="141"/>
                  </a:lnTo>
                  <a:lnTo>
                    <a:pt x="864" y="179"/>
                  </a:lnTo>
                  <a:lnTo>
                    <a:pt x="900" y="220"/>
                  </a:lnTo>
                  <a:lnTo>
                    <a:pt x="933" y="263"/>
                  </a:lnTo>
                  <a:lnTo>
                    <a:pt x="960" y="310"/>
                  </a:lnTo>
                  <a:lnTo>
                    <a:pt x="983" y="358"/>
                  </a:lnTo>
                  <a:lnTo>
                    <a:pt x="1000" y="408"/>
                  </a:lnTo>
                  <a:lnTo>
                    <a:pt x="1011" y="459"/>
                  </a:lnTo>
                  <a:lnTo>
                    <a:pt x="1015" y="511"/>
                  </a:lnTo>
                  <a:lnTo>
                    <a:pt x="1020" y="749"/>
                  </a:lnTo>
                  <a:lnTo>
                    <a:pt x="1021" y="986"/>
                  </a:lnTo>
                  <a:lnTo>
                    <a:pt x="1020" y="1221"/>
                  </a:lnTo>
                  <a:lnTo>
                    <a:pt x="1019" y="1380"/>
                  </a:lnTo>
                  <a:lnTo>
                    <a:pt x="1018" y="1410"/>
                  </a:lnTo>
                  <a:lnTo>
                    <a:pt x="1012" y="1439"/>
                  </a:lnTo>
                  <a:lnTo>
                    <a:pt x="1003" y="1468"/>
                  </a:lnTo>
                  <a:lnTo>
                    <a:pt x="991" y="1496"/>
                  </a:lnTo>
                  <a:lnTo>
                    <a:pt x="973" y="1531"/>
                  </a:lnTo>
                  <a:lnTo>
                    <a:pt x="949" y="1561"/>
                  </a:lnTo>
                  <a:lnTo>
                    <a:pt x="923" y="1587"/>
                  </a:lnTo>
                  <a:lnTo>
                    <a:pt x="895" y="1610"/>
                  </a:lnTo>
                  <a:lnTo>
                    <a:pt x="863" y="1628"/>
                  </a:lnTo>
                  <a:lnTo>
                    <a:pt x="828" y="1642"/>
                  </a:lnTo>
                  <a:lnTo>
                    <a:pt x="790" y="1652"/>
                  </a:lnTo>
                  <a:lnTo>
                    <a:pt x="749" y="1658"/>
                  </a:lnTo>
                  <a:lnTo>
                    <a:pt x="705" y="1661"/>
                  </a:lnTo>
                  <a:lnTo>
                    <a:pt x="703" y="1661"/>
                  </a:lnTo>
                  <a:lnTo>
                    <a:pt x="72" y="1661"/>
                  </a:lnTo>
                  <a:lnTo>
                    <a:pt x="0" y="1661"/>
                  </a:lnTo>
                  <a:lnTo>
                    <a:pt x="43" y="1606"/>
                  </a:lnTo>
                  <a:lnTo>
                    <a:pt x="67" y="1570"/>
                  </a:lnTo>
                  <a:lnTo>
                    <a:pt x="87" y="1532"/>
                  </a:lnTo>
                  <a:lnTo>
                    <a:pt x="102" y="1492"/>
                  </a:lnTo>
                  <a:lnTo>
                    <a:pt x="114" y="1449"/>
                  </a:lnTo>
                  <a:lnTo>
                    <a:pt x="121" y="1404"/>
                  </a:lnTo>
                  <a:lnTo>
                    <a:pt x="123" y="1357"/>
                  </a:lnTo>
                  <a:lnTo>
                    <a:pt x="123" y="633"/>
                  </a:lnTo>
                  <a:lnTo>
                    <a:pt x="123" y="414"/>
                  </a:lnTo>
                  <a:lnTo>
                    <a:pt x="121" y="358"/>
                  </a:lnTo>
                  <a:lnTo>
                    <a:pt x="115" y="303"/>
                  </a:lnTo>
                  <a:lnTo>
                    <a:pt x="105" y="250"/>
                  </a:lnTo>
                  <a:lnTo>
                    <a:pt x="91" y="199"/>
                  </a:lnTo>
                  <a:lnTo>
                    <a:pt x="73" y="149"/>
                  </a:lnTo>
                  <a:lnTo>
                    <a:pt x="50" y="102"/>
                  </a:lnTo>
                  <a:lnTo>
                    <a:pt x="33" y="69"/>
                  </a:lnTo>
                  <a:lnTo>
                    <a:pt x="68" y="55"/>
                  </a:lnTo>
                  <a:lnTo>
                    <a:pt x="126" y="34"/>
                  </a:lnTo>
                  <a:lnTo>
                    <a:pt x="185" y="18"/>
                  </a:lnTo>
                  <a:lnTo>
                    <a:pt x="244" y="8"/>
                  </a:lnTo>
                  <a:lnTo>
                    <a:pt x="301" y="2"/>
                  </a:lnTo>
                  <a:lnTo>
                    <a:pt x="3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86" name="Группа 285">
            <a:extLst>
              <a:ext uri="{FF2B5EF4-FFF2-40B4-BE49-F238E27FC236}">
                <a16:creationId xmlns:a16="http://schemas.microsoft.com/office/drawing/2014/main" id="{FEAC2CE0-AE11-365A-48D2-E70D9A110170}"/>
              </a:ext>
            </a:extLst>
          </p:cNvPr>
          <p:cNvGrpSpPr/>
          <p:nvPr/>
        </p:nvGrpSpPr>
        <p:grpSpPr>
          <a:xfrm>
            <a:off x="8603414" y="2712969"/>
            <a:ext cx="119063" cy="273051"/>
            <a:chOff x="946092" y="1308393"/>
            <a:chExt cx="119063" cy="273051"/>
          </a:xfrm>
          <a:solidFill>
            <a:schemeClr val="tx2"/>
          </a:solidFill>
        </p:grpSpPr>
        <p:sp>
          <p:nvSpPr>
            <p:cNvPr id="287" name="Freeform 559">
              <a:extLst>
                <a:ext uri="{FF2B5EF4-FFF2-40B4-BE49-F238E27FC236}">
                  <a16:creationId xmlns:a16="http://schemas.microsoft.com/office/drawing/2014/main" id="{4C6742B8-7458-9F79-2F13-464864D95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317" y="1308393"/>
              <a:ext cx="74613" cy="77788"/>
            </a:xfrm>
            <a:custGeom>
              <a:avLst/>
              <a:gdLst>
                <a:gd name="T0" fmla="*/ 514 w 1025"/>
                <a:gd name="T1" fmla="*/ 0 h 1012"/>
                <a:gd name="T2" fmla="*/ 614 w 1025"/>
                <a:gd name="T3" fmla="*/ 10 h 1012"/>
                <a:gd name="T4" fmla="*/ 709 w 1025"/>
                <a:gd name="T5" fmla="*/ 38 h 1012"/>
                <a:gd name="T6" fmla="*/ 798 w 1025"/>
                <a:gd name="T7" fmla="*/ 85 h 1012"/>
                <a:gd name="T8" fmla="*/ 876 w 1025"/>
                <a:gd name="T9" fmla="*/ 149 h 1012"/>
                <a:gd name="T10" fmla="*/ 940 w 1025"/>
                <a:gd name="T11" fmla="*/ 226 h 1012"/>
                <a:gd name="T12" fmla="*/ 987 w 1025"/>
                <a:gd name="T13" fmla="*/ 313 h 1012"/>
                <a:gd name="T14" fmla="*/ 1016 w 1025"/>
                <a:gd name="T15" fmla="*/ 407 h 1012"/>
                <a:gd name="T16" fmla="*/ 1025 w 1025"/>
                <a:gd name="T17" fmla="*/ 506 h 1012"/>
                <a:gd name="T18" fmla="*/ 1014 w 1025"/>
                <a:gd name="T19" fmla="*/ 615 h 1012"/>
                <a:gd name="T20" fmla="*/ 980 w 1025"/>
                <a:gd name="T21" fmla="*/ 715 h 1012"/>
                <a:gd name="T22" fmla="*/ 927 w 1025"/>
                <a:gd name="T23" fmla="*/ 804 h 1012"/>
                <a:gd name="T24" fmla="*/ 857 w 1025"/>
                <a:gd name="T25" fmla="*/ 881 h 1012"/>
                <a:gd name="T26" fmla="*/ 773 w 1025"/>
                <a:gd name="T27" fmla="*/ 941 h 1012"/>
                <a:gd name="T28" fmla="*/ 677 w 1025"/>
                <a:gd name="T29" fmla="*/ 986 h 1012"/>
                <a:gd name="T30" fmla="*/ 572 w 1025"/>
                <a:gd name="T31" fmla="*/ 1009 h 1012"/>
                <a:gd name="T32" fmla="*/ 515 w 1025"/>
                <a:gd name="T33" fmla="*/ 1012 h 1012"/>
                <a:gd name="T34" fmla="*/ 405 w 1025"/>
                <a:gd name="T35" fmla="*/ 1000 h 1012"/>
                <a:gd name="T36" fmla="*/ 304 w 1025"/>
                <a:gd name="T37" fmla="*/ 966 h 1012"/>
                <a:gd name="T38" fmla="*/ 212 w 1025"/>
                <a:gd name="T39" fmla="*/ 915 h 1012"/>
                <a:gd name="T40" fmla="*/ 134 w 1025"/>
                <a:gd name="T41" fmla="*/ 846 h 1012"/>
                <a:gd name="T42" fmla="*/ 72 w 1025"/>
                <a:gd name="T43" fmla="*/ 762 h 1012"/>
                <a:gd name="T44" fmla="*/ 27 w 1025"/>
                <a:gd name="T45" fmla="*/ 667 h 1012"/>
                <a:gd name="T46" fmla="*/ 4 w 1025"/>
                <a:gd name="T47" fmla="*/ 563 h 1012"/>
                <a:gd name="T48" fmla="*/ 3 w 1025"/>
                <a:gd name="T49" fmla="*/ 458 h 1012"/>
                <a:gd name="T50" fmla="*/ 22 w 1025"/>
                <a:gd name="T51" fmla="*/ 361 h 1012"/>
                <a:gd name="T52" fmla="*/ 59 w 1025"/>
                <a:gd name="T53" fmla="*/ 270 h 1012"/>
                <a:gd name="T54" fmla="*/ 114 w 1025"/>
                <a:gd name="T55" fmla="*/ 188 h 1012"/>
                <a:gd name="T56" fmla="*/ 186 w 1025"/>
                <a:gd name="T57" fmla="*/ 117 h 1012"/>
                <a:gd name="T58" fmla="*/ 270 w 1025"/>
                <a:gd name="T59" fmla="*/ 60 h 1012"/>
                <a:gd name="T60" fmla="*/ 362 w 1025"/>
                <a:gd name="T61" fmla="*/ 22 h 1012"/>
                <a:gd name="T62" fmla="*/ 461 w 1025"/>
                <a:gd name="T63" fmla="*/ 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5" h="1012">
                  <a:moveTo>
                    <a:pt x="513" y="0"/>
                  </a:moveTo>
                  <a:lnTo>
                    <a:pt x="514" y="0"/>
                  </a:lnTo>
                  <a:lnTo>
                    <a:pt x="565" y="2"/>
                  </a:lnTo>
                  <a:lnTo>
                    <a:pt x="614" y="10"/>
                  </a:lnTo>
                  <a:lnTo>
                    <a:pt x="663" y="22"/>
                  </a:lnTo>
                  <a:lnTo>
                    <a:pt x="709" y="38"/>
                  </a:lnTo>
                  <a:lnTo>
                    <a:pt x="755" y="59"/>
                  </a:lnTo>
                  <a:lnTo>
                    <a:pt x="798" y="85"/>
                  </a:lnTo>
                  <a:lnTo>
                    <a:pt x="838" y="115"/>
                  </a:lnTo>
                  <a:lnTo>
                    <a:pt x="876" y="149"/>
                  </a:lnTo>
                  <a:lnTo>
                    <a:pt x="910" y="186"/>
                  </a:lnTo>
                  <a:lnTo>
                    <a:pt x="940" y="226"/>
                  </a:lnTo>
                  <a:lnTo>
                    <a:pt x="966" y="268"/>
                  </a:lnTo>
                  <a:lnTo>
                    <a:pt x="987" y="313"/>
                  </a:lnTo>
                  <a:lnTo>
                    <a:pt x="1004" y="359"/>
                  </a:lnTo>
                  <a:lnTo>
                    <a:pt x="1016" y="407"/>
                  </a:lnTo>
                  <a:lnTo>
                    <a:pt x="1023" y="456"/>
                  </a:lnTo>
                  <a:lnTo>
                    <a:pt x="1025" y="506"/>
                  </a:lnTo>
                  <a:lnTo>
                    <a:pt x="1022" y="561"/>
                  </a:lnTo>
                  <a:lnTo>
                    <a:pt x="1014" y="615"/>
                  </a:lnTo>
                  <a:lnTo>
                    <a:pt x="999" y="665"/>
                  </a:lnTo>
                  <a:lnTo>
                    <a:pt x="980" y="715"/>
                  </a:lnTo>
                  <a:lnTo>
                    <a:pt x="956" y="761"/>
                  </a:lnTo>
                  <a:lnTo>
                    <a:pt x="927" y="804"/>
                  </a:lnTo>
                  <a:lnTo>
                    <a:pt x="893" y="844"/>
                  </a:lnTo>
                  <a:lnTo>
                    <a:pt x="857" y="881"/>
                  </a:lnTo>
                  <a:lnTo>
                    <a:pt x="816" y="914"/>
                  </a:lnTo>
                  <a:lnTo>
                    <a:pt x="773" y="941"/>
                  </a:lnTo>
                  <a:lnTo>
                    <a:pt x="726" y="966"/>
                  </a:lnTo>
                  <a:lnTo>
                    <a:pt x="677" y="986"/>
                  </a:lnTo>
                  <a:lnTo>
                    <a:pt x="625" y="999"/>
                  </a:lnTo>
                  <a:lnTo>
                    <a:pt x="572" y="1009"/>
                  </a:lnTo>
                  <a:lnTo>
                    <a:pt x="516" y="1012"/>
                  </a:lnTo>
                  <a:lnTo>
                    <a:pt x="515" y="1012"/>
                  </a:lnTo>
                  <a:lnTo>
                    <a:pt x="459" y="1009"/>
                  </a:lnTo>
                  <a:lnTo>
                    <a:pt x="405" y="1000"/>
                  </a:lnTo>
                  <a:lnTo>
                    <a:pt x="353" y="986"/>
                  </a:lnTo>
                  <a:lnTo>
                    <a:pt x="304" y="966"/>
                  </a:lnTo>
                  <a:lnTo>
                    <a:pt x="257" y="943"/>
                  </a:lnTo>
                  <a:lnTo>
                    <a:pt x="212" y="915"/>
                  </a:lnTo>
                  <a:lnTo>
                    <a:pt x="172" y="882"/>
                  </a:lnTo>
                  <a:lnTo>
                    <a:pt x="134" y="846"/>
                  </a:lnTo>
                  <a:lnTo>
                    <a:pt x="101" y="805"/>
                  </a:lnTo>
                  <a:lnTo>
                    <a:pt x="72" y="762"/>
                  </a:lnTo>
                  <a:lnTo>
                    <a:pt x="47" y="716"/>
                  </a:lnTo>
                  <a:lnTo>
                    <a:pt x="27" y="667"/>
                  </a:lnTo>
                  <a:lnTo>
                    <a:pt x="13" y="616"/>
                  </a:lnTo>
                  <a:lnTo>
                    <a:pt x="4" y="563"/>
                  </a:lnTo>
                  <a:lnTo>
                    <a:pt x="0" y="507"/>
                  </a:lnTo>
                  <a:lnTo>
                    <a:pt x="3" y="458"/>
                  </a:lnTo>
                  <a:lnTo>
                    <a:pt x="9" y="409"/>
                  </a:lnTo>
                  <a:lnTo>
                    <a:pt x="22" y="361"/>
                  </a:lnTo>
                  <a:lnTo>
                    <a:pt x="39" y="315"/>
                  </a:lnTo>
                  <a:lnTo>
                    <a:pt x="59" y="270"/>
                  </a:lnTo>
                  <a:lnTo>
                    <a:pt x="84" y="228"/>
                  </a:lnTo>
                  <a:lnTo>
                    <a:pt x="114" y="188"/>
                  </a:lnTo>
                  <a:lnTo>
                    <a:pt x="149" y="151"/>
                  </a:lnTo>
                  <a:lnTo>
                    <a:pt x="186" y="117"/>
                  </a:lnTo>
                  <a:lnTo>
                    <a:pt x="227" y="86"/>
                  </a:lnTo>
                  <a:lnTo>
                    <a:pt x="270" y="60"/>
                  </a:lnTo>
                  <a:lnTo>
                    <a:pt x="315" y="39"/>
                  </a:lnTo>
                  <a:lnTo>
                    <a:pt x="362" y="22"/>
                  </a:lnTo>
                  <a:lnTo>
                    <a:pt x="411" y="10"/>
                  </a:lnTo>
                  <a:lnTo>
                    <a:pt x="461" y="2"/>
                  </a:lnTo>
                  <a:lnTo>
                    <a:pt x="5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8" name="Freeform 560">
              <a:extLst>
                <a:ext uri="{FF2B5EF4-FFF2-40B4-BE49-F238E27FC236}">
                  <a16:creationId xmlns:a16="http://schemas.microsoft.com/office/drawing/2014/main" id="{E64B57D8-C6BF-A1E8-C73E-E27A0BAAC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092" y="1409993"/>
              <a:ext cx="119063" cy="171451"/>
            </a:xfrm>
            <a:custGeom>
              <a:avLst/>
              <a:gdLst>
                <a:gd name="T0" fmla="*/ 930 w 1653"/>
                <a:gd name="T1" fmla="*/ 2 h 2264"/>
                <a:gd name="T2" fmla="*/ 1068 w 1653"/>
                <a:gd name="T3" fmla="*/ 19 h 2264"/>
                <a:gd name="T4" fmla="*/ 1197 w 1653"/>
                <a:gd name="T5" fmla="*/ 53 h 2264"/>
                <a:gd name="T6" fmla="*/ 1306 w 1653"/>
                <a:gd name="T7" fmla="*/ 104 h 2264"/>
                <a:gd name="T8" fmla="*/ 1404 w 1653"/>
                <a:gd name="T9" fmla="*/ 173 h 2264"/>
                <a:gd name="T10" fmla="*/ 1487 w 1653"/>
                <a:gd name="T11" fmla="*/ 257 h 2264"/>
                <a:gd name="T12" fmla="*/ 1556 w 1653"/>
                <a:gd name="T13" fmla="*/ 355 h 2264"/>
                <a:gd name="T14" fmla="*/ 1607 w 1653"/>
                <a:gd name="T15" fmla="*/ 463 h 2264"/>
                <a:gd name="T16" fmla="*/ 1639 w 1653"/>
                <a:gd name="T17" fmla="*/ 579 h 2264"/>
                <a:gd name="T18" fmla="*/ 1652 w 1653"/>
                <a:gd name="T19" fmla="*/ 703 h 2264"/>
                <a:gd name="T20" fmla="*/ 1653 w 1653"/>
                <a:gd name="T21" fmla="*/ 1115 h 2264"/>
                <a:gd name="T22" fmla="*/ 1652 w 1653"/>
                <a:gd name="T23" fmla="*/ 1492 h 2264"/>
                <a:gd name="T24" fmla="*/ 1649 w 1653"/>
                <a:gd name="T25" fmla="*/ 1938 h 2264"/>
                <a:gd name="T26" fmla="*/ 1629 w 1653"/>
                <a:gd name="T27" fmla="*/ 2031 h 2264"/>
                <a:gd name="T28" fmla="*/ 1589 w 1653"/>
                <a:gd name="T29" fmla="*/ 2110 h 2264"/>
                <a:gd name="T30" fmla="*/ 1533 w 1653"/>
                <a:gd name="T31" fmla="*/ 2174 h 2264"/>
                <a:gd name="T32" fmla="*/ 1460 w 1653"/>
                <a:gd name="T33" fmla="*/ 2223 h 2264"/>
                <a:gd name="T34" fmla="*/ 1374 w 1653"/>
                <a:gd name="T35" fmla="*/ 2253 h 2264"/>
                <a:gd name="T36" fmla="*/ 1274 w 1653"/>
                <a:gd name="T37" fmla="*/ 2263 h 2264"/>
                <a:gd name="T38" fmla="*/ 379 w 1653"/>
                <a:gd name="T39" fmla="*/ 2263 h 2264"/>
                <a:gd name="T40" fmla="*/ 279 w 1653"/>
                <a:gd name="T41" fmla="*/ 2253 h 2264"/>
                <a:gd name="T42" fmla="*/ 191 w 1653"/>
                <a:gd name="T43" fmla="*/ 2223 h 2264"/>
                <a:gd name="T44" fmla="*/ 119 w 1653"/>
                <a:gd name="T45" fmla="*/ 2174 h 2264"/>
                <a:gd name="T46" fmla="*/ 62 w 1653"/>
                <a:gd name="T47" fmla="*/ 2110 h 2264"/>
                <a:gd name="T48" fmla="*/ 23 w 1653"/>
                <a:gd name="T49" fmla="*/ 2031 h 2264"/>
                <a:gd name="T50" fmla="*/ 3 w 1653"/>
                <a:gd name="T51" fmla="*/ 1937 h 2264"/>
                <a:gd name="T52" fmla="*/ 0 w 1653"/>
                <a:gd name="T53" fmla="*/ 722 h 2264"/>
                <a:gd name="T54" fmla="*/ 10 w 1653"/>
                <a:gd name="T55" fmla="*/ 595 h 2264"/>
                <a:gd name="T56" fmla="*/ 41 w 1653"/>
                <a:gd name="T57" fmla="*/ 475 h 2264"/>
                <a:gd name="T58" fmla="*/ 88 w 1653"/>
                <a:gd name="T59" fmla="*/ 366 h 2264"/>
                <a:gd name="T60" fmla="*/ 154 w 1653"/>
                <a:gd name="T61" fmla="*/ 268 h 2264"/>
                <a:gd name="T62" fmla="*/ 234 w 1653"/>
                <a:gd name="T63" fmla="*/ 184 h 2264"/>
                <a:gd name="T64" fmla="*/ 329 w 1653"/>
                <a:gd name="T65" fmla="*/ 115 h 2264"/>
                <a:gd name="T66" fmla="*/ 436 w 1653"/>
                <a:gd name="T67" fmla="*/ 61 h 2264"/>
                <a:gd name="T68" fmla="*/ 553 w 1653"/>
                <a:gd name="T69" fmla="*/ 26 h 2264"/>
                <a:gd name="T70" fmla="*/ 673 w 1653"/>
                <a:gd name="T71" fmla="*/ 9 h 2264"/>
                <a:gd name="T72" fmla="*/ 797 w 1653"/>
                <a:gd name="T73" fmla="*/ 1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3" h="2264">
                  <a:moveTo>
                    <a:pt x="862" y="0"/>
                  </a:moveTo>
                  <a:lnTo>
                    <a:pt x="930" y="2"/>
                  </a:lnTo>
                  <a:lnTo>
                    <a:pt x="998" y="7"/>
                  </a:lnTo>
                  <a:lnTo>
                    <a:pt x="1068" y="19"/>
                  </a:lnTo>
                  <a:lnTo>
                    <a:pt x="1138" y="34"/>
                  </a:lnTo>
                  <a:lnTo>
                    <a:pt x="1197" y="53"/>
                  </a:lnTo>
                  <a:lnTo>
                    <a:pt x="1253" y="75"/>
                  </a:lnTo>
                  <a:lnTo>
                    <a:pt x="1306" y="104"/>
                  </a:lnTo>
                  <a:lnTo>
                    <a:pt x="1356" y="136"/>
                  </a:lnTo>
                  <a:lnTo>
                    <a:pt x="1404" y="173"/>
                  </a:lnTo>
                  <a:lnTo>
                    <a:pt x="1448" y="214"/>
                  </a:lnTo>
                  <a:lnTo>
                    <a:pt x="1487" y="257"/>
                  </a:lnTo>
                  <a:lnTo>
                    <a:pt x="1524" y="304"/>
                  </a:lnTo>
                  <a:lnTo>
                    <a:pt x="1556" y="355"/>
                  </a:lnTo>
                  <a:lnTo>
                    <a:pt x="1584" y="407"/>
                  </a:lnTo>
                  <a:lnTo>
                    <a:pt x="1607" y="463"/>
                  </a:lnTo>
                  <a:lnTo>
                    <a:pt x="1626" y="520"/>
                  </a:lnTo>
                  <a:lnTo>
                    <a:pt x="1639" y="579"/>
                  </a:lnTo>
                  <a:lnTo>
                    <a:pt x="1648" y="640"/>
                  </a:lnTo>
                  <a:lnTo>
                    <a:pt x="1652" y="703"/>
                  </a:lnTo>
                  <a:lnTo>
                    <a:pt x="1653" y="908"/>
                  </a:lnTo>
                  <a:lnTo>
                    <a:pt x="1653" y="1115"/>
                  </a:lnTo>
                  <a:lnTo>
                    <a:pt x="1652" y="1295"/>
                  </a:lnTo>
                  <a:lnTo>
                    <a:pt x="1652" y="1492"/>
                  </a:lnTo>
                  <a:lnTo>
                    <a:pt x="1652" y="1887"/>
                  </a:lnTo>
                  <a:lnTo>
                    <a:pt x="1649" y="1938"/>
                  </a:lnTo>
                  <a:lnTo>
                    <a:pt x="1641" y="1986"/>
                  </a:lnTo>
                  <a:lnTo>
                    <a:pt x="1629" y="2031"/>
                  </a:lnTo>
                  <a:lnTo>
                    <a:pt x="1611" y="2072"/>
                  </a:lnTo>
                  <a:lnTo>
                    <a:pt x="1589" y="2110"/>
                  </a:lnTo>
                  <a:lnTo>
                    <a:pt x="1563" y="2144"/>
                  </a:lnTo>
                  <a:lnTo>
                    <a:pt x="1533" y="2174"/>
                  </a:lnTo>
                  <a:lnTo>
                    <a:pt x="1499" y="2201"/>
                  </a:lnTo>
                  <a:lnTo>
                    <a:pt x="1460" y="2223"/>
                  </a:lnTo>
                  <a:lnTo>
                    <a:pt x="1419" y="2240"/>
                  </a:lnTo>
                  <a:lnTo>
                    <a:pt x="1374" y="2253"/>
                  </a:lnTo>
                  <a:lnTo>
                    <a:pt x="1325" y="2261"/>
                  </a:lnTo>
                  <a:lnTo>
                    <a:pt x="1274" y="2263"/>
                  </a:lnTo>
                  <a:lnTo>
                    <a:pt x="834" y="2264"/>
                  </a:lnTo>
                  <a:lnTo>
                    <a:pt x="379" y="2263"/>
                  </a:lnTo>
                  <a:lnTo>
                    <a:pt x="327" y="2260"/>
                  </a:lnTo>
                  <a:lnTo>
                    <a:pt x="279" y="2253"/>
                  </a:lnTo>
                  <a:lnTo>
                    <a:pt x="233" y="2240"/>
                  </a:lnTo>
                  <a:lnTo>
                    <a:pt x="191" y="2223"/>
                  </a:lnTo>
                  <a:lnTo>
                    <a:pt x="153" y="2201"/>
                  </a:lnTo>
                  <a:lnTo>
                    <a:pt x="119" y="2174"/>
                  </a:lnTo>
                  <a:lnTo>
                    <a:pt x="88" y="2144"/>
                  </a:lnTo>
                  <a:lnTo>
                    <a:pt x="62" y="2110"/>
                  </a:lnTo>
                  <a:lnTo>
                    <a:pt x="41" y="2072"/>
                  </a:lnTo>
                  <a:lnTo>
                    <a:pt x="23" y="2031"/>
                  </a:lnTo>
                  <a:lnTo>
                    <a:pt x="10" y="1986"/>
                  </a:lnTo>
                  <a:lnTo>
                    <a:pt x="3" y="1937"/>
                  </a:lnTo>
                  <a:lnTo>
                    <a:pt x="0" y="1887"/>
                  </a:lnTo>
                  <a:lnTo>
                    <a:pt x="0" y="722"/>
                  </a:lnTo>
                  <a:lnTo>
                    <a:pt x="3" y="658"/>
                  </a:lnTo>
                  <a:lnTo>
                    <a:pt x="10" y="595"/>
                  </a:lnTo>
                  <a:lnTo>
                    <a:pt x="23" y="534"/>
                  </a:lnTo>
                  <a:lnTo>
                    <a:pt x="41" y="475"/>
                  </a:lnTo>
                  <a:lnTo>
                    <a:pt x="62" y="420"/>
                  </a:lnTo>
                  <a:lnTo>
                    <a:pt x="88" y="366"/>
                  </a:lnTo>
                  <a:lnTo>
                    <a:pt x="120" y="316"/>
                  </a:lnTo>
                  <a:lnTo>
                    <a:pt x="154" y="268"/>
                  </a:lnTo>
                  <a:lnTo>
                    <a:pt x="192" y="225"/>
                  </a:lnTo>
                  <a:lnTo>
                    <a:pt x="234" y="184"/>
                  </a:lnTo>
                  <a:lnTo>
                    <a:pt x="280" y="148"/>
                  </a:lnTo>
                  <a:lnTo>
                    <a:pt x="329" y="115"/>
                  </a:lnTo>
                  <a:lnTo>
                    <a:pt x="381" y="86"/>
                  </a:lnTo>
                  <a:lnTo>
                    <a:pt x="436" y="61"/>
                  </a:lnTo>
                  <a:lnTo>
                    <a:pt x="493" y="41"/>
                  </a:lnTo>
                  <a:lnTo>
                    <a:pt x="553" y="26"/>
                  </a:lnTo>
                  <a:lnTo>
                    <a:pt x="616" y="16"/>
                  </a:lnTo>
                  <a:lnTo>
                    <a:pt x="673" y="9"/>
                  </a:lnTo>
                  <a:lnTo>
                    <a:pt x="733" y="4"/>
                  </a:lnTo>
                  <a:lnTo>
                    <a:pt x="797" y="1"/>
                  </a:lnTo>
                  <a:lnTo>
                    <a:pt x="8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89" name="Freeform 645">
            <a:extLst>
              <a:ext uri="{FF2B5EF4-FFF2-40B4-BE49-F238E27FC236}">
                <a16:creationId xmlns:a16="http://schemas.microsoft.com/office/drawing/2014/main" id="{07B1D0F9-A5CC-7E64-8A40-329FB57F1C53}"/>
              </a:ext>
            </a:extLst>
          </p:cNvPr>
          <p:cNvSpPr>
            <a:spLocks noEditPoints="1"/>
          </p:cNvSpPr>
          <p:nvPr/>
        </p:nvSpPr>
        <p:spPr bwMode="auto">
          <a:xfrm>
            <a:off x="8291725" y="2712175"/>
            <a:ext cx="147638" cy="274638"/>
          </a:xfrm>
          <a:custGeom>
            <a:avLst/>
            <a:gdLst>
              <a:gd name="T0" fmla="*/ 643 w 1762"/>
              <a:gd name="T1" fmla="*/ 1205 h 3292"/>
              <a:gd name="T2" fmla="*/ 402 w 1762"/>
              <a:gd name="T3" fmla="*/ 1316 h 3292"/>
              <a:gd name="T4" fmla="*/ 245 w 1762"/>
              <a:gd name="T5" fmla="*/ 1518 h 3292"/>
              <a:gd name="T6" fmla="*/ 188 w 1762"/>
              <a:gd name="T7" fmla="*/ 1782 h 3292"/>
              <a:gd name="T8" fmla="*/ 225 w 1762"/>
              <a:gd name="T9" fmla="*/ 2967 h 3292"/>
              <a:gd name="T10" fmla="*/ 362 w 1762"/>
              <a:gd name="T11" fmla="*/ 3085 h 3292"/>
              <a:gd name="T12" fmla="*/ 1322 w 1762"/>
              <a:gd name="T13" fmla="*/ 3104 h 3292"/>
              <a:gd name="T14" fmla="*/ 1495 w 1762"/>
              <a:gd name="T15" fmla="*/ 3026 h 3292"/>
              <a:gd name="T16" fmla="*/ 1573 w 1762"/>
              <a:gd name="T17" fmla="*/ 2854 h 3292"/>
              <a:gd name="T18" fmla="*/ 1572 w 1762"/>
              <a:gd name="T19" fmla="*/ 1710 h 3292"/>
              <a:gd name="T20" fmla="*/ 1485 w 1762"/>
              <a:gd name="T21" fmla="*/ 1458 h 3292"/>
              <a:gd name="T22" fmla="*/ 1298 w 1762"/>
              <a:gd name="T23" fmla="*/ 1274 h 3292"/>
              <a:gd name="T24" fmla="*/ 1020 w 1762"/>
              <a:gd name="T25" fmla="*/ 1187 h 3292"/>
              <a:gd name="T26" fmla="*/ 785 w 1762"/>
              <a:gd name="T27" fmla="*/ 195 h 3292"/>
              <a:gd name="T28" fmla="*/ 587 w 1762"/>
              <a:gd name="T29" fmla="*/ 306 h 3292"/>
              <a:gd name="T30" fmla="*/ 476 w 1762"/>
              <a:gd name="T31" fmla="*/ 501 h 3292"/>
              <a:gd name="T32" fmla="*/ 490 w 1762"/>
              <a:gd name="T33" fmla="*/ 733 h 3292"/>
              <a:gd name="T34" fmla="*/ 623 w 1762"/>
              <a:gd name="T35" fmla="*/ 914 h 3292"/>
              <a:gd name="T36" fmla="*/ 836 w 1762"/>
              <a:gd name="T37" fmla="*/ 1000 h 3292"/>
              <a:gd name="T38" fmla="*/ 1078 w 1762"/>
              <a:gd name="T39" fmla="*/ 954 h 3292"/>
              <a:gd name="T40" fmla="*/ 1248 w 1762"/>
              <a:gd name="T41" fmla="*/ 785 h 3292"/>
              <a:gd name="T42" fmla="*/ 1295 w 1762"/>
              <a:gd name="T43" fmla="*/ 546 h 3292"/>
              <a:gd name="T44" fmla="*/ 1206 w 1762"/>
              <a:gd name="T45" fmla="*/ 338 h 3292"/>
              <a:gd name="T46" fmla="*/ 1021 w 1762"/>
              <a:gd name="T47" fmla="*/ 207 h 3292"/>
              <a:gd name="T48" fmla="*/ 936 w 1762"/>
              <a:gd name="T49" fmla="*/ 2 h 3292"/>
              <a:gd name="T50" fmla="*/ 1199 w 1762"/>
              <a:gd name="T51" fmla="*/ 88 h 3292"/>
              <a:gd name="T52" fmla="*/ 1379 w 1762"/>
              <a:gd name="T53" fmla="*/ 258 h 3292"/>
              <a:gd name="T54" fmla="*/ 1470 w 1762"/>
              <a:gd name="T55" fmla="*/ 474 h 3292"/>
              <a:gd name="T56" fmla="*/ 1471 w 1762"/>
              <a:gd name="T57" fmla="*/ 719 h 3292"/>
              <a:gd name="T58" fmla="*/ 1359 w 1762"/>
              <a:gd name="T59" fmla="*/ 961 h 3292"/>
              <a:gd name="T60" fmla="*/ 1399 w 1762"/>
              <a:gd name="T61" fmla="*/ 1122 h 3292"/>
              <a:gd name="T62" fmla="*/ 1613 w 1762"/>
              <a:gd name="T63" fmla="*/ 1315 h 3292"/>
              <a:gd name="T64" fmla="*/ 1741 w 1762"/>
              <a:gd name="T65" fmla="*/ 1593 h 3292"/>
              <a:gd name="T66" fmla="*/ 1761 w 1762"/>
              <a:gd name="T67" fmla="*/ 2812 h 3292"/>
              <a:gd name="T68" fmla="*/ 1705 w 1762"/>
              <a:gd name="T69" fmla="*/ 3051 h 3292"/>
              <a:gd name="T70" fmla="*/ 1551 w 1762"/>
              <a:gd name="T71" fmla="*/ 3216 h 3292"/>
              <a:gd name="T72" fmla="*/ 1341 w 1762"/>
              <a:gd name="T73" fmla="*/ 3289 h 3292"/>
              <a:gd name="T74" fmla="*/ 688 w 1762"/>
              <a:gd name="T75" fmla="*/ 3289 h 3292"/>
              <a:gd name="T76" fmla="*/ 309 w 1762"/>
              <a:gd name="T77" fmla="*/ 3263 h 3292"/>
              <a:gd name="T78" fmla="*/ 122 w 1762"/>
              <a:gd name="T79" fmla="*/ 3139 h 3292"/>
              <a:gd name="T80" fmla="*/ 14 w 1762"/>
              <a:gd name="T81" fmla="*/ 2934 h 3292"/>
              <a:gd name="T82" fmla="*/ 2 w 1762"/>
              <a:gd name="T83" fmla="*/ 1995 h 3292"/>
              <a:gd name="T84" fmla="*/ 54 w 1762"/>
              <a:gd name="T85" fmla="*/ 1481 h 3292"/>
              <a:gd name="T86" fmla="*/ 207 w 1762"/>
              <a:gd name="T87" fmla="*/ 1245 h 3292"/>
              <a:gd name="T88" fmla="*/ 453 w 1762"/>
              <a:gd name="T89" fmla="*/ 1072 h 3292"/>
              <a:gd name="T90" fmla="*/ 490 w 1762"/>
              <a:gd name="T91" fmla="*/ 1052 h 3292"/>
              <a:gd name="T92" fmla="*/ 323 w 1762"/>
              <a:gd name="T93" fmla="*/ 820 h 3292"/>
              <a:gd name="T94" fmla="*/ 282 w 1762"/>
              <a:gd name="T95" fmla="*/ 571 h 3292"/>
              <a:gd name="T96" fmla="*/ 338 w 1762"/>
              <a:gd name="T97" fmla="*/ 339 h 3292"/>
              <a:gd name="T98" fmla="*/ 472 w 1762"/>
              <a:gd name="T99" fmla="*/ 156 h 3292"/>
              <a:gd name="T100" fmla="*/ 718 w 1762"/>
              <a:gd name="T101" fmla="*/ 2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62" h="3292">
                <a:moveTo>
                  <a:pt x="892" y="1181"/>
                </a:moveTo>
                <a:lnTo>
                  <a:pt x="828" y="1184"/>
                </a:lnTo>
                <a:lnTo>
                  <a:pt x="764" y="1189"/>
                </a:lnTo>
                <a:lnTo>
                  <a:pt x="700" y="1195"/>
                </a:lnTo>
                <a:lnTo>
                  <a:pt x="643" y="1205"/>
                </a:lnTo>
                <a:lnTo>
                  <a:pt x="590" y="1219"/>
                </a:lnTo>
                <a:lnTo>
                  <a:pt x="538" y="1237"/>
                </a:lnTo>
                <a:lnTo>
                  <a:pt x="490" y="1259"/>
                </a:lnTo>
                <a:lnTo>
                  <a:pt x="445" y="1286"/>
                </a:lnTo>
                <a:lnTo>
                  <a:pt x="402" y="1316"/>
                </a:lnTo>
                <a:lnTo>
                  <a:pt x="364" y="1350"/>
                </a:lnTo>
                <a:lnTo>
                  <a:pt x="328" y="1388"/>
                </a:lnTo>
                <a:lnTo>
                  <a:pt x="297" y="1428"/>
                </a:lnTo>
                <a:lnTo>
                  <a:pt x="269" y="1472"/>
                </a:lnTo>
                <a:lnTo>
                  <a:pt x="245" y="1518"/>
                </a:lnTo>
                <a:lnTo>
                  <a:pt x="225" y="1566"/>
                </a:lnTo>
                <a:lnTo>
                  <a:pt x="209" y="1617"/>
                </a:lnTo>
                <a:lnTo>
                  <a:pt x="198" y="1670"/>
                </a:lnTo>
                <a:lnTo>
                  <a:pt x="191" y="1725"/>
                </a:lnTo>
                <a:lnTo>
                  <a:pt x="188" y="1782"/>
                </a:lnTo>
                <a:lnTo>
                  <a:pt x="188" y="2810"/>
                </a:lnTo>
                <a:lnTo>
                  <a:pt x="191" y="2854"/>
                </a:lnTo>
                <a:lnTo>
                  <a:pt x="198" y="2895"/>
                </a:lnTo>
                <a:lnTo>
                  <a:pt x="209" y="2932"/>
                </a:lnTo>
                <a:lnTo>
                  <a:pt x="225" y="2967"/>
                </a:lnTo>
                <a:lnTo>
                  <a:pt x="244" y="2998"/>
                </a:lnTo>
                <a:lnTo>
                  <a:pt x="269" y="3026"/>
                </a:lnTo>
                <a:lnTo>
                  <a:pt x="296" y="3050"/>
                </a:lnTo>
                <a:lnTo>
                  <a:pt x="327" y="3069"/>
                </a:lnTo>
                <a:lnTo>
                  <a:pt x="362" y="3085"/>
                </a:lnTo>
                <a:lnTo>
                  <a:pt x="399" y="3097"/>
                </a:lnTo>
                <a:lnTo>
                  <a:pt x="441" y="3104"/>
                </a:lnTo>
                <a:lnTo>
                  <a:pt x="485" y="3106"/>
                </a:lnTo>
                <a:lnTo>
                  <a:pt x="1278" y="3106"/>
                </a:lnTo>
                <a:lnTo>
                  <a:pt x="1322" y="3104"/>
                </a:lnTo>
                <a:lnTo>
                  <a:pt x="1364" y="3097"/>
                </a:lnTo>
                <a:lnTo>
                  <a:pt x="1401" y="3085"/>
                </a:lnTo>
                <a:lnTo>
                  <a:pt x="1436" y="3070"/>
                </a:lnTo>
                <a:lnTo>
                  <a:pt x="1467" y="3050"/>
                </a:lnTo>
                <a:lnTo>
                  <a:pt x="1495" y="3026"/>
                </a:lnTo>
                <a:lnTo>
                  <a:pt x="1519" y="2998"/>
                </a:lnTo>
                <a:lnTo>
                  <a:pt x="1538" y="2967"/>
                </a:lnTo>
                <a:lnTo>
                  <a:pt x="1554" y="2932"/>
                </a:lnTo>
                <a:lnTo>
                  <a:pt x="1566" y="2895"/>
                </a:lnTo>
                <a:lnTo>
                  <a:pt x="1573" y="2854"/>
                </a:lnTo>
                <a:lnTo>
                  <a:pt x="1575" y="2811"/>
                </a:lnTo>
                <a:lnTo>
                  <a:pt x="1575" y="2288"/>
                </a:lnTo>
                <a:lnTo>
                  <a:pt x="1576" y="2027"/>
                </a:lnTo>
                <a:lnTo>
                  <a:pt x="1575" y="1765"/>
                </a:lnTo>
                <a:lnTo>
                  <a:pt x="1572" y="1710"/>
                </a:lnTo>
                <a:lnTo>
                  <a:pt x="1564" y="1656"/>
                </a:lnTo>
                <a:lnTo>
                  <a:pt x="1550" y="1603"/>
                </a:lnTo>
                <a:lnTo>
                  <a:pt x="1533" y="1553"/>
                </a:lnTo>
                <a:lnTo>
                  <a:pt x="1511" y="1504"/>
                </a:lnTo>
                <a:lnTo>
                  <a:pt x="1485" y="1458"/>
                </a:lnTo>
                <a:lnTo>
                  <a:pt x="1455" y="1415"/>
                </a:lnTo>
                <a:lnTo>
                  <a:pt x="1421" y="1375"/>
                </a:lnTo>
                <a:lnTo>
                  <a:pt x="1383" y="1337"/>
                </a:lnTo>
                <a:lnTo>
                  <a:pt x="1342" y="1303"/>
                </a:lnTo>
                <a:lnTo>
                  <a:pt x="1298" y="1274"/>
                </a:lnTo>
                <a:lnTo>
                  <a:pt x="1250" y="1248"/>
                </a:lnTo>
                <a:lnTo>
                  <a:pt x="1201" y="1227"/>
                </a:lnTo>
                <a:lnTo>
                  <a:pt x="1148" y="1210"/>
                </a:lnTo>
                <a:lnTo>
                  <a:pt x="1084" y="1196"/>
                </a:lnTo>
                <a:lnTo>
                  <a:pt x="1020" y="1187"/>
                </a:lnTo>
                <a:lnTo>
                  <a:pt x="957" y="1182"/>
                </a:lnTo>
                <a:lnTo>
                  <a:pt x="892" y="1181"/>
                </a:lnTo>
                <a:close/>
                <a:moveTo>
                  <a:pt x="882" y="184"/>
                </a:moveTo>
                <a:lnTo>
                  <a:pt x="833" y="187"/>
                </a:lnTo>
                <a:lnTo>
                  <a:pt x="785" y="195"/>
                </a:lnTo>
                <a:lnTo>
                  <a:pt x="741" y="208"/>
                </a:lnTo>
                <a:lnTo>
                  <a:pt x="698" y="226"/>
                </a:lnTo>
                <a:lnTo>
                  <a:pt x="658" y="248"/>
                </a:lnTo>
                <a:lnTo>
                  <a:pt x="621" y="276"/>
                </a:lnTo>
                <a:lnTo>
                  <a:pt x="587" y="306"/>
                </a:lnTo>
                <a:lnTo>
                  <a:pt x="556" y="339"/>
                </a:lnTo>
                <a:lnTo>
                  <a:pt x="530" y="376"/>
                </a:lnTo>
                <a:lnTo>
                  <a:pt x="508" y="415"/>
                </a:lnTo>
                <a:lnTo>
                  <a:pt x="489" y="457"/>
                </a:lnTo>
                <a:lnTo>
                  <a:pt x="476" y="501"/>
                </a:lnTo>
                <a:lnTo>
                  <a:pt x="468" y="547"/>
                </a:lnTo>
                <a:lnTo>
                  <a:pt x="466" y="595"/>
                </a:lnTo>
                <a:lnTo>
                  <a:pt x="469" y="643"/>
                </a:lnTo>
                <a:lnTo>
                  <a:pt x="477" y="688"/>
                </a:lnTo>
                <a:lnTo>
                  <a:pt x="490" y="733"/>
                </a:lnTo>
                <a:lnTo>
                  <a:pt x="509" y="774"/>
                </a:lnTo>
                <a:lnTo>
                  <a:pt x="532" y="815"/>
                </a:lnTo>
                <a:lnTo>
                  <a:pt x="558" y="851"/>
                </a:lnTo>
                <a:lnTo>
                  <a:pt x="590" y="884"/>
                </a:lnTo>
                <a:lnTo>
                  <a:pt x="623" y="914"/>
                </a:lnTo>
                <a:lnTo>
                  <a:pt x="661" y="940"/>
                </a:lnTo>
                <a:lnTo>
                  <a:pt x="701" y="962"/>
                </a:lnTo>
                <a:lnTo>
                  <a:pt x="744" y="980"/>
                </a:lnTo>
                <a:lnTo>
                  <a:pt x="789" y="992"/>
                </a:lnTo>
                <a:lnTo>
                  <a:pt x="836" y="1000"/>
                </a:lnTo>
                <a:lnTo>
                  <a:pt x="885" y="1003"/>
                </a:lnTo>
                <a:lnTo>
                  <a:pt x="936" y="1000"/>
                </a:lnTo>
                <a:lnTo>
                  <a:pt x="986" y="990"/>
                </a:lnTo>
                <a:lnTo>
                  <a:pt x="1033" y="975"/>
                </a:lnTo>
                <a:lnTo>
                  <a:pt x="1078" y="954"/>
                </a:lnTo>
                <a:lnTo>
                  <a:pt x="1120" y="929"/>
                </a:lnTo>
                <a:lnTo>
                  <a:pt x="1158" y="899"/>
                </a:lnTo>
                <a:lnTo>
                  <a:pt x="1193" y="865"/>
                </a:lnTo>
                <a:lnTo>
                  <a:pt x="1223" y="827"/>
                </a:lnTo>
                <a:lnTo>
                  <a:pt x="1248" y="785"/>
                </a:lnTo>
                <a:lnTo>
                  <a:pt x="1270" y="740"/>
                </a:lnTo>
                <a:lnTo>
                  <a:pt x="1285" y="694"/>
                </a:lnTo>
                <a:lnTo>
                  <a:pt x="1294" y="645"/>
                </a:lnTo>
                <a:lnTo>
                  <a:pt x="1298" y="594"/>
                </a:lnTo>
                <a:lnTo>
                  <a:pt x="1295" y="546"/>
                </a:lnTo>
                <a:lnTo>
                  <a:pt x="1287" y="500"/>
                </a:lnTo>
                <a:lnTo>
                  <a:pt x="1274" y="456"/>
                </a:lnTo>
                <a:lnTo>
                  <a:pt x="1256" y="414"/>
                </a:lnTo>
                <a:lnTo>
                  <a:pt x="1233" y="375"/>
                </a:lnTo>
                <a:lnTo>
                  <a:pt x="1206" y="338"/>
                </a:lnTo>
                <a:lnTo>
                  <a:pt x="1175" y="304"/>
                </a:lnTo>
                <a:lnTo>
                  <a:pt x="1141" y="274"/>
                </a:lnTo>
                <a:lnTo>
                  <a:pt x="1105" y="247"/>
                </a:lnTo>
                <a:lnTo>
                  <a:pt x="1064" y="225"/>
                </a:lnTo>
                <a:lnTo>
                  <a:pt x="1021" y="207"/>
                </a:lnTo>
                <a:lnTo>
                  <a:pt x="977" y="194"/>
                </a:lnTo>
                <a:lnTo>
                  <a:pt x="929" y="186"/>
                </a:lnTo>
                <a:lnTo>
                  <a:pt x="882" y="184"/>
                </a:lnTo>
                <a:close/>
                <a:moveTo>
                  <a:pt x="882" y="0"/>
                </a:moveTo>
                <a:lnTo>
                  <a:pt x="936" y="2"/>
                </a:lnTo>
                <a:lnTo>
                  <a:pt x="991" y="10"/>
                </a:lnTo>
                <a:lnTo>
                  <a:pt x="1045" y="22"/>
                </a:lnTo>
                <a:lnTo>
                  <a:pt x="1097" y="39"/>
                </a:lnTo>
                <a:lnTo>
                  <a:pt x="1149" y="61"/>
                </a:lnTo>
                <a:lnTo>
                  <a:pt x="1199" y="88"/>
                </a:lnTo>
                <a:lnTo>
                  <a:pt x="1246" y="119"/>
                </a:lnTo>
                <a:lnTo>
                  <a:pt x="1291" y="156"/>
                </a:lnTo>
                <a:lnTo>
                  <a:pt x="1322" y="187"/>
                </a:lnTo>
                <a:lnTo>
                  <a:pt x="1352" y="221"/>
                </a:lnTo>
                <a:lnTo>
                  <a:pt x="1379" y="258"/>
                </a:lnTo>
                <a:lnTo>
                  <a:pt x="1403" y="298"/>
                </a:lnTo>
                <a:lnTo>
                  <a:pt x="1425" y="339"/>
                </a:lnTo>
                <a:lnTo>
                  <a:pt x="1443" y="383"/>
                </a:lnTo>
                <a:lnTo>
                  <a:pt x="1458" y="428"/>
                </a:lnTo>
                <a:lnTo>
                  <a:pt x="1470" y="474"/>
                </a:lnTo>
                <a:lnTo>
                  <a:pt x="1478" y="522"/>
                </a:lnTo>
                <a:lnTo>
                  <a:pt x="1483" y="571"/>
                </a:lnTo>
                <a:lnTo>
                  <a:pt x="1484" y="620"/>
                </a:lnTo>
                <a:lnTo>
                  <a:pt x="1479" y="670"/>
                </a:lnTo>
                <a:lnTo>
                  <a:pt x="1471" y="719"/>
                </a:lnTo>
                <a:lnTo>
                  <a:pt x="1458" y="769"/>
                </a:lnTo>
                <a:lnTo>
                  <a:pt x="1441" y="819"/>
                </a:lnTo>
                <a:lnTo>
                  <a:pt x="1419" y="867"/>
                </a:lnTo>
                <a:lnTo>
                  <a:pt x="1391" y="915"/>
                </a:lnTo>
                <a:lnTo>
                  <a:pt x="1359" y="961"/>
                </a:lnTo>
                <a:lnTo>
                  <a:pt x="1320" y="1006"/>
                </a:lnTo>
                <a:lnTo>
                  <a:pt x="1277" y="1048"/>
                </a:lnTo>
                <a:lnTo>
                  <a:pt x="1317" y="1073"/>
                </a:lnTo>
                <a:lnTo>
                  <a:pt x="1358" y="1098"/>
                </a:lnTo>
                <a:lnTo>
                  <a:pt x="1399" y="1122"/>
                </a:lnTo>
                <a:lnTo>
                  <a:pt x="1439" y="1149"/>
                </a:lnTo>
                <a:lnTo>
                  <a:pt x="1477" y="1177"/>
                </a:lnTo>
                <a:lnTo>
                  <a:pt x="1527" y="1221"/>
                </a:lnTo>
                <a:lnTo>
                  <a:pt x="1573" y="1267"/>
                </a:lnTo>
                <a:lnTo>
                  <a:pt x="1613" y="1315"/>
                </a:lnTo>
                <a:lnTo>
                  <a:pt x="1648" y="1367"/>
                </a:lnTo>
                <a:lnTo>
                  <a:pt x="1678" y="1420"/>
                </a:lnTo>
                <a:lnTo>
                  <a:pt x="1704" y="1475"/>
                </a:lnTo>
                <a:lnTo>
                  <a:pt x="1725" y="1533"/>
                </a:lnTo>
                <a:lnTo>
                  <a:pt x="1741" y="1593"/>
                </a:lnTo>
                <a:lnTo>
                  <a:pt x="1752" y="1654"/>
                </a:lnTo>
                <a:lnTo>
                  <a:pt x="1759" y="1718"/>
                </a:lnTo>
                <a:lnTo>
                  <a:pt x="1761" y="1784"/>
                </a:lnTo>
                <a:lnTo>
                  <a:pt x="1762" y="2298"/>
                </a:lnTo>
                <a:lnTo>
                  <a:pt x="1761" y="2812"/>
                </a:lnTo>
                <a:lnTo>
                  <a:pt x="1758" y="2865"/>
                </a:lnTo>
                <a:lnTo>
                  <a:pt x="1752" y="2915"/>
                </a:lnTo>
                <a:lnTo>
                  <a:pt x="1741" y="2962"/>
                </a:lnTo>
                <a:lnTo>
                  <a:pt x="1725" y="3007"/>
                </a:lnTo>
                <a:lnTo>
                  <a:pt x="1705" y="3051"/>
                </a:lnTo>
                <a:lnTo>
                  <a:pt x="1682" y="3090"/>
                </a:lnTo>
                <a:lnTo>
                  <a:pt x="1655" y="3126"/>
                </a:lnTo>
                <a:lnTo>
                  <a:pt x="1624" y="3160"/>
                </a:lnTo>
                <a:lnTo>
                  <a:pt x="1589" y="3190"/>
                </a:lnTo>
                <a:lnTo>
                  <a:pt x="1551" y="3216"/>
                </a:lnTo>
                <a:lnTo>
                  <a:pt x="1510" y="3239"/>
                </a:lnTo>
                <a:lnTo>
                  <a:pt x="1465" y="3258"/>
                </a:lnTo>
                <a:lnTo>
                  <a:pt x="1418" y="3274"/>
                </a:lnTo>
                <a:lnTo>
                  <a:pt x="1367" y="3285"/>
                </a:lnTo>
                <a:lnTo>
                  <a:pt x="1341" y="3289"/>
                </a:lnTo>
                <a:lnTo>
                  <a:pt x="1315" y="3290"/>
                </a:lnTo>
                <a:lnTo>
                  <a:pt x="1289" y="3290"/>
                </a:lnTo>
                <a:lnTo>
                  <a:pt x="1088" y="3289"/>
                </a:lnTo>
                <a:lnTo>
                  <a:pt x="888" y="3288"/>
                </a:lnTo>
                <a:lnTo>
                  <a:pt x="688" y="3289"/>
                </a:lnTo>
                <a:lnTo>
                  <a:pt x="487" y="3292"/>
                </a:lnTo>
                <a:lnTo>
                  <a:pt x="442" y="3291"/>
                </a:lnTo>
                <a:lnTo>
                  <a:pt x="397" y="3286"/>
                </a:lnTo>
                <a:lnTo>
                  <a:pt x="353" y="3276"/>
                </a:lnTo>
                <a:lnTo>
                  <a:pt x="309" y="3263"/>
                </a:lnTo>
                <a:lnTo>
                  <a:pt x="268" y="3245"/>
                </a:lnTo>
                <a:lnTo>
                  <a:pt x="227" y="3224"/>
                </a:lnTo>
                <a:lnTo>
                  <a:pt x="189" y="3199"/>
                </a:lnTo>
                <a:lnTo>
                  <a:pt x="154" y="3171"/>
                </a:lnTo>
                <a:lnTo>
                  <a:pt x="122" y="3139"/>
                </a:lnTo>
                <a:lnTo>
                  <a:pt x="92" y="3105"/>
                </a:lnTo>
                <a:lnTo>
                  <a:pt x="67" y="3067"/>
                </a:lnTo>
                <a:lnTo>
                  <a:pt x="45" y="3026"/>
                </a:lnTo>
                <a:lnTo>
                  <a:pt x="27" y="2981"/>
                </a:lnTo>
                <a:lnTo>
                  <a:pt x="14" y="2934"/>
                </a:lnTo>
                <a:lnTo>
                  <a:pt x="6" y="2885"/>
                </a:lnTo>
                <a:lnTo>
                  <a:pt x="3" y="2834"/>
                </a:lnTo>
                <a:lnTo>
                  <a:pt x="1" y="2555"/>
                </a:lnTo>
                <a:lnTo>
                  <a:pt x="0" y="2274"/>
                </a:lnTo>
                <a:lnTo>
                  <a:pt x="2" y="1995"/>
                </a:lnTo>
                <a:lnTo>
                  <a:pt x="8" y="1716"/>
                </a:lnTo>
                <a:lnTo>
                  <a:pt x="13" y="1653"/>
                </a:lnTo>
                <a:lnTo>
                  <a:pt x="22" y="1593"/>
                </a:lnTo>
                <a:lnTo>
                  <a:pt x="35" y="1536"/>
                </a:lnTo>
                <a:lnTo>
                  <a:pt x="54" y="1481"/>
                </a:lnTo>
                <a:lnTo>
                  <a:pt x="77" y="1429"/>
                </a:lnTo>
                <a:lnTo>
                  <a:pt x="103" y="1379"/>
                </a:lnTo>
                <a:lnTo>
                  <a:pt x="134" y="1331"/>
                </a:lnTo>
                <a:lnTo>
                  <a:pt x="168" y="1286"/>
                </a:lnTo>
                <a:lnTo>
                  <a:pt x="207" y="1245"/>
                </a:lnTo>
                <a:lnTo>
                  <a:pt x="249" y="1205"/>
                </a:lnTo>
                <a:lnTo>
                  <a:pt x="295" y="1168"/>
                </a:lnTo>
                <a:lnTo>
                  <a:pt x="345" y="1134"/>
                </a:lnTo>
                <a:lnTo>
                  <a:pt x="397" y="1102"/>
                </a:lnTo>
                <a:lnTo>
                  <a:pt x="453" y="1072"/>
                </a:lnTo>
                <a:lnTo>
                  <a:pt x="469" y="1065"/>
                </a:lnTo>
                <a:lnTo>
                  <a:pt x="485" y="1058"/>
                </a:lnTo>
                <a:lnTo>
                  <a:pt x="487" y="1057"/>
                </a:lnTo>
                <a:lnTo>
                  <a:pt x="488" y="1054"/>
                </a:lnTo>
                <a:lnTo>
                  <a:pt x="490" y="1052"/>
                </a:lnTo>
                <a:lnTo>
                  <a:pt x="446" y="1008"/>
                </a:lnTo>
                <a:lnTo>
                  <a:pt x="407" y="963"/>
                </a:lnTo>
                <a:lnTo>
                  <a:pt x="374" y="917"/>
                </a:lnTo>
                <a:lnTo>
                  <a:pt x="347" y="869"/>
                </a:lnTo>
                <a:lnTo>
                  <a:pt x="323" y="820"/>
                </a:lnTo>
                <a:lnTo>
                  <a:pt x="306" y="769"/>
                </a:lnTo>
                <a:lnTo>
                  <a:pt x="293" y="720"/>
                </a:lnTo>
                <a:lnTo>
                  <a:pt x="285" y="670"/>
                </a:lnTo>
                <a:lnTo>
                  <a:pt x="281" y="620"/>
                </a:lnTo>
                <a:lnTo>
                  <a:pt x="282" y="571"/>
                </a:lnTo>
                <a:lnTo>
                  <a:pt x="286" y="522"/>
                </a:lnTo>
                <a:lnTo>
                  <a:pt x="294" y="474"/>
                </a:lnTo>
                <a:lnTo>
                  <a:pt x="305" y="427"/>
                </a:lnTo>
                <a:lnTo>
                  <a:pt x="320" y="382"/>
                </a:lnTo>
                <a:lnTo>
                  <a:pt x="338" y="339"/>
                </a:lnTo>
                <a:lnTo>
                  <a:pt x="361" y="298"/>
                </a:lnTo>
                <a:lnTo>
                  <a:pt x="384" y="257"/>
                </a:lnTo>
                <a:lnTo>
                  <a:pt x="411" y="221"/>
                </a:lnTo>
                <a:lnTo>
                  <a:pt x="441" y="187"/>
                </a:lnTo>
                <a:lnTo>
                  <a:pt x="472" y="156"/>
                </a:lnTo>
                <a:lnTo>
                  <a:pt x="517" y="120"/>
                </a:lnTo>
                <a:lnTo>
                  <a:pt x="564" y="88"/>
                </a:lnTo>
                <a:lnTo>
                  <a:pt x="614" y="61"/>
                </a:lnTo>
                <a:lnTo>
                  <a:pt x="665" y="39"/>
                </a:lnTo>
                <a:lnTo>
                  <a:pt x="718" y="22"/>
                </a:lnTo>
                <a:lnTo>
                  <a:pt x="772" y="10"/>
                </a:lnTo>
                <a:lnTo>
                  <a:pt x="827" y="2"/>
                </a:lnTo>
                <a:lnTo>
                  <a:pt x="88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94" name="Group 549">
            <a:extLst>
              <a:ext uri="{FF2B5EF4-FFF2-40B4-BE49-F238E27FC236}">
                <a16:creationId xmlns:a16="http://schemas.microsoft.com/office/drawing/2014/main" id="{FED740DC-ED01-5FCE-AE33-0DD13149B3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462287" y="4275174"/>
            <a:ext cx="276576" cy="293668"/>
            <a:chOff x="4683" y="2687"/>
            <a:chExt cx="178" cy="189"/>
          </a:xfrm>
          <a:solidFill>
            <a:schemeClr val="tx2"/>
          </a:solidFill>
        </p:grpSpPr>
        <p:sp>
          <p:nvSpPr>
            <p:cNvPr id="295" name="Rectangle 551">
              <a:extLst>
                <a:ext uri="{FF2B5EF4-FFF2-40B4-BE49-F238E27FC236}">
                  <a16:creationId xmlns:a16="http://schemas.microsoft.com/office/drawing/2014/main" id="{57AED960-72F1-BBB0-E502-2C73B43B2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7" y="2790"/>
              <a:ext cx="37" cy="8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Rectangle 552">
              <a:extLst>
                <a:ext uri="{FF2B5EF4-FFF2-40B4-BE49-F238E27FC236}">
                  <a16:creationId xmlns:a16="http://schemas.microsoft.com/office/drawing/2014/main" id="{B3A3D956-2FC5-8563-1815-BFFA41DEF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2817"/>
              <a:ext cx="37" cy="5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7" name="Rectangle 553">
              <a:extLst>
                <a:ext uri="{FF2B5EF4-FFF2-40B4-BE49-F238E27FC236}">
                  <a16:creationId xmlns:a16="http://schemas.microsoft.com/office/drawing/2014/main" id="{836BDF91-9651-7561-467D-9B7A311FF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4" y="2764"/>
              <a:ext cx="37" cy="1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8" name="Freeform 554">
              <a:extLst>
                <a:ext uri="{FF2B5EF4-FFF2-40B4-BE49-F238E27FC236}">
                  <a16:creationId xmlns:a16="http://schemas.microsoft.com/office/drawing/2014/main" id="{657DA250-8EEB-4584-3B13-6D16081F7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" y="2687"/>
              <a:ext cx="175" cy="77"/>
            </a:xfrm>
            <a:custGeom>
              <a:avLst/>
              <a:gdLst>
                <a:gd name="T0" fmla="*/ 3066 w 3143"/>
                <a:gd name="T1" fmla="*/ 3 h 1369"/>
                <a:gd name="T2" fmla="*/ 3108 w 3143"/>
                <a:gd name="T3" fmla="*/ 21 h 1369"/>
                <a:gd name="T4" fmla="*/ 3133 w 3143"/>
                <a:gd name="T5" fmla="*/ 54 h 1369"/>
                <a:gd name="T6" fmla="*/ 3143 w 3143"/>
                <a:gd name="T7" fmla="*/ 102 h 1369"/>
                <a:gd name="T8" fmla="*/ 3070 w 3143"/>
                <a:gd name="T9" fmla="*/ 618 h 1369"/>
                <a:gd name="T10" fmla="*/ 3052 w 3143"/>
                <a:gd name="T11" fmla="*/ 663 h 1369"/>
                <a:gd name="T12" fmla="*/ 3019 w 3143"/>
                <a:gd name="T13" fmla="*/ 694 h 1369"/>
                <a:gd name="T14" fmla="*/ 2976 w 3143"/>
                <a:gd name="T15" fmla="*/ 709 h 1369"/>
                <a:gd name="T16" fmla="*/ 2929 w 3143"/>
                <a:gd name="T17" fmla="*/ 702 h 1369"/>
                <a:gd name="T18" fmla="*/ 2892 w 3143"/>
                <a:gd name="T19" fmla="*/ 674 h 1369"/>
                <a:gd name="T20" fmla="*/ 2869 w 3143"/>
                <a:gd name="T21" fmla="*/ 634 h 1369"/>
                <a:gd name="T22" fmla="*/ 2866 w 3143"/>
                <a:gd name="T23" fmla="*/ 586 h 1369"/>
                <a:gd name="T24" fmla="*/ 2884 w 3143"/>
                <a:gd name="T25" fmla="*/ 461 h 1369"/>
                <a:gd name="T26" fmla="*/ 2883 w 3143"/>
                <a:gd name="T27" fmla="*/ 402 h 1369"/>
                <a:gd name="T28" fmla="*/ 2866 w 3143"/>
                <a:gd name="T29" fmla="*/ 415 h 1369"/>
                <a:gd name="T30" fmla="*/ 2606 w 3143"/>
                <a:gd name="T31" fmla="*/ 606 h 1369"/>
                <a:gd name="T32" fmla="*/ 2336 w 3143"/>
                <a:gd name="T33" fmla="*/ 777 h 1369"/>
                <a:gd name="T34" fmla="*/ 2055 w 3143"/>
                <a:gd name="T35" fmla="*/ 926 h 1369"/>
                <a:gd name="T36" fmla="*/ 1764 w 3143"/>
                <a:gd name="T37" fmla="*/ 1054 h 1369"/>
                <a:gd name="T38" fmla="*/ 1463 w 3143"/>
                <a:gd name="T39" fmla="*/ 1161 h 1369"/>
                <a:gd name="T40" fmla="*/ 1153 w 3143"/>
                <a:gd name="T41" fmla="*/ 1247 h 1369"/>
                <a:gd name="T42" fmla="*/ 820 w 3143"/>
                <a:gd name="T43" fmla="*/ 1314 h 1369"/>
                <a:gd name="T44" fmla="*/ 469 w 3143"/>
                <a:gd name="T45" fmla="*/ 1355 h 1369"/>
                <a:gd name="T46" fmla="*/ 114 w 3143"/>
                <a:gd name="T47" fmla="*/ 1369 h 1369"/>
                <a:gd name="T48" fmla="*/ 62 w 3143"/>
                <a:gd name="T49" fmla="*/ 1359 h 1369"/>
                <a:gd name="T50" fmla="*/ 24 w 3143"/>
                <a:gd name="T51" fmla="*/ 1334 h 1369"/>
                <a:gd name="T52" fmla="*/ 3 w 3143"/>
                <a:gd name="T53" fmla="*/ 1294 h 1369"/>
                <a:gd name="T54" fmla="*/ 2 w 3143"/>
                <a:gd name="T55" fmla="*/ 1245 h 1369"/>
                <a:gd name="T56" fmla="*/ 22 w 3143"/>
                <a:gd name="T57" fmla="*/ 1203 h 1369"/>
                <a:gd name="T58" fmla="*/ 60 w 3143"/>
                <a:gd name="T59" fmla="*/ 1176 h 1369"/>
                <a:gd name="T60" fmla="*/ 113 w 3143"/>
                <a:gd name="T61" fmla="*/ 1165 h 1369"/>
                <a:gd name="T62" fmla="*/ 447 w 3143"/>
                <a:gd name="T63" fmla="*/ 1153 h 1369"/>
                <a:gd name="T64" fmla="*/ 777 w 3143"/>
                <a:gd name="T65" fmla="*/ 1114 h 1369"/>
                <a:gd name="T66" fmla="*/ 1104 w 3143"/>
                <a:gd name="T67" fmla="*/ 1049 h 1369"/>
                <a:gd name="T68" fmla="*/ 1397 w 3143"/>
                <a:gd name="T69" fmla="*/ 970 h 1369"/>
                <a:gd name="T70" fmla="*/ 1678 w 3143"/>
                <a:gd name="T71" fmla="*/ 869 h 1369"/>
                <a:gd name="T72" fmla="*/ 1950 w 3143"/>
                <a:gd name="T73" fmla="*/ 750 h 1369"/>
                <a:gd name="T74" fmla="*/ 2214 w 3143"/>
                <a:gd name="T75" fmla="*/ 611 h 1369"/>
                <a:gd name="T76" fmla="*/ 2467 w 3143"/>
                <a:gd name="T77" fmla="*/ 453 h 1369"/>
                <a:gd name="T78" fmla="*/ 2712 w 3143"/>
                <a:gd name="T79" fmla="*/ 276 h 1369"/>
                <a:gd name="T80" fmla="*/ 2735 w 3143"/>
                <a:gd name="T81" fmla="*/ 246 h 1369"/>
                <a:gd name="T82" fmla="*/ 2554 w 3143"/>
                <a:gd name="T83" fmla="*/ 271 h 1369"/>
                <a:gd name="T84" fmla="*/ 2503 w 3143"/>
                <a:gd name="T85" fmla="*/ 269 h 1369"/>
                <a:gd name="T86" fmla="*/ 2462 w 3143"/>
                <a:gd name="T87" fmla="*/ 248 h 1369"/>
                <a:gd name="T88" fmla="*/ 2435 w 3143"/>
                <a:gd name="T89" fmla="*/ 211 h 1369"/>
                <a:gd name="T90" fmla="*/ 2428 w 3143"/>
                <a:gd name="T91" fmla="*/ 163 h 1369"/>
                <a:gd name="T92" fmla="*/ 2441 w 3143"/>
                <a:gd name="T93" fmla="*/ 119 h 1369"/>
                <a:gd name="T94" fmla="*/ 2473 w 3143"/>
                <a:gd name="T95" fmla="*/ 88 h 1369"/>
                <a:gd name="T96" fmla="*/ 2522 w 3143"/>
                <a:gd name="T97" fmla="*/ 70 h 1369"/>
                <a:gd name="T98" fmla="*/ 3040 w 3143"/>
                <a:gd name="T99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43" h="1369">
                  <a:moveTo>
                    <a:pt x="3040" y="0"/>
                  </a:moveTo>
                  <a:lnTo>
                    <a:pt x="3066" y="3"/>
                  </a:lnTo>
                  <a:lnTo>
                    <a:pt x="3089" y="9"/>
                  </a:lnTo>
                  <a:lnTo>
                    <a:pt x="3108" y="21"/>
                  </a:lnTo>
                  <a:lnTo>
                    <a:pt x="3122" y="35"/>
                  </a:lnTo>
                  <a:lnTo>
                    <a:pt x="3133" y="54"/>
                  </a:lnTo>
                  <a:lnTo>
                    <a:pt x="3140" y="76"/>
                  </a:lnTo>
                  <a:lnTo>
                    <a:pt x="3143" y="102"/>
                  </a:lnTo>
                  <a:lnTo>
                    <a:pt x="3140" y="131"/>
                  </a:lnTo>
                  <a:lnTo>
                    <a:pt x="3070" y="618"/>
                  </a:lnTo>
                  <a:lnTo>
                    <a:pt x="3063" y="642"/>
                  </a:lnTo>
                  <a:lnTo>
                    <a:pt x="3052" y="663"/>
                  </a:lnTo>
                  <a:lnTo>
                    <a:pt x="3037" y="681"/>
                  </a:lnTo>
                  <a:lnTo>
                    <a:pt x="3019" y="694"/>
                  </a:lnTo>
                  <a:lnTo>
                    <a:pt x="2999" y="704"/>
                  </a:lnTo>
                  <a:lnTo>
                    <a:pt x="2976" y="709"/>
                  </a:lnTo>
                  <a:lnTo>
                    <a:pt x="2953" y="708"/>
                  </a:lnTo>
                  <a:lnTo>
                    <a:pt x="2929" y="702"/>
                  </a:lnTo>
                  <a:lnTo>
                    <a:pt x="2909" y="690"/>
                  </a:lnTo>
                  <a:lnTo>
                    <a:pt x="2892" y="674"/>
                  </a:lnTo>
                  <a:lnTo>
                    <a:pt x="2878" y="656"/>
                  </a:lnTo>
                  <a:lnTo>
                    <a:pt x="2869" y="634"/>
                  </a:lnTo>
                  <a:lnTo>
                    <a:pt x="2865" y="611"/>
                  </a:lnTo>
                  <a:lnTo>
                    <a:pt x="2866" y="586"/>
                  </a:lnTo>
                  <a:lnTo>
                    <a:pt x="2876" y="523"/>
                  </a:lnTo>
                  <a:lnTo>
                    <a:pt x="2884" y="461"/>
                  </a:lnTo>
                  <a:lnTo>
                    <a:pt x="2895" y="395"/>
                  </a:lnTo>
                  <a:lnTo>
                    <a:pt x="2883" y="402"/>
                  </a:lnTo>
                  <a:lnTo>
                    <a:pt x="2874" y="408"/>
                  </a:lnTo>
                  <a:lnTo>
                    <a:pt x="2866" y="415"/>
                  </a:lnTo>
                  <a:lnTo>
                    <a:pt x="2737" y="513"/>
                  </a:lnTo>
                  <a:lnTo>
                    <a:pt x="2606" y="606"/>
                  </a:lnTo>
                  <a:lnTo>
                    <a:pt x="2472" y="694"/>
                  </a:lnTo>
                  <a:lnTo>
                    <a:pt x="2336" y="777"/>
                  </a:lnTo>
                  <a:lnTo>
                    <a:pt x="2196" y="854"/>
                  </a:lnTo>
                  <a:lnTo>
                    <a:pt x="2055" y="926"/>
                  </a:lnTo>
                  <a:lnTo>
                    <a:pt x="1911" y="993"/>
                  </a:lnTo>
                  <a:lnTo>
                    <a:pt x="1764" y="1054"/>
                  </a:lnTo>
                  <a:lnTo>
                    <a:pt x="1615" y="1111"/>
                  </a:lnTo>
                  <a:lnTo>
                    <a:pt x="1463" y="1161"/>
                  </a:lnTo>
                  <a:lnTo>
                    <a:pt x="1310" y="1207"/>
                  </a:lnTo>
                  <a:lnTo>
                    <a:pt x="1153" y="1247"/>
                  </a:lnTo>
                  <a:lnTo>
                    <a:pt x="994" y="1283"/>
                  </a:lnTo>
                  <a:lnTo>
                    <a:pt x="820" y="1314"/>
                  </a:lnTo>
                  <a:lnTo>
                    <a:pt x="645" y="1338"/>
                  </a:lnTo>
                  <a:lnTo>
                    <a:pt x="469" y="1355"/>
                  </a:lnTo>
                  <a:lnTo>
                    <a:pt x="292" y="1365"/>
                  </a:lnTo>
                  <a:lnTo>
                    <a:pt x="114" y="1369"/>
                  </a:lnTo>
                  <a:lnTo>
                    <a:pt x="87" y="1367"/>
                  </a:lnTo>
                  <a:lnTo>
                    <a:pt x="62" y="1359"/>
                  </a:lnTo>
                  <a:lnTo>
                    <a:pt x="41" y="1349"/>
                  </a:lnTo>
                  <a:lnTo>
                    <a:pt x="24" y="1334"/>
                  </a:lnTo>
                  <a:lnTo>
                    <a:pt x="12" y="1316"/>
                  </a:lnTo>
                  <a:lnTo>
                    <a:pt x="3" y="1294"/>
                  </a:lnTo>
                  <a:lnTo>
                    <a:pt x="0" y="1270"/>
                  </a:lnTo>
                  <a:lnTo>
                    <a:pt x="2" y="1245"/>
                  </a:lnTo>
                  <a:lnTo>
                    <a:pt x="10" y="1223"/>
                  </a:lnTo>
                  <a:lnTo>
                    <a:pt x="22" y="1203"/>
                  </a:lnTo>
                  <a:lnTo>
                    <a:pt x="39" y="1187"/>
                  </a:lnTo>
                  <a:lnTo>
                    <a:pt x="60" y="1176"/>
                  </a:lnTo>
                  <a:lnTo>
                    <a:pt x="85" y="1169"/>
                  </a:lnTo>
                  <a:lnTo>
                    <a:pt x="113" y="1165"/>
                  </a:lnTo>
                  <a:lnTo>
                    <a:pt x="281" y="1162"/>
                  </a:lnTo>
                  <a:lnTo>
                    <a:pt x="447" y="1153"/>
                  </a:lnTo>
                  <a:lnTo>
                    <a:pt x="612" y="1137"/>
                  </a:lnTo>
                  <a:lnTo>
                    <a:pt x="777" y="1114"/>
                  </a:lnTo>
                  <a:lnTo>
                    <a:pt x="941" y="1085"/>
                  </a:lnTo>
                  <a:lnTo>
                    <a:pt x="1104" y="1049"/>
                  </a:lnTo>
                  <a:lnTo>
                    <a:pt x="1252" y="1012"/>
                  </a:lnTo>
                  <a:lnTo>
                    <a:pt x="1397" y="970"/>
                  </a:lnTo>
                  <a:lnTo>
                    <a:pt x="1538" y="921"/>
                  </a:lnTo>
                  <a:lnTo>
                    <a:pt x="1678" y="869"/>
                  </a:lnTo>
                  <a:lnTo>
                    <a:pt x="1816" y="811"/>
                  </a:lnTo>
                  <a:lnTo>
                    <a:pt x="1950" y="750"/>
                  </a:lnTo>
                  <a:lnTo>
                    <a:pt x="2084" y="683"/>
                  </a:lnTo>
                  <a:lnTo>
                    <a:pt x="2214" y="611"/>
                  </a:lnTo>
                  <a:lnTo>
                    <a:pt x="2342" y="535"/>
                  </a:lnTo>
                  <a:lnTo>
                    <a:pt x="2467" y="453"/>
                  </a:lnTo>
                  <a:lnTo>
                    <a:pt x="2590" y="367"/>
                  </a:lnTo>
                  <a:lnTo>
                    <a:pt x="2712" y="276"/>
                  </a:lnTo>
                  <a:lnTo>
                    <a:pt x="2738" y="254"/>
                  </a:lnTo>
                  <a:lnTo>
                    <a:pt x="2735" y="246"/>
                  </a:lnTo>
                  <a:lnTo>
                    <a:pt x="2645" y="259"/>
                  </a:lnTo>
                  <a:lnTo>
                    <a:pt x="2554" y="271"/>
                  </a:lnTo>
                  <a:lnTo>
                    <a:pt x="2527" y="272"/>
                  </a:lnTo>
                  <a:lnTo>
                    <a:pt x="2503" y="269"/>
                  </a:lnTo>
                  <a:lnTo>
                    <a:pt x="2481" y="261"/>
                  </a:lnTo>
                  <a:lnTo>
                    <a:pt x="2462" y="248"/>
                  </a:lnTo>
                  <a:lnTo>
                    <a:pt x="2447" y="231"/>
                  </a:lnTo>
                  <a:lnTo>
                    <a:pt x="2435" y="211"/>
                  </a:lnTo>
                  <a:lnTo>
                    <a:pt x="2429" y="188"/>
                  </a:lnTo>
                  <a:lnTo>
                    <a:pt x="2428" y="163"/>
                  </a:lnTo>
                  <a:lnTo>
                    <a:pt x="2432" y="140"/>
                  </a:lnTo>
                  <a:lnTo>
                    <a:pt x="2441" y="119"/>
                  </a:lnTo>
                  <a:lnTo>
                    <a:pt x="2455" y="101"/>
                  </a:lnTo>
                  <a:lnTo>
                    <a:pt x="2473" y="88"/>
                  </a:lnTo>
                  <a:lnTo>
                    <a:pt x="2496" y="76"/>
                  </a:lnTo>
                  <a:lnTo>
                    <a:pt x="2522" y="70"/>
                  </a:lnTo>
                  <a:lnTo>
                    <a:pt x="3011" y="2"/>
                  </a:lnTo>
                  <a:lnTo>
                    <a:pt x="30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99" name="Group 736">
            <a:extLst>
              <a:ext uri="{FF2B5EF4-FFF2-40B4-BE49-F238E27FC236}">
                <a16:creationId xmlns:a16="http://schemas.microsoft.com/office/drawing/2014/main" id="{5DDCBAC6-D74D-F777-88F3-E44D81DDFB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49871" y="4286277"/>
            <a:ext cx="292100" cy="271463"/>
            <a:chOff x="5077" y="2575"/>
            <a:chExt cx="184" cy="171"/>
          </a:xfrm>
          <a:solidFill>
            <a:schemeClr val="tx2"/>
          </a:solidFill>
        </p:grpSpPr>
        <p:sp>
          <p:nvSpPr>
            <p:cNvPr id="300" name="Freeform 738">
              <a:extLst>
                <a:ext uri="{FF2B5EF4-FFF2-40B4-BE49-F238E27FC236}">
                  <a16:creationId xmlns:a16="http://schemas.microsoft.com/office/drawing/2014/main" id="{791291DF-11CC-E9F9-2C16-64D1993FB6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9" y="2628"/>
              <a:ext cx="52" cy="118"/>
            </a:xfrm>
            <a:custGeom>
              <a:avLst/>
              <a:gdLst>
                <a:gd name="T0" fmla="*/ 207 w 929"/>
                <a:gd name="T1" fmla="*/ 215 h 2243"/>
                <a:gd name="T2" fmla="*/ 207 w 929"/>
                <a:gd name="T3" fmla="*/ 2028 h 2243"/>
                <a:gd name="T4" fmla="*/ 721 w 929"/>
                <a:gd name="T5" fmla="*/ 2028 h 2243"/>
                <a:gd name="T6" fmla="*/ 721 w 929"/>
                <a:gd name="T7" fmla="*/ 215 h 2243"/>
                <a:gd name="T8" fmla="*/ 207 w 929"/>
                <a:gd name="T9" fmla="*/ 215 h 2243"/>
                <a:gd name="T10" fmla="*/ 785 w 929"/>
                <a:gd name="T11" fmla="*/ 0 h 2243"/>
                <a:gd name="T12" fmla="*/ 809 w 929"/>
                <a:gd name="T13" fmla="*/ 0 h 2243"/>
                <a:gd name="T14" fmla="*/ 831 w 929"/>
                <a:gd name="T15" fmla="*/ 3 h 2243"/>
                <a:gd name="T16" fmla="*/ 851 w 929"/>
                <a:gd name="T17" fmla="*/ 8 h 2243"/>
                <a:gd name="T18" fmla="*/ 871 w 929"/>
                <a:gd name="T19" fmla="*/ 15 h 2243"/>
                <a:gd name="T20" fmla="*/ 889 w 929"/>
                <a:gd name="T21" fmla="*/ 26 h 2243"/>
                <a:gd name="T22" fmla="*/ 904 w 929"/>
                <a:gd name="T23" fmla="*/ 40 h 2243"/>
                <a:gd name="T24" fmla="*/ 918 w 929"/>
                <a:gd name="T25" fmla="*/ 58 h 2243"/>
                <a:gd name="T26" fmla="*/ 929 w 929"/>
                <a:gd name="T27" fmla="*/ 80 h 2243"/>
                <a:gd name="T28" fmla="*/ 929 w 929"/>
                <a:gd name="T29" fmla="*/ 2161 h 2243"/>
                <a:gd name="T30" fmla="*/ 917 w 929"/>
                <a:gd name="T31" fmla="*/ 2186 h 2243"/>
                <a:gd name="T32" fmla="*/ 903 w 929"/>
                <a:gd name="T33" fmla="*/ 2205 h 2243"/>
                <a:gd name="T34" fmla="*/ 886 w 929"/>
                <a:gd name="T35" fmla="*/ 2221 h 2243"/>
                <a:gd name="T36" fmla="*/ 867 w 929"/>
                <a:gd name="T37" fmla="*/ 2231 h 2243"/>
                <a:gd name="T38" fmla="*/ 844 w 929"/>
                <a:gd name="T39" fmla="*/ 2239 h 2243"/>
                <a:gd name="T40" fmla="*/ 821 w 929"/>
                <a:gd name="T41" fmla="*/ 2242 h 2243"/>
                <a:gd name="T42" fmla="*/ 793 w 929"/>
                <a:gd name="T43" fmla="*/ 2243 h 2243"/>
                <a:gd name="T44" fmla="*/ 458 w 929"/>
                <a:gd name="T45" fmla="*/ 2242 h 2243"/>
                <a:gd name="T46" fmla="*/ 122 w 929"/>
                <a:gd name="T47" fmla="*/ 2242 h 2243"/>
                <a:gd name="T48" fmla="*/ 92 w 929"/>
                <a:gd name="T49" fmla="*/ 2240 h 2243"/>
                <a:gd name="T50" fmla="*/ 67 w 929"/>
                <a:gd name="T51" fmla="*/ 2235 h 2243"/>
                <a:gd name="T52" fmla="*/ 45 w 929"/>
                <a:gd name="T53" fmla="*/ 2225 h 2243"/>
                <a:gd name="T54" fmla="*/ 28 w 929"/>
                <a:gd name="T55" fmla="*/ 2212 h 2243"/>
                <a:gd name="T56" fmla="*/ 16 w 929"/>
                <a:gd name="T57" fmla="*/ 2195 h 2243"/>
                <a:gd name="T58" fmla="*/ 7 w 929"/>
                <a:gd name="T59" fmla="*/ 2173 h 2243"/>
                <a:gd name="T60" fmla="*/ 1 w 929"/>
                <a:gd name="T61" fmla="*/ 2147 h 2243"/>
                <a:gd name="T62" fmla="*/ 0 w 929"/>
                <a:gd name="T63" fmla="*/ 2116 h 2243"/>
                <a:gd name="T64" fmla="*/ 0 w 929"/>
                <a:gd name="T65" fmla="*/ 127 h 2243"/>
                <a:gd name="T66" fmla="*/ 1 w 929"/>
                <a:gd name="T67" fmla="*/ 98 h 2243"/>
                <a:gd name="T68" fmla="*/ 7 w 929"/>
                <a:gd name="T69" fmla="*/ 71 h 2243"/>
                <a:gd name="T70" fmla="*/ 16 w 929"/>
                <a:gd name="T71" fmla="*/ 49 h 2243"/>
                <a:gd name="T72" fmla="*/ 29 w 929"/>
                <a:gd name="T73" fmla="*/ 32 h 2243"/>
                <a:gd name="T74" fmla="*/ 47 w 929"/>
                <a:gd name="T75" fmla="*/ 18 h 2243"/>
                <a:gd name="T76" fmla="*/ 68 w 929"/>
                <a:gd name="T77" fmla="*/ 9 h 2243"/>
                <a:gd name="T78" fmla="*/ 93 w 929"/>
                <a:gd name="T79" fmla="*/ 3 h 2243"/>
                <a:gd name="T80" fmla="*/ 123 w 929"/>
                <a:gd name="T81" fmla="*/ 1 h 2243"/>
                <a:gd name="T82" fmla="*/ 453 w 929"/>
                <a:gd name="T83" fmla="*/ 1 h 2243"/>
                <a:gd name="T84" fmla="*/ 785 w 929"/>
                <a:gd name="T85" fmla="*/ 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9" h="2243">
                  <a:moveTo>
                    <a:pt x="207" y="215"/>
                  </a:moveTo>
                  <a:lnTo>
                    <a:pt x="207" y="2028"/>
                  </a:lnTo>
                  <a:lnTo>
                    <a:pt x="721" y="2028"/>
                  </a:lnTo>
                  <a:lnTo>
                    <a:pt x="721" y="215"/>
                  </a:lnTo>
                  <a:lnTo>
                    <a:pt x="207" y="215"/>
                  </a:lnTo>
                  <a:close/>
                  <a:moveTo>
                    <a:pt x="785" y="0"/>
                  </a:moveTo>
                  <a:lnTo>
                    <a:pt x="809" y="0"/>
                  </a:lnTo>
                  <a:lnTo>
                    <a:pt x="831" y="3"/>
                  </a:lnTo>
                  <a:lnTo>
                    <a:pt x="851" y="8"/>
                  </a:lnTo>
                  <a:lnTo>
                    <a:pt x="871" y="15"/>
                  </a:lnTo>
                  <a:lnTo>
                    <a:pt x="889" y="26"/>
                  </a:lnTo>
                  <a:lnTo>
                    <a:pt x="904" y="40"/>
                  </a:lnTo>
                  <a:lnTo>
                    <a:pt x="918" y="58"/>
                  </a:lnTo>
                  <a:lnTo>
                    <a:pt x="929" y="80"/>
                  </a:lnTo>
                  <a:lnTo>
                    <a:pt x="929" y="2161"/>
                  </a:lnTo>
                  <a:lnTo>
                    <a:pt x="917" y="2186"/>
                  </a:lnTo>
                  <a:lnTo>
                    <a:pt x="903" y="2205"/>
                  </a:lnTo>
                  <a:lnTo>
                    <a:pt x="886" y="2221"/>
                  </a:lnTo>
                  <a:lnTo>
                    <a:pt x="867" y="2231"/>
                  </a:lnTo>
                  <a:lnTo>
                    <a:pt x="844" y="2239"/>
                  </a:lnTo>
                  <a:lnTo>
                    <a:pt x="821" y="2242"/>
                  </a:lnTo>
                  <a:lnTo>
                    <a:pt x="793" y="2243"/>
                  </a:lnTo>
                  <a:lnTo>
                    <a:pt x="458" y="2242"/>
                  </a:lnTo>
                  <a:lnTo>
                    <a:pt x="122" y="2242"/>
                  </a:lnTo>
                  <a:lnTo>
                    <a:pt x="92" y="2240"/>
                  </a:lnTo>
                  <a:lnTo>
                    <a:pt x="67" y="2235"/>
                  </a:lnTo>
                  <a:lnTo>
                    <a:pt x="45" y="2225"/>
                  </a:lnTo>
                  <a:lnTo>
                    <a:pt x="28" y="2212"/>
                  </a:lnTo>
                  <a:lnTo>
                    <a:pt x="16" y="2195"/>
                  </a:lnTo>
                  <a:lnTo>
                    <a:pt x="7" y="2173"/>
                  </a:lnTo>
                  <a:lnTo>
                    <a:pt x="1" y="2147"/>
                  </a:lnTo>
                  <a:lnTo>
                    <a:pt x="0" y="2116"/>
                  </a:lnTo>
                  <a:lnTo>
                    <a:pt x="0" y="127"/>
                  </a:lnTo>
                  <a:lnTo>
                    <a:pt x="1" y="98"/>
                  </a:lnTo>
                  <a:lnTo>
                    <a:pt x="7" y="71"/>
                  </a:lnTo>
                  <a:lnTo>
                    <a:pt x="16" y="49"/>
                  </a:lnTo>
                  <a:lnTo>
                    <a:pt x="29" y="32"/>
                  </a:lnTo>
                  <a:lnTo>
                    <a:pt x="47" y="18"/>
                  </a:lnTo>
                  <a:lnTo>
                    <a:pt x="68" y="9"/>
                  </a:lnTo>
                  <a:lnTo>
                    <a:pt x="93" y="3"/>
                  </a:lnTo>
                  <a:lnTo>
                    <a:pt x="123" y="1"/>
                  </a:lnTo>
                  <a:lnTo>
                    <a:pt x="453" y="1"/>
                  </a:lnTo>
                  <a:lnTo>
                    <a:pt x="7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Freeform 739">
              <a:extLst>
                <a:ext uri="{FF2B5EF4-FFF2-40B4-BE49-F238E27FC236}">
                  <a16:creationId xmlns:a16="http://schemas.microsoft.com/office/drawing/2014/main" id="{74DA65F2-D6B1-6C22-EE9B-96D814D154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3" y="2651"/>
              <a:ext cx="52" cy="95"/>
            </a:xfrm>
            <a:custGeom>
              <a:avLst/>
              <a:gdLst>
                <a:gd name="T0" fmla="*/ 207 w 930"/>
                <a:gd name="T1" fmla="*/ 213 h 1813"/>
                <a:gd name="T2" fmla="*/ 207 w 930"/>
                <a:gd name="T3" fmla="*/ 1599 h 1813"/>
                <a:gd name="T4" fmla="*/ 723 w 930"/>
                <a:gd name="T5" fmla="*/ 1599 h 1813"/>
                <a:gd name="T6" fmla="*/ 723 w 930"/>
                <a:gd name="T7" fmla="*/ 213 h 1813"/>
                <a:gd name="T8" fmla="*/ 207 w 930"/>
                <a:gd name="T9" fmla="*/ 213 h 1813"/>
                <a:gd name="T10" fmla="*/ 121 w 930"/>
                <a:gd name="T11" fmla="*/ 0 h 1813"/>
                <a:gd name="T12" fmla="*/ 810 w 930"/>
                <a:gd name="T13" fmla="*/ 0 h 1813"/>
                <a:gd name="T14" fmla="*/ 839 w 930"/>
                <a:gd name="T15" fmla="*/ 1 h 1813"/>
                <a:gd name="T16" fmla="*/ 863 w 930"/>
                <a:gd name="T17" fmla="*/ 7 h 1813"/>
                <a:gd name="T18" fmla="*/ 883 w 930"/>
                <a:gd name="T19" fmla="*/ 16 h 1813"/>
                <a:gd name="T20" fmla="*/ 901 w 930"/>
                <a:gd name="T21" fmla="*/ 30 h 1813"/>
                <a:gd name="T22" fmla="*/ 914 w 930"/>
                <a:gd name="T23" fmla="*/ 48 h 1813"/>
                <a:gd name="T24" fmla="*/ 923 w 930"/>
                <a:gd name="T25" fmla="*/ 70 h 1813"/>
                <a:gd name="T26" fmla="*/ 928 w 930"/>
                <a:gd name="T27" fmla="*/ 95 h 1813"/>
                <a:gd name="T28" fmla="*/ 930 w 930"/>
                <a:gd name="T29" fmla="*/ 124 h 1813"/>
                <a:gd name="T30" fmla="*/ 930 w 930"/>
                <a:gd name="T31" fmla="*/ 1689 h 1813"/>
                <a:gd name="T32" fmla="*/ 928 w 930"/>
                <a:gd name="T33" fmla="*/ 1719 h 1813"/>
                <a:gd name="T34" fmla="*/ 923 w 930"/>
                <a:gd name="T35" fmla="*/ 1745 h 1813"/>
                <a:gd name="T36" fmla="*/ 914 w 930"/>
                <a:gd name="T37" fmla="*/ 1766 h 1813"/>
                <a:gd name="T38" fmla="*/ 901 w 930"/>
                <a:gd name="T39" fmla="*/ 1784 h 1813"/>
                <a:gd name="T40" fmla="*/ 884 w 930"/>
                <a:gd name="T41" fmla="*/ 1796 h 1813"/>
                <a:gd name="T42" fmla="*/ 863 w 930"/>
                <a:gd name="T43" fmla="*/ 1806 h 1813"/>
                <a:gd name="T44" fmla="*/ 839 w 930"/>
                <a:gd name="T45" fmla="*/ 1811 h 1813"/>
                <a:gd name="T46" fmla="*/ 809 w 930"/>
                <a:gd name="T47" fmla="*/ 1813 h 1813"/>
                <a:gd name="T48" fmla="*/ 121 w 930"/>
                <a:gd name="T49" fmla="*/ 1813 h 1813"/>
                <a:gd name="T50" fmla="*/ 92 w 930"/>
                <a:gd name="T51" fmla="*/ 1811 h 1813"/>
                <a:gd name="T52" fmla="*/ 67 w 930"/>
                <a:gd name="T53" fmla="*/ 1806 h 1813"/>
                <a:gd name="T54" fmla="*/ 47 w 930"/>
                <a:gd name="T55" fmla="*/ 1796 h 1813"/>
                <a:gd name="T56" fmla="*/ 30 w 930"/>
                <a:gd name="T57" fmla="*/ 1783 h 1813"/>
                <a:gd name="T58" fmla="*/ 17 w 930"/>
                <a:gd name="T59" fmla="*/ 1766 h 1813"/>
                <a:gd name="T60" fmla="*/ 8 w 930"/>
                <a:gd name="T61" fmla="*/ 1744 h 1813"/>
                <a:gd name="T62" fmla="*/ 2 w 930"/>
                <a:gd name="T63" fmla="*/ 1719 h 1813"/>
                <a:gd name="T64" fmla="*/ 0 w 930"/>
                <a:gd name="T65" fmla="*/ 1689 h 1813"/>
                <a:gd name="T66" fmla="*/ 0 w 930"/>
                <a:gd name="T67" fmla="*/ 905 h 1813"/>
                <a:gd name="T68" fmla="*/ 0 w 930"/>
                <a:gd name="T69" fmla="*/ 124 h 1813"/>
                <a:gd name="T70" fmla="*/ 2 w 930"/>
                <a:gd name="T71" fmla="*/ 95 h 1813"/>
                <a:gd name="T72" fmla="*/ 9 w 930"/>
                <a:gd name="T73" fmla="*/ 69 h 1813"/>
                <a:gd name="T74" fmla="*/ 18 w 930"/>
                <a:gd name="T75" fmla="*/ 48 h 1813"/>
                <a:gd name="T76" fmla="*/ 31 w 930"/>
                <a:gd name="T77" fmla="*/ 30 h 1813"/>
                <a:gd name="T78" fmla="*/ 47 w 930"/>
                <a:gd name="T79" fmla="*/ 16 h 1813"/>
                <a:gd name="T80" fmla="*/ 68 w 930"/>
                <a:gd name="T81" fmla="*/ 7 h 1813"/>
                <a:gd name="T82" fmla="*/ 93 w 930"/>
                <a:gd name="T83" fmla="*/ 1 h 1813"/>
                <a:gd name="T84" fmla="*/ 121 w 930"/>
                <a:gd name="T85" fmla="*/ 0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0" h="1813">
                  <a:moveTo>
                    <a:pt x="207" y="213"/>
                  </a:moveTo>
                  <a:lnTo>
                    <a:pt x="207" y="1599"/>
                  </a:lnTo>
                  <a:lnTo>
                    <a:pt x="723" y="1599"/>
                  </a:lnTo>
                  <a:lnTo>
                    <a:pt x="723" y="213"/>
                  </a:lnTo>
                  <a:lnTo>
                    <a:pt x="207" y="213"/>
                  </a:lnTo>
                  <a:close/>
                  <a:moveTo>
                    <a:pt x="121" y="0"/>
                  </a:moveTo>
                  <a:lnTo>
                    <a:pt x="810" y="0"/>
                  </a:lnTo>
                  <a:lnTo>
                    <a:pt x="839" y="1"/>
                  </a:lnTo>
                  <a:lnTo>
                    <a:pt x="863" y="7"/>
                  </a:lnTo>
                  <a:lnTo>
                    <a:pt x="883" y="16"/>
                  </a:lnTo>
                  <a:lnTo>
                    <a:pt x="901" y="30"/>
                  </a:lnTo>
                  <a:lnTo>
                    <a:pt x="914" y="48"/>
                  </a:lnTo>
                  <a:lnTo>
                    <a:pt x="923" y="70"/>
                  </a:lnTo>
                  <a:lnTo>
                    <a:pt x="928" y="95"/>
                  </a:lnTo>
                  <a:lnTo>
                    <a:pt x="930" y="124"/>
                  </a:lnTo>
                  <a:lnTo>
                    <a:pt x="930" y="1689"/>
                  </a:lnTo>
                  <a:lnTo>
                    <a:pt x="928" y="1719"/>
                  </a:lnTo>
                  <a:lnTo>
                    <a:pt x="923" y="1745"/>
                  </a:lnTo>
                  <a:lnTo>
                    <a:pt x="914" y="1766"/>
                  </a:lnTo>
                  <a:lnTo>
                    <a:pt x="901" y="1784"/>
                  </a:lnTo>
                  <a:lnTo>
                    <a:pt x="884" y="1796"/>
                  </a:lnTo>
                  <a:lnTo>
                    <a:pt x="863" y="1806"/>
                  </a:lnTo>
                  <a:lnTo>
                    <a:pt x="839" y="1811"/>
                  </a:lnTo>
                  <a:lnTo>
                    <a:pt x="809" y="1813"/>
                  </a:lnTo>
                  <a:lnTo>
                    <a:pt x="121" y="1813"/>
                  </a:lnTo>
                  <a:lnTo>
                    <a:pt x="92" y="1811"/>
                  </a:lnTo>
                  <a:lnTo>
                    <a:pt x="67" y="1806"/>
                  </a:lnTo>
                  <a:lnTo>
                    <a:pt x="47" y="1796"/>
                  </a:lnTo>
                  <a:lnTo>
                    <a:pt x="30" y="1783"/>
                  </a:lnTo>
                  <a:lnTo>
                    <a:pt x="17" y="1766"/>
                  </a:lnTo>
                  <a:lnTo>
                    <a:pt x="8" y="1744"/>
                  </a:lnTo>
                  <a:lnTo>
                    <a:pt x="2" y="1719"/>
                  </a:lnTo>
                  <a:lnTo>
                    <a:pt x="0" y="1689"/>
                  </a:lnTo>
                  <a:lnTo>
                    <a:pt x="0" y="905"/>
                  </a:lnTo>
                  <a:lnTo>
                    <a:pt x="0" y="124"/>
                  </a:lnTo>
                  <a:lnTo>
                    <a:pt x="2" y="95"/>
                  </a:lnTo>
                  <a:lnTo>
                    <a:pt x="9" y="69"/>
                  </a:lnTo>
                  <a:lnTo>
                    <a:pt x="18" y="48"/>
                  </a:lnTo>
                  <a:lnTo>
                    <a:pt x="31" y="30"/>
                  </a:lnTo>
                  <a:lnTo>
                    <a:pt x="47" y="16"/>
                  </a:lnTo>
                  <a:lnTo>
                    <a:pt x="68" y="7"/>
                  </a:lnTo>
                  <a:lnTo>
                    <a:pt x="93" y="1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Freeform 740">
              <a:extLst>
                <a:ext uri="{FF2B5EF4-FFF2-40B4-BE49-F238E27FC236}">
                  <a16:creationId xmlns:a16="http://schemas.microsoft.com/office/drawing/2014/main" id="{B46FB04C-5178-73D2-7AFA-AEE402D1C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" y="2575"/>
              <a:ext cx="175" cy="75"/>
            </a:xfrm>
            <a:custGeom>
              <a:avLst/>
              <a:gdLst>
                <a:gd name="T0" fmla="*/ 3067 w 3143"/>
                <a:gd name="T1" fmla="*/ 3 h 1429"/>
                <a:gd name="T2" fmla="*/ 3108 w 3143"/>
                <a:gd name="T3" fmla="*/ 22 h 1429"/>
                <a:gd name="T4" fmla="*/ 3134 w 3143"/>
                <a:gd name="T5" fmla="*/ 57 h 1429"/>
                <a:gd name="T6" fmla="*/ 3143 w 3143"/>
                <a:gd name="T7" fmla="*/ 107 h 1429"/>
                <a:gd name="T8" fmla="*/ 3070 w 3143"/>
                <a:gd name="T9" fmla="*/ 645 h 1429"/>
                <a:gd name="T10" fmla="*/ 3053 w 3143"/>
                <a:gd name="T11" fmla="*/ 692 h 1429"/>
                <a:gd name="T12" fmla="*/ 3020 w 3143"/>
                <a:gd name="T13" fmla="*/ 725 h 1429"/>
                <a:gd name="T14" fmla="*/ 2978 w 3143"/>
                <a:gd name="T15" fmla="*/ 739 h 1429"/>
                <a:gd name="T16" fmla="*/ 2930 w 3143"/>
                <a:gd name="T17" fmla="*/ 732 h 1429"/>
                <a:gd name="T18" fmla="*/ 2892 w 3143"/>
                <a:gd name="T19" fmla="*/ 705 h 1429"/>
                <a:gd name="T20" fmla="*/ 2870 w 3143"/>
                <a:gd name="T21" fmla="*/ 663 h 1429"/>
                <a:gd name="T22" fmla="*/ 2867 w 3143"/>
                <a:gd name="T23" fmla="*/ 612 h 1429"/>
                <a:gd name="T24" fmla="*/ 2885 w 3143"/>
                <a:gd name="T25" fmla="*/ 481 h 1429"/>
                <a:gd name="T26" fmla="*/ 2884 w 3143"/>
                <a:gd name="T27" fmla="*/ 420 h 1429"/>
                <a:gd name="T28" fmla="*/ 2867 w 3143"/>
                <a:gd name="T29" fmla="*/ 432 h 1429"/>
                <a:gd name="T30" fmla="*/ 2606 w 3143"/>
                <a:gd name="T31" fmla="*/ 632 h 1429"/>
                <a:gd name="T32" fmla="*/ 2336 w 3143"/>
                <a:gd name="T33" fmla="*/ 811 h 1429"/>
                <a:gd name="T34" fmla="*/ 2055 w 3143"/>
                <a:gd name="T35" fmla="*/ 967 h 1429"/>
                <a:gd name="T36" fmla="*/ 1765 w 3143"/>
                <a:gd name="T37" fmla="*/ 1101 h 1429"/>
                <a:gd name="T38" fmla="*/ 1464 w 3143"/>
                <a:gd name="T39" fmla="*/ 1213 h 1429"/>
                <a:gd name="T40" fmla="*/ 1153 w 3143"/>
                <a:gd name="T41" fmla="*/ 1302 h 1429"/>
                <a:gd name="T42" fmla="*/ 820 w 3143"/>
                <a:gd name="T43" fmla="*/ 1371 h 1429"/>
                <a:gd name="T44" fmla="*/ 469 w 3143"/>
                <a:gd name="T45" fmla="*/ 1415 h 1429"/>
                <a:gd name="T46" fmla="*/ 115 w 3143"/>
                <a:gd name="T47" fmla="*/ 1429 h 1429"/>
                <a:gd name="T48" fmla="*/ 63 w 3143"/>
                <a:gd name="T49" fmla="*/ 1419 h 1429"/>
                <a:gd name="T50" fmla="*/ 24 w 3143"/>
                <a:gd name="T51" fmla="*/ 1393 h 1429"/>
                <a:gd name="T52" fmla="*/ 3 w 3143"/>
                <a:gd name="T53" fmla="*/ 1351 h 1429"/>
                <a:gd name="T54" fmla="*/ 2 w 3143"/>
                <a:gd name="T55" fmla="*/ 1303 h 1429"/>
                <a:gd name="T56" fmla="*/ 17 w 3143"/>
                <a:gd name="T57" fmla="*/ 1263 h 1429"/>
                <a:gd name="T58" fmla="*/ 47 w 3143"/>
                <a:gd name="T59" fmla="*/ 1235 h 1429"/>
                <a:gd name="T60" fmla="*/ 88 w 3143"/>
                <a:gd name="T61" fmla="*/ 1219 h 1429"/>
                <a:gd name="T62" fmla="*/ 280 w 3143"/>
                <a:gd name="T63" fmla="*/ 1214 h 1429"/>
                <a:gd name="T64" fmla="*/ 613 w 3143"/>
                <a:gd name="T65" fmla="*/ 1187 h 1429"/>
                <a:gd name="T66" fmla="*/ 942 w 3143"/>
                <a:gd name="T67" fmla="*/ 1133 h 1429"/>
                <a:gd name="T68" fmla="*/ 1252 w 3143"/>
                <a:gd name="T69" fmla="*/ 1057 h 1429"/>
                <a:gd name="T70" fmla="*/ 1539 w 3143"/>
                <a:gd name="T71" fmla="*/ 962 h 1429"/>
                <a:gd name="T72" fmla="*/ 1817 w 3143"/>
                <a:gd name="T73" fmla="*/ 847 h 1429"/>
                <a:gd name="T74" fmla="*/ 2085 w 3143"/>
                <a:gd name="T75" fmla="*/ 713 h 1429"/>
                <a:gd name="T76" fmla="*/ 2342 w 3143"/>
                <a:gd name="T77" fmla="*/ 558 h 1429"/>
                <a:gd name="T78" fmla="*/ 2591 w 3143"/>
                <a:gd name="T79" fmla="*/ 383 h 1429"/>
                <a:gd name="T80" fmla="*/ 2738 w 3143"/>
                <a:gd name="T81" fmla="*/ 265 h 1429"/>
                <a:gd name="T82" fmla="*/ 2645 w 3143"/>
                <a:gd name="T83" fmla="*/ 270 h 1429"/>
                <a:gd name="T84" fmla="*/ 2531 w 3143"/>
                <a:gd name="T85" fmla="*/ 285 h 1429"/>
                <a:gd name="T86" fmla="*/ 2489 w 3143"/>
                <a:gd name="T87" fmla="*/ 275 h 1429"/>
                <a:gd name="T88" fmla="*/ 2457 w 3143"/>
                <a:gd name="T89" fmla="*/ 253 h 1429"/>
                <a:gd name="T90" fmla="*/ 2436 w 3143"/>
                <a:gd name="T91" fmla="*/ 219 h 1429"/>
                <a:gd name="T92" fmla="*/ 2429 w 3143"/>
                <a:gd name="T93" fmla="*/ 174 h 1429"/>
                <a:gd name="T94" fmla="*/ 2438 w 3143"/>
                <a:gd name="T95" fmla="*/ 133 h 1429"/>
                <a:gd name="T96" fmla="*/ 2462 w 3143"/>
                <a:gd name="T97" fmla="*/ 100 h 1429"/>
                <a:gd name="T98" fmla="*/ 2500 w 3143"/>
                <a:gd name="T99" fmla="*/ 79 h 1429"/>
                <a:gd name="T100" fmla="*/ 3012 w 3143"/>
                <a:gd name="T101" fmla="*/ 2 h 1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43" h="1429">
                  <a:moveTo>
                    <a:pt x="3042" y="0"/>
                  </a:moveTo>
                  <a:lnTo>
                    <a:pt x="3067" y="3"/>
                  </a:lnTo>
                  <a:lnTo>
                    <a:pt x="3089" y="10"/>
                  </a:lnTo>
                  <a:lnTo>
                    <a:pt x="3108" y="22"/>
                  </a:lnTo>
                  <a:lnTo>
                    <a:pt x="3123" y="37"/>
                  </a:lnTo>
                  <a:lnTo>
                    <a:pt x="3134" y="57"/>
                  </a:lnTo>
                  <a:lnTo>
                    <a:pt x="3141" y="80"/>
                  </a:lnTo>
                  <a:lnTo>
                    <a:pt x="3143" y="107"/>
                  </a:lnTo>
                  <a:lnTo>
                    <a:pt x="3141" y="137"/>
                  </a:lnTo>
                  <a:lnTo>
                    <a:pt x="3070" y="645"/>
                  </a:lnTo>
                  <a:lnTo>
                    <a:pt x="3064" y="670"/>
                  </a:lnTo>
                  <a:lnTo>
                    <a:pt x="3053" y="692"/>
                  </a:lnTo>
                  <a:lnTo>
                    <a:pt x="3037" y="711"/>
                  </a:lnTo>
                  <a:lnTo>
                    <a:pt x="3020" y="725"/>
                  </a:lnTo>
                  <a:lnTo>
                    <a:pt x="3000" y="735"/>
                  </a:lnTo>
                  <a:lnTo>
                    <a:pt x="2978" y="739"/>
                  </a:lnTo>
                  <a:lnTo>
                    <a:pt x="2953" y="738"/>
                  </a:lnTo>
                  <a:lnTo>
                    <a:pt x="2930" y="732"/>
                  </a:lnTo>
                  <a:lnTo>
                    <a:pt x="2910" y="720"/>
                  </a:lnTo>
                  <a:lnTo>
                    <a:pt x="2892" y="705"/>
                  </a:lnTo>
                  <a:lnTo>
                    <a:pt x="2879" y="685"/>
                  </a:lnTo>
                  <a:lnTo>
                    <a:pt x="2870" y="663"/>
                  </a:lnTo>
                  <a:lnTo>
                    <a:pt x="2866" y="638"/>
                  </a:lnTo>
                  <a:lnTo>
                    <a:pt x="2867" y="612"/>
                  </a:lnTo>
                  <a:lnTo>
                    <a:pt x="2876" y="547"/>
                  </a:lnTo>
                  <a:lnTo>
                    <a:pt x="2885" y="481"/>
                  </a:lnTo>
                  <a:lnTo>
                    <a:pt x="2895" y="411"/>
                  </a:lnTo>
                  <a:lnTo>
                    <a:pt x="2884" y="420"/>
                  </a:lnTo>
                  <a:lnTo>
                    <a:pt x="2875" y="426"/>
                  </a:lnTo>
                  <a:lnTo>
                    <a:pt x="2867" y="432"/>
                  </a:lnTo>
                  <a:lnTo>
                    <a:pt x="2738" y="535"/>
                  </a:lnTo>
                  <a:lnTo>
                    <a:pt x="2606" y="632"/>
                  </a:lnTo>
                  <a:lnTo>
                    <a:pt x="2472" y="725"/>
                  </a:lnTo>
                  <a:lnTo>
                    <a:pt x="2336" y="811"/>
                  </a:lnTo>
                  <a:lnTo>
                    <a:pt x="2197" y="891"/>
                  </a:lnTo>
                  <a:lnTo>
                    <a:pt x="2055" y="967"/>
                  </a:lnTo>
                  <a:lnTo>
                    <a:pt x="1911" y="1037"/>
                  </a:lnTo>
                  <a:lnTo>
                    <a:pt x="1765" y="1101"/>
                  </a:lnTo>
                  <a:lnTo>
                    <a:pt x="1616" y="1159"/>
                  </a:lnTo>
                  <a:lnTo>
                    <a:pt x="1464" y="1213"/>
                  </a:lnTo>
                  <a:lnTo>
                    <a:pt x="1310" y="1260"/>
                  </a:lnTo>
                  <a:lnTo>
                    <a:pt x="1153" y="1302"/>
                  </a:lnTo>
                  <a:lnTo>
                    <a:pt x="995" y="1338"/>
                  </a:lnTo>
                  <a:lnTo>
                    <a:pt x="820" y="1371"/>
                  </a:lnTo>
                  <a:lnTo>
                    <a:pt x="644" y="1397"/>
                  </a:lnTo>
                  <a:lnTo>
                    <a:pt x="469" y="1415"/>
                  </a:lnTo>
                  <a:lnTo>
                    <a:pt x="292" y="1425"/>
                  </a:lnTo>
                  <a:lnTo>
                    <a:pt x="115" y="1429"/>
                  </a:lnTo>
                  <a:lnTo>
                    <a:pt x="87" y="1426"/>
                  </a:lnTo>
                  <a:lnTo>
                    <a:pt x="63" y="1419"/>
                  </a:lnTo>
                  <a:lnTo>
                    <a:pt x="42" y="1408"/>
                  </a:lnTo>
                  <a:lnTo>
                    <a:pt x="24" y="1393"/>
                  </a:lnTo>
                  <a:lnTo>
                    <a:pt x="11" y="1373"/>
                  </a:lnTo>
                  <a:lnTo>
                    <a:pt x="3" y="1351"/>
                  </a:lnTo>
                  <a:lnTo>
                    <a:pt x="0" y="1326"/>
                  </a:lnTo>
                  <a:lnTo>
                    <a:pt x="2" y="1303"/>
                  </a:lnTo>
                  <a:lnTo>
                    <a:pt x="8" y="1282"/>
                  </a:lnTo>
                  <a:lnTo>
                    <a:pt x="17" y="1263"/>
                  </a:lnTo>
                  <a:lnTo>
                    <a:pt x="30" y="1247"/>
                  </a:lnTo>
                  <a:lnTo>
                    <a:pt x="47" y="1235"/>
                  </a:lnTo>
                  <a:lnTo>
                    <a:pt x="67" y="1225"/>
                  </a:lnTo>
                  <a:lnTo>
                    <a:pt x="88" y="1219"/>
                  </a:lnTo>
                  <a:lnTo>
                    <a:pt x="114" y="1217"/>
                  </a:lnTo>
                  <a:lnTo>
                    <a:pt x="280" y="1214"/>
                  </a:lnTo>
                  <a:lnTo>
                    <a:pt x="448" y="1203"/>
                  </a:lnTo>
                  <a:lnTo>
                    <a:pt x="613" y="1187"/>
                  </a:lnTo>
                  <a:lnTo>
                    <a:pt x="777" y="1164"/>
                  </a:lnTo>
                  <a:lnTo>
                    <a:pt x="942" y="1133"/>
                  </a:lnTo>
                  <a:lnTo>
                    <a:pt x="1105" y="1095"/>
                  </a:lnTo>
                  <a:lnTo>
                    <a:pt x="1252" y="1057"/>
                  </a:lnTo>
                  <a:lnTo>
                    <a:pt x="1396" y="1012"/>
                  </a:lnTo>
                  <a:lnTo>
                    <a:pt x="1539" y="962"/>
                  </a:lnTo>
                  <a:lnTo>
                    <a:pt x="1679" y="907"/>
                  </a:lnTo>
                  <a:lnTo>
                    <a:pt x="1817" y="847"/>
                  </a:lnTo>
                  <a:lnTo>
                    <a:pt x="1952" y="783"/>
                  </a:lnTo>
                  <a:lnTo>
                    <a:pt x="2085" y="713"/>
                  </a:lnTo>
                  <a:lnTo>
                    <a:pt x="2214" y="638"/>
                  </a:lnTo>
                  <a:lnTo>
                    <a:pt x="2342" y="558"/>
                  </a:lnTo>
                  <a:lnTo>
                    <a:pt x="2468" y="473"/>
                  </a:lnTo>
                  <a:lnTo>
                    <a:pt x="2591" y="383"/>
                  </a:lnTo>
                  <a:lnTo>
                    <a:pt x="2712" y="289"/>
                  </a:lnTo>
                  <a:lnTo>
                    <a:pt x="2738" y="265"/>
                  </a:lnTo>
                  <a:lnTo>
                    <a:pt x="2736" y="257"/>
                  </a:lnTo>
                  <a:lnTo>
                    <a:pt x="2645" y="270"/>
                  </a:lnTo>
                  <a:lnTo>
                    <a:pt x="2554" y="283"/>
                  </a:lnTo>
                  <a:lnTo>
                    <a:pt x="2531" y="285"/>
                  </a:lnTo>
                  <a:lnTo>
                    <a:pt x="2510" y="282"/>
                  </a:lnTo>
                  <a:lnTo>
                    <a:pt x="2489" y="275"/>
                  </a:lnTo>
                  <a:lnTo>
                    <a:pt x="2472" y="266"/>
                  </a:lnTo>
                  <a:lnTo>
                    <a:pt x="2457" y="253"/>
                  </a:lnTo>
                  <a:lnTo>
                    <a:pt x="2445" y="236"/>
                  </a:lnTo>
                  <a:lnTo>
                    <a:pt x="2436" y="219"/>
                  </a:lnTo>
                  <a:lnTo>
                    <a:pt x="2430" y="197"/>
                  </a:lnTo>
                  <a:lnTo>
                    <a:pt x="2429" y="174"/>
                  </a:lnTo>
                  <a:lnTo>
                    <a:pt x="2431" y="153"/>
                  </a:lnTo>
                  <a:lnTo>
                    <a:pt x="2438" y="133"/>
                  </a:lnTo>
                  <a:lnTo>
                    <a:pt x="2448" y="115"/>
                  </a:lnTo>
                  <a:lnTo>
                    <a:pt x="2462" y="100"/>
                  </a:lnTo>
                  <a:lnTo>
                    <a:pt x="2479" y="88"/>
                  </a:lnTo>
                  <a:lnTo>
                    <a:pt x="2500" y="79"/>
                  </a:lnTo>
                  <a:lnTo>
                    <a:pt x="2523" y="73"/>
                  </a:lnTo>
                  <a:lnTo>
                    <a:pt x="3012" y="2"/>
                  </a:lnTo>
                  <a:lnTo>
                    <a:pt x="30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Freeform 741">
              <a:extLst>
                <a:ext uri="{FF2B5EF4-FFF2-40B4-BE49-F238E27FC236}">
                  <a16:creationId xmlns:a16="http://schemas.microsoft.com/office/drawing/2014/main" id="{F87856DE-473A-AA6B-7624-8C52DB9B69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7" y="2673"/>
              <a:ext cx="52" cy="73"/>
            </a:xfrm>
            <a:custGeom>
              <a:avLst/>
              <a:gdLst>
                <a:gd name="T0" fmla="*/ 207 w 930"/>
                <a:gd name="T1" fmla="*/ 215 h 1387"/>
                <a:gd name="T2" fmla="*/ 207 w 930"/>
                <a:gd name="T3" fmla="*/ 1172 h 1387"/>
                <a:gd name="T4" fmla="*/ 722 w 930"/>
                <a:gd name="T5" fmla="*/ 1172 h 1387"/>
                <a:gd name="T6" fmla="*/ 722 w 930"/>
                <a:gd name="T7" fmla="*/ 215 h 1387"/>
                <a:gd name="T8" fmla="*/ 207 w 930"/>
                <a:gd name="T9" fmla="*/ 215 h 1387"/>
                <a:gd name="T10" fmla="*/ 118 w 930"/>
                <a:gd name="T11" fmla="*/ 0 h 1387"/>
                <a:gd name="T12" fmla="*/ 812 w 930"/>
                <a:gd name="T13" fmla="*/ 0 h 1387"/>
                <a:gd name="T14" fmla="*/ 839 w 930"/>
                <a:gd name="T15" fmla="*/ 2 h 1387"/>
                <a:gd name="T16" fmla="*/ 863 w 930"/>
                <a:gd name="T17" fmla="*/ 8 h 1387"/>
                <a:gd name="T18" fmla="*/ 883 w 930"/>
                <a:gd name="T19" fmla="*/ 18 h 1387"/>
                <a:gd name="T20" fmla="*/ 899 w 930"/>
                <a:gd name="T21" fmla="*/ 31 h 1387"/>
                <a:gd name="T22" fmla="*/ 912 w 930"/>
                <a:gd name="T23" fmla="*/ 49 h 1387"/>
                <a:gd name="T24" fmla="*/ 921 w 930"/>
                <a:gd name="T25" fmla="*/ 70 h 1387"/>
                <a:gd name="T26" fmla="*/ 928 w 930"/>
                <a:gd name="T27" fmla="*/ 94 h 1387"/>
                <a:gd name="T28" fmla="*/ 930 w 930"/>
                <a:gd name="T29" fmla="*/ 123 h 1387"/>
                <a:gd name="T30" fmla="*/ 930 w 930"/>
                <a:gd name="T31" fmla="*/ 696 h 1387"/>
                <a:gd name="T32" fmla="*/ 930 w 930"/>
                <a:gd name="T33" fmla="*/ 1266 h 1387"/>
                <a:gd name="T34" fmla="*/ 928 w 930"/>
                <a:gd name="T35" fmla="*/ 1295 h 1387"/>
                <a:gd name="T36" fmla="*/ 923 w 930"/>
                <a:gd name="T37" fmla="*/ 1319 h 1387"/>
                <a:gd name="T38" fmla="*/ 913 w 930"/>
                <a:gd name="T39" fmla="*/ 1340 h 1387"/>
                <a:gd name="T40" fmla="*/ 900 w 930"/>
                <a:gd name="T41" fmla="*/ 1357 h 1387"/>
                <a:gd name="T42" fmla="*/ 884 w 930"/>
                <a:gd name="T43" fmla="*/ 1370 h 1387"/>
                <a:gd name="T44" fmla="*/ 864 w 930"/>
                <a:gd name="T45" fmla="*/ 1380 h 1387"/>
                <a:gd name="T46" fmla="*/ 839 w 930"/>
                <a:gd name="T47" fmla="*/ 1385 h 1387"/>
                <a:gd name="T48" fmla="*/ 812 w 930"/>
                <a:gd name="T49" fmla="*/ 1387 h 1387"/>
                <a:gd name="T50" fmla="*/ 118 w 930"/>
                <a:gd name="T51" fmla="*/ 1387 h 1387"/>
                <a:gd name="T52" fmla="*/ 89 w 930"/>
                <a:gd name="T53" fmla="*/ 1385 h 1387"/>
                <a:gd name="T54" fmla="*/ 66 w 930"/>
                <a:gd name="T55" fmla="*/ 1380 h 1387"/>
                <a:gd name="T56" fmla="*/ 46 w 930"/>
                <a:gd name="T57" fmla="*/ 1370 h 1387"/>
                <a:gd name="T58" fmla="*/ 29 w 930"/>
                <a:gd name="T59" fmla="*/ 1357 h 1387"/>
                <a:gd name="T60" fmla="*/ 16 w 930"/>
                <a:gd name="T61" fmla="*/ 1340 h 1387"/>
                <a:gd name="T62" fmla="*/ 7 w 930"/>
                <a:gd name="T63" fmla="*/ 1319 h 1387"/>
                <a:gd name="T64" fmla="*/ 2 w 930"/>
                <a:gd name="T65" fmla="*/ 1295 h 1387"/>
                <a:gd name="T66" fmla="*/ 0 w 930"/>
                <a:gd name="T67" fmla="*/ 1266 h 1387"/>
                <a:gd name="T68" fmla="*/ 0 w 930"/>
                <a:gd name="T69" fmla="*/ 123 h 1387"/>
                <a:gd name="T70" fmla="*/ 2 w 930"/>
                <a:gd name="T71" fmla="*/ 94 h 1387"/>
                <a:gd name="T72" fmla="*/ 7 w 930"/>
                <a:gd name="T73" fmla="*/ 70 h 1387"/>
                <a:gd name="T74" fmla="*/ 17 w 930"/>
                <a:gd name="T75" fmla="*/ 49 h 1387"/>
                <a:gd name="T76" fmla="*/ 29 w 930"/>
                <a:gd name="T77" fmla="*/ 31 h 1387"/>
                <a:gd name="T78" fmla="*/ 47 w 930"/>
                <a:gd name="T79" fmla="*/ 18 h 1387"/>
                <a:gd name="T80" fmla="*/ 67 w 930"/>
                <a:gd name="T81" fmla="*/ 8 h 1387"/>
                <a:gd name="T82" fmla="*/ 90 w 930"/>
                <a:gd name="T83" fmla="*/ 2 h 1387"/>
                <a:gd name="T84" fmla="*/ 118 w 930"/>
                <a:gd name="T85" fmla="*/ 0 h 1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0" h="1387">
                  <a:moveTo>
                    <a:pt x="207" y="215"/>
                  </a:moveTo>
                  <a:lnTo>
                    <a:pt x="207" y="1172"/>
                  </a:lnTo>
                  <a:lnTo>
                    <a:pt x="722" y="1172"/>
                  </a:lnTo>
                  <a:lnTo>
                    <a:pt x="722" y="215"/>
                  </a:lnTo>
                  <a:lnTo>
                    <a:pt x="207" y="215"/>
                  </a:lnTo>
                  <a:close/>
                  <a:moveTo>
                    <a:pt x="118" y="0"/>
                  </a:moveTo>
                  <a:lnTo>
                    <a:pt x="812" y="0"/>
                  </a:lnTo>
                  <a:lnTo>
                    <a:pt x="839" y="2"/>
                  </a:lnTo>
                  <a:lnTo>
                    <a:pt x="863" y="8"/>
                  </a:lnTo>
                  <a:lnTo>
                    <a:pt x="883" y="18"/>
                  </a:lnTo>
                  <a:lnTo>
                    <a:pt x="899" y="31"/>
                  </a:lnTo>
                  <a:lnTo>
                    <a:pt x="912" y="49"/>
                  </a:lnTo>
                  <a:lnTo>
                    <a:pt x="921" y="70"/>
                  </a:lnTo>
                  <a:lnTo>
                    <a:pt x="928" y="94"/>
                  </a:lnTo>
                  <a:lnTo>
                    <a:pt x="930" y="123"/>
                  </a:lnTo>
                  <a:lnTo>
                    <a:pt x="930" y="696"/>
                  </a:lnTo>
                  <a:lnTo>
                    <a:pt x="930" y="1266"/>
                  </a:lnTo>
                  <a:lnTo>
                    <a:pt x="928" y="1295"/>
                  </a:lnTo>
                  <a:lnTo>
                    <a:pt x="923" y="1319"/>
                  </a:lnTo>
                  <a:lnTo>
                    <a:pt x="913" y="1340"/>
                  </a:lnTo>
                  <a:lnTo>
                    <a:pt x="900" y="1357"/>
                  </a:lnTo>
                  <a:lnTo>
                    <a:pt x="884" y="1370"/>
                  </a:lnTo>
                  <a:lnTo>
                    <a:pt x="864" y="1380"/>
                  </a:lnTo>
                  <a:lnTo>
                    <a:pt x="839" y="1385"/>
                  </a:lnTo>
                  <a:lnTo>
                    <a:pt x="812" y="1387"/>
                  </a:lnTo>
                  <a:lnTo>
                    <a:pt x="118" y="1387"/>
                  </a:lnTo>
                  <a:lnTo>
                    <a:pt x="89" y="1385"/>
                  </a:lnTo>
                  <a:lnTo>
                    <a:pt x="66" y="1380"/>
                  </a:lnTo>
                  <a:lnTo>
                    <a:pt x="46" y="1370"/>
                  </a:lnTo>
                  <a:lnTo>
                    <a:pt x="29" y="1357"/>
                  </a:lnTo>
                  <a:lnTo>
                    <a:pt x="16" y="1340"/>
                  </a:lnTo>
                  <a:lnTo>
                    <a:pt x="7" y="1319"/>
                  </a:lnTo>
                  <a:lnTo>
                    <a:pt x="2" y="1295"/>
                  </a:lnTo>
                  <a:lnTo>
                    <a:pt x="0" y="1266"/>
                  </a:lnTo>
                  <a:lnTo>
                    <a:pt x="0" y="123"/>
                  </a:lnTo>
                  <a:lnTo>
                    <a:pt x="2" y="94"/>
                  </a:lnTo>
                  <a:lnTo>
                    <a:pt x="7" y="70"/>
                  </a:lnTo>
                  <a:lnTo>
                    <a:pt x="17" y="49"/>
                  </a:lnTo>
                  <a:lnTo>
                    <a:pt x="29" y="31"/>
                  </a:lnTo>
                  <a:lnTo>
                    <a:pt x="47" y="18"/>
                  </a:lnTo>
                  <a:lnTo>
                    <a:pt x="67" y="8"/>
                  </a:lnTo>
                  <a:lnTo>
                    <a:pt x="90" y="2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04" name="Freeform 534">
            <a:extLst>
              <a:ext uri="{FF2B5EF4-FFF2-40B4-BE49-F238E27FC236}">
                <a16:creationId xmlns:a16="http://schemas.microsoft.com/office/drawing/2014/main" id="{B545126B-F2C8-9B00-E0AD-ED07E2C892E3}"/>
              </a:ext>
            </a:extLst>
          </p:cNvPr>
          <p:cNvSpPr>
            <a:spLocks noEditPoints="1"/>
          </p:cNvSpPr>
          <p:nvPr/>
        </p:nvSpPr>
        <p:spPr bwMode="auto">
          <a:xfrm>
            <a:off x="9849781" y="5798257"/>
            <a:ext cx="285750" cy="285750"/>
          </a:xfrm>
          <a:custGeom>
            <a:avLst/>
            <a:gdLst>
              <a:gd name="T0" fmla="*/ 674 w 3248"/>
              <a:gd name="T1" fmla="*/ 2707 h 3247"/>
              <a:gd name="T2" fmla="*/ 1096 w 3248"/>
              <a:gd name="T3" fmla="*/ 2915 h 3247"/>
              <a:gd name="T4" fmla="*/ 830 w 3248"/>
              <a:gd name="T5" fmla="*/ 2281 h 3247"/>
              <a:gd name="T6" fmla="*/ 1112 w 3248"/>
              <a:gd name="T7" fmla="*/ 2555 h 3247"/>
              <a:gd name="T8" fmla="*/ 1349 w 3248"/>
              <a:gd name="T9" fmla="*/ 2934 h 3247"/>
              <a:gd name="T10" fmla="*/ 1617 w 3248"/>
              <a:gd name="T11" fmla="*/ 3065 h 3247"/>
              <a:gd name="T12" fmla="*/ 1869 w 3248"/>
              <a:gd name="T13" fmla="*/ 2963 h 3247"/>
              <a:gd name="T14" fmla="*/ 2109 w 3248"/>
              <a:gd name="T15" fmla="*/ 2619 h 3247"/>
              <a:gd name="T16" fmla="*/ 2411 w 3248"/>
              <a:gd name="T17" fmla="*/ 2280 h 3247"/>
              <a:gd name="T18" fmla="*/ 2199 w 3248"/>
              <a:gd name="T19" fmla="*/ 2836 h 3247"/>
              <a:gd name="T20" fmla="*/ 2322 w 3248"/>
              <a:gd name="T21" fmla="*/ 2888 h 3247"/>
              <a:gd name="T22" fmla="*/ 2648 w 3248"/>
              <a:gd name="T23" fmla="*/ 2637 h 3247"/>
              <a:gd name="T24" fmla="*/ 2875 w 3248"/>
              <a:gd name="T25" fmla="*/ 2351 h 3247"/>
              <a:gd name="T26" fmla="*/ 994 w 3248"/>
              <a:gd name="T27" fmla="*/ 1153 h 3247"/>
              <a:gd name="T28" fmla="*/ 950 w 3248"/>
              <a:gd name="T29" fmla="*/ 1544 h 3247"/>
              <a:gd name="T30" fmla="*/ 997 w 3248"/>
              <a:gd name="T31" fmla="*/ 2095 h 3247"/>
              <a:gd name="T32" fmla="*/ 2255 w 3248"/>
              <a:gd name="T33" fmla="*/ 2093 h 3247"/>
              <a:gd name="T34" fmla="*/ 2297 w 3248"/>
              <a:gd name="T35" fmla="*/ 1766 h 3247"/>
              <a:gd name="T36" fmla="*/ 2249 w 3248"/>
              <a:gd name="T37" fmla="*/ 1150 h 3247"/>
              <a:gd name="T38" fmla="*/ 264 w 3248"/>
              <a:gd name="T39" fmla="*/ 1154 h 3247"/>
              <a:gd name="T40" fmla="*/ 186 w 3248"/>
              <a:gd name="T41" fmla="*/ 1521 h 3247"/>
              <a:gd name="T42" fmla="*/ 256 w 3248"/>
              <a:gd name="T43" fmla="*/ 2080 h 3247"/>
              <a:gd name="T44" fmla="*/ 784 w 3248"/>
              <a:gd name="T45" fmla="*/ 2097 h 3247"/>
              <a:gd name="T46" fmla="*/ 802 w 3248"/>
              <a:gd name="T47" fmla="*/ 1152 h 3247"/>
              <a:gd name="T48" fmla="*/ 2455 w 3248"/>
              <a:gd name="T49" fmla="*/ 1149 h 3247"/>
              <a:gd name="T50" fmla="*/ 2462 w 3248"/>
              <a:gd name="T51" fmla="*/ 1977 h 3247"/>
              <a:gd name="T52" fmla="*/ 2967 w 3248"/>
              <a:gd name="T53" fmla="*/ 2097 h 3247"/>
              <a:gd name="T54" fmla="*/ 3039 w 3248"/>
              <a:gd name="T55" fmla="*/ 1883 h 3247"/>
              <a:gd name="T56" fmla="*/ 3022 w 3248"/>
              <a:gd name="T57" fmla="*/ 1268 h 3247"/>
              <a:gd name="T58" fmla="*/ 2158 w 3248"/>
              <a:gd name="T59" fmla="*/ 339 h 3247"/>
              <a:gd name="T60" fmla="*/ 2390 w 3248"/>
              <a:gd name="T61" fmla="*/ 885 h 3247"/>
              <a:gd name="T62" fmla="*/ 2639 w 3248"/>
              <a:gd name="T63" fmla="*/ 600 h 3247"/>
              <a:gd name="T64" fmla="*/ 2108 w 3248"/>
              <a:gd name="T65" fmla="*/ 268 h 3247"/>
              <a:gd name="T66" fmla="*/ 674 w 3248"/>
              <a:gd name="T67" fmla="*/ 540 h 3247"/>
              <a:gd name="T68" fmla="*/ 837 w 3248"/>
              <a:gd name="T69" fmla="*/ 969 h 3247"/>
              <a:gd name="T70" fmla="*/ 1046 w 3248"/>
              <a:gd name="T71" fmla="*/ 413 h 3247"/>
              <a:gd name="T72" fmla="*/ 1472 w 3248"/>
              <a:gd name="T73" fmla="*/ 221 h 3247"/>
              <a:gd name="T74" fmla="*/ 1247 w 3248"/>
              <a:gd name="T75" fmla="*/ 437 h 3247"/>
              <a:gd name="T76" fmla="*/ 1047 w 3248"/>
              <a:gd name="T77" fmla="*/ 882 h 3247"/>
              <a:gd name="T78" fmla="*/ 2198 w 3248"/>
              <a:gd name="T79" fmla="*/ 873 h 3247"/>
              <a:gd name="T80" fmla="*/ 1977 w 3248"/>
              <a:gd name="T81" fmla="*/ 403 h 3247"/>
              <a:gd name="T82" fmla="*/ 1714 w 3248"/>
              <a:gd name="T83" fmla="*/ 195 h 3247"/>
              <a:gd name="T84" fmla="*/ 2033 w 3248"/>
              <a:gd name="T85" fmla="*/ 51 h 3247"/>
              <a:gd name="T86" fmla="*/ 2602 w 3248"/>
              <a:gd name="T87" fmla="*/ 327 h 3247"/>
              <a:gd name="T88" fmla="*/ 3043 w 3248"/>
              <a:gd name="T89" fmla="*/ 830 h 3247"/>
              <a:gd name="T90" fmla="*/ 3248 w 3248"/>
              <a:gd name="T91" fmla="*/ 1503 h 3247"/>
              <a:gd name="T92" fmla="*/ 3134 w 3248"/>
              <a:gd name="T93" fmla="*/ 2228 h 3247"/>
              <a:gd name="T94" fmla="*/ 2810 w 3248"/>
              <a:gd name="T95" fmla="*/ 2731 h 3247"/>
              <a:gd name="T96" fmla="*/ 2258 w 3248"/>
              <a:gd name="T97" fmla="*/ 3123 h 3247"/>
              <a:gd name="T98" fmla="*/ 1619 w 3248"/>
              <a:gd name="T99" fmla="*/ 3247 h 3247"/>
              <a:gd name="T100" fmla="*/ 972 w 3248"/>
              <a:gd name="T101" fmla="*/ 3116 h 3247"/>
              <a:gd name="T102" fmla="*/ 465 w 3248"/>
              <a:gd name="T103" fmla="*/ 2761 h 3247"/>
              <a:gd name="T104" fmla="*/ 96 w 3248"/>
              <a:gd name="T105" fmla="*/ 2184 h 3247"/>
              <a:gd name="T106" fmla="*/ 4 w 3248"/>
              <a:gd name="T107" fmla="*/ 1520 h 3247"/>
              <a:gd name="T108" fmla="*/ 181 w 3248"/>
              <a:gd name="T109" fmla="*/ 872 h 3247"/>
              <a:gd name="T110" fmla="*/ 595 w 3248"/>
              <a:gd name="T111" fmla="*/ 368 h 3247"/>
              <a:gd name="T112" fmla="*/ 1183 w 3248"/>
              <a:gd name="T113" fmla="*/ 60 h 3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48" h="3247">
                <a:moveTo>
                  <a:pt x="339" y="2281"/>
                </a:moveTo>
                <a:lnTo>
                  <a:pt x="386" y="2362"/>
                </a:lnTo>
                <a:lnTo>
                  <a:pt x="436" y="2440"/>
                </a:lnTo>
                <a:lnTo>
                  <a:pt x="490" y="2513"/>
                </a:lnTo>
                <a:lnTo>
                  <a:pt x="548" y="2582"/>
                </a:lnTo>
                <a:lnTo>
                  <a:pt x="609" y="2647"/>
                </a:lnTo>
                <a:lnTo>
                  <a:pt x="674" y="2707"/>
                </a:lnTo>
                <a:lnTo>
                  <a:pt x="743" y="2764"/>
                </a:lnTo>
                <a:lnTo>
                  <a:pt x="815" y="2816"/>
                </a:lnTo>
                <a:lnTo>
                  <a:pt x="890" y="2862"/>
                </a:lnTo>
                <a:lnTo>
                  <a:pt x="970" y="2906"/>
                </a:lnTo>
                <a:lnTo>
                  <a:pt x="1053" y="2945"/>
                </a:lnTo>
                <a:lnTo>
                  <a:pt x="1141" y="2979"/>
                </a:lnTo>
                <a:lnTo>
                  <a:pt x="1096" y="2915"/>
                </a:lnTo>
                <a:lnTo>
                  <a:pt x="1054" y="2850"/>
                </a:lnTo>
                <a:lnTo>
                  <a:pt x="1017" y="2783"/>
                </a:lnTo>
                <a:lnTo>
                  <a:pt x="983" y="2714"/>
                </a:lnTo>
                <a:lnTo>
                  <a:pt x="954" y="2642"/>
                </a:lnTo>
                <a:lnTo>
                  <a:pt x="910" y="2522"/>
                </a:lnTo>
                <a:lnTo>
                  <a:pt x="870" y="2402"/>
                </a:lnTo>
                <a:lnTo>
                  <a:pt x="830" y="2281"/>
                </a:lnTo>
                <a:lnTo>
                  <a:pt x="339" y="2281"/>
                </a:lnTo>
                <a:close/>
                <a:moveTo>
                  <a:pt x="1027" y="2280"/>
                </a:moveTo>
                <a:lnTo>
                  <a:pt x="1028" y="2292"/>
                </a:lnTo>
                <a:lnTo>
                  <a:pt x="1030" y="2303"/>
                </a:lnTo>
                <a:lnTo>
                  <a:pt x="1053" y="2388"/>
                </a:lnTo>
                <a:lnTo>
                  <a:pt x="1081" y="2473"/>
                </a:lnTo>
                <a:lnTo>
                  <a:pt x="1112" y="2555"/>
                </a:lnTo>
                <a:lnTo>
                  <a:pt x="1148" y="2636"/>
                </a:lnTo>
                <a:lnTo>
                  <a:pt x="1188" y="2715"/>
                </a:lnTo>
                <a:lnTo>
                  <a:pt x="1216" y="2763"/>
                </a:lnTo>
                <a:lnTo>
                  <a:pt x="1245" y="2809"/>
                </a:lnTo>
                <a:lnTo>
                  <a:pt x="1277" y="2853"/>
                </a:lnTo>
                <a:lnTo>
                  <a:pt x="1311" y="2895"/>
                </a:lnTo>
                <a:lnTo>
                  <a:pt x="1349" y="2934"/>
                </a:lnTo>
                <a:lnTo>
                  <a:pt x="1390" y="2971"/>
                </a:lnTo>
                <a:lnTo>
                  <a:pt x="1435" y="3004"/>
                </a:lnTo>
                <a:lnTo>
                  <a:pt x="1470" y="3025"/>
                </a:lnTo>
                <a:lnTo>
                  <a:pt x="1505" y="3042"/>
                </a:lnTo>
                <a:lnTo>
                  <a:pt x="1542" y="3054"/>
                </a:lnTo>
                <a:lnTo>
                  <a:pt x="1579" y="3062"/>
                </a:lnTo>
                <a:lnTo>
                  <a:pt x="1617" y="3065"/>
                </a:lnTo>
                <a:lnTo>
                  <a:pt x="1656" y="3063"/>
                </a:lnTo>
                <a:lnTo>
                  <a:pt x="1697" y="3056"/>
                </a:lnTo>
                <a:lnTo>
                  <a:pt x="1735" y="3045"/>
                </a:lnTo>
                <a:lnTo>
                  <a:pt x="1772" y="3029"/>
                </a:lnTo>
                <a:lnTo>
                  <a:pt x="1806" y="3011"/>
                </a:lnTo>
                <a:lnTo>
                  <a:pt x="1839" y="2988"/>
                </a:lnTo>
                <a:lnTo>
                  <a:pt x="1869" y="2963"/>
                </a:lnTo>
                <a:lnTo>
                  <a:pt x="1898" y="2935"/>
                </a:lnTo>
                <a:lnTo>
                  <a:pt x="1926" y="2906"/>
                </a:lnTo>
                <a:lnTo>
                  <a:pt x="1970" y="2853"/>
                </a:lnTo>
                <a:lnTo>
                  <a:pt x="2010" y="2797"/>
                </a:lnTo>
                <a:lnTo>
                  <a:pt x="2047" y="2740"/>
                </a:lnTo>
                <a:lnTo>
                  <a:pt x="2079" y="2680"/>
                </a:lnTo>
                <a:lnTo>
                  <a:pt x="2109" y="2619"/>
                </a:lnTo>
                <a:lnTo>
                  <a:pt x="2135" y="2556"/>
                </a:lnTo>
                <a:lnTo>
                  <a:pt x="2160" y="2492"/>
                </a:lnTo>
                <a:lnTo>
                  <a:pt x="2182" y="2427"/>
                </a:lnTo>
                <a:lnTo>
                  <a:pt x="2204" y="2355"/>
                </a:lnTo>
                <a:lnTo>
                  <a:pt x="2226" y="2280"/>
                </a:lnTo>
                <a:lnTo>
                  <a:pt x="1027" y="2280"/>
                </a:lnTo>
                <a:close/>
                <a:moveTo>
                  <a:pt x="2411" y="2280"/>
                </a:moveTo>
                <a:lnTo>
                  <a:pt x="2390" y="2362"/>
                </a:lnTo>
                <a:lnTo>
                  <a:pt x="2367" y="2444"/>
                </a:lnTo>
                <a:lnTo>
                  <a:pt x="2340" y="2525"/>
                </a:lnTo>
                <a:lnTo>
                  <a:pt x="2311" y="2605"/>
                </a:lnTo>
                <a:lnTo>
                  <a:pt x="2277" y="2684"/>
                </a:lnTo>
                <a:lnTo>
                  <a:pt x="2241" y="2760"/>
                </a:lnTo>
                <a:lnTo>
                  <a:pt x="2199" y="2836"/>
                </a:lnTo>
                <a:lnTo>
                  <a:pt x="2154" y="2909"/>
                </a:lnTo>
                <a:lnTo>
                  <a:pt x="2102" y="2981"/>
                </a:lnTo>
                <a:lnTo>
                  <a:pt x="2142" y="2970"/>
                </a:lnTo>
                <a:lnTo>
                  <a:pt x="2185" y="2956"/>
                </a:lnTo>
                <a:lnTo>
                  <a:pt x="2229" y="2936"/>
                </a:lnTo>
                <a:lnTo>
                  <a:pt x="2274" y="2914"/>
                </a:lnTo>
                <a:lnTo>
                  <a:pt x="2322" y="2888"/>
                </a:lnTo>
                <a:lnTo>
                  <a:pt x="2369" y="2858"/>
                </a:lnTo>
                <a:lnTo>
                  <a:pt x="2417" y="2827"/>
                </a:lnTo>
                <a:lnTo>
                  <a:pt x="2465" y="2792"/>
                </a:lnTo>
                <a:lnTo>
                  <a:pt x="2512" y="2756"/>
                </a:lnTo>
                <a:lnTo>
                  <a:pt x="2558" y="2717"/>
                </a:lnTo>
                <a:lnTo>
                  <a:pt x="2604" y="2678"/>
                </a:lnTo>
                <a:lnTo>
                  <a:pt x="2648" y="2637"/>
                </a:lnTo>
                <a:lnTo>
                  <a:pt x="2689" y="2595"/>
                </a:lnTo>
                <a:lnTo>
                  <a:pt x="2729" y="2553"/>
                </a:lnTo>
                <a:lnTo>
                  <a:pt x="2765" y="2511"/>
                </a:lnTo>
                <a:lnTo>
                  <a:pt x="2798" y="2470"/>
                </a:lnTo>
                <a:lnTo>
                  <a:pt x="2828" y="2429"/>
                </a:lnTo>
                <a:lnTo>
                  <a:pt x="2854" y="2389"/>
                </a:lnTo>
                <a:lnTo>
                  <a:pt x="2875" y="2351"/>
                </a:lnTo>
                <a:lnTo>
                  <a:pt x="2891" y="2314"/>
                </a:lnTo>
                <a:lnTo>
                  <a:pt x="2903" y="2280"/>
                </a:lnTo>
                <a:lnTo>
                  <a:pt x="2411" y="2280"/>
                </a:lnTo>
                <a:close/>
                <a:moveTo>
                  <a:pt x="1020" y="1149"/>
                </a:moveTo>
                <a:lnTo>
                  <a:pt x="1010" y="1149"/>
                </a:lnTo>
                <a:lnTo>
                  <a:pt x="1001" y="1151"/>
                </a:lnTo>
                <a:lnTo>
                  <a:pt x="994" y="1153"/>
                </a:lnTo>
                <a:lnTo>
                  <a:pt x="987" y="1159"/>
                </a:lnTo>
                <a:lnTo>
                  <a:pt x="983" y="1168"/>
                </a:lnTo>
                <a:lnTo>
                  <a:pt x="981" y="1180"/>
                </a:lnTo>
                <a:lnTo>
                  <a:pt x="973" y="1258"/>
                </a:lnTo>
                <a:lnTo>
                  <a:pt x="964" y="1335"/>
                </a:lnTo>
                <a:lnTo>
                  <a:pt x="957" y="1412"/>
                </a:lnTo>
                <a:lnTo>
                  <a:pt x="950" y="1544"/>
                </a:lnTo>
                <a:lnTo>
                  <a:pt x="949" y="1675"/>
                </a:lnTo>
                <a:lnTo>
                  <a:pt x="954" y="1806"/>
                </a:lnTo>
                <a:lnTo>
                  <a:pt x="964" y="1936"/>
                </a:lnTo>
                <a:lnTo>
                  <a:pt x="981" y="2067"/>
                </a:lnTo>
                <a:lnTo>
                  <a:pt x="984" y="2080"/>
                </a:lnTo>
                <a:lnTo>
                  <a:pt x="989" y="2089"/>
                </a:lnTo>
                <a:lnTo>
                  <a:pt x="997" y="2095"/>
                </a:lnTo>
                <a:lnTo>
                  <a:pt x="1006" y="2098"/>
                </a:lnTo>
                <a:lnTo>
                  <a:pt x="1019" y="2098"/>
                </a:lnTo>
                <a:lnTo>
                  <a:pt x="1625" y="2098"/>
                </a:lnTo>
                <a:lnTo>
                  <a:pt x="2227" y="2098"/>
                </a:lnTo>
                <a:lnTo>
                  <a:pt x="2238" y="2098"/>
                </a:lnTo>
                <a:lnTo>
                  <a:pt x="2248" y="2097"/>
                </a:lnTo>
                <a:lnTo>
                  <a:pt x="2255" y="2093"/>
                </a:lnTo>
                <a:lnTo>
                  <a:pt x="2261" y="2088"/>
                </a:lnTo>
                <a:lnTo>
                  <a:pt x="2265" y="2079"/>
                </a:lnTo>
                <a:lnTo>
                  <a:pt x="2267" y="2066"/>
                </a:lnTo>
                <a:lnTo>
                  <a:pt x="2272" y="2016"/>
                </a:lnTo>
                <a:lnTo>
                  <a:pt x="2278" y="1965"/>
                </a:lnTo>
                <a:lnTo>
                  <a:pt x="2285" y="1916"/>
                </a:lnTo>
                <a:lnTo>
                  <a:pt x="2297" y="1766"/>
                </a:lnTo>
                <a:lnTo>
                  <a:pt x="2300" y="1618"/>
                </a:lnTo>
                <a:lnTo>
                  <a:pt x="2297" y="1470"/>
                </a:lnTo>
                <a:lnTo>
                  <a:pt x="2284" y="1322"/>
                </a:lnTo>
                <a:lnTo>
                  <a:pt x="2266" y="1174"/>
                </a:lnTo>
                <a:lnTo>
                  <a:pt x="2262" y="1161"/>
                </a:lnTo>
                <a:lnTo>
                  <a:pt x="2257" y="1153"/>
                </a:lnTo>
                <a:lnTo>
                  <a:pt x="2249" y="1150"/>
                </a:lnTo>
                <a:lnTo>
                  <a:pt x="2238" y="1149"/>
                </a:lnTo>
                <a:lnTo>
                  <a:pt x="2191" y="1150"/>
                </a:lnTo>
                <a:lnTo>
                  <a:pt x="2145" y="1149"/>
                </a:lnTo>
                <a:lnTo>
                  <a:pt x="1020" y="1149"/>
                </a:lnTo>
                <a:close/>
                <a:moveTo>
                  <a:pt x="284" y="1149"/>
                </a:moveTo>
                <a:lnTo>
                  <a:pt x="272" y="1150"/>
                </a:lnTo>
                <a:lnTo>
                  <a:pt x="264" y="1154"/>
                </a:lnTo>
                <a:lnTo>
                  <a:pt x="258" y="1162"/>
                </a:lnTo>
                <a:lnTo>
                  <a:pt x="254" y="1173"/>
                </a:lnTo>
                <a:lnTo>
                  <a:pt x="238" y="1237"/>
                </a:lnTo>
                <a:lnTo>
                  <a:pt x="223" y="1301"/>
                </a:lnTo>
                <a:lnTo>
                  <a:pt x="208" y="1364"/>
                </a:lnTo>
                <a:lnTo>
                  <a:pt x="197" y="1428"/>
                </a:lnTo>
                <a:lnTo>
                  <a:pt x="186" y="1521"/>
                </a:lnTo>
                <a:lnTo>
                  <a:pt x="182" y="1614"/>
                </a:lnTo>
                <a:lnTo>
                  <a:pt x="184" y="1705"/>
                </a:lnTo>
                <a:lnTo>
                  <a:pt x="192" y="1797"/>
                </a:lnTo>
                <a:lnTo>
                  <a:pt x="206" y="1888"/>
                </a:lnTo>
                <a:lnTo>
                  <a:pt x="226" y="1978"/>
                </a:lnTo>
                <a:lnTo>
                  <a:pt x="252" y="2069"/>
                </a:lnTo>
                <a:lnTo>
                  <a:pt x="256" y="2080"/>
                </a:lnTo>
                <a:lnTo>
                  <a:pt x="262" y="2089"/>
                </a:lnTo>
                <a:lnTo>
                  <a:pt x="269" y="2094"/>
                </a:lnTo>
                <a:lnTo>
                  <a:pt x="278" y="2097"/>
                </a:lnTo>
                <a:lnTo>
                  <a:pt x="290" y="2098"/>
                </a:lnTo>
                <a:lnTo>
                  <a:pt x="530" y="2098"/>
                </a:lnTo>
                <a:lnTo>
                  <a:pt x="769" y="2098"/>
                </a:lnTo>
                <a:lnTo>
                  <a:pt x="784" y="2097"/>
                </a:lnTo>
                <a:lnTo>
                  <a:pt x="802" y="2096"/>
                </a:lnTo>
                <a:lnTo>
                  <a:pt x="782" y="1939"/>
                </a:lnTo>
                <a:lnTo>
                  <a:pt x="771" y="1782"/>
                </a:lnTo>
                <a:lnTo>
                  <a:pt x="767" y="1624"/>
                </a:lnTo>
                <a:lnTo>
                  <a:pt x="771" y="1467"/>
                </a:lnTo>
                <a:lnTo>
                  <a:pt x="782" y="1310"/>
                </a:lnTo>
                <a:lnTo>
                  <a:pt x="802" y="1152"/>
                </a:lnTo>
                <a:lnTo>
                  <a:pt x="789" y="1150"/>
                </a:lnTo>
                <a:lnTo>
                  <a:pt x="779" y="1150"/>
                </a:lnTo>
                <a:lnTo>
                  <a:pt x="284" y="1149"/>
                </a:lnTo>
                <a:close/>
                <a:moveTo>
                  <a:pt x="2957" y="1149"/>
                </a:moveTo>
                <a:lnTo>
                  <a:pt x="2719" y="1150"/>
                </a:lnTo>
                <a:lnTo>
                  <a:pt x="2481" y="1149"/>
                </a:lnTo>
                <a:lnTo>
                  <a:pt x="2455" y="1149"/>
                </a:lnTo>
                <a:lnTo>
                  <a:pt x="2462" y="1269"/>
                </a:lnTo>
                <a:lnTo>
                  <a:pt x="2470" y="1388"/>
                </a:lnTo>
                <a:lnTo>
                  <a:pt x="2476" y="1506"/>
                </a:lnTo>
                <a:lnTo>
                  <a:pt x="2478" y="1623"/>
                </a:lnTo>
                <a:lnTo>
                  <a:pt x="2476" y="1741"/>
                </a:lnTo>
                <a:lnTo>
                  <a:pt x="2470" y="1859"/>
                </a:lnTo>
                <a:lnTo>
                  <a:pt x="2462" y="1977"/>
                </a:lnTo>
                <a:lnTo>
                  <a:pt x="2455" y="2096"/>
                </a:lnTo>
                <a:lnTo>
                  <a:pt x="2455" y="2096"/>
                </a:lnTo>
                <a:lnTo>
                  <a:pt x="2457" y="2097"/>
                </a:lnTo>
                <a:lnTo>
                  <a:pt x="2458" y="2097"/>
                </a:lnTo>
                <a:lnTo>
                  <a:pt x="2461" y="2097"/>
                </a:lnTo>
                <a:lnTo>
                  <a:pt x="2714" y="2098"/>
                </a:lnTo>
                <a:lnTo>
                  <a:pt x="2967" y="2097"/>
                </a:lnTo>
                <a:lnTo>
                  <a:pt x="2976" y="2094"/>
                </a:lnTo>
                <a:lnTo>
                  <a:pt x="2983" y="2089"/>
                </a:lnTo>
                <a:lnTo>
                  <a:pt x="2990" y="2082"/>
                </a:lnTo>
                <a:lnTo>
                  <a:pt x="2994" y="2074"/>
                </a:lnTo>
                <a:lnTo>
                  <a:pt x="3010" y="2010"/>
                </a:lnTo>
                <a:lnTo>
                  <a:pt x="3025" y="1947"/>
                </a:lnTo>
                <a:lnTo>
                  <a:pt x="3039" y="1883"/>
                </a:lnTo>
                <a:lnTo>
                  <a:pt x="3052" y="1819"/>
                </a:lnTo>
                <a:lnTo>
                  <a:pt x="3063" y="1726"/>
                </a:lnTo>
                <a:lnTo>
                  <a:pt x="3067" y="1633"/>
                </a:lnTo>
                <a:lnTo>
                  <a:pt x="3065" y="1541"/>
                </a:lnTo>
                <a:lnTo>
                  <a:pt x="3057" y="1450"/>
                </a:lnTo>
                <a:lnTo>
                  <a:pt x="3043" y="1358"/>
                </a:lnTo>
                <a:lnTo>
                  <a:pt x="3022" y="1268"/>
                </a:lnTo>
                <a:lnTo>
                  <a:pt x="2997" y="1178"/>
                </a:lnTo>
                <a:lnTo>
                  <a:pt x="2991" y="1165"/>
                </a:lnTo>
                <a:lnTo>
                  <a:pt x="2983" y="1155"/>
                </a:lnTo>
                <a:lnTo>
                  <a:pt x="2971" y="1150"/>
                </a:lnTo>
                <a:lnTo>
                  <a:pt x="2957" y="1149"/>
                </a:lnTo>
                <a:close/>
                <a:moveTo>
                  <a:pt x="2108" y="268"/>
                </a:moveTo>
                <a:lnTo>
                  <a:pt x="2158" y="339"/>
                </a:lnTo>
                <a:lnTo>
                  <a:pt x="2202" y="413"/>
                </a:lnTo>
                <a:lnTo>
                  <a:pt x="2243" y="488"/>
                </a:lnTo>
                <a:lnTo>
                  <a:pt x="2279" y="565"/>
                </a:lnTo>
                <a:lnTo>
                  <a:pt x="2312" y="643"/>
                </a:lnTo>
                <a:lnTo>
                  <a:pt x="2340" y="723"/>
                </a:lnTo>
                <a:lnTo>
                  <a:pt x="2367" y="804"/>
                </a:lnTo>
                <a:lnTo>
                  <a:pt x="2390" y="885"/>
                </a:lnTo>
                <a:lnTo>
                  <a:pt x="2411" y="969"/>
                </a:lnTo>
                <a:lnTo>
                  <a:pt x="2910" y="969"/>
                </a:lnTo>
                <a:lnTo>
                  <a:pt x="2863" y="886"/>
                </a:lnTo>
                <a:lnTo>
                  <a:pt x="2812" y="808"/>
                </a:lnTo>
                <a:lnTo>
                  <a:pt x="2758" y="734"/>
                </a:lnTo>
                <a:lnTo>
                  <a:pt x="2701" y="665"/>
                </a:lnTo>
                <a:lnTo>
                  <a:pt x="2639" y="600"/>
                </a:lnTo>
                <a:lnTo>
                  <a:pt x="2575" y="539"/>
                </a:lnTo>
                <a:lnTo>
                  <a:pt x="2506" y="484"/>
                </a:lnTo>
                <a:lnTo>
                  <a:pt x="2434" y="432"/>
                </a:lnTo>
                <a:lnTo>
                  <a:pt x="2358" y="384"/>
                </a:lnTo>
                <a:lnTo>
                  <a:pt x="2278" y="341"/>
                </a:lnTo>
                <a:lnTo>
                  <a:pt x="2195" y="303"/>
                </a:lnTo>
                <a:lnTo>
                  <a:pt x="2108" y="268"/>
                </a:lnTo>
                <a:close/>
                <a:moveTo>
                  <a:pt x="1141" y="268"/>
                </a:moveTo>
                <a:lnTo>
                  <a:pt x="1053" y="303"/>
                </a:lnTo>
                <a:lnTo>
                  <a:pt x="970" y="341"/>
                </a:lnTo>
                <a:lnTo>
                  <a:pt x="890" y="385"/>
                </a:lnTo>
                <a:lnTo>
                  <a:pt x="815" y="432"/>
                </a:lnTo>
                <a:lnTo>
                  <a:pt x="742" y="484"/>
                </a:lnTo>
                <a:lnTo>
                  <a:pt x="674" y="540"/>
                </a:lnTo>
                <a:lnTo>
                  <a:pt x="609" y="600"/>
                </a:lnTo>
                <a:lnTo>
                  <a:pt x="548" y="665"/>
                </a:lnTo>
                <a:lnTo>
                  <a:pt x="490" y="735"/>
                </a:lnTo>
                <a:lnTo>
                  <a:pt x="436" y="808"/>
                </a:lnTo>
                <a:lnTo>
                  <a:pt x="386" y="886"/>
                </a:lnTo>
                <a:lnTo>
                  <a:pt x="338" y="969"/>
                </a:lnTo>
                <a:lnTo>
                  <a:pt x="837" y="969"/>
                </a:lnTo>
                <a:lnTo>
                  <a:pt x="858" y="885"/>
                </a:lnTo>
                <a:lnTo>
                  <a:pt x="882" y="803"/>
                </a:lnTo>
                <a:lnTo>
                  <a:pt x="907" y="722"/>
                </a:lnTo>
                <a:lnTo>
                  <a:pt x="937" y="643"/>
                </a:lnTo>
                <a:lnTo>
                  <a:pt x="969" y="565"/>
                </a:lnTo>
                <a:lnTo>
                  <a:pt x="1006" y="488"/>
                </a:lnTo>
                <a:lnTo>
                  <a:pt x="1046" y="413"/>
                </a:lnTo>
                <a:lnTo>
                  <a:pt x="1091" y="339"/>
                </a:lnTo>
                <a:lnTo>
                  <a:pt x="1141" y="268"/>
                </a:lnTo>
                <a:close/>
                <a:moveTo>
                  <a:pt x="1633" y="182"/>
                </a:moveTo>
                <a:lnTo>
                  <a:pt x="1591" y="184"/>
                </a:lnTo>
                <a:lnTo>
                  <a:pt x="1549" y="191"/>
                </a:lnTo>
                <a:lnTo>
                  <a:pt x="1508" y="204"/>
                </a:lnTo>
                <a:lnTo>
                  <a:pt x="1472" y="221"/>
                </a:lnTo>
                <a:lnTo>
                  <a:pt x="1436" y="241"/>
                </a:lnTo>
                <a:lnTo>
                  <a:pt x="1404" y="264"/>
                </a:lnTo>
                <a:lnTo>
                  <a:pt x="1372" y="290"/>
                </a:lnTo>
                <a:lnTo>
                  <a:pt x="1344" y="318"/>
                </a:lnTo>
                <a:lnTo>
                  <a:pt x="1315" y="349"/>
                </a:lnTo>
                <a:lnTo>
                  <a:pt x="1290" y="380"/>
                </a:lnTo>
                <a:lnTo>
                  <a:pt x="1247" y="437"/>
                </a:lnTo>
                <a:lnTo>
                  <a:pt x="1209" y="497"/>
                </a:lnTo>
                <a:lnTo>
                  <a:pt x="1174" y="558"/>
                </a:lnTo>
                <a:lnTo>
                  <a:pt x="1144" y="620"/>
                </a:lnTo>
                <a:lnTo>
                  <a:pt x="1115" y="683"/>
                </a:lnTo>
                <a:lnTo>
                  <a:pt x="1091" y="748"/>
                </a:lnTo>
                <a:lnTo>
                  <a:pt x="1068" y="815"/>
                </a:lnTo>
                <a:lnTo>
                  <a:pt x="1047" y="882"/>
                </a:lnTo>
                <a:lnTo>
                  <a:pt x="1028" y="950"/>
                </a:lnTo>
                <a:lnTo>
                  <a:pt x="1028" y="960"/>
                </a:lnTo>
                <a:lnTo>
                  <a:pt x="1028" y="969"/>
                </a:lnTo>
                <a:lnTo>
                  <a:pt x="2222" y="969"/>
                </a:lnTo>
                <a:lnTo>
                  <a:pt x="2220" y="957"/>
                </a:lnTo>
                <a:lnTo>
                  <a:pt x="2219" y="949"/>
                </a:lnTo>
                <a:lnTo>
                  <a:pt x="2198" y="873"/>
                </a:lnTo>
                <a:lnTo>
                  <a:pt x="2175" y="798"/>
                </a:lnTo>
                <a:lnTo>
                  <a:pt x="2148" y="725"/>
                </a:lnTo>
                <a:lnTo>
                  <a:pt x="2119" y="652"/>
                </a:lnTo>
                <a:lnTo>
                  <a:pt x="2086" y="582"/>
                </a:lnTo>
                <a:lnTo>
                  <a:pt x="2049" y="513"/>
                </a:lnTo>
                <a:lnTo>
                  <a:pt x="2007" y="445"/>
                </a:lnTo>
                <a:lnTo>
                  <a:pt x="1977" y="403"/>
                </a:lnTo>
                <a:lnTo>
                  <a:pt x="1945" y="363"/>
                </a:lnTo>
                <a:lnTo>
                  <a:pt x="1912" y="325"/>
                </a:lnTo>
                <a:lnTo>
                  <a:pt x="1875" y="291"/>
                </a:lnTo>
                <a:lnTo>
                  <a:pt x="1835" y="258"/>
                </a:lnTo>
                <a:lnTo>
                  <a:pt x="1792" y="230"/>
                </a:lnTo>
                <a:lnTo>
                  <a:pt x="1754" y="210"/>
                </a:lnTo>
                <a:lnTo>
                  <a:pt x="1714" y="195"/>
                </a:lnTo>
                <a:lnTo>
                  <a:pt x="1673" y="185"/>
                </a:lnTo>
                <a:lnTo>
                  <a:pt x="1633" y="182"/>
                </a:lnTo>
                <a:close/>
                <a:moveTo>
                  <a:pt x="1504" y="0"/>
                </a:moveTo>
                <a:lnTo>
                  <a:pt x="1745" y="0"/>
                </a:lnTo>
                <a:lnTo>
                  <a:pt x="1850" y="15"/>
                </a:lnTo>
                <a:lnTo>
                  <a:pt x="1942" y="31"/>
                </a:lnTo>
                <a:lnTo>
                  <a:pt x="2033" y="51"/>
                </a:lnTo>
                <a:lnTo>
                  <a:pt x="2120" y="77"/>
                </a:lnTo>
                <a:lnTo>
                  <a:pt x="2206" y="106"/>
                </a:lnTo>
                <a:lnTo>
                  <a:pt x="2290" y="141"/>
                </a:lnTo>
                <a:lnTo>
                  <a:pt x="2371" y="180"/>
                </a:lnTo>
                <a:lnTo>
                  <a:pt x="2450" y="224"/>
                </a:lnTo>
                <a:lnTo>
                  <a:pt x="2527" y="272"/>
                </a:lnTo>
                <a:lnTo>
                  <a:pt x="2602" y="327"/>
                </a:lnTo>
                <a:lnTo>
                  <a:pt x="2674" y="385"/>
                </a:lnTo>
                <a:lnTo>
                  <a:pt x="2748" y="452"/>
                </a:lnTo>
                <a:lnTo>
                  <a:pt x="2817" y="522"/>
                </a:lnTo>
                <a:lnTo>
                  <a:pt x="2881" y="595"/>
                </a:lnTo>
                <a:lnTo>
                  <a:pt x="2940" y="670"/>
                </a:lnTo>
                <a:lnTo>
                  <a:pt x="2994" y="748"/>
                </a:lnTo>
                <a:lnTo>
                  <a:pt x="3043" y="830"/>
                </a:lnTo>
                <a:lnTo>
                  <a:pt x="3086" y="914"/>
                </a:lnTo>
                <a:lnTo>
                  <a:pt x="3125" y="1000"/>
                </a:lnTo>
                <a:lnTo>
                  <a:pt x="3158" y="1090"/>
                </a:lnTo>
                <a:lnTo>
                  <a:pt x="3188" y="1183"/>
                </a:lnTo>
                <a:lnTo>
                  <a:pt x="3211" y="1278"/>
                </a:lnTo>
                <a:lnTo>
                  <a:pt x="3228" y="1376"/>
                </a:lnTo>
                <a:lnTo>
                  <a:pt x="3248" y="1503"/>
                </a:lnTo>
                <a:lnTo>
                  <a:pt x="3248" y="1744"/>
                </a:lnTo>
                <a:lnTo>
                  <a:pt x="3237" y="1819"/>
                </a:lnTo>
                <a:lnTo>
                  <a:pt x="3226" y="1894"/>
                </a:lnTo>
                <a:lnTo>
                  <a:pt x="3209" y="1980"/>
                </a:lnTo>
                <a:lnTo>
                  <a:pt x="3188" y="2065"/>
                </a:lnTo>
                <a:lnTo>
                  <a:pt x="3163" y="2147"/>
                </a:lnTo>
                <a:lnTo>
                  <a:pt x="3134" y="2228"/>
                </a:lnTo>
                <a:lnTo>
                  <a:pt x="3100" y="2306"/>
                </a:lnTo>
                <a:lnTo>
                  <a:pt x="3063" y="2382"/>
                </a:lnTo>
                <a:lnTo>
                  <a:pt x="3021" y="2457"/>
                </a:lnTo>
                <a:lnTo>
                  <a:pt x="2975" y="2529"/>
                </a:lnTo>
                <a:lnTo>
                  <a:pt x="2925" y="2599"/>
                </a:lnTo>
                <a:lnTo>
                  <a:pt x="2870" y="2667"/>
                </a:lnTo>
                <a:lnTo>
                  <a:pt x="2810" y="2731"/>
                </a:lnTo>
                <a:lnTo>
                  <a:pt x="2737" y="2804"/>
                </a:lnTo>
                <a:lnTo>
                  <a:pt x="2662" y="2870"/>
                </a:lnTo>
                <a:lnTo>
                  <a:pt x="2585" y="2932"/>
                </a:lnTo>
                <a:lnTo>
                  <a:pt x="2506" y="2988"/>
                </a:lnTo>
                <a:lnTo>
                  <a:pt x="2425" y="3039"/>
                </a:lnTo>
                <a:lnTo>
                  <a:pt x="2342" y="3084"/>
                </a:lnTo>
                <a:lnTo>
                  <a:pt x="2258" y="3123"/>
                </a:lnTo>
                <a:lnTo>
                  <a:pt x="2172" y="3158"/>
                </a:lnTo>
                <a:lnTo>
                  <a:pt x="2085" y="3186"/>
                </a:lnTo>
                <a:lnTo>
                  <a:pt x="1994" y="3209"/>
                </a:lnTo>
                <a:lnTo>
                  <a:pt x="1903" y="3227"/>
                </a:lnTo>
                <a:lnTo>
                  <a:pt x="1809" y="3239"/>
                </a:lnTo>
                <a:lnTo>
                  <a:pt x="1715" y="3246"/>
                </a:lnTo>
                <a:lnTo>
                  <a:pt x="1619" y="3247"/>
                </a:lnTo>
                <a:lnTo>
                  <a:pt x="1520" y="3243"/>
                </a:lnTo>
                <a:lnTo>
                  <a:pt x="1420" y="3233"/>
                </a:lnTo>
                <a:lnTo>
                  <a:pt x="1318" y="3218"/>
                </a:lnTo>
                <a:lnTo>
                  <a:pt x="1228" y="3199"/>
                </a:lnTo>
                <a:lnTo>
                  <a:pt x="1141" y="3176"/>
                </a:lnTo>
                <a:lnTo>
                  <a:pt x="1055" y="3149"/>
                </a:lnTo>
                <a:lnTo>
                  <a:pt x="972" y="3116"/>
                </a:lnTo>
                <a:lnTo>
                  <a:pt x="892" y="3079"/>
                </a:lnTo>
                <a:lnTo>
                  <a:pt x="815" y="3037"/>
                </a:lnTo>
                <a:lnTo>
                  <a:pt x="740" y="2990"/>
                </a:lnTo>
                <a:lnTo>
                  <a:pt x="667" y="2939"/>
                </a:lnTo>
                <a:lnTo>
                  <a:pt x="597" y="2885"/>
                </a:lnTo>
                <a:lnTo>
                  <a:pt x="530" y="2825"/>
                </a:lnTo>
                <a:lnTo>
                  <a:pt x="465" y="2761"/>
                </a:lnTo>
                <a:lnTo>
                  <a:pt x="403" y="2693"/>
                </a:lnTo>
                <a:lnTo>
                  <a:pt x="337" y="2613"/>
                </a:lnTo>
                <a:lnTo>
                  <a:pt x="277" y="2531"/>
                </a:lnTo>
                <a:lnTo>
                  <a:pt x="223" y="2446"/>
                </a:lnTo>
                <a:lnTo>
                  <a:pt x="176" y="2361"/>
                </a:lnTo>
                <a:lnTo>
                  <a:pt x="133" y="2274"/>
                </a:lnTo>
                <a:lnTo>
                  <a:pt x="96" y="2184"/>
                </a:lnTo>
                <a:lnTo>
                  <a:pt x="66" y="2094"/>
                </a:lnTo>
                <a:lnTo>
                  <a:pt x="41" y="2003"/>
                </a:lnTo>
                <a:lnTo>
                  <a:pt x="22" y="1908"/>
                </a:lnTo>
                <a:lnTo>
                  <a:pt x="9" y="1814"/>
                </a:lnTo>
                <a:lnTo>
                  <a:pt x="2" y="1718"/>
                </a:lnTo>
                <a:lnTo>
                  <a:pt x="0" y="1619"/>
                </a:lnTo>
                <a:lnTo>
                  <a:pt x="4" y="1520"/>
                </a:lnTo>
                <a:lnTo>
                  <a:pt x="14" y="1418"/>
                </a:lnTo>
                <a:lnTo>
                  <a:pt x="30" y="1316"/>
                </a:lnTo>
                <a:lnTo>
                  <a:pt x="51" y="1221"/>
                </a:lnTo>
                <a:lnTo>
                  <a:pt x="75" y="1130"/>
                </a:lnTo>
                <a:lnTo>
                  <a:pt x="106" y="1041"/>
                </a:lnTo>
                <a:lnTo>
                  <a:pt x="141" y="955"/>
                </a:lnTo>
                <a:lnTo>
                  <a:pt x="181" y="872"/>
                </a:lnTo>
                <a:lnTo>
                  <a:pt x="226" y="791"/>
                </a:lnTo>
                <a:lnTo>
                  <a:pt x="276" y="714"/>
                </a:lnTo>
                <a:lnTo>
                  <a:pt x="331" y="639"/>
                </a:lnTo>
                <a:lnTo>
                  <a:pt x="390" y="567"/>
                </a:lnTo>
                <a:lnTo>
                  <a:pt x="454" y="498"/>
                </a:lnTo>
                <a:lnTo>
                  <a:pt x="522" y="432"/>
                </a:lnTo>
                <a:lnTo>
                  <a:pt x="595" y="368"/>
                </a:lnTo>
                <a:lnTo>
                  <a:pt x="672" y="308"/>
                </a:lnTo>
                <a:lnTo>
                  <a:pt x="751" y="253"/>
                </a:lnTo>
                <a:lnTo>
                  <a:pt x="832" y="204"/>
                </a:lnTo>
                <a:lnTo>
                  <a:pt x="916" y="161"/>
                </a:lnTo>
                <a:lnTo>
                  <a:pt x="1003" y="121"/>
                </a:lnTo>
                <a:lnTo>
                  <a:pt x="1092" y="88"/>
                </a:lnTo>
                <a:lnTo>
                  <a:pt x="1183" y="60"/>
                </a:lnTo>
                <a:lnTo>
                  <a:pt x="1277" y="37"/>
                </a:lnTo>
                <a:lnTo>
                  <a:pt x="1373" y="20"/>
                </a:lnTo>
                <a:lnTo>
                  <a:pt x="150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12" name="Group 282">
            <a:extLst>
              <a:ext uri="{FF2B5EF4-FFF2-40B4-BE49-F238E27FC236}">
                <a16:creationId xmlns:a16="http://schemas.microsoft.com/office/drawing/2014/main" id="{FEE1FE67-EA58-903B-39EB-7D0F41CC20E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67606" y="4267227"/>
            <a:ext cx="361950" cy="309563"/>
            <a:chOff x="4006" y="2347"/>
            <a:chExt cx="228" cy="195"/>
          </a:xfrm>
          <a:solidFill>
            <a:schemeClr val="tx2"/>
          </a:solidFill>
        </p:grpSpPr>
        <p:sp>
          <p:nvSpPr>
            <p:cNvPr id="313" name="Freeform 284">
              <a:extLst>
                <a:ext uri="{FF2B5EF4-FFF2-40B4-BE49-F238E27FC236}">
                  <a16:creationId xmlns:a16="http://schemas.microsoft.com/office/drawing/2014/main" id="{5290CE79-73E0-0DAF-5475-6A1838A61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347"/>
              <a:ext cx="47" cy="51"/>
            </a:xfrm>
            <a:custGeom>
              <a:avLst/>
              <a:gdLst>
                <a:gd name="T0" fmla="*/ 583 w 699"/>
                <a:gd name="T1" fmla="*/ 0 h 765"/>
                <a:gd name="T2" fmla="*/ 604 w 699"/>
                <a:gd name="T3" fmla="*/ 0 h 765"/>
                <a:gd name="T4" fmla="*/ 625 w 699"/>
                <a:gd name="T5" fmla="*/ 4 h 765"/>
                <a:gd name="T6" fmla="*/ 644 w 699"/>
                <a:gd name="T7" fmla="*/ 11 h 765"/>
                <a:gd name="T8" fmla="*/ 661 w 699"/>
                <a:gd name="T9" fmla="*/ 22 h 765"/>
                <a:gd name="T10" fmla="*/ 674 w 699"/>
                <a:gd name="T11" fmla="*/ 35 h 765"/>
                <a:gd name="T12" fmla="*/ 686 w 699"/>
                <a:gd name="T13" fmla="*/ 52 h 765"/>
                <a:gd name="T14" fmla="*/ 696 w 699"/>
                <a:gd name="T15" fmla="*/ 75 h 765"/>
                <a:gd name="T16" fmla="*/ 699 w 699"/>
                <a:gd name="T17" fmla="*/ 100 h 765"/>
                <a:gd name="T18" fmla="*/ 697 w 699"/>
                <a:gd name="T19" fmla="*/ 125 h 765"/>
                <a:gd name="T20" fmla="*/ 687 w 699"/>
                <a:gd name="T21" fmla="*/ 150 h 765"/>
                <a:gd name="T22" fmla="*/ 668 w 699"/>
                <a:gd name="T23" fmla="*/ 186 h 765"/>
                <a:gd name="T24" fmla="*/ 648 w 699"/>
                <a:gd name="T25" fmla="*/ 220 h 765"/>
                <a:gd name="T26" fmla="*/ 368 w 699"/>
                <a:gd name="T27" fmla="*/ 695 h 765"/>
                <a:gd name="T28" fmla="*/ 351 w 699"/>
                <a:gd name="T29" fmla="*/ 719 h 765"/>
                <a:gd name="T30" fmla="*/ 332 w 699"/>
                <a:gd name="T31" fmla="*/ 739 h 765"/>
                <a:gd name="T32" fmla="*/ 312 w 699"/>
                <a:gd name="T33" fmla="*/ 754 h 765"/>
                <a:gd name="T34" fmla="*/ 289 w 699"/>
                <a:gd name="T35" fmla="*/ 762 h 765"/>
                <a:gd name="T36" fmla="*/ 266 w 699"/>
                <a:gd name="T37" fmla="*/ 765 h 765"/>
                <a:gd name="T38" fmla="*/ 266 w 699"/>
                <a:gd name="T39" fmla="*/ 765 h 765"/>
                <a:gd name="T40" fmla="*/ 243 w 699"/>
                <a:gd name="T41" fmla="*/ 762 h 765"/>
                <a:gd name="T42" fmla="*/ 221 w 699"/>
                <a:gd name="T43" fmla="*/ 754 h 765"/>
                <a:gd name="T44" fmla="*/ 200 w 699"/>
                <a:gd name="T45" fmla="*/ 739 h 765"/>
                <a:gd name="T46" fmla="*/ 181 w 699"/>
                <a:gd name="T47" fmla="*/ 720 h 765"/>
                <a:gd name="T48" fmla="*/ 164 w 699"/>
                <a:gd name="T49" fmla="*/ 695 h 765"/>
                <a:gd name="T50" fmla="*/ 0 w 699"/>
                <a:gd name="T51" fmla="*/ 421 h 765"/>
                <a:gd name="T52" fmla="*/ 0 w 699"/>
                <a:gd name="T53" fmla="*/ 359 h 765"/>
                <a:gd name="T54" fmla="*/ 4 w 699"/>
                <a:gd name="T55" fmla="*/ 352 h 765"/>
                <a:gd name="T56" fmla="*/ 21 w 699"/>
                <a:gd name="T57" fmla="*/ 328 h 765"/>
                <a:gd name="T58" fmla="*/ 40 w 699"/>
                <a:gd name="T59" fmla="*/ 309 h 765"/>
                <a:gd name="T60" fmla="*/ 61 w 699"/>
                <a:gd name="T61" fmla="*/ 294 h 765"/>
                <a:gd name="T62" fmla="*/ 83 w 699"/>
                <a:gd name="T63" fmla="*/ 286 h 765"/>
                <a:gd name="T64" fmla="*/ 105 w 699"/>
                <a:gd name="T65" fmla="*/ 283 h 765"/>
                <a:gd name="T66" fmla="*/ 105 w 699"/>
                <a:gd name="T67" fmla="*/ 283 h 765"/>
                <a:gd name="T68" fmla="*/ 129 w 699"/>
                <a:gd name="T69" fmla="*/ 286 h 765"/>
                <a:gd name="T70" fmla="*/ 151 w 699"/>
                <a:gd name="T71" fmla="*/ 294 h 765"/>
                <a:gd name="T72" fmla="*/ 171 w 699"/>
                <a:gd name="T73" fmla="*/ 309 h 765"/>
                <a:gd name="T74" fmla="*/ 190 w 699"/>
                <a:gd name="T75" fmla="*/ 330 h 765"/>
                <a:gd name="T76" fmla="*/ 208 w 699"/>
                <a:gd name="T77" fmla="*/ 355 h 765"/>
                <a:gd name="T78" fmla="*/ 266 w 699"/>
                <a:gd name="T79" fmla="*/ 452 h 765"/>
                <a:gd name="T80" fmla="*/ 314 w 699"/>
                <a:gd name="T81" fmla="*/ 372 h 765"/>
                <a:gd name="T82" fmla="*/ 495 w 699"/>
                <a:gd name="T83" fmla="*/ 64 h 765"/>
                <a:gd name="T84" fmla="*/ 508 w 699"/>
                <a:gd name="T85" fmla="*/ 42 h 765"/>
                <a:gd name="T86" fmla="*/ 524 w 699"/>
                <a:gd name="T87" fmla="*/ 25 h 765"/>
                <a:gd name="T88" fmla="*/ 542 w 699"/>
                <a:gd name="T89" fmla="*/ 12 h 765"/>
                <a:gd name="T90" fmla="*/ 562 w 699"/>
                <a:gd name="T91" fmla="*/ 4 h 765"/>
                <a:gd name="T92" fmla="*/ 583 w 699"/>
                <a:gd name="T9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9" h="765">
                  <a:moveTo>
                    <a:pt x="583" y="0"/>
                  </a:moveTo>
                  <a:lnTo>
                    <a:pt x="604" y="0"/>
                  </a:lnTo>
                  <a:lnTo>
                    <a:pt x="625" y="4"/>
                  </a:lnTo>
                  <a:lnTo>
                    <a:pt x="644" y="11"/>
                  </a:lnTo>
                  <a:lnTo>
                    <a:pt x="661" y="22"/>
                  </a:lnTo>
                  <a:lnTo>
                    <a:pt x="674" y="35"/>
                  </a:lnTo>
                  <a:lnTo>
                    <a:pt x="686" y="52"/>
                  </a:lnTo>
                  <a:lnTo>
                    <a:pt x="696" y="75"/>
                  </a:lnTo>
                  <a:lnTo>
                    <a:pt x="699" y="100"/>
                  </a:lnTo>
                  <a:lnTo>
                    <a:pt x="697" y="125"/>
                  </a:lnTo>
                  <a:lnTo>
                    <a:pt x="687" y="150"/>
                  </a:lnTo>
                  <a:lnTo>
                    <a:pt x="668" y="186"/>
                  </a:lnTo>
                  <a:lnTo>
                    <a:pt x="648" y="220"/>
                  </a:lnTo>
                  <a:lnTo>
                    <a:pt x="368" y="695"/>
                  </a:lnTo>
                  <a:lnTo>
                    <a:pt x="351" y="719"/>
                  </a:lnTo>
                  <a:lnTo>
                    <a:pt x="332" y="739"/>
                  </a:lnTo>
                  <a:lnTo>
                    <a:pt x="312" y="754"/>
                  </a:lnTo>
                  <a:lnTo>
                    <a:pt x="289" y="762"/>
                  </a:lnTo>
                  <a:lnTo>
                    <a:pt x="266" y="765"/>
                  </a:lnTo>
                  <a:lnTo>
                    <a:pt x="266" y="765"/>
                  </a:lnTo>
                  <a:lnTo>
                    <a:pt x="243" y="762"/>
                  </a:lnTo>
                  <a:lnTo>
                    <a:pt x="221" y="754"/>
                  </a:lnTo>
                  <a:lnTo>
                    <a:pt x="200" y="739"/>
                  </a:lnTo>
                  <a:lnTo>
                    <a:pt x="181" y="720"/>
                  </a:lnTo>
                  <a:lnTo>
                    <a:pt x="164" y="695"/>
                  </a:lnTo>
                  <a:lnTo>
                    <a:pt x="0" y="421"/>
                  </a:lnTo>
                  <a:lnTo>
                    <a:pt x="0" y="359"/>
                  </a:lnTo>
                  <a:lnTo>
                    <a:pt x="4" y="352"/>
                  </a:lnTo>
                  <a:lnTo>
                    <a:pt x="21" y="328"/>
                  </a:lnTo>
                  <a:lnTo>
                    <a:pt x="40" y="309"/>
                  </a:lnTo>
                  <a:lnTo>
                    <a:pt x="61" y="294"/>
                  </a:lnTo>
                  <a:lnTo>
                    <a:pt x="83" y="286"/>
                  </a:lnTo>
                  <a:lnTo>
                    <a:pt x="105" y="283"/>
                  </a:lnTo>
                  <a:lnTo>
                    <a:pt x="105" y="283"/>
                  </a:lnTo>
                  <a:lnTo>
                    <a:pt x="129" y="286"/>
                  </a:lnTo>
                  <a:lnTo>
                    <a:pt x="151" y="294"/>
                  </a:lnTo>
                  <a:lnTo>
                    <a:pt x="171" y="309"/>
                  </a:lnTo>
                  <a:lnTo>
                    <a:pt x="190" y="330"/>
                  </a:lnTo>
                  <a:lnTo>
                    <a:pt x="208" y="355"/>
                  </a:lnTo>
                  <a:lnTo>
                    <a:pt x="266" y="452"/>
                  </a:lnTo>
                  <a:lnTo>
                    <a:pt x="314" y="372"/>
                  </a:lnTo>
                  <a:lnTo>
                    <a:pt x="495" y="64"/>
                  </a:lnTo>
                  <a:lnTo>
                    <a:pt x="508" y="42"/>
                  </a:lnTo>
                  <a:lnTo>
                    <a:pt x="524" y="25"/>
                  </a:lnTo>
                  <a:lnTo>
                    <a:pt x="542" y="12"/>
                  </a:lnTo>
                  <a:lnTo>
                    <a:pt x="562" y="4"/>
                  </a:lnTo>
                  <a:lnTo>
                    <a:pt x="5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" name="Freeform 285">
              <a:extLst>
                <a:ext uri="{FF2B5EF4-FFF2-40B4-BE49-F238E27FC236}">
                  <a16:creationId xmlns:a16="http://schemas.microsoft.com/office/drawing/2014/main" id="{39E329C1-7D87-22C4-791B-33E4AF98F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491"/>
              <a:ext cx="47" cy="51"/>
            </a:xfrm>
            <a:custGeom>
              <a:avLst/>
              <a:gdLst>
                <a:gd name="T0" fmla="*/ 596 w 699"/>
                <a:gd name="T1" fmla="*/ 0 h 765"/>
                <a:gd name="T2" fmla="*/ 617 w 699"/>
                <a:gd name="T3" fmla="*/ 2 h 765"/>
                <a:gd name="T4" fmla="*/ 637 w 699"/>
                <a:gd name="T5" fmla="*/ 8 h 765"/>
                <a:gd name="T6" fmla="*/ 655 w 699"/>
                <a:gd name="T7" fmla="*/ 18 h 765"/>
                <a:gd name="T8" fmla="*/ 672 w 699"/>
                <a:gd name="T9" fmla="*/ 33 h 765"/>
                <a:gd name="T10" fmla="*/ 686 w 699"/>
                <a:gd name="T11" fmla="*/ 52 h 765"/>
                <a:gd name="T12" fmla="*/ 695 w 699"/>
                <a:gd name="T13" fmla="*/ 73 h 765"/>
                <a:gd name="T14" fmla="*/ 699 w 699"/>
                <a:gd name="T15" fmla="*/ 95 h 765"/>
                <a:gd name="T16" fmla="*/ 698 w 699"/>
                <a:gd name="T17" fmla="*/ 119 h 765"/>
                <a:gd name="T18" fmla="*/ 692 w 699"/>
                <a:gd name="T19" fmla="*/ 141 h 765"/>
                <a:gd name="T20" fmla="*/ 686 w 699"/>
                <a:gd name="T21" fmla="*/ 154 h 765"/>
                <a:gd name="T22" fmla="*/ 680 w 699"/>
                <a:gd name="T23" fmla="*/ 166 h 765"/>
                <a:gd name="T24" fmla="*/ 367 w 699"/>
                <a:gd name="T25" fmla="*/ 696 h 765"/>
                <a:gd name="T26" fmla="*/ 350 w 699"/>
                <a:gd name="T27" fmla="*/ 721 h 765"/>
                <a:gd name="T28" fmla="*/ 332 w 699"/>
                <a:gd name="T29" fmla="*/ 740 h 765"/>
                <a:gd name="T30" fmla="*/ 311 w 699"/>
                <a:gd name="T31" fmla="*/ 754 h 765"/>
                <a:gd name="T32" fmla="*/ 289 w 699"/>
                <a:gd name="T33" fmla="*/ 763 h 765"/>
                <a:gd name="T34" fmla="*/ 266 w 699"/>
                <a:gd name="T35" fmla="*/ 765 h 765"/>
                <a:gd name="T36" fmla="*/ 243 w 699"/>
                <a:gd name="T37" fmla="*/ 763 h 765"/>
                <a:gd name="T38" fmla="*/ 221 w 699"/>
                <a:gd name="T39" fmla="*/ 754 h 765"/>
                <a:gd name="T40" fmla="*/ 200 w 699"/>
                <a:gd name="T41" fmla="*/ 740 h 765"/>
                <a:gd name="T42" fmla="*/ 181 w 699"/>
                <a:gd name="T43" fmla="*/ 720 h 765"/>
                <a:gd name="T44" fmla="*/ 165 w 699"/>
                <a:gd name="T45" fmla="*/ 696 h 765"/>
                <a:gd name="T46" fmla="*/ 0 w 699"/>
                <a:gd name="T47" fmla="*/ 417 h 765"/>
                <a:gd name="T48" fmla="*/ 0 w 699"/>
                <a:gd name="T49" fmla="*/ 349 h 765"/>
                <a:gd name="T50" fmla="*/ 12 w 699"/>
                <a:gd name="T51" fmla="*/ 341 h 765"/>
                <a:gd name="T52" fmla="*/ 29 w 699"/>
                <a:gd name="T53" fmla="*/ 325 h 765"/>
                <a:gd name="T54" fmla="*/ 45 w 699"/>
                <a:gd name="T55" fmla="*/ 312 h 765"/>
                <a:gd name="T56" fmla="*/ 63 w 699"/>
                <a:gd name="T57" fmla="*/ 298 h 765"/>
                <a:gd name="T58" fmla="*/ 83 w 699"/>
                <a:gd name="T59" fmla="*/ 288 h 765"/>
                <a:gd name="T60" fmla="*/ 104 w 699"/>
                <a:gd name="T61" fmla="*/ 283 h 765"/>
                <a:gd name="T62" fmla="*/ 126 w 699"/>
                <a:gd name="T63" fmla="*/ 284 h 765"/>
                <a:gd name="T64" fmla="*/ 146 w 699"/>
                <a:gd name="T65" fmla="*/ 290 h 765"/>
                <a:gd name="T66" fmla="*/ 166 w 699"/>
                <a:gd name="T67" fmla="*/ 302 h 765"/>
                <a:gd name="T68" fmla="*/ 185 w 699"/>
                <a:gd name="T69" fmla="*/ 319 h 765"/>
                <a:gd name="T70" fmla="*/ 201 w 699"/>
                <a:gd name="T71" fmla="*/ 342 h 765"/>
                <a:gd name="T72" fmla="*/ 233 w 699"/>
                <a:gd name="T73" fmla="*/ 395 h 765"/>
                <a:gd name="T74" fmla="*/ 265 w 699"/>
                <a:gd name="T75" fmla="*/ 450 h 765"/>
                <a:gd name="T76" fmla="*/ 266 w 699"/>
                <a:gd name="T77" fmla="*/ 452 h 765"/>
                <a:gd name="T78" fmla="*/ 321 w 699"/>
                <a:gd name="T79" fmla="*/ 357 h 765"/>
                <a:gd name="T80" fmla="*/ 408 w 699"/>
                <a:gd name="T81" fmla="*/ 209 h 765"/>
                <a:gd name="T82" fmla="*/ 497 w 699"/>
                <a:gd name="T83" fmla="*/ 62 h 765"/>
                <a:gd name="T84" fmla="*/ 507 w 699"/>
                <a:gd name="T85" fmla="*/ 48 h 765"/>
                <a:gd name="T86" fmla="*/ 520 w 699"/>
                <a:gd name="T87" fmla="*/ 33 h 765"/>
                <a:gd name="T88" fmla="*/ 536 w 699"/>
                <a:gd name="T89" fmla="*/ 20 h 765"/>
                <a:gd name="T90" fmla="*/ 554 w 699"/>
                <a:gd name="T91" fmla="*/ 10 h 765"/>
                <a:gd name="T92" fmla="*/ 573 w 699"/>
                <a:gd name="T93" fmla="*/ 3 h 765"/>
                <a:gd name="T94" fmla="*/ 596 w 699"/>
                <a:gd name="T95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99" h="765">
                  <a:moveTo>
                    <a:pt x="596" y="0"/>
                  </a:moveTo>
                  <a:lnTo>
                    <a:pt x="617" y="2"/>
                  </a:lnTo>
                  <a:lnTo>
                    <a:pt x="637" y="8"/>
                  </a:lnTo>
                  <a:lnTo>
                    <a:pt x="655" y="18"/>
                  </a:lnTo>
                  <a:lnTo>
                    <a:pt x="672" y="33"/>
                  </a:lnTo>
                  <a:lnTo>
                    <a:pt x="686" y="52"/>
                  </a:lnTo>
                  <a:lnTo>
                    <a:pt x="695" y="73"/>
                  </a:lnTo>
                  <a:lnTo>
                    <a:pt x="699" y="95"/>
                  </a:lnTo>
                  <a:lnTo>
                    <a:pt x="698" y="119"/>
                  </a:lnTo>
                  <a:lnTo>
                    <a:pt x="692" y="141"/>
                  </a:lnTo>
                  <a:lnTo>
                    <a:pt x="686" y="154"/>
                  </a:lnTo>
                  <a:lnTo>
                    <a:pt x="680" y="166"/>
                  </a:lnTo>
                  <a:lnTo>
                    <a:pt x="367" y="696"/>
                  </a:lnTo>
                  <a:lnTo>
                    <a:pt x="350" y="721"/>
                  </a:lnTo>
                  <a:lnTo>
                    <a:pt x="332" y="740"/>
                  </a:lnTo>
                  <a:lnTo>
                    <a:pt x="311" y="754"/>
                  </a:lnTo>
                  <a:lnTo>
                    <a:pt x="289" y="763"/>
                  </a:lnTo>
                  <a:lnTo>
                    <a:pt x="266" y="765"/>
                  </a:lnTo>
                  <a:lnTo>
                    <a:pt x="243" y="763"/>
                  </a:lnTo>
                  <a:lnTo>
                    <a:pt x="221" y="754"/>
                  </a:lnTo>
                  <a:lnTo>
                    <a:pt x="200" y="740"/>
                  </a:lnTo>
                  <a:lnTo>
                    <a:pt x="181" y="720"/>
                  </a:lnTo>
                  <a:lnTo>
                    <a:pt x="165" y="696"/>
                  </a:lnTo>
                  <a:lnTo>
                    <a:pt x="0" y="417"/>
                  </a:lnTo>
                  <a:lnTo>
                    <a:pt x="0" y="349"/>
                  </a:lnTo>
                  <a:lnTo>
                    <a:pt x="12" y="341"/>
                  </a:lnTo>
                  <a:lnTo>
                    <a:pt x="29" y="325"/>
                  </a:lnTo>
                  <a:lnTo>
                    <a:pt x="45" y="312"/>
                  </a:lnTo>
                  <a:lnTo>
                    <a:pt x="63" y="298"/>
                  </a:lnTo>
                  <a:lnTo>
                    <a:pt x="83" y="288"/>
                  </a:lnTo>
                  <a:lnTo>
                    <a:pt x="104" y="283"/>
                  </a:lnTo>
                  <a:lnTo>
                    <a:pt x="126" y="284"/>
                  </a:lnTo>
                  <a:lnTo>
                    <a:pt x="146" y="290"/>
                  </a:lnTo>
                  <a:lnTo>
                    <a:pt x="166" y="302"/>
                  </a:lnTo>
                  <a:lnTo>
                    <a:pt x="185" y="319"/>
                  </a:lnTo>
                  <a:lnTo>
                    <a:pt x="201" y="342"/>
                  </a:lnTo>
                  <a:lnTo>
                    <a:pt x="233" y="395"/>
                  </a:lnTo>
                  <a:lnTo>
                    <a:pt x="265" y="450"/>
                  </a:lnTo>
                  <a:lnTo>
                    <a:pt x="266" y="452"/>
                  </a:lnTo>
                  <a:lnTo>
                    <a:pt x="321" y="357"/>
                  </a:lnTo>
                  <a:lnTo>
                    <a:pt x="408" y="209"/>
                  </a:lnTo>
                  <a:lnTo>
                    <a:pt x="497" y="62"/>
                  </a:lnTo>
                  <a:lnTo>
                    <a:pt x="507" y="48"/>
                  </a:lnTo>
                  <a:lnTo>
                    <a:pt x="520" y="33"/>
                  </a:lnTo>
                  <a:lnTo>
                    <a:pt x="536" y="20"/>
                  </a:lnTo>
                  <a:lnTo>
                    <a:pt x="554" y="10"/>
                  </a:lnTo>
                  <a:lnTo>
                    <a:pt x="573" y="3"/>
                  </a:lnTo>
                  <a:lnTo>
                    <a:pt x="5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5" name="Freeform 286">
              <a:extLst>
                <a:ext uri="{FF2B5EF4-FFF2-40B4-BE49-F238E27FC236}">
                  <a16:creationId xmlns:a16="http://schemas.microsoft.com/office/drawing/2014/main" id="{24E434F6-873C-6147-06E0-5E951D64B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419"/>
              <a:ext cx="47" cy="51"/>
            </a:xfrm>
            <a:custGeom>
              <a:avLst/>
              <a:gdLst>
                <a:gd name="T0" fmla="*/ 583 w 699"/>
                <a:gd name="T1" fmla="*/ 0 h 766"/>
                <a:gd name="T2" fmla="*/ 604 w 699"/>
                <a:gd name="T3" fmla="*/ 0 h 766"/>
                <a:gd name="T4" fmla="*/ 626 w 699"/>
                <a:gd name="T5" fmla="*/ 5 h 766"/>
                <a:gd name="T6" fmla="*/ 647 w 699"/>
                <a:gd name="T7" fmla="*/ 14 h 766"/>
                <a:gd name="T8" fmla="*/ 666 w 699"/>
                <a:gd name="T9" fmla="*/ 28 h 766"/>
                <a:gd name="T10" fmla="*/ 680 w 699"/>
                <a:gd name="T11" fmla="*/ 44 h 766"/>
                <a:gd name="T12" fmla="*/ 690 w 699"/>
                <a:gd name="T13" fmla="*/ 62 h 766"/>
                <a:gd name="T14" fmla="*/ 697 w 699"/>
                <a:gd name="T15" fmla="*/ 82 h 766"/>
                <a:gd name="T16" fmla="*/ 699 w 699"/>
                <a:gd name="T17" fmla="*/ 103 h 766"/>
                <a:gd name="T18" fmla="*/ 697 w 699"/>
                <a:gd name="T19" fmla="*/ 125 h 766"/>
                <a:gd name="T20" fmla="*/ 689 w 699"/>
                <a:gd name="T21" fmla="*/ 147 h 766"/>
                <a:gd name="T22" fmla="*/ 682 w 699"/>
                <a:gd name="T23" fmla="*/ 163 h 766"/>
                <a:gd name="T24" fmla="*/ 673 w 699"/>
                <a:gd name="T25" fmla="*/ 177 h 766"/>
                <a:gd name="T26" fmla="*/ 369 w 699"/>
                <a:gd name="T27" fmla="*/ 695 h 766"/>
                <a:gd name="T28" fmla="*/ 351 w 699"/>
                <a:gd name="T29" fmla="*/ 720 h 766"/>
                <a:gd name="T30" fmla="*/ 332 w 699"/>
                <a:gd name="T31" fmla="*/ 740 h 766"/>
                <a:gd name="T32" fmla="*/ 312 w 699"/>
                <a:gd name="T33" fmla="*/ 755 h 766"/>
                <a:gd name="T34" fmla="*/ 289 w 699"/>
                <a:gd name="T35" fmla="*/ 763 h 766"/>
                <a:gd name="T36" fmla="*/ 266 w 699"/>
                <a:gd name="T37" fmla="*/ 766 h 766"/>
                <a:gd name="T38" fmla="*/ 266 w 699"/>
                <a:gd name="T39" fmla="*/ 766 h 766"/>
                <a:gd name="T40" fmla="*/ 243 w 699"/>
                <a:gd name="T41" fmla="*/ 763 h 766"/>
                <a:gd name="T42" fmla="*/ 220 w 699"/>
                <a:gd name="T43" fmla="*/ 755 h 766"/>
                <a:gd name="T44" fmla="*/ 200 w 699"/>
                <a:gd name="T45" fmla="*/ 740 h 766"/>
                <a:gd name="T46" fmla="*/ 180 w 699"/>
                <a:gd name="T47" fmla="*/ 719 h 766"/>
                <a:gd name="T48" fmla="*/ 163 w 699"/>
                <a:gd name="T49" fmla="*/ 694 h 766"/>
                <a:gd name="T50" fmla="*/ 57 w 699"/>
                <a:gd name="T51" fmla="*/ 518 h 766"/>
                <a:gd name="T52" fmla="*/ 0 w 699"/>
                <a:gd name="T53" fmla="*/ 423 h 766"/>
                <a:gd name="T54" fmla="*/ 0 w 699"/>
                <a:gd name="T55" fmla="*/ 353 h 766"/>
                <a:gd name="T56" fmla="*/ 14 w 699"/>
                <a:gd name="T57" fmla="*/ 336 h 766"/>
                <a:gd name="T58" fmla="*/ 23 w 699"/>
                <a:gd name="T59" fmla="*/ 324 h 766"/>
                <a:gd name="T60" fmla="*/ 34 w 699"/>
                <a:gd name="T61" fmla="*/ 313 h 766"/>
                <a:gd name="T62" fmla="*/ 53 w 699"/>
                <a:gd name="T63" fmla="*/ 298 h 766"/>
                <a:gd name="T64" fmla="*/ 74 w 699"/>
                <a:gd name="T65" fmla="*/ 289 h 766"/>
                <a:gd name="T66" fmla="*/ 97 w 699"/>
                <a:gd name="T67" fmla="*/ 285 h 766"/>
                <a:gd name="T68" fmla="*/ 119 w 699"/>
                <a:gd name="T69" fmla="*/ 286 h 766"/>
                <a:gd name="T70" fmla="*/ 143 w 699"/>
                <a:gd name="T71" fmla="*/ 292 h 766"/>
                <a:gd name="T72" fmla="*/ 165 w 699"/>
                <a:gd name="T73" fmla="*/ 304 h 766"/>
                <a:gd name="T74" fmla="*/ 184 w 699"/>
                <a:gd name="T75" fmla="*/ 320 h 766"/>
                <a:gd name="T76" fmla="*/ 200 w 699"/>
                <a:gd name="T77" fmla="*/ 341 h 766"/>
                <a:gd name="T78" fmla="*/ 231 w 699"/>
                <a:gd name="T79" fmla="*/ 393 h 766"/>
                <a:gd name="T80" fmla="*/ 263 w 699"/>
                <a:gd name="T81" fmla="*/ 448 h 766"/>
                <a:gd name="T82" fmla="*/ 266 w 699"/>
                <a:gd name="T83" fmla="*/ 453 h 766"/>
                <a:gd name="T84" fmla="*/ 489 w 699"/>
                <a:gd name="T85" fmla="*/ 73 h 766"/>
                <a:gd name="T86" fmla="*/ 497 w 699"/>
                <a:gd name="T87" fmla="*/ 60 h 766"/>
                <a:gd name="T88" fmla="*/ 503 w 699"/>
                <a:gd name="T89" fmla="*/ 51 h 766"/>
                <a:gd name="T90" fmla="*/ 508 w 699"/>
                <a:gd name="T91" fmla="*/ 42 h 766"/>
                <a:gd name="T92" fmla="*/ 524 w 699"/>
                <a:gd name="T93" fmla="*/ 26 h 766"/>
                <a:gd name="T94" fmla="*/ 542 w 699"/>
                <a:gd name="T95" fmla="*/ 12 h 766"/>
                <a:gd name="T96" fmla="*/ 563 w 699"/>
                <a:gd name="T97" fmla="*/ 4 h 766"/>
                <a:gd name="T98" fmla="*/ 583 w 699"/>
                <a:gd name="T99" fmla="*/ 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9" h="766">
                  <a:moveTo>
                    <a:pt x="583" y="0"/>
                  </a:moveTo>
                  <a:lnTo>
                    <a:pt x="604" y="0"/>
                  </a:lnTo>
                  <a:lnTo>
                    <a:pt x="626" y="5"/>
                  </a:lnTo>
                  <a:lnTo>
                    <a:pt x="647" y="14"/>
                  </a:lnTo>
                  <a:lnTo>
                    <a:pt x="666" y="28"/>
                  </a:lnTo>
                  <a:lnTo>
                    <a:pt x="680" y="44"/>
                  </a:lnTo>
                  <a:lnTo>
                    <a:pt x="690" y="62"/>
                  </a:lnTo>
                  <a:lnTo>
                    <a:pt x="697" y="82"/>
                  </a:lnTo>
                  <a:lnTo>
                    <a:pt x="699" y="103"/>
                  </a:lnTo>
                  <a:lnTo>
                    <a:pt x="697" y="125"/>
                  </a:lnTo>
                  <a:lnTo>
                    <a:pt x="689" y="147"/>
                  </a:lnTo>
                  <a:lnTo>
                    <a:pt x="682" y="163"/>
                  </a:lnTo>
                  <a:lnTo>
                    <a:pt x="673" y="177"/>
                  </a:lnTo>
                  <a:lnTo>
                    <a:pt x="369" y="695"/>
                  </a:lnTo>
                  <a:lnTo>
                    <a:pt x="351" y="720"/>
                  </a:lnTo>
                  <a:lnTo>
                    <a:pt x="332" y="740"/>
                  </a:lnTo>
                  <a:lnTo>
                    <a:pt x="312" y="755"/>
                  </a:lnTo>
                  <a:lnTo>
                    <a:pt x="289" y="763"/>
                  </a:lnTo>
                  <a:lnTo>
                    <a:pt x="266" y="766"/>
                  </a:lnTo>
                  <a:lnTo>
                    <a:pt x="266" y="766"/>
                  </a:lnTo>
                  <a:lnTo>
                    <a:pt x="243" y="763"/>
                  </a:lnTo>
                  <a:lnTo>
                    <a:pt x="220" y="755"/>
                  </a:lnTo>
                  <a:lnTo>
                    <a:pt x="200" y="740"/>
                  </a:lnTo>
                  <a:lnTo>
                    <a:pt x="180" y="719"/>
                  </a:lnTo>
                  <a:lnTo>
                    <a:pt x="163" y="694"/>
                  </a:lnTo>
                  <a:lnTo>
                    <a:pt x="57" y="518"/>
                  </a:lnTo>
                  <a:lnTo>
                    <a:pt x="0" y="423"/>
                  </a:lnTo>
                  <a:lnTo>
                    <a:pt x="0" y="353"/>
                  </a:lnTo>
                  <a:lnTo>
                    <a:pt x="14" y="336"/>
                  </a:lnTo>
                  <a:lnTo>
                    <a:pt x="23" y="324"/>
                  </a:lnTo>
                  <a:lnTo>
                    <a:pt x="34" y="313"/>
                  </a:lnTo>
                  <a:lnTo>
                    <a:pt x="53" y="298"/>
                  </a:lnTo>
                  <a:lnTo>
                    <a:pt x="74" y="289"/>
                  </a:lnTo>
                  <a:lnTo>
                    <a:pt x="97" y="285"/>
                  </a:lnTo>
                  <a:lnTo>
                    <a:pt x="119" y="286"/>
                  </a:lnTo>
                  <a:lnTo>
                    <a:pt x="143" y="292"/>
                  </a:lnTo>
                  <a:lnTo>
                    <a:pt x="165" y="304"/>
                  </a:lnTo>
                  <a:lnTo>
                    <a:pt x="184" y="320"/>
                  </a:lnTo>
                  <a:lnTo>
                    <a:pt x="200" y="341"/>
                  </a:lnTo>
                  <a:lnTo>
                    <a:pt x="231" y="393"/>
                  </a:lnTo>
                  <a:lnTo>
                    <a:pt x="263" y="448"/>
                  </a:lnTo>
                  <a:lnTo>
                    <a:pt x="266" y="453"/>
                  </a:lnTo>
                  <a:lnTo>
                    <a:pt x="489" y="73"/>
                  </a:lnTo>
                  <a:lnTo>
                    <a:pt x="497" y="60"/>
                  </a:lnTo>
                  <a:lnTo>
                    <a:pt x="503" y="51"/>
                  </a:lnTo>
                  <a:lnTo>
                    <a:pt x="508" y="42"/>
                  </a:lnTo>
                  <a:lnTo>
                    <a:pt x="524" y="26"/>
                  </a:lnTo>
                  <a:lnTo>
                    <a:pt x="542" y="12"/>
                  </a:lnTo>
                  <a:lnTo>
                    <a:pt x="563" y="4"/>
                  </a:lnTo>
                  <a:lnTo>
                    <a:pt x="5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6" name="Freeform 287">
              <a:extLst>
                <a:ext uri="{FF2B5EF4-FFF2-40B4-BE49-F238E27FC236}">
                  <a16:creationId xmlns:a16="http://schemas.microsoft.com/office/drawing/2014/main" id="{7B74FFA1-267D-981F-1065-705A7412D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437"/>
              <a:ext cx="168" cy="14"/>
            </a:xfrm>
            <a:custGeom>
              <a:avLst/>
              <a:gdLst>
                <a:gd name="T0" fmla="*/ 130 w 2515"/>
                <a:gd name="T1" fmla="*/ 0 h 211"/>
                <a:gd name="T2" fmla="*/ 2387 w 2515"/>
                <a:gd name="T3" fmla="*/ 0 h 211"/>
                <a:gd name="T4" fmla="*/ 2418 w 2515"/>
                <a:gd name="T5" fmla="*/ 3 h 211"/>
                <a:gd name="T6" fmla="*/ 2444 w 2515"/>
                <a:gd name="T7" fmla="*/ 8 h 211"/>
                <a:gd name="T8" fmla="*/ 2464 w 2515"/>
                <a:gd name="T9" fmla="*/ 16 h 211"/>
                <a:gd name="T10" fmla="*/ 2482 w 2515"/>
                <a:gd name="T11" fmla="*/ 29 h 211"/>
                <a:gd name="T12" fmla="*/ 2496 w 2515"/>
                <a:gd name="T13" fmla="*/ 45 h 211"/>
                <a:gd name="T14" fmla="*/ 2507 w 2515"/>
                <a:gd name="T15" fmla="*/ 64 h 211"/>
                <a:gd name="T16" fmla="*/ 2513 w 2515"/>
                <a:gd name="T17" fmla="*/ 85 h 211"/>
                <a:gd name="T18" fmla="*/ 2515 w 2515"/>
                <a:gd name="T19" fmla="*/ 108 h 211"/>
                <a:gd name="T20" fmla="*/ 2512 w 2515"/>
                <a:gd name="T21" fmla="*/ 130 h 211"/>
                <a:gd name="T22" fmla="*/ 2506 w 2515"/>
                <a:gd name="T23" fmla="*/ 151 h 211"/>
                <a:gd name="T24" fmla="*/ 2494 w 2515"/>
                <a:gd name="T25" fmla="*/ 169 h 211"/>
                <a:gd name="T26" fmla="*/ 2480 w 2515"/>
                <a:gd name="T27" fmla="*/ 184 h 211"/>
                <a:gd name="T28" fmla="*/ 2462 w 2515"/>
                <a:gd name="T29" fmla="*/ 196 h 211"/>
                <a:gd name="T30" fmla="*/ 2443 w 2515"/>
                <a:gd name="T31" fmla="*/ 204 h 211"/>
                <a:gd name="T32" fmla="*/ 2424 w 2515"/>
                <a:gd name="T33" fmla="*/ 208 h 211"/>
                <a:gd name="T34" fmla="*/ 2404 w 2515"/>
                <a:gd name="T35" fmla="*/ 210 h 211"/>
                <a:gd name="T36" fmla="*/ 2379 w 2515"/>
                <a:gd name="T37" fmla="*/ 211 h 211"/>
                <a:gd name="T38" fmla="*/ 1579 w 2515"/>
                <a:gd name="T39" fmla="*/ 211 h 211"/>
                <a:gd name="T40" fmla="*/ 1099 w 2515"/>
                <a:gd name="T41" fmla="*/ 211 h 211"/>
                <a:gd name="T42" fmla="*/ 135 w 2515"/>
                <a:gd name="T43" fmla="*/ 211 h 211"/>
                <a:gd name="T44" fmla="*/ 118 w 2515"/>
                <a:gd name="T45" fmla="*/ 210 h 211"/>
                <a:gd name="T46" fmla="*/ 98 w 2515"/>
                <a:gd name="T47" fmla="*/ 209 h 211"/>
                <a:gd name="T48" fmla="*/ 77 w 2515"/>
                <a:gd name="T49" fmla="*/ 205 h 211"/>
                <a:gd name="T50" fmla="*/ 54 w 2515"/>
                <a:gd name="T51" fmla="*/ 197 h 211"/>
                <a:gd name="T52" fmla="*/ 35 w 2515"/>
                <a:gd name="T53" fmla="*/ 184 h 211"/>
                <a:gd name="T54" fmla="*/ 20 w 2515"/>
                <a:gd name="T55" fmla="*/ 168 h 211"/>
                <a:gd name="T56" fmla="*/ 10 w 2515"/>
                <a:gd name="T57" fmla="*/ 149 h 211"/>
                <a:gd name="T58" fmla="*/ 2 w 2515"/>
                <a:gd name="T59" fmla="*/ 127 h 211"/>
                <a:gd name="T60" fmla="*/ 0 w 2515"/>
                <a:gd name="T61" fmla="*/ 103 h 211"/>
                <a:gd name="T62" fmla="*/ 3 w 2515"/>
                <a:gd name="T63" fmla="*/ 81 h 211"/>
                <a:gd name="T64" fmla="*/ 11 w 2515"/>
                <a:gd name="T65" fmla="*/ 60 h 211"/>
                <a:gd name="T66" fmla="*/ 22 w 2515"/>
                <a:gd name="T67" fmla="*/ 41 h 211"/>
                <a:gd name="T68" fmla="*/ 37 w 2515"/>
                <a:gd name="T69" fmla="*/ 27 h 211"/>
                <a:gd name="T70" fmla="*/ 55 w 2515"/>
                <a:gd name="T71" fmla="*/ 14 h 211"/>
                <a:gd name="T72" fmla="*/ 77 w 2515"/>
                <a:gd name="T73" fmla="*/ 7 h 211"/>
                <a:gd name="T74" fmla="*/ 101 w 2515"/>
                <a:gd name="T75" fmla="*/ 2 h 211"/>
                <a:gd name="T76" fmla="*/ 130 w 2515"/>
                <a:gd name="T7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5" h="211">
                  <a:moveTo>
                    <a:pt x="130" y="0"/>
                  </a:moveTo>
                  <a:lnTo>
                    <a:pt x="2387" y="0"/>
                  </a:lnTo>
                  <a:lnTo>
                    <a:pt x="2418" y="3"/>
                  </a:lnTo>
                  <a:lnTo>
                    <a:pt x="2444" y="8"/>
                  </a:lnTo>
                  <a:lnTo>
                    <a:pt x="2464" y="16"/>
                  </a:lnTo>
                  <a:lnTo>
                    <a:pt x="2482" y="29"/>
                  </a:lnTo>
                  <a:lnTo>
                    <a:pt x="2496" y="45"/>
                  </a:lnTo>
                  <a:lnTo>
                    <a:pt x="2507" y="64"/>
                  </a:lnTo>
                  <a:lnTo>
                    <a:pt x="2513" y="85"/>
                  </a:lnTo>
                  <a:lnTo>
                    <a:pt x="2515" y="108"/>
                  </a:lnTo>
                  <a:lnTo>
                    <a:pt x="2512" y="130"/>
                  </a:lnTo>
                  <a:lnTo>
                    <a:pt x="2506" y="151"/>
                  </a:lnTo>
                  <a:lnTo>
                    <a:pt x="2494" y="169"/>
                  </a:lnTo>
                  <a:lnTo>
                    <a:pt x="2480" y="184"/>
                  </a:lnTo>
                  <a:lnTo>
                    <a:pt x="2462" y="196"/>
                  </a:lnTo>
                  <a:lnTo>
                    <a:pt x="2443" y="204"/>
                  </a:lnTo>
                  <a:lnTo>
                    <a:pt x="2424" y="208"/>
                  </a:lnTo>
                  <a:lnTo>
                    <a:pt x="2404" y="210"/>
                  </a:lnTo>
                  <a:lnTo>
                    <a:pt x="2379" y="211"/>
                  </a:lnTo>
                  <a:lnTo>
                    <a:pt x="1579" y="211"/>
                  </a:lnTo>
                  <a:lnTo>
                    <a:pt x="1099" y="211"/>
                  </a:lnTo>
                  <a:lnTo>
                    <a:pt x="135" y="211"/>
                  </a:lnTo>
                  <a:lnTo>
                    <a:pt x="118" y="210"/>
                  </a:lnTo>
                  <a:lnTo>
                    <a:pt x="98" y="209"/>
                  </a:lnTo>
                  <a:lnTo>
                    <a:pt x="77" y="205"/>
                  </a:lnTo>
                  <a:lnTo>
                    <a:pt x="54" y="197"/>
                  </a:lnTo>
                  <a:lnTo>
                    <a:pt x="35" y="184"/>
                  </a:lnTo>
                  <a:lnTo>
                    <a:pt x="20" y="168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3"/>
                  </a:lnTo>
                  <a:lnTo>
                    <a:pt x="3" y="81"/>
                  </a:lnTo>
                  <a:lnTo>
                    <a:pt x="11" y="60"/>
                  </a:lnTo>
                  <a:lnTo>
                    <a:pt x="22" y="41"/>
                  </a:lnTo>
                  <a:lnTo>
                    <a:pt x="37" y="27"/>
                  </a:lnTo>
                  <a:lnTo>
                    <a:pt x="55" y="14"/>
                  </a:lnTo>
                  <a:lnTo>
                    <a:pt x="77" y="7"/>
                  </a:lnTo>
                  <a:lnTo>
                    <a:pt x="101" y="2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7" name="Freeform 288">
              <a:extLst>
                <a:ext uri="{FF2B5EF4-FFF2-40B4-BE49-F238E27FC236}">
                  <a16:creationId xmlns:a16="http://schemas.microsoft.com/office/drawing/2014/main" id="{C739DC25-02B5-3575-272C-3E3BCF4C8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366"/>
              <a:ext cx="168" cy="13"/>
            </a:xfrm>
            <a:custGeom>
              <a:avLst/>
              <a:gdLst>
                <a:gd name="T0" fmla="*/ 1257 w 2514"/>
                <a:gd name="T1" fmla="*/ 0 h 209"/>
                <a:gd name="T2" fmla="*/ 2375 w 2514"/>
                <a:gd name="T3" fmla="*/ 0 h 209"/>
                <a:gd name="T4" fmla="*/ 2397 w 2514"/>
                <a:gd name="T5" fmla="*/ 0 h 209"/>
                <a:gd name="T6" fmla="*/ 2418 w 2514"/>
                <a:gd name="T7" fmla="*/ 1 h 209"/>
                <a:gd name="T8" fmla="*/ 2440 w 2514"/>
                <a:gd name="T9" fmla="*/ 5 h 209"/>
                <a:gd name="T10" fmla="*/ 2461 w 2514"/>
                <a:gd name="T11" fmla="*/ 13 h 209"/>
                <a:gd name="T12" fmla="*/ 2478 w 2514"/>
                <a:gd name="T13" fmla="*/ 26 h 209"/>
                <a:gd name="T14" fmla="*/ 2493 w 2514"/>
                <a:gd name="T15" fmla="*/ 40 h 209"/>
                <a:gd name="T16" fmla="*/ 2505 w 2514"/>
                <a:gd name="T17" fmla="*/ 59 h 209"/>
                <a:gd name="T18" fmla="*/ 2511 w 2514"/>
                <a:gd name="T19" fmla="*/ 79 h 209"/>
                <a:gd name="T20" fmla="*/ 2514 w 2514"/>
                <a:gd name="T21" fmla="*/ 101 h 209"/>
                <a:gd name="T22" fmla="*/ 2512 w 2514"/>
                <a:gd name="T23" fmla="*/ 124 h 209"/>
                <a:gd name="T24" fmla="*/ 2506 w 2514"/>
                <a:gd name="T25" fmla="*/ 144 h 209"/>
                <a:gd name="T26" fmla="*/ 2496 w 2514"/>
                <a:gd name="T27" fmla="*/ 163 h 209"/>
                <a:gd name="T28" fmla="*/ 2483 w 2514"/>
                <a:gd name="T29" fmla="*/ 179 h 209"/>
                <a:gd name="T30" fmla="*/ 2466 w 2514"/>
                <a:gd name="T31" fmla="*/ 192 h 209"/>
                <a:gd name="T32" fmla="*/ 2445 w 2514"/>
                <a:gd name="T33" fmla="*/ 202 h 209"/>
                <a:gd name="T34" fmla="*/ 2423 w 2514"/>
                <a:gd name="T35" fmla="*/ 208 h 209"/>
                <a:gd name="T36" fmla="*/ 2401 w 2514"/>
                <a:gd name="T37" fmla="*/ 209 h 209"/>
                <a:gd name="T38" fmla="*/ 2395 w 2514"/>
                <a:gd name="T39" fmla="*/ 209 h 209"/>
                <a:gd name="T40" fmla="*/ 124 w 2514"/>
                <a:gd name="T41" fmla="*/ 209 h 209"/>
                <a:gd name="T42" fmla="*/ 100 w 2514"/>
                <a:gd name="T43" fmla="*/ 208 h 209"/>
                <a:gd name="T44" fmla="*/ 78 w 2514"/>
                <a:gd name="T45" fmla="*/ 203 h 209"/>
                <a:gd name="T46" fmla="*/ 57 w 2514"/>
                <a:gd name="T47" fmla="*/ 196 h 209"/>
                <a:gd name="T48" fmla="*/ 40 w 2514"/>
                <a:gd name="T49" fmla="*/ 186 h 209"/>
                <a:gd name="T50" fmla="*/ 26 w 2514"/>
                <a:gd name="T51" fmla="*/ 173 h 209"/>
                <a:gd name="T52" fmla="*/ 13 w 2514"/>
                <a:gd name="T53" fmla="*/ 156 h 209"/>
                <a:gd name="T54" fmla="*/ 4 w 2514"/>
                <a:gd name="T55" fmla="*/ 138 h 209"/>
                <a:gd name="T56" fmla="*/ 0 w 2514"/>
                <a:gd name="T57" fmla="*/ 118 h 209"/>
                <a:gd name="T58" fmla="*/ 0 w 2514"/>
                <a:gd name="T59" fmla="*/ 96 h 209"/>
                <a:gd name="T60" fmla="*/ 4 w 2514"/>
                <a:gd name="T61" fmla="*/ 72 h 209"/>
                <a:gd name="T62" fmla="*/ 14 w 2514"/>
                <a:gd name="T63" fmla="*/ 51 h 209"/>
                <a:gd name="T64" fmla="*/ 28 w 2514"/>
                <a:gd name="T65" fmla="*/ 32 h 209"/>
                <a:gd name="T66" fmla="*/ 46 w 2514"/>
                <a:gd name="T67" fmla="*/ 17 h 209"/>
                <a:gd name="T68" fmla="*/ 67 w 2514"/>
                <a:gd name="T69" fmla="*/ 7 h 209"/>
                <a:gd name="T70" fmla="*/ 90 w 2514"/>
                <a:gd name="T71" fmla="*/ 2 h 209"/>
                <a:gd name="T72" fmla="*/ 114 w 2514"/>
                <a:gd name="T73" fmla="*/ 1 h 209"/>
                <a:gd name="T74" fmla="*/ 138 w 2514"/>
                <a:gd name="T75" fmla="*/ 0 h 209"/>
                <a:gd name="T76" fmla="*/ 1257 w 2514"/>
                <a:gd name="T77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4" h="209">
                  <a:moveTo>
                    <a:pt x="1257" y="0"/>
                  </a:moveTo>
                  <a:lnTo>
                    <a:pt x="2375" y="0"/>
                  </a:lnTo>
                  <a:lnTo>
                    <a:pt x="2397" y="0"/>
                  </a:lnTo>
                  <a:lnTo>
                    <a:pt x="2418" y="1"/>
                  </a:lnTo>
                  <a:lnTo>
                    <a:pt x="2440" y="5"/>
                  </a:lnTo>
                  <a:lnTo>
                    <a:pt x="2461" y="13"/>
                  </a:lnTo>
                  <a:lnTo>
                    <a:pt x="2478" y="26"/>
                  </a:lnTo>
                  <a:lnTo>
                    <a:pt x="2493" y="40"/>
                  </a:lnTo>
                  <a:lnTo>
                    <a:pt x="2505" y="59"/>
                  </a:lnTo>
                  <a:lnTo>
                    <a:pt x="2511" y="79"/>
                  </a:lnTo>
                  <a:lnTo>
                    <a:pt x="2514" y="101"/>
                  </a:lnTo>
                  <a:lnTo>
                    <a:pt x="2512" y="124"/>
                  </a:lnTo>
                  <a:lnTo>
                    <a:pt x="2506" y="144"/>
                  </a:lnTo>
                  <a:lnTo>
                    <a:pt x="2496" y="163"/>
                  </a:lnTo>
                  <a:lnTo>
                    <a:pt x="2483" y="179"/>
                  </a:lnTo>
                  <a:lnTo>
                    <a:pt x="2466" y="192"/>
                  </a:lnTo>
                  <a:lnTo>
                    <a:pt x="2445" y="202"/>
                  </a:lnTo>
                  <a:lnTo>
                    <a:pt x="2423" y="208"/>
                  </a:lnTo>
                  <a:lnTo>
                    <a:pt x="2401" y="209"/>
                  </a:lnTo>
                  <a:lnTo>
                    <a:pt x="2395" y="209"/>
                  </a:lnTo>
                  <a:lnTo>
                    <a:pt x="124" y="209"/>
                  </a:lnTo>
                  <a:lnTo>
                    <a:pt x="100" y="208"/>
                  </a:lnTo>
                  <a:lnTo>
                    <a:pt x="78" y="203"/>
                  </a:lnTo>
                  <a:lnTo>
                    <a:pt x="57" y="196"/>
                  </a:lnTo>
                  <a:lnTo>
                    <a:pt x="40" y="186"/>
                  </a:lnTo>
                  <a:lnTo>
                    <a:pt x="26" y="173"/>
                  </a:lnTo>
                  <a:lnTo>
                    <a:pt x="13" y="156"/>
                  </a:lnTo>
                  <a:lnTo>
                    <a:pt x="4" y="138"/>
                  </a:lnTo>
                  <a:lnTo>
                    <a:pt x="0" y="118"/>
                  </a:lnTo>
                  <a:lnTo>
                    <a:pt x="0" y="96"/>
                  </a:lnTo>
                  <a:lnTo>
                    <a:pt x="4" y="72"/>
                  </a:lnTo>
                  <a:lnTo>
                    <a:pt x="14" y="51"/>
                  </a:lnTo>
                  <a:lnTo>
                    <a:pt x="28" y="32"/>
                  </a:lnTo>
                  <a:lnTo>
                    <a:pt x="46" y="17"/>
                  </a:lnTo>
                  <a:lnTo>
                    <a:pt x="67" y="7"/>
                  </a:lnTo>
                  <a:lnTo>
                    <a:pt x="90" y="2"/>
                  </a:lnTo>
                  <a:lnTo>
                    <a:pt x="114" y="1"/>
                  </a:lnTo>
                  <a:lnTo>
                    <a:pt x="138" y="0"/>
                  </a:lnTo>
                  <a:lnTo>
                    <a:pt x="12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8" name="Freeform 289">
              <a:extLst>
                <a:ext uri="{FF2B5EF4-FFF2-40B4-BE49-F238E27FC236}">
                  <a16:creationId xmlns:a16="http://schemas.microsoft.com/office/drawing/2014/main" id="{943DFEB1-B3B0-077A-4FAB-0CB9A3F6B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509"/>
              <a:ext cx="168" cy="14"/>
            </a:xfrm>
            <a:custGeom>
              <a:avLst/>
              <a:gdLst>
                <a:gd name="T0" fmla="*/ 222 w 2515"/>
                <a:gd name="T1" fmla="*/ 0 h 210"/>
                <a:gd name="T2" fmla="*/ 2394 w 2515"/>
                <a:gd name="T3" fmla="*/ 1 h 210"/>
                <a:gd name="T4" fmla="*/ 2423 w 2515"/>
                <a:gd name="T5" fmla="*/ 3 h 210"/>
                <a:gd name="T6" fmla="*/ 2447 w 2515"/>
                <a:gd name="T7" fmla="*/ 10 h 210"/>
                <a:gd name="T8" fmla="*/ 2470 w 2515"/>
                <a:gd name="T9" fmla="*/ 20 h 210"/>
                <a:gd name="T10" fmla="*/ 2488 w 2515"/>
                <a:gd name="T11" fmla="*/ 35 h 210"/>
                <a:gd name="T12" fmla="*/ 2501 w 2515"/>
                <a:gd name="T13" fmla="*/ 50 h 210"/>
                <a:gd name="T14" fmla="*/ 2509 w 2515"/>
                <a:gd name="T15" fmla="*/ 68 h 210"/>
                <a:gd name="T16" fmla="*/ 2514 w 2515"/>
                <a:gd name="T17" fmla="*/ 88 h 210"/>
                <a:gd name="T18" fmla="*/ 2515 w 2515"/>
                <a:gd name="T19" fmla="*/ 110 h 210"/>
                <a:gd name="T20" fmla="*/ 2511 w 2515"/>
                <a:gd name="T21" fmla="*/ 134 h 210"/>
                <a:gd name="T22" fmla="*/ 2503 w 2515"/>
                <a:gd name="T23" fmla="*/ 156 h 210"/>
                <a:gd name="T24" fmla="*/ 2489 w 2515"/>
                <a:gd name="T25" fmla="*/ 176 h 210"/>
                <a:gd name="T26" fmla="*/ 2471 w 2515"/>
                <a:gd name="T27" fmla="*/ 190 h 210"/>
                <a:gd name="T28" fmla="*/ 2450 w 2515"/>
                <a:gd name="T29" fmla="*/ 202 h 210"/>
                <a:gd name="T30" fmla="*/ 2425 w 2515"/>
                <a:gd name="T31" fmla="*/ 208 h 210"/>
                <a:gd name="T32" fmla="*/ 2404 w 2515"/>
                <a:gd name="T33" fmla="*/ 209 h 210"/>
                <a:gd name="T34" fmla="*/ 2381 w 2515"/>
                <a:gd name="T35" fmla="*/ 210 h 210"/>
                <a:gd name="T36" fmla="*/ 133 w 2515"/>
                <a:gd name="T37" fmla="*/ 210 h 210"/>
                <a:gd name="T38" fmla="*/ 132 w 2515"/>
                <a:gd name="T39" fmla="*/ 210 h 210"/>
                <a:gd name="T40" fmla="*/ 116 w 2515"/>
                <a:gd name="T41" fmla="*/ 210 h 210"/>
                <a:gd name="T42" fmla="*/ 101 w 2515"/>
                <a:gd name="T43" fmla="*/ 209 h 210"/>
                <a:gd name="T44" fmla="*/ 77 w 2515"/>
                <a:gd name="T45" fmla="*/ 205 h 210"/>
                <a:gd name="T46" fmla="*/ 55 w 2515"/>
                <a:gd name="T47" fmla="*/ 196 h 210"/>
                <a:gd name="T48" fmla="*/ 36 w 2515"/>
                <a:gd name="T49" fmla="*/ 183 h 210"/>
                <a:gd name="T50" fmla="*/ 20 w 2515"/>
                <a:gd name="T51" fmla="*/ 167 h 210"/>
                <a:gd name="T52" fmla="*/ 10 w 2515"/>
                <a:gd name="T53" fmla="*/ 149 h 210"/>
                <a:gd name="T54" fmla="*/ 2 w 2515"/>
                <a:gd name="T55" fmla="*/ 127 h 210"/>
                <a:gd name="T56" fmla="*/ 0 w 2515"/>
                <a:gd name="T57" fmla="*/ 104 h 210"/>
                <a:gd name="T58" fmla="*/ 3 w 2515"/>
                <a:gd name="T59" fmla="*/ 80 h 210"/>
                <a:gd name="T60" fmla="*/ 12 w 2515"/>
                <a:gd name="T61" fmla="*/ 59 h 210"/>
                <a:gd name="T62" fmla="*/ 23 w 2515"/>
                <a:gd name="T63" fmla="*/ 40 h 210"/>
                <a:gd name="T64" fmla="*/ 39 w 2515"/>
                <a:gd name="T65" fmla="*/ 24 h 210"/>
                <a:gd name="T66" fmla="*/ 60 w 2515"/>
                <a:gd name="T67" fmla="*/ 12 h 210"/>
                <a:gd name="T68" fmla="*/ 81 w 2515"/>
                <a:gd name="T69" fmla="*/ 4 h 210"/>
                <a:gd name="T70" fmla="*/ 105 w 2515"/>
                <a:gd name="T71" fmla="*/ 1 h 210"/>
                <a:gd name="T72" fmla="*/ 222 w 2515"/>
                <a:gd name="T7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15" h="210">
                  <a:moveTo>
                    <a:pt x="222" y="0"/>
                  </a:moveTo>
                  <a:lnTo>
                    <a:pt x="2394" y="1"/>
                  </a:lnTo>
                  <a:lnTo>
                    <a:pt x="2423" y="3"/>
                  </a:lnTo>
                  <a:lnTo>
                    <a:pt x="2447" y="10"/>
                  </a:lnTo>
                  <a:lnTo>
                    <a:pt x="2470" y="20"/>
                  </a:lnTo>
                  <a:lnTo>
                    <a:pt x="2488" y="35"/>
                  </a:lnTo>
                  <a:lnTo>
                    <a:pt x="2501" y="50"/>
                  </a:lnTo>
                  <a:lnTo>
                    <a:pt x="2509" y="68"/>
                  </a:lnTo>
                  <a:lnTo>
                    <a:pt x="2514" y="88"/>
                  </a:lnTo>
                  <a:lnTo>
                    <a:pt x="2515" y="110"/>
                  </a:lnTo>
                  <a:lnTo>
                    <a:pt x="2511" y="134"/>
                  </a:lnTo>
                  <a:lnTo>
                    <a:pt x="2503" y="156"/>
                  </a:lnTo>
                  <a:lnTo>
                    <a:pt x="2489" y="176"/>
                  </a:lnTo>
                  <a:lnTo>
                    <a:pt x="2471" y="190"/>
                  </a:lnTo>
                  <a:lnTo>
                    <a:pt x="2450" y="202"/>
                  </a:lnTo>
                  <a:lnTo>
                    <a:pt x="2425" y="208"/>
                  </a:lnTo>
                  <a:lnTo>
                    <a:pt x="2404" y="209"/>
                  </a:lnTo>
                  <a:lnTo>
                    <a:pt x="2381" y="210"/>
                  </a:lnTo>
                  <a:lnTo>
                    <a:pt x="133" y="210"/>
                  </a:lnTo>
                  <a:lnTo>
                    <a:pt x="132" y="210"/>
                  </a:lnTo>
                  <a:lnTo>
                    <a:pt x="116" y="210"/>
                  </a:lnTo>
                  <a:lnTo>
                    <a:pt x="101" y="209"/>
                  </a:lnTo>
                  <a:lnTo>
                    <a:pt x="77" y="205"/>
                  </a:lnTo>
                  <a:lnTo>
                    <a:pt x="55" y="196"/>
                  </a:lnTo>
                  <a:lnTo>
                    <a:pt x="36" y="183"/>
                  </a:lnTo>
                  <a:lnTo>
                    <a:pt x="20" y="167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4"/>
                  </a:lnTo>
                  <a:lnTo>
                    <a:pt x="3" y="80"/>
                  </a:lnTo>
                  <a:lnTo>
                    <a:pt x="12" y="59"/>
                  </a:lnTo>
                  <a:lnTo>
                    <a:pt x="23" y="40"/>
                  </a:lnTo>
                  <a:lnTo>
                    <a:pt x="39" y="24"/>
                  </a:lnTo>
                  <a:lnTo>
                    <a:pt x="60" y="12"/>
                  </a:lnTo>
                  <a:lnTo>
                    <a:pt x="81" y="4"/>
                  </a:lnTo>
                  <a:lnTo>
                    <a:pt x="105" y="1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35" name="Freeform 342">
            <a:extLst>
              <a:ext uri="{FF2B5EF4-FFF2-40B4-BE49-F238E27FC236}">
                <a16:creationId xmlns:a16="http://schemas.microsoft.com/office/drawing/2014/main" id="{85947F4B-F4F8-BC3C-E6A0-F0CC54AB7D66}"/>
              </a:ext>
            </a:extLst>
          </p:cNvPr>
          <p:cNvSpPr>
            <a:spLocks noEditPoints="1"/>
          </p:cNvSpPr>
          <p:nvPr/>
        </p:nvSpPr>
        <p:spPr bwMode="auto">
          <a:xfrm>
            <a:off x="6072423" y="4745392"/>
            <a:ext cx="238125" cy="330200"/>
          </a:xfrm>
          <a:custGeom>
            <a:avLst/>
            <a:gdLst>
              <a:gd name="T0" fmla="*/ 1137 w 2546"/>
              <a:gd name="T1" fmla="*/ 547 h 3334"/>
              <a:gd name="T2" fmla="*/ 951 w 2546"/>
              <a:gd name="T3" fmla="*/ 608 h 3334"/>
              <a:gd name="T4" fmla="*/ 791 w 2546"/>
              <a:gd name="T5" fmla="*/ 715 h 3334"/>
              <a:gd name="T6" fmla="*/ 666 w 2546"/>
              <a:gd name="T7" fmla="*/ 858 h 3334"/>
              <a:gd name="T8" fmla="*/ 586 w 2546"/>
              <a:gd name="T9" fmla="*/ 1030 h 3334"/>
              <a:gd name="T10" fmla="*/ 556 w 2546"/>
              <a:gd name="T11" fmla="*/ 1222 h 3334"/>
              <a:gd name="T12" fmla="*/ 581 w 2546"/>
              <a:gd name="T13" fmla="*/ 1401 h 3334"/>
              <a:gd name="T14" fmla="*/ 653 w 2546"/>
              <a:gd name="T15" fmla="*/ 1566 h 3334"/>
              <a:gd name="T16" fmla="*/ 768 w 2546"/>
              <a:gd name="T17" fmla="*/ 1710 h 3334"/>
              <a:gd name="T18" fmla="*/ 917 w 2546"/>
              <a:gd name="T19" fmla="*/ 1821 h 3334"/>
              <a:gd name="T20" fmla="*/ 1087 w 2546"/>
              <a:gd name="T21" fmla="*/ 1889 h 3334"/>
              <a:gd name="T22" fmla="*/ 1272 w 2546"/>
              <a:gd name="T23" fmla="*/ 1914 h 3334"/>
              <a:gd name="T24" fmla="*/ 1273 w 2546"/>
              <a:gd name="T25" fmla="*/ 1914 h 3334"/>
              <a:gd name="T26" fmla="*/ 1474 w 2546"/>
              <a:gd name="T27" fmla="*/ 1885 h 3334"/>
              <a:gd name="T28" fmla="*/ 1653 w 2546"/>
              <a:gd name="T29" fmla="*/ 1808 h 3334"/>
              <a:gd name="T30" fmla="*/ 1801 w 2546"/>
              <a:gd name="T31" fmla="*/ 1688 h 3334"/>
              <a:gd name="T32" fmla="*/ 1912 w 2546"/>
              <a:gd name="T33" fmla="*/ 1534 h 3334"/>
              <a:gd name="T34" fmla="*/ 1976 w 2546"/>
              <a:gd name="T35" fmla="*/ 1355 h 3334"/>
              <a:gd name="T36" fmla="*/ 1985 w 2546"/>
              <a:gd name="T37" fmla="*/ 1157 h 3334"/>
              <a:gd name="T38" fmla="*/ 1939 w 2546"/>
              <a:gd name="T39" fmla="*/ 971 h 3334"/>
              <a:gd name="T40" fmla="*/ 1842 w 2546"/>
              <a:gd name="T41" fmla="*/ 807 h 3334"/>
              <a:gd name="T42" fmla="*/ 1706 w 2546"/>
              <a:gd name="T43" fmla="*/ 676 h 3334"/>
              <a:gd name="T44" fmla="*/ 1536 w 2546"/>
              <a:gd name="T45" fmla="*/ 583 h 3334"/>
              <a:gd name="T46" fmla="*/ 1342 w 2546"/>
              <a:gd name="T47" fmla="*/ 538 h 3334"/>
              <a:gd name="T48" fmla="*/ 1327 w 2546"/>
              <a:gd name="T49" fmla="*/ 0 h 3334"/>
              <a:gd name="T50" fmla="*/ 1574 w 2546"/>
              <a:gd name="T51" fmla="*/ 34 h 3334"/>
              <a:gd name="T52" fmla="*/ 1810 w 2546"/>
              <a:gd name="T53" fmla="*/ 112 h 3334"/>
              <a:gd name="T54" fmla="*/ 2026 w 2546"/>
              <a:gd name="T55" fmla="*/ 237 h 3334"/>
              <a:gd name="T56" fmla="*/ 2213 w 2546"/>
              <a:gd name="T57" fmla="*/ 398 h 3334"/>
              <a:gd name="T58" fmla="*/ 2362 w 2546"/>
              <a:gd name="T59" fmla="*/ 590 h 3334"/>
              <a:gd name="T60" fmla="*/ 2470 w 2546"/>
              <a:gd name="T61" fmla="*/ 808 h 3334"/>
              <a:gd name="T62" fmla="*/ 2532 w 2546"/>
              <a:gd name="T63" fmla="*/ 1042 h 3334"/>
              <a:gd name="T64" fmla="*/ 2545 w 2546"/>
              <a:gd name="T65" fmla="*/ 1273 h 3334"/>
              <a:gd name="T66" fmla="*/ 2513 w 2546"/>
              <a:gd name="T67" fmla="*/ 1518 h 3334"/>
              <a:gd name="T68" fmla="*/ 2434 w 2546"/>
              <a:gd name="T69" fmla="*/ 1777 h 3334"/>
              <a:gd name="T70" fmla="*/ 2312 w 2546"/>
              <a:gd name="T71" fmla="*/ 2046 h 3334"/>
              <a:gd name="T72" fmla="*/ 2148 w 2546"/>
              <a:gd name="T73" fmla="*/ 2323 h 3334"/>
              <a:gd name="T74" fmla="*/ 1914 w 2546"/>
              <a:gd name="T75" fmla="*/ 2644 h 3334"/>
              <a:gd name="T76" fmla="*/ 1590 w 2546"/>
              <a:gd name="T77" fmla="*/ 3016 h 3334"/>
              <a:gd name="T78" fmla="*/ 1261 w 2546"/>
              <a:gd name="T79" fmla="*/ 3334 h 3334"/>
              <a:gd name="T80" fmla="*/ 1150 w 2546"/>
              <a:gd name="T81" fmla="*/ 3212 h 3334"/>
              <a:gd name="T82" fmla="*/ 921 w 2546"/>
              <a:gd name="T83" fmla="*/ 2979 h 3334"/>
              <a:gd name="T84" fmla="*/ 653 w 2546"/>
              <a:gd name="T85" fmla="*/ 2672 h 3334"/>
              <a:gd name="T86" fmla="*/ 428 w 2546"/>
              <a:gd name="T87" fmla="*/ 2369 h 3334"/>
              <a:gd name="T88" fmla="*/ 247 w 2546"/>
              <a:gd name="T89" fmla="*/ 2072 h 3334"/>
              <a:gd name="T90" fmla="*/ 123 w 2546"/>
              <a:gd name="T91" fmla="*/ 1806 h 3334"/>
              <a:gd name="T92" fmla="*/ 40 w 2546"/>
              <a:gd name="T93" fmla="*/ 1546 h 3334"/>
              <a:gd name="T94" fmla="*/ 2 w 2546"/>
              <a:gd name="T95" fmla="*/ 1297 h 3334"/>
              <a:gd name="T96" fmla="*/ 13 w 2546"/>
              <a:gd name="T97" fmla="*/ 1056 h 3334"/>
              <a:gd name="T98" fmla="*/ 70 w 2546"/>
              <a:gd name="T99" fmla="*/ 828 h 3334"/>
              <a:gd name="T100" fmla="*/ 168 w 2546"/>
              <a:gd name="T101" fmla="*/ 617 h 3334"/>
              <a:gd name="T102" fmla="*/ 305 w 2546"/>
              <a:gd name="T103" fmla="*/ 428 h 3334"/>
              <a:gd name="T104" fmla="*/ 476 w 2546"/>
              <a:gd name="T105" fmla="*/ 267 h 3334"/>
              <a:gd name="T106" fmla="*/ 679 w 2546"/>
              <a:gd name="T107" fmla="*/ 140 h 3334"/>
              <a:gd name="T108" fmla="*/ 908 w 2546"/>
              <a:gd name="T109" fmla="*/ 50 h 3334"/>
              <a:gd name="T110" fmla="*/ 1159 w 2546"/>
              <a:gd name="T111" fmla="*/ 5 h 3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546" h="3334">
                <a:moveTo>
                  <a:pt x="1273" y="535"/>
                </a:moveTo>
                <a:lnTo>
                  <a:pt x="1205" y="538"/>
                </a:lnTo>
                <a:lnTo>
                  <a:pt x="1137" y="547"/>
                </a:lnTo>
                <a:lnTo>
                  <a:pt x="1072" y="563"/>
                </a:lnTo>
                <a:lnTo>
                  <a:pt x="1010" y="583"/>
                </a:lnTo>
                <a:lnTo>
                  <a:pt x="951" y="608"/>
                </a:lnTo>
                <a:lnTo>
                  <a:pt x="894" y="640"/>
                </a:lnTo>
                <a:lnTo>
                  <a:pt x="841" y="676"/>
                </a:lnTo>
                <a:lnTo>
                  <a:pt x="791" y="715"/>
                </a:lnTo>
                <a:lnTo>
                  <a:pt x="745" y="759"/>
                </a:lnTo>
                <a:lnTo>
                  <a:pt x="703" y="807"/>
                </a:lnTo>
                <a:lnTo>
                  <a:pt x="666" y="858"/>
                </a:lnTo>
                <a:lnTo>
                  <a:pt x="635" y="913"/>
                </a:lnTo>
                <a:lnTo>
                  <a:pt x="607" y="970"/>
                </a:lnTo>
                <a:lnTo>
                  <a:pt x="586" y="1030"/>
                </a:lnTo>
                <a:lnTo>
                  <a:pt x="570" y="1092"/>
                </a:lnTo>
                <a:lnTo>
                  <a:pt x="560" y="1156"/>
                </a:lnTo>
                <a:lnTo>
                  <a:pt x="556" y="1222"/>
                </a:lnTo>
                <a:lnTo>
                  <a:pt x="559" y="1283"/>
                </a:lnTo>
                <a:lnTo>
                  <a:pt x="568" y="1343"/>
                </a:lnTo>
                <a:lnTo>
                  <a:pt x="581" y="1401"/>
                </a:lnTo>
                <a:lnTo>
                  <a:pt x="600" y="1459"/>
                </a:lnTo>
                <a:lnTo>
                  <a:pt x="624" y="1513"/>
                </a:lnTo>
                <a:lnTo>
                  <a:pt x="653" y="1566"/>
                </a:lnTo>
                <a:lnTo>
                  <a:pt x="686" y="1617"/>
                </a:lnTo>
                <a:lnTo>
                  <a:pt x="724" y="1665"/>
                </a:lnTo>
                <a:lnTo>
                  <a:pt x="768" y="1710"/>
                </a:lnTo>
                <a:lnTo>
                  <a:pt x="814" y="1752"/>
                </a:lnTo>
                <a:lnTo>
                  <a:pt x="864" y="1788"/>
                </a:lnTo>
                <a:lnTo>
                  <a:pt x="917" y="1821"/>
                </a:lnTo>
                <a:lnTo>
                  <a:pt x="972" y="1848"/>
                </a:lnTo>
                <a:lnTo>
                  <a:pt x="1029" y="1872"/>
                </a:lnTo>
                <a:lnTo>
                  <a:pt x="1087" y="1889"/>
                </a:lnTo>
                <a:lnTo>
                  <a:pt x="1147" y="1902"/>
                </a:lnTo>
                <a:lnTo>
                  <a:pt x="1210" y="1911"/>
                </a:lnTo>
                <a:lnTo>
                  <a:pt x="1272" y="1914"/>
                </a:lnTo>
                <a:lnTo>
                  <a:pt x="1273" y="1929"/>
                </a:lnTo>
                <a:lnTo>
                  <a:pt x="1273" y="1929"/>
                </a:lnTo>
                <a:lnTo>
                  <a:pt x="1273" y="1914"/>
                </a:lnTo>
                <a:lnTo>
                  <a:pt x="1342" y="1910"/>
                </a:lnTo>
                <a:lnTo>
                  <a:pt x="1410" y="1900"/>
                </a:lnTo>
                <a:lnTo>
                  <a:pt x="1474" y="1885"/>
                </a:lnTo>
                <a:lnTo>
                  <a:pt x="1537" y="1865"/>
                </a:lnTo>
                <a:lnTo>
                  <a:pt x="1596" y="1838"/>
                </a:lnTo>
                <a:lnTo>
                  <a:pt x="1653" y="1808"/>
                </a:lnTo>
                <a:lnTo>
                  <a:pt x="1706" y="1772"/>
                </a:lnTo>
                <a:lnTo>
                  <a:pt x="1756" y="1732"/>
                </a:lnTo>
                <a:lnTo>
                  <a:pt x="1801" y="1688"/>
                </a:lnTo>
                <a:lnTo>
                  <a:pt x="1842" y="1640"/>
                </a:lnTo>
                <a:lnTo>
                  <a:pt x="1879" y="1589"/>
                </a:lnTo>
                <a:lnTo>
                  <a:pt x="1912" y="1534"/>
                </a:lnTo>
                <a:lnTo>
                  <a:pt x="1939" y="1477"/>
                </a:lnTo>
                <a:lnTo>
                  <a:pt x="1960" y="1417"/>
                </a:lnTo>
                <a:lnTo>
                  <a:pt x="1976" y="1355"/>
                </a:lnTo>
                <a:lnTo>
                  <a:pt x="1985" y="1289"/>
                </a:lnTo>
                <a:lnTo>
                  <a:pt x="1988" y="1223"/>
                </a:lnTo>
                <a:lnTo>
                  <a:pt x="1985" y="1157"/>
                </a:lnTo>
                <a:lnTo>
                  <a:pt x="1976" y="1093"/>
                </a:lnTo>
                <a:lnTo>
                  <a:pt x="1960" y="1031"/>
                </a:lnTo>
                <a:lnTo>
                  <a:pt x="1939" y="971"/>
                </a:lnTo>
                <a:lnTo>
                  <a:pt x="1911" y="913"/>
                </a:lnTo>
                <a:lnTo>
                  <a:pt x="1879" y="859"/>
                </a:lnTo>
                <a:lnTo>
                  <a:pt x="1842" y="807"/>
                </a:lnTo>
                <a:lnTo>
                  <a:pt x="1801" y="759"/>
                </a:lnTo>
                <a:lnTo>
                  <a:pt x="1756" y="715"/>
                </a:lnTo>
                <a:lnTo>
                  <a:pt x="1706" y="676"/>
                </a:lnTo>
                <a:lnTo>
                  <a:pt x="1652" y="640"/>
                </a:lnTo>
                <a:lnTo>
                  <a:pt x="1596" y="609"/>
                </a:lnTo>
                <a:lnTo>
                  <a:pt x="1536" y="583"/>
                </a:lnTo>
                <a:lnTo>
                  <a:pt x="1473" y="563"/>
                </a:lnTo>
                <a:lnTo>
                  <a:pt x="1409" y="547"/>
                </a:lnTo>
                <a:lnTo>
                  <a:pt x="1342" y="538"/>
                </a:lnTo>
                <a:lnTo>
                  <a:pt x="1273" y="535"/>
                </a:lnTo>
                <a:close/>
                <a:moveTo>
                  <a:pt x="1244" y="0"/>
                </a:moveTo>
                <a:lnTo>
                  <a:pt x="1327" y="0"/>
                </a:lnTo>
                <a:lnTo>
                  <a:pt x="1411" y="7"/>
                </a:lnTo>
                <a:lnTo>
                  <a:pt x="1492" y="18"/>
                </a:lnTo>
                <a:lnTo>
                  <a:pt x="1574" y="34"/>
                </a:lnTo>
                <a:lnTo>
                  <a:pt x="1654" y="54"/>
                </a:lnTo>
                <a:lnTo>
                  <a:pt x="1732" y="81"/>
                </a:lnTo>
                <a:lnTo>
                  <a:pt x="1810" y="112"/>
                </a:lnTo>
                <a:lnTo>
                  <a:pt x="1884" y="149"/>
                </a:lnTo>
                <a:lnTo>
                  <a:pt x="1957" y="191"/>
                </a:lnTo>
                <a:lnTo>
                  <a:pt x="2026" y="237"/>
                </a:lnTo>
                <a:lnTo>
                  <a:pt x="2093" y="287"/>
                </a:lnTo>
                <a:lnTo>
                  <a:pt x="2154" y="340"/>
                </a:lnTo>
                <a:lnTo>
                  <a:pt x="2213" y="398"/>
                </a:lnTo>
                <a:lnTo>
                  <a:pt x="2266" y="459"/>
                </a:lnTo>
                <a:lnTo>
                  <a:pt x="2316" y="523"/>
                </a:lnTo>
                <a:lnTo>
                  <a:pt x="2362" y="590"/>
                </a:lnTo>
                <a:lnTo>
                  <a:pt x="2402" y="660"/>
                </a:lnTo>
                <a:lnTo>
                  <a:pt x="2438" y="733"/>
                </a:lnTo>
                <a:lnTo>
                  <a:pt x="2470" y="808"/>
                </a:lnTo>
                <a:lnTo>
                  <a:pt x="2496" y="886"/>
                </a:lnTo>
                <a:lnTo>
                  <a:pt x="2517" y="967"/>
                </a:lnTo>
                <a:lnTo>
                  <a:pt x="2532" y="1042"/>
                </a:lnTo>
                <a:lnTo>
                  <a:pt x="2541" y="1117"/>
                </a:lnTo>
                <a:lnTo>
                  <a:pt x="2546" y="1195"/>
                </a:lnTo>
                <a:lnTo>
                  <a:pt x="2545" y="1273"/>
                </a:lnTo>
                <a:lnTo>
                  <a:pt x="2539" y="1354"/>
                </a:lnTo>
                <a:lnTo>
                  <a:pt x="2529" y="1434"/>
                </a:lnTo>
                <a:lnTo>
                  <a:pt x="2513" y="1518"/>
                </a:lnTo>
                <a:lnTo>
                  <a:pt x="2492" y="1601"/>
                </a:lnTo>
                <a:lnTo>
                  <a:pt x="2465" y="1688"/>
                </a:lnTo>
                <a:lnTo>
                  <a:pt x="2434" y="1777"/>
                </a:lnTo>
                <a:lnTo>
                  <a:pt x="2398" y="1866"/>
                </a:lnTo>
                <a:lnTo>
                  <a:pt x="2357" y="1955"/>
                </a:lnTo>
                <a:lnTo>
                  <a:pt x="2312" y="2046"/>
                </a:lnTo>
                <a:lnTo>
                  <a:pt x="2262" y="2137"/>
                </a:lnTo>
                <a:lnTo>
                  <a:pt x="2207" y="2229"/>
                </a:lnTo>
                <a:lnTo>
                  <a:pt x="2148" y="2323"/>
                </a:lnTo>
                <a:lnTo>
                  <a:pt x="2082" y="2419"/>
                </a:lnTo>
                <a:lnTo>
                  <a:pt x="2012" y="2516"/>
                </a:lnTo>
                <a:lnTo>
                  <a:pt x="1914" y="2644"/>
                </a:lnTo>
                <a:lnTo>
                  <a:pt x="1812" y="2769"/>
                </a:lnTo>
                <a:lnTo>
                  <a:pt x="1704" y="2893"/>
                </a:lnTo>
                <a:lnTo>
                  <a:pt x="1590" y="3016"/>
                </a:lnTo>
                <a:lnTo>
                  <a:pt x="1469" y="3137"/>
                </a:lnTo>
                <a:lnTo>
                  <a:pt x="1343" y="3260"/>
                </a:lnTo>
                <a:lnTo>
                  <a:pt x="1261" y="3334"/>
                </a:lnTo>
                <a:lnTo>
                  <a:pt x="1197" y="3264"/>
                </a:lnTo>
                <a:lnTo>
                  <a:pt x="1173" y="3236"/>
                </a:lnTo>
                <a:lnTo>
                  <a:pt x="1150" y="3212"/>
                </a:lnTo>
                <a:lnTo>
                  <a:pt x="1127" y="3188"/>
                </a:lnTo>
                <a:lnTo>
                  <a:pt x="1022" y="3084"/>
                </a:lnTo>
                <a:lnTo>
                  <a:pt x="921" y="2979"/>
                </a:lnTo>
                <a:lnTo>
                  <a:pt x="826" y="2876"/>
                </a:lnTo>
                <a:lnTo>
                  <a:pt x="737" y="2774"/>
                </a:lnTo>
                <a:lnTo>
                  <a:pt x="653" y="2672"/>
                </a:lnTo>
                <a:lnTo>
                  <a:pt x="573" y="2571"/>
                </a:lnTo>
                <a:lnTo>
                  <a:pt x="498" y="2470"/>
                </a:lnTo>
                <a:lnTo>
                  <a:pt x="428" y="2369"/>
                </a:lnTo>
                <a:lnTo>
                  <a:pt x="362" y="2267"/>
                </a:lnTo>
                <a:lnTo>
                  <a:pt x="299" y="2164"/>
                </a:lnTo>
                <a:lnTo>
                  <a:pt x="247" y="2072"/>
                </a:lnTo>
                <a:lnTo>
                  <a:pt x="201" y="1982"/>
                </a:lnTo>
                <a:lnTo>
                  <a:pt x="160" y="1893"/>
                </a:lnTo>
                <a:lnTo>
                  <a:pt x="123" y="1806"/>
                </a:lnTo>
                <a:lnTo>
                  <a:pt x="90" y="1718"/>
                </a:lnTo>
                <a:lnTo>
                  <a:pt x="62" y="1632"/>
                </a:lnTo>
                <a:lnTo>
                  <a:pt x="40" y="1546"/>
                </a:lnTo>
                <a:lnTo>
                  <a:pt x="21" y="1461"/>
                </a:lnTo>
                <a:lnTo>
                  <a:pt x="9" y="1379"/>
                </a:lnTo>
                <a:lnTo>
                  <a:pt x="2" y="1297"/>
                </a:lnTo>
                <a:lnTo>
                  <a:pt x="0" y="1216"/>
                </a:lnTo>
                <a:lnTo>
                  <a:pt x="4" y="1136"/>
                </a:lnTo>
                <a:lnTo>
                  <a:pt x="13" y="1056"/>
                </a:lnTo>
                <a:lnTo>
                  <a:pt x="26" y="979"/>
                </a:lnTo>
                <a:lnTo>
                  <a:pt x="45" y="903"/>
                </a:lnTo>
                <a:lnTo>
                  <a:pt x="70" y="828"/>
                </a:lnTo>
                <a:lnTo>
                  <a:pt x="98" y="756"/>
                </a:lnTo>
                <a:lnTo>
                  <a:pt x="131" y="686"/>
                </a:lnTo>
                <a:lnTo>
                  <a:pt x="168" y="617"/>
                </a:lnTo>
                <a:lnTo>
                  <a:pt x="209" y="551"/>
                </a:lnTo>
                <a:lnTo>
                  <a:pt x="255" y="488"/>
                </a:lnTo>
                <a:lnTo>
                  <a:pt x="305" y="428"/>
                </a:lnTo>
                <a:lnTo>
                  <a:pt x="358" y="371"/>
                </a:lnTo>
                <a:lnTo>
                  <a:pt x="416" y="318"/>
                </a:lnTo>
                <a:lnTo>
                  <a:pt x="476" y="267"/>
                </a:lnTo>
                <a:lnTo>
                  <a:pt x="540" y="221"/>
                </a:lnTo>
                <a:lnTo>
                  <a:pt x="608" y="179"/>
                </a:lnTo>
                <a:lnTo>
                  <a:pt x="679" y="140"/>
                </a:lnTo>
                <a:lnTo>
                  <a:pt x="752" y="105"/>
                </a:lnTo>
                <a:lnTo>
                  <a:pt x="829" y="76"/>
                </a:lnTo>
                <a:lnTo>
                  <a:pt x="908" y="50"/>
                </a:lnTo>
                <a:lnTo>
                  <a:pt x="991" y="30"/>
                </a:lnTo>
                <a:lnTo>
                  <a:pt x="1075" y="15"/>
                </a:lnTo>
                <a:lnTo>
                  <a:pt x="1159" y="5"/>
                </a:lnTo>
                <a:lnTo>
                  <a:pt x="124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1" name="Текст 2">
            <a:extLst>
              <a:ext uri="{FF2B5EF4-FFF2-40B4-BE49-F238E27FC236}">
                <a16:creationId xmlns:a16="http://schemas.microsoft.com/office/drawing/2014/main" id="{5BD159E1-C296-A0ED-13D3-0630C5F415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571" y="1130277"/>
            <a:ext cx="5299691" cy="584775"/>
          </a:xfrm>
        </p:spPr>
        <p:txBody>
          <a:bodyPr/>
          <a:lstStyle/>
          <a:p>
            <a:r>
              <a:rPr lang="ru-RU" dirty="0"/>
              <a:t>Представленные иконки можно </a:t>
            </a:r>
            <a:br>
              <a:rPr lang="ru-RU" dirty="0"/>
            </a:br>
            <a:r>
              <a:rPr lang="ru-RU" dirty="0"/>
              <a:t>использовать для оформления инфографики</a:t>
            </a:r>
          </a:p>
        </p:txBody>
      </p:sp>
      <p:sp>
        <p:nvSpPr>
          <p:cNvPr id="352" name="Текст 3">
            <a:extLst>
              <a:ext uri="{FF2B5EF4-FFF2-40B4-BE49-F238E27FC236}">
                <a16:creationId xmlns:a16="http://schemas.microsoft.com/office/drawing/2014/main" id="{FA2D19F3-7B08-FBA3-7103-74555A9CD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571" y="1721260"/>
            <a:ext cx="4404583" cy="52322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kern="1200" dirty="0">
                <a:latin typeface="Montserrat" panose="00000500000000000000" pitchFamily="2" charset="-52"/>
                <a:ea typeface="+mn-ea"/>
                <a:cs typeface="+mn-cs"/>
              </a:rPr>
              <a:t>Выберете подходящую иконку и скопируйте на необходимый слайд</a:t>
            </a:r>
          </a:p>
        </p:txBody>
      </p:sp>
      <p:sp>
        <p:nvSpPr>
          <p:cNvPr id="353" name="Текст 3">
            <a:extLst>
              <a:ext uri="{FF2B5EF4-FFF2-40B4-BE49-F238E27FC236}">
                <a16:creationId xmlns:a16="http://schemas.microsoft.com/office/drawing/2014/main" id="{FA6914D2-00AF-B426-B549-AE2AAC4ACDD9}"/>
              </a:ext>
            </a:extLst>
          </p:cNvPr>
          <p:cNvSpPr txBox="1">
            <a:spLocks/>
          </p:cNvSpPr>
          <p:nvPr/>
        </p:nvSpPr>
        <p:spPr>
          <a:xfrm>
            <a:off x="6581972" y="1171758"/>
            <a:ext cx="5299691" cy="116955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Tx/>
              <a:buNone/>
              <a:defRPr/>
            </a:pPr>
            <a:r>
              <a:rPr lang="ru-RU" dirty="0">
                <a:solidFill>
                  <a:schemeClr val="accent5"/>
                </a:solidFill>
              </a:rPr>
              <a:t>Есть возможность менять цвет и размер</a:t>
            </a:r>
          </a:p>
          <a:p>
            <a:pPr>
              <a:spcAft>
                <a:spcPts val="0"/>
              </a:spcAft>
              <a:buFontTx/>
              <a:buNone/>
              <a:defRPr/>
            </a:pP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Обратите внимание: если на слайде 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используется несколько иконок, </a:t>
            </a:r>
            <a:br>
              <a:rPr lang="ru-RU" dirty="0">
                <a:solidFill>
                  <a:schemeClr val="accent5"/>
                </a:solidFill>
              </a:rPr>
            </a:br>
            <a:r>
              <a:rPr lang="ru-RU" dirty="0">
                <a:solidFill>
                  <a:schemeClr val="accent5"/>
                </a:solidFill>
              </a:rPr>
              <a:t>они должны быть одного размера</a:t>
            </a:r>
          </a:p>
        </p:txBody>
      </p:sp>
      <p:grpSp>
        <p:nvGrpSpPr>
          <p:cNvPr id="354" name="Group 729">
            <a:extLst>
              <a:ext uri="{FF2B5EF4-FFF2-40B4-BE49-F238E27FC236}">
                <a16:creationId xmlns:a16="http://schemas.microsoft.com/office/drawing/2014/main" id="{63591806-F797-9E59-4DE5-496D36C9FB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05444" y="1178139"/>
            <a:ext cx="303487" cy="303487"/>
            <a:chOff x="3756" y="2082"/>
            <a:chExt cx="162" cy="162"/>
          </a:xfrm>
        </p:grpSpPr>
        <p:sp>
          <p:nvSpPr>
            <p:cNvPr id="355" name="Freeform 731">
              <a:extLst>
                <a:ext uri="{FF2B5EF4-FFF2-40B4-BE49-F238E27FC236}">
                  <a16:creationId xmlns:a16="http://schemas.microsoft.com/office/drawing/2014/main" id="{0E3B76B1-7137-250F-C347-3E1A53EE4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082"/>
              <a:ext cx="162" cy="162"/>
            </a:xfrm>
            <a:custGeom>
              <a:avLst/>
              <a:gdLst>
                <a:gd name="T0" fmla="*/ 1717 w 3231"/>
                <a:gd name="T1" fmla="*/ 3 h 3231"/>
                <a:gd name="T2" fmla="*/ 1917 w 3231"/>
                <a:gd name="T3" fmla="*/ 29 h 3231"/>
                <a:gd name="T4" fmla="*/ 2107 w 3231"/>
                <a:gd name="T5" fmla="*/ 77 h 3231"/>
                <a:gd name="T6" fmla="*/ 2289 w 3231"/>
                <a:gd name="T7" fmla="*/ 147 h 3231"/>
                <a:gd name="T8" fmla="*/ 2458 w 3231"/>
                <a:gd name="T9" fmla="*/ 238 h 3231"/>
                <a:gd name="T10" fmla="*/ 2614 w 3231"/>
                <a:gd name="T11" fmla="*/ 347 h 3231"/>
                <a:gd name="T12" fmla="*/ 2757 w 3231"/>
                <a:gd name="T13" fmla="*/ 474 h 3231"/>
                <a:gd name="T14" fmla="*/ 2884 w 3231"/>
                <a:gd name="T15" fmla="*/ 617 h 3231"/>
                <a:gd name="T16" fmla="*/ 2993 w 3231"/>
                <a:gd name="T17" fmla="*/ 773 h 3231"/>
                <a:gd name="T18" fmla="*/ 3084 w 3231"/>
                <a:gd name="T19" fmla="*/ 942 h 3231"/>
                <a:gd name="T20" fmla="*/ 3154 w 3231"/>
                <a:gd name="T21" fmla="*/ 1124 h 3231"/>
                <a:gd name="T22" fmla="*/ 3202 w 3231"/>
                <a:gd name="T23" fmla="*/ 1314 h 3231"/>
                <a:gd name="T24" fmla="*/ 3228 w 3231"/>
                <a:gd name="T25" fmla="*/ 1514 h 3231"/>
                <a:gd name="T26" fmla="*/ 3228 w 3231"/>
                <a:gd name="T27" fmla="*/ 1718 h 3231"/>
                <a:gd name="T28" fmla="*/ 3202 w 3231"/>
                <a:gd name="T29" fmla="*/ 1917 h 3231"/>
                <a:gd name="T30" fmla="*/ 3154 w 3231"/>
                <a:gd name="T31" fmla="*/ 2108 h 3231"/>
                <a:gd name="T32" fmla="*/ 3084 w 3231"/>
                <a:gd name="T33" fmla="*/ 2289 h 3231"/>
                <a:gd name="T34" fmla="*/ 2993 w 3231"/>
                <a:gd name="T35" fmla="*/ 2459 h 3231"/>
                <a:gd name="T36" fmla="*/ 2884 w 3231"/>
                <a:gd name="T37" fmla="*/ 2616 h 3231"/>
                <a:gd name="T38" fmla="*/ 2757 w 3231"/>
                <a:gd name="T39" fmla="*/ 2758 h 3231"/>
                <a:gd name="T40" fmla="*/ 2614 w 3231"/>
                <a:gd name="T41" fmla="*/ 2885 h 3231"/>
                <a:gd name="T42" fmla="*/ 2458 w 3231"/>
                <a:gd name="T43" fmla="*/ 2994 h 3231"/>
                <a:gd name="T44" fmla="*/ 2289 w 3231"/>
                <a:gd name="T45" fmla="*/ 3084 h 3231"/>
                <a:gd name="T46" fmla="*/ 2107 w 3231"/>
                <a:gd name="T47" fmla="*/ 3155 h 3231"/>
                <a:gd name="T48" fmla="*/ 1917 w 3231"/>
                <a:gd name="T49" fmla="*/ 3202 h 3231"/>
                <a:gd name="T50" fmla="*/ 1717 w 3231"/>
                <a:gd name="T51" fmla="*/ 3228 h 3231"/>
                <a:gd name="T52" fmla="*/ 1513 w 3231"/>
                <a:gd name="T53" fmla="*/ 3228 h 3231"/>
                <a:gd name="T54" fmla="*/ 1314 w 3231"/>
                <a:gd name="T55" fmla="*/ 3202 h 3231"/>
                <a:gd name="T56" fmla="*/ 1123 w 3231"/>
                <a:gd name="T57" fmla="*/ 3155 h 3231"/>
                <a:gd name="T58" fmla="*/ 942 w 3231"/>
                <a:gd name="T59" fmla="*/ 3084 h 3231"/>
                <a:gd name="T60" fmla="*/ 772 w 3231"/>
                <a:gd name="T61" fmla="*/ 2994 h 3231"/>
                <a:gd name="T62" fmla="*/ 615 w 3231"/>
                <a:gd name="T63" fmla="*/ 2885 h 3231"/>
                <a:gd name="T64" fmla="*/ 473 w 3231"/>
                <a:gd name="T65" fmla="*/ 2758 h 3231"/>
                <a:gd name="T66" fmla="*/ 346 w 3231"/>
                <a:gd name="T67" fmla="*/ 2616 h 3231"/>
                <a:gd name="T68" fmla="*/ 237 w 3231"/>
                <a:gd name="T69" fmla="*/ 2459 h 3231"/>
                <a:gd name="T70" fmla="*/ 147 w 3231"/>
                <a:gd name="T71" fmla="*/ 2289 h 3231"/>
                <a:gd name="T72" fmla="*/ 76 w 3231"/>
                <a:gd name="T73" fmla="*/ 2108 h 3231"/>
                <a:gd name="T74" fmla="*/ 29 w 3231"/>
                <a:gd name="T75" fmla="*/ 1917 h 3231"/>
                <a:gd name="T76" fmla="*/ 3 w 3231"/>
                <a:gd name="T77" fmla="*/ 1718 h 3231"/>
                <a:gd name="T78" fmla="*/ 3 w 3231"/>
                <a:gd name="T79" fmla="*/ 1514 h 3231"/>
                <a:gd name="T80" fmla="*/ 29 w 3231"/>
                <a:gd name="T81" fmla="*/ 1314 h 3231"/>
                <a:gd name="T82" fmla="*/ 76 w 3231"/>
                <a:gd name="T83" fmla="*/ 1124 h 3231"/>
                <a:gd name="T84" fmla="*/ 147 w 3231"/>
                <a:gd name="T85" fmla="*/ 942 h 3231"/>
                <a:gd name="T86" fmla="*/ 237 w 3231"/>
                <a:gd name="T87" fmla="*/ 773 h 3231"/>
                <a:gd name="T88" fmla="*/ 346 w 3231"/>
                <a:gd name="T89" fmla="*/ 617 h 3231"/>
                <a:gd name="T90" fmla="*/ 473 w 3231"/>
                <a:gd name="T91" fmla="*/ 474 h 3231"/>
                <a:gd name="T92" fmla="*/ 615 w 3231"/>
                <a:gd name="T93" fmla="*/ 347 h 3231"/>
                <a:gd name="T94" fmla="*/ 772 w 3231"/>
                <a:gd name="T95" fmla="*/ 238 h 3231"/>
                <a:gd name="T96" fmla="*/ 942 w 3231"/>
                <a:gd name="T97" fmla="*/ 147 h 3231"/>
                <a:gd name="T98" fmla="*/ 1123 w 3231"/>
                <a:gd name="T99" fmla="*/ 77 h 3231"/>
                <a:gd name="T100" fmla="*/ 1314 w 3231"/>
                <a:gd name="T101" fmla="*/ 29 h 3231"/>
                <a:gd name="T102" fmla="*/ 1513 w 3231"/>
                <a:gd name="T103" fmla="*/ 3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31" h="3231">
                  <a:moveTo>
                    <a:pt x="1615" y="0"/>
                  </a:moveTo>
                  <a:lnTo>
                    <a:pt x="1717" y="3"/>
                  </a:lnTo>
                  <a:lnTo>
                    <a:pt x="1818" y="14"/>
                  </a:lnTo>
                  <a:lnTo>
                    <a:pt x="1917" y="29"/>
                  </a:lnTo>
                  <a:lnTo>
                    <a:pt x="2013" y="50"/>
                  </a:lnTo>
                  <a:lnTo>
                    <a:pt x="2107" y="77"/>
                  </a:lnTo>
                  <a:lnTo>
                    <a:pt x="2199" y="109"/>
                  </a:lnTo>
                  <a:lnTo>
                    <a:pt x="2289" y="147"/>
                  </a:lnTo>
                  <a:lnTo>
                    <a:pt x="2374" y="190"/>
                  </a:lnTo>
                  <a:lnTo>
                    <a:pt x="2458" y="238"/>
                  </a:lnTo>
                  <a:lnTo>
                    <a:pt x="2538" y="290"/>
                  </a:lnTo>
                  <a:lnTo>
                    <a:pt x="2614" y="347"/>
                  </a:lnTo>
                  <a:lnTo>
                    <a:pt x="2688" y="409"/>
                  </a:lnTo>
                  <a:lnTo>
                    <a:pt x="2757" y="474"/>
                  </a:lnTo>
                  <a:lnTo>
                    <a:pt x="2822" y="543"/>
                  </a:lnTo>
                  <a:lnTo>
                    <a:pt x="2884" y="617"/>
                  </a:lnTo>
                  <a:lnTo>
                    <a:pt x="2941" y="693"/>
                  </a:lnTo>
                  <a:lnTo>
                    <a:pt x="2993" y="773"/>
                  </a:lnTo>
                  <a:lnTo>
                    <a:pt x="3041" y="857"/>
                  </a:lnTo>
                  <a:lnTo>
                    <a:pt x="3084" y="942"/>
                  </a:lnTo>
                  <a:lnTo>
                    <a:pt x="3122" y="1032"/>
                  </a:lnTo>
                  <a:lnTo>
                    <a:pt x="3154" y="1124"/>
                  </a:lnTo>
                  <a:lnTo>
                    <a:pt x="3181" y="1218"/>
                  </a:lnTo>
                  <a:lnTo>
                    <a:pt x="3202" y="1314"/>
                  </a:lnTo>
                  <a:lnTo>
                    <a:pt x="3217" y="1413"/>
                  </a:lnTo>
                  <a:lnTo>
                    <a:pt x="3228" y="1514"/>
                  </a:lnTo>
                  <a:lnTo>
                    <a:pt x="3231" y="1616"/>
                  </a:lnTo>
                  <a:lnTo>
                    <a:pt x="3228" y="1718"/>
                  </a:lnTo>
                  <a:lnTo>
                    <a:pt x="3217" y="1818"/>
                  </a:lnTo>
                  <a:lnTo>
                    <a:pt x="3202" y="1917"/>
                  </a:lnTo>
                  <a:lnTo>
                    <a:pt x="3181" y="2014"/>
                  </a:lnTo>
                  <a:lnTo>
                    <a:pt x="3154" y="2108"/>
                  </a:lnTo>
                  <a:lnTo>
                    <a:pt x="3122" y="2199"/>
                  </a:lnTo>
                  <a:lnTo>
                    <a:pt x="3084" y="2289"/>
                  </a:lnTo>
                  <a:lnTo>
                    <a:pt x="3041" y="2375"/>
                  </a:lnTo>
                  <a:lnTo>
                    <a:pt x="2993" y="2459"/>
                  </a:lnTo>
                  <a:lnTo>
                    <a:pt x="2941" y="2538"/>
                  </a:lnTo>
                  <a:lnTo>
                    <a:pt x="2884" y="2616"/>
                  </a:lnTo>
                  <a:lnTo>
                    <a:pt x="2822" y="2688"/>
                  </a:lnTo>
                  <a:lnTo>
                    <a:pt x="2757" y="2758"/>
                  </a:lnTo>
                  <a:lnTo>
                    <a:pt x="2688" y="2824"/>
                  </a:lnTo>
                  <a:lnTo>
                    <a:pt x="2614" y="2885"/>
                  </a:lnTo>
                  <a:lnTo>
                    <a:pt x="2538" y="2942"/>
                  </a:lnTo>
                  <a:lnTo>
                    <a:pt x="2458" y="2994"/>
                  </a:lnTo>
                  <a:lnTo>
                    <a:pt x="2374" y="3042"/>
                  </a:lnTo>
                  <a:lnTo>
                    <a:pt x="2289" y="3084"/>
                  </a:lnTo>
                  <a:lnTo>
                    <a:pt x="2199" y="3122"/>
                  </a:lnTo>
                  <a:lnTo>
                    <a:pt x="2107" y="3155"/>
                  </a:lnTo>
                  <a:lnTo>
                    <a:pt x="2013" y="3182"/>
                  </a:lnTo>
                  <a:lnTo>
                    <a:pt x="1917" y="3202"/>
                  </a:lnTo>
                  <a:lnTo>
                    <a:pt x="1818" y="3219"/>
                  </a:lnTo>
                  <a:lnTo>
                    <a:pt x="1717" y="3228"/>
                  </a:lnTo>
                  <a:lnTo>
                    <a:pt x="1615" y="3231"/>
                  </a:lnTo>
                  <a:lnTo>
                    <a:pt x="1513" y="3228"/>
                  </a:lnTo>
                  <a:lnTo>
                    <a:pt x="1413" y="3219"/>
                  </a:lnTo>
                  <a:lnTo>
                    <a:pt x="1314" y="3202"/>
                  </a:lnTo>
                  <a:lnTo>
                    <a:pt x="1217" y="3182"/>
                  </a:lnTo>
                  <a:lnTo>
                    <a:pt x="1123" y="3155"/>
                  </a:lnTo>
                  <a:lnTo>
                    <a:pt x="1032" y="3122"/>
                  </a:lnTo>
                  <a:lnTo>
                    <a:pt x="942" y="3084"/>
                  </a:lnTo>
                  <a:lnTo>
                    <a:pt x="856" y="3042"/>
                  </a:lnTo>
                  <a:lnTo>
                    <a:pt x="772" y="2994"/>
                  </a:lnTo>
                  <a:lnTo>
                    <a:pt x="693" y="2942"/>
                  </a:lnTo>
                  <a:lnTo>
                    <a:pt x="615" y="2885"/>
                  </a:lnTo>
                  <a:lnTo>
                    <a:pt x="543" y="2824"/>
                  </a:lnTo>
                  <a:lnTo>
                    <a:pt x="473" y="2758"/>
                  </a:lnTo>
                  <a:lnTo>
                    <a:pt x="407" y="2688"/>
                  </a:lnTo>
                  <a:lnTo>
                    <a:pt x="346" y="2616"/>
                  </a:lnTo>
                  <a:lnTo>
                    <a:pt x="289" y="2538"/>
                  </a:lnTo>
                  <a:lnTo>
                    <a:pt x="237" y="2459"/>
                  </a:lnTo>
                  <a:lnTo>
                    <a:pt x="189" y="2375"/>
                  </a:lnTo>
                  <a:lnTo>
                    <a:pt x="147" y="2289"/>
                  </a:lnTo>
                  <a:lnTo>
                    <a:pt x="109" y="2199"/>
                  </a:lnTo>
                  <a:lnTo>
                    <a:pt x="76" y="2108"/>
                  </a:lnTo>
                  <a:lnTo>
                    <a:pt x="49" y="2014"/>
                  </a:lnTo>
                  <a:lnTo>
                    <a:pt x="29" y="1917"/>
                  </a:lnTo>
                  <a:lnTo>
                    <a:pt x="12" y="1818"/>
                  </a:lnTo>
                  <a:lnTo>
                    <a:pt x="3" y="1718"/>
                  </a:lnTo>
                  <a:lnTo>
                    <a:pt x="0" y="1616"/>
                  </a:lnTo>
                  <a:lnTo>
                    <a:pt x="3" y="1514"/>
                  </a:lnTo>
                  <a:lnTo>
                    <a:pt x="12" y="1413"/>
                  </a:lnTo>
                  <a:lnTo>
                    <a:pt x="29" y="1314"/>
                  </a:lnTo>
                  <a:lnTo>
                    <a:pt x="49" y="1218"/>
                  </a:lnTo>
                  <a:lnTo>
                    <a:pt x="76" y="1124"/>
                  </a:lnTo>
                  <a:lnTo>
                    <a:pt x="109" y="1032"/>
                  </a:lnTo>
                  <a:lnTo>
                    <a:pt x="147" y="942"/>
                  </a:lnTo>
                  <a:lnTo>
                    <a:pt x="189" y="857"/>
                  </a:lnTo>
                  <a:lnTo>
                    <a:pt x="237" y="773"/>
                  </a:lnTo>
                  <a:lnTo>
                    <a:pt x="289" y="693"/>
                  </a:lnTo>
                  <a:lnTo>
                    <a:pt x="346" y="617"/>
                  </a:lnTo>
                  <a:lnTo>
                    <a:pt x="407" y="543"/>
                  </a:lnTo>
                  <a:lnTo>
                    <a:pt x="473" y="474"/>
                  </a:lnTo>
                  <a:lnTo>
                    <a:pt x="543" y="409"/>
                  </a:lnTo>
                  <a:lnTo>
                    <a:pt x="615" y="347"/>
                  </a:lnTo>
                  <a:lnTo>
                    <a:pt x="693" y="290"/>
                  </a:lnTo>
                  <a:lnTo>
                    <a:pt x="772" y="238"/>
                  </a:lnTo>
                  <a:lnTo>
                    <a:pt x="856" y="190"/>
                  </a:lnTo>
                  <a:lnTo>
                    <a:pt x="942" y="147"/>
                  </a:lnTo>
                  <a:lnTo>
                    <a:pt x="1032" y="109"/>
                  </a:lnTo>
                  <a:lnTo>
                    <a:pt x="1123" y="77"/>
                  </a:lnTo>
                  <a:lnTo>
                    <a:pt x="1217" y="50"/>
                  </a:lnTo>
                  <a:lnTo>
                    <a:pt x="1314" y="29"/>
                  </a:lnTo>
                  <a:lnTo>
                    <a:pt x="1413" y="14"/>
                  </a:lnTo>
                  <a:lnTo>
                    <a:pt x="1513" y="3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6" name="Freeform 732">
              <a:extLst>
                <a:ext uri="{FF2B5EF4-FFF2-40B4-BE49-F238E27FC236}">
                  <a16:creationId xmlns:a16="http://schemas.microsoft.com/office/drawing/2014/main" id="{E4E7FAB0-85F6-191A-A99E-E575F3382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142"/>
              <a:ext cx="20" cy="69"/>
            </a:xfrm>
            <a:custGeom>
              <a:avLst/>
              <a:gdLst>
                <a:gd name="T0" fmla="*/ 265 w 407"/>
                <a:gd name="T1" fmla="*/ 0 h 1375"/>
                <a:gd name="T2" fmla="*/ 294 w 407"/>
                <a:gd name="T3" fmla="*/ 3 h 1375"/>
                <a:gd name="T4" fmla="*/ 318 w 407"/>
                <a:gd name="T5" fmla="*/ 10 h 1375"/>
                <a:gd name="T6" fmla="*/ 341 w 407"/>
                <a:gd name="T7" fmla="*/ 21 h 1375"/>
                <a:gd name="T8" fmla="*/ 360 w 407"/>
                <a:gd name="T9" fmla="*/ 37 h 1375"/>
                <a:gd name="T10" fmla="*/ 376 w 407"/>
                <a:gd name="T11" fmla="*/ 56 h 1375"/>
                <a:gd name="T12" fmla="*/ 390 w 407"/>
                <a:gd name="T13" fmla="*/ 79 h 1375"/>
                <a:gd name="T14" fmla="*/ 399 w 407"/>
                <a:gd name="T15" fmla="*/ 104 h 1375"/>
                <a:gd name="T16" fmla="*/ 404 w 407"/>
                <a:gd name="T17" fmla="*/ 131 h 1375"/>
                <a:gd name="T18" fmla="*/ 407 w 407"/>
                <a:gd name="T19" fmla="*/ 163 h 1375"/>
                <a:gd name="T20" fmla="*/ 407 w 407"/>
                <a:gd name="T21" fmla="*/ 443 h 1375"/>
                <a:gd name="T22" fmla="*/ 407 w 407"/>
                <a:gd name="T23" fmla="*/ 1254 h 1375"/>
                <a:gd name="T24" fmla="*/ 405 w 407"/>
                <a:gd name="T25" fmla="*/ 1280 h 1375"/>
                <a:gd name="T26" fmla="*/ 400 w 407"/>
                <a:gd name="T27" fmla="*/ 1303 h 1375"/>
                <a:gd name="T28" fmla="*/ 392 w 407"/>
                <a:gd name="T29" fmla="*/ 1323 h 1375"/>
                <a:gd name="T30" fmla="*/ 381 w 407"/>
                <a:gd name="T31" fmla="*/ 1339 h 1375"/>
                <a:gd name="T32" fmla="*/ 367 w 407"/>
                <a:gd name="T33" fmla="*/ 1354 h 1375"/>
                <a:gd name="T34" fmla="*/ 350 w 407"/>
                <a:gd name="T35" fmla="*/ 1365 h 1375"/>
                <a:gd name="T36" fmla="*/ 331 w 407"/>
                <a:gd name="T37" fmla="*/ 1372 h 1375"/>
                <a:gd name="T38" fmla="*/ 307 w 407"/>
                <a:gd name="T39" fmla="*/ 1375 h 1375"/>
                <a:gd name="T40" fmla="*/ 284 w 407"/>
                <a:gd name="T41" fmla="*/ 1373 h 1375"/>
                <a:gd name="T42" fmla="*/ 262 w 407"/>
                <a:gd name="T43" fmla="*/ 1366 h 1375"/>
                <a:gd name="T44" fmla="*/ 244 w 407"/>
                <a:gd name="T45" fmla="*/ 1355 h 1375"/>
                <a:gd name="T46" fmla="*/ 228 w 407"/>
                <a:gd name="T47" fmla="*/ 1339 h 1375"/>
                <a:gd name="T48" fmla="*/ 216 w 407"/>
                <a:gd name="T49" fmla="*/ 1320 h 1375"/>
                <a:gd name="T50" fmla="*/ 206 w 407"/>
                <a:gd name="T51" fmla="*/ 1299 h 1375"/>
                <a:gd name="T52" fmla="*/ 203 w 407"/>
                <a:gd name="T53" fmla="*/ 1274 h 1375"/>
                <a:gd name="T54" fmla="*/ 202 w 407"/>
                <a:gd name="T55" fmla="*/ 1205 h 1375"/>
                <a:gd name="T56" fmla="*/ 203 w 407"/>
                <a:gd name="T57" fmla="*/ 1137 h 1375"/>
                <a:gd name="T58" fmla="*/ 203 w 407"/>
                <a:gd name="T59" fmla="*/ 212 h 1375"/>
                <a:gd name="T60" fmla="*/ 171 w 407"/>
                <a:gd name="T61" fmla="*/ 225 h 1375"/>
                <a:gd name="T62" fmla="*/ 142 w 407"/>
                <a:gd name="T63" fmla="*/ 237 h 1375"/>
                <a:gd name="T64" fmla="*/ 119 w 407"/>
                <a:gd name="T65" fmla="*/ 245 h 1375"/>
                <a:gd name="T66" fmla="*/ 96 w 407"/>
                <a:gd name="T67" fmla="*/ 247 h 1375"/>
                <a:gd name="T68" fmla="*/ 75 w 407"/>
                <a:gd name="T69" fmla="*/ 244 h 1375"/>
                <a:gd name="T70" fmla="*/ 56 w 407"/>
                <a:gd name="T71" fmla="*/ 236 h 1375"/>
                <a:gd name="T72" fmla="*/ 37 w 407"/>
                <a:gd name="T73" fmla="*/ 224 h 1375"/>
                <a:gd name="T74" fmla="*/ 22 w 407"/>
                <a:gd name="T75" fmla="*/ 209 h 1375"/>
                <a:gd name="T76" fmla="*/ 11 w 407"/>
                <a:gd name="T77" fmla="*/ 190 h 1375"/>
                <a:gd name="T78" fmla="*/ 4 w 407"/>
                <a:gd name="T79" fmla="*/ 170 h 1375"/>
                <a:gd name="T80" fmla="*/ 0 w 407"/>
                <a:gd name="T81" fmla="*/ 151 h 1375"/>
                <a:gd name="T82" fmla="*/ 0 w 407"/>
                <a:gd name="T83" fmla="*/ 131 h 1375"/>
                <a:gd name="T84" fmla="*/ 4 w 407"/>
                <a:gd name="T85" fmla="*/ 113 h 1375"/>
                <a:gd name="T86" fmla="*/ 11 w 407"/>
                <a:gd name="T87" fmla="*/ 96 h 1375"/>
                <a:gd name="T88" fmla="*/ 22 w 407"/>
                <a:gd name="T89" fmla="*/ 81 h 1375"/>
                <a:gd name="T90" fmla="*/ 37 w 407"/>
                <a:gd name="T91" fmla="*/ 67 h 1375"/>
                <a:gd name="T92" fmla="*/ 56 w 407"/>
                <a:gd name="T93" fmla="*/ 57 h 1375"/>
                <a:gd name="T94" fmla="*/ 98 w 407"/>
                <a:gd name="T95" fmla="*/ 39 h 1375"/>
                <a:gd name="T96" fmla="*/ 143 w 407"/>
                <a:gd name="T97" fmla="*/ 22 h 1375"/>
                <a:gd name="T98" fmla="*/ 189 w 407"/>
                <a:gd name="T99" fmla="*/ 9 h 1375"/>
                <a:gd name="T100" fmla="*/ 235 w 407"/>
                <a:gd name="T101" fmla="*/ 1 h 1375"/>
                <a:gd name="T102" fmla="*/ 265 w 407"/>
                <a:gd name="T103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1375">
                  <a:moveTo>
                    <a:pt x="265" y="0"/>
                  </a:moveTo>
                  <a:lnTo>
                    <a:pt x="294" y="3"/>
                  </a:lnTo>
                  <a:lnTo>
                    <a:pt x="318" y="10"/>
                  </a:lnTo>
                  <a:lnTo>
                    <a:pt x="341" y="21"/>
                  </a:lnTo>
                  <a:lnTo>
                    <a:pt x="360" y="37"/>
                  </a:lnTo>
                  <a:lnTo>
                    <a:pt x="376" y="56"/>
                  </a:lnTo>
                  <a:lnTo>
                    <a:pt x="390" y="79"/>
                  </a:lnTo>
                  <a:lnTo>
                    <a:pt x="399" y="104"/>
                  </a:lnTo>
                  <a:lnTo>
                    <a:pt x="404" y="131"/>
                  </a:lnTo>
                  <a:lnTo>
                    <a:pt x="407" y="163"/>
                  </a:lnTo>
                  <a:lnTo>
                    <a:pt x="407" y="443"/>
                  </a:lnTo>
                  <a:lnTo>
                    <a:pt x="407" y="1254"/>
                  </a:lnTo>
                  <a:lnTo>
                    <a:pt x="405" y="1280"/>
                  </a:lnTo>
                  <a:lnTo>
                    <a:pt x="400" y="1303"/>
                  </a:lnTo>
                  <a:lnTo>
                    <a:pt x="392" y="1323"/>
                  </a:lnTo>
                  <a:lnTo>
                    <a:pt x="381" y="1339"/>
                  </a:lnTo>
                  <a:lnTo>
                    <a:pt x="367" y="1354"/>
                  </a:lnTo>
                  <a:lnTo>
                    <a:pt x="350" y="1365"/>
                  </a:lnTo>
                  <a:lnTo>
                    <a:pt x="331" y="1372"/>
                  </a:lnTo>
                  <a:lnTo>
                    <a:pt x="307" y="1375"/>
                  </a:lnTo>
                  <a:lnTo>
                    <a:pt x="284" y="1373"/>
                  </a:lnTo>
                  <a:lnTo>
                    <a:pt x="262" y="1366"/>
                  </a:lnTo>
                  <a:lnTo>
                    <a:pt x="244" y="1355"/>
                  </a:lnTo>
                  <a:lnTo>
                    <a:pt x="228" y="1339"/>
                  </a:lnTo>
                  <a:lnTo>
                    <a:pt x="216" y="1320"/>
                  </a:lnTo>
                  <a:lnTo>
                    <a:pt x="206" y="1299"/>
                  </a:lnTo>
                  <a:lnTo>
                    <a:pt x="203" y="1274"/>
                  </a:lnTo>
                  <a:lnTo>
                    <a:pt x="202" y="1205"/>
                  </a:lnTo>
                  <a:lnTo>
                    <a:pt x="203" y="1137"/>
                  </a:lnTo>
                  <a:lnTo>
                    <a:pt x="203" y="212"/>
                  </a:lnTo>
                  <a:lnTo>
                    <a:pt x="171" y="225"/>
                  </a:lnTo>
                  <a:lnTo>
                    <a:pt x="142" y="237"/>
                  </a:lnTo>
                  <a:lnTo>
                    <a:pt x="119" y="245"/>
                  </a:lnTo>
                  <a:lnTo>
                    <a:pt x="96" y="247"/>
                  </a:lnTo>
                  <a:lnTo>
                    <a:pt x="75" y="244"/>
                  </a:lnTo>
                  <a:lnTo>
                    <a:pt x="56" y="236"/>
                  </a:lnTo>
                  <a:lnTo>
                    <a:pt x="37" y="224"/>
                  </a:lnTo>
                  <a:lnTo>
                    <a:pt x="22" y="209"/>
                  </a:lnTo>
                  <a:lnTo>
                    <a:pt x="11" y="190"/>
                  </a:lnTo>
                  <a:lnTo>
                    <a:pt x="4" y="170"/>
                  </a:lnTo>
                  <a:lnTo>
                    <a:pt x="0" y="151"/>
                  </a:lnTo>
                  <a:lnTo>
                    <a:pt x="0" y="131"/>
                  </a:lnTo>
                  <a:lnTo>
                    <a:pt x="4" y="113"/>
                  </a:lnTo>
                  <a:lnTo>
                    <a:pt x="11" y="96"/>
                  </a:lnTo>
                  <a:lnTo>
                    <a:pt x="22" y="81"/>
                  </a:lnTo>
                  <a:lnTo>
                    <a:pt x="37" y="67"/>
                  </a:lnTo>
                  <a:lnTo>
                    <a:pt x="56" y="57"/>
                  </a:lnTo>
                  <a:lnTo>
                    <a:pt x="98" y="39"/>
                  </a:lnTo>
                  <a:lnTo>
                    <a:pt x="143" y="22"/>
                  </a:lnTo>
                  <a:lnTo>
                    <a:pt x="189" y="9"/>
                  </a:lnTo>
                  <a:lnTo>
                    <a:pt x="235" y="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7" name="Freeform 733">
              <a:extLst>
                <a:ext uri="{FF2B5EF4-FFF2-40B4-BE49-F238E27FC236}">
                  <a16:creationId xmlns:a16="http://schemas.microsoft.com/office/drawing/2014/main" id="{8D3D6EAE-878E-3078-0286-73A1591C8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115"/>
              <a:ext cx="16" cy="16"/>
            </a:xfrm>
            <a:custGeom>
              <a:avLst/>
              <a:gdLst>
                <a:gd name="T0" fmla="*/ 161 w 322"/>
                <a:gd name="T1" fmla="*/ 0 h 320"/>
                <a:gd name="T2" fmla="*/ 190 w 322"/>
                <a:gd name="T3" fmla="*/ 3 h 320"/>
                <a:gd name="T4" fmla="*/ 217 w 322"/>
                <a:gd name="T5" fmla="*/ 10 h 320"/>
                <a:gd name="T6" fmla="*/ 243 w 322"/>
                <a:gd name="T7" fmla="*/ 23 h 320"/>
                <a:gd name="T8" fmla="*/ 265 w 322"/>
                <a:gd name="T9" fmla="*/ 38 h 320"/>
                <a:gd name="T10" fmla="*/ 285 w 322"/>
                <a:gd name="T11" fmla="*/ 57 h 320"/>
                <a:gd name="T12" fmla="*/ 300 w 322"/>
                <a:gd name="T13" fmla="*/ 79 h 320"/>
                <a:gd name="T14" fmla="*/ 312 w 322"/>
                <a:gd name="T15" fmla="*/ 104 h 320"/>
                <a:gd name="T16" fmla="*/ 320 w 322"/>
                <a:gd name="T17" fmla="*/ 131 h 320"/>
                <a:gd name="T18" fmla="*/ 322 w 322"/>
                <a:gd name="T19" fmla="*/ 159 h 320"/>
                <a:gd name="T20" fmla="*/ 320 w 322"/>
                <a:gd name="T21" fmla="*/ 188 h 320"/>
                <a:gd name="T22" fmla="*/ 313 w 322"/>
                <a:gd name="T23" fmla="*/ 215 h 320"/>
                <a:gd name="T24" fmla="*/ 301 w 322"/>
                <a:gd name="T25" fmla="*/ 240 h 320"/>
                <a:gd name="T26" fmla="*/ 285 w 322"/>
                <a:gd name="T27" fmla="*/ 262 h 320"/>
                <a:gd name="T28" fmla="*/ 265 w 322"/>
                <a:gd name="T29" fmla="*/ 282 h 320"/>
                <a:gd name="T30" fmla="*/ 242 w 322"/>
                <a:gd name="T31" fmla="*/ 298 h 320"/>
                <a:gd name="T32" fmla="*/ 216 w 322"/>
                <a:gd name="T33" fmla="*/ 310 h 320"/>
                <a:gd name="T34" fmla="*/ 189 w 322"/>
                <a:gd name="T35" fmla="*/ 317 h 320"/>
                <a:gd name="T36" fmla="*/ 160 w 322"/>
                <a:gd name="T37" fmla="*/ 320 h 320"/>
                <a:gd name="T38" fmla="*/ 132 w 322"/>
                <a:gd name="T39" fmla="*/ 317 h 320"/>
                <a:gd name="T40" fmla="*/ 104 w 322"/>
                <a:gd name="T41" fmla="*/ 309 h 320"/>
                <a:gd name="T42" fmla="*/ 80 w 322"/>
                <a:gd name="T43" fmla="*/ 297 h 320"/>
                <a:gd name="T44" fmla="*/ 57 w 322"/>
                <a:gd name="T45" fmla="*/ 281 h 320"/>
                <a:gd name="T46" fmla="*/ 38 w 322"/>
                <a:gd name="T47" fmla="*/ 262 h 320"/>
                <a:gd name="T48" fmla="*/ 22 w 322"/>
                <a:gd name="T49" fmla="*/ 240 h 320"/>
                <a:gd name="T50" fmla="*/ 11 w 322"/>
                <a:gd name="T51" fmla="*/ 214 h 320"/>
                <a:gd name="T52" fmla="*/ 2 w 322"/>
                <a:gd name="T53" fmla="*/ 188 h 320"/>
                <a:gd name="T54" fmla="*/ 0 w 322"/>
                <a:gd name="T55" fmla="*/ 159 h 320"/>
                <a:gd name="T56" fmla="*/ 3 w 322"/>
                <a:gd name="T57" fmla="*/ 131 h 320"/>
                <a:gd name="T58" fmla="*/ 11 w 322"/>
                <a:gd name="T59" fmla="*/ 104 h 320"/>
                <a:gd name="T60" fmla="*/ 23 w 322"/>
                <a:gd name="T61" fmla="*/ 79 h 320"/>
                <a:gd name="T62" fmla="*/ 39 w 322"/>
                <a:gd name="T63" fmla="*/ 57 h 320"/>
                <a:gd name="T64" fmla="*/ 58 w 322"/>
                <a:gd name="T65" fmla="*/ 38 h 320"/>
                <a:gd name="T66" fmla="*/ 81 w 322"/>
                <a:gd name="T67" fmla="*/ 23 h 320"/>
                <a:gd name="T68" fmla="*/ 105 w 322"/>
                <a:gd name="T69" fmla="*/ 10 h 320"/>
                <a:gd name="T70" fmla="*/ 133 w 322"/>
                <a:gd name="T71" fmla="*/ 3 h 320"/>
                <a:gd name="T72" fmla="*/ 161 w 322"/>
                <a:gd name="T73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2" h="320">
                  <a:moveTo>
                    <a:pt x="161" y="0"/>
                  </a:moveTo>
                  <a:lnTo>
                    <a:pt x="190" y="3"/>
                  </a:lnTo>
                  <a:lnTo>
                    <a:pt x="217" y="10"/>
                  </a:lnTo>
                  <a:lnTo>
                    <a:pt x="243" y="23"/>
                  </a:lnTo>
                  <a:lnTo>
                    <a:pt x="265" y="38"/>
                  </a:lnTo>
                  <a:lnTo>
                    <a:pt x="285" y="57"/>
                  </a:lnTo>
                  <a:lnTo>
                    <a:pt x="300" y="79"/>
                  </a:lnTo>
                  <a:lnTo>
                    <a:pt x="312" y="104"/>
                  </a:lnTo>
                  <a:lnTo>
                    <a:pt x="320" y="131"/>
                  </a:lnTo>
                  <a:lnTo>
                    <a:pt x="322" y="159"/>
                  </a:lnTo>
                  <a:lnTo>
                    <a:pt x="320" y="188"/>
                  </a:lnTo>
                  <a:lnTo>
                    <a:pt x="313" y="215"/>
                  </a:lnTo>
                  <a:lnTo>
                    <a:pt x="301" y="240"/>
                  </a:lnTo>
                  <a:lnTo>
                    <a:pt x="285" y="262"/>
                  </a:lnTo>
                  <a:lnTo>
                    <a:pt x="265" y="282"/>
                  </a:lnTo>
                  <a:lnTo>
                    <a:pt x="242" y="298"/>
                  </a:lnTo>
                  <a:lnTo>
                    <a:pt x="216" y="310"/>
                  </a:lnTo>
                  <a:lnTo>
                    <a:pt x="189" y="317"/>
                  </a:lnTo>
                  <a:lnTo>
                    <a:pt x="160" y="320"/>
                  </a:lnTo>
                  <a:lnTo>
                    <a:pt x="132" y="317"/>
                  </a:lnTo>
                  <a:lnTo>
                    <a:pt x="104" y="309"/>
                  </a:lnTo>
                  <a:lnTo>
                    <a:pt x="80" y="297"/>
                  </a:lnTo>
                  <a:lnTo>
                    <a:pt x="57" y="281"/>
                  </a:lnTo>
                  <a:lnTo>
                    <a:pt x="38" y="262"/>
                  </a:lnTo>
                  <a:lnTo>
                    <a:pt x="22" y="240"/>
                  </a:lnTo>
                  <a:lnTo>
                    <a:pt x="11" y="214"/>
                  </a:lnTo>
                  <a:lnTo>
                    <a:pt x="2" y="188"/>
                  </a:lnTo>
                  <a:lnTo>
                    <a:pt x="0" y="159"/>
                  </a:lnTo>
                  <a:lnTo>
                    <a:pt x="3" y="131"/>
                  </a:lnTo>
                  <a:lnTo>
                    <a:pt x="11" y="104"/>
                  </a:lnTo>
                  <a:lnTo>
                    <a:pt x="23" y="79"/>
                  </a:lnTo>
                  <a:lnTo>
                    <a:pt x="39" y="57"/>
                  </a:lnTo>
                  <a:lnTo>
                    <a:pt x="58" y="38"/>
                  </a:lnTo>
                  <a:lnTo>
                    <a:pt x="81" y="23"/>
                  </a:lnTo>
                  <a:lnTo>
                    <a:pt x="105" y="10"/>
                  </a:lnTo>
                  <a:lnTo>
                    <a:pt x="133" y="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58" name="Group 729">
            <a:extLst>
              <a:ext uri="{FF2B5EF4-FFF2-40B4-BE49-F238E27FC236}">
                <a16:creationId xmlns:a16="http://schemas.microsoft.com/office/drawing/2014/main" id="{87DFB3EF-B262-15C8-5ED1-C5A5BE9C9F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05444" y="1634259"/>
            <a:ext cx="303487" cy="303487"/>
            <a:chOff x="3756" y="2082"/>
            <a:chExt cx="162" cy="162"/>
          </a:xfrm>
        </p:grpSpPr>
        <p:sp>
          <p:nvSpPr>
            <p:cNvPr id="359" name="Freeform 731">
              <a:extLst>
                <a:ext uri="{FF2B5EF4-FFF2-40B4-BE49-F238E27FC236}">
                  <a16:creationId xmlns:a16="http://schemas.microsoft.com/office/drawing/2014/main" id="{3886D671-C352-9FCC-4E5B-598E71EE3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082"/>
              <a:ext cx="162" cy="162"/>
            </a:xfrm>
            <a:custGeom>
              <a:avLst/>
              <a:gdLst>
                <a:gd name="T0" fmla="*/ 1717 w 3231"/>
                <a:gd name="T1" fmla="*/ 3 h 3231"/>
                <a:gd name="T2" fmla="*/ 1917 w 3231"/>
                <a:gd name="T3" fmla="*/ 29 h 3231"/>
                <a:gd name="T4" fmla="*/ 2107 w 3231"/>
                <a:gd name="T5" fmla="*/ 77 h 3231"/>
                <a:gd name="T6" fmla="*/ 2289 w 3231"/>
                <a:gd name="T7" fmla="*/ 147 h 3231"/>
                <a:gd name="T8" fmla="*/ 2458 w 3231"/>
                <a:gd name="T9" fmla="*/ 238 h 3231"/>
                <a:gd name="T10" fmla="*/ 2614 w 3231"/>
                <a:gd name="T11" fmla="*/ 347 h 3231"/>
                <a:gd name="T12" fmla="*/ 2757 w 3231"/>
                <a:gd name="T13" fmla="*/ 474 h 3231"/>
                <a:gd name="T14" fmla="*/ 2884 w 3231"/>
                <a:gd name="T15" fmla="*/ 617 h 3231"/>
                <a:gd name="T16" fmla="*/ 2993 w 3231"/>
                <a:gd name="T17" fmla="*/ 773 h 3231"/>
                <a:gd name="T18" fmla="*/ 3084 w 3231"/>
                <a:gd name="T19" fmla="*/ 942 h 3231"/>
                <a:gd name="T20" fmla="*/ 3154 w 3231"/>
                <a:gd name="T21" fmla="*/ 1124 h 3231"/>
                <a:gd name="T22" fmla="*/ 3202 w 3231"/>
                <a:gd name="T23" fmla="*/ 1314 h 3231"/>
                <a:gd name="T24" fmla="*/ 3228 w 3231"/>
                <a:gd name="T25" fmla="*/ 1514 h 3231"/>
                <a:gd name="T26" fmla="*/ 3228 w 3231"/>
                <a:gd name="T27" fmla="*/ 1718 h 3231"/>
                <a:gd name="T28" fmla="*/ 3202 w 3231"/>
                <a:gd name="T29" fmla="*/ 1917 h 3231"/>
                <a:gd name="T30" fmla="*/ 3154 w 3231"/>
                <a:gd name="T31" fmla="*/ 2108 h 3231"/>
                <a:gd name="T32" fmla="*/ 3084 w 3231"/>
                <a:gd name="T33" fmla="*/ 2289 h 3231"/>
                <a:gd name="T34" fmla="*/ 2993 w 3231"/>
                <a:gd name="T35" fmla="*/ 2459 h 3231"/>
                <a:gd name="T36" fmla="*/ 2884 w 3231"/>
                <a:gd name="T37" fmla="*/ 2616 h 3231"/>
                <a:gd name="T38" fmla="*/ 2757 w 3231"/>
                <a:gd name="T39" fmla="*/ 2758 h 3231"/>
                <a:gd name="T40" fmla="*/ 2614 w 3231"/>
                <a:gd name="T41" fmla="*/ 2885 h 3231"/>
                <a:gd name="T42" fmla="*/ 2458 w 3231"/>
                <a:gd name="T43" fmla="*/ 2994 h 3231"/>
                <a:gd name="T44" fmla="*/ 2289 w 3231"/>
                <a:gd name="T45" fmla="*/ 3084 h 3231"/>
                <a:gd name="T46" fmla="*/ 2107 w 3231"/>
                <a:gd name="T47" fmla="*/ 3155 h 3231"/>
                <a:gd name="T48" fmla="*/ 1917 w 3231"/>
                <a:gd name="T49" fmla="*/ 3202 h 3231"/>
                <a:gd name="T50" fmla="*/ 1717 w 3231"/>
                <a:gd name="T51" fmla="*/ 3228 h 3231"/>
                <a:gd name="T52" fmla="*/ 1513 w 3231"/>
                <a:gd name="T53" fmla="*/ 3228 h 3231"/>
                <a:gd name="T54" fmla="*/ 1314 w 3231"/>
                <a:gd name="T55" fmla="*/ 3202 h 3231"/>
                <a:gd name="T56" fmla="*/ 1123 w 3231"/>
                <a:gd name="T57" fmla="*/ 3155 h 3231"/>
                <a:gd name="T58" fmla="*/ 942 w 3231"/>
                <a:gd name="T59" fmla="*/ 3084 h 3231"/>
                <a:gd name="T60" fmla="*/ 772 w 3231"/>
                <a:gd name="T61" fmla="*/ 2994 h 3231"/>
                <a:gd name="T62" fmla="*/ 615 w 3231"/>
                <a:gd name="T63" fmla="*/ 2885 h 3231"/>
                <a:gd name="T64" fmla="*/ 473 w 3231"/>
                <a:gd name="T65" fmla="*/ 2758 h 3231"/>
                <a:gd name="T66" fmla="*/ 346 w 3231"/>
                <a:gd name="T67" fmla="*/ 2616 h 3231"/>
                <a:gd name="T68" fmla="*/ 237 w 3231"/>
                <a:gd name="T69" fmla="*/ 2459 h 3231"/>
                <a:gd name="T70" fmla="*/ 147 w 3231"/>
                <a:gd name="T71" fmla="*/ 2289 h 3231"/>
                <a:gd name="T72" fmla="*/ 76 w 3231"/>
                <a:gd name="T73" fmla="*/ 2108 h 3231"/>
                <a:gd name="T74" fmla="*/ 29 w 3231"/>
                <a:gd name="T75" fmla="*/ 1917 h 3231"/>
                <a:gd name="T76" fmla="*/ 3 w 3231"/>
                <a:gd name="T77" fmla="*/ 1718 h 3231"/>
                <a:gd name="T78" fmla="*/ 3 w 3231"/>
                <a:gd name="T79" fmla="*/ 1514 h 3231"/>
                <a:gd name="T80" fmla="*/ 29 w 3231"/>
                <a:gd name="T81" fmla="*/ 1314 h 3231"/>
                <a:gd name="T82" fmla="*/ 76 w 3231"/>
                <a:gd name="T83" fmla="*/ 1124 h 3231"/>
                <a:gd name="T84" fmla="*/ 147 w 3231"/>
                <a:gd name="T85" fmla="*/ 942 h 3231"/>
                <a:gd name="T86" fmla="*/ 237 w 3231"/>
                <a:gd name="T87" fmla="*/ 773 h 3231"/>
                <a:gd name="T88" fmla="*/ 346 w 3231"/>
                <a:gd name="T89" fmla="*/ 617 h 3231"/>
                <a:gd name="T90" fmla="*/ 473 w 3231"/>
                <a:gd name="T91" fmla="*/ 474 h 3231"/>
                <a:gd name="T92" fmla="*/ 615 w 3231"/>
                <a:gd name="T93" fmla="*/ 347 h 3231"/>
                <a:gd name="T94" fmla="*/ 772 w 3231"/>
                <a:gd name="T95" fmla="*/ 238 h 3231"/>
                <a:gd name="T96" fmla="*/ 942 w 3231"/>
                <a:gd name="T97" fmla="*/ 147 h 3231"/>
                <a:gd name="T98" fmla="*/ 1123 w 3231"/>
                <a:gd name="T99" fmla="*/ 77 h 3231"/>
                <a:gd name="T100" fmla="*/ 1314 w 3231"/>
                <a:gd name="T101" fmla="*/ 29 h 3231"/>
                <a:gd name="T102" fmla="*/ 1513 w 3231"/>
                <a:gd name="T103" fmla="*/ 3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31" h="3231">
                  <a:moveTo>
                    <a:pt x="1615" y="0"/>
                  </a:moveTo>
                  <a:lnTo>
                    <a:pt x="1717" y="3"/>
                  </a:lnTo>
                  <a:lnTo>
                    <a:pt x="1818" y="14"/>
                  </a:lnTo>
                  <a:lnTo>
                    <a:pt x="1917" y="29"/>
                  </a:lnTo>
                  <a:lnTo>
                    <a:pt x="2013" y="50"/>
                  </a:lnTo>
                  <a:lnTo>
                    <a:pt x="2107" y="77"/>
                  </a:lnTo>
                  <a:lnTo>
                    <a:pt x="2199" y="109"/>
                  </a:lnTo>
                  <a:lnTo>
                    <a:pt x="2289" y="147"/>
                  </a:lnTo>
                  <a:lnTo>
                    <a:pt x="2374" y="190"/>
                  </a:lnTo>
                  <a:lnTo>
                    <a:pt x="2458" y="238"/>
                  </a:lnTo>
                  <a:lnTo>
                    <a:pt x="2538" y="290"/>
                  </a:lnTo>
                  <a:lnTo>
                    <a:pt x="2614" y="347"/>
                  </a:lnTo>
                  <a:lnTo>
                    <a:pt x="2688" y="409"/>
                  </a:lnTo>
                  <a:lnTo>
                    <a:pt x="2757" y="474"/>
                  </a:lnTo>
                  <a:lnTo>
                    <a:pt x="2822" y="543"/>
                  </a:lnTo>
                  <a:lnTo>
                    <a:pt x="2884" y="617"/>
                  </a:lnTo>
                  <a:lnTo>
                    <a:pt x="2941" y="693"/>
                  </a:lnTo>
                  <a:lnTo>
                    <a:pt x="2993" y="773"/>
                  </a:lnTo>
                  <a:lnTo>
                    <a:pt x="3041" y="857"/>
                  </a:lnTo>
                  <a:lnTo>
                    <a:pt x="3084" y="942"/>
                  </a:lnTo>
                  <a:lnTo>
                    <a:pt x="3122" y="1032"/>
                  </a:lnTo>
                  <a:lnTo>
                    <a:pt x="3154" y="1124"/>
                  </a:lnTo>
                  <a:lnTo>
                    <a:pt x="3181" y="1218"/>
                  </a:lnTo>
                  <a:lnTo>
                    <a:pt x="3202" y="1314"/>
                  </a:lnTo>
                  <a:lnTo>
                    <a:pt x="3217" y="1413"/>
                  </a:lnTo>
                  <a:lnTo>
                    <a:pt x="3228" y="1514"/>
                  </a:lnTo>
                  <a:lnTo>
                    <a:pt x="3231" y="1616"/>
                  </a:lnTo>
                  <a:lnTo>
                    <a:pt x="3228" y="1718"/>
                  </a:lnTo>
                  <a:lnTo>
                    <a:pt x="3217" y="1818"/>
                  </a:lnTo>
                  <a:lnTo>
                    <a:pt x="3202" y="1917"/>
                  </a:lnTo>
                  <a:lnTo>
                    <a:pt x="3181" y="2014"/>
                  </a:lnTo>
                  <a:lnTo>
                    <a:pt x="3154" y="2108"/>
                  </a:lnTo>
                  <a:lnTo>
                    <a:pt x="3122" y="2199"/>
                  </a:lnTo>
                  <a:lnTo>
                    <a:pt x="3084" y="2289"/>
                  </a:lnTo>
                  <a:lnTo>
                    <a:pt x="3041" y="2375"/>
                  </a:lnTo>
                  <a:lnTo>
                    <a:pt x="2993" y="2459"/>
                  </a:lnTo>
                  <a:lnTo>
                    <a:pt x="2941" y="2538"/>
                  </a:lnTo>
                  <a:lnTo>
                    <a:pt x="2884" y="2616"/>
                  </a:lnTo>
                  <a:lnTo>
                    <a:pt x="2822" y="2688"/>
                  </a:lnTo>
                  <a:lnTo>
                    <a:pt x="2757" y="2758"/>
                  </a:lnTo>
                  <a:lnTo>
                    <a:pt x="2688" y="2824"/>
                  </a:lnTo>
                  <a:lnTo>
                    <a:pt x="2614" y="2885"/>
                  </a:lnTo>
                  <a:lnTo>
                    <a:pt x="2538" y="2942"/>
                  </a:lnTo>
                  <a:lnTo>
                    <a:pt x="2458" y="2994"/>
                  </a:lnTo>
                  <a:lnTo>
                    <a:pt x="2374" y="3042"/>
                  </a:lnTo>
                  <a:lnTo>
                    <a:pt x="2289" y="3084"/>
                  </a:lnTo>
                  <a:lnTo>
                    <a:pt x="2199" y="3122"/>
                  </a:lnTo>
                  <a:lnTo>
                    <a:pt x="2107" y="3155"/>
                  </a:lnTo>
                  <a:lnTo>
                    <a:pt x="2013" y="3182"/>
                  </a:lnTo>
                  <a:lnTo>
                    <a:pt x="1917" y="3202"/>
                  </a:lnTo>
                  <a:lnTo>
                    <a:pt x="1818" y="3219"/>
                  </a:lnTo>
                  <a:lnTo>
                    <a:pt x="1717" y="3228"/>
                  </a:lnTo>
                  <a:lnTo>
                    <a:pt x="1615" y="3231"/>
                  </a:lnTo>
                  <a:lnTo>
                    <a:pt x="1513" y="3228"/>
                  </a:lnTo>
                  <a:lnTo>
                    <a:pt x="1413" y="3219"/>
                  </a:lnTo>
                  <a:lnTo>
                    <a:pt x="1314" y="3202"/>
                  </a:lnTo>
                  <a:lnTo>
                    <a:pt x="1217" y="3182"/>
                  </a:lnTo>
                  <a:lnTo>
                    <a:pt x="1123" y="3155"/>
                  </a:lnTo>
                  <a:lnTo>
                    <a:pt x="1032" y="3122"/>
                  </a:lnTo>
                  <a:lnTo>
                    <a:pt x="942" y="3084"/>
                  </a:lnTo>
                  <a:lnTo>
                    <a:pt x="856" y="3042"/>
                  </a:lnTo>
                  <a:lnTo>
                    <a:pt x="772" y="2994"/>
                  </a:lnTo>
                  <a:lnTo>
                    <a:pt x="693" y="2942"/>
                  </a:lnTo>
                  <a:lnTo>
                    <a:pt x="615" y="2885"/>
                  </a:lnTo>
                  <a:lnTo>
                    <a:pt x="543" y="2824"/>
                  </a:lnTo>
                  <a:lnTo>
                    <a:pt x="473" y="2758"/>
                  </a:lnTo>
                  <a:lnTo>
                    <a:pt x="407" y="2688"/>
                  </a:lnTo>
                  <a:lnTo>
                    <a:pt x="346" y="2616"/>
                  </a:lnTo>
                  <a:lnTo>
                    <a:pt x="289" y="2538"/>
                  </a:lnTo>
                  <a:lnTo>
                    <a:pt x="237" y="2459"/>
                  </a:lnTo>
                  <a:lnTo>
                    <a:pt x="189" y="2375"/>
                  </a:lnTo>
                  <a:lnTo>
                    <a:pt x="147" y="2289"/>
                  </a:lnTo>
                  <a:lnTo>
                    <a:pt x="109" y="2199"/>
                  </a:lnTo>
                  <a:lnTo>
                    <a:pt x="76" y="2108"/>
                  </a:lnTo>
                  <a:lnTo>
                    <a:pt x="49" y="2014"/>
                  </a:lnTo>
                  <a:lnTo>
                    <a:pt x="29" y="1917"/>
                  </a:lnTo>
                  <a:lnTo>
                    <a:pt x="12" y="1818"/>
                  </a:lnTo>
                  <a:lnTo>
                    <a:pt x="3" y="1718"/>
                  </a:lnTo>
                  <a:lnTo>
                    <a:pt x="0" y="1616"/>
                  </a:lnTo>
                  <a:lnTo>
                    <a:pt x="3" y="1514"/>
                  </a:lnTo>
                  <a:lnTo>
                    <a:pt x="12" y="1413"/>
                  </a:lnTo>
                  <a:lnTo>
                    <a:pt x="29" y="1314"/>
                  </a:lnTo>
                  <a:lnTo>
                    <a:pt x="49" y="1218"/>
                  </a:lnTo>
                  <a:lnTo>
                    <a:pt x="76" y="1124"/>
                  </a:lnTo>
                  <a:lnTo>
                    <a:pt x="109" y="1032"/>
                  </a:lnTo>
                  <a:lnTo>
                    <a:pt x="147" y="942"/>
                  </a:lnTo>
                  <a:lnTo>
                    <a:pt x="189" y="857"/>
                  </a:lnTo>
                  <a:lnTo>
                    <a:pt x="237" y="773"/>
                  </a:lnTo>
                  <a:lnTo>
                    <a:pt x="289" y="693"/>
                  </a:lnTo>
                  <a:lnTo>
                    <a:pt x="346" y="617"/>
                  </a:lnTo>
                  <a:lnTo>
                    <a:pt x="407" y="543"/>
                  </a:lnTo>
                  <a:lnTo>
                    <a:pt x="473" y="474"/>
                  </a:lnTo>
                  <a:lnTo>
                    <a:pt x="543" y="409"/>
                  </a:lnTo>
                  <a:lnTo>
                    <a:pt x="615" y="347"/>
                  </a:lnTo>
                  <a:lnTo>
                    <a:pt x="693" y="290"/>
                  </a:lnTo>
                  <a:lnTo>
                    <a:pt x="772" y="238"/>
                  </a:lnTo>
                  <a:lnTo>
                    <a:pt x="856" y="190"/>
                  </a:lnTo>
                  <a:lnTo>
                    <a:pt x="942" y="147"/>
                  </a:lnTo>
                  <a:lnTo>
                    <a:pt x="1032" y="109"/>
                  </a:lnTo>
                  <a:lnTo>
                    <a:pt x="1123" y="77"/>
                  </a:lnTo>
                  <a:lnTo>
                    <a:pt x="1217" y="50"/>
                  </a:lnTo>
                  <a:lnTo>
                    <a:pt x="1314" y="29"/>
                  </a:lnTo>
                  <a:lnTo>
                    <a:pt x="1413" y="14"/>
                  </a:lnTo>
                  <a:lnTo>
                    <a:pt x="1513" y="3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0" name="Freeform 732">
              <a:extLst>
                <a:ext uri="{FF2B5EF4-FFF2-40B4-BE49-F238E27FC236}">
                  <a16:creationId xmlns:a16="http://schemas.microsoft.com/office/drawing/2014/main" id="{3789B252-CC99-30C3-67F2-6A8F2A4FA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142"/>
              <a:ext cx="20" cy="69"/>
            </a:xfrm>
            <a:custGeom>
              <a:avLst/>
              <a:gdLst>
                <a:gd name="T0" fmla="*/ 265 w 407"/>
                <a:gd name="T1" fmla="*/ 0 h 1375"/>
                <a:gd name="T2" fmla="*/ 294 w 407"/>
                <a:gd name="T3" fmla="*/ 3 h 1375"/>
                <a:gd name="T4" fmla="*/ 318 w 407"/>
                <a:gd name="T5" fmla="*/ 10 h 1375"/>
                <a:gd name="T6" fmla="*/ 341 w 407"/>
                <a:gd name="T7" fmla="*/ 21 h 1375"/>
                <a:gd name="T8" fmla="*/ 360 w 407"/>
                <a:gd name="T9" fmla="*/ 37 h 1375"/>
                <a:gd name="T10" fmla="*/ 376 w 407"/>
                <a:gd name="T11" fmla="*/ 56 h 1375"/>
                <a:gd name="T12" fmla="*/ 390 w 407"/>
                <a:gd name="T13" fmla="*/ 79 h 1375"/>
                <a:gd name="T14" fmla="*/ 399 w 407"/>
                <a:gd name="T15" fmla="*/ 104 h 1375"/>
                <a:gd name="T16" fmla="*/ 404 w 407"/>
                <a:gd name="T17" fmla="*/ 131 h 1375"/>
                <a:gd name="T18" fmla="*/ 407 w 407"/>
                <a:gd name="T19" fmla="*/ 163 h 1375"/>
                <a:gd name="T20" fmla="*/ 407 w 407"/>
                <a:gd name="T21" fmla="*/ 443 h 1375"/>
                <a:gd name="T22" fmla="*/ 407 w 407"/>
                <a:gd name="T23" fmla="*/ 1254 h 1375"/>
                <a:gd name="T24" fmla="*/ 405 w 407"/>
                <a:gd name="T25" fmla="*/ 1280 h 1375"/>
                <a:gd name="T26" fmla="*/ 400 w 407"/>
                <a:gd name="T27" fmla="*/ 1303 h 1375"/>
                <a:gd name="T28" fmla="*/ 392 w 407"/>
                <a:gd name="T29" fmla="*/ 1323 h 1375"/>
                <a:gd name="T30" fmla="*/ 381 w 407"/>
                <a:gd name="T31" fmla="*/ 1339 h 1375"/>
                <a:gd name="T32" fmla="*/ 367 w 407"/>
                <a:gd name="T33" fmla="*/ 1354 h 1375"/>
                <a:gd name="T34" fmla="*/ 350 w 407"/>
                <a:gd name="T35" fmla="*/ 1365 h 1375"/>
                <a:gd name="T36" fmla="*/ 331 w 407"/>
                <a:gd name="T37" fmla="*/ 1372 h 1375"/>
                <a:gd name="T38" fmla="*/ 307 w 407"/>
                <a:gd name="T39" fmla="*/ 1375 h 1375"/>
                <a:gd name="T40" fmla="*/ 284 w 407"/>
                <a:gd name="T41" fmla="*/ 1373 h 1375"/>
                <a:gd name="T42" fmla="*/ 262 w 407"/>
                <a:gd name="T43" fmla="*/ 1366 h 1375"/>
                <a:gd name="T44" fmla="*/ 244 w 407"/>
                <a:gd name="T45" fmla="*/ 1355 h 1375"/>
                <a:gd name="T46" fmla="*/ 228 w 407"/>
                <a:gd name="T47" fmla="*/ 1339 h 1375"/>
                <a:gd name="T48" fmla="*/ 216 w 407"/>
                <a:gd name="T49" fmla="*/ 1320 h 1375"/>
                <a:gd name="T50" fmla="*/ 206 w 407"/>
                <a:gd name="T51" fmla="*/ 1299 h 1375"/>
                <a:gd name="T52" fmla="*/ 203 w 407"/>
                <a:gd name="T53" fmla="*/ 1274 h 1375"/>
                <a:gd name="T54" fmla="*/ 202 w 407"/>
                <a:gd name="T55" fmla="*/ 1205 h 1375"/>
                <a:gd name="T56" fmla="*/ 203 w 407"/>
                <a:gd name="T57" fmla="*/ 1137 h 1375"/>
                <a:gd name="T58" fmla="*/ 203 w 407"/>
                <a:gd name="T59" fmla="*/ 212 h 1375"/>
                <a:gd name="T60" fmla="*/ 171 w 407"/>
                <a:gd name="T61" fmla="*/ 225 h 1375"/>
                <a:gd name="T62" fmla="*/ 142 w 407"/>
                <a:gd name="T63" fmla="*/ 237 h 1375"/>
                <a:gd name="T64" fmla="*/ 119 w 407"/>
                <a:gd name="T65" fmla="*/ 245 h 1375"/>
                <a:gd name="T66" fmla="*/ 96 w 407"/>
                <a:gd name="T67" fmla="*/ 247 h 1375"/>
                <a:gd name="T68" fmla="*/ 75 w 407"/>
                <a:gd name="T69" fmla="*/ 244 h 1375"/>
                <a:gd name="T70" fmla="*/ 56 w 407"/>
                <a:gd name="T71" fmla="*/ 236 h 1375"/>
                <a:gd name="T72" fmla="*/ 37 w 407"/>
                <a:gd name="T73" fmla="*/ 224 h 1375"/>
                <a:gd name="T74" fmla="*/ 22 w 407"/>
                <a:gd name="T75" fmla="*/ 209 h 1375"/>
                <a:gd name="T76" fmla="*/ 11 w 407"/>
                <a:gd name="T77" fmla="*/ 190 h 1375"/>
                <a:gd name="T78" fmla="*/ 4 w 407"/>
                <a:gd name="T79" fmla="*/ 170 h 1375"/>
                <a:gd name="T80" fmla="*/ 0 w 407"/>
                <a:gd name="T81" fmla="*/ 151 h 1375"/>
                <a:gd name="T82" fmla="*/ 0 w 407"/>
                <a:gd name="T83" fmla="*/ 131 h 1375"/>
                <a:gd name="T84" fmla="*/ 4 w 407"/>
                <a:gd name="T85" fmla="*/ 113 h 1375"/>
                <a:gd name="T86" fmla="*/ 11 w 407"/>
                <a:gd name="T87" fmla="*/ 96 h 1375"/>
                <a:gd name="T88" fmla="*/ 22 w 407"/>
                <a:gd name="T89" fmla="*/ 81 h 1375"/>
                <a:gd name="T90" fmla="*/ 37 w 407"/>
                <a:gd name="T91" fmla="*/ 67 h 1375"/>
                <a:gd name="T92" fmla="*/ 56 w 407"/>
                <a:gd name="T93" fmla="*/ 57 h 1375"/>
                <a:gd name="T94" fmla="*/ 98 w 407"/>
                <a:gd name="T95" fmla="*/ 39 h 1375"/>
                <a:gd name="T96" fmla="*/ 143 w 407"/>
                <a:gd name="T97" fmla="*/ 22 h 1375"/>
                <a:gd name="T98" fmla="*/ 189 w 407"/>
                <a:gd name="T99" fmla="*/ 9 h 1375"/>
                <a:gd name="T100" fmla="*/ 235 w 407"/>
                <a:gd name="T101" fmla="*/ 1 h 1375"/>
                <a:gd name="T102" fmla="*/ 265 w 407"/>
                <a:gd name="T103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1375">
                  <a:moveTo>
                    <a:pt x="265" y="0"/>
                  </a:moveTo>
                  <a:lnTo>
                    <a:pt x="294" y="3"/>
                  </a:lnTo>
                  <a:lnTo>
                    <a:pt x="318" y="10"/>
                  </a:lnTo>
                  <a:lnTo>
                    <a:pt x="341" y="21"/>
                  </a:lnTo>
                  <a:lnTo>
                    <a:pt x="360" y="37"/>
                  </a:lnTo>
                  <a:lnTo>
                    <a:pt x="376" y="56"/>
                  </a:lnTo>
                  <a:lnTo>
                    <a:pt x="390" y="79"/>
                  </a:lnTo>
                  <a:lnTo>
                    <a:pt x="399" y="104"/>
                  </a:lnTo>
                  <a:lnTo>
                    <a:pt x="404" y="131"/>
                  </a:lnTo>
                  <a:lnTo>
                    <a:pt x="407" y="163"/>
                  </a:lnTo>
                  <a:lnTo>
                    <a:pt x="407" y="443"/>
                  </a:lnTo>
                  <a:lnTo>
                    <a:pt x="407" y="1254"/>
                  </a:lnTo>
                  <a:lnTo>
                    <a:pt x="405" y="1280"/>
                  </a:lnTo>
                  <a:lnTo>
                    <a:pt x="400" y="1303"/>
                  </a:lnTo>
                  <a:lnTo>
                    <a:pt x="392" y="1323"/>
                  </a:lnTo>
                  <a:lnTo>
                    <a:pt x="381" y="1339"/>
                  </a:lnTo>
                  <a:lnTo>
                    <a:pt x="367" y="1354"/>
                  </a:lnTo>
                  <a:lnTo>
                    <a:pt x="350" y="1365"/>
                  </a:lnTo>
                  <a:lnTo>
                    <a:pt x="331" y="1372"/>
                  </a:lnTo>
                  <a:lnTo>
                    <a:pt x="307" y="1375"/>
                  </a:lnTo>
                  <a:lnTo>
                    <a:pt x="284" y="1373"/>
                  </a:lnTo>
                  <a:lnTo>
                    <a:pt x="262" y="1366"/>
                  </a:lnTo>
                  <a:lnTo>
                    <a:pt x="244" y="1355"/>
                  </a:lnTo>
                  <a:lnTo>
                    <a:pt x="228" y="1339"/>
                  </a:lnTo>
                  <a:lnTo>
                    <a:pt x="216" y="1320"/>
                  </a:lnTo>
                  <a:lnTo>
                    <a:pt x="206" y="1299"/>
                  </a:lnTo>
                  <a:lnTo>
                    <a:pt x="203" y="1274"/>
                  </a:lnTo>
                  <a:lnTo>
                    <a:pt x="202" y="1205"/>
                  </a:lnTo>
                  <a:lnTo>
                    <a:pt x="203" y="1137"/>
                  </a:lnTo>
                  <a:lnTo>
                    <a:pt x="203" y="212"/>
                  </a:lnTo>
                  <a:lnTo>
                    <a:pt x="171" y="225"/>
                  </a:lnTo>
                  <a:lnTo>
                    <a:pt x="142" y="237"/>
                  </a:lnTo>
                  <a:lnTo>
                    <a:pt x="119" y="245"/>
                  </a:lnTo>
                  <a:lnTo>
                    <a:pt x="96" y="247"/>
                  </a:lnTo>
                  <a:lnTo>
                    <a:pt x="75" y="244"/>
                  </a:lnTo>
                  <a:lnTo>
                    <a:pt x="56" y="236"/>
                  </a:lnTo>
                  <a:lnTo>
                    <a:pt x="37" y="224"/>
                  </a:lnTo>
                  <a:lnTo>
                    <a:pt x="22" y="209"/>
                  </a:lnTo>
                  <a:lnTo>
                    <a:pt x="11" y="190"/>
                  </a:lnTo>
                  <a:lnTo>
                    <a:pt x="4" y="170"/>
                  </a:lnTo>
                  <a:lnTo>
                    <a:pt x="0" y="151"/>
                  </a:lnTo>
                  <a:lnTo>
                    <a:pt x="0" y="131"/>
                  </a:lnTo>
                  <a:lnTo>
                    <a:pt x="4" y="113"/>
                  </a:lnTo>
                  <a:lnTo>
                    <a:pt x="11" y="96"/>
                  </a:lnTo>
                  <a:lnTo>
                    <a:pt x="22" y="81"/>
                  </a:lnTo>
                  <a:lnTo>
                    <a:pt x="37" y="67"/>
                  </a:lnTo>
                  <a:lnTo>
                    <a:pt x="56" y="57"/>
                  </a:lnTo>
                  <a:lnTo>
                    <a:pt x="98" y="39"/>
                  </a:lnTo>
                  <a:lnTo>
                    <a:pt x="143" y="22"/>
                  </a:lnTo>
                  <a:lnTo>
                    <a:pt x="189" y="9"/>
                  </a:lnTo>
                  <a:lnTo>
                    <a:pt x="235" y="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1" name="Freeform 733">
              <a:extLst>
                <a:ext uri="{FF2B5EF4-FFF2-40B4-BE49-F238E27FC236}">
                  <a16:creationId xmlns:a16="http://schemas.microsoft.com/office/drawing/2014/main" id="{88B2B8C3-D5A9-8E68-B019-0938129C6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115"/>
              <a:ext cx="16" cy="16"/>
            </a:xfrm>
            <a:custGeom>
              <a:avLst/>
              <a:gdLst>
                <a:gd name="T0" fmla="*/ 161 w 322"/>
                <a:gd name="T1" fmla="*/ 0 h 320"/>
                <a:gd name="T2" fmla="*/ 190 w 322"/>
                <a:gd name="T3" fmla="*/ 3 h 320"/>
                <a:gd name="T4" fmla="*/ 217 w 322"/>
                <a:gd name="T5" fmla="*/ 10 h 320"/>
                <a:gd name="T6" fmla="*/ 243 w 322"/>
                <a:gd name="T7" fmla="*/ 23 h 320"/>
                <a:gd name="T8" fmla="*/ 265 w 322"/>
                <a:gd name="T9" fmla="*/ 38 h 320"/>
                <a:gd name="T10" fmla="*/ 285 w 322"/>
                <a:gd name="T11" fmla="*/ 57 h 320"/>
                <a:gd name="T12" fmla="*/ 300 w 322"/>
                <a:gd name="T13" fmla="*/ 79 h 320"/>
                <a:gd name="T14" fmla="*/ 312 w 322"/>
                <a:gd name="T15" fmla="*/ 104 h 320"/>
                <a:gd name="T16" fmla="*/ 320 w 322"/>
                <a:gd name="T17" fmla="*/ 131 h 320"/>
                <a:gd name="T18" fmla="*/ 322 w 322"/>
                <a:gd name="T19" fmla="*/ 159 h 320"/>
                <a:gd name="T20" fmla="*/ 320 w 322"/>
                <a:gd name="T21" fmla="*/ 188 h 320"/>
                <a:gd name="T22" fmla="*/ 313 w 322"/>
                <a:gd name="T23" fmla="*/ 215 h 320"/>
                <a:gd name="T24" fmla="*/ 301 w 322"/>
                <a:gd name="T25" fmla="*/ 240 h 320"/>
                <a:gd name="T26" fmla="*/ 285 w 322"/>
                <a:gd name="T27" fmla="*/ 262 h 320"/>
                <a:gd name="T28" fmla="*/ 265 w 322"/>
                <a:gd name="T29" fmla="*/ 282 h 320"/>
                <a:gd name="T30" fmla="*/ 242 w 322"/>
                <a:gd name="T31" fmla="*/ 298 h 320"/>
                <a:gd name="T32" fmla="*/ 216 w 322"/>
                <a:gd name="T33" fmla="*/ 310 h 320"/>
                <a:gd name="T34" fmla="*/ 189 w 322"/>
                <a:gd name="T35" fmla="*/ 317 h 320"/>
                <a:gd name="T36" fmla="*/ 160 w 322"/>
                <a:gd name="T37" fmla="*/ 320 h 320"/>
                <a:gd name="T38" fmla="*/ 132 w 322"/>
                <a:gd name="T39" fmla="*/ 317 h 320"/>
                <a:gd name="T40" fmla="*/ 104 w 322"/>
                <a:gd name="T41" fmla="*/ 309 h 320"/>
                <a:gd name="T42" fmla="*/ 80 w 322"/>
                <a:gd name="T43" fmla="*/ 297 h 320"/>
                <a:gd name="T44" fmla="*/ 57 w 322"/>
                <a:gd name="T45" fmla="*/ 281 h 320"/>
                <a:gd name="T46" fmla="*/ 38 w 322"/>
                <a:gd name="T47" fmla="*/ 262 h 320"/>
                <a:gd name="T48" fmla="*/ 22 w 322"/>
                <a:gd name="T49" fmla="*/ 240 h 320"/>
                <a:gd name="T50" fmla="*/ 11 w 322"/>
                <a:gd name="T51" fmla="*/ 214 h 320"/>
                <a:gd name="T52" fmla="*/ 2 w 322"/>
                <a:gd name="T53" fmla="*/ 188 h 320"/>
                <a:gd name="T54" fmla="*/ 0 w 322"/>
                <a:gd name="T55" fmla="*/ 159 h 320"/>
                <a:gd name="T56" fmla="*/ 3 w 322"/>
                <a:gd name="T57" fmla="*/ 131 h 320"/>
                <a:gd name="T58" fmla="*/ 11 w 322"/>
                <a:gd name="T59" fmla="*/ 104 h 320"/>
                <a:gd name="T60" fmla="*/ 23 w 322"/>
                <a:gd name="T61" fmla="*/ 79 h 320"/>
                <a:gd name="T62" fmla="*/ 39 w 322"/>
                <a:gd name="T63" fmla="*/ 57 h 320"/>
                <a:gd name="T64" fmla="*/ 58 w 322"/>
                <a:gd name="T65" fmla="*/ 38 h 320"/>
                <a:gd name="T66" fmla="*/ 81 w 322"/>
                <a:gd name="T67" fmla="*/ 23 h 320"/>
                <a:gd name="T68" fmla="*/ 105 w 322"/>
                <a:gd name="T69" fmla="*/ 10 h 320"/>
                <a:gd name="T70" fmla="*/ 133 w 322"/>
                <a:gd name="T71" fmla="*/ 3 h 320"/>
                <a:gd name="T72" fmla="*/ 161 w 322"/>
                <a:gd name="T73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2" h="320">
                  <a:moveTo>
                    <a:pt x="161" y="0"/>
                  </a:moveTo>
                  <a:lnTo>
                    <a:pt x="190" y="3"/>
                  </a:lnTo>
                  <a:lnTo>
                    <a:pt x="217" y="10"/>
                  </a:lnTo>
                  <a:lnTo>
                    <a:pt x="243" y="23"/>
                  </a:lnTo>
                  <a:lnTo>
                    <a:pt x="265" y="38"/>
                  </a:lnTo>
                  <a:lnTo>
                    <a:pt x="285" y="57"/>
                  </a:lnTo>
                  <a:lnTo>
                    <a:pt x="300" y="79"/>
                  </a:lnTo>
                  <a:lnTo>
                    <a:pt x="312" y="104"/>
                  </a:lnTo>
                  <a:lnTo>
                    <a:pt x="320" y="131"/>
                  </a:lnTo>
                  <a:lnTo>
                    <a:pt x="322" y="159"/>
                  </a:lnTo>
                  <a:lnTo>
                    <a:pt x="320" y="188"/>
                  </a:lnTo>
                  <a:lnTo>
                    <a:pt x="313" y="215"/>
                  </a:lnTo>
                  <a:lnTo>
                    <a:pt x="301" y="240"/>
                  </a:lnTo>
                  <a:lnTo>
                    <a:pt x="285" y="262"/>
                  </a:lnTo>
                  <a:lnTo>
                    <a:pt x="265" y="282"/>
                  </a:lnTo>
                  <a:lnTo>
                    <a:pt x="242" y="298"/>
                  </a:lnTo>
                  <a:lnTo>
                    <a:pt x="216" y="310"/>
                  </a:lnTo>
                  <a:lnTo>
                    <a:pt x="189" y="317"/>
                  </a:lnTo>
                  <a:lnTo>
                    <a:pt x="160" y="320"/>
                  </a:lnTo>
                  <a:lnTo>
                    <a:pt x="132" y="317"/>
                  </a:lnTo>
                  <a:lnTo>
                    <a:pt x="104" y="309"/>
                  </a:lnTo>
                  <a:lnTo>
                    <a:pt x="80" y="297"/>
                  </a:lnTo>
                  <a:lnTo>
                    <a:pt x="57" y="281"/>
                  </a:lnTo>
                  <a:lnTo>
                    <a:pt x="38" y="262"/>
                  </a:lnTo>
                  <a:lnTo>
                    <a:pt x="22" y="240"/>
                  </a:lnTo>
                  <a:lnTo>
                    <a:pt x="11" y="214"/>
                  </a:lnTo>
                  <a:lnTo>
                    <a:pt x="2" y="188"/>
                  </a:lnTo>
                  <a:lnTo>
                    <a:pt x="0" y="159"/>
                  </a:lnTo>
                  <a:lnTo>
                    <a:pt x="3" y="131"/>
                  </a:lnTo>
                  <a:lnTo>
                    <a:pt x="11" y="104"/>
                  </a:lnTo>
                  <a:lnTo>
                    <a:pt x="23" y="79"/>
                  </a:lnTo>
                  <a:lnTo>
                    <a:pt x="39" y="57"/>
                  </a:lnTo>
                  <a:lnTo>
                    <a:pt x="58" y="38"/>
                  </a:lnTo>
                  <a:lnTo>
                    <a:pt x="81" y="23"/>
                  </a:lnTo>
                  <a:lnTo>
                    <a:pt x="105" y="10"/>
                  </a:lnTo>
                  <a:lnTo>
                    <a:pt x="133" y="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63" name="Group 59">
            <a:extLst>
              <a:ext uri="{FF2B5EF4-FFF2-40B4-BE49-F238E27FC236}">
                <a16:creationId xmlns:a16="http://schemas.microsoft.com/office/drawing/2014/main" id="{FDCD9A86-F8E6-1546-29B6-19892ACACA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73403" y="4745392"/>
            <a:ext cx="248023" cy="330200"/>
            <a:chOff x="3637" y="2047"/>
            <a:chExt cx="166" cy="221"/>
          </a:xfrm>
          <a:solidFill>
            <a:schemeClr val="tx2"/>
          </a:solidFill>
        </p:grpSpPr>
        <p:sp>
          <p:nvSpPr>
            <p:cNvPr id="364" name="Freeform 61">
              <a:extLst>
                <a:ext uri="{FF2B5EF4-FFF2-40B4-BE49-F238E27FC236}">
                  <a16:creationId xmlns:a16="http://schemas.microsoft.com/office/drawing/2014/main" id="{42DC3F79-FBE6-688B-65F0-86645E1275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7" y="2047"/>
              <a:ext cx="166" cy="221"/>
            </a:xfrm>
            <a:custGeom>
              <a:avLst/>
              <a:gdLst>
                <a:gd name="T0" fmla="*/ 1088 w 2490"/>
                <a:gd name="T1" fmla="*/ 180 h 3314"/>
                <a:gd name="T2" fmla="*/ 858 w 2490"/>
                <a:gd name="T3" fmla="*/ 240 h 3314"/>
                <a:gd name="T4" fmla="*/ 656 w 2490"/>
                <a:gd name="T5" fmla="*/ 343 h 3314"/>
                <a:gd name="T6" fmla="*/ 484 w 2490"/>
                <a:gd name="T7" fmla="*/ 483 h 3314"/>
                <a:gd name="T8" fmla="*/ 345 w 2490"/>
                <a:gd name="T9" fmla="*/ 655 h 3314"/>
                <a:gd name="T10" fmla="*/ 243 w 2490"/>
                <a:gd name="T11" fmla="*/ 851 h 3314"/>
                <a:gd name="T12" fmla="*/ 183 w 2490"/>
                <a:gd name="T13" fmla="*/ 1068 h 3314"/>
                <a:gd name="T14" fmla="*/ 169 w 2490"/>
                <a:gd name="T15" fmla="*/ 1297 h 3314"/>
                <a:gd name="T16" fmla="*/ 205 w 2490"/>
                <a:gd name="T17" fmla="*/ 1543 h 3314"/>
                <a:gd name="T18" fmla="*/ 291 w 2490"/>
                <a:gd name="T19" fmla="*/ 1811 h 3314"/>
                <a:gd name="T20" fmla="*/ 428 w 2490"/>
                <a:gd name="T21" fmla="*/ 2089 h 3314"/>
                <a:gd name="T22" fmla="*/ 604 w 2490"/>
                <a:gd name="T23" fmla="*/ 2370 h 3314"/>
                <a:gd name="T24" fmla="*/ 814 w 2490"/>
                <a:gd name="T25" fmla="*/ 2648 h 3314"/>
                <a:gd name="T26" fmla="*/ 1065 w 2490"/>
                <a:gd name="T27" fmla="*/ 2932 h 3314"/>
                <a:gd name="T28" fmla="*/ 1221 w 2490"/>
                <a:gd name="T29" fmla="*/ 3098 h 3314"/>
                <a:gd name="T30" fmla="*/ 1258 w 2490"/>
                <a:gd name="T31" fmla="*/ 3102 h 3314"/>
                <a:gd name="T32" fmla="*/ 1485 w 2490"/>
                <a:gd name="T33" fmla="*/ 2870 h 3314"/>
                <a:gd name="T34" fmla="*/ 1772 w 2490"/>
                <a:gd name="T35" fmla="*/ 2529 h 3314"/>
                <a:gd name="T36" fmla="*/ 1977 w 2490"/>
                <a:gd name="T37" fmla="*/ 2235 h 3314"/>
                <a:gd name="T38" fmla="*/ 2122 w 2490"/>
                <a:gd name="T39" fmla="*/ 1983 h 3314"/>
                <a:gd name="T40" fmla="*/ 2228 w 2490"/>
                <a:gd name="T41" fmla="*/ 1739 h 3314"/>
                <a:gd name="T42" fmla="*/ 2300 w 2490"/>
                <a:gd name="T43" fmla="*/ 1488 h 3314"/>
                <a:gd name="T44" fmla="*/ 2324 w 2490"/>
                <a:gd name="T45" fmla="*/ 1247 h 3314"/>
                <a:gd name="T46" fmla="*/ 2300 w 2490"/>
                <a:gd name="T47" fmla="*/ 1019 h 3314"/>
                <a:gd name="T48" fmla="*/ 2226 w 2490"/>
                <a:gd name="T49" fmla="*/ 796 h 3314"/>
                <a:gd name="T50" fmla="*/ 2107 w 2490"/>
                <a:gd name="T51" fmla="*/ 598 h 3314"/>
                <a:gd name="T52" fmla="*/ 1951 w 2490"/>
                <a:gd name="T53" fmla="*/ 429 h 3314"/>
                <a:gd name="T54" fmla="*/ 1759 w 2490"/>
                <a:gd name="T55" fmla="*/ 297 h 3314"/>
                <a:gd name="T56" fmla="*/ 1548 w 2490"/>
                <a:gd name="T57" fmla="*/ 211 h 3314"/>
                <a:gd name="T58" fmla="*/ 1325 w 2490"/>
                <a:gd name="T59" fmla="*/ 171 h 3314"/>
                <a:gd name="T60" fmla="*/ 1345 w 2490"/>
                <a:gd name="T61" fmla="*/ 0 h 3314"/>
                <a:gd name="T62" fmla="*/ 1534 w 2490"/>
                <a:gd name="T63" fmla="*/ 33 h 3314"/>
                <a:gd name="T64" fmla="*/ 1774 w 2490"/>
                <a:gd name="T65" fmla="*/ 116 h 3314"/>
                <a:gd name="T66" fmla="*/ 1992 w 2490"/>
                <a:gd name="T67" fmla="*/ 247 h 3314"/>
                <a:gd name="T68" fmla="*/ 2179 w 2490"/>
                <a:gd name="T69" fmla="*/ 420 h 3314"/>
                <a:gd name="T70" fmla="*/ 2329 w 2490"/>
                <a:gd name="T71" fmla="*/ 627 h 3314"/>
                <a:gd name="T72" fmla="*/ 2432 w 2490"/>
                <a:gd name="T73" fmla="*/ 860 h 3314"/>
                <a:gd name="T74" fmla="*/ 2485 w 2490"/>
                <a:gd name="T75" fmla="*/ 1114 h 3314"/>
                <a:gd name="T76" fmla="*/ 2484 w 2490"/>
                <a:gd name="T77" fmla="*/ 1381 h 3314"/>
                <a:gd name="T78" fmla="*/ 2431 w 2490"/>
                <a:gd name="T79" fmla="*/ 1659 h 3314"/>
                <a:gd name="T80" fmla="*/ 2330 w 2490"/>
                <a:gd name="T81" fmla="*/ 1939 h 3314"/>
                <a:gd name="T82" fmla="*/ 2198 w 2490"/>
                <a:gd name="T83" fmla="*/ 2200 h 3314"/>
                <a:gd name="T84" fmla="*/ 2029 w 2490"/>
                <a:gd name="T85" fmla="*/ 2467 h 3314"/>
                <a:gd name="T86" fmla="*/ 1787 w 2490"/>
                <a:gd name="T87" fmla="*/ 2783 h 3314"/>
                <a:gd name="T88" fmla="*/ 1440 w 2490"/>
                <a:gd name="T89" fmla="*/ 3160 h 3314"/>
                <a:gd name="T90" fmla="*/ 1280 w 2490"/>
                <a:gd name="T91" fmla="*/ 3305 h 3314"/>
                <a:gd name="T92" fmla="*/ 1229 w 2490"/>
                <a:gd name="T93" fmla="*/ 3312 h 3314"/>
                <a:gd name="T94" fmla="*/ 1174 w 2490"/>
                <a:gd name="T95" fmla="*/ 3277 h 3314"/>
                <a:gd name="T96" fmla="*/ 827 w 2490"/>
                <a:gd name="T97" fmla="*/ 2924 h 3314"/>
                <a:gd name="T98" fmla="*/ 536 w 2490"/>
                <a:gd name="T99" fmla="*/ 2567 h 3314"/>
                <a:gd name="T100" fmla="*/ 298 w 2490"/>
                <a:gd name="T101" fmla="*/ 2204 h 3314"/>
                <a:gd name="T102" fmla="*/ 145 w 2490"/>
                <a:gd name="T103" fmla="*/ 1899 h 3314"/>
                <a:gd name="T104" fmla="*/ 53 w 2490"/>
                <a:gd name="T105" fmla="*/ 1632 h 3314"/>
                <a:gd name="T106" fmla="*/ 5 w 2490"/>
                <a:gd name="T107" fmla="*/ 1373 h 3314"/>
                <a:gd name="T108" fmla="*/ 6 w 2490"/>
                <a:gd name="T109" fmla="*/ 1129 h 3314"/>
                <a:gd name="T110" fmla="*/ 52 w 2490"/>
                <a:gd name="T111" fmla="*/ 895 h 3314"/>
                <a:gd name="T112" fmla="*/ 140 w 2490"/>
                <a:gd name="T113" fmla="*/ 676 h 3314"/>
                <a:gd name="T114" fmla="*/ 266 w 2490"/>
                <a:gd name="T115" fmla="*/ 479 h 3314"/>
                <a:gd name="T116" fmla="*/ 428 w 2490"/>
                <a:gd name="T117" fmla="*/ 307 h 3314"/>
                <a:gd name="T118" fmla="*/ 621 w 2490"/>
                <a:gd name="T119" fmla="*/ 169 h 3314"/>
                <a:gd name="T120" fmla="*/ 843 w 2490"/>
                <a:gd name="T121" fmla="*/ 67 h 3314"/>
                <a:gd name="T122" fmla="*/ 986 w 2490"/>
                <a:gd name="T123" fmla="*/ 31 h 3314"/>
                <a:gd name="T124" fmla="*/ 1139 w 2490"/>
                <a:gd name="T125" fmla="*/ 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90" h="3314">
                  <a:moveTo>
                    <a:pt x="1249" y="169"/>
                  </a:moveTo>
                  <a:lnTo>
                    <a:pt x="1168" y="172"/>
                  </a:lnTo>
                  <a:lnTo>
                    <a:pt x="1088" y="180"/>
                  </a:lnTo>
                  <a:lnTo>
                    <a:pt x="1007" y="195"/>
                  </a:lnTo>
                  <a:lnTo>
                    <a:pt x="931" y="215"/>
                  </a:lnTo>
                  <a:lnTo>
                    <a:pt x="858" y="240"/>
                  </a:lnTo>
                  <a:lnTo>
                    <a:pt x="787" y="270"/>
                  </a:lnTo>
                  <a:lnTo>
                    <a:pt x="720" y="304"/>
                  </a:lnTo>
                  <a:lnTo>
                    <a:pt x="656" y="343"/>
                  </a:lnTo>
                  <a:lnTo>
                    <a:pt x="596" y="386"/>
                  </a:lnTo>
                  <a:lnTo>
                    <a:pt x="538" y="433"/>
                  </a:lnTo>
                  <a:lnTo>
                    <a:pt x="484" y="483"/>
                  </a:lnTo>
                  <a:lnTo>
                    <a:pt x="434" y="537"/>
                  </a:lnTo>
                  <a:lnTo>
                    <a:pt x="388" y="595"/>
                  </a:lnTo>
                  <a:lnTo>
                    <a:pt x="345" y="655"/>
                  </a:lnTo>
                  <a:lnTo>
                    <a:pt x="308" y="718"/>
                  </a:lnTo>
                  <a:lnTo>
                    <a:pt x="273" y="783"/>
                  </a:lnTo>
                  <a:lnTo>
                    <a:pt x="243" y="851"/>
                  </a:lnTo>
                  <a:lnTo>
                    <a:pt x="219" y="922"/>
                  </a:lnTo>
                  <a:lnTo>
                    <a:pt x="199" y="994"/>
                  </a:lnTo>
                  <a:lnTo>
                    <a:pt x="183" y="1068"/>
                  </a:lnTo>
                  <a:lnTo>
                    <a:pt x="173" y="1144"/>
                  </a:lnTo>
                  <a:lnTo>
                    <a:pt x="169" y="1220"/>
                  </a:lnTo>
                  <a:lnTo>
                    <a:pt x="169" y="1297"/>
                  </a:lnTo>
                  <a:lnTo>
                    <a:pt x="175" y="1376"/>
                  </a:lnTo>
                  <a:lnTo>
                    <a:pt x="186" y="1455"/>
                  </a:lnTo>
                  <a:lnTo>
                    <a:pt x="205" y="1543"/>
                  </a:lnTo>
                  <a:lnTo>
                    <a:pt x="228" y="1631"/>
                  </a:lnTo>
                  <a:lnTo>
                    <a:pt x="258" y="1720"/>
                  </a:lnTo>
                  <a:lnTo>
                    <a:pt x="291" y="1811"/>
                  </a:lnTo>
                  <a:lnTo>
                    <a:pt x="331" y="1902"/>
                  </a:lnTo>
                  <a:lnTo>
                    <a:pt x="377" y="1995"/>
                  </a:lnTo>
                  <a:lnTo>
                    <a:pt x="428" y="2089"/>
                  </a:lnTo>
                  <a:lnTo>
                    <a:pt x="483" y="2183"/>
                  </a:lnTo>
                  <a:lnTo>
                    <a:pt x="542" y="2277"/>
                  </a:lnTo>
                  <a:lnTo>
                    <a:pt x="604" y="2370"/>
                  </a:lnTo>
                  <a:lnTo>
                    <a:pt x="669" y="2463"/>
                  </a:lnTo>
                  <a:lnTo>
                    <a:pt x="739" y="2555"/>
                  </a:lnTo>
                  <a:lnTo>
                    <a:pt x="814" y="2648"/>
                  </a:lnTo>
                  <a:lnTo>
                    <a:pt x="893" y="2742"/>
                  </a:lnTo>
                  <a:lnTo>
                    <a:pt x="977" y="2836"/>
                  </a:lnTo>
                  <a:lnTo>
                    <a:pt x="1065" y="2932"/>
                  </a:lnTo>
                  <a:lnTo>
                    <a:pt x="1159" y="3029"/>
                  </a:lnTo>
                  <a:lnTo>
                    <a:pt x="1191" y="3062"/>
                  </a:lnTo>
                  <a:lnTo>
                    <a:pt x="1221" y="3098"/>
                  </a:lnTo>
                  <a:lnTo>
                    <a:pt x="1240" y="3119"/>
                  </a:lnTo>
                  <a:lnTo>
                    <a:pt x="1247" y="3112"/>
                  </a:lnTo>
                  <a:lnTo>
                    <a:pt x="1258" y="3102"/>
                  </a:lnTo>
                  <a:lnTo>
                    <a:pt x="1267" y="3094"/>
                  </a:lnTo>
                  <a:lnTo>
                    <a:pt x="1379" y="2982"/>
                  </a:lnTo>
                  <a:lnTo>
                    <a:pt x="1485" y="2870"/>
                  </a:lnTo>
                  <a:lnTo>
                    <a:pt x="1586" y="2757"/>
                  </a:lnTo>
                  <a:lnTo>
                    <a:pt x="1682" y="2644"/>
                  </a:lnTo>
                  <a:lnTo>
                    <a:pt x="1772" y="2529"/>
                  </a:lnTo>
                  <a:lnTo>
                    <a:pt x="1858" y="2412"/>
                  </a:lnTo>
                  <a:lnTo>
                    <a:pt x="1920" y="2322"/>
                  </a:lnTo>
                  <a:lnTo>
                    <a:pt x="1977" y="2235"/>
                  </a:lnTo>
                  <a:lnTo>
                    <a:pt x="2030" y="2150"/>
                  </a:lnTo>
                  <a:lnTo>
                    <a:pt x="2078" y="2066"/>
                  </a:lnTo>
                  <a:lnTo>
                    <a:pt x="2122" y="1983"/>
                  </a:lnTo>
                  <a:lnTo>
                    <a:pt x="2160" y="1901"/>
                  </a:lnTo>
                  <a:lnTo>
                    <a:pt x="2196" y="1820"/>
                  </a:lnTo>
                  <a:lnTo>
                    <a:pt x="2228" y="1739"/>
                  </a:lnTo>
                  <a:lnTo>
                    <a:pt x="2255" y="1658"/>
                  </a:lnTo>
                  <a:lnTo>
                    <a:pt x="2281" y="1572"/>
                  </a:lnTo>
                  <a:lnTo>
                    <a:pt x="2300" y="1488"/>
                  </a:lnTo>
                  <a:lnTo>
                    <a:pt x="2313" y="1406"/>
                  </a:lnTo>
                  <a:lnTo>
                    <a:pt x="2322" y="1326"/>
                  </a:lnTo>
                  <a:lnTo>
                    <a:pt x="2324" y="1247"/>
                  </a:lnTo>
                  <a:lnTo>
                    <a:pt x="2322" y="1170"/>
                  </a:lnTo>
                  <a:lnTo>
                    <a:pt x="2314" y="1094"/>
                  </a:lnTo>
                  <a:lnTo>
                    <a:pt x="2300" y="1019"/>
                  </a:lnTo>
                  <a:lnTo>
                    <a:pt x="2281" y="943"/>
                  </a:lnTo>
                  <a:lnTo>
                    <a:pt x="2255" y="868"/>
                  </a:lnTo>
                  <a:lnTo>
                    <a:pt x="2226" y="796"/>
                  </a:lnTo>
                  <a:lnTo>
                    <a:pt x="2191" y="727"/>
                  </a:lnTo>
                  <a:lnTo>
                    <a:pt x="2151" y="661"/>
                  </a:lnTo>
                  <a:lnTo>
                    <a:pt x="2107" y="598"/>
                  </a:lnTo>
                  <a:lnTo>
                    <a:pt x="2060" y="538"/>
                  </a:lnTo>
                  <a:lnTo>
                    <a:pt x="2007" y="482"/>
                  </a:lnTo>
                  <a:lnTo>
                    <a:pt x="1951" y="429"/>
                  </a:lnTo>
                  <a:lnTo>
                    <a:pt x="1889" y="381"/>
                  </a:lnTo>
                  <a:lnTo>
                    <a:pt x="1825" y="336"/>
                  </a:lnTo>
                  <a:lnTo>
                    <a:pt x="1759" y="297"/>
                  </a:lnTo>
                  <a:lnTo>
                    <a:pt x="1691" y="264"/>
                  </a:lnTo>
                  <a:lnTo>
                    <a:pt x="1621" y="235"/>
                  </a:lnTo>
                  <a:lnTo>
                    <a:pt x="1548" y="211"/>
                  </a:lnTo>
                  <a:lnTo>
                    <a:pt x="1475" y="192"/>
                  </a:lnTo>
                  <a:lnTo>
                    <a:pt x="1401" y="179"/>
                  </a:lnTo>
                  <a:lnTo>
                    <a:pt x="1325" y="171"/>
                  </a:lnTo>
                  <a:lnTo>
                    <a:pt x="1249" y="169"/>
                  </a:lnTo>
                  <a:close/>
                  <a:moveTo>
                    <a:pt x="1344" y="0"/>
                  </a:moveTo>
                  <a:lnTo>
                    <a:pt x="1345" y="0"/>
                  </a:lnTo>
                  <a:lnTo>
                    <a:pt x="1404" y="10"/>
                  </a:lnTo>
                  <a:lnTo>
                    <a:pt x="1469" y="20"/>
                  </a:lnTo>
                  <a:lnTo>
                    <a:pt x="1534" y="33"/>
                  </a:lnTo>
                  <a:lnTo>
                    <a:pt x="1617" y="55"/>
                  </a:lnTo>
                  <a:lnTo>
                    <a:pt x="1697" y="82"/>
                  </a:lnTo>
                  <a:lnTo>
                    <a:pt x="1774" y="116"/>
                  </a:lnTo>
                  <a:lnTo>
                    <a:pt x="1850" y="155"/>
                  </a:lnTo>
                  <a:lnTo>
                    <a:pt x="1923" y="198"/>
                  </a:lnTo>
                  <a:lnTo>
                    <a:pt x="1992" y="247"/>
                  </a:lnTo>
                  <a:lnTo>
                    <a:pt x="2059" y="301"/>
                  </a:lnTo>
                  <a:lnTo>
                    <a:pt x="2121" y="358"/>
                  </a:lnTo>
                  <a:lnTo>
                    <a:pt x="2179" y="420"/>
                  </a:lnTo>
                  <a:lnTo>
                    <a:pt x="2234" y="487"/>
                  </a:lnTo>
                  <a:lnTo>
                    <a:pt x="2284" y="555"/>
                  </a:lnTo>
                  <a:lnTo>
                    <a:pt x="2329" y="627"/>
                  </a:lnTo>
                  <a:lnTo>
                    <a:pt x="2368" y="703"/>
                  </a:lnTo>
                  <a:lnTo>
                    <a:pt x="2403" y="781"/>
                  </a:lnTo>
                  <a:lnTo>
                    <a:pt x="2432" y="860"/>
                  </a:lnTo>
                  <a:lnTo>
                    <a:pt x="2456" y="943"/>
                  </a:lnTo>
                  <a:lnTo>
                    <a:pt x="2473" y="1027"/>
                  </a:lnTo>
                  <a:lnTo>
                    <a:pt x="2485" y="1114"/>
                  </a:lnTo>
                  <a:lnTo>
                    <a:pt x="2490" y="1203"/>
                  </a:lnTo>
                  <a:lnTo>
                    <a:pt x="2490" y="1291"/>
                  </a:lnTo>
                  <a:lnTo>
                    <a:pt x="2484" y="1381"/>
                  </a:lnTo>
                  <a:lnTo>
                    <a:pt x="2473" y="1473"/>
                  </a:lnTo>
                  <a:lnTo>
                    <a:pt x="2455" y="1565"/>
                  </a:lnTo>
                  <a:lnTo>
                    <a:pt x="2431" y="1659"/>
                  </a:lnTo>
                  <a:lnTo>
                    <a:pt x="2402" y="1755"/>
                  </a:lnTo>
                  <a:lnTo>
                    <a:pt x="2365" y="1851"/>
                  </a:lnTo>
                  <a:lnTo>
                    <a:pt x="2330" y="1939"/>
                  </a:lnTo>
                  <a:lnTo>
                    <a:pt x="2290" y="2026"/>
                  </a:lnTo>
                  <a:lnTo>
                    <a:pt x="2246" y="2112"/>
                  </a:lnTo>
                  <a:lnTo>
                    <a:pt x="2198" y="2200"/>
                  </a:lnTo>
                  <a:lnTo>
                    <a:pt x="2146" y="2287"/>
                  </a:lnTo>
                  <a:lnTo>
                    <a:pt x="2090" y="2376"/>
                  </a:lnTo>
                  <a:lnTo>
                    <a:pt x="2029" y="2467"/>
                  </a:lnTo>
                  <a:lnTo>
                    <a:pt x="1963" y="2557"/>
                  </a:lnTo>
                  <a:lnTo>
                    <a:pt x="1893" y="2651"/>
                  </a:lnTo>
                  <a:lnTo>
                    <a:pt x="1787" y="2783"/>
                  </a:lnTo>
                  <a:lnTo>
                    <a:pt x="1676" y="2913"/>
                  </a:lnTo>
                  <a:lnTo>
                    <a:pt x="1560" y="3038"/>
                  </a:lnTo>
                  <a:lnTo>
                    <a:pt x="1440" y="3160"/>
                  </a:lnTo>
                  <a:lnTo>
                    <a:pt x="1317" y="3277"/>
                  </a:lnTo>
                  <a:lnTo>
                    <a:pt x="1298" y="3294"/>
                  </a:lnTo>
                  <a:lnTo>
                    <a:pt x="1280" y="3305"/>
                  </a:lnTo>
                  <a:lnTo>
                    <a:pt x="1263" y="3312"/>
                  </a:lnTo>
                  <a:lnTo>
                    <a:pt x="1246" y="3314"/>
                  </a:lnTo>
                  <a:lnTo>
                    <a:pt x="1229" y="3312"/>
                  </a:lnTo>
                  <a:lnTo>
                    <a:pt x="1212" y="3305"/>
                  </a:lnTo>
                  <a:lnTo>
                    <a:pt x="1194" y="3294"/>
                  </a:lnTo>
                  <a:lnTo>
                    <a:pt x="1174" y="3277"/>
                  </a:lnTo>
                  <a:lnTo>
                    <a:pt x="1052" y="3160"/>
                  </a:lnTo>
                  <a:lnTo>
                    <a:pt x="936" y="3042"/>
                  </a:lnTo>
                  <a:lnTo>
                    <a:pt x="827" y="2924"/>
                  </a:lnTo>
                  <a:lnTo>
                    <a:pt x="723" y="2806"/>
                  </a:lnTo>
                  <a:lnTo>
                    <a:pt x="626" y="2687"/>
                  </a:lnTo>
                  <a:lnTo>
                    <a:pt x="536" y="2567"/>
                  </a:lnTo>
                  <a:lnTo>
                    <a:pt x="450" y="2447"/>
                  </a:lnTo>
                  <a:lnTo>
                    <a:pt x="372" y="2326"/>
                  </a:lnTo>
                  <a:lnTo>
                    <a:pt x="298" y="2204"/>
                  </a:lnTo>
                  <a:lnTo>
                    <a:pt x="230" y="2080"/>
                  </a:lnTo>
                  <a:lnTo>
                    <a:pt x="185" y="1989"/>
                  </a:lnTo>
                  <a:lnTo>
                    <a:pt x="145" y="1899"/>
                  </a:lnTo>
                  <a:lnTo>
                    <a:pt x="109" y="1810"/>
                  </a:lnTo>
                  <a:lnTo>
                    <a:pt x="78" y="1721"/>
                  </a:lnTo>
                  <a:lnTo>
                    <a:pt x="53" y="1632"/>
                  </a:lnTo>
                  <a:lnTo>
                    <a:pt x="32" y="1544"/>
                  </a:lnTo>
                  <a:lnTo>
                    <a:pt x="15" y="1456"/>
                  </a:lnTo>
                  <a:lnTo>
                    <a:pt x="5" y="1373"/>
                  </a:lnTo>
                  <a:lnTo>
                    <a:pt x="0" y="1291"/>
                  </a:lnTo>
                  <a:lnTo>
                    <a:pt x="0" y="1210"/>
                  </a:lnTo>
                  <a:lnTo>
                    <a:pt x="6" y="1129"/>
                  </a:lnTo>
                  <a:lnTo>
                    <a:pt x="16" y="1050"/>
                  </a:lnTo>
                  <a:lnTo>
                    <a:pt x="32" y="971"/>
                  </a:lnTo>
                  <a:lnTo>
                    <a:pt x="52" y="895"/>
                  </a:lnTo>
                  <a:lnTo>
                    <a:pt x="76" y="821"/>
                  </a:lnTo>
                  <a:lnTo>
                    <a:pt x="106" y="747"/>
                  </a:lnTo>
                  <a:lnTo>
                    <a:pt x="140" y="676"/>
                  </a:lnTo>
                  <a:lnTo>
                    <a:pt x="177" y="608"/>
                  </a:lnTo>
                  <a:lnTo>
                    <a:pt x="219" y="542"/>
                  </a:lnTo>
                  <a:lnTo>
                    <a:pt x="266" y="479"/>
                  </a:lnTo>
                  <a:lnTo>
                    <a:pt x="316" y="418"/>
                  </a:lnTo>
                  <a:lnTo>
                    <a:pt x="370" y="361"/>
                  </a:lnTo>
                  <a:lnTo>
                    <a:pt x="428" y="307"/>
                  </a:lnTo>
                  <a:lnTo>
                    <a:pt x="489" y="258"/>
                  </a:lnTo>
                  <a:lnTo>
                    <a:pt x="553" y="212"/>
                  </a:lnTo>
                  <a:lnTo>
                    <a:pt x="621" y="169"/>
                  </a:lnTo>
                  <a:lnTo>
                    <a:pt x="693" y="130"/>
                  </a:lnTo>
                  <a:lnTo>
                    <a:pt x="766" y="97"/>
                  </a:lnTo>
                  <a:lnTo>
                    <a:pt x="843" y="67"/>
                  </a:lnTo>
                  <a:lnTo>
                    <a:pt x="890" y="53"/>
                  </a:lnTo>
                  <a:lnTo>
                    <a:pt x="938" y="42"/>
                  </a:lnTo>
                  <a:lnTo>
                    <a:pt x="986" y="31"/>
                  </a:lnTo>
                  <a:lnTo>
                    <a:pt x="1034" y="23"/>
                  </a:lnTo>
                  <a:lnTo>
                    <a:pt x="1122" y="6"/>
                  </a:lnTo>
                  <a:lnTo>
                    <a:pt x="1139" y="2"/>
                  </a:lnTo>
                  <a:lnTo>
                    <a:pt x="1146" y="0"/>
                  </a:lnTo>
                  <a:lnTo>
                    <a:pt x="13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5" name="Freeform 62">
              <a:extLst>
                <a:ext uri="{FF2B5EF4-FFF2-40B4-BE49-F238E27FC236}">
                  <a16:creationId xmlns:a16="http://schemas.microsoft.com/office/drawing/2014/main" id="{CC2D03DB-E966-05E3-D441-BEBAB8D54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2088"/>
              <a:ext cx="86" cy="87"/>
            </a:xfrm>
            <a:custGeom>
              <a:avLst/>
              <a:gdLst>
                <a:gd name="T0" fmla="*/ 711 w 1298"/>
                <a:gd name="T1" fmla="*/ 3 h 1298"/>
                <a:gd name="T2" fmla="*/ 831 w 1298"/>
                <a:gd name="T3" fmla="*/ 25 h 1298"/>
                <a:gd name="T4" fmla="*/ 941 w 1298"/>
                <a:gd name="T5" fmla="*/ 69 h 1298"/>
                <a:gd name="T6" fmla="*/ 1041 w 1298"/>
                <a:gd name="T7" fmla="*/ 132 h 1298"/>
                <a:gd name="T8" fmla="*/ 1127 w 1298"/>
                <a:gd name="T9" fmla="*/ 211 h 1298"/>
                <a:gd name="T10" fmla="*/ 1199 w 1298"/>
                <a:gd name="T11" fmla="*/ 305 h 1298"/>
                <a:gd name="T12" fmla="*/ 1252 w 1298"/>
                <a:gd name="T13" fmla="*/ 410 h 1298"/>
                <a:gd name="T14" fmla="*/ 1285 w 1298"/>
                <a:gd name="T15" fmla="*/ 526 h 1298"/>
                <a:gd name="T16" fmla="*/ 1298 w 1298"/>
                <a:gd name="T17" fmla="*/ 649 h 1298"/>
                <a:gd name="T18" fmla="*/ 1285 w 1298"/>
                <a:gd name="T19" fmla="*/ 772 h 1298"/>
                <a:gd name="T20" fmla="*/ 1252 w 1298"/>
                <a:gd name="T21" fmla="*/ 888 h 1298"/>
                <a:gd name="T22" fmla="*/ 1199 w 1298"/>
                <a:gd name="T23" fmla="*/ 993 h 1298"/>
                <a:gd name="T24" fmla="*/ 1127 w 1298"/>
                <a:gd name="T25" fmla="*/ 1087 h 1298"/>
                <a:gd name="T26" fmla="*/ 1041 w 1298"/>
                <a:gd name="T27" fmla="*/ 1165 h 1298"/>
                <a:gd name="T28" fmla="*/ 941 w 1298"/>
                <a:gd name="T29" fmla="*/ 1228 h 1298"/>
                <a:gd name="T30" fmla="*/ 831 w 1298"/>
                <a:gd name="T31" fmla="*/ 1272 h 1298"/>
                <a:gd name="T32" fmla="*/ 711 w 1298"/>
                <a:gd name="T33" fmla="*/ 1294 h 1298"/>
                <a:gd name="T34" fmla="*/ 586 w 1298"/>
                <a:gd name="T35" fmla="*/ 1294 h 1298"/>
                <a:gd name="T36" fmla="*/ 466 w 1298"/>
                <a:gd name="T37" fmla="*/ 1272 h 1298"/>
                <a:gd name="T38" fmla="*/ 355 w 1298"/>
                <a:gd name="T39" fmla="*/ 1228 h 1298"/>
                <a:gd name="T40" fmla="*/ 256 w 1298"/>
                <a:gd name="T41" fmla="*/ 1165 h 1298"/>
                <a:gd name="T42" fmla="*/ 169 w 1298"/>
                <a:gd name="T43" fmla="*/ 1087 h 1298"/>
                <a:gd name="T44" fmla="*/ 99 w 1298"/>
                <a:gd name="T45" fmla="*/ 993 h 1298"/>
                <a:gd name="T46" fmla="*/ 45 w 1298"/>
                <a:gd name="T47" fmla="*/ 888 h 1298"/>
                <a:gd name="T48" fmla="*/ 11 w 1298"/>
                <a:gd name="T49" fmla="*/ 772 h 1298"/>
                <a:gd name="T50" fmla="*/ 0 w 1298"/>
                <a:gd name="T51" fmla="*/ 649 h 1298"/>
                <a:gd name="T52" fmla="*/ 11 w 1298"/>
                <a:gd name="T53" fmla="*/ 526 h 1298"/>
                <a:gd name="T54" fmla="*/ 45 w 1298"/>
                <a:gd name="T55" fmla="*/ 410 h 1298"/>
                <a:gd name="T56" fmla="*/ 99 w 1298"/>
                <a:gd name="T57" fmla="*/ 305 h 1298"/>
                <a:gd name="T58" fmla="*/ 169 w 1298"/>
                <a:gd name="T59" fmla="*/ 211 h 1298"/>
                <a:gd name="T60" fmla="*/ 256 w 1298"/>
                <a:gd name="T61" fmla="*/ 132 h 1298"/>
                <a:gd name="T62" fmla="*/ 355 w 1298"/>
                <a:gd name="T63" fmla="*/ 69 h 1298"/>
                <a:gd name="T64" fmla="*/ 466 w 1298"/>
                <a:gd name="T65" fmla="*/ 25 h 1298"/>
                <a:gd name="T66" fmla="*/ 586 w 1298"/>
                <a:gd name="T67" fmla="*/ 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98" h="1298">
                  <a:moveTo>
                    <a:pt x="649" y="0"/>
                  </a:moveTo>
                  <a:lnTo>
                    <a:pt x="711" y="3"/>
                  </a:lnTo>
                  <a:lnTo>
                    <a:pt x="772" y="11"/>
                  </a:lnTo>
                  <a:lnTo>
                    <a:pt x="831" y="25"/>
                  </a:lnTo>
                  <a:lnTo>
                    <a:pt x="887" y="45"/>
                  </a:lnTo>
                  <a:lnTo>
                    <a:pt x="941" y="69"/>
                  </a:lnTo>
                  <a:lnTo>
                    <a:pt x="993" y="99"/>
                  </a:lnTo>
                  <a:lnTo>
                    <a:pt x="1041" y="132"/>
                  </a:lnTo>
                  <a:lnTo>
                    <a:pt x="1086" y="170"/>
                  </a:lnTo>
                  <a:lnTo>
                    <a:pt x="1127" y="211"/>
                  </a:lnTo>
                  <a:lnTo>
                    <a:pt x="1165" y="257"/>
                  </a:lnTo>
                  <a:lnTo>
                    <a:pt x="1199" y="305"/>
                  </a:lnTo>
                  <a:lnTo>
                    <a:pt x="1227" y="355"/>
                  </a:lnTo>
                  <a:lnTo>
                    <a:pt x="1252" y="410"/>
                  </a:lnTo>
                  <a:lnTo>
                    <a:pt x="1271" y="466"/>
                  </a:lnTo>
                  <a:lnTo>
                    <a:pt x="1285" y="526"/>
                  </a:lnTo>
                  <a:lnTo>
                    <a:pt x="1295" y="587"/>
                  </a:lnTo>
                  <a:lnTo>
                    <a:pt x="1298" y="649"/>
                  </a:lnTo>
                  <a:lnTo>
                    <a:pt x="1295" y="711"/>
                  </a:lnTo>
                  <a:lnTo>
                    <a:pt x="1285" y="772"/>
                  </a:lnTo>
                  <a:lnTo>
                    <a:pt x="1271" y="831"/>
                  </a:lnTo>
                  <a:lnTo>
                    <a:pt x="1252" y="888"/>
                  </a:lnTo>
                  <a:lnTo>
                    <a:pt x="1227" y="942"/>
                  </a:lnTo>
                  <a:lnTo>
                    <a:pt x="1199" y="993"/>
                  </a:lnTo>
                  <a:lnTo>
                    <a:pt x="1165" y="1042"/>
                  </a:lnTo>
                  <a:lnTo>
                    <a:pt x="1127" y="1087"/>
                  </a:lnTo>
                  <a:lnTo>
                    <a:pt x="1086" y="1127"/>
                  </a:lnTo>
                  <a:lnTo>
                    <a:pt x="1041" y="1165"/>
                  </a:lnTo>
                  <a:lnTo>
                    <a:pt x="993" y="1199"/>
                  </a:lnTo>
                  <a:lnTo>
                    <a:pt x="941" y="1228"/>
                  </a:lnTo>
                  <a:lnTo>
                    <a:pt x="887" y="1253"/>
                  </a:lnTo>
                  <a:lnTo>
                    <a:pt x="831" y="1272"/>
                  </a:lnTo>
                  <a:lnTo>
                    <a:pt x="772" y="1286"/>
                  </a:lnTo>
                  <a:lnTo>
                    <a:pt x="711" y="1294"/>
                  </a:lnTo>
                  <a:lnTo>
                    <a:pt x="649" y="1298"/>
                  </a:lnTo>
                  <a:lnTo>
                    <a:pt x="586" y="1294"/>
                  </a:lnTo>
                  <a:lnTo>
                    <a:pt x="525" y="1286"/>
                  </a:lnTo>
                  <a:lnTo>
                    <a:pt x="466" y="1272"/>
                  </a:lnTo>
                  <a:lnTo>
                    <a:pt x="409" y="1253"/>
                  </a:lnTo>
                  <a:lnTo>
                    <a:pt x="355" y="1228"/>
                  </a:lnTo>
                  <a:lnTo>
                    <a:pt x="304" y="1199"/>
                  </a:lnTo>
                  <a:lnTo>
                    <a:pt x="256" y="1165"/>
                  </a:lnTo>
                  <a:lnTo>
                    <a:pt x="211" y="1127"/>
                  </a:lnTo>
                  <a:lnTo>
                    <a:pt x="169" y="1087"/>
                  </a:lnTo>
                  <a:lnTo>
                    <a:pt x="131" y="1042"/>
                  </a:lnTo>
                  <a:lnTo>
                    <a:pt x="99" y="993"/>
                  </a:lnTo>
                  <a:lnTo>
                    <a:pt x="69" y="942"/>
                  </a:lnTo>
                  <a:lnTo>
                    <a:pt x="45" y="888"/>
                  </a:lnTo>
                  <a:lnTo>
                    <a:pt x="25" y="831"/>
                  </a:lnTo>
                  <a:lnTo>
                    <a:pt x="11" y="772"/>
                  </a:lnTo>
                  <a:lnTo>
                    <a:pt x="3" y="711"/>
                  </a:lnTo>
                  <a:lnTo>
                    <a:pt x="0" y="649"/>
                  </a:lnTo>
                  <a:lnTo>
                    <a:pt x="3" y="587"/>
                  </a:lnTo>
                  <a:lnTo>
                    <a:pt x="11" y="526"/>
                  </a:lnTo>
                  <a:lnTo>
                    <a:pt x="25" y="466"/>
                  </a:lnTo>
                  <a:lnTo>
                    <a:pt x="45" y="410"/>
                  </a:lnTo>
                  <a:lnTo>
                    <a:pt x="69" y="355"/>
                  </a:lnTo>
                  <a:lnTo>
                    <a:pt x="99" y="305"/>
                  </a:lnTo>
                  <a:lnTo>
                    <a:pt x="131" y="257"/>
                  </a:lnTo>
                  <a:lnTo>
                    <a:pt x="169" y="211"/>
                  </a:lnTo>
                  <a:lnTo>
                    <a:pt x="211" y="170"/>
                  </a:lnTo>
                  <a:lnTo>
                    <a:pt x="256" y="132"/>
                  </a:lnTo>
                  <a:lnTo>
                    <a:pt x="304" y="99"/>
                  </a:lnTo>
                  <a:lnTo>
                    <a:pt x="355" y="69"/>
                  </a:lnTo>
                  <a:lnTo>
                    <a:pt x="409" y="45"/>
                  </a:lnTo>
                  <a:lnTo>
                    <a:pt x="466" y="25"/>
                  </a:lnTo>
                  <a:lnTo>
                    <a:pt x="525" y="11"/>
                  </a:lnTo>
                  <a:lnTo>
                    <a:pt x="586" y="3"/>
                  </a:lnTo>
                  <a:lnTo>
                    <a:pt x="6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66" name="Freeform 120">
            <a:extLst>
              <a:ext uri="{FF2B5EF4-FFF2-40B4-BE49-F238E27FC236}">
                <a16:creationId xmlns:a16="http://schemas.microsoft.com/office/drawing/2014/main" id="{3B68E5BE-3859-030C-9483-61CD1ABD0C63}"/>
              </a:ext>
            </a:extLst>
          </p:cNvPr>
          <p:cNvSpPr>
            <a:spLocks noEditPoints="1"/>
          </p:cNvSpPr>
          <p:nvPr/>
        </p:nvSpPr>
        <p:spPr bwMode="auto">
          <a:xfrm>
            <a:off x="6029033" y="3591839"/>
            <a:ext cx="296194" cy="296194"/>
          </a:xfrm>
          <a:custGeom>
            <a:avLst/>
            <a:gdLst>
              <a:gd name="T0" fmla="*/ 1555 w 3231"/>
              <a:gd name="T1" fmla="*/ 1220 h 3231"/>
              <a:gd name="T2" fmla="*/ 1434 w 3231"/>
              <a:gd name="T3" fmla="*/ 1279 h 3231"/>
              <a:gd name="T4" fmla="*/ 1412 w 3231"/>
              <a:gd name="T5" fmla="*/ 1349 h 3231"/>
              <a:gd name="T6" fmla="*/ 1449 w 3231"/>
              <a:gd name="T7" fmla="*/ 1422 h 3231"/>
              <a:gd name="T8" fmla="*/ 1531 w 3231"/>
              <a:gd name="T9" fmla="*/ 1443 h 3231"/>
              <a:gd name="T10" fmla="*/ 1615 w 3231"/>
              <a:gd name="T11" fmla="*/ 2335 h 3231"/>
              <a:gd name="T12" fmla="*/ 1628 w 3231"/>
              <a:gd name="T13" fmla="*/ 2518 h 3231"/>
              <a:gd name="T14" fmla="*/ 1696 w 3231"/>
              <a:gd name="T15" fmla="*/ 2571 h 3231"/>
              <a:gd name="T16" fmla="*/ 1779 w 3231"/>
              <a:gd name="T17" fmla="*/ 2552 h 3231"/>
              <a:gd name="T18" fmla="*/ 1817 w 3231"/>
              <a:gd name="T19" fmla="*/ 2478 h 3231"/>
              <a:gd name="T20" fmla="*/ 1816 w 3231"/>
              <a:gd name="T21" fmla="*/ 1329 h 3231"/>
              <a:gd name="T22" fmla="*/ 1772 w 3231"/>
              <a:gd name="T23" fmla="*/ 1235 h 3231"/>
              <a:gd name="T24" fmla="*/ 1677 w 3231"/>
              <a:gd name="T25" fmla="*/ 1198 h 3231"/>
              <a:gd name="T26" fmla="*/ 1534 w 3231"/>
              <a:gd name="T27" fmla="*/ 681 h 3231"/>
              <a:gd name="T28" fmla="*/ 1464 w 3231"/>
              <a:gd name="T29" fmla="*/ 762 h 3231"/>
              <a:gd name="T30" fmla="*/ 1464 w 3231"/>
              <a:gd name="T31" fmla="*/ 872 h 3231"/>
              <a:gd name="T32" fmla="*/ 1533 w 3231"/>
              <a:gd name="T33" fmla="*/ 955 h 3231"/>
              <a:gd name="T34" fmla="*/ 1642 w 3231"/>
              <a:gd name="T35" fmla="*/ 975 h 3231"/>
              <a:gd name="T36" fmla="*/ 1738 w 3231"/>
              <a:gd name="T37" fmla="*/ 920 h 3231"/>
              <a:gd name="T38" fmla="*/ 1775 w 3231"/>
              <a:gd name="T39" fmla="*/ 817 h 3231"/>
              <a:gd name="T40" fmla="*/ 1738 w 3231"/>
              <a:gd name="T41" fmla="*/ 715 h 3231"/>
              <a:gd name="T42" fmla="*/ 1643 w 3231"/>
              <a:gd name="T43" fmla="*/ 661 h 3231"/>
              <a:gd name="T44" fmla="*/ 1818 w 3231"/>
              <a:gd name="T45" fmla="*/ 14 h 3231"/>
              <a:gd name="T46" fmla="*/ 2199 w 3231"/>
              <a:gd name="T47" fmla="*/ 109 h 3231"/>
              <a:gd name="T48" fmla="*/ 2538 w 3231"/>
              <a:gd name="T49" fmla="*/ 290 h 3231"/>
              <a:gd name="T50" fmla="*/ 2822 w 3231"/>
              <a:gd name="T51" fmla="*/ 543 h 3231"/>
              <a:gd name="T52" fmla="*/ 3041 w 3231"/>
              <a:gd name="T53" fmla="*/ 857 h 3231"/>
              <a:gd name="T54" fmla="*/ 3181 w 3231"/>
              <a:gd name="T55" fmla="*/ 1218 h 3231"/>
              <a:gd name="T56" fmla="*/ 3231 w 3231"/>
              <a:gd name="T57" fmla="*/ 1616 h 3231"/>
              <a:gd name="T58" fmla="*/ 3181 w 3231"/>
              <a:gd name="T59" fmla="*/ 2014 h 3231"/>
              <a:gd name="T60" fmla="*/ 3041 w 3231"/>
              <a:gd name="T61" fmla="*/ 2375 h 3231"/>
              <a:gd name="T62" fmla="*/ 2822 w 3231"/>
              <a:gd name="T63" fmla="*/ 2688 h 3231"/>
              <a:gd name="T64" fmla="*/ 2538 w 3231"/>
              <a:gd name="T65" fmla="*/ 2942 h 3231"/>
              <a:gd name="T66" fmla="*/ 2199 w 3231"/>
              <a:gd name="T67" fmla="*/ 3122 h 3231"/>
              <a:gd name="T68" fmla="*/ 1818 w 3231"/>
              <a:gd name="T69" fmla="*/ 3219 h 3231"/>
              <a:gd name="T70" fmla="*/ 1413 w 3231"/>
              <a:gd name="T71" fmla="*/ 3219 h 3231"/>
              <a:gd name="T72" fmla="*/ 1032 w 3231"/>
              <a:gd name="T73" fmla="*/ 3122 h 3231"/>
              <a:gd name="T74" fmla="*/ 693 w 3231"/>
              <a:gd name="T75" fmla="*/ 2942 h 3231"/>
              <a:gd name="T76" fmla="*/ 407 w 3231"/>
              <a:gd name="T77" fmla="*/ 2688 h 3231"/>
              <a:gd name="T78" fmla="*/ 189 w 3231"/>
              <a:gd name="T79" fmla="*/ 2375 h 3231"/>
              <a:gd name="T80" fmla="*/ 49 w 3231"/>
              <a:gd name="T81" fmla="*/ 2014 h 3231"/>
              <a:gd name="T82" fmla="*/ 0 w 3231"/>
              <a:gd name="T83" fmla="*/ 1616 h 3231"/>
              <a:gd name="T84" fmla="*/ 49 w 3231"/>
              <a:gd name="T85" fmla="*/ 1218 h 3231"/>
              <a:gd name="T86" fmla="*/ 189 w 3231"/>
              <a:gd name="T87" fmla="*/ 857 h 3231"/>
              <a:gd name="T88" fmla="*/ 407 w 3231"/>
              <a:gd name="T89" fmla="*/ 543 h 3231"/>
              <a:gd name="T90" fmla="*/ 693 w 3231"/>
              <a:gd name="T91" fmla="*/ 290 h 3231"/>
              <a:gd name="T92" fmla="*/ 1032 w 3231"/>
              <a:gd name="T93" fmla="*/ 109 h 3231"/>
              <a:gd name="T94" fmla="*/ 1413 w 3231"/>
              <a:gd name="T95" fmla="*/ 14 h 3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31" h="3231">
                <a:moveTo>
                  <a:pt x="1677" y="1198"/>
                </a:moveTo>
                <a:lnTo>
                  <a:pt x="1647" y="1199"/>
                </a:lnTo>
                <a:lnTo>
                  <a:pt x="1601" y="1207"/>
                </a:lnTo>
                <a:lnTo>
                  <a:pt x="1555" y="1220"/>
                </a:lnTo>
                <a:lnTo>
                  <a:pt x="1510" y="1237"/>
                </a:lnTo>
                <a:lnTo>
                  <a:pt x="1468" y="1255"/>
                </a:lnTo>
                <a:lnTo>
                  <a:pt x="1449" y="1265"/>
                </a:lnTo>
                <a:lnTo>
                  <a:pt x="1434" y="1279"/>
                </a:lnTo>
                <a:lnTo>
                  <a:pt x="1423" y="1294"/>
                </a:lnTo>
                <a:lnTo>
                  <a:pt x="1416" y="1311"/>
                </a:lnTo>
                <a:lnTo>
                  <a:pt x="1412" y="1329"/>
                </a:lnTo>
                <a:lnTo>
                  <a:pt x="1412" y="1349"/>
                </a:lnTo>
                <a:lnTo>
                  <a:pt x="1416" y="1368"/>
                </a:lnTo>
                <a:lnTo>
                  <a:pt x="1423" y="1388"/>
                </a:lnTo>
                <a:lnTo>
                  <a:pt x="1434" y="1407"/>
                </a:lnTo>
                <a:lnTo>
                  <a:pt x="1449" y="1422"/>
                </a:lnTo>
                <a:lnTo>
                  <a:pt x="1468" y="1434"/>
                </a:lnTo>
                <a:lnTo>
                  <a:pt x="1487" y="1442"/>
                </a:lnTo>
                <a:lnTo>
                  <a:pt x="1508" y="1445"/>
                </a:lnTo>
                <a:lnTo>
                  <a:pt x="1531" y="1443"/>
                </a:lnTo>
                <a:lnTo>
                  <a:pt x="1554" y="1435"/>
                </a:lnTo>
                <a:lnTo>
                  <a:pt x="1583" y="1423"/>
                </a:lnTo>
                <a:lnTo>
                  <a:pt x="1615" y="1410"/>
                </a:lnTo>
                <a:lnTo>
                  <a:pt x="1615" y="2335"/>
                </a:lnTo>
                <a:lnTo>
                  <a:pt x="1614" y="2403"/>
                </a:lnTo>
                <a:lnTo>
                  <a:pt x="1615" y="2472"/>
                </a:lnTo>
                <a:lnTo>
                  <a:pt x="1618" y="2497"/>
                </a:lnTo>
                <a:lnTo>
                  <a:pt x="1628" y="2518"/>
                </a:lnTo>
                <a:lnTo>
                  <a:pt x="1640" y="2537"/>
                </a:lnTo>
                <a:lnTo>
                  <a:pt x="1656" y="2553"/>
                </a:lnTo>
                <a:lnTo>
                  <a:pt x="1674" y="2564"/>
                </a:lnTo>
                <a:lnTo>
                  <a:pt x="1696" y="2571"/>
                </a:lnTo>
                <a:lnTo>
                  <a:pt x="1719" y="2573"/>
                </a:lnTo>
                <a:lnTo>
                  <a:pt x="1743" y="2570"/>
                </a:lnTo>
                <a:lnTo>
                  <a:pt x="1762" y="2563"/>
                </a:lnTo>
                <a:lnTo>
                  <a:pt x="1779" y="2552"/>
                </a:lnTo>
                <a:lnTo>
                  <a:pt x="1793" y="2537"/>
                </a:lnTo>
                <a:lnTo>
                  <a:pt x="1804" y="2521"/>
                </a:lnTo>
                <a:lnTo>
                  <a:pt x="1812" y="2501"/>
                </a:lnTo>
                <a:lnTo>
                  <a:pt x="1817" y="2478"/>
                </a:lnTo>
                <a:lnTo>
                  <a:pt x="1819" y="2452"/>
                </a:lnTo>
                <a:lnTo>
                  <a:pt x="1819" y="1641"/>
                </a:lnTo>
                <a:lnTo>
                  <a:pt x="1819" y="1361"/>
                </a:lnTo>
                <a:lnTo>
                  <a:pt x="1816" y="1329"/>
                </a:lnTo>
                <a:lnTo>
                  <a:pt x="1811" y="1302"/>
                </a:lnTo>
                <a:lnTo>
                  <a:pt x="1802" y="1277"/>
                </a:lnTo>
                <a:lnTo>
                  <a:pt x="1788" y="1254"/>
                </a:lnTo>
                <a:lnTo>
                  <a:pt x="1772" y="1235"/>
                </a:lnTo>
                <a:lnTo>
                  <a:pt x="1753" y="1219"/>
                </a:lnTo>
                <a:lnTo>
                  <a:pt x="1730" y="1208"/>
                </a:lnTo>
                <a:lnTo>
                  <a:pt x="1706" y="1201"/>
                </a:lnTo>
                <a:lnTo>
                  <a:pt x="1677" y="1198"/>
                </a:lnTo>
                <a:close/>
                <a:moveTo>
                  <a:pt x="1614" y="658"/>
                </a:moveTo>
                <a:lnTo>
                  <a:pt x="1586" y="661"/>
                </a:lnTo>
                <a:lnTo>
                  <a:pt x="1558" y="668"/>
                </a:lnTo>
                <a:lnTo>
                  <a:pt x="1534" y="681"/>
                </a:lnTo>
                <a:lnTo>
                  <a:pt x="1511" y="696"/>
                </a:lnTo>
                <a:lnTo>
                  <a:pt x="1492" y="715"/>
                </a:lnTo>
                <a:lnTo>
                  <a:pt x="1476" y="737"/>
                </a:lnTo>
                <a:lnTo>
                  <a:pt x="1464" y="762"/>
                </a:lnTo>
                <a:lnTo>
                  <a:pt x="1456" y="789"/>
                </a:lnTo>
                <a:lnTo>
                  <a:pt x="1453" y="817"/>
                </a:lnTo>
                <a:lnTo>
                  <a:pt x="1455" y="846"/>
                </a:lnTo>
                <a:lnTo>
                  <a:pt x="1464" y="872"/>
                </a:lnTo>
                <a:lnTo>
                  <a:pt x="1475" y="898"/>
                </a:lnTo>
                <a:lnTo>
                  <a:pt x="1491" y="920"/>
                </a:lnTo>
                <a:lnTo>
                  <a:pt x="1510" y="939"/>
                </a:lnTo>
                <a:lnTo>
                  <a:pt x="1533" y="955"/>
                </a:lnTo>
                <a:lnTo>
                  <a:pt x="1557" y="967"/>
                </a:lnTo>
                <a:lnTo>
                  <a:pt x="1585" y="975"/>
                </a:lnTo>
                <a:lnTo>
                  <a:pt x="1613" y="978"/>
                </a:lnTo>
                <a:lnTo>
                  <a:pt x="1642" y="975"/>
                </a:lnTo>
                <a:lnTo>
                  <a:pt x="1669" y="968"/>
                </a:lnTo>
                <a:lnTo>
                  <a:pt x="1695" y="956"/>
                </a:lnTo>
                <a:lnTo>
                  <a:pt x="1718" y="940"/>
                </a:lnTo>
                <a:lnTo>
                  <a:pt x="1738" y="920"/>
                </a:lnTo>
                <a:lnTo>
                  <a:pt x="1754" y="898"/>
                </a:lnTo>
                <a:lnTo>
                  <a:pt x="1766" y="873"/>
                </a:lnTo>
                <a:lnTo>
                  <a:pt x="1773" y="846"/>
                </a:lnTo>
                <a:lnTo>
                  <a:pt x="1775" y="817"/>
                </a:lnTo>
                <a:lnTo>
                  <a:pt x="1773" y="789"/>
                </a:lnTo>
                <a:lnTo>
                  <a:pt x="1765" y="762"/>
                </a:lnTo>
                <a:lnTo>
                  <a:pt x="1753" y="737"/>
                </a:lnTo>
                <a:lnTo>
                  <a:pt x="1738" y="715"/>
                </a:lnTo>
                <a:lnTo>
                  <a:pt x="1718" y="696"/>
                </a:lnTo>
                <a:lnTo>
                  <a:pt x="1696" y="681"/>
                </a:lnTo>
                <a:lnTo>
                  <a:pt x="1670" y="668"/>
                </a:lnTo>
                <a:lnTo>
                  <a:pt x="1643" y="661"/>
                </a:lnTo>
                <a:lnTo>
                  <a:pt x="1614" y="658"/>
                </a:lnTo>
                <a:close/>
                <a:moveTo>
                  <a:pt x="1615" y="0"/>
                </a:moveTo>
                <a:lnTo>
                  <a:pt x="1717" y="3"/>
                </a:lnTo>
                <a:lnTo>
                  <a:pt x="1818" y="14"/>
                </a:lnTo>
                <a:lnTo>
                  <a:pt x="1917" y="29"/>
                </a:lnTo>
                <a:lnTo>
                  <a:pt x="2013" y="50"/>
                </a:lnTo>
                <a:lnTo>
                  <a:pt x="2107" y="77"/>
                </a:lnTo>
                <a:lnTo>
                  <a:pt x="2199" y="109"/>
                </a:lnTo>
                <a:lnTo>
                  <a:pt x="2289" y="147"/>
                </a:lnTo>
                <a:lnTo>
                  <a:pt x="2374" y="190"/>
                </a:lnTo>
                <a:lnTo>
                  <a:pt x="2458" y="238"/>
                </a:lnTo>
                <a:lnTo>
                  <a:pt x="2538" y="290"/>
                </a:lnTo>
                <a:lnTo>
                  <a:pt x="2614" y="347"/>
                </a:lnTo>
                <a:lnTo>
                  <a:pt x="2688" y="409"/>
                </a:lnTo>
                <a:lnTo>
                  <a:pt x="2757" y="474"/>
                </a:lnTo>
                <a:lnTo>
                  <a:pt x="2822" y="543"/>
                </a:lnTo>
                <a:lnTo>
                  <a:pt x="2884" y="617"/>
                </a:lnTo>
                <a:lnTo>
                  <a:pt x="2941" y="693"/>
                </a:lnTo>
                <a:lnTo>
                  <a:pt x="2993" y="773"/>
                </a:lnTo>
                <a:lnTo>
                  <a:pt x="3041" y="857"/>
                </a:lnTo>
                <a:lnTo>
                  <a:pt x="3084" y="942"/>
                </a:lnTo>
                <a:lnTo>
                  <a:pt x="3122" y="1032"/>
                </a:lnTo>
                <a:lnTo>
                  <a:pt x="3154" y="1124"/>
                </a:lnTo>
                <a:lnTo>
                  <a:pt x="3181" y="1218"/>
                </a:lnTo>
                <a:lnTo>
                  <a:pt x="3202" y="1314"/>
                </a:lnTo>
                <a:lnTo>
                  <a:pt x="3217" y="1413"/>
                </a:lnTo>
                <a:lnTo>
                  <a:pt x="3228" y="1514"/>
                </a:lnTo>
                <a:lnTo>
                  <a:pt x="3231" y="1616"/>
                </a:lnTo>
                <a:lnTo>
                  <a:pt x="3228" y="1718"/>
                </a:lnTo>
                <a:lnTo>
                  <a:pt x="3217" y="1818"/>
                </a:lnTo>
                <a:lnTo>
                  <a:pt x="3202" y="1917"/>
                </a:lnTo>
                <a:lnTo>
                  <a:pt x="3181" y="2014"/>
                </a:lnTo>
                <a:lnTo>
                  <a:pt x="3154" y="2108"/>
                </a:lnTo>
                <a:lnTo>
                  <a:pt x="3122" y="2199"/>
                </a:lnTo>
                <a:lnTo>
                  <a:pt x="3084" y="2289"/>
                </a:lnTo>
                <a:lnTo>
                  <a:pt x="3041" y="2375"/>
                </a:lnTo>
                <a:lnTo>
                  <a:pt x="2993" y="2459"/>
                </a:lnTo>
                <a:lnTo>
                  <a:pt x="2941" y="2538"/>
                </a:lnTo>
                <a:lnTo>
                  <a:pt x="2884" y="2616"/>
                </a:lnTo>
                <a:lnTo>
                  <a:pt x="2822" y="2688"/>
                </a:lnTo>
                <a:lnTo>
                  <a:pt x="2757" y="2758"/>
                </a:lnTo>
                <a:lnTo>
                  <a:pt x="2688" y="2824"/>
                </a:lnTo>
                <a:lnTo>
                  <a:pt x="2614" y="2885"/>
                </a:lnTo>
                <a:lnTo>
                  <a:pt x="2538" y="2942"/>
                </a:lnTo>
                <a:lnTo>
                  <a:pt x="2458" y="2994"/>
                </a:lnTo>
                <a:lnTo>
                  <a:pt x="2374" y="3042"/>
                </a:lnTo>
                <a:lnTo>
                  <a:pt x="2289" y="3084"/>
                </a:lnTo>
                <a:lnTo>
                  <a:pt x="2199" y="3122"/>
                </a:lnTo>
                <a:lnTo>
                  <a:pt x="2107" y="3155"/>
                </a:lnTo>
                <a:lnTo>
                  <a:pt x="2013" y="3182"/>
                </a:lnTo>
                <a:lnTo>
                  <a:pt x="1917" y="3202"/>
                </a:lnTo>
                <a:lnTo>
                  <a:pt x="1818" y="3219"/>
                </a:lnTo>
                <a:lnTo>
                  <a:pt x="1717" y="3228"/>
                </a:lnTo>
                <a:lnTo>
                  <a:pt x="1615" y="3231"/>
                </a:lnTo>
                <a:lnTo>
                  <a:pt x="1513" y="3228"/>
                </a:lnTo>
                <a:lnTo>
                  <a:pt x="1413" y="3219"/>
                </a:lnTo>
                <a:lnTo>
                  <a:pt x="1314" y="3202"/>
                </a:lnTo>
                <a:lnTo>
                  <a:pt x="1217" y="3182"/>
                </a:lnTo>
                <a:lnTo>
                  <a:pt x="1123" y="3155"/>
                </a:lnTo>
                <a:lnTo>
                  <a:pt x="1032" y="3122"/>
                </a:lnTo>
                <a:lnTo>
                  <a:pt x="942" y="3084"/>
                </a:lnTo>
                <a:lnTo>
                  <a:pt x="856" y="3042"/>
                </a:lnTo>
                <a:lnTo>
                  <a:pt x="772" y="2994"/>
                </a:lnTo>
                <a:lnTo>
                  <a:pt x="693" y="2942"/>
                </a:lnTo>
                <a:lnTo>
                  <a:pt x="615" y="2885"/>
                </a:lnTo>
                <a:lnTo>
                  <a:pt x="543" y="2824"/>
                </a:lnTo>
                <a:lnTo>
                  <a:pt x="473" y="2758"/>
                </a:lnTo>
                <a:lnTo>
                  <a:pt x="407" y="2688"/>
                </a:lnTo>
                <a:lnTo>
                  <a:pt x="346" y="2616"/>
                </a:lnTo>
                <a:lnTo>
                  <a:pt x="289" y="2538"/>
                </a:lnTo>
                <a:lnTo>
                  <a:pt x="237" y="2459"/>
                </a:lnTo>
                <a:lnTo>
                  <a:pt x="189" y="2375"/>
                </a:lnTo>
                <a:lnTo>
                  <a:pt x="147" y="2289"/>
                </a:lnTo>
                <a:lnTo>
                  <a:pt x="109" y="2199"/>
                </a:lnTo>
                <a:lnTo>
                  <a:pt x="76" y="2108"/>
                </a:lnTo>
                <a:lnTo>
                  <a:pt x="49" y="2014"/>
                </a:lnTo>
                <a:lnTo>
                  <a:pt x="29" y="1917"/>
                </a:lnTo>
                <a:lnTo>
                  <a:pt x="12" y="1818"/>
                </a:lnTo>
                <a:lnTo>
                  <a:pt x="3" y="1718"/>
                </a:lnTo>
                <a:lnTo>
                  <a:pt x="0" y="1616"/>
                </a:lnTo>
                <a:lnTo>
                  <a:pt x="3" y="1514"/>
                </a:lnTo>
                <a:lnTo>
                  <a:pt x="12" y="1413"/>
                </a:lnTo>
                <a:lnTo>
                  <a:pt x="29" y="1314"/>
                </a:lnTo>
                <a:lnTo>
                  <a:pt x="49" y="1218"/>
                </a:lnTo>
                <a:lnTo>
                  <a:pt x="76" y="1124"/>
                </a:lnTo>
                <a:lnTo>
                  <a:pt x="109" y="1032"/>
                </a:lnTo>
                <a:lnTo>
                  <a:pt x="147" y="942"/>
                </a:lnTo>
                <a:lnTo>
                  <a:pt x="189" y="857"/>
                </a:lnTo>
                <a:lnTo>
                  <a:pt x="237" y="773"/>
                </a:lnTo>
                <a:lnTo>
                  <a:pt x="289" y="693"/>
                </a:lnTo>
                <a:lnTo>
                  <a:pt x="346" y="617"/>
                </a:lnTo>
                <a:lnTo>
                  <a:pt x="407" y="543"/>
                </a:lnTo>
                <a:lnTo>
                  <a:pt x="473" y="474"/>
                </a:lnTo>
                <a:lnTo>
                  <a:pt x="543" y="409"/>
                </a:lnTo>
                <a:lnTo>
                  <a:pt x="615" y="347"/>
                </a:lnTo>
                <a:lnTo>
                  <a:pt x="693" y="290"/>
                </a:lnTo>
                <a:lnTo>
                  <a:pt x="772" y="238"/>
                </a:lnTo>
                <a:lnTo>
                  <a:pt x="856" y="190"/>
                </a:lnTo>
                <a:lnTo>
                  <a:pt x="942" y="147"/>
                </a:lnTo>
                <a:lnTo>
                  <a:pt x="1032" y="109"/>
                </a:lnTo>
                <a:lnTo>
                  <a:pt x="1123" y="77"/>
                </a:lnTo>
                <a:lnTo>
                  <a:pt x="1217" y="50"/>
                </a:lnTo>
                <a:lnTo>
                  <a:pt x="1314" y="29"/>
                </a:lnTo>
                <a:lnTo>
                  <a:pt x="1413" y="14"/>
                </a:lnTo>
                <a:lnTo>
                  <a:pt x="1513" y="3"/>
                </a:lnTo>
                <a:lnTo>
                  <a:pt x="1615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67" name="Group 32">
            <a:extLst>
              <a:ext uri="{FF2B5EF4-FFF2-40B4-BE49-F238E27FC236}">
                <a16:creationId xmlns:a16="http://schemas.microsoft.com/office/drawing/2014/main" id="{491A1651-7EC1-66A3-90B4-1A917CD3D2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08969" y="4024383"/>
            <a:ext cx="319088" cy="311150"/>
            <a:chOff x="3272" y="1772"/>
            <a:chExt cx="201" cy="196"/>
          </a:xfrm>
          <a:solidFill>
            <a:schemeClr val="tx2"/>
          </a:solidFill>
        </p:grpSpPr>
        <p:sp>
          <p:nvSpPr>
            <p:cNvPr id="368" name="Freeform 34">
              <a:extLst>
                <a:ext uri="{FF2B5EF4-FFF2-40B4-BE49-F238E27FC236}">
                  <a16:creationId xmlns:a16="http://schemas.microsoft.com/office/drawing/2014/main" id="{3D0029AD-1FF2-BB82-1A97-5BC7A6C28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794"/>
              <a:ext cx="165" cy="174"/>
            </a:xfrm>
            <a:custGeom>
              <a:avLst/>
              <a:gdLst>
                <a:gd name="T0" fmla="*/ 1381 w 2629"/>
                <a:gd name="T1" fmla="*/ 2 h 2790"/>
                <a:gd name="T2" fmla="*/ 1534 w 2629"/>
                <a:gd name="T3" fmla="*/ 21 h 2790"/>
                <a:gd name="T4" fmla="*/ 1681 w 2629"/>
                <a:gd name="T5" fmla="*/ 58 h 2790"/>
                <a:gd name="T6" fmla="*/ 1820 w 2629"/>
                <a:gd name="T7" fmla="*/ 114 h 2790"/>
                <a:gd name="T8" fmla="*/ 1949 w 2629"/>
                <a:gd name="T9" fmla="*/ 188 h 2790"/>
                <a:gd name="T10" fmla="*/ 2068 w 2629"/>
                <a:gd name="T11" fmla="*/ 278 h 2790"/>
                <a:gd name="T12" fmla="*/ 2174 w 2629"/>
                <a:gd name="T13" fmla="*/ 383 h 2790"/>
                <a:gd name="T14" fmla="*/ 2266 w 2629"/>
                <a:gd name="T15" fmla="*/ 503 h 2790"/>
                <a:gd name="T16" fmla="*/ 2341 w 2629"/>
                <a:gd name="T17" fmla="*/ 635 h 2790"/>
                <a:gd name="T18" fmla="*/ 2400 w 2629"/>
                <a:gd name="T19" fmla="*/ 779 h 2790"/>
                <a:gd name="T20" fmla="*/ 2438 w 2629"/>
                <a:gd name="T21" fmla="*/ 930 h 2790"/>
                <a:gd name="T22" fmla="*/ 2457 w 2629"/>
                <a:gd name="T23" fmla="*/ 1084 h 2790"/>
                <a:gd name="T24" fmla="*/ 2462 w 2629"/>
                <a:gd name="T25" fmla="*/ 1573 h 2790"/>
                <a:gd name="T26" fmla="*/ 2462 w 2629"/>
                <a:gd name="T27" fmla="*/ 2399 h 2790"/>
                <a:gd name="T28" fmla="*/ 2471 w 2629"/>
                <a:gd name="T29" fmla="*/ 2455 h 2790"/>
                <a:gd name="T30" fmla="*/ 2546 w 2629"/>
                <a:gd name="T31" fmla="*/ 2617 h 2790"/>
                <a:gd name="T32" fmla="*/ 2621 w 2629"/>
                <a:gd name="T33" fmla="*/ 2770 h 2790"/>
                <a:gd name="T34" fmla="*/ 0 w 2629"/>
                <a:gd name="T35" fmla="*/ 2790 h 2790"/>
                <a:gd name="T36" fmla="*/ 19 w 2629"/>
                <a:gd name="T37" fmla="*/ 2750 h 2790"/>
                <a:gd name="T38" fmla="*/ 159 w 2629"/>
                <a:gd name="T39" fmla="*/ 2474 h 2790"/>
                <a:gd name="T40" fmla="*/ 174 w 2629"/>
                <a:gd name="T41" fmla="*/ 2430 h 2790"/>
                <a:gd name="T42" fmla="*/ 176 w 2629"/>
                <a:gd name="T43" fmla="*/ 1782 h 2790"/>
                <a:gd name="T44" fmla="*/ 179 w 2629"/>
                <a:gd name="T45" fmla="*/ 1079 h 2790"/>
                <a:gd name="T46" fmla="*/ 197 w 2629"/>
                <a:gd name="T47" fmla="*/ 924 h 2790"/>
                <a:gd name="T48" fmla="*/ 235 w 2629"/>
                <a:gd name="T49" fmla="*/ 777 h 2790"/>
                <a:gd name="T50" fmla="*/ 293 w 2629"/>
                <a:gd name="T51" fmla="*/ 637 h 2790"/>
                <a:gd name="T52" fmla="*/ 372 w 2629"/>
                <a:gd name="T53" fmla="*/ 504 h 2790"/>
                <a:gd name="T54" fmla="*/ 471 w 2629"/>
                <a:gd name="T55" fmla="*/ 378 h 2790"/>
                <a:gd name="T56" fmla="*/ 584 w 2629"/>
                <a:gd name="T57" fmla="*/ 267 h 2790"/>
                <a:gd name="T58" fmla="*/ 708 w 2629"/>
                <a:gd name="T59" fmla="*/ 174 h 2790"/>
                <a:gd name="T60" fmla="*/ 843 w 2629"/>
                <a:gd name="T61" fmla="*/ 101 h 2790"/>
                <a:gd name="T62" fmla="*/ 987 w 2629"/>
                <a:gd name="T63" fmla="*/ 48 h 2790"/>
                <a:gd name="T64" fmla="*/ 1142 w 2629"/>
                <a:gd name="T65" fmla="*/ 14 h 2790"/>
                <a:gd name="T66" fmla="*/ 1303 w 2629"/>
                <a:gd name="T67" fmla="*/ 0 h 2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29" h="2790">
                  <a:moveTo>
                    <a:pt x="1303" y="0"/>
                  </a:moveTo>
                  <a:lnTo>
                    <a:pt x="1381" y="2"/>
                  </a:lnTo>
                  <a:lnTo>
                    <a:pt x="1459" y="9"/>
                  </a:lnTo>
                  <a:lnTo>
                    <a:pt x="1534" y="21"/>
                  </a:lnTo>
                  <a:lnTo>
                    <a:pt x="1609" y="37"/>
                  </a:lnTo>
                  <a:lnTo>
                    <a:pt x="1681" y="58"/>
                  </a:lnTo>
                  <a:lnTo>
                    <a:pt x="1751" y="84"/>
                  </a:lnTo>
                  <a:lnTo>
                    <a:pt x="1820" y="114"/>
                  </a:lnTo>
                  <a:lnTo>
                    <a:pt x="1886" y="149"/>
                  </a:lnTo>
                  <a:lnTo>
                    <a:pt x="1949" y="188"/>
                  </a:lnTo>
                  <a:lnTo>
                    <a:pt x="2010" y="230"/>
                  </a:lnTo>
                  <a:lnTo>
                    <a:pt x="2068" y="278"/>
                  </a:lnTo>
                  <a:lnTo>
                    <a:pt x="2122" y="328"/>
                  </a:lnTo>
                  <a:lnTo>
                    <a:pt x="2174" y="383"/>
                  </a:lnTo>
                  <a:lnTo>
                    <a:pt x="2221" y="441"/>
                  </a:lnTo>
                  <a:lnTo>
                    <a:pt x="2266" y="503"/>
                  </a:lnTo>
                  <a:lnTo>
                    <a:pt x="2305" y="567"/>
                  </a:lnTo>
                  <a:lnTo>
                    <a:pt x="2341" y="635"/>
                  </a:lnTo>
                  <a:lnTo>
                    <a:pt x="2372" y="705"/>
                  </a:lnTo>
                  <a:lnTo>
                    <a:pt x="2400" y="779"/>
                  </a:lnTo>
                  <a:lnTo>
                    <a:pt x="2422" y="856"/>
                  </a:lnTo>
                  <a:lnTo>
                    <a:pt x="2438" y="930"/>
                  </a:lnTo>
                  <a:lnTo>
                    <a:pt x="2450" y="1007"/>
                  </a:lnTo>
                  <a:lnTo>
                    <a:pt x="2457" y="1084"/>
                  </a:lnTo>
                  <a:lnTo>
                    <a:pt x="2460" y="1160"/>
                  </a:lnTo>
                  <a:lnTo>
                    <a:pt x="2462" y="1573"/>
                  </a:lnTo>
                  <a:lnTo>
                    <a:pt x="2462" y="1986"/>
                  </a:lnTo>
                  <a:lnTo>
                    <a:pt x="2462" y="2399"/>
                  </a:lnTo>
                  <a:lnTo>
                    <a:pt x="2464" y="2427"/>
                  </a:lnTo>
                  <a:lnTo>
                    <a:pt x="2471" y="2455"/>
                  </a:lnTo>
                  <a:lnTo>
                    <a:pt x="2481" y="2481"/>
                  </a:lnTo>
                  <a:lnTo>
                    <a:pt x="2546" y="2617"/>
                  </a:lnTo>
                  <a:lnTo>
                    <a:pt x="2612" y="2752"/>
                  </a:lnTo>
                  <a:lnTo>
                    <a:pt x="2621" y="2770"/>
                  </a:lnTo>
                  <a:lnTo>
                    <a:pt x="2629" y="2790"/>
                  </a:lnTo>
                  <a:lnTo>
                    <a:pt x="0" y="2790"/>
                  </a:lnTo>
                  <a:lnTo>
                    <a:pt x="10" y="2769"/>
                  </a:lnTo>
                  <a:lnTo>
                    <a:pt x="19" y="2750"/>
                  </a:lnTo>
                  <a:lnTo>
                    <a:pt x="89" y="2613"/>
                  </a:lnTo>
                  <a:lnTo>
                    <a:pt x="159" y="2474"/>
                  </a:lnTo>
                  <a:lnTo>
                    <a:pt x="168" y="2453"/>
                  </a:lnTo>
                  <a:lnTo>
                    <a:pt x="174" y="2430"/>
                  </a:lnTo>
                  <a:lnTo>
                    <a:pt x="176" y="2407"/>
                  </a:lnTo>
                  <a:lnTo>
                    <a:pt x="176" y="1782"/>
                  </a:lnTo>
                  <a:lnTo>
                    <a:pt x="176" y="1157"/>
                  </a:lnTo>
                  <a:lnTo>
                    <a:pt x="179" y="1079"/>
                  </a:lnTo>
                  <a:lnTo>
                    <a:pt x="186" y="1001"/>
                  </a:lnTo>
                  <a:lnTo>
                    <a:pt x="197" y="924"/>
                  </a:lnTo>
                  <a:lnTo>
                    <a:pt x="214" y="851"/>
                  </a:lnTo>
                  <a:lnTo>
                    <a:pt x="235" y="777"/>
                  </a:lnTo>
                  <a:lnTo>
                    <a:pt x="262" y="706"/>
                  </a:lnTo>
                  <a:lnTo>
                    <a:pt x="293" y="637"/>
                  </a:lnTo>
                  <a:lnTo>
                    <a:pt x="330" y="569"/>
                  </a:lnTo>
                  <a:lnTo>
                    <a:pt x="372" y="504"/>
                  </a:lnTo>
                  <a:lnTo>
                    <a:pt x="419" y="440"/>
                  </a:lnTo>
                  <a:lnTo>
                    <a:pt x="471" y="378"/>
                  </a:lnTo>
                  <a:lnTo>
                    <a:pt x="527" y="319"/>
                  </a:lnTo>
                  <a:lnTo>
                    <a:pt x="584" y="267"/>
                  </a:lnTo>
                  <a:lnTo>
                    <a:pt x="645" y="218"/>
                  </a:lnTo>
                  <a:lnTo>
                    <a:pt x="708" y="174"/>
                  </a:lnTo>
                  <a:lnTo>
                    <a:pt x="774" y="136"/>
                  </a:lnTo>
                  <a:lnTo>
                    <a:pt x="843" y="101"/>
                  </a:lnTo>
                  <a:lnTo>
                    <a:pt x="913" y="72"/>
                  </a:lnTo>
                  <a:lnTo>
                    <a:pt x="987" y="48"/>
                  </a:lnTo>
                  <a:lnTo>
                    <a:pt x="1063" y="29"/>
                  </a:lnTo>
                  <a:lnTo>
                    <a:pt x="1142" y="14"/>
                  </a:lnTo>
                  <a:lnTo>
                    <a:pt x="1224" y="4"/>
                  </a:lnTo>
                  <a:lnTo>
                    <a:pt x="1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9" name="Rectangle 35">
              <a:extLst>
                <a:ext uri="{FF2B5EF4-FFF2-40B4-BE49-F238E27FC236}">
                  <a16:creationId xmlns:a16="http://schemas.microsoft.com/office/drawing/2014/main" id="{0999649F-BD9C-00C4-7955-144B2A1A2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" y="1772"/>
              <a:ext cx="22" cy="2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0" name="Freeform 36">
              <a:extLst>
                <a:ext uri="{FF2B5EF4-FFF2-40B4-BE49-F238E27FC236}">
                  <a16:creationId xmlns:a16="http://schemas.microsoft.com/office/drawing/2014/main" id="{37BD7C44-F11B-D33C-205A-402AA35CF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1780"/>
              <a:ext cx="53" cy="70"/>
            </a:xfrm>
            <a:custGeom>
              <a:avLst/>
              <a:gdLst>
                <a:gd name="T0" fmla="*/ 74 w 845"/>
                <a:gd name="T1" fmla="*/ 0 h 1115"/>
                <a:gd name="T2" fmla="*/ 146 w 845"/>
                <a:gd name="T3" fmla="*/ 28 h 1115"/>
                <a:gd name="T4" fmla="*/ 216 w 845"/>
                <a:gd name="T5" fmla="*/ 62 h 1115"/>
                <a:gd name="T6" fmla="*/ 283 w 845"/>
                <a:gd name="T7" fmla="*/ 99 h 1115"/>
                <a:gd name="T8" fmla="*/ 347 w 845"/>
                <a:gd name="T9" fmla="*/ 143 h 1115"/>
                <a:gd name="T10" fmla="*/ 407 w 845"/>
                <a:gd name="T11" fmla="*/ 189 h 1115"/>
                <a:gd name="T12" fmla="*/ 465 w 845"/>
                <a:gd name="T13" fmla="*/ 240 h 1115"/>
                <a:gd name="T14" fmla="*/ 518 w 845"/>
                <a:gd name="T15" fmla="*/ 293 h 1115"/>
                <a:gd name="T16" fmla="*/ 569 w 845"/>
                <a:gd name="T17" fmla="*/ 351 h 1115"/>
                <a:gd name="T18" fmla="*/ 615 w 845"/>
                <a:gd name="T19" fmla="*/ 411 h 1115"/>
                <a:gd name="T20" fmla="*/ 657 w 845"/>
                <a:gd name="T21" fmla="*/ 474 h 1115"/>
                <a:gd name="T22" fmla="*/ 697 w 845"/>
                <a:gd name="T23" fmla="*/ 539 h 1115"/>
                <a:gd name="T24" fmla="*/ 731 w 845"/>
                <a:gd name="T25" fmla="*/ 606 h 1115"/>
                <a:gd name="T26" fmla="*/ 761 w 845"/>
                <a:gd name="T27" fmla="*/ 675 h 1115"/>
                <a:gd name="T28" fmla="*/ 788 w 845"/>
                <a:gd name="T29" fmla="*/ 746 h 1115"/>
                <a:gd name="T30" fmla="*/ 809 w 845"/>
                <a:gd name="T31" fmla="*/ 819 h 1115"/>
                <a:gd name="T32" fmla="*/ 825 w 845"/>
                <a:gd name="T33" fmla="*/ 891 h 1115"/>
                <a:gd name="T34" fmla="*/ 837 w 845"/>
                <a:gd name="T35" fmla="*/ 966 h 1115"/>
                <a:gd name="T36" fmla="*/ 843 w 845"/>
                <a:gd name="T37" fmla="*/ 1040 h 1115"/>
                <a:gd name="T38" fmla="*/ 845 w 845"/>
                <a:gd name="T39" fmla="*/ 1115 h 1115"/>
                <a:gd name="T40" fmla="*/ 631 w 845"/>
                <a:gd name="T41" fmla="*/ 1115 h 1115"/>
                <a:gd name="T42" fmla="*/ 625 w 845"/>
                <a:gd name="T43" fmla="*/ 1035 h 1115"/>
                <a:gd name="T44" fmla="*/ 614 w 845"/>
                <a:gd name="T45" fmla="*/ 959 h 1115"/>
                <a:gd name="T46" fmla="*/ 599 w 845"/>
                <a:gd name="T47" fmla="*/ 885 h 1115"/>
                <a:gd name="T48" fmla="*/ 579 w 845"/>
                <a:gd name="T49" fmla="*/ 813 h 1115"/>
                <a:gd name="T50" fmla="*/ 556 w 845"/>
                <a:gd name="T51" fmla="*/ 746 h 1115"/>
                <a:gd name="T52" fmla="*/ 527 w 845"/>
                <a:gd name="T53" fmla="*/ 681 h 1115"/>
                <a:gd name="T54" fmla="*/ 494 w 845"/>
                <a:gd name="T55" fmla="*/ 620 h 1115"/>
                <a:gd name="T56" fmla="*/ 457 w 845"/>
                <a:gd name="T57" fmla="*/ 561 h 1115"/>
                <a:gd name="T58" fmla="*/ 415 w 845"/>
                <a:gd name="T59" fmla="*/ 505 h 1115"/>
                <a:gd name="T60" fmla="*/ 369 w 845"/>
                <a:gd name="T61" fmla="*/ 452 h 1115"/>
                <a:gd name="T62" fmla="*/ 319 w 845"/>
                <a:gd name="T63" fmla="*/ 403 h 1115"/>
                <a:gd name="T64" fmla="*/ 264 w 845"/>
                <a:gd name="T65" fmla="*/ 356 h 1115"/>
                <a:gd name="T66" fmla="*/ 205 w 845"/>
                <a:gd name="T67" fmla="*/ 312 h 1115"/>
                <a:gd name="T68" fmla="*/ 140 w 845"/>
                <a:gd name="T69" fmla="*/ 272 h 1115"/>
                <a:gd name="T70" fmla="*/ 73 w 845"/>
                <a:gd name="T71" fmla="*/ 234 h 1115"/>
                <a:gd name="T72" fmla="*/ 0 w 845"/>
                <a:gd name="T73" fmla="*/ 199 h 1115"/>
                <a:gd name="T74" fmla="*/ 17 w 845"/>
                <a:gd name="T75" fmla="*/ 150 h 1115"/>
                <a:gd name="T76" fmla="*/ 36 w 845"/>
                <a:gd name="T77" fmla="*/ 99 h 1115"/>
                <a:gd name="T78" fmla="*/ 74 w 845"/>
                <a:gd name="T79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5" h="1115">
                  <a:moveTo>
                    <a:pt x="74" y="0"/>
                  </a:moveTo>
                  <a:lnTo>
                    <a:pt x="146" y="28"/>
                  </a:lnTo>
                  <a:lnTo>
                    <a:pt x="216" y="62"/>
                  </a:lnTo>
                  <a:lnTo>
                    <a:pt x="283" y="99"/>
                  </a:lnTo>
                  <a:lnTo>
                    <a:pt x="347" y="143"/>
                  </a:lnTo>
                  <a:lnTo>
                    <a:pt x="407" y="189"/>
                  </a:lnTo>
                  <a:lnTo>
                    <a:pt x="465" y="240"/>
                  </a:lnTo>
                  <a:lnTo>
                    <a:pt x="518" y="293"/>
                  </a:lnTo>
                  <a:lnTo>
                    <a:pt x="569" y="351"/>
                  </a:lnTo>
                  <a:lnTo>
                    <a:pt x="615" y="411"/>
                  </a:lnTo>
                  <a:lnTo>
                    <a:pt x="657" y="474"/>
                  </a:lnTo>
                  <a:lnTo>
                    <a:pt x="697" y="539"/>
                  </a:lnTo>
                  <a:lnTo>
                    <a:pt x="731" y="606"/>
                  </a:lnTo>
                  <a:lnTo>
                    <a:pt x="761" y="675"/>
                  </a:lnTo>
                  <a:lnTo>
                    <a:pt x="788" y="746"/>
                  </a:lnTo>
                  <a:lnTo>
                    <a:pt x="809" y="819"/>
                  </a:lnTo>
                  <a:lnTo>
                    <a:pt x="825" y="891"/>
                  </a:lnTo>
                  <a:lnTo>
                    <a:pt x="837" y="966"/>
                  </a:lnTo>
                  <a:lnTo>
                    <a:pt x="843" y="1040"/>
                  </a:lnTo>
                  <a:lnTo>
                    <a:pt x="845" y="1115"/>
                  </a:lnTo>
                  <a:lnTo>
                    <a:pt x="631" y="1115"/>
                  </a:lnTo>
                  <a:lnTo>
                    <a:pt x="625" y="1035"/>
                  </a:lnTo>
                  <a:lnTo>
                    <a:pt x="614" y="959"/>
                  </a:lnTo>
                  <a:lnTo>
                    <a:pt x="599" y="885"/>
                  </a:lnTo>
                  <a:lnTo>
                    <a:pt x="579" y="813"/>
                  </a:lnTo>
                  <a:lnTo>
                    <a:pt x="556" y="746"/>
                  </a:lnTo>
                  <a:lnTo>
                    <a:pt x="527" y="681"/>
                  </a:lnTo>
                  <a:lnTo>
                    <a:pt x="494" y="620"/>
                  </a:lnTo>
                  <a:lnTo>
                    <a:pt x="457" y="561"/>
                  </a:lnTo>
                  <a:lnTo>
                    <a:pt x="415" y="505"/>
                  </a:lnTo>
                  <a:lnTo>
                    <a:pt x="369" y="452"/>
                  </a:lnTo>
                  <a:lnTo>
                    <a:pt x="319" y="403"/>
                  </a:lnTo>
                  <a:lnTo>
                    <a:pt x="264" y="356"/>
                  </a:lnTo>
                  <a:lnTo>
                    <a:pt x="205" y="312"/>
                  </a:lnTo>
                  <a:lnTo>
                    <a:pt x="140" y="272"/>
                  </a:lnTo>
                  <a:lnTo>
                    <a:pt x="73" y="234"/>
                  </a:lnTo>
                  <a:lnTo>
                    <a:pt x="0" y="199"/>
                  </a:lnTo>
                  <a:lnTo>
                    <a:pt x="17" y="150"/>
                  </a:lnTo>
                  <a:lnTo>
                    <a:pt x="36" y="99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1" name="Freeform 37">
              <a:extLst>
                <a:ext uri="{FF2B5EF4-FFF2-40B4-BE49-F238E27FC236}">
                  <a16:creationId xmlns:a16="http://schemas.microsoft.com/office/drawing/2014/main" id="{D96827B3-524C-CEA3-CAF7-E398188BD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1780"/>
              <a:ext cx="53" cy="70"/>
            </a:xfrm>
            <a:custGeom>
              <a:avLst/>
              <a:gdLst>
                <a:gd name="T0" fmla="*/ 771 w 846"/>
                <a:gd name="T1" fmla="*/ 0 h 1115"/>
                <a:gd name="T2" fmla="*/ 809 w 846"/>
                <a:gd name="T3" fmla="*/ 99 h 1115"/>
                <a:gd name="T4" fmla="*/ 846 w 846"/>
                <a:gd name="T5" fmla="*/ 200 h 1115"/>
                <a:gd name="T6" fmla="*/ 774 w 846"/>
                <a:gd name="T7" fmla="*/ 235 h 1115"/>
                <a:gd name="T8" fmla="*/ 706 w 846"/>
                <a:gd name="T9" fmla="*/ 272 h 1115"/>
                <a:gd name="T10" fmla="*/ 642 w 846"/>
                <a:gd name="T11" fmla="*/ 312 h 1115"/>
                <a:gd name="T12" fmla="*/ 583 w 846"/>
                <a:gd name="T13" fmla="*/ 356 h 1115"/>
                <a:gd name="T14" fmla="*/ 528 w 846"/>
                <a:gd name="T15" fmla="*/ 402 h 1115"/>
                <a:gd name="T16" fmla="*/ 478 w 846"/>
                <a:gd name="T17" fmla="*/ 451 h 1115"/>
                <a:gd name="T18" fmla="*/ 432 w 846"/>
                <a:gd name="T19" fmla="*/ 504 h 1115"/>
                <a:gd name="T20" fmla="*/ 389 w 846"/>
                <a:gd name="T21" fmla="*/ 560 h 1115"/>
                <a:gd name="T22" fmla="*/ 352 w 846"/>
                <a:gd name="T23" fmla="*/ 619 h 1115"/>
                <a:gd name="T24" fmla="*/ 320 w 846"/>
                <a:gd name="T25" fmla="*/ 680 h 1115"/>
                <a:gd name="T26" fmla="*/ 290 w 846"/>
                <a:gd name="T27" fmla="*/ 745 h 1115"/>
                <a:gd name="T28" fmla="*/ 266 w 846"/>
                <a:gd name="T29" fmla="*/ 813 h 1115"/>
                <a:gd name="T30" fmla="*/ 247 w 846"/>
                <a:gd name="T31" fmla="*/ 884 h 1115"/>
                <a:gd name="T32" fmla="*/ 232 w 846"/>
                <a:gd name="T33" fmla="*/ 958 h 1115"/>
                <a:gd name="T34" fmla="*/ 221 w 846"/>
                <a:gd name="T35" fmla="*/ 1035 h 1115"/>
                <a:gd name="T36" fmla="*/ 214 w 846"/>
                <a:gd name="T37" fmla="*/ 1115 h 1115"/>
                <a:gd name="T38" fmla="*/ 0 w 846"/>
                <a:gd name="T39" fmla="*/ 1115 h 1115"/>
                <a:gd name="T40" fmla="*/ 2 w 846"/>
                <a:gd name="T41" fmla="*/ 1041 h 1115"/>
                <a:gd name="T42" fmla="*/ 8 w 846"/>
                <a:gd name="T43" fmla="*/ 968 h 1115"/>
                <a:gd name="T44" fmla="*/ 20 w 846"/>
                <a:gd name="T45" fmla="*/ 894 h 1115"/>
                <a:gd name="T46" fmla="*/ 36 w 846"/>
                <a:gd name="T47" fmla="*/ 822 h 1115"/>
                <a:gd name="T48" fmla="*/ 57 w 846"/>
                <a:gd name="T49" fmla="*/ 750 h 1115"/>
                <a:gd name="T50" fmla="*/ 83 w 846"/>
                <a:gd name="T51" fmla="*/ 679 h 1115"/>
                <a:gd name="T52" fmla="*/ 112 w 846"/>
                <a:gd name="T53" fmla="*/ 611 h 1115"/>
                <a:gd name="T54" fmla="*/ 146 w 846"/>
                <a:gd name="T55" fmla="*/ 543 h 1115"/>
                <a:gd name="T56" fmla="*/ 185 w 846"/>
                <a:gd name="T57" fmla="*/ 479 h 1115"/>
                <a:gd name="T58" fmla="*/ 227 w 846"/>
                <a:gd name="T59" fmla="*/ 415 h 1115"/>
                <a:gd name="T60" fmla="*/ 273 w 846"/>
                <a:gd name="T61" fmla="*/ 355 h 1115"/>
                <a:gd name="T62" fmla="*/ 324 w 846"/>
                <a:gd name="T63" fmla="*/ 298 h 1115"/>
                <a:gd name="T64" fmla="*/ 378 w 846"/>
                <a:gd name="T65" fmla="*/ 244 h 1115"/>
                <a:gd name="T66" fmla="*/ 436 w 846"/>
                <a:gd name="T67" fmla="*/ 192 h 1115"/>
                <a:gd name="T68" fmla="*/ 496 w 846"/>
                <a:gd name="T69" fmla="*/ 146 h 1115"/>
                <a:gd name="T70" fmla="*/ 561 w 846"/>
                <a:gd name="T71" fmla="*/ 102 h 1115"/>
                <a:gd name="T72" fmla="*/ 627 w 846"/>
                <a:gd name="T73" fmla="*/ 64 h 1115"/>
                <a:gd name="T74" fmla="*/ 698 w 846"/>
                <a:gd name="T75" fmla="*/ 30 h 1115"/>
                <a:gd name="T76" fmla="*/ 771 w 846"/>
                <a:gd name="T77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6" h="1115">
                  <a:moveTo>
                    <a:pt x="771" y="0"/>
                  </a:moveTo>
                  <a:lnTo>
                    <a:pt x="809" y="99"/>
                  </a:lnTo>
                  <a:lnTo>
                    <a:pt x="846" y="200"/>
                  </a:lnTo>
                  <a:lnTo>
                    <a:pt x="774" y="235"/>
                  </a:lnTo>
                  <a:lnTo>
                    <a:pt x="706" y="272"/>
                  </a:lnTo>
                  <a:lnTo>
                    <a:pt x="642" y="312"/>
                  </a:lnTo>
                  <a:lnTo>
                    <a:pt x="583" y="356"/>
                  </a:lnTo>
                  <a:lnTo>
                    <a:pt x="528" y="402"/>
                  </a:lnTo>
                  <a:lnTo>
                    <a:pt x="478" y="451"/>
                  </a:lnTo>
                  <a:lnTo>
                    <a:pt x="432" y="504"/>
                  </a:lnTo>
                  <a:lnTo>
                    <a:pt x="389" y="560"/>
                  </a:lnTo>
                  <a:lnTo>
                    <a:pt x="352" y="619"/>
                  </a:lnTo>
                  <a:lnTo>
                    <a:pt x="320" y="680"/>
                  </a:lnTo>
                  <a:lnTo>
                    <a:pt x="290" y="745"/>
                  </a:lnTo>
                  <a:lnTo>
                    <a:pt x="266" y="813"/>
                  </a:lnTo>
                  <a:lnTo>
                    <a:pt x="247" y="884"/>
                  </a:lnTo>
                  <a:lnTo>
                    <a:pt x="232" y="958"/>
                  </a:lnTo>
                  <a:lnTo>
                    <a:pt x="221" y="1035"/>
                  </a:lnTo>
                  <a:lnTo>
                    <a:pt x="214" y="1115"/>
                  </a:lnTo>
                  <a:lnTo>
                    <a:pt x="0" y="1115"/>
                  </a:lnTo>
                  <a:lnTo>
                    <a:pt x="2" y="1041"/>
                  </a:lnTo>
                  <a:lnTo>
                    <a:pt x="8" y="968"/>
                  </a:lnTo>
                  <a:lnTo>
                    <a:pt x="20" y="894"/>
                  </a:lnTo>
                  <a:lnTo>
                    <a:pt x="36" y="822"/>
                  </a:lnTo>
                  <a:lnTo>
                    <a:pt x="57" y="750"/>
                  </a:lnTo>
                  <a:lnTo>
                    <a:pt x="83" y="679"/>
                  </a:lnTo>
                  <a:lnTo>
                    <a:pt x="112" y="611"/>
                  </a:lnTo>
                  <a:lnTo>
                    <a:pt x="146" y="543"/>
                  </a:lnTo>
                  <a:lnTo>
                    <a:pt x="185" y="479"/>
                  </a:lnTo>
                  <a:lnTo>
                    <a:pt x="227" y="415"/>
                  </a:lnTo>
                  <a:lnTo>
                    <a:pt x="273" y="355"/>
                  </a:lnTo>
                  <a:lnTo>
                    <a:pt x="324" y="298"/>
                  </a:lnTo>
                  <a:lnTo>
                    <a:pt x="378" y="244"/>
                  </a:lnTo>
                  <a:lnTo>
                    <a:pt x="436" y="192"/>
                  </a:lnTo>
                  <a:lnTo>
                    <a:pt x="496" y="146"/>
                  </a:lnTo>
                  <a:lnTo>
                    <a:pt x="561" y="102"/>
                  </a:lnTo>
                  <a:lnTo>
                    <a:pt x="627" y="64"/>
                  </a:lnTo>
                  <a:lnTo>
                    <a:pt x="698" y="30"/>
                  </a:lnTo>
                  <a:lnTo>
                    <a:pt x="7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72" name="Group 40">
            <a:extLst>
              <a:ext uri="{FF2B5EF4-FFF2-40B4-BE49-F238E27FC236}">
                <a16:creationId xmlns:a16="http://schemas.microsoft.com/office/drawing/2014/main" id="{8E00A1ED-D199-CB88-3B60-7401339A80E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33567" y="4022797"/>
            <a:ext cx="311225" cy="314322"/>
            <a:chOff x="3272" y="1497"/>
            <a:chExt cx="201" cy="203"/>
          </a:xfrm>
          <a:solidFill>
            <a:schemeClr val="tx2"/>
          </a:solidFill>
        </p:grpSpPr>
        <p:sp>
          <p:nvSpPr>
            <p:cNvPr id="373" name="Freeform 42">
              <a:extLst>
                <a:ext uri="{FF2B5EF4-FFF2-40B4-BE49-F238E27FC236}">
                  <a16:creationId xmlns:a16="http://schemas.microsoft.com/office/drawing/2014/main" id="{15C10F43-E379-5DFD-35B5-967143DED0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0" y="1497"/>
              <a:ext cx="185" cy="203"/>
            </a:xfrm>
            <a:custGeom>
              <a:avLst/>
              <a:gdLst>
                <a:gd name="T0" fmla="*/ 1323 w 2955"/>
                <a:gd name="T1" fmla="*/ 664 h 3254"/>
                <a:gd name="T2" fmla="*/ 1111 w 2955"/>
                <a:gd name="T3" fmla="*/ 721 h 3254"/>
                <a:gd name="T4" fmla="*/ 924 w 2955"/>
                <a:gd name="T5" fmla="*/ 824 h 3254"/>
                <a:gd name="T6" fmla="*/ 759 w 2955"/>
                <a:gd name="T7" fmla="*/ 969 h 3254"/>
                <a:gd name="T8" fmla="*/ 627 w 2955"/>
                <a:gd name="T9" fmla="*/ 1150 h 3254"/>
                <a:gd name="T10" fmla="*/ 543 w 2955"/>
                <a:gd name="T11" fmla="*/ 1350 h 3254"/>
                <a:gd name="T12" fmla="*/ 505 w 2955"/>
                <a:gd name="T13" fmla="*/ 1566 h 3254"/>
                <a:gd name="T14" fmla="*/ 502 w 2955"/>
                <a:gd name="T15" fmla="*/ 2710 h 3254"/>
                <a:gd name="T16" fmla="*/ 488 w 2955"/>
                <a:gd name="T17" fmla="*/ 2768 h 3254"/>
                <a:gd name="T18" fmla="*/ 360 w 2955"/>
                <a:gd name="T19" fmla="*/ 3019 h 3254"/>
                <a:gd name="T20" fmla="*/ 2594 w 2955"/>
                <a:gd name="T21" fmla="*/ 3020 h 3254"/>
                <a:gd name="T22" fmla="*/ 2475 w 2955"/>
                <a:gd name="T23" fmla="*/ 2773 h 3254"/>
                <a:gd name="T24" fmla="*/ 2459 w 2955"/>
                <a:gd name="T25" fmla="*/ 2702 h 3254"/>
                <a:gd name="T26" fmla="*/ 2457 w 2955"/>
                <a:gd name="T27" fmla="*/ 1643 h 3254"/>
                <a:gd name="T28" fmla="*/ 2439 w 2955"/>
                <a:gd name="T29" fmla="*/ 1447 h 3254"/>
                <a:gd name="T30" fmla="*/ 2377 w 2955"/>
                <a:gd name="T31" fmla="*/ 1241 h 3254"/>
                <a:gd name="T32" fmla="*/ 2271 w 2955"/>
                <a:gd name="T33" fmla="*/ 1052 h 3254"/>
                <a:gd name="T34" fmla="*/ 2129 w 2955"/>
                <a:gd name="T35" fmla="*/ 895 h 3254"/>
                <a:gd name="T36" fmla="*/ 1957 w 2955"/>
                <a:gd name="T37" fmla="*/ 773 h 3254"/>
                <a:gd name="T38" fmla="*/ 1761 w 2955"/>
                <a:gd name="T39" fmla="*/ 691 h 3254"/>
                <a:gd name="T40" fmla="*/ 1548 w 2955"/>
                <a:gd name="T41" fmla="*/ 653 h 3254"/>
                <a:gd name="T42" fmla="*/ 1374 w 2955"/>
                <a:gd name="T43" fmla="*/ 429 h 3254"/>
                <a:gd name="T44" fmla="*/ 1374 w 2955"/>
                <a:gd name="T45" fmla="*/ 216 h 3254"/>
                <a:gd name="T46" fmla="*/ 1805 w 2955"/>
                <a:gd name="T47" fmla="*/ 472 h 3254"/>
                <a:gd name="T48" fmla="*/ 1959 w 2955"/>
                <a:gd name="T49" fmla="*/ 533 h 3254"/>
                <a:gd name="T50" fmla="*/ 2153 w 2955"/>
                <a:gd name="T51" fmla="*/ 641 h 3254"/>
                <a:gd name="T52" fmla="*/ 2339 w 2955"/>
                <a:gd name="T53" fmla="*/ 795 h 3254"/>
                <a:gd name="T54" fmla="*/ 2485 w 2955"/>
                <a:gd name="T55" fmla="*/ 978 h 3254"/>
                <a:gd name="T56" fmla="*/ 2592 w 2955"/>
                <a:gd name="T57" fmla="*/ 1191 h 3254"/>
                <a:gd name="T58" fmla="*/ 2659 w 2955"/>
                <a:gd name="T59" fmla="*/ 1432 h 3254"/>
                <a:gd name="T60" fmla="*/ 2675 w 2955"/>
                <a:gd name="T61" fmla="*/ 1624 h 3254"/>
                <a:gd name="T62" fmla="*/ 2678 w 2955"/>
                <a:gd name="T63" fmla="*/ 2674 h 3254"/>
                <a:gd name="T64" fmla="*/ 2814 w 2955"/>
                <a:gd name="T65" fmla="*/ 2967 h 3254"/>
                <a:gd name="T66" fmla="*/ 2955 w 2955"/>
                <a:gd name="T67" fmla="*/ 3254 h 3254"/>
                <a:gd name="T68" fmla="*/ 15 w 2955"/>
                <a:gd name="T69" fmla="*/ 3220 h 3254"/>
                <a:gd name="T70" fmla="*/ 279 w 2955"/>
                <a:gd name="T71" fmla="*/ 2693 h 3254"/>
                <a:gd name="T72" fmla="*/ 286 w 2955"/>
                <a:gd name="T73" fmla="*/ 1632 h 3254"/>
                <a:gd name="T74" fmla="*/ 311 w 2955"/>
                <a:gd name="T75" fmla="*/ 1387 h 3254"/>
                <a:gd name="T76" fmla="*/ 381 w 2955"/>
                <a:gd name="T77" fmla="*/ 1159 h 3254"/>
                <a:gd name="T78" fmla="*/ 494 w 2955"/>
                <a:gd name="T79" fmla="*/ 953 h 3254"/>
                <a:gd name="T80" fmla="*/ 645 w 2955"/>
                <a:gd name="T81" fmla="*/ 772 h 3254"/>
                <a:gd name="T82" fmla="*/ 832 w 2955"/>
                <a:gd name="T83" fmla="*/ 625 h 3254"/>
                <a:gd name="T84" fmla="*/ 1050 w 2955"/>
                <a:gd name="T85" fmla="*/ 514 h 3254"/>
                <a:gd name="T86" fmla="*/ 1155 w 2955"/>
                <a:gd name="T87" fmla="*/ 477 h 3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55" h="3254">
                  <a:moveTo>
                    <a:pt x="1474" y="651"/>
                  </a:moveTo>
                  <a:lnTo>
                    <a:pt x="1399" y="655"/>
                  </a:lnTo>
                  <a:lnTo>
                    <a:pt x="1323" y="664"/>
                  </a:lnTo>
                  <a:lnTo>
                    <a:pt x="1250" y="677"/>
                  </a:lnTo>
                  <a:lnTo>
                    <a:pt x="1179" y="696"/>
                  </a:lnTo>
                  <a:lnTo>
                    <a:pt x="1111" y="721"/>
                  </a:lnTo>
                  <a:lnTo>
                    <a:pt x="1046" y="750"/>
                  </a:lnTo>
                  <a:lnTo>
                    <a:pt x="983" y="784"/>
                  </a:lnTo>
                  <a:lnTo>
                    <a:pt x="924" y="824"/>
                  </a:lnTo>
                  <a:lnTo>
                    <a:pt x="866" y="867"/>
                  </a:lnTo>
                  <a:lnTo>
                    <a:pt x="812" y="915"/>
                  </a:lnTo>
                  <a:lnTo>
                    <a:pt x="759" y="969"/>
                  </a:lnTo>
                  <a:lnTo>
                    <a:pt x="711" y="1027"/>
                  </a:lnTo>
                  <a:lnTo>
                    <a:pt x="666" y="1088"/>
                  </a:lnTo>
                  <a:lnTo>
                    <a:pt x="627" y="1150"/>
                  </a:lnTo>
                  <a:lnTo>
                    <a:pt x="594" y="1215"/>
                  </a:lnTo>
                  <a:lnTo>
                    <a:pt x="566" y="1281"/>
                  </a:lnTo>
                  <a:lnTo>
                    <a:pt x="543" y="1350"/>
                  </a:lnTo>
                  <a:lnTo>
                    <a:pt x="525" y="1421"/>
                  </a:lnTo>
                  <a:lnTo>
                    <a:pt x="513" y="1492"/>
                  </a:lnTo>
                  <a:lnTo>
                    <a:pt x="505" y="1566"/>
                  </a:lnTo>
                  <a:lnTo>
                    <a:pt x="503" y="1640"/>
                  </a:lnTo>
                  <a:lnTo>
                    <a:pt x="503" y="2176"/>
                  </a:lnTo>
                  <a:lnTo>
                    <a:pt x="502" y="2710"/>
                  </a:lnTo>
                  <a:lnTo>
                    <a:pt x="501" y="2730"/>
                  </a:lnTo>
                  <a:lnTo>
                    <a:pt x="496" y="2749"/>
                  </a:lnTo>
                  <a:lnTo>
                    <a:pt x="488" y="2768"/>
                  </a:lnTo>
                  <a:lnTo>
                    <a:pt x="429" y="2885"/>
                  </a:lnTo>
                  <a:lnTo>
                    <a:pt x="368" y="3003"/>
                  </a:lnTo>
                  <a:lnTo>
                    <a:pt x="360" y="3019"/>
                  </a:lnTo>
                  <a:lnTo>
                    <a:pt x="353" y="3037"/>
                  </a:lnTo>
                  <a:lnTo>
                    <a:pt x="2601" y="3037"/>
                  </a:lnTo>
                  <a:lnTo>
                    <a:pt x="2594" y="3020"/>
                  </a:lnTo>
                  <a:lnTo>
                    <a:pt x="2587" y="3005"/>
                  </a:lnTo>
                  <a:lnTo>
                    <a:pt x="2530" y="2889"/>
                  </a:lnTo>
                  <a:lnTo>
                    <a:pt x="2475" y="2773"/>
                  </a:lnTo>
                  <a:lnTo>
                    <a:pt x="2466" y="2751"/>
                  </a:lnTo>
                  <a:lnTo>
                    <a:pt x="2461" y="2727"/>
                  </a:lnTo>
                  <a:lnTo>
                    <a:pt x="2459" y="2702"/>
                  </a:lnTo>
                  <a:lnTo>
                    <a:pt x="2459" y="2349"/>
                  </a:lnTo>
                  <a:lnTo>
                    <a:pt x="2459" y="1996"/>
                  </a:lnTo>
                  <a:lnTo>
                    <a:pt x="2457" y="1643"/>
                  </a:lnTo>
                  <a:lnTo>
                    <a:pt x="2455" y="1578"/>
                  </a:lnTo>
                  <a:lnTo>
                    <a:pt x="2449" y="1512"/>
                  </a:lnTo>
                  <a:lnTo>
                    <a:pt x="2439" y="1447"/>
                  </a:lnTo>
                  <a:lnTo>
                    <a:pt x="2424" y="1382"/>
                  </a:lnTo>
                  <a:lnTo>
                    <a:pt x="2403" y="1311"/>
                  </a:lnTo>
                  <a:lnTo>
                    <a:pt x="2377" y="1241"/>
                  </a:lnTo>
                  <a:lnTo>
                    <a:pt x="2346" y="1176"/>
                  </a:lnTo>
                  <a:lnTo>
                    <a:pt x="2310" y="1112"/>
                  </a:lnTo>
                  <a:lnTo>
                    <a:pt x="2271" y="1052"/>
                  </a:lnTo>
                  <a:lnTo>
                    <a:pt x="2227" y="996"/>
                  </a:lnTo>
                  <a:lnTo>
                    <a:pt x="2179" y="944"/>
                  </a:lnTo>
                  <a:lnTo>
                    <a:pt x="2129" y="895"/>
                  </a:lnTo>
                  <a:lnTo>
                    <a:pt x="2075" y="850"/>
                  </a:lnTo>
                  <a:lnTo>
                    <a:pt x="2017" y="809"/>
                  </a:lnTo>
                  <a:lnTo>
                    <a:pt x="1957" y="773"/>
                  </a:lnTo>
                  <a:lnTo>
                    <a:pt x="1894" y="741"/>
                  </a:lnTo>
                  <a:lnTo>
                    <a:pt x="1828" y="714"/>
                  </a:lnTo>
                  <a:lnTo>
                    <a:pt x="1761" y="691"/>
                  </a:lnTo>
                  <a:lnTo>
                    <a:pt x="1692" y="673"/>
                  </a:lnTo>
                  <a:lnTo>
                    <a:pt x="1621" y="661"/>
                  </a:lnTo>
                  <a:lnTo>
                    <a:pt x="1548" y="653"/>
                  </a:lnTo>
                  <a:lnTo>
                    <a:pt x="1474" y="651"/>
                  </a:lnTo>
                  <a:close/>
                  <a:moveTo>
                    <a:pt x="1374" y="216"/>
                  </a:moveTo>
                  <a:lnTo>
                    <a:pt x="1374" y="429"/>
                  </a:lnTo>
                  <a:lnTo>
                    <a:pt x="1587" y="429"/>
                  </a:lnTo>
                  <a:lnTo>
                    <a:pt x="1587" y="216"/>
                  </a:lnTo>
                  <a:lnTo>
                    <a:pt x="1374" y="216"/>
                  </a:lnTo>
                  <a:close/>
                  <a:moveTo>
                    <a:pt x="1155" y="0"/>
                  </a:moveTo>
                  <a:lnTo>
                    <a:pt x="1805" y="0"/>
                  </a:lnTo>
                  <a:lnTo>
                    <a:pt x="1805" y="472"/>
                  </a:lnTo>
                  <a:lnTo>
                    <a:pt x="1858" y="493"/>
                  </a:lnTo>
                  <a:lnTo>
                    <a:pt x="1909" y="512"/>
                  </a:lnTo>
                  <a:lnTo>
                    <a:pt x="1959" y="533"/>
                  </a:lnTo>
                  <a:lnTo>
                    <a:pt x="2007" y="555"/>
                  </a:lnTo>
                  <a:lnTo>
                    <a:pt x="2083" y="597"/>
                  </a:lnTo>
                  <a:lnTo>
                    <a:pt x="2153" y="641"/>
                  </a:lnTo>
                  <a:lnTo>
                    <a:pt x="2220" y="689"/>
                  </a:lnTo>
                  <a:lnTo>
                    <a:pt x="2281" y="741"/>
                  </a:lnTo>
                  <a:lnTo>
                    <a:pt x="2339" y="795"/>
                  </a:lnTo>
                  <a:lnTo>
                    <a:pt x="2392" y="853"/>
                  </a:lnTo>
                  <a:lnTo>
                    <a:pt x="2441" y="914"/>
                  </a:lnTo>
                  <a:lnTo>
                    <a:pt x="2485" y="978"/>
                  </a:lnTo>
                  <a:lnTo>
                    <a:pt x="2525" y="1045"/>
                  </a:lnTo>
                  <a:lnTo>
                    <a:pt x="2561" y="1117"/>
                  </a:lnTo>
                  <a:lnTo>
                    <a:pt x="2592" y="1191"/>
                  </a:lnTo>
                  <a:lnTo>
                    <a:pt x="2619" y="1268"/>
                  </a:lnTo>
                  <a:lnTo>
                    <a:pt x="2641" y="1349"/>
                  </a:lnTo>
                  <a:lnTo>
                    <a:pt x="2659" y="1432"/>
                  </a:lnTo>
                  <a:lnTo>
                    <a:pt x="2669" y="1495"/>
                  </a:lnTo>
                  <a:lnTo>
                    <a:pt x="2674" y="1560"/>
                  </a:lnTo>
                  <a:lnTo>
                    <a:pt x="2675" y="1624"/>
                  </a:lnTo>
                  <a:lnTo>
                    <a:pt x="2676" y="2139"/>
                  </a:lnTo>
                  <a:lnTo>
                    <a:pt x="2676" y="2653"/>
                  </a:lnTo>
                  <a:lnTo>
                    <a:pt x="2678" y="2674"/>
                  </a:lnTo>
                  <a:lnTo>
                    <a:pt x="2683" y="2694"/>
                  </a:lnTo>
                  <a:lnTo>
                    <a:pt x="2690" y="2713"/>
                  </a:lnTo>
                  <a:lnTo>
                    <a:pt x="2814" y="2967"/>
                  </a:lnTo>
                  <a:lnTo>
                    <a:pt x="2938" y="3219"/>
                  </a:lnTo>
                  <a:lnTo>
                    <a:pt x="2946" y="3235"/>
                  </a:lnTo>
                  <a:lnTo>
                    <a:pt x="2955" y="3254"/>
                  </a:lnTo>
                  <a:lnTo>
                    <a:pt x="0" y="3254"/>
                  </a:lnTo>
                  <a:lnTo>
                    <a:pt x="8" y="3236"/>
                  </a:lnTo>
                  <a:lnTo>
                    <a:pt x="15" y="3220"/>
                  </a:lnTo>
                  <a:lnTo>
                    <a:pt x="143" y="2967"/>
                  </a:lnTo>
                  <a:lnTo>
                    <a:pt x="271" y="2712"/>
                  </a:lnTo>
                  <a:lnTo>
                    <a:pt x="279" y="2693"/>
                  </a:lnTo>
                  <a:lnTo>
                    <a:pt x="283" y="2674"/>
                  </a:lnTo>
                  <a:lnTo>
                    <a:pt x="285" y="2654"/>
                  </a:lnTo>
                  <a:lnTo>
                    <a:pt x="286" y="1632"/>
                  </a:lnTo>
                  <a:lnTo>
                    <a:pt x="288" y="1550"/>
                  </a:lnTo>
                  <a:lnTo>
                    <a:pt x="297" y="1468"/>
                  </a:lnTo>
                  <a:lnTo>
                    <a:pt x="311" y="1387"/>
                  </a:lnTo>
                  <a:lnTo>
                    <a:pt x="329" y="1310"/>
                  </a:lnTo>
                  <a:lnTo>
                    <a:pt x="353" y="1233"/>
                  </a:lnTo>
                  <a:lnTo>
                    <a:pt x="381" y="1159"/>
                  </a:lnTo>
                  <a:lnTo>
                    <a:pt x="415" y="1088"/>
                  </a:lnTo>
                  <a:lnTo>
                    <a:pt x="452" y="1018"/>
                  </a:lnTo>
                  <a:lnTo>
                    <a:pt x="494" y="953"/>
                  </a:lnTo>
                  <a:lnTo>
                    <a:pt x="541" y="889"/>
                  </a:lnTo>
                  <a:lnTo>
                    <a:pt x="591" y="829"/>
                  </a:lnTo>
                  <a:lnTo>
                    <a:pt x="645" y="772"/>
                  </a:lnTo>
                  <a:lnTo>
                    <a:pt x="704" y="720"/>
                  </a:lnTo>
                  <a:lnTo>
                    <a:pt x="767" y="670"/>
                  </a:lnTo>
                  <a:lnTo>
                    <a:pt x="832" y="625"/>
                  </a:lnTo>
                  <a:lnTo>
                    <a:pt x="902" y="584"/>
                  </a:lnTo>
                  <a:lnTo>
                    <a:pt x="974" y="546"/>
                  </a:lnTo>
                  <a:lnTo>
                    <a:pt x="1050" y="514"/>
                  </a:lnTo>
                  <a:lnTo>
                    <a:pt x="1129" y="486"/>
                  </a:lnTo>
                  <a:lnTo>
                    <a:pt x="1141" y="482"/>
                  </a:lnTo>
                  <a:lnTo>
                    <a:pt x="1155" y="477"/>
                  </a:lnTo>
                  <a:lnTo>
                    <a:pt x="1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4" name="Freeform 43">
              <a:extLst>
                <a:ext uri="{FF2B5EF4-FFF2-40B4-BE49-F238E27FC236}">
                  <a16:creationId xmlns:a16="http://schemas.microsoft.com/office/drawing/2014/main" id="{35E63C63-6367-B324-9227-9E09C274E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1511"/>
              <a:ext cx="53" cy="69"/>
            </a:xfrm>
            <a:custGeom>
              <a:avLst/>
              <a:gdLst>
                <a:gd name="T0" fmla="*/ 74 w 845"/>
                <a:gd name="T1" fmla="*/ 0 h 1117"/>
                <a:gd name="T2" fmla="*/ 146 w 845"/>
                <a:gd name="T3" fmla="*/ 30 h 1117"/>
                <a:gd name="T4" fmla="*/ 216 w 845"/>
                <a:gd name="T5" fmla="*/ 64 h 1117"/>
                <a:gd name="T6" fmla="*/ 283 w 845"/>
                <a:gd name="T7" fmla="*/ 101 h 1117"/>
                <a:gd name="T8" fmla="*/ 347 w 845"/>
                <a:gd name="T9" fmla="*/ 145 h 1117"/>
                <a:gd name="T10" fmla="*/ 407 w 845"/>
                <a:gd name="T11" fmla="*/ 191 h 1117"/>
                <a:gd name="T12" fmla="*/ 465 w 845"/>
                <a:gd name="T13" fmla="*/ 242 h 1117"/>
                <a:gd name="T14" fmla="*/ 518 w 845"/>
                <a:gd name="T15" fmla="*/ 295 h 1117"/>
                <a:gd name="T16" fmla="*/ 569 w 845"/>
                <a:gd name="T17" fmla="*/ 352 h 1117"/>
                <a:gd name="T18" fmla="*/ 615 w 845"/>
                <a:gd name="T19" fmla="*/ 413 h 1117"/>
                <a:gd name="T20" fmla="*/ 657 w 845"/>
                <a:gd name="T21" fmla="*/ 475 h 1117"/>
                <a:gd name="T22" fmla="*/ 697 w 845"/>
                <a:gd name="T23" fmla="*/ 541 h 1117"/>
                <a:gd name="T24" fmla="*/ 731 w 845"/>
                <a:gd name="T25" fmla="*/ 608 h 1117"/>
                <a:gd name="T26" fmla="*/ 761 w 845"/>
                <a:gd name="T27" fmla="*/ 677 h 1117"/>
                <a:gd name="T28" fmla="*/ 788 w 845"/>
                <a:gd name="T29" fmla="*/ 748 h 1117"/>
                <a:gd name="T30" fmla="*/ 809 w 845"/>
                <a:gd name="T31" fmla="*/ 820 h 1117"/>
                <a:gd name="T32" fmla="*/ 825 w 845"/>
                <a:gd name="T33" fmla="*/ 893 h 1117"/>
                <a:gd name="T34" fmla="*/ 837 w 845"/>
                <a:gd name="T35" fmla="*/ 968 h 1117"/>
                <a:gd name="T36" fmla="*/ 843 w 845"/>
                <a:gd name="T37" fmla="*/ 1042 h 1117"/>
                <a:gd name="T38" fmla="*/ 845 w 845"/>
                <a:gd name="T39" fmla="*/ 1117 h 1117"/>
                <a:gd name="T40" fmla="*/ 631 w 845"/>
                <a:gd name="T41" fmla="*/ 1117 h 1117"/>
                <a:gd name="T42" fmla="*/ 625 w 845"/>
                <a:gd name="T43" fmla="*/ 1037 h 1117"/>
                <a:gd name="T44" fmla="*/ 614 w 845"/>
                <a:gd name="T45" fmla="*/ 961 h 1117"/>
                <a:gd name="T46" fmla="*/ 599 w 845"/>
                <a:gd name="T47" fmla="*/ 886 h 1117"/>
                <a:gd name="T48" fmla="*/ 579 w 845"/>
                <a:gd name="T49" fmla="*/ 815 h 1117"/>
                <a:gd name="T50" fmla="*/ 556 w 845"/>
                <a:gd name="T51" fmla="*/ 748 h 1117"/>
                <a:gd name="T52" fmla="*/ 527 w 845"/>
                <a:gd name="T53" fmla="*/ 683 h 1117"/>
                <a:gd name="T54" fmla="*/ 494 w 845"/>
                <a:gd name="T55" fmla="*/ 622 h 1117"/>
                <a:gd name="T56" fmla="*/ 457 w 845"/>
                <a:gd name="T57" fmla="*/ 563 h 1117"/>
                <a:gd name="T58" fmla="*/ 415 w 845"/>
                <a:gd name="T59" fmla="*/ 507 h 1117"/>
                <a:gd name="T60" fmla="*/ 369 w 845"/>
                <a:gd name="T61" fmla="*/ 454 h 1117"/>
                <a:gd name="T62" fmla="*/ 319 w 845"/>
                <a:gd name="T63" fmla="*/ 405 h 1117"/>
                <a:gd name="T64" fmla="*/ 264 w 845"/>
                <a:gd name="T65" fmla="*/ 357 h 1117"/>
                <a:gd name="T66" fmla="*/ 205 w 845"/>
                <a:gd name="T67" fmla="*/ 314 h 1117"/>
                <a:gd name="T68" fmla="*/ 140 w 845"/>
                <a:gd name="T69" fmla="*/ 274 h 1117"/>
                <a:gd name="T70" fmla="*/ 73 w 845"/>
                <a:gd name="T71" fmla="*/ 235 h 1117"/>
                <a:gd name="T72" fmla="*/ 0 w 845"/>
                <a:gd name="T73" fmla="*/ 201 h 1117"/>
                <a:gd name="T74" fmla="*/ 17 w 845"/>
                <a:gd name="T75" fmla="*/ 152 h 1117"/>
                <a:gd name="T76" fmla="*/ 36 w 845"/>
                <a:gd name="T77" fmla="*/ 101 h 1117"/>
                <a:gd name="T78" fmla="*/ 74 w 845"/>
                <a:gd name="T79" fmla="*/ 0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5" h="1117">
                  <a:moveTo>
                    <a:pt x="74" y="0"/>
                  </a:moveTo>
                  <a:lnTo>
                    <a:pt x="146" y="30"/>
                  </a:lnTo>
                  <a:lnTo>
                    <a:pt x="216" y="64"/>
                  </a:lnTo>
                  <a:lnTo>
                    <a:pt x="283" y="101"/>
                  </a:lnTo>
                  <a:lnTo>
                    <a:pt x="347" y="145"/>
                  </a:lnTo>
                  <a:lnTo>
                    <a:pt x="407" y="191"/>
                  </a:lnTo>
                  <a:lnTo>
                    <a:pt x="465" y="242"/>
                  </a:lnTo>
                  <a:lnTo>
                    <a:pt x="518" y="295"/>
                  </a:lnTo>
                  <a:lnTo>
                    <a:pt x="569" y="352"/>
                  </a:lnTo>
                  <a:lnTo>
                    <a:pt x="615" y="413"/>
                  </a:lnTo>
                  <a:lnTo>
                    <a:pt x="657" y="475"/>
                  </a:lnTo>
                  <a:lnTo>
                    <a:pt x="697" y="541"/>
                  </a:lnTo>
                  <a:lnTo>
                    <a:pt x="731" y="608"/>
                  </a:lnTo>
                  <a:lnTo>
                    <a:pt x="761" y="677"/>
                  </a:lnTo>
                  <a:lnTo>
                    <a:pt x="788" y="748"/>
                  </a:lnTo>
                  <a:lnTo>
                    <a:pt x="809" y="820"/>
                  </a:lnTo>
                  <a:lnTo>
                    <a:pt x="825" y="893"/>
                  </a:lnTo>
                  <a:lnTo>
                    <a:pt x="837" y="968"/>
                  </a:lnTo>
                  <a:lnTo>
                    <a:pt x="843" y="1042"/>
                  </a:lnTo>
                  <a:lnTo>
                    <a:pt x="845" y="1117"/>
                  </a:lnTo>
                  <a:lnTo>
                    <a:pt x="631" y="1117"/>
                  </a:lnTo>
                  <a:lnTo>
                    <a:pt x="625" y="1037"/>
                  </a:lnTo>
                  <a:lnTo>
                    <a:pt x="614" y="961"/>
                  </a:lnTo>
                  <a:lnTo>
                    <a:pt x="599" y="886"/>
                  </a:lnTo>
                  <a:lnTo>
                    <a:pt x="579" y="815"/>
                  </a:lnTo>
                  <a:lnTo>
                    <a:pt x="556" y="748"/>
                  </a:lnTo>
                  <a:lnTo>
                    <a:pt x="527" y="683"/>
                  </a:lnTo>
                  <a:lnTo>
                    <a:pt x="494" y="622"/>
                  </a:lnTo>
                  <a:lnTo>
                    <a:pt x="457" y="563"/>
                  </a:lnTo>
                  <a:lnTo>
                    <a:pt x="415" y="507"/>
                  </a:lnTo>
                  <a:lnTo>
                    <a:pt x="369" y="454"/>
                  </a:lnTo>
                  <a:lnTo>
                    <a:pt x="319" y="405"/>
                  </a:lnTo>
                  <a:lnTo>
                    <a:pt x="264" y="357"/>
                  </a:lnTo>
                  <a:lnTo>
                    <a:pt x="205" y="314"/>
                  </a:lnTo>
                  <a:lnTo>
                    <a:pt x="140" y="274"/>
                  </a:lnTo>
                  <a:lnTo>
                    <a:pt x="73" y="235"/>
                  </a:lnTo>
                  <a:lnTo>
                    <a:pt x="0" y="201"/>
                  </a:lnTo>
                  <a:lnTo>
                    <a:pt x="17" y="152"/>
                  </a:lnTo>
                  <a:lnTo>
                    <a:pt x="36" y="10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5" name="Freeform 44">
              <a:extLst>
                <a:ext uri="{FF2B5EF4-FFF2-40B4-BE49-F238E27FC236}">
                  <a16:creationId xmlns:a16="http://schemas.microsoft.com/office/drawing/2014/main" id="{02925CFD-0F1E-72AB-CA55-26D0B9737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1511"/>
              <a:ext cx="53" cy="69"/>
            </a:xfrm>
            <a:custGeom>
              <a:avLst/>
              <a:gdLst>
                <a:gd name="T0" fmla="*/ 771 w 846"/>
                <a:gd name="T1" fmla="*/ 0 h 1116"/>
                <a:gd name="T2" fmla="*/ 809 w 846"/>
                <a:gd name="T3" fmla="*/ 100 h 1116"/>
                <a:gd name="T4" fmla="*/ 846 w 846"/>
                <a:gd name="T5" fmla="*/ 200 h 1116"/>
                <a:gd name="T6" fmla="*/ 774 w 846"/>
                <a:gd name="T7" fmla="*/ 235 h 1116"/>
                <a:gd name="T8" fmla="*/ 706 w 846"/>
                <a:gd name="T9" fmla="*/ 273 h 1116"/>
                <a:gd name="T10" fmla="*/ 642 w 846"/>
                <a:gd name="T11" fmla="*/ 313 h 1116"/>
                <a:gd name="T12" fmla="*/ 583 w 846"/>
                <a:gd name="T13" fmla="*/ 356 h 1116"/>
                <a:gd name="T14" fmla="*/ 528 w 846"/>
                <a:gd name="T15" fmla="*/ 403 h 1116"/>
                <a:gd name="T16" fmla="*/ 478 w 846"/>
                <a:gd name="T17" fmla="*/ 452 h 1116"/>
                <a:gd name="T18" fmla="*/ 432 w 846"/>
                <a:gd name="T19" fmla="*/ 505 h 1116"/>
                <a:gd name="T20" fmla="*/ 389 w 846"/>
                <a:gd name="T21" fmla="*/ 561 h 1116"/>
                <a:gd name="T22" fmla="*/ 352 w 846"/>
                <a:gd name="T23" fmla="*/ 620 h 1116"/>
                <a:gd name="T24" fmla="*/ 320 w 846"/>
                <a:gd name="T25" fmla="*/ 681 h 1116"/>
                <a:gd name="T26" fmla="*/ 290 w 846"/>
                <a:gd name="T27" fmla="*/ 746 h 1116"/>
                <a:gd name="T28" fmla="*/ 266 w 846"/>
                <a:gd name="T29" fmla="*/ 814 h 1116"/>
                <a:gd name="T30" fmla="*/ 247 w 846"/>
                <a:gd name="T31" fmla="*/ 885 h 1116"/>
                <a:gd name="T32" fmla="*/ 232 w 846"/>
                <a:gd name="T33" fmla="*/ 959 h 1116"/>
                <a:gd name="T34" fmla="*/ 221 w 846"/>
                <a:gd name="T35" fmla="*/ 1036 h 1116"/>
                <a:gd name="T36" fmla="*/ 214 w 846"/>
                <a:gd name="T37" fmla="*/ 1116 h 1116"/>
                <a:gd name="T38" fmla="*/ 0 w 846"/>
                <a:gd name="T39" fmla="*/ 1116 h 1116"/>
                <a:gd name="T40" fmla="*/ 2 w 846"/>
                <a:gd name="T41" fmla="*/ 1042 h 1116"/>
                <a:gd name="T42" fmla="*/ 8 w 846"/>
                <a:gd name="T43" fmla="*/ 969 h 1116"/>
                <a:gd name="T44" fmla="*/ 20 w 846"/>
                <a:gd name="T45" fmla="*/ 895 h 1116"/>
                <a:gd name="T46" fmla="*/ 36 w 846"/>
                <a:gd name="T47" fmla="*/ 822 h 1116"/>
                <a:gd name="T48" fmla="*/ 57 w 846"/>
                <a:gd name="T49" fmla="*/ 751 h 1116"/>
                <a:gd name="T50" fmla="*/ 83 w 846"/>
                <a:gd name="T51" fmla="*/ 680 h 1116"/>
                <a:gd name="T52" fmla="*/ 112 w 846"/>
                <a:gd name="T53" fmla="*/ 612 h 1116"/>
                <a:gd name="T54" fmla="*/ 146 w 846"/>
                <a:gd name="T55" fmla="*/ 544 h 1116"/>
                <a:gd name="T56" fmla="*/ 185 w 846"/>
                <a:gd name="T57" fmla="*/ 480 h 1116"/>
                <a:gd name="T58" fmla="*/ 227 w 846"/>
                <a:gd name="T59" fmla="*/ 416 h 1116"/>
                <a:gd name="T60" fmla="*/ 273 w 846"/>
                <a:gd name="T61" fmla="*/ 355 h 1116"/>
                <a:gd name="T62" fmla="*/ 324 w 846"/>
                <a:gd name="T63" fmla="*/ 299 h 1116"/>
                <a:gd name="T64" fmla="*/ 378 w 846"/>
                <a:gd name="T65" fmla="*/ 245 h 1116"/>
                <a:gd name="T66" fmla="*/ 436 w 846"/>
                <a:gd name="T67" fmla="*/ 193 h 1116"/>
                <a:gd name="T68" fmla="*/ 496 w 846"/>
                <a:gd name="T69" fmla="*/ 147 h 1116"/>
                <a:gd name="T70" fmla="*/ 561 w 846"/>
                <a:gd name="T71" fmla="*/ 103 h 1116"/>
                <a:gd name="T72" fmla="*/ 627 w 846"/>
                <a:gd name="T73" fmla="*/ 65 h 1116"/>
                <a:gd name="T74" fmla="*/ 698 w 846"/>
                <a:gd name="T75" fmla="*/ 31 h 1116"/>
                <a:gd name="T76" fmla="*/ 771 w 846"/>
                <a:gd name="T77" fmla="*/ 0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6" h="1116">
                  <a:moveTo>
                    <a:pt x="771" y="0"/>
                  </a:moveTo>
                  <a:lnTo>
                    <a:pt x="809" y="100"/>
                  </a:lnTo>
                  <a:lnTo>
                    <a:pt x="846" y="200"/>
                  </a:lnTo>
                  <a:lnTo>
                    <a:pt x="774" y="235"/>
                  </a:lnTo>
                  <a:lnTo>
                    <a:pt x="706" y="273"/>
                  </a:lnTo>
                  <a:lnTo>
                    <a:pt x="642" y="313"/>
                  </a:lnTo>
                  <a:lnTo>
                    <a:pt x="583" y="356"/>
                  </a:lnTo>
                  <a:lnTo>
                    <a:pt x="528" y="403"/>
                  </a:lnTo>
                  <a:lnTo>
                    <a:pt x="478" y="452"/>
                  </a:lnTo>
                  <a:lnTo>
                    <a:pt x="432" y="505"/>
                  </a:lnTo>
                  <a:lnTo>
                    <a:pt x="389" y="561"/>
                  </a:lnTo>
                  <a:lnTo>
                    <a:pt x="352" y="620"/>
                  </a:lnTo>
                  <a:lnTo>
                    <a:pt x="320" y="681"/>
                  </a:lnTo>
                  <a:lnTo>
                    <a:pt x="290" y="746"/>
                  </a:lnTo>
                  <a:lnTo>
                    <a:pt x="266" y="814"/>
                  </a:lnTo>
                  <a:lnTo>
                    <a:pt x="247" y="885"/>
                  </a:lnTo>
                  <a:lnTo>
                    <a:pt x="232" y="959"/>
                  </a:lnTo>
                  <a:lnTo>
                    <a:pt x="221" y="1036"/>
                  </a:lnTo>
                  <a:lnTo>
                    <a:pt x="214" y="1116"/>
                  </a:lnTo>
                  <a:lnTo>
                    <a:pt x="0" y="1116"/>
                  </a:lnTo>
                  <a:lnTo>
                    <a:pt x="2" y="1042"/>
                  </a:lnTo>
                  <a:lnTo>
                    <a:pt x="8" y="969"/>
                  </a:lnTo>
                  <a:lnTo>
                    <a:pt x="20" y="895"/>
                  </a:lnTo>
                  <a:lnTo>
                    <a:pt x="36" y="822"/>
                  </a:lnTo>
                  <a:lnTo>
                    <a:pt x="57" y="751"/>
                  </a:lnTo>
                  <a:lnTo>
                    <a:pt x="83" y="680"/>
                  </a:lnTo>
                  <a:lnTo>
                    <a:pt x="112" y="612"/>
                  </a:lnTo>
                  <a:lnTo>
                    <a:pt x="146" y="544"/>
                  </a:lnTo>
                  <a:lnTo>
                    <a:pt x="185" y="480"/>
                  </a:lnTo>
                  <a:lnTo>
                    <a:pt x="227" y="416"/>
                  </a:lnTo>
                  <a:lnTo>
                    <a:pt x="273" y="355"/>
                  </a:lnTo>
                  <a:lnTo>
                    <a:pt x="324" y="299"/>
                  </a:lnTo>
                  <a:lnTo>
                    <a:pt x="378" y="245"/>
                  </a:lnTo>
                  <a:lnTo>
                    <a:pt x="436" y="193"/>
                  </a:lnTo>
                  <a:lnTo>
                    <a:pt x="496" y="147"/>
                  </a:lnTo>
                  <a:lnTo>
                    <a:pt x="561" y="103"/>
                  </a:lnTo>
                  <a:lnTo>
                    <a:pt x="627" y="65"/>
                  </a:lnTo>
                  <a:lnTo>
                    <a:pt x="698" y="31"/>
                  </a:lnTo>
                  <a:lnTo>
                    <a:pt x="7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76" name="Freeform 67">
            <a:extLst>
              <a:ext uri="{FF2B5EF4-FFF2-40B4-BE49-F238E27FC236}">
                <a16:creationId xmlns:a16="http://schemas.microsoft.com/office/drawing/2014/main" id="{5472BA93-D9AE-F788-2E39-1F484AD4179F}"/>
              </a:ext>
            </a:extLst>
          </p:cNvPr>
          <p:cNvSpPr>
            <a:spLocks noEditPoints="1"/>
          </p:cNvSpPr>
          <p:nvPr/>
        </p:nvSpPr>
        <p:spPr bwMode="auto">
          <a:xfrm>
            <a:off x="6943563" y="3134040"/>
            <a:ext cx="279960" cy="329441"/>
          </a:xfrm>
          <a:custGeom>
            <a:avLst/>
            <a:gdLst>
              <a:gd name="T0" fmla="*/ 1290 w 2789"/>
              <a:gd name="T1" fmla="*/ 411 h 3284"/>
              <a:gd name="T2" fmla="*/ 1110 w 2789"/>
              <a:gd name="T3" fmla="*/ 516 h 3284"/>
              <a:gd name="T4" fmla="*/ 835 w 2789"/>
              <a:gd name="T5" fmla="*/ 618 h 3284"/>
              <a:gd name="T6" fmla="*/ 548 w 2789"/>
              <a:gd name="T7" fmla="*/ 670 h 3284"/>
              <a:gd name="T8" fmla="*/ 329 w 2789"/>
              <a:gd name="T9" fmla="*/ 679 h 3284"/>
              <a:gd name="T10" fmla="*/ 297 w 2789"/>
              <a:gd name="T11" fmla="*/ 700 h 3284"/>
              <a:gd name="T12" fmla="*/ 291 w 2789"/>
              <a:gd name="T13" fmla="*/ 1832 h 3284"/>
              <a:gd name="T14" fmla="*/ 311 w 2789"/>
              <a:gd name="T15" fmla="*/ 1980 h 3284"/>
              <a:gd name="T16" fmla="*/ 372 w 2789"/>
              <a:gd name="T17" fmla="*/ 2135 h 3284"/>
              <a:gd name="T18" fmla="*/ 468 w 2789"/>
              <a:gd name="T19" fmla="*/ 2280 h 3284"/>
              <a:gd name="T20" fmla="*/ 585 w 2789"/>
              <a:gd name="T21" fmla="*/ 2409 h 3284"/>
              <a:gd name="T22" fmla="*/ 827 w 2789"/>
              <a:gd name="T23" fmla="*/ 2613 h 3284"/>
              <a:gd name="T24" fmla="*/ 1090 w 2789"/>
              <a:gd name="T25" fmla="*/ 2786 h 3284"/>
              <a:gd name="T26" fmla="*/ 1372 w 2789"/>
              <a:gd name="T27" fmla="*/ 2932 h 3284"/>
              <a:gd name="T28" fmla="*/ 1411 w 2789"/>
              <a:gd name="T29" fmla="*/ 2933 h 3284"/>
              <a:gd name="T30" fmla="*/ 1649 w 2789"/>
              <a:gd name="T31" fmla="*/ 2814 h 3284"/>
              <a:gd name="T32" fmla="*/ 1969 w 2789"/>
              <a:gd name="T33" fmla="*/ 2607 h 3284"/>
              <a:gd name="T34" fmla="*/ 2153 w 2789"/>
              <a:gd name="T35" fmla="*/ 2457 h 3284"/>
              <a:gd name="T36" fmla="*/ 2316 w 2789"/>
              <a:gd name="T37" fmla="*/ 2285 h 3284"/>
              <a:gd name="T38" fmla="*/ 2423 w 2789"/>
              <a:gd name="T39" fmla="*/ 2121 h 3284"/>
              <a:gd name="T40" fmla="*/ 2480 w 2789"/>
              <a:gd name="T41" fmla="*/ 1963 h 3284"/>
              <a:gd name="T42" fmla="*/ 2498 w 2789"/>
              <a:gd name="T43" fmla="*/ 1791 h 3284"/>
              <a:gd name="T44" fmla="*/ 2497 w 2789"/>
              <a:gd name="T45" fmla="*/ 735 h 3284"/>
              <a:gd name="T46" fmla="*/ 2485 w 2789"/>
              <a:gd name="T47" fmla="*/ 689 h 3284"/>
              <a:gd name="T48" fmla="*/ 2440 w 2789"/>
              <a:gd name="T49" fmla="*/ 678 h 3284"/>
              <a:gd name="T50" fmla="*/ 2170 w 2789"/>
              <a:gd name="T51" fmla="*/ 662 h 3284"/>
              <a:gd name="T52" fmla="*/ 1913 w 2789"/>
              <a:gd name="T53" fmla="*/ 605 h 3284"/>
              <a:gd name="T54" fmla="*/ 1685 w 2789"/>
              <a:gd name="T55" fmla="*/ 520 h 3284"/>
              <a:gd name="T56" fmla="*/ 1476 w 2789"/>
              <a:gd name="T57" fmla="*/ 399 h 3284"/>
              <a:gd name="T58" fmla="*/ 1394 w 2789"/>
              <a:gd name="T59" fmla="*/ 0 h 3284"/>
              <a:gd name="T60" fmla="*/ 1689 w 2789"/>
              <a:gd name="T61" fmla="*/ 181 h 3284"/>
              <a:gd name="T62" fmla="*/ 2001 w 2789"/>
              <a:gd name="T63" fmla="*/ 310 h 3284"/>
              <a:gd name="T64" fmla="*/ 2328 w 2789"/>
              <a:gd name="T65" fmla="*/ 392 h 3284"/>
              <a:gd name="T66" fmla="*/ 2671 w 2789"/>
              <a:gd name="T67" fmla="*/ 431 h 3284"/>
              <a:gd name="T68" fmla="*/ 2787 w 2789"/>
              <a:gd name="T69" fmla="*/ 935 h 3284"/>
              <a:gd name="T70" fmla="*/ 2788 w 2789"/>
              <a:gd name="T71" fmla="*/ 1918 h 3284"/>
              <a:gd name="T72" fmla="*/ 2757 w 2789"/>
              <a:gd name="T73" fmla="*/ 2096 h 3284"/>
              <a:gd name="T74" fmla="*/ 2688 w 2789"/>
              <a:gd name="T75" fmla="*/ 2261 h 3284"/>
              <a:gd name="T76" fmla="*/ 2573 w 2789"/>
              <a:gd name="T77" fmla="*/ 2434 h 3284"/>
              <a:gd name="T78" fmla="*/ 2405 w 2789"/>
              <a:gd name="T79" fmla="*/ 2620 h 3284"/>
              <a:gd name="T80" fmla="*/ 2215 w 2789"/>
              <a:gd name="T81" fmla="*/ 2786 h 3284"/>
              <a:gd name="T82" fmla="*/ 1975 w 2789"/>
              <a:gd name="T83" fmla="*/ 2960 h 3284"/>
              <a:gd name="T84" fmla="*/ 1649 w 2789"/>
              <a:gd name="T85" fmla="*/ 3160 h 3284"/>
              <a:gd name="T86" fmla="*/ 1411 w 2789"/>
              <a:gd name="T87" fmla="*/ 3281 h 3284"/>
              <a:gd name="T88" fmla="*/ 1373 w 2789"/>
              <a:gd name="T89" fmla="*/ 3280 h 3284"/>
              <a:gd name="T90" fmla="*/ 1039 w 2789"/>
              <a:gd name="T91" fmla="*/ 3102 h 3284"/>
              <a:gd name="T92" fmla="*/ 721 w 2789"/>
              <a:gd name="T93" fmla="*/ 2898 h 3284"/>
              <a:gd name="T94" fmla="*/ 426 w 2789"/>
              <a:gd name="T95" fmla="*/ 2660 h 3284"/>
              <a:gd name="T96" fmla="*/ 274 w 2789"/>
              <a:gd name="T97" fmla="*/ 2507 h 3284"/>
              <a:gd name="T98" fmla="*/ 145 w 2789"/>
              <a:gd name="T99" fmla="*/ 2338 h 3284"/>
              <a:gd name="T100" fmla="*/ 47 w 2789"/>
              <a:gd name="T101" fmla="*/ 2149 h 3284"/>
              <a:gd name="T102" fmla="*/ 3 w 2789"/>
              <a:gd name="T103" fmla="*/ 1953 h 3284"/>
              <a:gd name="T104" fmla="*/ 0 w 2789"/>
              <a:gd name="T105" fmla="*/ 474 h 3284"/>
              <a:gd name="T106" fmla="*/ 233 w 2789"/>
              <a:gd name="T107" fmla="*/ 422 h 3284"/>
              <a:gd name="T108" fmla="*/ 570 w 2789"/>
              <a:gd name="T109" fmla="*/ 369 h 3284"/>
              <a:gd name="T110" fmla="*/ 892 w 2789"/>
              <a:gd name="T111" fmla="*/ 272 h 3284"/>
              <a:gd name="T112" fmla="*/ 1198 w 2789"/>
              <a:gd name="T113" fmla="*/ 126 h 3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89" h="3284">
                <a:moveTo>
                  <a:pt x="1379" y="349"/>
                </a:moveTo>
                <a:lnTo>
                  <a:pt x="1334" y="380"/>
                </a:lnTo>
                <a:lnTo>
                  <a:pt x="1290" y="411"/>
                </a:lnTo>
                <a:lnTo>
                  <a:pt x="1246" y="441"/>
                </a:lnTo>
                <a:lnTo>
                  <a:pt x="1199" y="469"/>
                </a:lnTo>
                <a:lnTo>
                  <a:pt x="1110" y="516"/>
                </a:lnTo>
                <a:lnTo>
                  <a:pt x="1020" y="555"/>
                </a:lnTo>
                <a:lnTo>
                  <a:pt x="928" y="589"/>
                </a:lnTo>
                <a:lnTo>
                  <a:pt x="835" y="618"/>
                </a:lnTo>
                <a:lnTo>
                  <a:pt x="740" y="641"/>
                </a:lnTo>
                <a:lnTo>
                  <a:pt x="645" y="658"/>
                </a:lnTo>
                <a:lnTo>
                  <a:pt x="548" y="670"/>
                </a:lnTo>
                <a:lnTo>
                  <a:pt x="449" y="677"/>
                </a:lnTo>
                <a:lnTo>
                  <a:pt x="349" y="678"/>
                </a:lnTo>
                <a:lnTo>
                  <a:pt x="329" y="679"/>
                </a:lnTo>
                <a:lnTo>
                  <a:pt x="314" y="683"/>
                </a:lnTo>
                <a:lnTo>
                  <a:pt x="304" y="689"/>
                </a:lnTo>
                <a:lnTo>
                  <a:pt x="297" y="700"/>
                </a:lnTo>
                <a:lnTo>
                  <a:pt x="293" y="715"/>
                </a:lnTo>
                <a:lnTo>
                  <a:pt x="291" y="735"/>
                </a:lnTo>
                <a:lnTo>
                  <a:pt x="291" y="1832"/>
                </a:lnTo>
                <a:lnTo>
                  <a:pt x="294" y="1882"/>
                </a:lnTo>
                <a:lnTo>
                  <a:pt x="300" y="1932"/>
                </a:lnTo>
                <a:lnTo>
                  <a:pt x="311" y="1980"/>
                </a:lnTo>
                <a:lnTo>
                  <a:pt x="325" y="2027"/>
                </a:lnTo>
                <a:lnTo>
                  <a:pt x="347" y="2083"/>
                </a:lnTo>
                <a:lnTo>
                  <a:pt x="372" y="2135"/>
                </a:lnTo>
                <a:lnTo>
                  <a:pt x="401" y="2185"/>
                </a:lnTo>
                <a:lnTo>
                  <a:pt x="433" y="2233"/>
                </a:lnTo>
                <a:lnTo>
                  <a:pt x="468" y="2280"/>
                </a:lnTo>
                <a:lnTo>
                  <a:pt x="504" y="2324"/>
                </a:lnTo>
                <a:lnTo>
                  <a:pt x="544" y="2366"/>
                </a:lnTo>
                <a:lnTo>
                  <a:pt x="585" y="2409"/>
                </a:lnTo>
                <a:lnTo>
                  <a:pt x="663" y="2480"/>
                </a:lnTo>
                <a:lnTo>
                  <a:pt x="743" y="2549"/>
                </a:lnTo>
                <a:lnTo>
                  <a:pt x="827" y="2613"/>
                </a:lnTo>
                <a:lnTo>
                  <a:pt x="913" y="2674"/>
                </a:lnTo>
                <a:lnTo>
                  <a:pt x="1001" y="2731"/>
                </a:lnTo>
                <a:lnTo>
                  <a:pt x="1090" y="2786"/>
                </a:lnTo>
                <a:lnTo>
                  <a:pt x="1183" y="2837"/>
                </a:lnTo>
                <a:lnTo>
                  <a:pt x="1277" y="2886"/>
                </a:lnTo>
                <a:lnTo>
                  <a:pt x="1372" y="2932"/>
                </a:lnTo>
                <a:lnTo>
                  <a:pt x="1384" y="2935"/>
                </a:lnTo>
                <a:lnTo>
                  <a:pt x="1397" y="2936"/>
                </a:lnTo>
                <a:lnTo>
                  <a:pt x="1411" y="2933"/>
                </a:lnTo>
                <a:lnTo>
                  <a:pt x="1424" y="2929"/>
                </a:lnTo>
                <a:lnTo>
                  <a:pt x="1538" y="2874"/>
                </a:lnTo>
                <a:lnTo>
                  <a:pt x="1649" y="2814"/>
                </a:lnTo>
                <a:lnTo>
                  <a:pt x="1758" y="2750"/>
                </a:lnTo>
                <a:lnTo>
                  <a:pt x="1865" y="2681"/>
                </a:lnTo>
                <a:lnTo>
                  <a:pt x="1969" y="2607"/>
                </a:lnTo>
                <a:lnTo>
                  <a:pt x="2032" y="2560"/>
                </a:lnTo>
                <a:lnTo>
                  <a:pt x="2094" y="2509"/>
                </a:lnTo>
                <a:lnTo>
                  <a:pt x="2153" y="2457"/>
                </a:lnTo>
                <a:lnTo>
                  <a:pt x="2211" y="2403"/>
                </a:lnTo>
                <a:lnTo>
                  <a:pt x="2264" y="2345"/>
                </a:lnTo>
                <a:lnTo>
                  <a:pt x="2316" y="2285"/>
                </a:lnTo>
                <a:lnTo>
                  <a:pt x="2363" y="2220"/>
                </a:lnTo>
                <a:lnTo>
                  <a:pt x="2395" y="2171"/>
                </a:lnTo>
                <a:lnTo>
                  <a:pt x="2423" y="2121"/>
                </a:lnTo>
                <a:lnTo>
                  <a:pt x="2446" y="2070"/>
                </a:lnTo>
                <a:lnTo>
                  <a:pt x="2465" y="2017"/>
                </a:lnTo>
                <a:lnTo>
                  <a:pt x="2480" y="1963"/>
                </a:lnTo>
                <a:lnTo>
                  <a:pt x="2490" y="1907"/>
                </a:lnTo>
                <a:lnTo>
                  <a:pt x="2496" y="1851"/>
                </a:lnTo>
                <a:lnTo>
                  <a:pt x="2498" y="1791"/>
                </a:lnTo>
                <a:lnTo>
                  <a:pt x="2496" y="1439"/>
                </a:lnTo>
                <a:lnTo>
                  <a:pt x="2496" y="1088"/>
                </a:lnTo>
                <a:lnTo>
                  <a:pt x="2497" y="735"/>
                </a:lnTo>
                <a:lnTo>
                  <a:pt x="2496" y="715"/>
                </a:lnTo>
                <a:lnTo>
                  <a:pt x="2492" y="700"/>
                </a:lnTo>
                <a:lnTo>
                  <a:pt x="2485" y="689"/>
                </a:lnTo>
                <a:lnTo>
                  <a:pt x="2474" y="683"/>
                </a:lnTo>
                <a:lnTo>
                  <a:pt x="2459" y="679"/>
                </a:lnTo>
                <a:lnTo>
                  <a:pt x="2440" y="678"/>
                </a:lnTo>
                <a:lnTo>
                  <a:pt x="2349" y="677"/>
                </a:lnTo>
                <a:lnTo>
                  <a:pt x="2259" y="672"/>
                </a:lnTo>
                <a:lnTo>
                  <a:pt x="2170" y="662"/>
                </a:lnTo>
                <a:lnTo>
                  <a:pt x="2081" y="647"/>
                </a:lnTo>
                <a:lnTo>
                  <a:pt x="1992" y="627"/>
                </a:lnTo>
                <a:lnTo>
                  <a:pt x="1913" y="605"/>
                </a:lnTo>
                <a:lnTo>
                  <a:pt x="1836" y="580"/>
                </a:lnTo>
                <a:lnTo>
                  <a:pt x="1760" y="552"/>
                </a:lnTo>
                <a:lnTo>
                  <a:pt x="1685" y="520"/>
                </a:lnTo>
                <a:lnTo>
                  <a:pt x="1614" y="483"/>
                </a:lnTo>
                <a:lnTo>
                  <a:pt x="1543" y="443"/>
                </a:lnTo>
                <a:lnTo>
                  <a:pt x="1476" y="399"/>
                </a:lnTo>
                <a:lnTo>
                  <a:pt x="1409" y="349"/>
                </a:lnTo>
                <a:lnTo>
                  <a:pt x="1379" y="349"/>
                </a:lnTo>
                <a:close/>
                <a:moveTo>
                  <a:pt x="1394" y="0"/>
                </a:moveTo>
                <a:lnTo>
                  <a:pt x="1491" y="67"/>
                </a:lnTo>
                <a:lnTo>
                  <a:pt x="1589" y="126"/>
                </a:lnTo>
                <a:lnTo>
                  <a:pt x="1689" y="181"/>
                </a:lnTo>
                <a:lnTo>
                  <a:pt x="1791" y="229"/>
                </a:lnTo>
                <a:lnTo>
                  <a:pt x="1895" y="272"/>
                </a:lnTo>
                <a:lnTo>
                  <a:pt x="2001" y="310"/>
                </a:lnTo>
                <a:lnTo>
                  <a:pt x="2108" y="342"/>
                </a:lnTo>
                <a:lnTo>
                  <a:pt x="2218" y="369"/>
                </a:lnTo>
                <a:lnTo>
                  <a:pt x="2328" y="392"/>
                </a:lnTo>
                <a:lnTo>
                  <a:pt x="2441" y="410"/>
                </a:lnTo>
                <a:lnTo>
                  <a:pt x="2555" y="423"/>
                </a:lnTo>
                <a:lnTo>
                  <a:pt x="2671" y="431"/>
                </a:lnTo>
                <a:lnTo>
                  <a:pt x="2788" y="435"/>
                </a:lnTo>
                <a:lnTo>
                  <a:pt x="2788" y="475"/>
                </a:lnTo>
                <a:lnTo>
                  <a:pt x="2787" y="935"/>
                </a:lnTo>
                <a:lnTo>
                  <a:pt x="2787" y="1395"/>
                </a:lnTo>
                <a:lnTo>
                  <a:pt x="2789" y="1855"/>
                </a:lnTo>
                <a:lnTo>
                  <a:pt x="2788" y="1918"/>
                </a:lnTo>
                <a:lnTo>
                  <a:pt x="2782" y="1978"/>
                </a:lnTo>
                <a:lnTo>
                  <a:pt x="2771" y="2038"/>
                </a:lnTo>
                <a:lnTo>
                  <a:pt x="2757" y="2096"/>
                </a:lnTo>
                <a:lnTo>
                  <a:pt x="2737" y="2152"/>
                </a:lnTo>
                <a:lnTo>
                  <a:pt x="2715" y="2207"/>
                </a:lnTo>
                <a:lnTo>
                  <a:pt x="2688" y="2261"/>
                </a:lnTo>
                <a:lnTo>
                  <a:pt x="2658" y="2314"/>
                </a:lnTo>
                <a:lnTo>
                  <a:pt x="2624" y="2365"/>
                </a:lnTo>
                <a:lnTo>
                  <a:pt x="2573" y="2434"/>
                </a:lnTo>
                <a:lnTo>
                  <a:pt x="2520" y="2499"/>
                </a:lnTo>
                <a:lnTo>
                  <a:pt x="2463" y="2561"/>
                </a:lnTo>
                <a:lnTo>
                  <a:pt x="2405" y="2620"/>
                </a:lnTo>
                <a:lnTo>
                  <a:pt x="2343" y="2678"/>
                </a:lnTo>
                <a:lnTo>
                  <a:pt x="2279" y="2733"/>
                </a:lnTo>
                <a:lnTo>
                  <a:pt x="2215" y="2786"/>
                </a:lnTo>
                <a:lnTo>
                  <a:pt x="2147" y="2837"/>
                </a:lnTo>
                <a:lnTo>
                  <a:pt x="2080" y="2888"/>
                </a:lnTo>
                <a:lnTo>
                  <a:pt x="1975" y="2960"/>
                </a:lnTo>
                <a:lnTo>
                  <a:pt x="1868" y="3030"/>
                </a:lnTo>
                <a:lnTo>
                  <a:pt x="1760" y="3096"/>
                </a:lnTo>
                <a:lnTo>
                  <a:pt x="1649" y="3160"/>
                </a:lnTo>
                <a:lnTo>
                  <a:pt x="1537" y="3219"/>
                </a:lnTo>
                <a:lnTo>
                  <a:pt x="1423" y="3277"/>
                </a:lnTo>
                <a:lnTo>
                  <a:pt x="1411" y="3281"/>
                </a:lnTo>
                <a:lnTo>
                  <a:pt x="1398" y="3284"/>
                </a:lnTo>
                <a:lnTo>
                  <a:pt x="1385" y="3284"/>
                </a:lnTo>
                <a:lnTo>
                  <a:pt x="1373" y="3280"/>
                </a:lnTo>
                <a:lnTo>
                  <a:pt x="1260" y="3223"/>
                </a:lnTo>
                <a:lnTo>
                  <a:pt x="1149" y="3164"/>
                </a:lnTo>
                <a:lnTo>
                  <a:pt x="1039" y="3102"/>
                </a:lnTo>
                <a:lnTo>
                  <a:pt x="931" y="3037"/>
                </a:lnTo>
                <a:lnTo>
                  <a:pt x="825" y="2969"/>
                </a:lnTo>
                <a:lnTo>
                  <a:pt x="721" y="2898"/>
                </a:lnTo>
                <a:lnTo>
                  <a:pt x="620" y="2822"/>
                </a:lnTo>
                <a:lnTo>
                  <a:pt x="521" y="2743"/>
                </a:lnTo>
                <a:lnTo>
                  <a:pt x="426" y="2660"/>
                </a:lnTo>
                <a:lnTo>
                  <a:pt x="374" y="2610"/>
                </a:lnTo>
                <a:lnTo>
                  <a:pt x="323" y="2560"/>
                </a:lnTo>
                <a:lnTo>
                  <a:pt x="274" y="2507"/>
                </a:lnTo>
                <a:lnTo>
                  <a:pt x="229" y="2453"/>
                </a:lnTo>
                <a:lnTo>
                  <a:pt x="186" y="2398"/>
                </a:lnTo>
                <a:lnTo>
                  <a:pt x="145" y="2338"/>
                </a:lnTo>
                <a:lnTo>
                  <a:pt x="108" y="2277"/>
                </a:lnTo>
                <a:lnTo>
                  <a:pt x="75" y="2213"/>
                </a:lnTo>
                <a:lnTo>
                  <a:pt x="47" y="2149"/>
                </a:lnTo>
                <a:lnTo>
                  <a:pt x="27" y="2086"/>
                </a:lnTo>
                <a:lnTo>
                  <a:pt x="12" y="2020"/>
                </a:lnTo>
                <a:lnTo>
                  <a:pt x="3" y="1953"/>
                </a:lnTo>
                <a:lnTo>
                  <a:pt x="0" y="1884"/>
                </a:lnTo>
                <a:lnTo>
                  <a:pt x="1" y="1179"/>
                </a:lnTo>
                <a:lnTo>
                  <a:pt x="0" y="474"/>
                </a:lnTo>
                <a:lnTo>
                  <a:pt x="0" y="435"/>
                </a:lnTo>
                <a:lnTo>
                  <a:pt x="117" y="431"/>
                </a:lnTo>
                <a:lnTo>
                  <a:pt x="233" y="422"/>
                </a:lnTo>
                <a:lnTo>
                  <a:pt x="347" y="410"/>
                </a:lnTo>
                <a:lnTo>
                  <a:pt x="459" y="392"/>
                </a:lnTo>
                <a:lnTo>
                  <a:pt x="570" y="369"/>
                </a:lnTo>
                <a:lnTo>
                  <a:pt x="679" y="342"/>
                </a:lnTo>
                <a:lnTo>
                  <a:pt x="786" y="310"/>
                </a:lnTo>
                <a:lnTo>
                  <a:pt x="892" y="272"/>
                </a:lnTo>
                <a:lnTo>
                  <a:pt x="996" y="229"/>
                </a:lnTo>
                <a:lnTo>
                  <a:pt x="1097" y="181"/>
                </a:lnTo>
                <a:lnTo>
                  <a:pt x="1198" y="126"/>
                </a:lnTo>
                <a:lnTo>
                  <a:pt x="1297" y="67"/>
                </a:lnTo>
                <a:lnTo>
                  <a:pt x="139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77" name="Group 47">
            <a:extLst>
              <a:ext uri="{FF2B5EF4-FFF2-40B4-BE49-F238E27FC236}">
                <a16:creationId xmlns:a16="http://schemas.microsoft.com/office/drawing/2014/main" id="{C94D49F3-D51A-E9EE-2348-342D058022C4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5172293" y="3588330"/>
            <a:ext cx="303213" cy="303213"/>
            <a:chOff x="4013" y="1597"/>
            <a:chExt cx="191" cy="191"/>
          </a:xfrm>
          <a:solidFill>
            <a:schemeClr val="tx2"/>
          </a:solidFill>
        </p:grpSpPr>
        <p:sp>
          <p:nvSpPr>
            <p:cNvPr id="378" name="Freeform 49">
              <a:extLst>
                <a:ext uri="{FF2B5EF4-FFF2-40B4-BE49-F238E27FC236}">
                  <a16:creationId xmlns:a16="http://schemas.microsoft.com/office/drawing/2014/main" id="{252AD069-8D97-5E79-AE18-E322B4A3F2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3" y="1597"/>
              <a:ext cx="191" cy="191"/>
            </a:xfrm>
            <a:custGeom>
              <a:avLst/>
              <a:gdLst>
                <a:gd name="T0" fmla="*/ 1225 w 3447"/>
                <a:gd name="T1" fmla="*/ 257 h 3445"/>
                <a:gd name="T2" fmla="*/ 904 w 3447"/>
                <a:gd name="T3" fmla="*/ 374 h 3445"/>
                <a:gd name="T4" fmla="*/ 629 w 3447"/>
                <a:gd name="T5" fmla="*/ 570 h 3445"/>
                <a:gd name="T6" fmla="*/ 416 w 3447"/>
                <a:gd name="T7" fmla="*/ 831 h 3445"/>
                <a:gd name="T8" fmla="*/ 276 w 3447"/>
                <a:gd name="T9" fmla="*/ 1142 h 3445"/>
                <a:gd name="T10" fmla="*/ 226 w 3447"/>
                <a:gd name="T11" fmla="*/ 1491 h 3445"/>
                <a:gd name="T12" fmla="*/ 275 w 3447"/>
                <a:gd name="T13" fmla="*/ 1839 h 3445"/>
                <a:gd name="T14" fmla="*/ 412 w 3447"/>
                <a:gd name="T15" fmla="*/ 2151 h 3445"/>
                <a:gd name="T16" fmla="*/ 620 w 3447"/>
                <a:gd name="T17" fmla="*/ 2410 h 3445"/>
                <a:gd name="T18" fmla="*/ 891 w 3447"/>
                <a:gd name="T19" fmla="*/ 2606 h 3445"/>
                <a:gd name="T20" fmla="*/ 1212 w 3447"/>
                <a:gd name="T21" fmla="*/ 2724 h 3445"/>
                <a:gd name="T22" fmla="*/ 1568 w 3447"/>
                <a:gd name="T23" fmla="*/ 2753 h 3445"/>
                <a:gd name="T24" fmla="*/ 1911 w 3447"/>
                <a:gd name="T25" fmla="*/ 2684 h 3445"/>
                <a:gd name="T26" fmla="*/ 2214 w 3447"/>
                <a:gd name="T27" fmla="*/ 2526 h 3445"/>
                <a:gd name="T28" fmla="*/ 2462 w 3447"/>
                <a:gd name="T29" fmla="*/ 2297 h 3445"/>
                <a:gd name="T30" fmla="*/ 2642 w 3447"/>
                <a:gd name="T31" fmla="*/ 2009 h 3445"/>
                <a:gd name="T32" fmla="*/ 2739 w 3447"/>
                <a:gd name="T33" fmla="*/ 1676 h 3445"/>
                <a:gd name="T34" fmla="*/ 2740 w 3447"/>
                <a:gd name="T35" fmla="*/ 1318 h 3445"/>
                <a:gd name="T36" fmla="*/ 2645 w 3447"/>
                <a:gd name="T37" fmla="*/ 986 h 3445"/>
                <a:gd name="T38" fmla="*/ 2468 w 3447"/>
                <a:gd name="T39" fmla="*/ 697 h 3445"/>
                <a:gd name="T40" fmla="*/ 2222 w 3447"/>
                <a:gd name="T41" fmla="*/ 467 h 3445"/>
                <a:gd name="T42" fmla="*/ 1922 w 3447"/>
                <a:gd name="T43" fmla="*/ 307 h 3445"/>
                <a:gd name="T44" fmla="*/ 1579 w 3447"/>
                <a:gd name="T45" fmla="*/ 234 h 3445"/>
                <a:gd name="T46" fmla="*/ 1705 w 3447"/>
                <a:gd name="T47" fmla="*/ 14 h 3445"/>
                <a:gd name="T48" fmla="*/ 2040 w 3447"/>
                <a:gd name="T49" fmla="*/ 103 h 3445"/>
                <a:gd name="T50" fmla="*/ 2351 w 3447"/>
                <a:gd name="T51" fmla="*/ 271 h 3445"/>
                <a:gd name="T52" fmla="*/ 2619 w 3447"/>
                <a:gd name="T53" fmla="*/ 512 h 3445"/>
                <a:gd name="T54" fmla="*/ 2815 w 3447"/>
                <a:gd name="T55" fmla="*/ 797 h 3445"/>
                <a:gd name="T56" fmla="*/ 2939 w 3447"/>
                <a:gd name="T57" fmla="*/ 1118 h 3445"/>
                <a:gd name="T58" fmla="*/ 2986 w 3447"/>
                <a:gd name="T59" fmla="*/ 1456 h 3445"/>
                <a:gd name="T60" fmla="*/ 2954 w 3447"/>
                <a:gd name="T61" fmla="*/ 1801 h 3445"/>
                <a:gd name="T62" fmla="*/ 2841 w 3447"/>
                <a:gd name="T63" fmla="*/ 2135 h 3445"/>
                <a:gd name="T64" fmla="*/ 2643 w 3447"/>
                <a:gd name="T65" fmla="*/ 2446 h 3445"/>
                <a:gd name="T66" fmla="*/ 3130 w 3447"/>
                <a:gd name="T67" fmla="*/ 3000 h 3445"/>
                <a:gd name="T68" fmla="*/ 3442 w 3447"/>
                <a:gd name="T69" fmla="*/ 3298 h 3445"/>
                <a:gd name="T70" fmla="*/ 3436 w 3447"/>
                <a:gd name="T71" fmla="*/ 3383 h 3445"/>
                <a:gd name="T72" fmla="*/ 3367 w 3447"/>
                <a:gd name="T73" fmla="*/ 3440 h 3445"/>
                <a:gd name="T74" fmla="*/ 3264 w 3447"/>
                <a:gd name="T75" fmla="*/ 3427 h 3445"/>
                <a:gd name="T76" fmla="*/ 2409 w 3447"/>
                <a:gd name="T77" fmla="*/ 2675 h 3445"/>
                <a:gd name="T78" fmla="*/ 2066 w 3447"/>
                <a:gd name="T79" fmla="*/ 2873 h 3445"/>
                <a:gd name="T80" fmla="*/ 1704 w 3447"/>
                <a:gd name="T81" fmla="*/ 2974 h 3445"/>
                <a:gd name="T82" fmla="*/ 1323 w 3447"/>
                <a:gd name="T83" fmla="*/ 2976 h 3445"/>
                <a:gd name="T84" fmla="*/ 947 w 3447"/>
                <a:gd name="T85" fmla="*/ 2884 h 3445"/>
                <a:gd name="T86" fmla="*/ 629 w 3447"/>
                <a:gd name="T87" fmla="*/ 2715 h 3445"/>
                <a:gd name="T88" fmla="*/ 365 w 3447"/>
                <a:gd name="T89" fmla="*/ 2471 h 3445"/>
                <a:gd name="T90" fmla="*/ 160 w 3447"/>
                <a:gd name="T91" fmla="*/ 2165 h 3445"/>
                <a:gd name="T92" fmla="*/ 39 w 3447"/>
                <a:gd name="T93" fmla="*/ 1833 h 3445"/>
                <a:gd name="T94" fmla="*/ 0 w 3447"/>
                <a:gd name="T95" fmla="*/ 1488 h 3445"/>
                <a:gd name="T96" fmla="*/ 41 w 3447"/>
                <a:gd name="T97" fmla="*/ 1146 h 3445"/>
                <a:gd name="T98" fmla="*/ 160 w 3447"/>
                <a:gd name="T99" fmla="*/ 820 h 3445"/>
                <a:gd name="T100" fmla="*/ 355 w 3447"/>
                <a:gd name="T101" fmla="*/ 527 h 3445"/>
                <a:gd name="T102" fmla="*/ 622 w 3447"/>
                <a:gd name="T103" fmla="*/ 281 h 3445"/>
                <a:gd name="T104" fmla="*/ 937 w 3447"/>
                <a:gd name="T105" fmla="*/ 107 h 3445"/>
                <a:gd name="T106" fmla="*/ 1275 w 3447"/>
                <a:gd name="T107" fmla="*/ 16 h 3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47" h="3445">
                  <a:moveTo>
                    <a:pt x="1488" y="230"/>
                  </a:moveTo>
                  <a:lnTo>
                    <a:pt x="1399" y="233"/>
                  </a:lnTo>
                  <a:lnTo>
                    <a:pt x="1311" y="242"/>
                  </a:lnTo>
                  <a:lnTo>
                    <a:pt x="1225" y="257"/>
                  </a:lnTo>
                  <a:lnTo>
                    <a:pt x="1142" y="278"/>
                  </a:lnTo>
                  <a:lnTo>
                    <a:pt x="1060" y="305"/>
                  </a:lnTo>
                  <a:lnTo>
                    <a:pt x="980" y="337"/>
                  </a:lnTo>
                  <a:lnTo>
                    <a:pt x="904" y="374"/>
                  </a:lnTo>
                  <a:lnTo>
                    <a:pt x="830" y="416"/>
                  </a:lnTo>
                  <a:lnTo>
                    <a:pt x="760" y="463"/>
                  </a:lnTo>
                  <a:lnTo>
                    <a:pt x="693" y="515"/>
                  </a:lnTo>
                  <a:lnTo>
                    <a:pt x="629" y="570"/>
                  </a:lnTo>
                  <a:lnTo>
                    <a:pt x="570" y="630"/>
                  </a:lnTo>
                  <a:lnTo>
                    <a:pt x="514" y="693"/>
                  </a:lnTo>
                  <a:lnTo>
                    <a:pt x="463" y="760"/>
                  </a:lnTo>
                  <a:lnTo>
                    <a:pt x="416" y="831"/>
                  </a:lnTo>
                  <a:lnTo>
                    <a:pt x="373" y="904"/>
                  </a:lnTo>
                  <a:lnTo>
                    <a:pt x="336" y="981"/>
                  </a:lnTo>
                  <a:lnTo>
                    <a:pt x="304" y="1060"/>
                  </a:lnTo>
                  <a:lnTo>
                    <a:pt x="276" y="1142"/>
                  </a:lnTo>
                  <a:lnTo>
                    <a:pt x="254" y="1227"/>
                  </a:lnTo>
                  <a:lnTo>
                    <a:pt x="239" y="1313"/>
                  </a:lnTo>
                  <a:lnTo>
                    <a:pt x="229" y="1401"/>
                  </a:lnTo>
                  <a:lnTo>
                    <a:pt x="226" y="1491"/>
                  </a:lnTo>
                  <a:lnTo>
                    <a:pt x="229" y="1581"/>
                  </a:lnTo>
                  <a:lnTo>
                    <a:pt x="239" y="1669"/>
                  </a:lnTo>
                  <a:lnTo>
                    <a:pt x="254" y="1756"/>
                  </a:lnTo>
                  <a:lnTo>
                    <a:pt x="275" y="1839"/>
                  </a:lnTo>
                  <a:lnTo>
                    <a:pt x="302" y="1921"/>
                  </a:lnTo>
                  <a:lnTo>
                    <a:pt x="333" y="2001"/>
                  </a:lnTo>
                  <a:lnTo>
                    <a:pt x="370" y="2077"/>
                  </a:lnTo>
                  <a:lnTo>
                    <a:pt x="412" y="2151"/>
                  </a:lnTo>
                  <a:lnTo>
                    <a:pt x="457" y="2221"/>
                  </a:lnTo>
                  <a:lnTo>
                    <a:pt x="507" y="2288"/>
                  </a:lnTo>
                  <a:lnTo>
                    <a:pt x="562" y="2351"/>
                  </a:lnTo>
                  <a:lnTo>
                    <a:pt x="620" y="2410"/>
                  </a:lnTo>
                  <a:lnTo>
                    <a:pt x="683" y="2466"/>
                  </a:lnTo>
                  <a:lnTo>
                    <a:pt x="749" y="2517"/>
                  </a:lnTo>
                  <a:lnTo>
                    <a:pt x="819" y="2564"/>
                  </a:lnTo>
                  <a:lnTo>
                    <a:pt x="891" y="2606"/>
                  </a:lnTo>
                  <a:lnTo>
                    <a:pt x="968" y="2644"/>
                  </a:lnTo>
                  <a:lnTo>
                    <a:pt x="1046" y="2675"/>
                  </a:lnTo>
                  <a:lnTo>
                    <a:pt x="1128" y="2702"/>
                  </a:lnTo>
                  <a:lnTo>
                    <a:pt x="1212" y="2724"/>
                  </a:lnTo>
                  <a:lnTo>
                    <a:pt x="1299" y="2741"/>
                  </a:lnTo>
                  <a:lnTo>
                    <a:pt x="1387" y="2751"/>
                  </a:lnTo>
                  <a:lnTo>
                    <a:pt x="1477" y="2755"/>
                  </a:lnTo>
                  <a:lnTo>
                    <a:pt x="1568" y="2753"/>
                  </a:lnTo>
                  <a:lnTo>
                    <a:pt x="1657" y="2744"/>
                  </a:lnTo>
                  <a:lnTo>
                    <a:pt x="1744" y="2730"/>
                  </a:lnTo>
                  <a:lnTo>
                    <a:pt x="1829" y="2710"/>
                  </a:lnTo>
                  <a:lnTo>
                    <a:pt x="1911" y="2684"/>
                  </a:lnTo>
                  <a:lnTo>
                    <a:pt x="1991" y="2652"/>
                  </a:lnTo>
                  <a:lnTo>
                    <a:pt x="2068" y="2616"/>
                  </a:lnTo>
                  <a:lnTo>
                    <a:pt x="2143" y="2574"/>
                  </a:lnTo>
                  <a:lnTo>
                    <a:pt x="2214" y="2526"/>
                  </a:lnTo>
                  <a:lnTo>
                    <a:pt x="2282" y="2475"/>
                  </a:lnTo>
                  <a:lnTo>
                    <a:pt x="2346" y="2421"/>
                  </a:lnTo>
                  <a:lnTo>
                    <a:pt x="2407" y="2361"/>
                  </a:lnTo>
                  <a:lnTo>
                    <a:pt x="2462" y="2297"/>
                  </a:lnTo>
                  <a:lnTo>
                    <a:pt x="2515" y="2230"/>
                  </a:lnTo>
                  <a:lnTo>
                    <a:pt x="2562" y="2160"/>
                  </a:lnTo>
                  <a:lnTo>
                    <a:pt x="2605" y="2086"/>
                  </a:lnTo>
                  <a:lnTo>
                    <a:pt x="2642" y="2009"/>
                  </a:lnTo>
                  <a:lnTo>
                    <a:pt x="2675" y="1930"/>
                  </a:lnTo>
                  <a:lnTo>
                    <a:pt x="2702" y="1847"/>
                  </a:lnTo>
                  <a:lnTo>
                    <a:pt x="2723" y="1763"/>
                  </a:lnTo>
                  <a:lnTo>
                    <a:pt x="2739" y="1676"/>
                  </a:lnTo>
                  <a:lnTo>
                    <a:pt x="2748" y="1587"/>
                  </a:lnTo>
                  <a:lnTo>
                    <a:pt x="2752" y="1497"/>
                  </a:lnTo>
                  <a:lnTo>
                    <a:pt x="2749" y="1407"/>
                  </a:lnTo>
                  <a:lnTo>
                    <a:pt x="2740" y="1318"/>
                  </a:lnTo>
                  <a:lnTo>
                    <a:pt x="2725" y="1232"/>
                  </a:lnTo>
                  <a:lnTo>
                    <a:pt x="2704" y="1147"/>
                  </a:lnTo>
                  <a:lnTo>
                    <a:pt x="2677" y="1066"/>
                  </a:lnTo>
                  <a:lnTo>
                    <a:pt x="2645" y="986"/>
                  </a:lnTo>
                  <a:lnTo>
                    <a:pt x="2608" y="908"/>
                  </a:lnTo>
                  <a:lnTo>
                    <a:pt x="2566" y="835"/>
                  </a:lnTo>
                  <a:lnTo>
                    <a:pt x="2520" y="764"/>
                  </a:lnTo>
                  <a:lnTo>
                    <a:pt x="2468" y="697"/>
                  </a:lnTo>
                  <a:lnTo>
                    <a:pt x="2413" y="633"/>
                  </a:lnTo>
                  <a:lnTo>
                    <a:pt x="2353" y="573"/>
                  </a:lnTo>
                  <a:lnTo>
                    <a:pt x="2289" y="518"/>
                  </a:lnTo>
                  <a:lnTo>
                    <a:pt x="2222" y="467"/>
                  </a:lnTo>
                  <a:lnTo>
                    <a:pt x="2151" y="419"/>
                  </a:lnTo>
                  <a:lnTo>
                    <a:pt x="2078" y="377"/>
                  </a:lnTo>
                  <a:lnTo>
                    <a:pt x="2001" y="340"/>
                  </a:lnTo>
                  <a:lnTo>
                    <a:pt x="1922" y="307"/>
                  </a:lnTo>
                  <a:lnTo>
                    <a:pt x="1839" y="280"/>
                  </a:lnTo>
                  <a:lnTo>
                    <a:pt x="1754" y="259"/>
                  </a:lnTo>
                  <a:lnTo>
                    <a:pt x="1667" y="243"/>
                  </a:lnTo>
                  <a:lnTo>
                    <a:pt x="1579" y="234"/>
                  </a:lnTo>
                  <a:lnTo>
                    <a:pt x="1488" y="230"/>
                  </a:lnTo>
                  <a:close/>
                  <a:moveTo>
                    <a:pt x="1533" y="0"/>
                  </a:moveTo>
                  <a:lnTo>
                    <a:pt x="1619" y="5"/>
                  </a:lnTo>
                  <a:lnTo>
                    <a:pt x="1705" y="14"/>
                  </a:lnTo>
                  <a:lnTo>
                    <a:pt x="1791" y="30"/>
                  </a:lnTo>
                  <a:lnTo>
                    <a:pt x="1875" y="49"/>
                  </a:lnTo>
                  <a:lnTo>
                    <a:pt x="1958" y="74"/>
                  </a:lnTo>
                  <a:lnTo>
                    <a:pt x="2040" y="103"/>
                  </a:lnTo>
                  <a:lnTo>
                    <a:pt x="2121" y="138"/>
                  </a:lnTo>
                  <a:lnTo>
                    <a:pt x="2199" y="176"/>
                  </a:lnTo>
                  <a:lnTo>
                    <a:pt x="2277" y="221"/>
                  </a:lnTo>
                  <a:lnTo>
                    <a:pt x="2351" y="271"/>
                  </a:lnTo>
                  <a:lnTo>
                    <a:pt x="2423" y="324"/>
                  </a:lnTo>
                  <a:lnTo>
                    <a:pt x="2493" y="383"/>
                  </a:lnTo>
                  <a:lnTo>
                    <a:pt x="2560" y="447"/>
                  </a:lnTo>
                  <a:lnTo>
                    <a:pt x="2619" y="512"/>
                  </a:lnTo>
                  <a:lnTo>
                    <a:pt x="2675" y="579"/>
                  </a:lnTo>
                  <a:lnTo>
                    <a:pt x="2726" y="650"/>
                  </a:lnTo>
                  <a:lnTo>
                    <a:pt x="2773" y="722"/>
                  </a:lnTo>
                  <a:lnTo>
                    <a:pt x="2815" y="797"/>
                  </a:lnTo>
                  <a:lnTo>
                    <a:pt x="2853" y="875"/>
                  </a:lnTo>
                  <a:lnTo>
                    <a:pt x="2886" y="955"/>
                  </a:lnTo>
                  <a:lnTo>
                    <a:pt x="2915" y="1035"/>
                  </a:lnTo>
                  <a:lnTo>
                    <a:pt x="2939" y="1118"/>
                  </a:lnTo>
                  <a:lnTo>
                    <a:pt x="2957" y="1201"/>
                  </a:lnTo>
                  <a:lnTo>
                    <a:pt x="2972" y="1285"/>
                  </a:lnTo>
                  <a:lnTo>
                    <a:pt x="2982" y="1371"/>
                  </a:lnTo>
                  <a:lnTo>
                    <a:pt x="2986" y="1456"/>
                  </a:lnTo>
                  <a:lnTo>
                    <a:pt x="2986" y="1543"/>
                  </a:lnTo>
                  <a:lnTo>
                    <a:pt x="2981" y="1629"/>
                  </a:lnTo>
                  <a:lnTo>
                    <a:pt x="2970" y="1715"/>
                  </a:lnTo>
                  <a:lnTo>
                    <a:pt x="2954" y="1801"/>
                  </a:lnTo>
                  <a:lnTo>
                    <a:pt x="2934" y="1886"/>
                  </a:lnTo>
                  <a:lnTo>
                    <a:pt x="2908" y="1970"/>
                  </a:lnTo>
                  <a:lnTo>
                    <a:pt x="2878" y="2053"/>
                  </a:lnTo>
                  <a:lnTo>
                    <a:pt x="2841" y="2135"/>
                  </a:lnTo>
                  <a:lnTo>
                    <a:pt x="2800" y="2215"/>
                  </a:lnTo>
                  <a:lnTo>
                    <a:pt x="2753" y="2295"/>
                  </a:lnTo>
                  <a:lnTo>
                    <a:pt x="2701" y="2371"/>
                  </a:lnTo>
                  <a:lnTo>
                    <a:pt x="2643" y="2446"/>
                  </a:lnTo>
                  <a:lnTo>
                    <a:pt x="2580" y="2519"/>
                  </a:lnTo>
                  <a:lnTo>
                    <a:pt x="2720" y="2641"/>
                  </a:lnTo>
                  <a:lnTo>
                    <a:pt x="2857" y="2761"/>
                  </a:lnTo>
                  <a:lnTo>
                    <a:pt x="3130" y="3000"/>
                  </a:lnTo>
                  <a:lnTo>
                    <a:pt x="3402" y="3239"/>
                  </a:lnTo>
                  <a:lnTo>
                    <a:pt x="3419" y="3257"/>
                  </a:lnTo>
                  <a:lnTo>
                    <a:pt x="3433" y="3277"/>
                  </a:lnTo>
                  <a:lnTo>
                    <a:pt x="3442" y="3298"/>
                  </a:lnTo>
                  <a:lnTo>
                    <a:pt x="3447" y="3320"/>
                  </a:lnTo>
                  <a:lnTo>
                    <a:pt x="3447" y="3342"/>
                  </a:lnTo>
                  <a:lnTo>
                    <a:pt x="3443" y="3363"/>
                  </a:lnTo>
                  <a:lnTo>
                    <a:pt x="3436" y="3383"/>
                  </a:lnTo>
                  <a:lnTo>
                    <a:pt x="3425" y="3401"/>
                  </a:lnTo>
                  <a:lnTo>
                    <a:pt x="3409" y="3417"/>
                  </a:lnTo>
                  <a:lnTo>
                    <a:pt x="3390" y="3429"/>
                  </a:lnTo>
                  <a:lnTo>
                    <a:pt x="3367" y="3440"/>
                  </a:lnTo>
                  <a:lnTo>
                    <a:pt x="3340" y="3445"/>
                  </a:lnTo>
                  <a:lnTo>
                    <a:pt x="3314" y="3445"/>
                  </a:lnTo>
                  <a:lnTo>
                    <a:pt x="3288" y="3439"/>
                  </a:lnTo>
                  <a:lnTo>
                    <a:pt x="3264" y="3427"/>
                  </a:lnTo>
                  <a:lnTo>
                    <a:pt x="3241" y="3409"/>
                  </a:lnTo>
                  <a:lnTo>
                    <a:pt x="2784" y="3006"/>
                  </a:lnTo>
                  <a:lnTo>
                    <a:pt x="2597" y="2842"/>
                  </a:lnTo>
                  <a:lnTo>
                    <a:pt x="2409" y="2675"/>
                  </a:lnTo>
                  <a:lnTo>
                    <a:pt x="2325" y="2734"/>
                  </a:lnTo>
                  <a:lnTo>
                    <a:pt x="2240" y="2786"/>
                  </a:lnTo>
                  <a:lnTo>
                    <a:pt x="2153" y="2832"/>
                  </a:lnTo>
                  <a:lnTo>
                    <a:pt x="2066" y="2873"/>
                  </a:lnTo>
                  <a:lnTo>
                    <a:pt x="1977" y="2908"/>
                  </a:lnTo>
                  <a:lnTo>
                    <a:pt x="1887" y="2936"/>
                  </a:lnTo>
                  <a:lnTo>
                    <a:pt x="1796" y="2958"/>
                  </a:lnTo>
                  <a:lnTo>
                    <a:pt x="1704" y="2974"/>
                  </a:lnTo>
                  <a:lnTo>
                    <a:pt x="1610" y="2984"/>
                  </a:lnTo>
                  <a:lnTo>
                    <a:pt x="1515" y="2987"/>
                  </a:lnTo>
                  <a:lnTo>
                    <a:pt x="1419" y="2985"/>
                  </a:lnTo>
                  <a:lnTo>
                    <a:pt x="1323" y="2976"/>
                  </a:lnTo>
                  <a:lnTo>
                    <a:pt x="1224" y="2961"/>
                  </a:lnTo>
                  <a:lnTo>
                    <a:pt x="1125" y="2939"/>
                  </a:lnTo>
                  <a:lnTo>
                    <a:pt x="1034" y="2914"/>
                  </a:lnTo>
                  <a:lnTo>
                    <a:pt x="947" y="2884"/>
                  </a:lnTo>
                  <a:lnTo>
                    <a:pt x="863" y="2848"/>
                  </a:lnTo>
                  <a:lnTo>
                    <a:pt x="781" y="2808"/>
                  </a:lnTo>
                  <a:lnTo>
                    <a:pt x="704" y="2764"/>
                  </a:lnTo>
                  <a:lnTo>
                    <a:pt x="629" y="2715"/>
                  </a:lnTo>
                  <a:lnTo>
                    <a:pt x="558" y="2661"/>
                  </a:lnTo>
                  <a:lnTo>
                    <a:pt x="491" y="2602"/>
                  </a:lnTo>
                  <a:lnTo>
                    <a:pt x="426" y="2539"/>
                  </a:lnTo>
                  <a:lnTo>
                    <a:pt x="365" y="2471"/>
                  </a:lnTo>
                  <a:lnTo>
                    <a:pt x="307" y="2399"/>
                  </a:lnTo>
                  <a:lnTo>
                    <a:pt x="252" y="2322"/>
                  </a:lnTo>
                  <a:lnTo>
                    <a:pt x="204" y="2245"/>
                  </a:lnTo>
                  <a:lnTo>
                    <a:pt x="160" y="2165"/>
                  </a:lnTo>
                  <a:lnTo>
                    <a:pt x="123" y="2083"/>
                  </a:lnTo>
                  <a:lnTo>
                    <a:pt x="89" y="2002"/>
                  </a:lnTo>
                  <a:lnTo>
                    <a:pt x="62" y="1918"/>
                  </a:lnTo>
                  <a:lnTo>
                    <a:pt x="39" y="1833"/>
                  </a:lnTo>
                  <a:lnTo>
                    <a:pt x="22" y="1747"/>
                  </a:lnTo>
                  <a:lnTo>
                    <a:pt x="9" y="1661"/>
                  </a:lnTo>
                  <a:lnTo>
                    <a:pt x="2" y="1575"/>
                  </a:lnTo>
                  <a:lnTo>
                    <a:pt x="0" y="1488"/>
                  </a:lnTo>
                  <a:lnTo>
                    <a:pt x="3" y="1402"/>
                  </a:lnTo>
                  <a:lnTo>
                    <a:pt x="10" y="1316"/>
                  </a:lnTo>
                  <a:lnTo>
                    <a:pt x="23" y="1230"/>
                  </a:lnTo>
                  <a:lnTo>
                    <a:pt x="41" y="1146"/>
                  </a:lnTo>
                  <a:lnTo>
                    <a:pt x="64" y="1062"/>
                  </a:lnTo>
                  <a:lnTo>
                    <a:pt x="91" y="980"/>
                  </a:lnTo>
                  <a:lnTo>
                    <a:pt x="123" y="899"/>
                  </a:lnTo>
                  <a:lnTo>
                    <a:pt x="160" y="820"/>
                  </a:lnTo>
                  <a:lnTo>
                    <a:pt x="201" y="744"/>
                  </a:lnTo>
                  <a:lnTo>
                    <a:pt x="248" y="669"/>
                  </a:lnTo>
                  <a:lnTo>
                    <a:pt x="298" y="597"/>
                  </a:lnTo>
                  <a:lnTo>
                    <a:pt x="355" y="527"/>
                  </a:lnTo>
                  <a:lnTo>
                    <a:pt x="415" y="460"/>
                  </a:lnTo>
                  <a:lnTo>
                    <a:pt x="480" y="397"/>
                  </a:lnTo>
                  <a:lnTo>
                    <a:pt x="549" y="337"/>
                  </a:lnTo>
                  <a:lnTo>
                    <a:pt x="622" y="281"/>
                  </a:lnTo>
                  <a:lnTo>
                    <a:pt x="699" y="230"/>
                  </a:lnTo>
                  <a:lnTo>
                    <a:pt x="776" y="184"/>
                  </a:lnTo>
                  <a:lnTo>
                    <a:pt x="856" y="143"/>
                  </a:lnTo>
                  <a:lnTo>
                    <a:pt x="937" y="107"/>
                  </a:lnTo>
                  <a:lnTo>
                    <a:pt x="1020" y="77"/>
                  </a:lnTo>
                  <a:lnTo>
                    <a:pt x="1104" y="52"/>
                  </a:lnTo>
                  <a:lnTo>
                    <a:pt x="1189" y="31"/>
                  </a:lnTo>
                  <a:lnTo>
                    <a:pt x="1275" y="16"/>
                  </a:lnTo>
                  <a:lnTo>
                    <a:pt x="1360" y="6"/>
                  </a:lnTo>
                  <a:lnTo>
                    <a:pt x="1447" y="0"/>
                  </a:lnTo>
                  <a:lnTo>
                    <a:pt x="1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9" name="Freeform 50">
              <a:extLst>
                <a:ext uri="{FF2B5EF4-FFF2-40B4-BE49-F238E27FC236}">
                  <a16:creationId xmlns:a16="http://schemas.microsoft.com/office/drawing/2014/main" id="{AAE60170-9783-F6FF-4B40-F37BD1E51C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4" y="1608"/>
              <a:ext cx="144" cy="143"/>
            </a:xfrm>
            <a:custGeom>
              <a:avLst/>
              <a:gdLst>
                <a:gd name="T0" fmla="*/ 553 w 2578"/>
                <a:gd name="T1" fmla="*/ 1269 h 2577"/>
                <a:gd name="T2" fmla="*/ 492 w 2578"/>
                <a:gd name="T3" fmla="*/ 1318 h 2577"/>
                <a:gd name="T4" fmla="*/ 469 w 2578"/>
                <a:gd name="T5" fmla="*/ 1396 h 2577"/>
                <a:gd name="T6" fmla="*/ 489 w 2578"/>
                <a:gd name="T7" fmla="*/ 1575 h 2577"/>
                <a:gd name="T8" fmla="*/ 555 w 2578"/>
                <a:gd name="T9" fmla="*/ 1745 h 2577"/>
                <a:gd name="T10" fmla="*/ 665 w 2578"/>
                <a:gd name="T11" fmla="*/ 1891 h 2577"/>
                <a:gd name="T12" fmla="*/ 808 w 2578"/>
                <a:gd name="T13" fmla="*/ 2007 h 2577"/>
                <a:gd name="T14" fmla="*/ 973 w 2578"/>
                <a:gd name="T15" fmla="*/ 2082 h 2577"/>
                <a:gd name="T16" fmla="*/ 1154 w 2578"/>
                <a:gd name="T17" fmla="*/ 2109 h 2577"/>
                <a:gd name="T18" fmla="*/ 1230 w 2578"/>
                <a:gd name="T19" fmla="*/ 2099 h 2577"/>
                <a:gd name="T20" fmla="*/ 1295 w 2578"/>
                <a:gd name="T21" fmla="*/ 2051 h 2577"/>
                <a:gd name="T22" fmla="*/ 1320 w 2578"/>
                <a:gd name="T23" fmla="*/ 1972 h 2577"/>
                <a:gd name="T24" fmla="*/ 1298 w 2578"/>
                <a:gd name="T25" fmla="*/ 1890 h 2577"/>
                <a:gd name="T26" fmla="*/ 1236 w 2578"/>
                <a:gd name="T27" fmla="*/ 1839 h 2577"/>
                <a:gd name="T28" fmla="*/ 1122 w 2578"/>
                <a:gd name="T29" fmla="*/ 1820 h 2577"/>
                <a:gd name="T30" fmla="*/ 975 w 2578"/>
                <a:gd name="T31" fmla="*/ 1773 h 2577"/>
                <a:gd name="T32" fmla="*/ 861 w 2578"/>
                <a:gd name="T33" fmla="*/ 1682 h 2577"/>
                <a:gd name="T34" fmla="*/ 785 w 2578"/>
                <a:gd name="T35" fmla="*/ 1555 h 2577"/>
                <a:gd name="T36" fmla="*/ 752 w 2578"/>
                <a:gd name="T37" fmla="*/ 1398 h 2577"/>
                <a:gd name="T38" fmla="*/ 726 w 2578"/>
                <a:gd name="T39" fmla="*/ 1317 h 2577"/>
                <a:gd name="T40" fmla="*/ 663 w 2578"/>
                <a:gd name="T41" fmla="*/ 1268 h 2577"/>
                <a:gd name="T42" fmla="*/ 1288 w 2578"/>
                <a:gd name="T43" fmla="*/ 0 h 2577"/>
                <a:gd name="T44" fmla="*/ 1560 w 2578"/>
                <a:gd name="T45" fmla="*/ 29 h 2577"/>
                <a:gd name="T46" fmla="*/ 1811 w 2578"/>
                <a:gd name="T47" fmla="*/ 112 h 2577"/>
                <a:gd name="T48" fmla="*/ 2037 w 2578"/>
                <a:gd name="T49" fmla="*/ 241 h 2577"/>
                <a:gd name="T50" fmla="*/ 2231 w 2578"/>
                <a:gd name="T51" fmla="*/ 412 h 2577"/>
                <a:gd name="T52" fmla="*/ 2388 w 2578"/>
                <a:gd name="T53" fmla="*/ 618 h 2577"/>
                <a:gd name="T54" fmla="*/ 2501 w 2578"/>
                <a:gd name="T55" fmla="*/ 852 h 2577"/>
                <a:gd name="T56" fmla="*/ 2565 w 2578"/>
                <a:gd name="T57" fmla="*/ 1111 h 2577"/>
                <a:gd name="T58" fmla="*/ 2574 w 2578"/>
                <a:gd name="T59" fmla="*/ 1386 h 2577"/>
                <a:gd name="T60" fmla="*/ 2526 w 2578"/>
                <a:gd name="T61" fmla="*/ 1650 h 2577"/>
                <a:gd name="T62" fmla="*/ 2427 w 2578"/>
                <a:gd name="T63" fmla="*/ 1894 h 2577"/>
                <a:gd name="T64" fmla="*/ 2282 w 2578"/>
                <a:gd name="T65" fmla="*/ 2110 h 2577"/>
                <a:gd name="T66" fmla="*/ 2098 w 2578"/>
                <a:gd name="T67" fmla="*/ 2292 h 2577"/>
                <a:gd name="T68" fmla="*/ 1880 w 2578"/>
                <a:gd name="T69" fmla="*/ 2435 h 2577"/>
                <a:gd name="T70" fmla="*/ 1635 w 2578"/>
                <a:gd name="T71" fmla="*/ 2531 h 2577"/>
                <a:gd name="T72" fmla="*/ 1369 w 2578"/>
                <a:gd name="T73" fmla="*/ 2575 h 2577"/>
                <a:gd name="T74" fmla="*/ 1094 w 2578"/>
                <a:gd name="T75" fmla="*/ 2563 h 2577"/>
                <a:gd name="T76" fmla="*/ 837 w 2578"/>
                <a:gd name="T77" fmla="*/ 2497 h 2577"/>
                <a:gd name="T78" fmla="*/ 604 w 2578"/>
                <a:gd name="T79" fmla="*/ 2381 h 2577"/>
                <a:gd name="T80" fmla="*/ 402 w 2578"/>
                <a:gd name="T81" fmla="*/ 2225 h 2577"/>
                <a:gd name="T82" fmla="*/ 236 w 2578"/>
                <a:gd name="T83" fmla="*/ 2032 h 2577"/>
                <a:gd name="T84" fmla="*/ 109 w 2578"/>
                <a:gd name="T85" fmla="*/ 1808 h 2577"/>
                <a:gd name="T86" fmla="*/ 28 w 2578"/>
                <a:gd name="T87" fmla="*/ 1557 h 2577"/>
                <a:gd name="T88" fmla="*/ 0 w 2578"/>
                <a:gd name="T89" fmla="*/ 1287 h 2577"/>
                <a:gd name="T90" fmla="*/ 30 w 2578"/>
                <a:gd name="T91" fmla="*/ 1017 h 2577"/>
                <a:gd name="T92" fmla="*/ 111 w 2578"/>
                <a:gd name="T93" fmla="*/ 767 h 2577"/>
                <a:gd name="T94" fmla="*/ 241 w 2578"/>
                <a:gd name="T95" fmla="*/ 541 h 2577"/>
                <a:gd name="T96" fmla="*/ 411 w 2578"/>
                <a:gd name="T97" fmla="*/ 347 h 2577"/>
                <a:gd name="T98" fmla="*/ 616 w 2578"/>
                <a:gd name="T99" fmla="*/ 190 h 2577"/>
                <a:gd name="T100" fmla="*/ 851 w 2578"/>
                <a:gd name="T101" fmla="*/ 76 h 2577"/>
                <a:gd name="T102" fmla="*/ 1107 w 2578"/>
                <a:gd name="T103" fmla="*/ 13 h 2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8" h="2577">
                  <a:moveTo>
                    <a:pt x="607" y="1258"/>
                  </a:moveTo>
                  <a:lnTo>
                    <a:pt x="579" y="1261"/>
                  </a:lnTo>
                  <a:lnTo>
                    <a:pt x="553" y="1269"/>
                  </a:lnTo>
                  <a:lnTo>
                    <a:pt x="530" y="1282"/>
                  </a:lnTo>
                  <a:lnTo>
                    <a:pt x="509" y="1299"/>
                  </a:lnTo>
                  <a:lnTo>
                    <a:pt x="492" y="1318"/>
                  </a:lnTo>
                  <a:lnTo>
                    <a:pt x="480" y="1342"/>
                  </a:lnTo>
                  <a:lnTo>
                    <a:pt x="471" y="1368"/>
                  </a:lnTo>
                  <a:lnTo>
                    <a:pt x="469" y="1396"/>
                  </a:lnTo>
                  <a:lnTo>
                    <a:pt x="471" y="1456"/>
                  </a:lnTo>
                  <a:lnTo>
                    <a:pt x="478" y="1514"/>
                  </a:lnTo>
                  <a:lnTo>
                    <a:pt x="489" y="1575"/>
                  </a:lnTo>
                  <a:lnTo>
                    <a:pt x="506" y="1634"/>
                  </a:lnTo>
                  <a:lnTo>
                    <a:pt x="528" y="1690"/>
                  </a:lnTo>
                  <a:lnTo>
                    <a:pt x="555" y="1745"/>
                  </a:lnTo>
                  <a:lnTo>
                    <a:pt x="588" y="1796"/>
                  </a:lnTo>
                  <a:lnTo>
                    <a:pt x="624" y="1845"/>
                  </a:lnTo>
                  <a:lnTo>
                    <a:pt x="665" y="1891"/>
                  </a:lnTo>
                  <a:lnTo>
                    <a:pt x="709" y="1933"/>
                  </a:lnTo>
                  <a:lnTo>
                    <a:pt x="756" y="1972"/>
                  </a:lnTo>
                  <a:lnTo>
                    <a:pt x="808" y="2007"/>
                  </a:lnTo>
                  <a:lnTo>
                    <a:pt x="861" y="2036"/>
                  </a:lnTo>
                  <a:lnTo>
                    <a:pt x="916" y="2061"/>
                  </a:lnTo>
                  <a:lnTo>
                    <a:pt x="973" y="2082"/>
                  </a:lnTo>
                  <a:lnTo>
                    <a:pt x="1033" y="2097"/>
                  </a:lnTo>
                  <a:lnTo>
                    <a:pt x="1093" y="2106"/>
                  </a:lnTo>
                  <a:lnTo>
                    <a:pt x="1154" y="2109"/>
                  </a:lnTo>
                  <a:lnTo>
                    <a:pt x="1172" y="2109"/>
                  </a:lnTo>
                  <a:lnTo>
                    <a:pt x="1202" y="2107"/>
                  </a:lnTo>
                  <a:lnTo>
                    <a:pt x="1230" y="2099"/>
                  </a:lnTo>
                  <a:lnTo>
                    <a:pt x="1255" y="2087"/>
                  </a:lnTo>
                  <a:lnTo>
                    <a:pt x="1277" y="2070"/>
                  </a:lnTo>
                  <a:lnTo>
                    <a:pt x="1295" y="2051"/>
                  </a:lnTo>
                  <a:lnTo>
                    <a:pt x="1308" y="2027"/>
                  </a:lnTo>
                  <a:lnTo>
                    <a:pt x="1317" y="2001"/>
                  </a:lnTo>
                  <a:lnTo>
                    <a:pt x="1320" y="1972"/>
                  </a:lnTo>
                  <a:lnTo>
                    <a:pt x="1318" y="1943"/>
                  </a:lnTo>
                  <a:lnTo>
                    <a:pt x="1310" y="1915"/>
                  </a:lnTo>
                  <a:lnTo>
                    <a:pt x="1298" y="1890"/>
                  </a:lnTo>
                  <a:lnTo>
                    <a:pt x="1281" y="1869"/>
                  </a:lnTo>
                  <a:lnTo>
                    <a:pt x="1260" y="1852"/>
                  </a:lnTo>
                  <a:lnTo>
                    <a:pt x="1236" y="1839"/>
                  </a:lnTo>
                  <a:lnTo>
                    <a:pt x="1208" y="1830"/>
                  </a:lnTo>
                  <a:lnTo>
                    <a:pt x="1177" y="1825"/>
                  </a:lnTo>
                  <a:lnTo>
                    <a:pt x="1122" y="1820"/>
                  </a:lnTo>
                  <a:lnTo>
                    <a:pt x="1069" y="1810"/>
                  </a:lnTo>
                  <a:lnTo>
                    <a:pt x="1021" y="1794"/>
                  </a:lnTo>
                  <a:lnTo>
                    <a:pt x="975" y="1773"/>
                  </a:lnTo>
                  <a:lnTo>
                    <a:pt x="933" y="1747"/>
                  </a:lnTo>
                  <a:lnTo>
                    <a:pt x="895" y="1716"/>
                  </a:lnTo>
                  <a:lnTo>
                    <a:pt x="861" y="1682"/>
                  </a:lnTo>
                  <a:lnTo>
                    <a:pt x="831" y="1643"/>
                  </a:lnTo>
                  <a:lnTo>
                    <a:pt x="805" y="1601"/>
                  </a:lnTo>
                  <a:lnTo>
                    <a:pt x="785" y="1555"/>
                  </a:lnTo>
                  <a:lnTo>
                    <a:pt x="768" y="1506"/>
                  </a:lnTo>
                  <a:lnTo>
                    <a:pt x="757" y="1454"/>
                  </a:lnTo>
                  <a:lnTo>
                    <a:pt x="752" y="1398"/>
                  </a:lnTo>
                  <a:lnTo>
                    <a:pt x="748" y="1368"/>
                  </a:lnTo>
                  <a:lnTo>
                    <a:pt x="740" y="1340"/>
                  </a:lnTo>
                  <a:lnTo>
                    <a:pt x="726" y="1317"/>
                  </a:lnTo>
                  <a:lnTo>
                    <a:pt x="708" y="1296"/>
                  </a:lnTo>
                  <a:lnTo>
                    <a:pt x="687" y="1280"/>
                  </a:lnTo>
                  <a:lnTo>
                    <a:pt x="663" y="1268"/>
                  </a:lnTo>
                  <a:lnTo>
                    <a:pt x="636" y="1260"/>
                  </a:lnTo>
                  <a:lnTo>
                    <a:pt x="607" y="1258"/>
                  </a:lnTo>
                  <a:close/>
                  <a:moveTo>
                    <a:pt x="1288" y="0"/>
                  </a:moveTo>
                  <a:lnTo>
                    <a:pt x="1381" y="4"/>
                  </a:lnTo>
                  <a:lnTo>
                    <a:pt x="1472" y="14"/>
                  </a:lnTo>
                  <a:lnTo>
                    <a:pt x="1560" y="29"/>
                  </a:lnTo>
                  <a:lnTo>
                    <a:pt x="1647" y="51"/>
                  </a:lnTo>
                  <a:lnTo>
                    <a:pt x="1730" y="80"/>
                  </a:lnTo>
                  <a:lnTo>
                    <a:pt x="1811" y="112"/>
                  </a:lnTo>
                  <a:lnTo>
                    <a:pt x="1889" y="150"/>
                  </a:lnTo>
                  <a:lnTo>
                    <a:pt x="1965" y="194"/>
                  </a:lnTo>
                  <a:lnTo>
                    <a:pt x="2037" y="241"/>
                  </a:lnTo>
                  <a:lnTo>
                    <a:pt x="2105" y="294"/>
                  </a:lnTo>
                  <a:lnTo>
                    <a:pt x="2170" y="351"/>
                  </a:lnTo>
                  <a:lnTo>
                    <a:pt x="2231" y="412"/>
                  </a:lnTo>
                  <a:lnTo>
                    <a:pt x="2289" y="476"/>
                  </a:lnTo>
                  <a:lnTo>
                    <a:pt x="2340" y="546"/>
                  </a:lnTo>
                  <a:lnTo>
                    <a:pt x="2388" y="618"/>
                  </a:lnTo>
                  <a:lnTo>
                    <a:pt x="2431" y="693"/>
                  </a:lnTo>
                  <a:lnTo>
                    <a:pt x="2469" y="772"/>
                  </a:lnTo>
                  <a:lnTo>
                    <a:pt x="2501" y="852"/>
                  </a:lnTo>
                  <a:lnTo>
                    <a:pt x="2528" y="936"/>
                  </a:lnTo>
                  <a:lnTo>
                    <a:pt x="2550" y="1022"/>
                  </a:lnTo>
                  <a:lnTo>
                    <a:pt x="2565" y="1111"/>
                  </a:lnTo>
                  <a:lnTo>
                    <a:pt x="2574" y="1201"/>
                  </a:lnTo>
                  <a:lnTo>
                    <a:pt x="2578" y="1293"/>
                  </a:lnTo>
                  <a:lnTo>
                    <a:pt x="2574" y="1386"/>
                  </a:lnTo>
                  <a:lnTo>
                    <a:pt x="2564" y="1476"/>
                  </a:lnTo>
                  <a:lnTo>
                    <a:pt x="2548" y="1565"/>
                  </a:lnTo>
                  <a:lnTo>
                    <a:pt x="2526" y="1650"/>
                  </a:lnTo>
                  <a:lnTo>
                    <a:pt x="2499" y="1734"/>
                  </a:lnTo>
                  <a:lnTo>
                    <a:pt x="2465" y="1816"/>
                  </a:lnTo>
                  <a:lnTo>
                    <a:pt x="2427" y="1894"/>
                  </a:lnTo>
                  <a:lnTo>
                    <a:pt x="2384" y="1970"/>
                  </a:lnTo>
                  <a:lnTo>
                    <a:pt x="2336" y="2041"/>
                  </a:lnTo>
                  <a:lnTo>
                    <a:pt x="2282" y="2110"/>
                  </a:lnTo>
                  <a:lnTo>
                    <a:pt x="2225" y="2175"/>
                  </a:lnTo>
                  <a:lnTo>
                    <a:pt x="2164" y="2236"/>
                  </a:lnTo>
                  <a:lnTo>
                    <a:pt x="2098" y="2292"/>
                  </a:lnTo>
                  <a:lnTo>
                    <a:pt x="2029" y="2344"/>
                  </a:lnTo>
                  <a:lnTo>
                    <a:pt x="1957" y="2392"/>
                  </a:lnTo>
                  <a:lnTo>
                    <a:pt x="1880" y="2435"/>
                  </a:lnTo>
                  <a:lnTo>
                    <a:pt x="1802" y="2472"/>
                  </a:lnTo>
                  <a:lnTo>
                    <a:pt x="1720" y="2504"/>
                  </a:lnTo>
                  <a:lnTo>
                    <a:pt x="1635" y="2531"/>
                  </a:lnTo>
                  <a:lnTo>
                    <a:pt x="1549" y="2552"/>
                  </a:lnTo>
                  <a:lnTo>
                    <a:pt x="1460" y="2567"/>
                  </a:lnTo>
                  <a:lnTo>
                    <a:pt x="1369" y="2575"/>
                  </a:lnTo>
                  <a:lnTo>
                    <a:pt x="1277" y="2577"/>
                  </a:lnTo>
                  <a:lnTo>
                    <a:pt x="1185" y="2573"/>
                  </a:lnTo>
                  <a:lnTo>
                    <a:pt x="1094" y="2563"/>
                  </a:lnTo>
                  <a:lnTo>
                    <a:pt x="1006" y="2546"/>
                  </a:lnTo>
                  <a:lnTo>
                    <a:pt x="920" y="2524"/>
                  </a:lnTo>
                  <a:lnTo>
                    <a:pt x="837" y="2497"/>
                  </a:lnTo>
                  <a:lnTo>
                    <a:pt x="756" y="2463"/>
                  </a:lnTo>
                  <a:lnTo>
                    <a:pt x="679" y="2425"/>
                  </a:lnTo>
                  <a:lnTo>
                    <a:pt x="604" y="2381"/>
                  </a:lnTo>
                  <a:lnTo>
                    <a:pt x="533" y="2334"/>
                  </a:lnTo>
                  <a:lnTo>
                    <a:pt x="466" y="2282"/>
                  </a:lnTo>
                  <a:lnTo>
                    <a:pt x="402" y="2225"/>
                  </a:lnTo>
                  <a:lnTo>
                    <a:pt x="343" y="2165"/>
                  </a:lnTo>
                  <a:lnTo>
                    <a:pt x="287" y="2100"/>
                  </a:lnTo>
                  <a:lnTo>
                    <a:pt x="236" y="2032"/>
                  </a:lnTo>
                  <a:lnTo>
                    <a:pt x="189" y="1960"/>
                  </a:lnTo>
                  <a:lnTo>
                    <a:pt x="147" y="1885"/>
                  </a:lnTo>
                  <a:lnTo>
                    <a:pt x="109" y="1808"/>
                  </a:lnTo>
                  <a:lnTo>
                    <a:pt x="77" y="1726"/>
                  </a:lnTo>
                  <a:lnTo>
                    <a:pt x="50" y="1643"/>
                  </a:lnTo>
                  <a:lnTo>
                    <a:pt x="28" y="1557"/>
                  </a:lnTo>
                  <a:lnTo>
                    <a:pt x="13" y="1469"/>
                  </a:lnTo>
                  <a:lnTo>
                    <a:pt x="3" y="1379"/>
                  </a:lnTo>
                  <a:lnTo>
                    <a:pt x="0" y="1287"/>
                  </a:lnTo>
                  <a:lnTo>
                    <a:pt x="3" y="1195"/>
                  </a:lnTo>
                  <a:lnTo>
                    <a:pt x="13" y="1105"/>
                  </a:lnTo>
                  <a:lnTo>
                    <a:pt x="30" y="1017"/>
                  </a:lnTo>
                  <a:lnTo>
                    <a:pt x="52" y="931"/>
                  </a:lnTo>
                  <a:lnTo>
                    <a:pt x="79" y="847"/>
                  </a:lnTo>
                  <a:lnTo>
                    <a:pt x="111" y="767"/>
                  </a:lnTo>
                  <a:lnTo>
                    <a:pt x="150" y="688"/>
                  </a:lnTo>
                  <a:lnTo>
                    <a:pt x="193" y="613"/>
                  </a:lnTo>
                  <a:lnTo>
                    <a:pt x="241" y="541"/>
                  </a:lnTo>
                  <a:lnTo>
                    <a:pt x="293" y="472"/>
                  </a:lnTo>
                  <a:lnTo>
                    <a:pt x="350" y="407"/>
                  </a:lnTo>
                  <a:lnTo>
                    <a:pt x="411" y="347"/>
                  </a:lnTo>
                  <a:lnTo>
                    <a:pt x="476" y="290"/>
                  </a:lnTo>
                  <a:lnTo>
                    <a:pt x="545" y="238"/>
                  </a:lnTo>
                  <a:lnTo>
                    <a:pt x="616" y="190"/>
                  </a:lnTo>
                  <a:lnTo>
                    <a:pt x="691" y="148"/>
                  </a:lnTo>
                  <a:lnTo>
                    <a:pt x="770" y="109"/>
                  </a:lnTo>
                  <a:lnTo>
                    <a:pt x="851" y="76"/>
                  </a:lnTo>
                  <a:lnTo>
                    <a:pt x="934" y="49"/>
                  </a:lnTo>
                  <a:lnTo>
                    <a:pt x="1019" y="28"/>
                  </a:lnTo>
                  <a:lnTo>
                    <a:pt x="1107" y="13"/>
                  </a:lnTo>
                  <a:lnTo>
                    <a:pt x="1197" y="3"/>
                  </a:lnTo>
                  <a:lnTo>
                    <a:pt x="12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80" name="Group 53">
            <a:extLst>
              <a:ext uri="{FF2B5EF4-FFF2-40B4-BE49-F238E27FC236}">
                <a16:creationId xmlns:a16="http://schemas.microsoft.com/office/drawing/2014/main" id="{88926732-E7FC-823C-3D54-F9F705438D6F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4737573" y="3588330"/>
            <a:ext cx="303213" cy="303213"/>
            <a:chOff x="4013" y="1936"/>
            <a:chExt cx="191" cy="191"/>
          </a:xfrm>
          <a:solidFill>
            <a:schemeClr val="tx2"/>
          </a:solidFill>
        </p:grpSpPr>
        <p:sp>
          <p:nvSpPr>
            <p:cNvPr id="381" name="Freeform 55">
              <a:extLst>
                <a:ext uri="{FF2B5EF4-FFF2-40B4-BE49-F238E27FC236}">
                  <a16:creationId xmlns:a16="http://schemas.microsoft.com/office/drawing/2014/main" id="{C9B9D55F-F527-A9B4-9FD9-9A96F9B73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3" y="1936"/>
              <a:ext cx="191" cy="191"/>
            </a:xfrm>
            <a:custGeom>
              <a:avLst/>
              <a:gdLst>
                <a:gd name="T0" fmla="*/ 1225 w 3447"/>
                <a:gd name="T1" fmla="*/ 257 h 3445"/>
                <a:gd name="T2" fmla="*/ 904 w 3447"/>
                <a:gd name="T3" fmla="*/ 374 h 3445"/>
                <a:gd name="T4" fmla="*/ 629 w 3447"/>
                <a:gd name="T5" fmla="*/ 570 h 3445"/>
                <a:gd name="T6" fmla="*/ 416 w 3447"/>
                <a:gd name="T7" fmla="*/ 831 h 3445"/>
                <a:gd name="T8" fmla="*/ 276 w 3447"/>
                <a:gd name="T9" fmla="*/ 1142 h 3445"/>
                <a:gd name="T10" fmla="*/ 226 w 3447"/>
                <a:gd name="T11" fmla="*/ 1491 h 3445"/>
                <a:gd name="T12" fmla="*/ 275 w 3447"/>
                <a:gd name="T13" fmla="*/ 1839 h 3445"/>
                <a:gd name="T14" fmla="*/ 412 w 3447"/>
                <a:gd name="T15" fmla="*/ 2151 h 3445"/>
                <a:gd name="T16" fmla="*/ 620 w 3447"/>
                <a:gd name="T17" fmla="*/ 2410 h 3445"/>
                <a:gd name="T18" fmla="*/ 891 w 3447"/>
                <a:gd name="T19" fmla="*/ 2606 h 3445"/>
                <a:gd name="T20" fmla="*/ 1212 w 3447"/>
                <a:gd name="T21" fmla="*/ 2724 h 3445"/>
                <a:gd name="T22" fmla="*/ 1568 w 3447"/>
                <a:gd name="T23" fmla="*/ 2753 h 3445"/>
                <a:gd name="T24" fmla="*/ 1911 w 3447"/>
                <a:gd name="T25" fmla="*/ 2684 h 3445"/>
                <a:gd name="T26" fmla="*/ 2214 w 3447"/>
                <a:gd name="T27" fmla="*/ 2526 h 3445"/>
                <a:gd name="T28" fmla="*/ 2462 w 3447"/>
                <a:gd name="T29" fmla="*/ 2297 h 3445"/>
                <a:gd name="T30" fmla="*/ 2642 w 3447"/>
                <a:gd name="T31" fmla="*/ 2009 h 3445"/>
                <a:gd name="T32" fmla="*/ 2739 w 3447"/>
                <a:gd name="T33" fmla="*/ 1676 h 3445"/>
                <a:gd name="T34" fmla="*/ 2740 w 3447"/>
                <a:gd name="T35" fmla="*/ 1318 h 3445"/>
                <a:gd name="T36" fmla="*/ 2645 w 3447"/>
                <a:gd name="T37" fmla="*/ 986 h 3445"/>
                <a:gd name="T38" fmla="*/ 2468 w 3447"/>
                <a:gd name="T39" fmla="*/ 697 h 3445"/>
                <a:gd name="T40" fmla="*/ 2222 w 3447"/>
                <a:gd name="T41" fmla="*/ 467 h 3445"/>
                <a:gd name="T42" fmla="*/ 1922 w 3447"/>
                <a:gd name="T43" fmla="*/ 307 h 3445"/>
                <a:gd name="T44" fmla="*/ 1579 w 3447"/>
                <a:gd name="T45" fmla="*/ 234 h 3445"/>
                <a:gd name="T46" fmla="*/ 1705 w 3447"/>
                <a:gd name="T47" fmla="*/ 14 h 3445"/>
                <a:gd name="T48" fmla="*/ 2040 w 3447"/>
                <a:gd name="T49" fmla="*/ 103 h 3445"/>
                <a:gd name="T50" fmla="*/ 2351 w 3447"/>
                <a:gd name="T51" fmla="*/ 271 h 3445"/>
                <a:gd name="T52" fmla="*/ 2619 w 3447"/>
                <a:gd name="T53" fmla="*/ 512 h 3445"/>
                <a:gd name="T54" fmla="*/ 2815 w 3447"/>
                <a:gd name="T55" fmla="*/ 797 h 3445"/>
                <a:gd name="T56" fmla="*/ 2939 w 3447"/>
                <a:gd name="T57" fmla="*/ 1118 h 3445"/>
                <a:gd name="T58" fmla="*/ 2986 w 3447"/>
                <a:gd name="T59" fmla="*/ 1456 h 3445"/>
                <a:gd name="T60" fmla="*/ 2954 w 3447"/>
                <a:gd name="T61" fmla="*/ 1801 h 3445"/>
                <a:gd name="T62" fmla="*/ 2841 w 3447"/>
                <a:gd name="T63" fmla="*/ 2135 h 3445"/>
                <a:gd name="T64" fmla="*/ 2643 w 3447"/>
                <a:gd name="T65" fmla="*/ 2446 h 3445"/>
                <a:gd name="T66" fmla="*/ 3130 w 3447"/>
                <a:gd name="T67" fmla="*/ 3000 h 3445"/>
                <a:gd name="T68" fmla="*/ 3442 w 3447"/>
                <a:gd name="T69" fmla="*/ 3298 h 3445"/>
                <a:gd name="T70" fmla="*/ 3436 w 3447"/>
                <a:gd name="T71" fmla="*/ 3383 h 3445"/>
                <a:gd name="T72" fmla="*/ 3367 w 3447"/>
                <a:gd name="T73" fmla="*/ 3440 h 3445"/>
                <a:gd name="T74" fmla="*/ 3264 w 3447"/>
                <a:gd name="T75" fmla="*/ 3427 h 3445"/>
                <a:gd name="T76" fmla="*/ 2409 w 3447"/>
                <a:gd name="T77" fmla="*/ 2675 h 3445"/>
                <a:gd name="T78" fmla="*/ 2066 w 3447"/>
                <a:gd name="T79" fmla="*/ 2873 h 3445"/>
                <a:gd name="T80" fmla="*/ 1704 w 3447"/>
                <a:gd name="T81" fmla="*/ 2974 h 3445"/>
                <a:gd name="T82" fmla="*/ 1323 w 3447"/>
                <a:gd name="T83" fmla="*/ 2976 h 3445"/>
                <a:gd name="T84" fmla="*/ 947 w 3447"/>
                <a:gd name="T85" fmla="*/ 2884 h 3445"/>
                <a:gd name="T86" fmla="*/ 629 w 3447"/>
                <a:gd name="T87" fmla="*/ 2715 h 3445"/>
                <a:gd name="T88" fmla="*/ 365 w 3447"/>
                <a:gd name="T89" fmla="*/ 2471 h 3445"/>
                <a:gd name="T90" fmla="*/ 160 w 3447"/>
                <a:gd name="T91" fmla="*/ 2165 h 3445"/>
                <a:gd name="T92" fmla="*/ 39 w 3447"/>
                <a:gd name="T93" fmla="*/ 1833 h 3445"/>
                <a:gd name="T94" fmla="*/ 0 w 3447"/>
                <a:gd name="T95" fmla="*/ 1488 h 3445"/>
                <a:gd name="T96" fmla="*/ 41 w 3447"/>
                <a:gd name="T97" fmla="*/ 1146 h 3445"/>
                <a:gd name="T98" fmla="*/ 160 w 3447"/>
                <a:gd name="T99" fmla="*/ 820 h 3445"/>
                <a:gd name="T100" fmla="*/ 355 w 3447"/>
                <a:gd name="T101" fmla="*/ 527 h 3445"/>
                <a:gd name="T102" fmla="*/ 622 w 3447"/>
                <a:gd name="T103" fmla="*/ 281 h 3445"/>
                <a:gd name="T104" fmla="*/ 937 w 3447"/>
                <a:gd name="T105" fmla="*/ 107 h 3445"/>
                <a:gd name="T106" fmla="*/ 1275 w 3447"/>
                <a:gd name="T107" fmla="*/ 16 h 3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47" h="3445">
                  <a:moveTo>
                    <a:pt x="1488" y="230"/>
                  </a:moveTo>
                  <a:lnTo>
                    <a:pt x="1399" y="233"/>
                  </a:lnTo>
                  <a:lnTo>
                    <a:pt x="1311" y="242"/>
                  </a:lnTo>
                  <a:lnTo>
                    <a:pt x="1225" y="257"/>
                  </a:lnTo>
                  <a:lnTo>
                    <a:pt x="1142" y="278"/>
                  </a:lnTo>
                  <a:lnTo>
                    <a:pt x="1060" y="305"/>
                  </a:lnTo>
                  <a:lnTo>
                    <a:pt x="980" y="337"/>
                  </a:lnTo>
                  <a:lnTo>
                    <a:pt x="904" y="374"/>
                  </a:lnTo>
                  <a:lnTo>
                    <a:pt x="830" y="416"/>
                  </a:lnTo>
                  <a:lnTo>
                    <a:pt x="760" y="463"/>
                  </a:lnTo>
                  <a:lnTo>
                    <a:pt x="693" y="515"/>
                  </a:lnTo>
                  <a:lnTo>
                    <a:pt x="629" y="570"/>
                  </a:lnTo>
                  <a:lnTo>
                    <a:pt x="570" y="630"/>
                  </a:lnTo>
                  <a:lnTo>
                    <a:pt x="514" y="693"/>
                  </a:lnTo>
                  <a:lnTo>
                    <a:pt x="463" y="760"/>
                  </a:lnTo>
                  <a:lnTo>
                    <a:pt x="416" y="831"/>
                  </a:lnTo>
                  <a:lnTo>
                    <a:pt x="373" y="904"/>
                  </a:lnTo>
                  <a:lnTo>
                    <a:pt x="336" y="981"/>
                  </a:lnTo>
                  <a:lnTo>
                    <a:pt x="304" y="1060"/>
                  </a:lnTo>
                  <a:lnTo>
                    <a:pt x="276" y="1142"/>
                  </a:lnTo>
                  <a:lnTo>
                    <a:pt x="254" y="1227"/>
                  </a:lnTo>
                  <a:lnTo>
                    <a:pt x="239" y="1313"/>
                  </a:lnTo>
                  <a:lnTo>
                    <a:pt x="229" y="1401"/>
                  </a:lnTo>
                  <a:lnTo>
                    <a:pt x="226" y="1491"/>
                  </a:lnTo>
                  <a:lnTo>
                    <a:pt x="229" y="1581"/>
                  </a:lnTo>
                  <a:lnTo>
                    <a:pt x="239" y="1669"/>
                  </a:lnTo>
                  <a:lnTo>
                    <a:pt x="254" y="1756"/>
                  </a:lnTo>
                  <a:lnTo>
                    <a:pt x="275" y="1839"/>
                  </a:lnTo>
                  <a:lnTo>
                    <a:pt x="302" y="1921"/>
                  </a:lnTo>
                  <a:lnTo>
                    <a:pt x="333" y="2001"/>
                  </a:lnTo>
                  <a:lnTo>
                    <a:pt x="370" y="2077"/>
                  </a:lnTo>
                  <a:lnTo>
                    <a:pt x="412" y="2151"/>
                  </a:lnTo>
                  <a:lnTo>
                    <a:pt x="457" y="2221"/>
                  </a:lnTo>
                  <a:lnTo>
                    <a:pt x="507" y="2288"/>
                  </a:lnTo>
                  <a:lnTo>
                    <a:pt x="562" y="2351"/>
                  </a:lnTo>
                  <a:lnTo>
                    <a:pt x="620" y="2410"/>
                  </a:lnTo>
                  <a:lnTo>
                    <a:pt x="683" y="2466"/>
                  </a:lnTo>
                  <a:lnTo>
                    <a:pt x="749" y="2517"/>
                  </a:lnTo>
                  <a:lnTo>
                    <a:pt x="819" y="2564"/>
                  </a:lnTo>
                  <a:lnTo>
                    <a:pt x="891" y="2606"/>
                  </a:lnTo>
                  <a:lnTo>
                    <a:pt x="968" y="2644"/>
                  </a:lnTo>
                  <a:lnTo>
                    <a:pt x="1046" y="2675"/>
                  </a:lnTo>
                  <a:lnTo>
                    <a:pt x="1128" y="2702"/>
                  </a:lnTo>
                  <a:lnTo>
                    <a:pt x="1212" y="2724"/>
                  </a:lnTo>
                  <a:lnTo>
                    <a:pt x="1299" y="2741"/>
                  </a:lnTo>
                  <a:lnTo>
                    <a:pt x="1387" y="2751"/>
                  </a:lnTo>
                  <a:lnTo>
                    <a:pt x="1477" y="2755"/>
                  </a:lnTo>
                  <a:lnTo>
                    <a:pt x="1568" y="2753"/>
                  </a:lnTo>
                  <a:lnTo>
                    <a:pt x="1657" y="2744"/>
                  </a:lnTo>
                  <a:lnTo>
                    <a:pt x="1744" y="2730"/>
                  </a:lnTo>
                  <a:lnTo>
                    <a:pt x="1829" y="2710"/>
                  </a:lnTo>
                  <a:lnTo>
                    <a:pt x="1911" y="2684"/>
                  </a:lnTo>
                  <a:lnTo>
                    <a:pt x="1991" y="2652"/>
                  </a:lnTo>
                  <a:lnTo>
                    <a:pt x="2068" y="2616"/>
                  </a:lnTo>
                  <a:lnTo>
                    <a:pt x="2143" y="2574"/>
                  </a:lnTo>
                  <a:lnTo>
                    <a:pt x="2214" y="2526"/>
                  </a:lnTo>
                  <a:lnTo>
                    <a:pt x="2282" y="2475"/>
                  </a:lnTo>
                  <a:lnTo>
                    <a:pt x="2346" y="2421"/>
                  </a:lnTo>
                  <a:lnTo>
                    <a:pt x="2407" y="2361"/>
                  </a:lnTo>
                  <a:lnTo>
                    <a:pt x="2462" y="2297"/>
                  </a:lnTo>
                  <a:lnTo>
                    <a:pt x="2515" y="2230"/>
                  </a:lnTo>
                  <a:lnTo>
                    <a:pt x="2562" y="2160"/>
                  </a:lnTo>
                  <a:lnTo>
                    <a:pt x="2605" y="2086"/>
                  </a:lnTo>
                  <a:lnTo>
                    <a:pt x="2642" y="2009"/>
                  </a:lnTo>
                  <a:lnTo>
                    <a:pt x="2675" y="1930"/>
                  </a:lnTo>
                  <a:lnTo>
                    <a:pt x="2702" y="1847"/>
                  </a:lnTo>
                  <a:lnTo>
                    <a:pt x="2723" y="1763"/>
                  </a:lnTo>
                  <a:lnTo>
                    <a:pt x="2739" y="1676"/>
                  </a:lnTo>
                  <a:lnTo>
                    <a:pt x="2748" y="1587"/>
                  </a:lnTo>
                  <a:lnTo>
                    <a:pt x="2752" y="1497"/>
                  </a:lnTo>
                  <a:lnTo>
                    <a:pt x="2749" y="1407"/>
                  </a:lnTo>
                  <a:lnTo>
                    <a:pt x="2740" y="1318"/>
                  </a:lnTo>
                  <a:lnTo>
                    <a:pt x="2725" y="1232"/>
                  </a:lnTo>
                  <a:lnTo>
                    <a:pt x="2704" y="1147"/>
                  </a:lnTo>
                  <a:lnTo>
                    <a:pt x="2677" y="1066"/>
                  </a:lnTo>
                  <a:lnTo>
                    <a:pt x="2645" y="986"/>
                  </a:lnTo>
                  <a:lnTo>
                    <a:pt x="2608" y="908"/>
                  </a:lnTo>
                  <a:lnTo>
                    <a:pt x="2566" y="835"/>
                  </a:lnTo>
                  <a:lnTo>
                    <a:pt x="2520" y="764"/>
                  </a:lnTo>
                  <a:lnTo>
                    <a:pt x="2468" y="697"/>
                  </a:lnTo>
                  <a:lnTo>
                    <a:pt x="2413" y="633"/>
                  </a:lnTo>
                  <a:lnTo>
                    <a:pt x="2353" y="573"/>
                  </a:lnTo>
                  <a:lnTo>
                    <a:pt x="2289" y="518"/>
                  </a:lnTo>
                  <a:lnTo>
                    <a:pt x="2222" y="467"/>
                  </a:lnTo>
                  <a:lnTo>
                    <a:pt x="2151" y="419"/>
                  </a:lnTo>
                  <a:lnTo>
                    <a:pt x="2078" y="377"/>
                  </a:lnTo>
                  <a:lnTo>
                    <a:pt x="2001" y="340"/>
                  </a:lnTo>
                  <a:lnTo>
                    <a:pt x="1922" y="307"/>
                  </a:lnTo>
                  <a:lnTo>
                    <a:pt x="1839" y="280"/>
                  </a:lnTo>
                  <a:lnTo>
                    <a:pt x="1754" y="259"/>
                  </a:lnTo>
                  <a:lnTo>
                    <a:pt x="1667" y="243"/>
                  </a:lnTo>
                  <a:lnTo>
                    <a:pt x="1579" y="234"/>
                  </a:lnTo>
                  <a:lnTo>
                    <a:pt x="1488" y="230"/>
                  </a:lnTo>
                  <a:close/>
                  <a:moveTo>
                    <a:pt x="1533" y="0"/>
                  </a:moveTo>
                  <a:lnTo>
                    <a:pt x="1619" y="5"/>
                  </a:lnTo>
                  <a:lnTo>
                    <a:pt x="1705" y="14"/>
                  </a:lnTo>
                  <a:lnTo>
                    <a:pt x="1791" y="30"/>
                  </a:lnTo>
                  <a:lnTo>
                    <a:pt x="1875" y="49"/>
                  </a:lnTo>
                  <a:lnTo>
                    <a:pt x="1958" y="74"/>
                  </a:lnTo>
                  <a:lnTo>
                    <a:pt x="2040" y="103"/>
                  </a:lnTo>
                  <a:lnTo>
                    <a:pt x="2121" y="138"/>
                  </a:lnTo>
                  <a:lnTo>
                    <a:pt x="2199" y="176"/>
                  </a:lnTo>
                  <a:lnTo>
                    <a:pt x="2277" y="221"/>
                  </a:lnTo>
                  <a:lnTo>
                    <a:pt x="2351" y="271"/>
                  </a:lnTo>
                  <a:lnTo>
                    <a:pt x="2423" y="324"/>
                  </a:lnTo>
                  <a:lnTo>
                    <a:pt x="2493" y="383"/>
                  </a:lnTo>
                  <a:lnTo>
                    <a:pt x="2560" y="447"/>
                  </a:lnTo>
                  <a:lnTo>
                    <a:pt x="2619" y="512"/>
                  </a:lnTo>
                  <a:lnTo>
                    <a:pt x="2675" y="579"/>
                  </a:lnTo>
                  <a:lnTo>
                    <a:pt x="2726" y="650"/>
                  </a:lnTo>
                  <a:lnTo>
                    <a:pt x="2773" y="722"/>
                  </a:lnTo>
                  <a:lnTo>
                    <a:pt x="2815" y="797"/>
                  </a:lnTo>
                  <a:lnTo>
                    <a:pt x="2853" y="875"/>
                  </a:lnTo>
                  <a:lnTo>
                    <a:pt x="2886" y="955"/>
                  </a:lnTo>
                  <a:lnTo>
                    <a:pt x="2915" y="1035"/>
                  </a:lnTo>
                  <a:lnTo>
                    <a:pt x="2939" y="1118"/>
                  </a:lnTo>
                  <a:lnTo>
                    <a:pt x="2957" y="1201"/>
                  </a:lnTo>
                  <a:lnTo>
                    <a:pt x="2972" y="1285"/>
                  </a:lnTo>
                  <a:lnTo>
                    <a:pt x="2982" y="1371"/>
                  </a:lnTo>
                  <a:lnTo>
                    <a:pt x="2986" y="1456"/>
                  </a:lnTo>
                  <a:lnTo>
                    <a:pt x="2986" y="1543"/>
                  </a:lnTo>
                  <a:lnTo>
                    <a:pt x="2981" y="1629"/>
                  </a:lnTo>
                  <a:lnTo>
                    <a:pt x="2970" y="1715"/>
                  </a:lnTo>
                  <a:lnTo>
                    <a:pt x="2954" y="1801"/>
                  </a:lnTo>
                  <a:lnTo>
                    <a:pt x="2934" y="1886"/>
                  </a:lnTo>
                  <a:lnTo>
                    <a:pt x="2908" y="1970"/>
                  </a:lnTo>
                  <a:lnTo>
                    <a:pt x="2878" y="2053"/>
                  </a:lnTo>
                  <a:lnTo>
                    <a:pt x="2841" y="2135"/>
                  </a:lnTo>
                  <a:lnTo>
                    <a:pt x="2800" y="2215"/>
                  </a:lnTo>
                  <a:lnTo>
                    <a:pt x="2753" y="2295"/>
                  </a:lnTo>
                  <a:lnTo>
                    <a:pt x="2701" y="2371"/>
                  </a:lnTo>
                  <a:lnTo>
                    <a:pt x="2643" y="2446"/>
                  </a:lnTo>
                  <a:lnTo>
                    <a:pt x="2580" y="2519"/>
                  </a:lnTo>
                  <a:lnTo>
                    <a:pt x="2720" y="2641"/>
                  </a:lnTo>
                  <a:lnTo>
                    <a:pt x="2857" y="2761"/>
                  </a:lnTo>
                  <a:lnTo>
                    <a:pt x="3130" y="3000"/>
                  </a:lnTo>
                  <a:lnTo>
                    <a:pt x="3402" y="3239"/>
                  </a:lnTo>
                  <a:lnTo>
                    <a:pt x="3419" y="3257"/>
                  </a:lnTo>
                  <a:lnTo>
                    <a:pt x="3433" y="3277"/>
                  </a:lnTo>
                  <a:lnTo>
                    <a:pt x="3442" y="3298"/>
                  </a:lnTo>
                  <a:lnTo>
                    <a:pt x="3447" y="3320"/>
                  </a:lnTo>
                  <a:lnTo>
                    <a:pt x="3447" y="3342"/>
                  </a:lnTo>
                  <a:lnTo>
                    <a:pt x="3443" y="3363"/>
                  </a:lnTo>
                  <a:lnTo>
                    <a:pt x="3436" y="3383"/>
                  </a:lnTo>
                  <a:lnTo>
                    <a:pt x="3425" y="3401"/>
                  </a:lnTo>
                  <a:lnTo>
                    <a:pt x="3409" y="3417"/>
                  </a:lnTo>
                  <a:lnTo>
                    <a:pt x="3390" y="3429"/>
                  </a:lnTo>
                  <a:lnTo>
                    <a:pt x="3367" y="3440"/>
                  </a:lnTo>
                  <a:lnTo>
                    <a:pt x="3340" y="3445"/>
                  </a:lnTo>
                  <a:lnTo>
                    <a:pt x="3314" y="3445"/>
                  </a:lnTo>
                  <a:lnTo>
                    <a:pt x="3288" y="3439"/>
                  </a:lnTo>
                  <a:lnTo>
                    <a:pt x="3264" y="3427"/>
                  </a:lnTo>
                  <a:lnTo>
                    <a:pt x="3241" y="3409"/>
                  </a:lnTo>
                  <a:lnTo>
                    <a:pt x="2784" y="3006"/>
                  </a:lnTo>
                  <a:lnTo>
                    <a:pt x="2597" y="2842"/>
                  </a:lnTo>
                  <a:lnTo>
                    <a:pt x="2409" y="2675"/>
                  </a:lnTo>
                  <a:lnTo>
                    <a:pt x="2325" y="2734"/>
                  </a:lnTo>
                  <a:lnTo>
                    <a:pt x="2240" y="2786"/>
                  </a:lnTo>
                  <a:lnTo>
                    <a:pt x="2153" y="2832"/>
                  </a:lnTo>
                  <a:lnTo>
                    <a:pt x="2066" y="2873"/>
                  </a:lnTo>
                  <a:lnTo>
                    <a:pt x="1977" y="2908"/>
                  </a:lnTo>
                  <a:lnTo>
                    <a:pt x="1887" y="2936"/>
                  </a:lnTo>
                  <a:lnTo>
                    <a:pt x="1796" y="2958"/>
                  </a:lnTo>
                  <a:lnTo>
                    <a:pt x="1704" y="2974"/>
                  </a:lnTo>
                  <a:lnTo>
                    <a:pt x="1610" y="2984"/>
                  </a:lnTo>
                  <a:lnTo>
                    <a:pt x="1515" y="2987"/>
                  </a:lnTo>
                  <a:lnTo>
                    <a:pt x="1419" y="2985"/>
                  </a:lnTo>
                  <a:lnTo>
                    <a:pt x="1323" y="2976"/>
                  </a:lnTo>
                  <a:lnTo>
                    <a:pt x="1224" y="2961"/>
                  </a:lnTo>
                  <a:lnTo>
                    <a:pt x="1125" y="2939"/>
                  </a:lnTo>
                  <a:lnTo>
                    <a:pt x="1034" y="2914"/>
                  </a:lnTo>
                  <a:lnTo>
                    <a:pt x="947" y="2884"/>
                  </a:lnTo>
                  <a:lnTo>
                    <a:pt x="863" y="2848"/>
                  </a:lnTo>
                  <a:lnTo>
                    <a:pt x="781" y="2808"/>
                  </a:lnTo>
                  <a:lnTo>
                    <a:pt x="704" y="2764"/>
                  </a:lnTo>
                  <a:lnTo>
                    <a:pt x="629" y="2715"/>
                  </a:lnTo>
                  <a:lnTo>
                    <a:pt x="558" y="2661"/>
                  </a:lnTo>
                  <a:lnTo>
                    <a:pt x="491" y="2602"/>
                  </a:lnTo>
                  <a:lnTo>
                    <a:pt x="426" y="2539"/>
                  </a:lnTo>
                  <a:lnTo>
                    <a:pt x="365" y="2471"/>
                  </a:lnTo>
                  <a:lnTo>
                    <a:pt x="307" y="2399"/>
                  </a:lnTo>
                  <a:lnTo>
                    <a:pt x="252" y="2322"/>
                  </a:lnTo>
                  <a:lnTo>
                    <a:pt x="204" y="2245"/>
                  </a:lnTo>
                  <a:lnTo>
                    <a:pt x="160" y="2165"/>
                  </a:lnTo>
                  <a:lnTo>
                    <a:pt x="123" y="2083"/>
                  </a:lnTo>
                  <a:lnTo>
                    <a:pt x="89" y="2002"/>
                  </a:lnTo>
                  <a:lnTo>
                    <a:pt x="62" y="1918"/>
                  </a:lnTo>
                  <a:lnTo>
                    <a:pt x="39" y="1833"/>
                  </a:lnTo>
                  <a:lnTo>
                    <a:pt x="22" y="1747"/>
                  </a:lnTo>
                  <a:lnTo>
                    <a:pt x="9" y="1661"/>
                  </a:lnTo>
                  <a:lnTo>
                    <a:pt x="2" y="1575"/>
                  </a:lnTo>
                  <a:lnTo>
                    <a:pt x="0" y="1488"/>
                  </a:lnTo>
                  <a:lnTo>
                    <a:pt x="3" y="1402"/>
                  </a:lnTo>
                  <a:lnTo>
                    <a:pt x="10" y="1316"/>
                  </a:lnTo>
                  <a:lnTo>
                    <a:pt x="23" y="1230"/>
                  </a:lnTo>
                  <a:lnTo>
                    <a:pt x="41" y="1146"/>
                  </a:lnTo>
                  <a:lnTo>
                    <a:pt x="64" y="1062"/>
                  </a:lnTo>
                  <a:lnTo>
                    <a:pt x="91" y="980"/>
                  </a:lnTo>
                  <a:lnTo>
                    <a:pt x="123" y="899"/>
                  </a:lnTo>
                  <a:lnTo>
                    <a:pt x="160" y="820"/>
                  </a:lnTo>
                  <a:lnTo>
                    <a:pt x="201" y="744"/>
                  </a:lnTo>
                  <a:lnTo>
                    <a:pt x="248" y="669"/>
                  </a:lnTo>
                  <a:lnTo>
                    <a:pt x="298" y="597"/>
                  </a:lnTo>
                  <a:lnTo>
                    <a:pt x="355" y="527"/>
                  </a:lnTo>
                  <a:lnTo>
                    <a:pt x="415" y="460"/>
                  </a:lnTo>
                  <a:lnTo>
                    <a:pt x="480" y="397"/>
                  </a:lnTo>
                  <a:lnTo>
                    <a:pt x="549" y="337"/>
                  </a:lnTo>
                  <a:lnTo>
                    <a:pt x="622" y="281"/>
                  </a:lnTo>
                  <a:lnTo>
                    <a:pt x="699" y="230"/>
                  </a:lnTo>
                  <a:lnTo>
                    <a:pt x="776" y="184"/>
                  </a:lnTo>
                  <a:lnTo>
                    <a:pt x="856" y="143"/>
                  </a:lnTo>
                  <a:lnTo>
                    <a:pt x="937" y="107"/>
                  </a:lnTo>
                  <a:lnTo>
                    <a:pt x="1020" y="77"/>
                  </a:lnTo>
                  <a:lnTo>
                    <a:pt x="1104" y="52"/>
                  </a:lnTo>
                  <a:lnTo>
                    <a:pt x="1189" y="31"/>
                  </a:lnTo>
                  <a:lnTo>
                    <a:pt x="1275" y="16"/>
                  </a:lnTo>
                  <a:lnTo>
                    <a:pt x="1360" y="6"/>
                  </a:lnTo>
                  <a:lnTo>
                    <a:pt x="1447" y="0"/>
                  </a:lnTo>
                  <a:lnTo>
                    <a:pt x="1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2" name="Freeform 56">
              <a:extLst>
                <a:ext uri="{FF2B5EF4-FFF2-40B4-BE49-F238E27FC236}">
                  <a16:creationId xmlns:a16="http://schemas.microsoft.com/office/drawing/2014/main" id="{21D9EF7C-5B09-2DF3-55E6-A922C44C4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" y="2017"/>
              <a:ext cx="46" cy="46"/>
            </a:xfrm>
            <a:custGeom>
              <a:avLst/>
              <a:gdLst>
                <a:gd name="T0" fmla="*/ 163 w 834"/>
                <a:gd name="T1" fmla="*/ 3 h 835"/>
                <a:gd name="T2" fmla="*/ 214 w 834"/>
                <a:gd name="T3" fmla="*/ 22 h 835"/>
                <a:gd name="T4" fmla="*/ 251 w 834"/>
                <a:gd name="T5" fmla="*/ 58 h 835"/>
                <a:gd name="T6" fmla="*/ 273 w 834"/>
                <a:gd name="T7" fmla="*/ 108 h 835"/>
                <a:gd name="T8" fmla="*/ 283 w 834"/>
                <a:gd name="T9" fmla="*/ 192 h 835"/>
                <a:gd name="T10" fmla="*/ 309 w 834"/>
                <a:gd name="T11" fmla="*/ 292 h 835"/>
                <a:gd name="T12" fmla="*/ 354 w 834"/>
                <a:gd name="T13" fmla="*/ 379 h 835"/>
                <a:gd name="T14" fmla="*/ 417 w 834"/>
                <a:gd name="T15" fmla="*/ 450 h 835"/>
                <a:gd name="T16" fmla="*/ 496 w 834"/>
                <a:gd name="T17" fmla="*/ 505 h 835"/>
                <a:gd name="T18" fmla="*/ 589 w 834"/>
                <a:gd name="T19" fmla="*/ 541 h 835"/>
                <a:gd name="T20" fmla="*/ 693 w 834"/>
                <a:gd name="T21" fmla="*/ 557 h 835"/>
                <a:gd name="T22" fmla="*/ 751 w 834"/>
                <a:gd name="T23" fmla="*/ 569 h 835"/>
                <a:gd name="T24" fmla="*/ 796 w 834"/>
                <a:gd name="T25" fmla="*/ 600 h 835"/>
                <a:gd name="T26" fmla="*/ 824 w 834"/>
                <a:gd name="T27" fmla="*/ 645 h 835"/>
                <a:gd name="T28" fmla="*/ 834 w 834"/>
                <a:gd name="T29" fmla="*/ 700 h 835"/>
                <a:gd name="T30" fmla="*/ 822 w 834"/>
                <a:gd name="T31" fmla="*/ 753 h 835"/>
                <a:gd name="T32" fmla="*/ 792 w 834"/>
                <a:gd name="T33" fmla="*/ 796 h 835"/>
                <a:gd name="T34" fmla="*/ 746 w 834"/>
                <a:gd name="T35" fmla="*/ 825 h 835"/>
                <a:gd name="T36" fmla="*/ 688 w 834"/>
                <a:gd name="T37" fmla="*/ 835 h 835"/>
                <a:gd name="T38" fmla="*/ 607 w 834"/>
                <a:gd name="T39" fmla="*/ 831 h 835"/>
                <a:gd name="T40" fmla="*/ 483 w 834"/>
                <a:gd name="T41" fmla="*/ 804 h 835"/>
                <a:gd name="T42" fmla="*/ 365 w 834"/>
                <a:gd name="T43" fmla="*/ 753 h 835"/>
                <a:gd name="T44" fmla="*/ 260 w 834"/>
                <a:gd name="T45" fmla="*/ 682 h 835"/>
                <a:gd name="T46" fmla="*/ 168 w 834"/>
                <a:gd name="T47" fmla="*/ 594 h 835"/>
                <a:gd name="T48" fmla="*/ 93 w 834"/>
                <a:gd name="T49" fmla="*/ 491 h 835"/>
                <a:gd name="T50" fmla="*/ 39 w 834"/>
                <a:gd name="T51" fmla="*/ 376 h 835"/>
                <a:gd name="T52" fmla="*/ 8 w 834"/>
                <a:gd name="T53" fmla="*/ 252 h 835"/>
                <a:gd name="T54" fmla="*/ 0 w 834"/>
                <a:gd name="T55" fmla="*/ 136 h 835"/>
                <a:gd name="T56" fmla="*/ 10 w 834"/>
                <a:gd name="T57" fmla="*/ 83 h 835"/>
                <a:gd name="T58" fmla="*/ 40 w 834"/>
                <a:gd name="T59" fmla="*/ 40 h 835"/>
                <a:gd name="T60" fmla="*/ 83 w 834"/>
                <a:gd name="T61" fmla="*/ 11 h 835"/>
                <a:gd name="T62" fmla="*/ 135 w 834"/>
                <a:gd name="T63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4" h="835">
                  <a:moveTo>
                    <a:pt x="135" y="0"/>
                  </a:moveTo>
                  <a:lnTo>
                    <a:pt x="163" y="3"/>
                  </a:lnTo>
                  <a:lnTo>
                    <a:pt x="191" y="10"/>
                  </a:lnTo>
                  <a:lnTo>
                    <a:pt x="214" y="22"/>
                  </a:lnTo>
                  <a:lnTo>
                    <a:pt x="235" y="38"/>
                  </a:lnTo>
                  <a:lnTo>
                    <a:pt x="251" y="58"/>
                  </a:lnTo>
                  <a:lnTo>
                    <a:pt x="265" y="82"/>
                  </a:lnTo>
                  <a:lnTo>
                    <a:pt x="273" y="108"/>
                  </a:lnTo>
                  <a:lnTo>
                    <a:pt x="277" y="138"/>
                  </a:lnTo>
                  <a:lnTo>
                    <a:pt x="283" y="192"/>
                  </a:lnTo>
                  <a:lnTo>
                    <a:pt x="293" y="243"/>
                  </a:lnTo>
                  <a:lnTo>
                    <a:pt x="309" y="292"/>
                  </a:lnTo>
                  <a:lnTo>
                    <a:pt x="329" y="337"/>
                  </a:lnTo>
                  <a:lnTo>
                    <a:pt x="354" y="379"/>
                  </a:lnTo>
                  <a:lnTo>
                    <a:pt x="383" y="416"/>
                  </a:lnTo>
                  <a:lnTo>
                    <a:pt x="417" y="450"/>
                  </a:lnTo>
                  <a:lnTo>
                    <a:pt x="454" y="479"/>
                  </a:lnTo>
                  <a:lnTo>
                    <a:pt x="496" y="505"/>
                  </a:lnTo>
                  <a:lnTo>
                    <a:pt x="540" y="525"/>
                  </a:lnTo>
                  <a:lnTo>
                    <a:pt x="589" y="541"/>
                  </a:lnTo>
                  <a:lnTo>
                    <a:pt x="640" y="551"/>
                  </a:lnTo>
                  <a:lnTo>
                    <a:pt x="693" y="557"/>
                  </a:lnTo>
                  <a:lnTo>
                    <a:pt x="724" y="561"/>
                  </a:lnTo>
                  <a:lnTo>
                    <a:pt x="751" y="569"/>
                  </a:lnTo>
                  <a:lnTo>
                    <a:pt x="775" y="583"/>
                  </a:lnTo>
                  <a:lnTo>
                    <a:pt x="796" y="600"/>
                  </a:lnTo>
                  <a:lnTo>
                    <a:pt x="813" y="620"/>
                  </a:lnTo>
                  <a:lnTo>
                    <a:pt x="824" y="645"/>
                  </a:lnTo>
                  <a:lnTo>
                    <a:pt x="831" y="671"/>
                  </a:lnTo>
                  <a:lnTo>
                    <a:pt x="834" y="700"/>
                  </a:lnTo>
                  <a:lnTo>
                    <a:pt x="830" y="728"/>
                  </a:lnTo>
                  <a:lnTo>
                    <a:pt x="822" y="753"/>
                  </a:lnTo>
                  <a:lnTo>
                    <a:pt x="808" y="776"/>
                  </a:lnTo>
                  <a:lnTo>
                    <a:pt x="792" y="796"/>
                  </a:lnTo>
                  <a:lnTo>
                    <a:pt x="770" y="812"/>
                  </a:lnTo>
                  <a:lnTo>
                    <a:pt x="746" y="825"/>
                  </a:lnTo>
                  <a:lnTo>
                    <a:pt x="718" y="832"/>
                  </a:lnTo>
                  <a:lnTo>
                    <a:pt x="688" y="835"/>
                  </a:lnTo>
                  <a:lnTo>
                    <a:pt x="671" y="835"/>
                  </a:lnTo>
                  <a:lnTo>
                    <a:pt x="607" y="831"/>
                  </a:lnTo>
                  <a:lnTo>
                    <a:pt x="545" y="820"/>
                  </a:lnTo>
                  <a:lnTo>
                    <a:pt x="483" y="804"/>
                  </a:lnTo>
                  <a:lnTo>
                    <a:pt x="423" y="782"/>
                  </a:lnTo>
                  <a:lnTo>
                    <a:pt x="365" y="753"/>
                  </a:lnTo>
                  <a:lnTo>
                    <a:pt x="311" y="720"/>
                  </a:lnTo>
                  <a:lnTo>
                    <a:pt x="260" y="682"/>
                  </a:lnTo>
                  <a:lnTo>
                    <a:pt x="212" y="640"/>
                  </a:lnTo>
                  <a:lnTo>
                    <a:pt x="168" y="594"/>
                  </a:lnTo>
                  <a:lnTo>
                    <a:pt x="128" y="544"/>
                  </a:lnTo>
                  <a:lnTo>
                    <a:pt x="93" y="491"/>
                  </a:lnTo>
                  <a:lnTo>
                    <a:pt x="63" y="435"/>
                  </a:lnTo>
                  <a:lnTo>
                    <a:pt x="39" y="376"/>
                  </a:lnTo>
                  <a:lnTo>
                    <a:pt x="20" y="315"/>
                  </a:lnTo>
                  <a:lnTo>
                    <a:pt x="8" y="252"/>
                  </a:lnTo>
                  <a:lnTo>
                    <a:pt x="2" y="194"/>
                  </a:lnTo>
                  <a:lnTo>
                    <a:pt x="0" y="136"/>
                  </a:lnTo>
                  <a:lnTo>
                    <a:pt x="2" y="108"/>
                  </a:lnTo>
                  <a:lnTo>
                    <a:pt x="10" y="83"/>
                  </a:lnTo>
                  <a:lnTo>
                    <a:pt x="23" y="60"/>
                  </a:lnTo>
                  <a:lnTo>
                    <a:pt x="40" y="40"/>
                  </a:lnTo>
                  <a:lnTo>
                    <a:pt x="60" y="24"/>
                  </a:lnTo>
                  <a:lnTo>
                    <a:pt x="83" y="11"/>
                  </a:lnTo>
                  <a:lnTo>
                    <a:pt x="108" y="4"/>
                  </a:lnTo>
                  <a:lnTo>
                    <a:pt x="1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83" name="Group 81">
            <a:extLst>
              <a:ext uri="{FF2B5EF4-FFF2-40B4-BE49-F238E27FC236}">
                <a16:creationId xmlns:a16="http://schemas.microsoft.com/office/drawing/2014/main" id="{635312F6-7027-B80C-1863-93EEB12261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42568" y="3128634"/>
            <a:ext cx="238177" cy="340252"/>
            <a:chOff x="5319" y="1459"/>
            <a:chExt cx="161" cy="230"/>
          </a:xfrm>
          <a:solidFill>
            <a:schemeClr val="tx2"/>
          </a:solidFill>
        </p:grpSpPr>
        <p:sp>
          <p:nvSpPr>
            <p:cNvPr id="384" name="Freeform 83">
              <a:extLst>
                <a:ext uri="{FF2B5EF4-FFF2-40B4-BE49-F238E27FC236}">
                  <a16:creationId xmlns:a16="http://schemas.microsoft.com/office/drawing/2014/main" id="{EB31A09F-4C66-A850-41B9-42809155D1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9" y="1459"/>
              <a:ext cx="161" cy="190"/>
            </a:xfrm>
            <a:custGeom>
              <a:avLst/>
              <a:gdLst>
                <a:gd name="T0" fmla="*/ 1036 w 2420"/>
                <a:gd name="T1" fmla="*/ 152 h 2849"/>
                <a:gd name="T2" fmla="*/ 833 w 2420"/>
                <a:gd name="T3" fmla="*/ 208 h 2849"/>
                <a:gd name="T4" fmla="*/ 624 w 2420"/>
                <a:gd name="T5" fmla="*/ 319 h 2849"/>
                <a:gd name="T6" fmla="*/ 443 w 2420"/>
                <a:gd name="T7" fmla="*/ 465 h 2849"/>
                <a:gd name="T8" fmla="*/ 302 w 2420"/>
                <a:gd name="T9" fmla="*/ 642 h 2849"/>
                <a:gd name="T10" fmla="*/ 204 w 2420"/>
                <a:gd name="T11" fmla="*/ 849 h 2849"/>
                <a:gd name="T12" fmla="*/ 148 w 2420"/>
                <a:gd name="T13" fmla="*/ 1088 h 2849"/>
                <a:gd name="T14" fmla="*/ 144 w 2420"/>
                <a:gd name="T15" fmla="*/ 1319 h 2849"/>
                <a:gd name="T16" fmla="*/ 192 w 2420"/>
                <a:gd name="T17" fmla="*/ 1542 h 2849"/>
                <a:gd name="T18" fmla="*/ 269 w 2420"/>
                <a:gd name="T19" fmla="*/ 1717 h 2849"/>
                <a:gd name="T20" fmla="*/ 360 w 2420"/>
                <a:gd name="T21" fmla="*/ 1862 h 2849"/>
                <a:gd name="T22" fmla="*/ 482 w 2420"/>
                <a:gd name="T23" fmla="*/ 2067 h 2849"/>
                <a:gd name="T24" fmla="*/ 592 w 2420"/>
                <a:gd name="T25" fmla="*/ 2317 h 2849"/>
                <a:gd name="T26" fmla="*/ 666 w 2420"/>
                <a:gd name="T27" fmla="*/ 2601 h 2849"/>
                <a:gd name="T28" fmla="*/ 1745 w 2420"/>
                <a:gd name="T29" fmla="*/ 2629 h 2849"/>
                <a:gd name="T30" fmla="*/ 1796 w 2420"/>
                <a:gd name="T31" fmla="*/ 2385 h 2849"/>
                <a:gd name="T32" fmla="*/ 1889 w 2420"/>
                <a:gd name="T33" fmla="*/ 2141 h 2849"/>
                <a:gd name="T34" fmla="*/ 2019 w 2420"/>
                <a:gd name="T35" fmla="*/ 1913 h 2849"/>
                <a:gd name="T36" fmla="*/ 2156 w 2420"/>
                <a:gd name="T37" fmla="*/ 1707 h 2849"/>
                <a:gd name="T38" fmla="*/ 2241 w 2420"/>
                <a:gd name="T39" fmla="*/ 1495 h 2849"/>
                <a:gd name="T40" fmla="*/ 2277 w 2420"/>
                <a:gd name="T41" fmla="*/ 1269 h 2849"/>
                <a:gd name="T42" fmla="*/ 2264 w 2420"/>
                <a:gd name="T43" fmla="*/ 1033 h 2849"/>
                <a:gd name="T44" fmla="*/ 2208 w 2420"/>
                <a:gd name="T45" fmla="*/ 824 h 2849"/>
                <a:gd name="T46" fmla="*/ 2114 w 2420"/>
                <a:gd name="T47" fmla="*/ 636 h 2849"/>
                <a:gd name="T48" fmla="*/ 1981 w 2420"/>
                <a:gd name="T49" fmla="*/ 470 h 2849"/>
                <a:gd name="T50" fmla="*/ 1809 w 2420"/>
                <a:gd name="T51" fmla="*/ 323 h 2849"/>
                <a:gd name="T52" fmla="*/ 1612 w 2420"/>
                <a:gd name="T53" fmla="*/ 218 h 2849"/>
                <a:gd name="T54" fmla="*/ 1395 w 2420"/>
                <a:gd name="T55" fmla="*/ 156 h 2849"/>
                <a:gd name="T56" fmla="*/ 1176 w 2420"/>
                <a:gd name="T57" fmla="*/ 141 h 2849"/>
                <a:gd name="T58" fmla="*/ 1359 w 2420"/>
                <a:gd name="T59" fmla="*/ 10 h 2849"/>
                <a:gd name="T60" fmla="*/ 1561 w 2420"/>
                <a:gd name="T61" fmla="*/ 52 h 2849"/>
                <a:gd name="T62" fmla="*/ 1784 w 2420"/>
                <a:gd name="T63" fmla="*/ 144 h 2849"/>
                <a:gd name="T64" fmla="*/ 1983 w 2420"/>
                <a:gd name="T65" fmla="*/ 281 h 2849"/>
                <a:gd name="T66" fmla="*/ 2156 w 2420"/>
                <a:gd name="T67" fmla="*/ 456 h 2849"/>
                <a:gd name="T68" fmla="*/ 2288 w 2420"/>
                <a:gd name="T69" fmla="*/ 656 h 2849"/>
                <a:gd name="T70" fmla="*/ 2374 w 2420"/>
                <a:gd name="T71" fmla="*/ 882 h 2849"/>
                <a:gd name="T72" fmla="*/ 2418 w 2420"/>
                <a:gd name="T73" fmla="*/ 1144 h 2849"/>
                <a:gd name="T74" fmla="*/ 2405 w 2420"/>
                <a:gd name="T75" fmla="*/ 1405 h 2849"/>
                <a:gd name="T76" fmla="*/ 2334 w 2420"/>
                <a:gd name="T77" fmla="*/ 1655 h 2849"/>
                <a:gd name="T78" fmla="*/ 2205 w 2420"/>
                <a:gd name="T79" fmla="*/ 1893 h 2849"/>
                <a:gd name="T80" fmla="*/ 2074 w 2420"/>
                <a:gd name="T81" fmla="*/ 2093 h 2849"/>
                <a:gd name="T82" fmla="*/ 1969 w 2420"/>
                <a:gd name="T83" fmla="*/ 2308 h 2849"/>
                <a:gd name="T84" fmla="*/ 1895 w 2420"/>
                <a:gd name="T85" fmla="*/ 2578 h 2849"/>
                <a:gd name="T86" fmla="*/ 1866 w 2420"/>
                <a:gd name="T87" fmla="*/ 2804 h 2849"/>
                <a:gd name="T88" fmla="*/ 546 w 2420"/>
                <a:gd name="T89" fmla="*/ 2763 h 2849"/>
                <a:gd name="T90" fmla="*/ 503 w 2420"/>
                <a:gd name="T91" fmla="*/ 2507 h 2849"/>
                <a:gd name="T92" fmla="*/ 417 w 2420"/>
                <a:gd name="T93" fmla="*/ 2251 h 2849"/>
                <a:gd name="T94" fmla="*/ 289 w 2420"/>
                <a:gd name="T95" fmla="*/ 2014 h 2849"/>
                <a:gd name="T96" fmla="*/ 148 w 2420"/>
                <a:gd name="T97" fmla="*/ 1786 h 2849"/>
                <a:gd name="T98" fmla="*/ 54 w 2420"/>
                <a:gd name="T99" fmla="*/ 1572 h 2849"/>
                <a:gd name="T100" fmla="*/ 7 w 2420"/>
                <a:gd name="T101" fmla="*/ 1346 h 2849"/>
                <a:gd name="T102" fmla="*/ 4 w 2420"/>
                <a:gd name="T103" fmla="*/ 1107 h 2849"/>
                <a:gd name="T104" fmla="*/ 48 w 2420"/>
                <a:gd name="T105" fmla="*/ 867 h 2849"/>
                <a:gd name="T106" fmla="*/ 142 w 2420"/>
                <a:gd name="T107" fmla="*/ 644 h 2849"/>
                <a:gd name="T108" fmla="*/ 285 w 2420"/>
                <a:gd name="T109" fmla="*/ 435 h 2849"/>
                <a:gd name="T110" fmla="*/ 459 w 2420"/>
                <a:gd name="T111" fmla="*/ 264 h 2849"/>
                <a:gd name="T112" fmla="*/ 663 w 2420"/>
                <a:gd name="T113" fmla="*/ 132 h 2849"/>
                <a:gd name="T114" fmla="*/ 898 w 2420"/>
                <a:gd name="T115" fmla="*/ 42 h 2849"/>
                <a:gd name="T116" fmla="*/ 1043 w 2420"/>
                <a:gd name="T117" fmla="*/ 14 h 2849"/>
                <a:gd name="T118" fmla="*/ 1115 w 2420"/>
                <a:gd name="T119" fmla="*/ 0 h 2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20" h="2849">
                  <a:moveTo>
                    <a:pt x="1176" y="141"/>
                  </a:moveTo>
                  <a:lnTo>
                    <a:pt x="1105" y="144"/>
                  </a:lnTo>
                  <a:lnTo>
                    <a:pt x="1036" y="152"/>
                  </a:lnTo>
                  <a:lnTo>
                    <a:pt x="967" y="166"/>
                  </a:lnTo>
                  <a:lnTo>
                    <a:pt x="900" y="185"/>
                  </a:lnTo>
                  <a:lnTo>
                    <a:pt x="833" y="208"/>
                  </a:lnTo>
                  <a:lnTo>
                    <a:pt x="768" y="238"/>
                  </a:lnTo>
                  <a:lnTo>
                    <a:pt x="694" y="277"/>
                  </a:lnTo>
                  <a:lnTo>
                    <a:pt x="624" y="319"/>
                  </a:lnTo>
                  <a:lnTo>
                    <a:pt x="559" y="364"/>
                  </a:lnTo>
                  <a:lnTo>
                    <a:pt x="499" y="413"/>
                  </a:lnTo>
                  <a:lnTo>
                    <a:pt x="443" y="465"/>
                  </a:lnTo>
                  <a:lnTo>
                    <a:pt x="391" y="520"/>
                  </a:lnTo>
                  <a:lnTo>
                    <a:pt x="344" y="579"/>
                  </a:lnTo>
                  <a:lnTo>
                    <a:pt x="302" y="642"/>
                  </a:lnTo>
                  <a:lnTo>
                    <a:pt x="265" y="708"/>
                  </a:lnTo>
                  <a:lnTo>
                    <a:pt x="231" y="777"/>
                  </a:lnTo>
                  <a:lnTo>
                    <a:pt x="204" y="849"/>
                  </a:lnTo>
                  <a:lnTo>
                    <a:pt x="180" y="925"/>
                  </a:lnTo>
                  <a:lnTo>
                    <a:pt x="161" y="1005"/>
                  </a:lnTo>
                  <a:lnTo>
                    <a:pt x="148" y="1088"/>
                  </a:lnTo>
                  <a:lnTo>
                    <a:pt x="140" y="1166"/>
                  </a:lnTo>
                  <a:lnTo>
                    <a:pt x="139" y="1243"/>
                  </a:lnTo>
                  <a:lnTo>
                    <a:pt x="144" y="1319"/>
                  </a:lnTo>
                  <a:lnTo>
                    <a:pt x="154" y="1393"/>
                  </a:lnTo>
                  <a:lnTo>
                    <a:pt x="171" y="1468"/>
                  </a:lnTo>
                  <a:lnTo>
                    <a:pt x="192" y="1542"/>
                  </a:lnTo>
                  <a:lnTo>
                    <a:pt x="219" y="1616"/>
                  </a:lnTo>
                  <a:lnTo>
                    <a:pt x="243" y="1668"/>
                  </a:lnTo>
                  <a:lnTo>
                    <a:pt x="269" y="1717"/>
                  </a:lnTo>
                  <a:lnTo>
                    <a:pt x="297" y="1767"/>
                  </a:lnTo>
                  <a:lnTo>
                    <a:pt x="328" y="1814"/>
                  </a:lnTo>
                  <a:lnTo>
                    <a:pt x="360" y="1862"/>
                  </a:lnTo>
                  <a:lnTo>
                    <a:pt x="390" y="1909"/>
                  </a:lnTo>
                  <a:lnTo>
                    <a:pt x="439" y="1987"/>
                  </a:lnTo>
                  <a:lnTo>
                    <a:pt x="482" y="2067"/>
                  </a:lnTo>
                  <a:lnTo>
                    <a:pt x="523" y="2149"/>
                  </a:lnTo>
                  <a:lnTo>
                    <a:pt x="559" y="2232"/>
                  </a:lnTo>
                  <a:lnTo>
                    <a:pt x="592" y="2317"/>
                  </a:lnTo>
                  <a:lnTo>
                    <a:pt x="619" y="2404"/>
                  </a:lnTo>
                  <a:lnTo>
                    <a:pt x="642" y="2492"/>
                  </a:lnTo>
                  <a:lnTo>
                    <a:pt x="666" y="2601"/>
                  </a:lnTo>
                  <a:lnTo>
                    <a:pt x="687" y="2710"/>
                  </a:lnTo>
                  <a:lnTo>
                    <a:pt x="1730" y="2710"/>
                  </a:lnTo>
                  <a:lnTo>
                    <a:pt x="1745" y="2629"/>
                  </a:lnTo>
                  <a:lnTo>
                    <a:pt x="1758" y="2549"/>
                  </a:lnTo>
                  <a:lnTo>
                    <a:pt x="1775" y="2470"/>
                  </a:lnTo>
                  <a:lnTo>
                    <a:pt x="1796" y="2385"/>
                  </a:lnTo>
                  <a:lnTo>
                    <a:pt x="1824" y="2301"/>
                  </a:lnTo>
                  <a:lnTo>
                    <a:pt x="1854" y="2220"/>
                  </a:lnTo>
                  <a:lnTo>
                    <a:pt x="1889" y="2141"/>
                  </a:lnTo>
                  <a:lnTo>
                    <a:pt x="1928" y="2063"/>
                  </a:lnTo>
                  <a:lnTo>
                    <a:pt x="1972" y="1988"/>
                  </a:lnTo>
                  <a:lnTo>
                    <a:pt x="2019" y="1913"/>
                  </a:lnTo>
                  <a:lnTo>
                    <a:pt x="2070" y="1842"/>
                  </a:lnTo>
                  <a:lnTo>
                    <a:pt x="2116" y="1775"/>
                  </a:lnTo>
                  <a:lnTo>
                    <a:pt x="2156" y="1707"/>
                  </a:lnTo>
                  <a:lnTo>
                    <a:pt x="2190" y="1637"/>
                  </a:lnTo>
                  <a:lnTo>
                    <a:pt x="2218" y="1566"/>
                  </a:lnTo>
                  <a:lnTo>
                    <a:pt x="2241" y="1495"/>
                  </a:lnTo>
                  <a:lnTo>
                    <a:pt x="2259" y="1421"/>
                  </a:lnTo>
                  <a:lnTo>
                    <a:pt x="2271" y="1346"/>
                  </a:lnTo>
                  <a:lnTo>
                    <a:pt x="2277" y="1269"/>
                  </a:lnTo>
                  <a:lnTo>
                    <a:pt x="2278" y="1192"/>
                  </a:lnTo>
                  <a:lnTo>
                    <a:pt x="2273" y="1113"/>
                  </a:lnTo>
                  <a:lnTo>
                    <a:pt x="2264" y="1033"/>
                  </a:lnTo>
                  <a:lnTo>
                    <a:pt x="2249" y="961"/>
                  </a:lnTo>
                  <a:lnTo>
                    <a:pt x="2231" y="892"/>
                  </a:lnTo>
                  <a:lnTo>
                    <a:pt x="2208" y="824"/>
                  </a:lnTo>
                  <a:lnTo>
                    <a:pt x="2181" y="759"/>
                  </a:lnTo>
                  <a:lnTo>
                    <a:pt x="2150" y="696"/>
                  </a:lnTo>
                  <a:lnTo>
                    <a:pt x="2114" y="636"/>
                  </a:lnTo>
                  <a:lnTo>
                    <a:pt x="2074" y="578"/>
                  </a:lnTo>
                  <a:lnTo>
                    <a:pt x="2029" y="522"/>
                  </a:lnTo>
                  <a:lnTo>
                    <a:pt x="1981" y="470"/>
                  </a:lnTo>
                  <a:lnTo>
                    <a:pt x="1928" y="419"/>
                  </a:lnTo>
                  <a:lnTo>
                    <a:pt x="1870" y="368"/>
                  </a:lnTo>
                  <a:lnTo>
                    <a:pt x="1809" y="323"/>
                  </a:lnTo>
                  <a:lnTo>
                    <a:pt x="1746" y="283"/>
                  </a:lnTo>
                  <a:lnTo>
                    <a:pt x="1680" y="248"/>
                  </a:lnTo>
                  <a:lnTo>
                    <a:pt x="1612" y="218"/>
                  </a:lnTo>
                  <a:lnTo>
                    <a:pt x="1542" y="192"/>
                  </a:lnTo>
                  <a:lnTo>
                    <a:pt x="1470" y="172"/>
                  </a:lnTo>
                  <a:lnTo>
                    <a:pt x="1395" y="156"/>
                  </a:lnTo>
                  <a:lnTo>
                    <a:pt x="1318" y="146"/>
                  </a:lnTo>
                  <a:lnTo>
                    <a:pt x="1247" y="141"/>
                  </a:lnTo>
                  <a:lnTo>
                    <a:pt x="1176" y="141"/>
                  </a:lnTo>
                  <a:close/>
                  <a:moveTo>
                    <a:pt x="1115" y="0"/>
                  </a:moveTo>
                  <a:lnTo>
                    <a:pt x="1296" y="0"/>
                  </a:lnTo>
                  <a:lnTo>
                    <a:pt x="1359" y="10"/>
                  </a:lnTo>
                  <a:lnTo>
                    <a:pt x="1421" y="20"/>
                  </a:lnTo>
                  <a:lnTo>
                    <a:pt x="1482" y="32"/>
                  </a:lnTo>
                  <a:lnTo>
                    <a:pt x="1561" y="52"/>
                  </a:lnTo>
                  <a:lnTo>
                    <a:pt x="1637" y="77"/>
                  </a:lnTo>
                  <a:lnTo>
                    <a:pt x="1712" y="108"/>
                  </a:lnTo>
                  <a:lnTo>
                    <a:pt x="1784" y="144"/>
                  </a:lnTo>
                  <a:lnTo>
                    <a:pt x="1852" y="185"/>
                  </a:lnTo>
                  <a:lnTo>
                    <a:pt x="1919" y="230"/>
                  </a:lnTo>
                  <a:lnTo>
                    <a:pt x="1983" y="281"/>
                  </a:lnTo>
                  <a:lnTo>
                    <a:pt x="2045" y="336"/>
                  </a:lnTo>
                  <a:lnTo>
                    <a:pt x="2103" y="395"/>
                  </a:lnTo>
                  <a:lnTo>
                    <a:pt x="2156" y="456"/>
                  </a:lnTo>
                  <a:lnTo>
                    <a:pt x="2205" y="519"/>
                  </a:lnTo>
                  <a:lnTo>
                    <a:pt x="2249" y="587"/>
                  </a:lnTo>
                  <a:lnTo>
                    <a:pt x="2288" y="656"/>
                  </a:lnTo>
                  <a:lnTo>
                    <a:pt x="2322" y="728"/>
                  </a:lnTo>
                  <a:lnTo>
                    <a:pt x="2350" y="804"/>
                  </a:lnTo>
                  <a:lnTo>
                    <a:pt x="2374" y="882"/>
                  </a:lnTo>
                  <a:lnTo>
                    <a:pt x="2393" y="963"/>
                  </a:lnTo>
                  <a:lnTo>
                    <a:pt x="2408" y="1054"/>
                  </a:lnTo>
                  <a:lnTo>
                    <a:pt x="2418" y="1144"/>
                  </a:lnTo>
                  <a:lnTo>
                    <a:pt x="2420" y="1231"/>
                  </a:lnTo>
                  <a:lnTo>
                    <a:pt x="2416" y="1319"/>
                  </a:lnTo>
                  <a:lnTo>
                    <a:pt x="2405" y="1405"/>
                  </a:lnTo>
                  <a:lnTo>
                    <a:pt x="2388" y="1489"/>
                  </a:lnTo>
                  <a:lnTo>
                    <a:pt x="2365" y="1573"/>
                  </a:lnTo>
                  <a:lnTo>
                    <a:pt x="2334" y="1655"/>
                  </a:lnTo>
                  <a:lnTo>
                    <a:pt x="2298" y="1736"/>
                  </a:lnTo>
                  <a:lnTo>
                    <a:pt x="2255" y="1815"/>
                  </a:lnTo>
                  <a:lnTo>
                    <a:pt x="2205" y="1893"/>
                  </a:lnTo>
                  <a:lnTo>
                    <a:pt x="2159" y="1959"/>
                  </a:lnTo>
                  <a:lnTo>
                    <a:pt x="2116" y="2025"/>
                  </a:lnTo>
                  <a:lnTo>
                    <a:pt x="2074" y="2093"/>
                  </a:lnTo>
                  <a:lnTo>
                    <a:pt x="2036" y="2162"/>
                  </a:lnTo>
                  <a:lnTo>
                    <a:pt x="2000" y="2233"/>
                  </a:lnTo>
                  <a:lnTo>
                    <a:pt x="1969" y="2308"/>
                  </a:lnTo>
                  <a:lnTo>
                    <a:pt x="1940" y="2396"/>
                  </a:lnTo>
                  <a:lnTo>
                    <a:pt x="1914" y="2486"/>
                  </a:lnTo>
                  <a:lnTo>
                    <a:pt x="1895" y="2578"/>
                  </a:lnTo>
                  <a:lnTo>
                    <a:pt x="1880" y="2669"/>
                  </a:lnTo>
                  <a:lnTo>
                    <a:pt x="1870" y="2762"/>
                  </a:lnTo>
                  <a:lnTo>
                    <a:pt x="1866" y="2804"/>
                  </a:lnTo>
                  <a:lnTo>
                    <a:pt x="1863" y="2849"/>
                  </a:lnTo>
                  <a:lnTo>
                    <a:pt x="559" y="2849"/>
                  </a:lnTo>
                  <a:lnTo>
                    <a:pt x="546" y="2763"/>
                  </a:lnTo>
                  <a:lnTo>
                    <a:pt x="535" y="2679"/>
                  </a:lnTo>
                  <a:lnTo>
                    <a:pt x="522" y="2596"/>
                  </a:lnTo>
                  <a:lnTo>
                    <a:pt x="503" y="2507"/>
                  </a:lnTo>
                  <a:lnTo>
                    <a:pt x="479" y="2420"/>
                  </a:lnTo>
                  <a:lnTo>
                    <a:pt x="450" y="2334"/>
                  </a:lnTo>
                  <a:lnTo>
                    <a:pt x="417" y="2251"/>
                  </a:lnTo>
                  <a:lnTo>
                    <a:pt x="378" y="2170"/>
                  </a:lnTo>
                  <a:lnTo>
                    <a:pt x="334" y="2089"/>
                  </a:lnTo>
                  <a:lnTo>
                    <a:pt x="289" y="2014"/>
                  </a:lnTo>
                  <a:lnTo>
                    <a:pt x="242" y="1938"/>
                  </a:lnTo>
                  <a:lnTo>
                    <a:pt x="193" y="1863"/>
                  </a:lnTo>
                  <a:lnTo>
                    <a:pt x="148" y="1786"/>
                  </a:lnTo>
                  <a:lnTo>
                    <a:pt x="111" y="1716"/>
                  </a:lnTo>
                  <a:lnTo>
                    <a:pt x="80" y="1644"/>
                  </a:lnTo>
                  <a:lnTo>
                    <a:pt x="54" y="1572"/>
                  </a:lnTo>
                  <a:lnTo>
                    <a:pt x="34" y="1498"/>
                  </a:lnTo>
                  <a:lnTo>
                    <a:pt x="18" y="1423"/>
                  </a:lnTo>
                  <a:lnTo>
                    <a:pt x="7" y="1346"/>
                  </a:lnTo>
                  <a:lnTo>
                    <a:pt x="1" y="1268"/>
                  </a:lnTo>
                  <a:lnTo>
                    <a:pt x="0" y="1189"/>
                  </a:lnTo>
                  <a:lnTo>
                    <a:pt x="4" y="1107"/>
                  </a:lnTo>
                  <a:lnTo>
                    <a:pt x="14" y="1024"/>
                  </a:lnTo>
                  <a:lnTo>
                    <a:pt x="28" y="945"/>
                  </a:lnTo>
                  <a:lnTo>
                    <a:pt x="48" y="867"/>
                  </a:lnTo>
                  <a:lnTo>
                    <a:pt x="75" y="791"/>
                  </a:lnTo>
                  <a:lnTo>
                    <a:pt x="106" y="716"/>
                  </a:lnTo>
                  <a:lnTo>
                    <a:pt x="142" y="644"/>
                  </a:lnTo>
                  <a:lnTo>
                    <a:pt x="185" y="572"/>
                  </a:lnTo>
                  <a:lnTo>
                    <a:pt x="233" y="501"/>
                  </a:lnTo>
                  <a:lnTo>
                    <a:pt x="285" y="435"/>
                  </a:lnTo>
                  <a:lnTo>
                    <a:pt x="339" y="374"/>
                  </a:lnTo>
                  <a:lnTo>
                    <a:pt x="398" y="317"/>
                  </a:lnTo>
                  <a:lnTo>
                    <a:pt x="459" y="264"/>
                  </a:lnTo>
                  <a:lnTo>
                    <a:pt x="523" y="216"/>
                  </a:lnTo>
                  <a:lnTo>
                    <a:pt x="592" y="171"/>
                  </a:lnTo>
                  <a:lnTo>
                    <a:pt x="663" y="132"/>
                  </a:lnTo>
                  <a:lnTo>
                    <a:pt x="738" y="97"/>
                  </a:lnTo>
                  <a:lnTo>
                    <a:pt x="816" y="68"/>
                  </a:lnTo>
                  <a:lnTo>
                    <a:pt x="898" y="42"/>
                  </a:lnTo>
                  <a:lnTo>
                    <a:pt x="946" y="31"/>
                  </a:lnTo>
                  <a:lnTo>
                    <a:pt x="995" y="23"/>
                  </a:lnTo>
                  <a:lnTo>
                    <a:pt x="1043" y="14"/>
                  </a:lnTo>
                  <a:lnTo>
                    <a:pt x="1093" y="7"/>
                  </a:lnTo>
                  <a:lnTo>
                    <a:pt x="1103" y="4"/>
                  </a:lnTo>
                  <a:lnTo>
                    <a:pt x="1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5" name="Rectangle 84">
              <a:extLst>
                <a:ext uri="{FF2B5EF4-FFF2-40B4-BE49-F238E27FC236}">
                  <a16:creationId xmlns:a16="http://schemas.microsoft.com/office/drawing/2014/main" id="{F7F01B04-0F73-8012-D244-82E0877DA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1661"/>
              <a:ext cx="87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6" name="Rectangle 85">
              <a:extLst>
                <a:ext uri="{FF2B5EF4-FFF2-40B4-BE49-F238E27FC236}">
                  <a16:creationId xmlns:a16="http://schemas.microsoft.com/office/drawing/2014/main" id="{ABB34FFC-D2FA-8F0B-43B8-49B6B41A0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" y="1680"/>
              <a:ext cx="65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87" name="Group 88">
            <a:extLst>
              <a:ext uri="{FF2B5EF4-FFF2-40B4-BE49-F238E27FC236}">
                <a16:creationId xmlns:a16="http://schemas.microsoft.com/office/drawing/2014/main" id="{FB5B0E8B-43D7-D62C-FD3B-FCBC312FB0C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43065" y="3124655"/>
            <a:ext cx="238177" cy="348211"/>
            <a:chOff x="5311" y="1718"/>
            <a:chExt cx="171" cy="250"/>
          </a:xfrm>
          <a:solidFill>
            <a:schemeClr val="tx2"/>
          </a:solidFill>
        </p:grpSpPr>
        <p:sp>
          <p:nvSpPr>
            <p:cNvPr id="388" name="Rectangle 90">
              <a:extLst>
                <a:ext uri="{FF2B5EF4-FFF2-40B4-BE49-F238E27FC236}">
                  <a16:creationId xmlns:a16="http://schemas.microsoft.com/office/drawing/2014/main" id="{FA502913-3672-9C4F-5D55-45FCA98715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3" y="1940"/>
              <a:ext cx="87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" name="Rectangle 91">
              <a:extLst>
                <a:ext uri="{FF2B5EF4-FFF2-40B4-BE49-F238E27FC236}">
                  <a16:creationId xmlns:a16="http://schemas.microsoft.com/office/drawing/2014/main" id="{8429AB1B-A343-C3D7-A123-16525C9FA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" y="1959"/>
              <a:ext cx="65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0" name="Freeform 92">
              <a:extLst>
                <a:ext uri="{FF2B5EF4-FFF2-40B4-BE49-F238E27FC236}">
                  <a16:creationId xmlns:a16="http://schemas.microsoft.com/office/drawing/2014/main" id="{AA191C8A-18E0-2B8A-6668-594463F5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1718"/>
              <a:ext cx="171" cy="205"/>
            </a:xfrm>
            <a:custGeom>
              <a:avLst/>
              <a:gdLst>
                <a:gd name="T0" fmla="*/ 1149 w 2218"/>
                <a:gd name="T1" fmla="*/ 1 h 2666"/>
                <a:gd name="T2" fmla="*/ 1303 w 2218"/>
                <a:gd name="T3" fmla="*/ 17 h 2666"/>
                <a:gd name="T4" fmla="*/ 1456 w 2218"/>
                <a:gd name="T5" fmla="*/ 54 h 2666"/>
                <a:gd name="T6" fmla="*/ 1598 w 2218"/>
                <a:gd name="T7" fmla="*/ 112 h 2666"/>
                <a:gd name="T8" fmla="*/ 1732 w 2218"/>
                <a:gd name="T9" fmla="*/ 190 h 2666"/>
                <a:gd name="T10" fmla="*/ 1856 w 2218"/>
                <a:gd name="T11" fmla="*/ 289 h 2666"/>
                <a:gd name="T12" fmla="*/ 1961 w 2218"/>
                <a:gd name="T13" fmla="*/ 397 h 2666"/>
                <a:gd name="T14" fmla="*/ 2048 w 2218"/>
                <a:gd name="T15" fmla="*/ 514 h 2666"/>
                <a:gd name="T16" fmla="*/ 2119 w 2218"/>
                <a:gd name="T17" fmla="*/ 642 h 2666"/>
                <a:gd name="T18" fmla="*/ 2170 w 2218"/>
                <a:gd name="T19" fmla="*/ 779 h 2666"/>
                <a:gd name="T20" fmla="*/ 2203 w 2218"/>
                <a:gd name="T21" fmla="*/ 926 h 2666"/>
                <a:gd name="T22" fmla="*/ 2218 w 2218"/>
                <a:gd name="T23" fmla="*/ 1091 h 2666"/>
                <a:gd name="T24" fmla="*/ 2211 w 2218"/>
                <a:gd name="T25" fmla="*/ 1250 h 2666"/>
                <a:gd name="T26" fmla="*/ 2181 w 2218"/>
                <a:gd name="T27" fmla="*/ 1404 h 2666"/>
                <a:gd name="T28" fmla="*/ 2128 w 2218"/>
                <a:gd name="T29" fmla="*/ 1554 h 2666"/>
                <a:gd name="T30" fmla="*/ 2051 w 2218"/>
                <a:gd name="T31" fmla="*/ 1696 h 2666"/>
                <a:gd name="T32" fmla="*/ 1950 w 2218"/>
                <a:gd name="T33" fmla="*/ 1840 h 2666"/>
                <a:gd name="T34" fmla="*/ 1856 w 2218"/>
                <a:gd name="T35" fmla="*/ 1995 h 2666"/>
                <a:gd name="T36" fmla="*/ 1780 w 2218"/>
                <a:gd name="T37" fmla="*/ 2158 h 2666"/>
                <a:gd name="T38" fmla="*/ 1720 w 2218"/>
                <a:gd name="T39" fmla="*/ 2329 h 2666"/>
                <a:gd name="T40" fmla="*/ 1680 w 2218"/>
                <a:gd name="T41" fmla="*/ 2500 h 2666"/>
                <a:gd name="T42" fmla="*/ 1650 w 2218"/>
                <a:gd name="T43" fmla="*/ 2666 h 2666"/>
                <a:gd name="T44" fmla="*/ 553 w 2218"/>
                <a:gd name="T45" fmla="*/ 2590 h 2666"/>
                <a:gd name="T46" fmla="*/ 523 w 2218"/>
                <a:gd name="T47" fmla="*/ 2440 h 2666"/>
                <a:gd name="T48" fmla="*/ 469 w 2218"/>
                <a:gd name="T49" fmla="*/ 2259 h 2666"/>
                <a:gd name="T50" fmla="*/ 397 w 2218"/>
                <a:gd name="T51" fmla="*/ 2083 h 2666"/>
                <a:gd name="T52" fmla="*/ 310 w 2218"/>
                <a:gd name="T53" fmla="*/ 1916 h 2666"/>
                <a:gd name="T54" fmla="*/ 228 w 2218"/>
                <a:gd name="T55" fmla="*/ 1786 h 2666"/>
                <a:gd name="T56" fmla="*/ 164 w 2218"/>
                <a:gd name="T57" fmla="*/ 1687 h 2666"/>
                <a:gd name="T58" fmla="*/ 107 w 2218"/>
                <a:gd name="T59" fmla="*/ 1585 h 2666"/>
                <a:gd name="T60" fmla="*/ 54 w 2218"/>
                <a:gd name="T61" fmla="*/ 1455 h 2666"/>
                <a:gd name="T62" fmla="*/ 15 w 2218"/>
                <a:gd name="T63" fmla="*/ 1301 h 2666"/>
                <a:gd name="T64" fmla="*/ 0 w 2218"/>
                <a:gd name="T65" fmla="*/ 1143 h 2666"/>
                <a:gd name="T66" fmla="*/ 9 w 2218"/>
                <a:gd name="T67" fmla="*/ 983 h 2666"/>
                <a:gd name="T68" fmla="*/ 39 w 2218"/>
                <a:gd name="T69" fmla="*/ 826 h 2666"/>
                <a:gd name="T70" fmla="*/ 87 w 2218"/>
                <a:gd name="T71" fmla="*/ 680 h 2666"/>
                <a:gd name="T72" fmla="*/ 152 w 2218"/>
                <a:gd name="T73" fmla="*/ 547 h 2666"/>
                <a:gd name="T74" fmla="*/ 235 w 2218"/>
                <a:gd name="T75" fmla="*/ 427 h 2666"/>
                <a:gd name="T76" fmla="*/ 334 w 2218"/>
                <a:gd name="T77" fmla="*/ 318 h 2666"/>
                <a:gd name="T78" fmla="*/ 449 w 2218"/>
                <a:gd name="T79" fmla="*/ 223 h 2666"/>
                <a:gd name="T80" fmla="*/ 580 w 2218"/>
                <a:gd name="T81" fmla="*/ 138 h 2666"/>
                <a:gd name="T82" fmla="*/ 720 w 2218"/>
                <a:gd name="T83" fmla="*/ 70 h 2666"/>
                <a:gd name="T84" fmla="*/ 860 w 2218"/>
                <a:gd name="T85" fmla="*/ 27 h 2666"/>
                <a:gd name="T86" fmla="*/ 1003 w 2218"/>
                <a:gd name="T87" fmla="*/ 4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18" h="2666">
                  <a:moveTo>
                    <a:pt x="1075" y="0"/>
                  </a:moveTo>
                  <a:lnTo>
                    <a:pt x="1149" y="1"/>
                  </a:lnTo>
                  <a:lnTo>
                    <a:pt x="1224" y="6"/>
                  </a:lnTo>
                  <a:lnTo>
                    <a:pt x="1303" y="17"/>
                  </a:lnTo>
                  <a:lnTo>
                    <a:pt x="1380" y="33"/>
                  </a:lnTo>
                  <a:lnTo>
                    <a:pt x="1456" y="54"/>
                  </a:lnTo>
                  <a:lnTo>
                    <a:pt x="1528" y="80"/>
                  </a:lnTo>
                  <a:lnTo>
                    <a:pt x="1598" y="112"/>
                  </a:lnTo>
                  <a:lnTo>
                    <a:pt x="1667" y="148"/>
                  </a:lnTo>
                  <a:lnTo>
                    <a:pt x="1732" y="190"/>
                  </a:lnTo>
                  <a:lnTo>
                    <a:pt x="1796" y="237"/>
                  </a:lnTo>
                  <a:lnTo>
                    <a:pt x="1856" y="289"/>
                  </a:lnTo>
                  <a:lnTo>
                    <a:pt x="1911" y="342"/>
                  </a:lnTo>
                  <a:lnTo>
                    <a:pt x="1961" y="397"/>
                  </a:lnTo>
                  <a:lnTo>
                    <a:pt x="2007" y="454"/>
                  </a:lnTo>
                  <a:lnTo>
                    <a:pt x="2048" y="514"/>
                  </a:lnTo>
                  <a:lnTo>
                    <a:pt x="2085" y="576"/>
                  </a:lnTo>
                  <a:lnTo>
                    <a:pt x="2119" y="642"/>
                  </a:lnTo>
                  <a:lnTo>
                    <a:pt x="2147" y="710"/>
                  </a:lnTo>
                  <a:lnTo>
                    <a:pt x="2170" y="779"/>
                  </a:lnTo>
                  <a:lnTo>
                    <a:pt x="2189" y="851"/>
                  </a:lnTo>
                  <a:lnTo>
                    <a:pt x="2203" y="926"/>
                  </a:lnTo>
                  <a:lnTo>
                    <a:pt x="2214" y="1009"/>
                  </a:lnTo>
                  <a:lnTo>
                    <a:pt x="2218" y="1091"/>
                  </a:lnTo>
                  <a:lnTo>
                    <a:pt x="2218" y="1172"/>
                  </a:lnTo>
                  <a:lnTo>
                    <a:pt x="2211" y="1250"/>
                  </a:lnTo>
                  <a:lnTo>
                    <a:pt x="2199" y="1329"/>
                  </a:lnTo>
                  <a:lnTo>
                    <a:pt x="2181" y="1404"/>
                  </a:lnTo>
                  <a:lnTo>
                    <a:pt x="2157" y="1480"/>
                  </a:lnTo>
                  <a:lnTo>
                    <a:pt x="2128" y="1554"/>
                  </a:lnTo>
                  <a:lnTo>
                    <a:pt x="2092" y="1625"/>
                  </a:lnTo>
                  <a:lnTo>
                    <a:pt x="2051" y="1696"/>
                  </a:lnTo>
                  <a:lnTo>
                    <a:pt x="2004" y="1766"/>
                  </a:lnTo>
                  <a:lnTo>
                    <a:pt x="1950" y="1840"/>
                  </a:lnTo>
                  <a:lnTo>
                    <a:pt x="1902" y="1917"/>
                  </a:lnTo>
                  <a:lnTo>
                    <a:pt x="1856" y="1995"/>
                  </a:lnTo>
                  <a:lnTo>
                    <a:pt x="1816" y="2075"/>
                  </a:lnTo>
                  <a:lnTo>
                    <a:pt x="1780" y="2158"/>
                  </a:lnTo>
                  <a:lnTo>
                    <a:pt x="1747" y="2243"/>
                  </a:lnTo>
                  <a:lnTo>
                    <a:pt x="1720" y="2329"/>
                  </a:lnTo>
                  <a:lnTo>
                    <a:pt x="1697" y="2417"/>
                  </a:lnTo>
                  <a:lnTo>
                    <a:pt x="1680" y="2500"/>
                  </a:lnTo>
                  <a:lnTo>
                    <a:pt x="1666" y="2582"/>
                  </a:lnTo>
                  <a:lnTo>
                    <a:pt x="1650" y="2666"/>
                  </a:lnTo>
                  <a:lnTo>
                    <a:pt x="568" y="2666"/>
                  </a:lnTo>
                  <a:lnTo>
                    <a:pt x="553" y="2590"/>
                  </a:lnTo>
                  <a:lnTo>
                    <a:pt x="539" y="2515"/>
                  </a:lnTo>
                  <a:lnTo>
                    <a:pt x="523" y="2440"/>
                  </a:lnTo>
                  <a:lnTo>
                    <a:pt x="498" y="2348"/>
                  </a:lnTo>
                  <a:lnTo>
                    <a:pt x="469" y="2259"/>
                  </a:lnTo>
                  <a:lnTo>
                    <a:pt x="436" y="2170"/>
                  </a:lnTo>
                  <a:lnTo>
                    <a:pt x="397" y="2083"/>
                  </a:lnTo>
                  <a:lnTo>
                    <a:pt x="356" y="1998"/>
                  </a:lnTo>
                  <a:lnTo>
                    <a:pt x="310" y="1916"/>
                  </a:lnTo>
                  <a:lnTo>
                    <a:pt x="260" y="1835"/>
                  </a:lnTo>
                  <a:lnTo>
                    <a:pt x="228" y="1786"/>
                  </a:lnTo>
                  <a:lnTo>
                    <a:pt x="196" y="1736"/>
                  </a:lnTo>
                  <a:lnTo>
                    <a:pt x="164" y="1687"/>
                  </a:lnTo>
                  <a:lnTo>
                    <a:pt x="134" y="1636"/>
                  </a:lnTo>
                  <a:lnTo>
                    <a:pt x="107" y="1585"/>
                  </a:lnTo>
                  <a:lnTo>
                    <a:pt x="83" y="1531"/>
                  </a:lnTo>
                  <a:lnTo>
                    <a:pt x="54" y="1455"/>
                  </a:lnTo>
                  <a:lnTo>
                    <a:pt x="32" y="1378"/>
                  </a:lnTo>
                  <a:lnTo>
                    <a:pt x="15" y="1301"/>
                  </a:lnTo>
                  <a:lnTo>
                    <a:pt x="5" y="1222"/>
                  </a:lnTo>
                  <a:lnTo>
                    <a:pt x="0" y="1143"/>
                  </a:lnTo>
                  <a:lnTo>
                    <a:pt x="1" y="1064"/>
                  </a:lnTo>
                  <a:lnTo>
                    <a:pt x="9" y="983"/>
                  </a:lnTo>
                  <a:lnTo>
                    <a:pt x="22" y="903"/>
                  </a:lnTo>
                  <a:lnTo>
                    <a:pt x="39" y="826"/>
                  </a:lnTo>
                  <a:lnTo>
                    <a:pt x="61" y="751"/>
                  </a:lnTo>
                  <a:lnTo>
                    <a:pt x="87" y="680"/>
                  </a:lnTo>
                  <a:lnTo>
                    <a:pt x="118" y="612"/>
                  </a:lnTo>
                  <a:lnTo>
                    <a:pt x="152" y="547"/>
                  </a:lnTo>
                  <a:lnTo>
                    <a:pt x="192" y="486"/>
                  </a:lnTo>
                  <a:lnTo>
                    <a:pt x="235" y="427"/>
                  </a:lnTo>
                  <a:lnTo>
                    <a:pt x="282" y="371"/>
                  </a:lnTo>
                  <a:lnTo>
                    <a:pt x="334" y="318"/>
                  </a:lnTo>
                  <a:lnTo>
                    <a:pt x="389" y="269"/>
                  </a:lnTo>
                  <a:lnTo>
                    <a:pt x="449" y="223"/>
                  </a:lnTo>
                  <a:lnTo>
                    <a:pt x="512" y="179"/>
                  </a:lnTo>
                  <a:lnTo>
                    <a:pt x="580" y="138"/>
                  </a:lnTo>
                  <a:lnTo>
                    <a:pt x="652" y="100"/>
                  </a:lnTo>
                  <a:lnTo>
                    <a:pt x="720" y="70"/>
                  </a:lnTo>
                  <a:lnTo>
                    <a:pt x="789" y="46"/>
                  </a:lnTo>
                  <a:lnTo>
                    <a:pt x="860" y="27"/>
                  </a:lnTo>
                  <a:lnTo>
                    <a:pt x="930" y="13"/>
                  </a:lnTo>
                  <a:lnTo>
                    <a:pt x="1003" y="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1" name="Group 20">
            <a:extLst>
              <a:ext uri="{FF2B5EF4-FFF2-40B4-BE49-F238E27FC236}">
                <a16:creationId xmlns:a16="http://schemas.microsoft.com/office/drawing/2014/main" id="{FAA03475-E2AE-D779-FA5A-312BDE665B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92234" y="4021476"/>
            <a:ext cx="260406" cy="316964"/>
            <a:chOff x="2864" y="1944"/>
            <a:chExt cx="187" cy="208"/>
          </a:xfrm>
          <a:solidFill>
            <a:schemeClr val="tx2"/>
          </a:solidFill>
        </p:grpSpPr>
        <p:sp>
          <p:nvSpPr>
            <p:cNvPr id="392" name="Freeform 22">
              <a:extLst>
                <a:ext uri="{FF2B5EF4-FFF2-40B4-BE49-F238E27FC236}">
                  <a16:creationId xmlns:a16="http://schemas.microsoft.com/office/drawing/2014/main" id="{E41F2DDA-5CBD-6EF3-27F0-38FDB7E9C3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1944"/>
              <a:ext cx="187" cy="208"/>
            </a:xfrm>
            <a:custGeom>
              <a:avLst/>
              <a:gdLst>
                <a:gd name="T0" fmla="*/ 2831 w 2986"/>
                <a:gd name="T1" fmla="*/ 1311 h 3331"/>
                <a:gd name="T2" fmla="*/ 1373 w 2986"/>
                <a:gd name="T3" fmla="*/ 509 h 3331"/>
                <a:gd name="T4" fmla="*/ 1156 w 2986"/>
                <a:gd name="T5" fmla="*/ 598 h 3331"/>
                <a:gd name="T6" fmla="*/ 990 w 2986"/>
                <a:gd name="T7" fmla="*/ 760 h 3331"/>
                <a:gd name="T8" fmla="*/ 893 w 2986"/>
                <a:gd name="T9" fmla="*/ 973 h 3331"/>
                <a:gd name="T10" fmla="*/ 2105 w 2986"/>
                <a:gd name="T11" fmla="*/ 1153 h 3331"/>
                <a:gd name="T12" fmla="*/ 2079 w 2986"/>
                <a:gd name="T13" fmla="*/ 931 h 3331"/>
                <a:gd name="T14" fmla="*/ 1981 w 2986"/>
                <a:gd name="T15" fmla="*/ 738 h 3331"/>
                <a:gd name="T16" fmla="*/ 1821 w 2986"/>
                <a:gd name="T17" fmla="*/ 592 h 3331"/>
                <a:gd name="T18" fmla="*/ 1613 w 2986"/>
                <a:gd name="T19" fmla="*/ 509 h 3331"/>
                <a:gd name="T20" fmla="*/ 1408 w 2986"/>
                <a:gd name="T21" fmla="*/ 155 h 3331"/>
                <a:gd name="T22" fmla="*/ 1139 w 2986"/>
                <a:gd name="T23" fmla="*/ 219 h 3331"/>
                <a:gd name="T24" fmla="*/ 893 w 2986"/>
                <a:gd name="T25" fmla="*/ 363 h 3331"/>
                <a:gd name="T26" fmla="*/ 702 w 2986"/>
                <a:gd name="T27" fmla="*/ 565 h 3331"/>
                <a:gd name="T28" fmla="*/ 582 w 2986"/>
                <a:gd name="T29" fmla="*/ 804 h 3331"/>
                <a:gd name="T30" fmla="*/ 533 w 2986"/>
                <a:gd name="T31" fmla="*/ 1080 h 3331"/>
                <a:gd name="T32" fmla="*/ 732 w 2986"/>
                <a:gd name="T33" fmla="*/ 1027 h 3331"/>
                <a:gd name="T34" fmla="*/ 795 w 2986"/>
                <a:gd name="T35" fmla="*/ 794 h 3331"/>
                <a:gd name="T36" fmla="*/ 934 w 2986"/>
                <a:gd name="T37" fmla="*/ 588 h 3331"/>
                <a:gd name="T38" fmla="*/ 1155 w 2986"/>
                <a:gd name="T39" fmla="*/ 423 h 3331"/>
                <a:gd name="T40" fmla="*/ 1416 w 2986"/>
                <a:gd name="T41" fmla="*/ 350 h 3331"/>
                <a:gd name="T42" fmla="*/ 1687 w 2986"/>
                <a:gd name="T43" fmla="*/ 369 h 3331"/>
                <a:gd name="T44" fmla="*/ 1926 w 2986"/>
                <a:gd name="T45" fmla="*/ 479 h 3331"/>
                <a:gd name="T46" fmla="*/ 2117 w 2986"/>
                <a:gd name="T47" fmla="*/ 667 h 3331"/>
                <a:gd name="T48" fmla="*/ 2227 w 2986"/>
                <a:gd name="T49" fmla="*/ 893 h 3331"/>
                <a:gd name="T50" fmla="*/ 2260 w 2986"/>
                <a:gd name="T51" fmla="*/ 1154 h 3331"/>
                <a:gd name="T52" fmla="*/ 2447 w 2986"/>
                <a:gd name="T53" fmla="*/ 1003 h 3331"/>
                <a:gd name="T54" fmla="*/ 2396 w 2986"/>
                <a:gd name="T55" fmla="*/ 788 h 3331"/>
                <a:gd name="T56" fmla="*/ 2289 w 2986"/>
                <a:gd name="T57" fmla="*/ 575 h 3331"/>
                <a:gd name="T58" fmla="*/ 2117 w 2986"/>
                <a:gd name="T59" fmla="*/ 382 h 3331"/>
                <a:gd name="T60" fmla="*/ 1881 w 2986"/>
                <a:gd name="T61" fmla="*/ 232 h 3331"/>
                <a:gd name="T62" fmla="*/ 1614 w 2986"/>
                <a:gd name="T63" fmla="*/ 159 h 3331"/>
                <a:gd name="T64" fmla="*/ 1594 w 2986"/>
                <a:gd name="T65" fmla="*/ 4 h 3331"/>
                <a:gd name="T66" fmla="*/ 1906 w 2986"/>
                <a:gd name="T67" fmla="*/ 78 h 3331"/>
                <a:gd name="T68" fmla="*/ 2178 w 2986"/>
                <a:gd name="T69" fmla="*/ 235 h 3331"/>
                <a:gd name="T70" fmla="*/ 2395 w 2986"/>
                <a:gd name="T71" fmla="*/ 461 h 3331"/>
                <a:gd name="T72" fmla="*/ 2542 w 2986"/>
                <a:gd name="T73" fmla="*/ 743 h 3331"/>
                <a:gd name="T74" fmla="*/ 2606 w 2986"/>
                <a:gd name="T75" fmla="*/ 1069 h 3331"/>
                <a:gd name="T76" fmla="*/ 2917 w 2986"/>
                <a:gd name="T77" fmla="*/ 1158 h 3331"/>
                <a:gd name="T78" fmla="*/ 2979 w 2986"/>
                <a:gd name="T79" fmla="*/ 1203 h 3331"/>
                <a:gd name="T80" fmla="*/ 2984 w 2986"/>
                <a:gd name="T81" fmla="*/ 3262 h 3331"/>
                <a:gd name="T82" fmla="*/ 2939 w 2986"/>
                <a:gd name="T83" fmla="*/ 3324 h 3331"/>
                <a:gd name="T84" fmla="*/ 68 w 2986"/>
                <a:gd name="T85" fmla="*/ 3329 h 3331"/>
                <a:gd name="T86" fmla="*/ 7 w 2986"/>
                <a:gd name="T87" fmla="*/ 3284 h 3331"/>
                <a:gd name="T88" fmla="*/ 1 w 2986"/>
                <a:gd name="T89" fmla="*/ 1224 h 3331"/>
                <a:gd name="T90" fmla="*/ 47 w 2986"/>
                <a:gd name="T91" fmla="*/ 1165 h 3331"/>
                <a:gd name="T92" fmla="*/ 379 w 2986"/>
                <a:gd name="T93" fmla="*/ 1156 h 3331"/>
                <a:gd name="T94" fmla="*/ 415 w 2986"/>
                <a:gd name="T95" fmla="*/ 838 h 3331"/>
                <a:gd name="T96" fmla="*/ 528 w 2986"/>
                <a:gd name="T97" fmla="*/ 556 h 3331"/>
                <a:gd name="T98" fmla="*/ 722 w 2986"/>
                <a:gd name="T99" fmla="*/ 312 h 3331"/>
                <a:gd name="T100" fmla="*/ 981 w 2986"/>
                <a:gd name="T101" fmla="*/ 122 h 3331"/>
                <a:gd name="T102" fmla="*/ 1274 w 2986"/>
                <a:gd name="T103" fmla="*/ 20 h 3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86" h="3331">
                  <a:moveTo>
                    <a:pt x="154" y="1311"/>
                  </a:moveTo>
                  <a:lnTo>
                    <a:pt x="154" y="3177"/>
                  </a:lnTo>
                  <a:lnTo>
                    <a:pt x="2831" y="3177"/>
                  </a:lnTo>
                  <a:lnTo>
                    <a:pt x="2831" y="1311"/>
                  </a:lnTo>
                  <a:lnTo>
                    <a:pt x="154" y="1311"/>
                  </a:lnTo>
                  <a:close/>
                  <a:moveTo>
                    <a:pt x="1495" y="497"/>
                  </a:moveTo>
                  <a:lnTo>
                    <a:pt x="1433" y="499"/>
                  </a:lnTo>
                  <a:lnTo>
                    <a:pt x="1373" y="509"/>
                  </a:lnTo>
                  <a:lnTo>
                    <a:pt x="1316" y="522"/>
                  </a:lnTo>
                  <a:lnTo>
                    <a:pt x="1260" y="543"/>
                  </a:lnTo>
                  <a:lnTo>
                    <a:pt x="1207" y="569"/>
                  </a:lnTo>
                  <a:lnTo>
                    <a:pt x="1156" y="598"/>
                  </a:lnTo>
                  <a:lnTo>
                    <a:pt x="1109" y="632"/>
                  </a:lnTo>
                  <a:lnTo>
                    <a:pt x="1065" y="671"/>
                  </a:lnTo>
                  <a:lnTo>
                    <a:pt x="1025" y="714"/>
                  </a:lnTo>
                  <a:lnTo>
                    <a:pt x="990" y="760"/>
                  </a:lnTo>
                  <a:lnTo>
                    <a:pt x="958" y="809"/>
                  </a:lnTo>
                  <a:lnTo>
                    <a:pt x="931" y="861"/>
                  </a:lnTo>
                  <a:lnTo>
                    <a:pt x="910" y="915"/>
                  </a:lnTo>
                  <a:lnTo>
                    <a:pt x="893" y="973"/>
                  </a:lnTo>
                  <a:lnTo>
                    <a:pt x="883" y="1032"/>
                  </a:lnTo>
                  <a:lnTo>
                    <a:pt x="879" y="1091"/>
                  </a:lnTo>
                  <a:lnTo>
                    <a:pt x="880" y="1153"/>
                  </a:lnTo>
                  <a:lnTo>
                    <a:pt x="2105" y="1153"/>
                  </a:lnTo>
                  <a:lnTo>
                    <a:pt x="2106" y="1096"/>
                  </a:lnTo>
                  <a:lnTo>
                    <a:pt x="2102" y="1040"/>
                  </a:lnTo>
                  <a:lnTo>
                    <a:pt x="2094" y="984"/>
                  </a:lnTo>
                  <a:lnTo>
                    <a:pt x="2079" y="931"/>
                  </a:lnTo>
                  <a:lnTo>
                    <a:pt x="2061" y="880"/>
                  </a:lnTo>
                  <a:lnTo>
                    <a:pt x="2038" y="830"/>
                  </a:lnTo>
                  <a:lnTo>
                    <a:pt x="2012" y="783"/>
                  </a:lnTo>
                  <a:lnTo>
                    <a:pt x="1981" y="738"/>
                  </a:lnTo>
                  <a:lnTo>
                    <a:pt x="1946" y="697"/>
                  </a:lnTo>
                  <a:lnTo>
                    <a:pt x="1908" y="659"/>
                  </a:lnTo>
                  <a:lnTo>
                    <a:pt x="1866" y="623"/>
                  </a:lnTo>
                  <a:lnTo>
                    <a:pt x="1821" y="592"/>
                  </a:lnTo>
                  <a:lnTo>
                    <a:pt x="1773" y="564"/>
                  </a:lnTo>
                  <a:lnTo>
                    <a:pt x="1723" y="541"/>
                  </a:lnTo>
                  <a:lnTo>
                    <a:pt x="1670" y="523"/>
                  </a:lnTo>
                  <a:lnTo>
                    <a:pt x="1613" y="509"/>
                  </a:lnTo>
                  <a:lnTo>
                    <a:pt x="1555" y="500"/>
                  </a:lnTo>
                  <a:lnTo>
                    <a:pt x="1495" y="497"/>
                  </a:lnTo>
                  <a:close/>
                  <a:moveTo>
                    <a:pt x="1477" y="151"/>
                  </a:moveTo>
                  <a:lnTo>
                    <a:pt x="1408" y="155"/>
                  </a:lnTo>
                  <a:lnTo>
                    <a:pt x="1339" y="163"/>
                  </a:lnTo>
                  <a:lnTo>
                    <a:pt x="1272" y="177"/>
                  </a:lnTo>
                  <a:lnTo>
                    <a:pt x="1205" y="195"/>
                  </a:lnTo>
                  <a:lnTo>
                    <a:pt x="1139" y="219"/>
                  </a:lnTo>
                  <a:lnTo>
                    <a:pt x="1075" y="247"/>
                  </a:lnTo>
                  <a:lnTo>
                    <a:pt x="1013" y="280"/>
                  </a:lnTo>
                  <a:lnTo>
                    <a:pt x="953" y="319"/>
                  </a:lnTo>
                  <a:lnTo>
                    <a:pt x="893" y="363"/>
                  </a:lnTo>
                  <a:lnTo>
                    <a:pt x="838" y="410"/>
                  </a:lnTo>
                  <a:lnTo>
                    <a:pt x="788" y="460"/>
                  </a:lnTo>
                  <a:lnTo>
                    <a:pt x="743" y="511"/>
                  </a:lnTo>
                  <a:lnTo>
                    <a:pt x="702" y="565"/>
                  </a:lnTo>
                  <a:lnTo>
                    <a:pt x="665" y="622"/>
                  </a:lnTo>
                  <a:lnTo>
                    <a:pt x="634" y="681"/>
                  </a:lnTo>
                  <a:lnTo>
                    <a:pt x="605" y="741"/>
                  </a:lnTo>
                  <a:lnTo>
                    <a:pt x="582" y="804"/>
                  </a:lnTo>
                  <a:lnTo>
                    <a:pt x="563" y="870"/>
                  </a:lnTo>
                  <a:lnTo>
                    <a:pt x="550" y="938"/>
                  </a:lnTo>
                  <a:lnTo>
                    <a:pt x="539" y="1007"/>
                  </a:lnTo>
                  <a:lnTo>
                    <a:pt x="533" y="1080"/>
                  </a:lnTo>
                  <a:lnTo>
                    <a:pt x="532" y="1154"/>
                  </a:lnTo>
                  <a:lnTo>
                    <a:pt x="726" y="1154"/>
                  </a:lnTo>
                  <a:lnTo>
                    <a:pt x="727" y="1090"/>
                  </a:lnTo>
                  <a:lnTo>
                    <a:pt x="732" y="1027"/>
                  </a:lnTo>
                  <a:lnTo>
                    <a:pt x="741" y="967"/>
                  </a:lnTo>
                  <a:lnTo>
                    <a:pt x="754" y="907"/>
                  </a:lnTo>
                  <a:lnTo>
                    <a:pt x="773" y="849"/>
                  </a:lnTo>
                  <a:lnTo>
                    <a:pt x="795" y="794"/>
                  </a:lnTo>
                  <a:lnTo>
                    <a:pt x="822" y="739"/>
                  </a:lnTo>
                  <a:lnTo>
                    <a:pt x="855" y="687"/>
                  </a:lnTo>
                  <a:lnTo>
                    <a:pt x="892" y="637"/>
                  </a:lnTo>
                  <a:lnTo>
                    <a:pt x="934" y="588"/>
                  </a:lnTo>
                  <a:lnTo>
                    <a:pt x="986" y="538"/>
                  </a:lnTo>
                  <a:lnTo>
                    <a:pt x="1039" y="494"/>
                  </a:lnTo>
                  <a:lnTo>
                    <a:pt x="1096" y="455"/>
                  </a:lnTo>
                  <a:lnTo>
                    <a:pt x="1155" y="423"/>
                  </a:lnTo>
                  <a:lnTo>
                    <a:pt x="1216" y="396"/>
                  </a:lnTo>
                  <a:lnTo>
                    <a:pt x="1281" y="375"/>
                  </a:lnTo>
                  <a:lnTo>
                    <a:pt x="1347" y="359"/>
                  </a:lnTo>
                  <a:lnTo>
                    <a:pt x="1416" y="350"/>
                  </a:lnTo>
                  <a:lnTo>
                    <a:pt x="1488" y="346"/>
                  </a:lnTo>
                  <a:lnTo>
                    <a:pt x="1556" y="349"/>
                  </a:lnTo>
                  <a:lnTo>
                    <a:pt x="1623" y="356"/>
                  </a:lnTo>
                  <a:lnTo>
                    <a:pt x="1687" y="369"/>
                  </a:lnTo>
                  <a:lnTo>
                    <a:pt x="1750" y="388"/>
                  </a:lnTo>
                  <a:lnTo>
                    <a:pt x="1811" y="413"/>
                  </a:lnTo>
                  <a:lnTo>
                    <a:pt x="1870" y="444"/>
                  </a:lnTo>
                  <a:lnTo>
                    <a:pt x="1926" y="479"/>
                  </a:lnTo>
                  <a:lnTo>
                    <a:pt x="1981" y="521"/>
                  </a:lnTo>
                  <a:lnTo>
                    <a:pt x="2031" y="567"/>
                  </a:lnTo>
                  <a:lnTo>
                    <a:pt x="2077" y="616"/>
                  </a:lnTo>
                  <a:lnTo>
                    <a:pt x="2117" y="667"/>
                  </a:lnTo>
                  <a:lnTo>
                    <a:pt x="2152" y="719"/>
                  </a:lnTo>
                  <a:lnTo>
                    <a:pt x="2182" y="775"/>
                  </a:lnTo>
                  <a:lnTo>
                    <a:pt x="2207" y="834"/>
                  </a:lnTo>
                  <a:lnTo>
                    <a:pt x="2227" y="893"/>
                  </a:lnTo>
                  <a:lnTo>
                    <a:pt x="2242" y="955"/>
                  </a:lnTo>
                  <a:lnTo>
                    <a:pt x="2253" y="1020"/>
                  </a:lnTo>
                  <a:lnTo>
                    <a:pt x="2259" y="1086"/>
                  </a:lnTo>
                  <a:lnTo>
                    <a:pt x="2260" y="1154"/>
                  </a:lnTo>
                  <a:lnTo>
                    <a:pt x="2449" y="1154"/>
                  </a:lnTo>
                  <a:lnTo>
                    <a:pt x="2452" y="1106"/>
                  </a:lnTo>
                  <a:lnTo>
                    <a:pt x="2451" y="1056"/>
                  </a:lnTo>
                  <a:lnTo>
                    <a:pt x="2447" y="1003"/>
                  </a:lnTo>
                  <a:lnTo>
                    <a:pt x="2439" y="951"/>
                  </a:lnTo>
                  <a:lnTo>
                    <a:pt x="2429" y="897"/>
                  </a:lnTo>
                  <a:lnTo>
                    <a:pt x="2414" y="843"/>
                  </a:lnTo>
                  <a:lnTo>
                    <a:pt x="2396" y="788"/>
                  </a:lnTo>
                  <a:lnTo>
                    <a:pt x="2375" y="734"/>
                  </a:lnTo>
                  <a:lnTo>
                    <a:pt x="2350" y="680"/>
                  </a:lnTo>
                  <a:lnTo>
                    <a:pt x="2321" y="626"/>
                  </a:lnTo>
                  <a:lnTo>
                    <a:pt x="2289" y="575"/>
                  </a:lnTo>
                  <a:lnTo>
                    <a:pt x="2252" y="523"/>
                  </a:lnTo>
                  <a:lnTo>
                    <a:pt x="2211" y="474"/>
                  </a:lnTo>
                  <a:lnTo>
                    <a:pt x="2166" y="427"/>
                  </a:lnTo>
                  <a:lnTo>
                    <a:pt x="2117" y="382"/>
                  </a:lnTo>
                  <a:lnTo>
                    <a:pt x="2063" y="339"/>
                  </a:lnTo>
                  <a:lnTo>
                    <a:pt x="2006" y="299"/>
                  </a:lnTo>
                  <a:lnTo>
                    <a:pt x="1944" y="264"/>
                  </a:lnTo>
                  <a:lnTo>
                    <a:pt x="1881" y="232"/>
                  </a:lnTo>
                  <a:lnTo>
                    <a:pt x="1816" y="207"/>
                  </a:lnTo>
                  <a:lnTo>
                    <a:pt x="1750" y="186"/>
                  </a:lnTo>
                  <a:lnTo>
                    <a:pt x="1682" y="169"/>
                  </a:lnTo>
                  <a:lnTo>
                    <a:pt x="1614" y="159"/>
                  </a:lnTo>
                  <a:lnTo>
                    <a:pt x="1546" y="153"/>
                  </a:lnTo>
                  <a:lnTo>
                    <a:pt x="1477" y="151"/>
                  </a:lnTo>
                  <a:close/>
                  <a:moveTo>
                    <a:pt x="1512" y="0"/>
                  </a:moveTo>
                  <a:lnTo>
                    <a:pt x="1594" y="4"/>
                  </a:lnTo>
                  <a:lnTo>
                    <a:pt x="1676" y="14"/>
                  </a:lnTo>
                  <a:lnTo>
                    <a:pt x="1754" y="30"/>
                  </a:lnTo>
                  <a:lnTo>
                    <a:pt x="1832" y="52"/>
                  </a:lnTo>
                  <a:lnTo>
                    <a:pt x="1906" y="78"/>
                  </a:lnTo>
                  <a:lnTo>
                    <a:pt x="1979" y="111"/>
                  </a:lnTo>
                  <a:lnTo>
                    <a:pt x="2048" y="147"/>
                  </a:lnTo>
                  <a:lnTo>
                    <a:pt x="2115" y="189"/>
                  </a:lnTo>
                  <a:lnTo>
                    <a:pt x="2178" y="235"/>
                  </a:lnTo>
                  <a:lnTo>
                    <a:pt x="2238" y="286"/>
                  </a:lnTo>
                  <a:lnTo>
                    <a:pt x="2294" y="340"/>
                  </a:lnTo>
                  <a:lnTo>
                    <a:pt x="2346" y="399"/>
                  </a:lnTo>
                  <a:lnTo>
                    <a:pt x="2395" y="461"/>
                  </a:lnTo>
                  <a:lnTo>
                    <a:pt x="2439" y="527"/>
                  </a:lnTo>
                  <a:lnTo>
                    <a:pt x="2478" y="596"/>
                  </a:lnTo>
                  <a:lnTo>
                    <a:pt x="2513" y="668"/>
                  </a:lnTo>
                  <a:lnTo>
                    <a:pt x="2542" y="743"/>
                  </a:lnTo>
                  <a:lnTo>
                    <a:pt x="2567" y="821"/>
                  </a:lnTo>
                  <a:lnTo>
                    <a:pt x="2586" y="902"/>
                  </a:lnTo>
                  <a:lnTo>
                    <a:pt x="2599" y="984"/>
                  </a:lnTo>
                  <a:lnTo>
                    <a:pt x="2606" y="1069"/>
                  </a:lnTo>
                  <a:lnTo>
                    <a:pt x="2607" y="1156"/>
                  </a:lnTo>
                  <a:lnTo>
                    <a:pt x="2646" y="1156"/>
                  </a:lnTo>
                  <a:lnTo>
                    <a:pt x="2891" y="1156"/>
                  </a:lnTo>
                  <a:lnTo>
                    <a:pt x="2917" y="1158"/>
                  </a:lnTo>
                  <a:lnTo>
                    <a:pt x="2938" y="1165"/>
                  </a:lnTo>
                  <a:lnTo>
                    <a:pt x="2956" y="1173"/>
                  </a:lnTo>
                  <a:lnTo>
                    <a:pt x="2969" y="1187"/>
                  </a:lnTo>
                  <a:lnTo>
                    <a:pt x="2979" y="1203"/>
                  </a:lnTo>
                  <a:lnTo>
                    <a:pt x="2984" y="1225"/>
                  </a:lnTo>
                  <a:lnTo>
                    <a:pt x="2986" y="1250"/>
                  </a:lnTo>
                  <a:lnTo>
                    <a:pt x="2986" y="3237"/>
                  </a:lnTo>
                  <a:lnTo>
                    <a:pt x="2984" y="3262"/>
                  </a:lnTo>
                  <a:lnTo>
                    <a:pt x="2979" y="3284"/>
                  </a:lnTo>
                  <a:lnTo>
                    <a:pt x="2969" y="3301"/>
                  </a:lnTo>
                  <a:lnTo>
                    <a:pt x="2956" y="3314"/>
                  </a:lnTo>
                  <a:lnTo>
                    <a:pt x="2939" y="3324"/>
                  </a:lnTo>
                  <a:lnTo>
                    <a:pt x="2917" y="3329"/>
                  </a:lnTo>
                  <a:lnTo>
                    <a:pt x="2892" y="3331"/>
                  </a:lnTo>
                  <a:lnTo>
                    <a:pt x="92" y="3331"/>
                  </a:lnTo>
                  <a:lnTo>
                    <a:pt x="68" y="3329"/>
                  </a:lnTo>
                  <a:lnTo>
                    <a:pt x="47" y="3324"/>
                  </a:lnTo>
                  <a:lnTo>
                    <a:pt x="29" y="3314"/>
                  </a:lnTo>
                  <a:lnTo>
                    <a:pt x="17" y="3301"/>
                  </a:lnTo>
                  <a:lnTo>
                    <a:pt x="7" y="3284"/>
                  </a:lnTo>
                  <a:lnTo>
                    <a:pt x="1" y="3263"/>
                  </a:lnTo>
                  <a:lnTo>
                    <a:pt x="0" y="3239"/>
                  </a:lnTo>
                  <a:lnTo>
                    <a:pt x="0" y="1248"/>
                  </a:lnTo>
                  <a:lnTo>
                    <a:pt x="1" y="1224"/>
                  </a:lnTo>
                  <a:lnTo>
                    <a:pt x="7" y="1203"/>
                  </a:lnTo>
                  <a:lnTo>
                    <a:pt x="17" y="1187"/>
                  </a:lnTo>
                  <a:lnTo>
                    <a:pt x="29" y="1174"/>
                  </a:lnTo>
                  <a:lnTo>
                    <a:pt x="47" y="1165"/>
                  </a:lnTo>
                  <a:lnTo>
                    <a:pt x="68" y="1158"/>
                  </a:lnTo>
                  <a:lnTo>
                    <a:pt x="92" y="1156"/>
                  </a:lnTo>
                  <a:lnTo>
                    <a:pt x="234" y="1156"/>
                  </a:lnTo>
                  <a:lnTo>
                    <a:pt x="379" y="1156"/>
                  </a:lnTo>
                  <a:lnTo>
                    <a:pt x="381" y="1073"/>
                  </a:lnTo>
                  <a:lnTo>
                    <a:pt x="388" y="993"/>
                  </a:lnTo>
                  <a:lnTo>
                    <a:pt x="399" y="914"/>
                  </a:lnTo>
                  <a:lnTo>
                    <a:pt x="415" y="838"/>
                  </a:lnTo>
                  <a:lnTo>
                    <a:pt x="436" y="764"/>
                  </a:lnTo>
                  <a:lnTo>
                    <a:pt x="462" y="692"/>
                  </a:lnTo>
                  <a:lnTo>
                    <a:pt x="492" y="623"/>
                  </a:lnTo>
                  <a:lnTo>
                    <a:pt x="528" y="556"/>
                  </a:lnTo>
                  <a:lnTo>
                    <a:pt x="569" y="491"/>
                  </a:lnTo>
                  <a:lnTo>
                    <a:pt x="615" y="429"/>
                  </a:lnTo>
                  <a:lnTo>
                    <a:pt x="665" y="369"/>
                  </a:lnTo>
                  <a:lnTo>
                    <a:pt x="722" y="312"/>
                  </a:lnTo>
                  <a:lnTo>
                    <a:pt x="782" y="256"/>
                  </a:lnTo>
                  <a:lnTo>
                    <a:pt x="847" y="206"/>
                  </a:lnTo>
                  <a:lnTo>
                    <a:pt x="913" y="162"/>
                  </a:lnTo>
                  <a:lnTo>
                    <a:pt x="981" y="122"/>
                  </a:lnTo>
                  <a:lnTo>
                    <a:pt x="1052" y="89"/>
                  </a:lnTo>
                  <a:lnTo>
                    <a:pt x="1124" y="60"/>
                  </a:lnTo>
                  <a:lnTo>
                    <a:pt x="1197" y="37"/>
                  </a:lnTo>
                  <a:lnTo>
                    <a:pt x="1274" y="20"/>
                  </a:lnTo>
                  <a:lnTo>
                    <a:pt x="1351" y="7"/>
                  </a:lnTo>
                  <a:lnTo>
                    <a:pt x="1431" y="1"/>
                  </a:lnTo>
                  <a:lnTo>
                    <a:pt x="15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3" name="Freeform 23">
              <a:extLst>
                <a:ext uri="{FF2B5EF4-FFF2-40B4-BE49-F238E27FC236}">
                  <a16:creationId xmlns:a16="http://schemas.microsoft.com/office/drawing/2014/main" id="{F229E097-7046-6C0B-1BC6-44FD39C0B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041"/>
              <a:ext cx="36" cy="81"/>
            </a:xfrm>
            <a:custGeom>
              <a:avLst/>
              <a:gdLst>
                <a:gd name="T0" fmla="*/ 279 w 580"/>
                <a:gd name="T1" fmla="*/ 0 h 1306"/>
                <a:gd name="T2" fmla="*/ 323 w 580"/>
                <a:gd name="T3" fmla="*/ 0 h 1306"/>
                <a:gd name="T4" fmla="*/ 360 w 580"/>
                <a:gd name="T5" fmla="*/ 7 h 1306"/>
                <a:gd name="T6" fmla="*/ 395 w 580"/>
                <a:gd name="T7" fmla="*/ 17 h 1306"/>
                <a:gd name="T8" fmla="*/ 429 w 580"/>
                <a:gd name="T9" fmla="*/ 33 h 1306"/>
                <a:gd name="T10" fmla="*/ 460 w 580"/>
                <a:gd name="T11" fmla="*/ 53 h 1306"/>
                <a:gd name="T12" fmla="*/ 490 w 580"/>
                <a:gd name="T13" fmla="*/ 78 h 1306"/>
                <a:gd name="T14" fmla="*/ 515 w 580"/>
                <a:gd name="T15" fmla="*/ 106 h 1306"/>
                <a:gd name="T16" fmla="*/ 537 w 580"/>
                <a:gd name="T17" fmla="*/ 137 h 1306"/>
                <a:gd name="T18" fmla="*/ 555 w 580"/>
                <a:gd name="T19" fmla="*/ 172 h 1306"/>
                <a:gd name="T20" fmla="*/ 568 w 580"/>
                <a:gd name="T21" fmla="*/ 210 h 1306"/>
                <a:gd name="T22" fmla="*/ 577 w 580"/>
                <a:gd name="T23" fmla="*/ 251 h 1306"/>
                <a:gd name="T24" fmla="*/ 580 w 580"/>
                <a:gd name="T25" fmla="*/ 291 h 1306"/>
                <a:gd name="T26" fmla="*/ 578 w 580"/>
                <a:gd name="T27" fmla="*/ 330 h 1306"/>
                <a:gd name="T28" fmla="*/ 569 w 580"/>
                <a:gd name="T29" fmla="*/ 367 h 1306"/>
                <a:gd name="T30" fmla="*/ 557 w 580"/>
                <a:gd name="T31" fmla="*/ 403 h 1306"/>
                <a:gd name="T32" fmla="*/ 539 w 580"/>
                <a:gd name="T33" fmla="*/ 437 h 1306"/>
                <a:gd name="T34" fmla="*/ 515 w 580"/>
                <a:gd name="T35" fmla="*/ 470 h 1306"/>
                <a:gd name="T36" fmla="*/ 486 w 580"/>
                <a:gd name="T37" fmla="*/ 501 h 1306"/>
                <a:gd name="T38" fmla="*/ 469 w 580"/>
                <a:gd name="T39" fmla="*/ 519 h 1306"/>
                <a:gd name="T40" fmla="*/ 456 w 580"/>
                <a:gd name="T41" fmla="*/ 539 h 1306"/>
                <a:gd name="T42" fmla="*/ 447 w 580"/>
                <a:gd name="T43" fmla="*/ 559 h 1306"/>
                <a:gd name="T44" fmla="*/ 442 w 580"/>
                <a:gd name="T45" fmla="*/ 581 h 1306"/>
                <a:gd name="T46" fmla="*/ 441 w 580"/>
                <a:gd name="T47" fmla="*/ 604 h 1306"/>
                <a:gd name="T48" fmla="*/ 445 w 580"/>
                <a:gd name="T49" fmla="*/ 630 h 1306"/>
                <a:gd name="T50" fmla="*/ 500 w 580"/>
                <a:gd name="T51" fmla="*/ 945 h 1306"/>
                <a:gd name="T52" fmla="*/ 553 w 580"/>
                <a:gd name="T53" fmla="*/ 1262 h 1306"/>
                <a:gd name="T54" fmla="*/ 556 w 580"/>
                <a:gd name="T55" fmla="*/ 1282 h 1306"/>
                <a:gd name="T56" fmla="*/ 558 w 580"/>
                <a:gd name="T57" fmla="*/ 1306 h 1306"/>
                <a:gd name="T58" fmla="*/ 21 w 580"/>
                <a:gd name="T59" fmla="*/ 1306 h 1306"/>
                <a:gd name="T60" fmla="*/ 69 w 580"/>
                <a:gd name="T61" fmla="*/ 1030 h 1306"/>
                <a:gd name="T62" fmla="*/ 114 w 580"/>
                <a:gd name="T63" fmla="*/ 757 h 1306"/>
                <a:gd name="T64" fmla="*/ 137 w 580"/>
                <a:gd name="T65" fmla="*/ 624 h 1306"/>
                <a:gd name="T66" fmla="*/ 140 w 580"/>
                <a:gd name="T67" fmla="*/ 597 h 1306"/>
                <a:gd name="T68" fmla="*/ 137 w 580"/>
                <a:gd name="T69" fmla="*/ 573 h 1306"/>
                <a:gd name="T70" fmla="*/ 129 w 580"/>
                <a:gd name="T71" fmla="*/ 551 h 1306"/>
                <a:gd name="T72" fmla="*/ 119 w 580"/>
                <a:gd name="T73" fmla="*/ 531 h 1306"/>
                <a:gd name="T74" fmla="*/ 103 w 580"/>
                <a:gd name="T75" fmla="*/ 511 h 1306"/>
                <a:gd name="T76" fmla="*/ 85 w 580"/>
                <a:gd name="T77" fmla="*/ 493 h 1306"/>
                <a:gd name="T78" fmla="*/ 58 w 580"/>
                <a:gd name="T79" fmla="*/ 462 h 1306"/>
                <a:gd name="T80" fmla="*/ 37 w 580"/>
                <a:gd name="T81" fmla="*/ 430 h 1306"/>
                <a:gd name="T82" fmla="*/ 20 w 580"/>
                <a:gd name="T83" fmla="*/ 394 h 1306"/>
                <a:gd name="T84" fmla="*/ 8 w 580"/>
                <a:gd name="T85" fmla="*/ 357 h 1306"/>
                <a:gd name="T86" fmla="*/ 2 w 580"/>
                <a:gd name="T87" fmla="*/ 320 h 1306"/>
                <a:gd name="T88" fmla="*/ 0 w 580"/>
                <a:gd name="T89" fmla="*/ 281 h 1306"/>
                <a:gd name="T90" fmla="*/ 4 w 580"/>
                <a:gd name="T91" fmla="*/ 242 h 1306"/>
                <a:gd name="T92" fmla="*/ 13 w 580"/>
                <a:gd name="T93" fmla="*/ 205 h 1306"/>
                <a:gd name="T94" fmla="*/ 28 w 580"/>
                <a:gd name="T95" fmla="*/ 167 h 1306"/>
                <a:gd name="T96" fmla="*/ 47 w 580"/>
                <a:gd name="T97" fmla="*/ 131 h 1306"/>
                <a:gd name="T98" fmla="*/ 71 w 580"/>
                <a:gd name="T99" fmla="*/ 100 h 1306"/>
                <a:gd name="T100" fmla="*/ 98 w 580"/>
                <a:gd name="T101" fmla="*/ 71 h 1306"/>
                <a:gd name="T102" fmla="*/ 128 w 580"/>
                <a:gd name="T103" fmla="*/ 48 h 1306"/>
                <a:gd name="T104" fmla="*/ 163 w 580"/>
                <a:gd name="T105" fmla="*/ 29 h 1306"/>
                <a:gd name="T106" fmla="*/ 199 w 580"/>
                <a:gd name="T107" fmla="*/ 15 h 1306"/>
                <a:gd name="T108" fmla="*/ 238 w 580"/>
                <a:gd name="T109" fmla="*/ 4 h 1306"/>
                <a:gd name="T110" fmla="*/ 279 w 580"/>
                <a:gd name="T111" fmla="*/ 0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0" h="1306">
                  <a:moveTo>
                    <a:pt x="279" y="0"/>
                  </a:moveTo>
                  <a:lnTo>
                    <a:pt x="323" y="0"/>
                  </a:lnTo>
                  <a:lnTo>
                    <a:pt x="360" y="7"/>
                  </a:lnTo>
                  <a:lnTo>
                    <a:pt x="395" y="17"/>
                  </a:lnTo>
                  <a:lnTo>
                    <a:pt x="429" y="33"/>
                  </a:lnTo>
                  <a:lnTo>
                    <a:pt x="460" y="53"/>
                  </a:lnTo>
                  <a:lnTo>
                    <a:pt x="490" y="78"/>
                  </a:lnTo>
                  <a:lnTo>
                    <a:pt x="515" y="106"/>
                  </a:lnTo>
                  <a:lnTo>
                    <a:pt x="537" y="137"/>
                  </a:lnTo>
                  <a:lnTo>
                    <a:pt x="555" y="172"/>
                  </a:lnTo>
                  <a:lnTo>
                    <a:pt x="568" y="210"/>
                  </a:lnTo>
                  <a:lnTo>
                    <a:pt x="577" y="251"/>
                  </a:lnTo>
                  <a:lnTo>
                    <a:pt x="580" y="291"/>
                  </a:lnTo>
                  <a:lnTo>
                    <a:pt x="578" y="330"/>
                  </a:lnTo>
                  <a:lnTo>
                    <a:pt x="569" y="367"/>
                  </a:lnTo>
                  <a:lnTo>
                    <a:pt x="557" y="403"/>
                  </a:lnTo>
                  <a:lnTo>
                    <a:pt x="539" y="437"/>
                  </a:lnTo>
                  <a:lnTo>
                    <a:pt x="515" y="470"/>
                  </a:lnTo>
                  <a:lnTo>
                    <a:pt x="486" y="501"/>
                  </a:lnTo>
                  <a:lnTo>
                    <a:pt x="469" y="519"/>
                  </a:lnTo>
                  <a:lnTo>
                    <a:pt x="456" y="539"/>
                  </a:lnTo>
                  <a:lnTo>
                    <a:pt x="447" y="559"/>
                  </a:lnTo>
                  <a:lnTo>
                    <a:pt x="442" y="581"/>
                  </a:lnTo>
                  <a:lnTo>
                    <a:pt x="441" y="604"/>
                  </a:lnTo>
                  <a:lnTo>
                    <a:pt x="445" y="630"/>
                  </a:lnTo>
                  <a:lnTo>
                    <a:pt x="500" y="945"/>
                  </a:lnTo>
                  <a:lnTo>
                    <a:pt x="553" y="1262"/>
                  </a:lnTo>
                  <a:lnTo>
                    <a:pt x="556" y="1282"/>
                  </a:lnTo>
                  <a:lnTo>
                    <a:pt x="558" y="1306"/>
                  </a:lnTo>
                  <a:lnTo>
                    <a:pt x="21" y="1306"/>
                  </a:lnTo>
                  <a:lnTo>
                    <a:pt x="69" y="1030"/>
                  </a:lnTo>
                  <a:lnTo>
                    <a:pt x="114" y="757"/>
                  </a:lnTo>
                  <a:lnTo>
                    <a:pt x="137" y="624"/>
                  </a:lnTo>
                  <a:lnTo>
                    <a:pt x="140" y="597"/>
                  </a:lnTo>
                  <a:lnTo>
                    <a:pt x="137" y="573"/>
                  </a:lnTo>
                  <a:lnTo>
                    <a:pt x="129" y="551"/>
                  </a:lnTo>
                  <a:lnTo>
                    <a:pt x="119" y="531"/>
                  </a:lnTo>
                  <a:lnTo>
                    <a:pt x="103" y="511"/>
                  </a:lnTo>
                  <a:lnTo>
                    <a:pt x="85" y="493"/>
                  </a:lnTo>
                  <a:lnTo>
                    <a:pt x="58" y="462"/>
                  </a:lnTo>
                  <a:lnTo>
                    <a:pt x="37" y="430"/>
                  </a:lnTo>
                  <a:lnTo>
                    <a:pt x="20" y="394"/>
                  </a:lnTo>
                  <a:lnTo>
                    <a:pt x="8" y="357"/>
                  </a:lnTo>
                  <a:lnTo>
                    <a:pt x="2" y="320"/>
                  </a:lnTo>
                  <a:lnTo>
                    <a:pt x="0" y="281"/>
                  </a:lnTo>
                  <a:lnTo>
                    <a:pt x="4" y="242"/>
                  </a:lnTo>
                  <a:lnTo>
                    <a:pt x="13" y="205"/>
                  </a:lnTo>
                  <a:lnTo>
                    <a:pt x="28" y="167"/>
                  </a:lnTo>
                  <a:lnTo>
                    <a:pt x="47" y="131"/>
                  </a:lnTo>
                  <a:lnTo>
                    <a:pt x="71" y="100"/>
                  </a:lnTo>
                  <a:lnTo>
                    <a:pt x="98" y="71"/>
                  </a:lnTo>
                  <a:lnTo>
                    <a:pt x="128" y="48"/>
                  </a:lnTo>
                  <a:lnTo>
                    <a:pt x="163" y="29"/>
                  </a:lnTo>
                  <a:lnTo>
                    <a:pt x="199" y="15"/>
                  </a:lnTo>
                  <a:lnTo>
                    <a:pt x="238" y="4"/>
                  </a:lnTo>
                  <a:lnTo>
                    <a:pt x="2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4" name="Group 26">
            <a:extLst>
              <a:ext uri="{FF2B5EF4-FFF2-40B4-BE49-F238E27FC236}">
                <a16:creationId xmlns:a16="http://schemas.microsoft.com/office/drawing/2014/main" id="{41F0120E-9B96-7C74-AAF4-BB00E987B9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16817" y="4018033"/>
            <a:ext cx="246037" cy="323850"/>
            <a:chOff x="2864" y="2299"/>
            <a:chExt cx="191" cy="204"/>
          </a:xfrm>
          <a:solidFill>
            <a:schemeClr val="tx2"/>
          </a:solidFill>
        </p:grpSpPr>
        <p:sp>
          <p:nvSpPr>
            <p:cNvPr id="395" name="Freeform 28">
              <a:extLst>
                <a:ext uri="{FF2B5EF4-FFF2-40B4-BE49-F238E27FC236}">
                  <a16:creationId xmlns:a16="http://schemas.microsoft.com/office/drawing/2014/main" id="{673AD1F3-FC1C-BE93-1E90-EAA4325CD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2299"/>
              <a:ext cx="137" cy="72"/>
            </a:xfrm>
            <a:custGeom>
              <a:avLst/>
              <a:gdLst>
                <a:gd name="T0" fmla="*/ 1189 w 2191"/>
                <a:gd name="T1" fmla="*/ 3 h 1144"/>
                <a:gd name="T2" fmla="*/ 1336 w 2191"/>
                <a:gd name="T3" fmla="*/ 26 h 1144"/>
                <a:gd name="T4" fmla="*/ 1479 w 2191"/>
                <a:gd name="T5" fmla="*/ 68 h 1144"/>
                <a:gd name="T6" fmla="*/ 1616 w 2191"/>
                <a:gd name="T7" fmla="*/ 130 h 1144"/>
                <a:gd name="T8" fmla="*/ 1744 w 2191"/>
                <a:gd name="T9" fmla="*/ 211 h 1144"/>
                <a:gd name="T10" fmla="*/ 1856 w 2191"/>
                <a:gd name="T11" fmla="*/ 305 h 1144"/>
                <a:gd name="T12" fmla="*/ 1950 w 2191"/>
                <a:gd name="T13" fmla="*/ 408 h 1144"/>
                <a:gd name="T14" fmla="*/ 2028 w 2191"/>
                <a:gd name="T15" fmla="*/ 519 h 1144"/>
                <a:gd name="T16" fmla="*/ 2090 w 2191"/>
                <a:gd name="T17" fmla="*/ 634 h 1144"/>
                <a:gd name="T18" fmla="*/ 2137 w 2191"/>
                <a:gd name="T19" fmla="*/ 751 h 1144"/>
                <a:gd name="T20" fmla="*/ 2169 w 2191"/>
                <a:gd name="T21" fmla="*/ 868 h 1144"/>
                <a:gd name="T22" fmla="*/ 2186 w 2191"/>
                <a:gd name="T23" fmla="*/ 982 h 1144"/>
                <a:gd name="T24" fmla="*/ 2191 w 2191"/>
                <a:gd name="T25" fmla="*/ 1092 h 1144"/>
                <a:gd name="T26" fmla="*/ 1972 w 2191"/>
                <a:gd name="T27" fmla="*/ 1144 h 1144"/>
                <a:gd name="T28" fmla="*/ 1966 w 2191"/>
                <a:gd name="T29" fmla="*/ 1003 h 1144"/>
                <a:gd name="T30" fmla="*/ 1941 w 2191"/>
                <a:gd name="T31" fmla="*/ 870 h 1144"/>
                <a:gd name="T32" fmla="*/ 1899 w 2191"/>
                <a:gd name="T33" fmla="*/ 744 h 1144"/>
                <a:gd name="T34" fmla="*/ 1836 w 2191"/>
                <a:gd name="T35" fmla="*/ 628 h 1144"/>
                <a:gd name="T36" fmla="*/ 1755 w 2191"/>
                <a:gd name="T37" fmla="*/ 520 h 1144"/>
                <a:gd name="T38" fmla="*/ 1653 w 2191"/>
                <a:gd name="T39" fmla="*/ 422 h 1144"/>
                <a:gd name="T40" fmla="*/ 1542 w 2191"/>
                <a:gd name="T41" fmla="*/ 341 h 1144"/>
                <a:gd name="T42" fmla="*/ 1422 w 2191"/>
                <a:gd name="T43" fmla="*/ 282 h 1144"/>
                <a:gd name="T44" fmla="*/ 1295 w 2191"/>
                <a:gd name="T45" fmla="*/ 243 h 1144"/>
                <a:gd name="T46" fmla="*/ 1160 w 2191"/>
                <a:gd name="T47" fmla="*/ 223 h 1144"/>
                <a:gd name="T48" fmla="*/ 1017 w 2191"/>
                <a:gd name="T49" fmla="*/ 225 h 1144"/>
                <a:gd name="T50" fmla="*/ 877 w 2191"/>
                <a:gd name="T51" fmla="*/ 249 h 1144"/>
                <a:gd name="T52" fmla="*/ 746 w 2191"/>
                <a:gd name="T53" fmla="*/ 293 h 1144"/>
                <a:gd name="T54" fmla="*/ 624 w 2191"/>
                <a:gd name="T55" fmla="*/ 360 h 1144"/>
                <a:gd name="T56" fmla="*/ 511 w 2191"/>
                <a:gd name="T57" fmla="*/ 446 h 1144"/>
                <a:gd name="T58" fmla="*/ 415 w 2191"/>
                <a:gd name="T59" fmla="*/ 548 h 1144"/>
                <a:gd name="T60" fmla="*/ 341 w 2191"/>
                <a:gd name="T61" fmla="*/ 654 h 1144"/>
                <a:gd name="T62" fmla="*/ 285 w 2191"/>
                <a:gd name="T63" fmla="*/ 767 h 1144"/>
                <a:gd name="T64" fmla="*/ 248 w 2191"/>
                <a:gd name="T65" fmla="*/ 886 h 1144"/>
                <a:gd name="T66" fmla="*/ 227 w 2191"/>
                <a:gd name="T67" fmla="*/ 1012 h 1144"/>
                <a:gd name="T68" fmla="*/ 222 w 2191"/>
                <a:gd name="T69" fmla="*/ 1144 h 1144"/>
                <a:gd name="T70" fmla="*/ 1 w 2191"/>
                <a:gd name="T71" fmla="*/ 1065 h 1144"/>
                <a:gd name="T72" fmla="*/ 17 w 2191"/>
                <a:gd name="T73" fmla="*/ 913 h 1144"/>
                <a:gd name="T74" fmla="*/ 50 w 2191"/>
                <a:gd name="T75" fmla="*/ 770 h 1144"/>
                <a:gd name="T76" fmla="*/ 101 w 2191"/>
                <a:gd name="T77" fmla="*/ 635 h 1144"/>
                <a:gd name="T78" fmla="*/ 168 w 2191"/>
                <a:gd name="T79" fmla="*/ 510 h 1144"/>
                <a:gd name="T80" fmla="*/ 254 w 2191"/>
                <a:gd name="T81" fmla="*/ 394 h 1144"/>
                <a:gd name="T82" fmla="*/ 358 w 2191"/>
                <a:gd name="T83" fmla="*/ 288 h 1144"/>
                <a:gd name="T84" fmla="*/ 480 w 2191"/>
                <a:gd name="T85" fmla="*/ 190 h 1144"/>
                <a:gd name="T86" fmla="*/ 611 w 2191"/>
                <a:gd name="T87" fmla="*/ 113 h 1144"/>
                <a:gd name="T88" fmla="*/ 749 w 2191"/>
                <a:gd name="T89" fmla="*/ 55 h 1144"/>
                <a:gd name="T90" fmla="*/ 893 w 2191"/>
                <a:gd name="T91" fmla="*/ 18 h 1144"/>
                <a:gd name="T92" fmla="*/ 1040 w 2191"/>
                <a:gd name="T93" fmla="*/ 1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91" h="1144">
                  <a:moveTo>
                    <a:pt x="1115" y="0"/>
                  </a:moveTo>
                  <a:lnTo>
                    <a:pt x="1189" y="3"/>
                  </a:lnTo>
                  <a:lnTo>
                    <a:pt x="1263" y="12"/>
                  </a:lnTo>
                  <a:lnTo>
                    <a:pt x="1336" y="26"/>
                  </a:lnTo>
                  <a:lnTo>
                    <a:pt x="1409" y="44"/>
                  </a:lnTo>
                  <a:lnTo>
                    <a:pt x="1479" y="68"/>
                  </a:lnTo>
                  <a:lnTo>
                    <a:pt x="1549" y="96"/>
                  </a:lnTo>
                  <a:lnTo>
                    <a:pt x="1616" y="130"/>
                  </a:lnTo>
                  <a:lnTo>
                    <a:pt x="1682" y="168"/>
                  </a:lnTo>
                  <a:lnTo>
                    <a:pt x="1744" y="211"/>
                  </a:lnTo>
                  <a:lnTo>
                    <a:pt x="1802" y="257"/>
                  </a:lnTo>
                  <a:lnTo>
                    <a:pt x="1856" y="305"/>
                  </a:lnTo>
                  <a:lnTo>
                    <a:pt x="1905" y="356"/>
                  </a:lnTo>
                  <a:lnTo>
                    <a:pt x="1950" y="408"/>
                  </a:lnTo>
                  <a:lnTo>
                    <a:pt x="1992" y="462"/>
                  </a:lnTo>
                  <a:lnTo>
                    <a:pt x="2028" y="519"/>
                  </a:lnTo>
                  <a:lnTo>
                    <a:pt x="2061" y="575"/>
                  </a:lnTo>
                  <a:lnTo>
                    <a:pt x="2090" y="634"/>
                  </a:lnTo>
                  <a:lnTo>
                    <a:pt x="2116" y="692"/>
                  </a:lnTo>
                  <a:lnTo>
                    <a:pt x="2137" y="751"/>
                  </a:lnTo>
                  <a:lnTo>
                    <a:pt x="2155" y="809"/>
                  </a:lnTo>
                  <a:lnTo>
                    <a:pt x="2169" y="868"/>
                  </a:lnTo>
                  <a:lnTo>
                    <a:pt x="2179" y="925"/>
                  </a:lnTo>
                  <a:lnTo>
                    <a:pt x="2186" y="982"/>
                  </a:lnTo>
                  <a:lnTo>
                    <a:pt x="2190" y="1038"/>
                  </a:lnTo>
                  <a:lnTo>
                    <a:pt x="2191" y="1092"/>
                  </a:lnTo>
                  <a:lnTo>
                    <a:pt x="2188" y="1144"/>
                  </a:lnTo>
                  <a:lnTo>
                    <a:pt x="1972" y="1144"/>
                  </a:lnTo>
                  <a:lnTo>
                    <a:pt x="1971" y="1073"/>
                  </a:lnTo>
                  <a:lnTo>
                    <a:pt x="1966" y="1003"/>
                  </a:lnTo>
                  <a:lnTo>
                    <a:pt x="1956" y="935"/>
                  </a:lnTo>
                  <a:lnTo>
                    <a:pt x="1941" y="870"/>
                  </a:lnTo>
                  <a:lnTo>
                    <a:pt x="1922" y="805"/>
                  </a:lnTo>
                  <a:lnTo>
                    <a:pt x="1899" y="744"/>
                  </a:lnTo>
                  <a:lnTo>
                    <a:pt x="1869" y="685"/>
                  </a:lnTo>
                  <a:lnTo>
                    <a:pt x="1836" y="628"/>
                  </a:lnTo>
                  <a:lnTo>
                    <a:pt x="1798" y="572"/>
                  </a:lnTo>
                  <a:lnTo>
                    <a:pt x="1755" y="520"/>
                  </a:lnTo>
                  <a:lnTo>
                    <a:pt x="1706" y="470"/>
                  </a:lnTo>
                  <a:lnTo>
                    <a:pt x="1653" y="422"/>
                  </a:lnTo>
                  <a:lnTo>
                    <a:pt x="1598" y="379"/>
                  </a:lnTo>
                  <a:lnTo>
                    <a:pt x="1542" y="341"/>
                  </a:lnTo>
                  <a:lnTo>
                    <a:pt x="1482" y="309"/>
                  </a:lnTo>
                  <a:lnTo>
                    <a:pt x="1422" y="282"/>
                  </a:lnTo>
                  <a:lnTo>
                    <a:pt x="1359" y="260"/>
                  </a:lnTo>
                  <a:lnTo>
                    <a:pt x="1295" y="243"/>
                  </a:lnTo>
                  <a:lnTo>
                    <a:pt x="1228" y="231"/>
                  </a:lnTo>
                  <a:lnTo>
                    <a:pt x="1160" y="223"/>
                  </a:lnTo>
                  <a:lnTo>
                    <a:pt x="1091" y="221"/>
                  </a:lnTo>
                  <a:lnTo>
                    <a:pt x="1017" y="225"/>
                  </a:lnTo>
                  <a:lnTo>
                    <a:pt x="946" y="235"/>
                  </a:lnTo>
                  <a:lnTo>
                    <a:pt x="877" y="249"/>
                  </a:lnTo>
                  <a:lnTo>
                    <a:pt x="811" y="268"/>
                  </a:lnTo>
                  <a:lnTo>
                    <a:pt x="746" y="293"/>
                  </a:lnTo>
                  <a:lnTo>
                    <a:pt x="683" y="323"/>
                  </a:lnTo>
                  <a:lnTo>
                    <a:pt x="624" y="360"/>
                  </a:lnTo>
                  <a:lnTo>
                    <a:pt x="566" y="400"/>
                  </a:lnTo>
                  <a:lnTo>
                    <a:pt x="511" y="446"/>
                  </a:lnTo>
                  <a:lnTo>
                    <a:pt x="459" y="499"/>
                  </a:lnTo>
                  <a:lnTo>
                    <a:pt x="415" y="548"/>
                  </a:lnTo>
                  <a:lnTo>
                    <a:pt x="376" y="601"/>
                  </a:lnTo>
                  <a:lnTo>
                    <a:pt x="341" y="654"/>
                  </a:lnTo>
                  <a:lnTo>
                    <a:pt x="311" y="710"/>
                  </a:lnTo>
                  <a:lnTo>
                    <a:pt x="285" y="767"/>
                  </a:lnTo>
                  <a:lnTo>
                    <a:pt x="265" y="826"/>
                  </a:lnTo>
                  <a:lnTo>
                    <a:pt x="248" y="886"/>
                  </a:lnTo>
                  <a:lnTo>
                    <a:pt x="235" y="949"/>
                  </a:lnTo>
                  <a:lnTo>
                    <a:pt x="227" y="1012"/>
                  </a:lnTo>
                  <a:lnTo>
                    <a:pt x="222" y="1078"/>
                  </a:lnTo>
                  <a:lnTo>
                    <a:pt x="222" y="1144"/>
                  </a:lnTo>
                  <a:lnTo>
                    <a:pt x="0" y="1144"/>
                  </a:lnTo>
                  <a:lnTo>
                    <a:pt x="1" y="1065"/>
                  </a:lnTo>
                  <a:lnTo>
                    <a:pt x="7" y="988"/>
                  </a:lnTo>
                  <a:lnTo>
                    <a:pt x="17" y="913"/>
                  </a:lnTo>
                  <a:lnTo>
                    <a:pt x="32" y="841"/>
                  </a:lnTo>
                  <a:lnTo>
                    <a:pt x="50" y="770"/>
                  </a:lnTo>
                  <a:lnTo>
                    <a:pt x="73" y="701"/>
                  </a:lnTo>
                  <a:lnTo>
                    <a:pt x="101" y="635"/>
                  </a:lnTo>
                  <a:lnTo>
                    <a:pt x="132" y="571"/>
                  </a:lnTo>
                  <a:lnTo>
                    <a:pt x="168" y="510"/>
                  </a:lnTo>
                  <a:lnTo>
                    <a:pt x="208" y="451"/>
                  </a:lnTo>
                  <a:lnTo>
                    <a:pt x="254" y="394"/>
                  </a:lnTo>
                  <a:lnTo>
                    <a:pt x="303" y="339"/>
                  </a:lnTo>
                  <a:lnTo>
                    <a:pt x="358" y="288"/>
                  </a:lnTo>
                  <a:lnTo>
                    <a:pt x="416" y="238"/>
                  </a:lnTo>
                  <a:lnTo>
                    <a:pt x="480" y="190"/>
                  </a:lnTo>
                  <a:lnTo>
                    <a:pt x="544" y="149"/>
                  </a:lnTo>
                  <a:lnTo>
                    <a:pt x="611" y="113"/>
                  </a:lnTo>
                  <a:lnTo>
                    <a:pt x="679" y="81"/>
                  </a:lnTo>
                  <a:lnTo>
                    <a:pt x="749" y="55"/>
                  </a:lnTo>
                  <a:lnTo>
                    <a:pt x="821" y="34"/>
                  </a:lnTo>
                  <a:lnTo>
                    <a:pt x="893" y="18"/>
                  </a:lnTo>
                  <a:lnTo>
                    <a:pt x="967" y="7"/>
                  </a:lnTo>
                  <a:lnTo>
                    <a:pt x="1040" y="1"/>
                  </a:lnTo>
                  <a:lnTo>
                    <a:pt x="1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6" name="Freeform 29">
              <a:extLst>
                <a:ext uri="{FF2B5EF4-FFF2-40B4-BE49-F238E27FC236}">
                  <a16:creationId xmlns:a16="http://schemas.microsoft.com/office/drawing/2014/main" id="{C9FCE10F-44F4-14AA-449D-A7168B4256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2370"/>
              <a:ext cx="191" cy="133"/>
            </a:xfrm>
            <a:custGeom>
              <a:avLst/>
              <a:gdLst>
                <a:gd name="T0" fmla="*/ 1486 w 3057"/>
                <a:gd name="T1" fmla="*/ 504 h 2128"/>
                <a:gd name="T2" fmla="*/ 1408 w 3057"/>
                <a:gd name="T3" fmla="*/ 528 h 2128"/>
                <a:gd name="T4" fmla="*/ 1343 w 3057"/>
                <a:gd name="T5" fmla="*/ 566 h 2128"/>
                <a:gd name="T6" fmla="*/ 1292 w 3057"/>
                <a:gd name="T7" fmla="*/ 616 h 2128"/>
                <a:gd name="T8" fmla="*/ 1256 w 3057"/>
                <a:gd name="T9" fmla="*/ 676 h 2128"/>
                <a:gd name="T10" fmla="*/ 1234 w 3057"/>
                <a:gd name="T11" fmla="*/ 742 h 2128"/>
                <a:gd name="T12" fmla="*/ 1229 w 3057"/>
                <a:gd name="T13" fmla="*/ 814 h 2128"/>
                <a:gd name="T14" fmla="*/ 1244 w 3057"/>
                <a:gd name="T15" fmla="*/ 886 h 2128"/>
                <a:gd name="T16" fmla="*/ 1275 w 3057"/>
                <a:gd name="T17" fmla="*/ 956 h 2128"/>
                <a:gd name="T18" fmla="*/ 1304 w 3057"/>
                <a:gd name="T19" fmla="*/ 998 h 2128"/>
                <a:gd name="T20" fmla="*/ 1306 w 3057"/>
                <a:gd name="T21" fmla="*/ 1021 h 2128"/>
                <a:gd name="T22" fmla="*/ 1232 w 3057"/>
                <a:gd name="T23" fmla="*/ 1478 h 2128"/>
                <a:gd name="T24" fmla="*/ 1242 w 3057"/>
                <a:gd name="T25" fmla="*/ 1512 h 2128"/>
                <a:gd name="T26" fmla="*/ 1266 w 3057"/>
                <a:gd name="T27" fmla="*/ 1532 h 2128"/>
                <a:gd name="T28" fmla="*/ 1306 w 3057"/>
                <a:gd name="T29" fmla="*/ 1539 h 2128"/>
                <a:gd name="T30" fmla="*/ 1746 w 3057"/>
                <a:gd name="T31" fmla="*/ 1539 h 2128"/>
                <a:gd name="T32" fmla="*/ 1788 w 3057"/>
                <a:gd name="T33" fmla="*/ 1532 h 2128"/>
                <a:gd name="T34" fmla="*/ 1813 w 3057"/>
                <a:gd name="T35" fmla="*/ 1511 h 2128"/>
                <a:gd name="T36" fmla="*/ 1822 w 3057"/>
                <a:gd name="T37" fmla="*/ 1475 h 2128"/>
                <a:gd name="T38" fmla="*/ 1784 w 3057"/>
                <a:gd name="T39" fmla="*/ 1239 h 2128"/>
                <a:gd name="T40" fmla="*/ 1748 w 3057"/>
                <a:gd name="T41" fmla="*/ 1013 h 2128"/>
                <a:gd name="T42" fmla="*/ 1757 w 3057"/>
                <a:gd name="T43" fmla="*/ 988 h 2128"/>
                <a:gd name="T44" fmla="*/ 1796 w 3057"/>
                <a:gd name="T45" fmla="*/ 925 h 2128"/>
                <a:gd name="T46" fmla="*/ 1818 w 3057"/>
                <a:gd name="T47" fmla="*/ 854 h 2128"/>
                <a:gd name="T48" fmla="*/ 1824 w 3057"/>
                <a:gd name="T49" fmla="*/ 776 h 2128"/>
                <a:gd name="T50" fmla="*/ 1807 w 3057"/>
                <a:gd name="T51" fmla="*/ 696 h 2128"/>
                <a:gd name="T52" fmla="*/ 1768 w 3057"/>
                <a:gd name="T53" fmla="*/ 625 h 2128"/>
                <a:gd name="T54" fmla="*/ 1712 w 3057"/>
                <a:gd name="T55" fmla="*/ 567 h 2128"/>
                <a:gd name="T56" fmla="*/ 1644 w 3057"/>
                <a:gd name="T57" fmla="*/ 525 h 2128"/>
                <a:gd name="T58" fmla="*/ 1567 w 3057"/>
                <a:gd name="T59" fmla="*/ 502 h 2128"/>
                <a:gd name="T60" fmla="*/ 0 w 3057"/>
                <a:gd name="T61" fmla="*/ 0 h 2128"/>
                <a:gd name="T62" fmla="*/ 3057 w 3057"/>
                <a:gd name="T63" fmla="*/ 2128 h 2128"/>
                <a:gd name="T64" fmla="*/ 0 w 3057"/>
                <a:gd name="T65" fmla="*/ 0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57" h="2128">
                  <a:moveTo>
                    <a:pt x="1526" y="500"/>
                  </a:moveTo>
                  <a:lnTo>
                    <a:pt x="1486" y="504"/>
                  </a:lnTo>
                  <a:lnTo>
                    <a:pt x="1445" y="513"/>
                  </a:lnTo>
                  <a:lnTo>
                    <a:pt x="1408" y="528"/>
                  </a:lnTo>
                  <a:lnTo>
                    <a:pt x="1375" y="545"/>
                  </a:lnTo>
                  <a:lnTo>
                    <a:pt x="1343" y="566"/>
                  </a:lnTo>
                  <a:lnTo>
                    <a:pt x="1316" y="589"/>
                  </a:lnTo>
                  <a:lnTo>
                    <a:pt x="1292" y="616"/>
                  </a:lnTo>
                  <a:lnTo>
                    <a:pt x="1272" y="645"/>
                  </a:lnTo>
                  <a:lnTo>
                    <a:pt x="1256" y="676"/>
                  </a:lnTo>
                  <a:lnTo>
                    <a:pt x="1243" y="709"/>
                  </a:lnTo>
                  <a:lnTo>
                    <a:pt x="1234" y="742"/>
                  </a:lnTo>
                  <a:lnTo>
                    <a:pt x="1230" y="778"/>
                  </a:lnTo>
                  <a:lnTo>
                    <a:pt x="1229" y="814"/>
                  </a:lnTo>
                  <a:lnTo>
                    <a:pt x="1234" y="849"/>
                  </a:lnTo>
                  <a:lnTo>
                    <a:pt x="1244" y="886"/>
                  </a:lnTo>
                  <a:lnTo>
                    <a:pt x="1257" y="921"/>
                  </a:lnTo>
                  <a:lnTo>
                    <a:pt x="1275" y="956"/>
                  </a:lnTo>
                  <a:lnTo>
                    <a:pt x="1298" y="989"/>
                  </a:lnTo>
                  <a:lnTo>
                    <a:pt x="1304" y="998"/>
                  </a:lnTo>
                  <a:lnTo>
                    <a:pt x="1306" y="1010"/>
                  </a:lnTo>
                  <a:lnTo>
                    <a:pt x="1306" y="1021"/>
                  </a:lnTo>
                  <a:lnTo>
                    <a:pt x="1234" y="1456"/>
                  </a:lnTo>
                  <a:lnTo>
                    <a:pt x="1232" y="1478"/>
                  </a:lnTo>
                  <a:lnTo>
                    <a:pt x="1234" y="1496"/>
                  </a:lnTo>
                  <a:lnTo>
                    <a:pt x="1242" y="1512"/>
                  </a:lnTo>
                  <a:lnTo>
                    <a:pt x="1252" y="1523"/>
                  </a:lnTo>
                  <a:lnTo>
                    <a:pt x="1266" y="1532"/>
                  </a:lnTo>
                  <a:lnTo>
                    <a:pt x="1284" y="1537"/>
                  </a:lnTo>
                  <a:lnTo>
                    <a:pt x="1306" y="1539"/>
                  </a:lnTo>
                  <a:lnTo>
                    <a:pt x="1526" y="1539"/>
                  </a:lnTo>
                  <a:lnTo>
                    <a:pt x="1746" y="1539"/>
                  </a:lnTo>
                  <a:lnTo>
                    <a:pt x="1769" y="1537"/>
                  </a:lnTo>
                  <a:lnTo>
                    <a:pt x="1788" y="1532"/>
                  </a:lnTo>
                  <a:lnTo>
                    <a:pt x="1803" y="1523"/>
                  </a:lnTo>
                  <a:lnTo>
                    <a:pt x="1813" y="1511"/>
                  </a:lnTo>
                  <a:lnTo>
                    <a:pt x="1820" y="1495"/>
                  </a:lnTo>
                  <a:lnTo>
                    <a:pt x="1822" y="1475"/>
                  </a:lnTo>
                  <a:lnTo>
                    <a:pt x="1820" y="1451"/>
                  </a:lnTo>
                  <a:lnTo>
                    <a:pt x="1784" y="1239"/>
                  </a:lnTo>
                  <a:lnTo>
                    <a:pt x="1748" y="1025"/>
                  </a:lnTo>
                  <a:lnTo>
                    <a:pt x="1748" y="1013"/>
                  </a:lnTo>
                  <a:lnTo>
                    <a:pt x="1751" y="1000"/>
                  </a:lnTo>
                  <a:lnTo>
                    <a:pt x="1757" y="988"/>
                  </a:lnTo>
                  <a:lnTo>
                    <a:pt x="1779" y="957"/>
                  </a:lnTo>
                  <a:lnTo>
                    <a:pt x="1796" y="925"/>
                  </a:lnTo>
                  <a:lnTo>
                    <a:pt x="1809" y="891"/>
                  </a:lnTo>
                  <a:lnTo>
                    <a:pt x="1818" y="854"/>
                  </a:lnTo>
                  <a:lnTo>
                    <a:pt x="1824" y="817"/>
                  </a:lnTo>
                  <a:lnTo>
                    <a:pt x="1824" y="776"/>
                  </a:lnTo>
                  <a:lnTo>
                    <a:pt x="1818" y="735"/>
                  </a:lnTo>
                  <a:lnTo>
                    <a:pt x="1807" y="696"/>
                  </a:lnTo>
                  <a:lnTo>
                    <a:pt x="1790" y="660"/>
                  </a:lnTo>
                  <a:lnTo>
                    <a:pt x="1768" y="625"/>
                  </a:lnTo>
                  <a:lnTo>
                    <a:pt x="1743" y="595"/>
                  </a:lnTo>
                  <a:lnTo>
                    <a:pt x="1712" y="567"/>
                  </a:lnTo>
                  <a:lnTo>
                    <a:pt x="1679" y="544"/>
                  </a:lnTo>
                  <a:lnTo>
                    <a:pt x="1644" y="525"/>
                  </a:lnTo>
                  <a:lnTo>
                    <a:pt x="1607" y="511"/>
                  </a:lnTo>
                  <a:lnTo>
                    <a:pt x="1567" y="502"/>
                  </a:lnTo>
                  <a:lnTo>
                    <a:pt x="1526" y="500"/>
                  </a:lnTo>
                  <a:close/>
                  <a:moveTo>
                    <a:pt x="0" y="0"/>
                  </a:moveTo>
                  <a:lnTo>
                    <a:pt x="3057" y="0"/>
                  </a:lnTo>
                  <a:lnTo>
                    <a:pt x="3057" y="2128"/>
                  </a:lnTo>
                  <a:lnTo>
                    <a:pt x="0" y="21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97" name="Freeform 78">
            <a:extLst>
              <a:ext uri="{FF2B5EF4-FFF2-40B4-BE49-F238E27FC236}">
                <a16:creationId xmlns:a16="http://schemas.microsoft.com/office/drawing/2014/main" id="{14CAFF11-589D-C65E-AF5A-73DEE0BB7BF1}"/>
              </a:ext>
            </a:extLst>
          </p:cNvPr>
          <p:cNvSpPr>
            <a:spLocks noEditPoints="1"/>
          </p:cNvSpPr>
          <p:nvPr/>
        </p:nvSpPr>
        <p:spPr bwMode="auto">
          <a:xfrm>
            <a:off x="2535160" y="5410645"/>
            <a:ext cx="317184" cy="317184"/>
          </a:xfrm>
          <a:custGeom>
            <a:avLst/>
            <a:gdLst>
              <a:gd name="T0" fmla="*/ 524 w 3306"/>
              <a:gd name="T1" fmla="*/ 1144 h 3306"/>
              <a:gd name="T2" fmla="*/ 432 w 3306"/>
              <a:gd name="T3" fmla="*/ 1435 h 3306"/>
              <a:gd name="T4" fmla="*/ 416 w 3306"/>
              <a:gd name="T5" fmla="*/ 1742 h 3306"/>
              <a:gd name="T6" fmla="*/ 478 w 3306"/>
              <a:gd name="T7" fmla="*/ 2047 h 3306"/>
              <a:gd name="T8" fmla="*/ 618 w 3306"/>
              <a:gd name="T9" fmla="*/ 2334 h 3306"/>
              <a:gd name="T10" fmla="*/ 837 w 3306"/>
              <a:gd name="T11" fmla="*/ 2585 h 3306"/>
              <a:gd name="T12" fmla="*/ 1099 w 3306"/>
              <a:gd name="T13" fmla="*/ 2762 h 3306"/>
              <a:gd name="T14" fmla="*/ 1384 w 3306"/>
              <a:gd name="T15" fmla="*/ 2864 h 3306"/>
              <a:gd name="T16" fmla="*/ 1678 w 3306"/>
              <a:gd name="T17" fmla="*/ 2894 h 3306"/>
              <a:gd name="T18" fmla="*/ 1968 w 3306"/>
              <a:gd name="T19" fmla="*/ 2853 h 3306"/>
              <a:gd name="T20" fmla="*/ 2239 w 3306"/>
              <a:gd name="T21" fmla="*/ 2745 h 3306"/>
              <a:gd name="T22" fmla="*/ 640 w 3306"/>
              <a:gd name="T23" fmla="*/ 944 h 3306"/>
              <a:gd name="T24" fmla="*/ 1470 w 3306"/>
              <a:gd name="T25" fmla="*/ 427 h 3306"/>
              <a:gd name="T26" fmla="*/ 1192 w 3306"/>
              <a:gd name="T27" fmla="*/ 503 h 3306"/>
              <a:gd name="T28" fmla="*/ 943 w 3306"/>
              <a:gd name="T29" fmla="*/ 642 h 3306"/>
              <a:gd name="T30" fmla="*/ 2774 w 3306"/>
              <a:gd name="T31" fmla="*/ 2181 h 3306"/>
              <a:gd name="T32" fmla="*/ 2867 w 3306"/>
              <a:gd name="T33" fmla="*/ 1909 h 3306"/>
              <a:gd name="T34" fmla="*/ 2893 w 3306"/>
              <a:gd name="T35" fmla="*/ 1617 h 3306"/>
              <a:gd name="T36" fmla="*/ 2849 w 3306"/>
              <a:gd name="T37" fmla="*/ 1322 h 3306"/>
              <a:gd name="T38" fmla="*/ 2729 w 3306"/>
              <a:gd name="T39" fmla="*/ 1037 h 3306"/>
              <a:gd name="T40" fmla="*/ 2530 w 3306"/>
              <a:gd name="T41" fmla="*/ 778 h 3306"/>
              <a:gd name="T42" fmla="*/ 2271 w 3306"/>
              <a:gd name="T43" fmla="*/ 578 h 3306"/>
              <a:gd name="T44" fmla="*/ 1986 w 3306"/>
              <a:gd name="T45" fmla="*/ 458 h 3306"/>
              <a:gd name="T46" fmla="*/ 1690 w 3306"/>
              <a:gd name="T47" fmla="*/ 413 h 3306"/>
              <a:gd name="T48" fmla="*/ 1925 w 3306"/>
              <a:gd name="T49" fmla="*/ 21 h 3306"/>
              <a:gd name="T50" fmla="*/ 2278 w 3306"/>
              <a:gd name="T51" fmla="*/ 121 h 3306"/>
              <a:gd name="T52" fmla="*/ 2593 w 3306"/>
              <a:gd name="T53" fmla="*/ 291 h 3306"/>
              <a:gd name="T54" fmla="*/ 2868 w 3306"/>
              <a:gd name="T55" fmla="*/ 533 h 3306"/>
              <a:gd name="T56" fmla="*/ 3108 w 3306"/>
              <a:gd name="T57" fmla="*/ 866 h 3306"/>
              <a:gd name="T58" fmla="*/ 3254 w 3306"/>
              <a:gd name="T59" fmla="*/ 1227 h 3306"/>
              <a:gd name="T60" fmla="*/ 3306 w 3306"/>
              <a:gd name="T61" fmla="*/ 1616 h 3306"/>
              <a:gd name="T62" fmla="*/ 3266 w 3306"/>
              <a:gd name="T63" fmla="*/ 2018 h 3306"/>
              <a:gd name="T64" fmla="*/ 3152 w 3306"/>
              <a:gd name="T65" fmla="*/ 2361 h 3306"/>
              <a:gd name="T66" fmla="*/ 2964 w 3306"/>
              <a:gd name="T67" fmla="*/ 2664 h 3306"/>
              <a:gd name="T68" fmla="*/ 2697 w 3306"/>
              <a:gd name="T69" fmla="*/ 2933 h 3306"/>
              <a:gd name="T70" fmla="*/ 2369 w 3306"/>
              <a:gd name="T71" fmla="*/ 3146 h 3306"/>
              <a:gd name="T72" fmla="*/ 2012 w 3306"/>
              <a:gd name="T73" fmla="*/ 3270 h 3306"/>
              <a:gd name="T74" fmla="*/ 1627 w 3306"/>
              <a:gd name="T75" fmla="*/ 3306 h 3306"/>
              <a:gd name="T76" fmla="*/ 1246 w 3306"/>
              <a:gd name="T77" fmla="*/ 3257 h 3306"/>
              <a:gd name="T78" fmla="*/ 913 w 3306"/>
              <a:gd name="T79" fmla="*/ 3134 h 3306"/>
              <a:gd name="T80" fmla="*/ 611 w 3306"/>
              <a:gd name="T81" fmla="*/ 2936 h 3306"/>
              <a:gd name="T82" fmla="*/ 336 w 3306"/>
              <a:gd name="T83" fmla="*/ 2653 h 3306"/>
              <a:gd name="T84" fmla="*/ 141 w 3306"/>
              <a:gd name="T85" fmla="*/ 2322 h 3306"/>
              <a:gd name="T86" fmla="*/ 25 w 3306"/>
              <a:gd name="T87" fmla="*/ 1944 h 3306"/>
              <a:gd name="T88" fmla="*/ 14 w 3306"/>
              <a:gd name="T89" fmla="*/ 1426 h 3306"/>
              <a:gd name="T90" fmla="*/ 109 w 3306"/>
              <a:gd name="T91" fmla="*/ 1058 h 3306"/>
              <a:gd name="T92" fmla="*/ 283 w 3306"/>
              <a:gd name="T93" fmla="*/ 727 h 3306"/>
              <a:gd name="T94" fmla="*/ 534 w 3306"/>
              <a:gd name="T95" fmla="*/ 437 h 3306"/>
              <a:gd name="T96" fmla="*/ 834 w 3306"/>
              <a:gd name="T97" fmla="*/ 215 h 3306"/>
              <a:gd name="T98" fmla="*/ 1177 w 3306"/>
              <a:gd name="T99" fmla="*/ 69 h 3306"/>
              <a:gd name="T100" fmla="*/ 1537 w 3306"/>
              <a:gd name="T101" fmla="*/ 0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06" h="3306">
                <a:moveTo>
                  <a:pt x="640" y="944"/>
                </a:moveTo>
                <a:lnTo>
                  <a:pt x="597" y="1008"/>
                </a:lnTo>
                <a:lnTo>
                  <a:pt x="558" y="1076"/>
                </a:lnTo>
                <a:lnTo>
                  <a:pt x="524" y="1144"/>
                </a:lnTo>
                <a:lnTo>
                  <a:pt x="494" y="1214"/>
                </a:lnTo>
                <a:lnTo>
                  <a:pt x="469" y="1286"/>
                </a:lnTo>
                <a:lnTo>
                  <a:pt x="448" y="1361"/>
                </a:lnTo>
                <a:lnTo>
                  <a:pt x="432" y="1435"/>
                </a:lnTo>
                <a:lnTo>
                  <a:pt x="421" y="1511"/>
                </a:lnTo>
                <a:lnTo>
                  <a:pt x="415" y="1588"/>
                </a:lnTo>
                <a:lnTo>
                  <a:pt x="412" y="1665"/>
                </a:lnTo>
                <a:lnTo>
                  <a:pt x="416" y="1742"/>
                </a:lnTo>
                <a:lnTo>
                  <a:pt x="424" y="1819"/>
                </a:lnTo>
                <a:lnTo>
                  <a:pt x="437" y="1895"/>
                </a:lnTo>
                <a:lnTo>
                  <a:pt x="454" y="1972"/>
                </a:lnTo>
                <a:lnTo>
                  <a:pt x="478" y="2047"/>
                </a:lnTo>
                <a:lnTo>
                  <a:pt x="505" y="2121"/>
                </a:lnTo>
                <a:lnTo>
                  <a:pt x="538" y="2194"/>
                </a:lnTo>
                <a:lnTo>
                  <a:pt x="575" y="2265"/>
                </a:lnTo>
                <a:lnTo>
                  <a:pt x="618" y="2334"/>
                </a:lnTo>
                <a:lnTo>
                  <a:pt x="666" y="2402"/>
                </a:lnTo>
                <a:lnTo>
                  <a:pt x="719" y="2467"/>
                </a:lnTo>
                <a:lnTo>
                  <a:pt x="777" y="2529"/>
                </a:lnTo>
                <a:lnTo>
                  <a:pt x="837" y="2585"/>
                </a:lnTo>
                <a:lnTo>
                  <a:pt x="900" y="2637"/>
                </a:lnTo>
                <a:lnTo>
                  <a:pt x="965" y="2684"/>
                </a:lnTo>
                <a:lnTo>
                  <a:pt x="1031" y="2725"/>
                </a:lnTo>
                <a:lnTo>
                  <a:pt x="1099" y="2762"/>
                </a:lnTo>
                <a:lnTo>
                  <a:pt x="1169" y="2795"/>
                </a:lnTo>
                <a:lnTo>
                  <a:pt x="1240" y="2822"/>
                </a:lnTo>
                <a:lnTo>
                  <a:pt x="1312" y="2846"/>
                </a:lnTo>
                <a:lnTo>
                  <a:pt x="1384" y="2864"/>
                </a:lnTo>
                <a:lnTo>
                  <a:pt x="1457" y="2878"/>
                </a:lnTo>
                <a:lnTo>
                  <a:pt x="1531" y="2887"/>
                </a:lnTo>
                <a:lnTo>
                  <a:pt x="1605" y="2892"/>
                </a:lnTo>
                <a:lnTo>
                  <a:pt x="1678" y="2894"/>
                </a:lnTo>
                <a:lnTo>
                  <a:pt x="1752" y="2889"/>
                </a:lnTo>
                <a:lnTo>
                  <a:pt x="1825" y="2881"/>
                </a:lnTo>
                <a:lnTo>
                  <a:pt x="1897" y="2869"/>
                </a:lnTo>
                <a:lnTo>
                  <a:pt x="1968" y="2853"/>
                </a:lnTo>
                <a:lnTo>
                  <a:pt x="2038" y="2832"/>
                </a:lnTo>
                <a:lnTo>
                  <a:pt x="2106" y="2807"/>
                </a:lnTo>
                <a:lnTo>
                  <a:pt x="2173" y="2778"/>
                </a:lnTo>
                <a:lnTo>
                  <a:pt x="2239" y="2745"/>
                </a:lnTo>
                <a:lnTo>
                  <a:pt x="2301" y="2708"/>
                </a:lnTo>
                <a:lnTo>
                  <a:pt x="2362" y="2666"/>
                </a:lnTo>
                <a:lnTo>
                  <a:pt x="1500" y="1805"/>
                </a:lnTo>
                <a:lnTo>
                  <a:pt x="640" y="944"/>
                </a:lnTo>
                <a:close/>
                <a:moveTo>
                  <a:pt x="1690" y="413"/>
                </a:moveTo>
                <a:lnTo>
                  <a:pt x="1616" y="413"/>
                </a:lnTo>
                <a:lnTo>
                  <a:pt x="1543" y="418"/>
                </a:lnTo>
                <a:lnTo>
                  <a:pt x="1470" y="427"/>
                </a:lnTo>
                <a:lnTo>
                  <a:pt x="1398" y="440"/>
                </a:lnTo>
                <a:lnTo>
                  <a:pt x="1328" y="456"/>
                </a:lnTo>
                <a:lnTo>
                  <a:pt x="1259" y="478"/>
                </a:lnTo>
                <a:lnTo>
                  <a:pt x="1192" y="503"/>
                </a:lnTo>
                <a:lnTo>
                  <a:pt x="1126" y="532"/>
                </a:lnTo>
                <a:lnTo>
                  <a:pt x="1062" y="564"/>
                </a:lnTo>
                <a:lnTo>
                  <a:pt x="1002" y="601"/>
                </a:lnTo>
                <a:lnTo>
                  <a:pt x="943" y="642"/>
                </a:lnTo>
                <a:lnTo>
                  <a:pt x="2664" y="2363"/>
                </a:lnTo>
                <a:lnTo>
                  <a:pt x="2705" y="2305"/>
                </a:lnTo>
                <a:lnTo>
                  <a:pt x="2742" y="2244"/>
                </a:lnTo>
                <a:lnTo>
                  <a:pt x="2774" y="2181"/>
                </a:lnTo>
                <a:lnTo>
                  <a:pt x="2804" y="2114"/>
                </a:lnTo>
                <a:lnTo>
                  <a:pt x="2828" y="2047"/>
                </a:lnTo>
                <a:lnTo>
                  <a:pt x="2850" y="1979"/>
                </a:lnTo>
                <a:lnTo>
                  <a:pt x="2867" y="1909"/>
                </a:lnTo>
                <a:lnTo>
                  <a:pt x="2879" y="1836"/>
                </a:lnTo>
                <a:lnTo>
                  <a:pt x="2888" y="1764"/>
                </a:lnTo>
                <a:lnTo>
                  <a:pt x="2893" y="1691"/>
                </a:lnTo>
                <a:lnTo>
                  <a:pt x="2893" y="1617"/>
                </a:lnTo>
                <a:lnTo>
                  <a:pt x="2888" y="1543"/>
                </a:lnTo>
                <a:lnTo>
                  <a:pt x="2879" y="1469"/>
                </a:lnTo>
                <a:lnTo>
                  <a:pt x="2866" y="1395"/>
                </a:lnTo>
                <a:lnTo>
                  <a:pt x="2849" y="1322"/>
                </a:lnTo>
                <a:lnTo>
                  <a:pt x="2825" y="1249"/>
                </a:lnTo>
                <a:lnTo>
                  <a:pt x="2798" y="1177"/>
                </a:lnTo>
                <a:lnTo>
                  <a:pt x="2766" y="1106"/>
                </a:lnTo>
                <a:lnTo>
                  <a:pt x="2729" y="1037"/>
                </a:lnTo>
                <a:lnTo>
                  <a:pt x="2687" y="970"/>
                </a:lnTo>
                <a:lnTo>
                  <a:pt x="2640" y="903"/>
                </a:lnTo>
                <a:lnTo>
                  <a:pt x="2587" y="840"/>
                </a:lnTo>
                <a:lnTo>
                  <a:pt x="2530" y="778"/>
                </a:lnTo>
                <a:lnTo>
                  <a:pt x="2469" y="721"/>
                </a:lnTo>
                <a:lnTo>
                  <a:pt x="2405" y="668"/>
                </a:lnTo>
                <a:lnTo>
                  <a:pt x="2338" y="621"/>
                </a:lnTo>
                <a:lnTo>
                  <a:pt x="2271" y="578"/>
                </a:lnTo>
                <a:lnTo>
                  <a:pt x="2202" y="541"/>
                </a:lnTo>
                <a:lnTo>
                  <a:pt x="2131" y="508"/>
                </a:lnTo>
                <a:lnTo>
                  <a:pt x="2059" y="481"/>
                </a:lnTo>
                <a:lnTo>
                  <a:pt x="1986" y="458"/>
                </a:lnTo>
                <a:lnTo>
                  <a:pt x="1913" y="440"/>
                </a:lnTo>
                <a:lnTo>
                  <a:pt x="1838" y="427"/>
                </a:lnTo>
                <a:lnTo>
                  <a:pt x="1764" y="418"/>
                </a:lnTo>
                <a:lnTo>
                  <a:pt x="1690" y="413"/>
                </a:lnTo>
                <a:close/>
                <a:moveTo>
                  <a:pt x="1537" y="0"/>
                </a:moveTo>
                <a:lnTo>
                  <a:pt x="1769" y="0"/>
                </a:lnTo>
                <a:lnTo>
                  <a:pt x="1848" y="10"/>
                </a:lnTo>
                <a:lnTo>
                  <a:pt x="1925" y="21"/>
                </a:lnTo>
                <a:lnTo>
                  <a:pt x="2017" y="40"/>
                </a:lnTo>
                <a:lnTo>
                  <a:pt x="2106" y="62"/>
                </a:lnTo>
                <a:lnTo>
                  <a:pt x="2194" y="90"/>
                </a:lnTo>
                <a:lnTo>
                  <a:pt x="2278" y="121"/>
                </a:lnTo>
                <a:lnTo>
                  <a:pt x="2361" y="157"/>
                </a:lnTo>
                <a:lnTo>
                  <a:pt x="2440" y="197"/>
                </a:lnTo>
                <a:lnTo>
                  <a:pt x="2518" y="241"/>
                </a:lnTo>
                <a:lnTo>
                  <a:pt x="2593" y="291"/>
                </a:lnTo>
                <a:lnTo>
                  <a:pt x="2665" y="344"/>
                </a:lnTo>
                <a:lnTo>
                  <a:pt x="2736" y="402"/>
                </a:lnTo>
                <a:lnTo>
                  <a:pt x="2803" y="465"/>
                </a:lnTo>
                <a:lnTo>
                  <a:pt x="2868" y="533"/>
                </a:lnTo>
                <a:lnTo>
                  <a:pt x="2936" y="613"/>
                </a:lnTo>
                <a:lnTo>
                  <a:pt x="2999" y="696"/>
                </a:lnTo>
                <a:lnTo>
                  <a:pt x="3058" y="779"/>
                </a:lnTo>
                <a:lnTo>
                  <a:pt x="3108" y="866"/>
                </a:lnTo>
                <a:lnTo>
                  <a:pt x="3153" y="953"/>
                </a:lnTo>
                <a:lnTo>
                  <a:pt x="3193" y="1043"/>
                </a:lnTo>
                <a:lnTo>
                  <a:pt x="3227" y="1134"/>
                </a:lnTo>
                <a:lnTo>
                  <a:pt x="3254" y="1227"/>
                </a:lnTo>
                <a:lnTo>
                  <a:pt x="3276" y="1322"/>
                </a:lnTo>
                <a:lnTo>
                  <a:pt x="3292" y="1418"/>
                </a:lnTo>
                <a:lnTo>
                  <a:pt x="3302" y="1517"/>
                </a:lnTo>
                <a:lnTo>
                  <a:pt x="3306" y="1616"/>
                </a:lnTo>
                <a:lnTo>
                  <a:pt x="3305" y="1717"/>
                </a:lnTo>
                <a:lnTo>
                  <a:pt x="3297" y="1821"/>
                </a:lnTo>
                <a:lnTo>
                  <a:pt x="3284" y="1926"/>
                </a:lnTo>
                <a:lnTo>
                  <a:pt x="3266" y="2018"/>
                </a:lnTo>
                <a:lnTo>
                  <a:pt x="3245" y="2106"/>
                </a:lnTo>
                <a:lnTo>
                  <a:pt x="3218" y="2194"/>
                </a:lnTo>
                <a:lnTo>
                  <a:pt x="3188" y="2278"/>
                </a:lnTo>
                <a:lnTo>
                  <a:pt x="3152" y="2361"/>
                </a:lnTo>
                <a:lnTo>
                  <a:pt x="3111" y="2440"/>
                </a:lnTo>
                <a:lnTo>
                  <a:pt x="3067" y="2518"/>
                </a:lnTo>
                <a:lnTo>
                  <a:pt x="3017" y="2592"/>
                </a:lnTo>
                <a:lnTo>
                  <a:pt x="2964" y="2664"/>
                </a:lnTo>
                <a:lnTo>
                  <a:pt x="2905" y="2735"/>
                </a:lnTo>
                <a:lnTo>
                  <a:pt x="2843" y="2802"/>
                </a:lnTo>
                <a:lnTo>
                  <a:pt x="2775" y="2866"/>
                </a:lnTo>
                <a:lnTo>
                  <a:pt x="2697" y="2933"/>
                </a:lnTo>
                <a:lnTo>
                  <a:pt x="2618" y="2995"/>
                </a:lnTo>
                <a:lnTo>
                  <a:pt x="2537" y="3051"/>
                </a:lnTo>
                <a:lnTo>
                  <a:pt x="2454" y="3101"/>
                </a:lnTo>
                <a:lnTo>
                  <a:pt x="2369" y="3146"/>
                </a:lnTo>
                <a:lnTo>
                  <a:pt x="2282" y="3186"/>
                </a:lnTo>
                <a:lnTo>
                  <a:pt x="2194" y="3219"/>
                </a:lnTo>
                <a:lnTo>
                  <a:pt x="2103" y="3247"/>
                </a:lnTo>
                <a:lnTo>
                  <a:pt x="2012" y="3270"/>
                </a:lnTo>
                <a:lnTo>
                  <a:pt x="1918" y="3288"/>
                </a:lnTo>
                <a:lnTo>
                  <a:pt x="1822" y="3299"/>
                </a:lnTo>
                <a:lnTo>
                  <a:pt x="1725" y="3305"/>
                </a:lnTo>
                <a:lnTo>
                  <a:pt x="1627" y="3306"/>
                </a:lnTo>
                <a:lnTo>
                  <a:pt x="1527" y="3301"/>
                </a:lnTo>
                <a:lnTo>
                  <a:pt x="1425" y="3291"/>
                </a:lnTo>
                <a:lnTo>
                  <a:pt x="1334" y="3276"/>
                </a:lnTo>
                <a:lnTo>
                  <a:pt x="1246" y="3257"/>
                </a:lnTo>
                <a:lnTo>
                  <a:pt x="1159" y="3234"/>
                </a:lnTo>
                <a:lnTo>
                  <a:pt x="1076" y="3205"/>
                </a:lnTo>
                <a:lnTo>
                  <a:pt x="993" y="3172"/>
                </a:lnTo>
                <a:lnTo>
                  <a:pt x="913" y="3134"/>
                </a:lnTo>
                <a:lnTo>
                  <a:pt x="834" y="3091"/>
                </a:lnTo>
                <a:lnTo>
                  <a:pt x="758" y="3044"/>
                </a:lnTo>
                <a:lnTo>
                  <a:pt x="683" y="2992"/>
                </a:lnTo>
                <a:lnTo>
                  <a:pt x="611" y="2936"/>
                </a:lnTo>
                <a:lnTo>
                  <a:pt x="535" y="2869"/>
                </a:lnTo>
                <a:lnTo>
                  <a:pt x="463" y="2800"/>
                </a:lnTo>
                <a:lnTo>
                  <a:pt x="397" y="2729"/>
                </a:lnTo>
                <a:lnTo>
                  <a:pt x="336" y="2653"/>
                </a:lnTo>
                <a:lnTo>
                  <a:pt x="279" y="2575"/>
                </a:lnTo>
                <a:lnTo>
                  <a:pt x="228" y="2493"/>
                </a:lnTo>
                <a:lnTo>
                  <a:pt x="181" y="2410"/>
                </a:lnTo>
                <a:lnTo>
                  <a:pt x="141" y="2322"/>
                </a:lnTo>
                <a:lnTo>
                  <a:pt x="104" y="2233"/>
                </a:lnTo>
                <a:lnTo>
                  <a:pt x="73" y="2139"/>
                </a:lnTo>
                <a:lnTo>
                  <a:pt x="47" y="2043"/>
                </a:lnTo>
                <a:lnTo>
                  <a:pt x="25" y="1944"/>
                </a:lnTo>
                <a:lnTo>
                  <a:pt x="12" y="1857"/>
                </a:lnTo>
                <a:lnTo>
                  <a:pt x="0" y="1769"/>
                </a:lnTo>
                <a:lnTo>
                  <a:pt x="0" y="1537"/>
                </a:lnTo>
                <a:lnTo>
                  <a:pt x="14" y="1426"/>
                </a:lnTo>
                <a:lnTo>
                  <a:pt x="31" y="1331"/>
                </a:lnTo>
                <a:lnTo>
                  <a:pt x="52" y="1237"/>
                </a:lnTo>
                <a:lnTo>
                  <a:pt x="78" y="1147"/>
                </a:lnTo>
                <a:lnTo>
                  <a:pt x="109" y="1058"/>
                </a:lnTo>
                <a:lnTo>
                  <a:pt x="146" y="973"/>
                </a:lnTo>
                <a:lnTo>
                  <a:pt x="186" y="888"/>
                </a:lnTo>
                <a:lnTo>
                  <a:pt x="232" y="807"/>
                </a:lnTo>
                <a:lnTo>
                  <a:pt x="283" y="727"/>
                </a:lnTo>
                <a:lnTo>
                  <a:pt x="339" y="650"/>
                </a:lnTo>
                <a:lnTo>
                  <a:pt x="400" y="575"/>
                </a:lnTo>
                <a:lnTo>
                  <a:pt x="465" y="504"/>
                </a:lnTo>
                <a:lnTo>
                  <a:pt x="534" y="437"/>
                </a:lnTo>
                <a:lnTo>
                  <a:pt x="605" y="375"/>
                </a:lnTo>
                <a:lnTo>
                  <a:pt x="678" y="317"/>
                </a:lnTo>
                <a:lnTo>
                  <a:pt x="755" y="264"/>
                </a:lnTo>
                <a:lnTo>
                  <a:pt x="834" y="215"/>
                </a:lnTo>
                <a:lnTo>
                  <a:pt x="916" y="172"/>
                </a:lnTo>
                <a:lnTo>
                  <a:pt x="1000" y="133"/>
                </a:lnTo>
                <a:lnTo>
                  <a:pt x="1088" y="99"/>
                </a:lnTo>
                <a:lnTo>
                  <a:pt x="1177" y="69"/>
                </a:lnTo>
                <a:lnTo>
                  <a:pt x="1270" y="45"/>
                </a:lnTo>
                <a:lnTo>
                  <a:pt x="1366" y="25"/>
                </a:lnTo>
                <a:lnTo>
                  <a:pt x="1451" y="12"/>
                </a:lnTo>
                <a:lnTo>
                  <a:pt x="153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98" name="Group 95">
            <a:extLst>
              <a:ext uri="{FF2B5EF4-FFF2-40B4-BE49-F238E27FC236}">
                <a16:creationId xmlns:a16="http://schemas.microsoft.com/office/drawing/2014/main" id="{236842EA-5194-7DC4-530D-FCD6D09F3F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21240" y="5346087"/>
            <a:ext cx="317185" cy="317185"/>
            <a:chOff x="4854" y="2476"/>
            <a:chExt cx="231" cy="231"/>
          </a:xfrm>
          <a:solidFill>
            <a:schemeClr val="tx2"/>
          </a:solidFill>
        </p:grpSpPr>
        <p:sp>
          <p:nvSpPr>
            <p:cNvPr id="399" name="Freeform 97">
              <a:extLst>
                <a:ext uri="{FF2B5EF4-FFF2-40B4-BE49-F238E27FC236}">
                  <a16:creationId xmlns:a16="http://schemas.microsoft.com/office/drawing/2014/main" id="{7D665635-A08C-C552-5827-C2517A9B5F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4" y="2476"/>
              <a:ext cx="231" cy="231"/>
            </a:xfrm>
            <a:custGeom>
              <a:avLst/>
              <a:gdLst>
                <a:gd name="T0" fmla="*/ 1522 w 3467"/>
                <a:gd name="T1" fmla="*/ 228 h 3471"/>
                <a:gd name="T2" fmla="*/ 1173 w 3467"/>
                <a:gd name="T3" fmla="*/ 337 h 3471"/>
                <a:gd name="T4" fmla="*/ 876 w 3467"/>
                <a:gd name="T5" fmla="*/ 514 h 3471"/>
                <a:gd name="T6" fmla="*/ 632 w 3467"/>
                <a:gd name="T7" fmla="*/ 759 h 3471"/>
                <a:gd name="T8" fmla="*/ 440 w 3467"/>
                <a:gd name="T9" fmla="*/ 1068 h 3471"/>
                <a:gd name="T10" fmla="*/ 330 w 3467"/>
                <a:gd name="T11" fmla="*/ 1411 h 3471"/>
                <a:gd name="T12" fmla="*/ 310 w 3467"/>
                <a:gd name="T13" fmla="*/ 1772 h 3471"/>
                <a:gd name="T14" fmla="*/ 371 w 3467"/>
                <a:gd name="T15" fmla="*/ 2118 h 3471"/>
                <a:gd name="T16" fmla="*/ 485 w 3467"/>
                <a:gd name="T17" fmla="*/ 2392 h 3471"/>
                <a:gd name="T18" fmla="*/ 480 w 3467"/>
                <a:gd name="T19" fmla="*/ 2530 h 3471"/>
                <a:gd name="T20" fmla="*/ 265 w 3467"/>
                <a:gd name="T21" fmla="*/ 3145 h 3471"/>
                <a:gd name="T22" fmla="*/ 267 w 3467"/>
                <a:gd name="T23" fmla="*/ 3224 h 3471"/>
                <a:gd name="T24" fmla="*/ 959 w 3467"/>
                <a:gd name="T25" fmla="*/ 2983 h 3471"/>
                <a:gd name="T26" fmla="*/ 1093 w 3467"/>
                <a:gd name="T27" fmla="*/ 2991 h 3471"/>
                <a:gd name="T28" fmla="*/ 1413 w 3467"/>
                <a:gd name="T29" fmla="*/ 3115 h 3471"/>
                <a:gd name="T30" fmla="*/ 1804 w 3467"/>
                <a:gd name="T31" fmla="*/ 3163 h 3471"/>
                <a:gd name="T32" fmla="*/ 2204 w 3467"/>
                <a:gd name="T33" fmla="*/ 3101 h 3471"/>
                <a:gd name="T34" fmla="*/ 2539 w 3467"/>
                <a:gd name="T35" fmla="*/ 2957 h 3471"/>
                <a:gd name="T36" fmla="*/ 2820 w 3467"/>
                <a:gd name="T37" fmla="*/ 2742 h 3471"/>
                <a:gd name="T38" fmla="*/ 3037 w 3467"/>
                <a:gd name="T39" fmla="*/ 2470 h 3471"/>
                <a:gd name="T40" fmla="*/ 3186 w 3467"/>
                <a:gd name="T41" fmla="*/ 2155 h 3471"/>
                <a:gd name="T42" fmla="*/ 3257 w 3467"/>
                <a:gd name="T43" fmla="*/ 1808 h 3471"/>
                <a:gd name="T44" fmla="*/ 3243 w 3467"/>
                <a:gd name="T45" fmla="*/ 1444 h 3471"/>
                <a:gd name="T46" fmla="*/ 3138 w 3467"/>
                <a:gd name="T47" fmla="*/ 1087 h 3471"/>
                <a:gd name="T48" fmla="*/ 2954 w 3467"/>
                <a:gd name="T49" fmla="*/ 778 h 3471"/>
                <a:gd name="T50" fmla="*/ 2704 w 3467"/>
                <a:gd name="T51" fmla="*/ 526 h 3471"/>
                <a:gd name="T52" fmla="*/ 2402 w 3467"/>
                <a:gd name="T53" fmla="*/ 340 h 3471"/>
                <a:gd name="T54" fmla="*/ 2065 w 3467"/>
                <a:gd name="T55" fmla="*/ 231 h 3471"/>
                <a:gd name="T56" fmla="*/ 1792 w 3467"/>
                <a:gd name="T57" fmla="*/ 0 h 3471"/>
                <a:gd name="T58" fmla="*/ 2206 w 3467"/>
                <a:gd name="T59" fmla="*/ 53 h 3471"/>
                <a:gd name="T60" fmla="*/ 2565 w 3467"/>
                <a:gd name="T61" fmla="*/ 190 h 3471"/>
                <a:gd name="T62" fmla="*/ 2877 w 3467"/>
                <a:gd name="T63" fmla="*/ 401 h 3471"/>
                <a:gd name="T64" fmla="*/ 3140 w 3467"/>
                <a:gd name="T65" fmla="*/ 685 h 3471"/>
                <a:gd name="T66" fmla="*/ 3331 w 3467"/>
                <a:gd name="T67" fmla="*/ 1015 h 3471"/>
                <a:gd name="T68" fmla="*/ 3441 w 3467"/>
                <a:gd name="T69" fmla="*/ 1383 h 3471"/>
                <a:gd name="T70" fmla="*/ 3464 w 3467"/>
                <a:gd name="T71" fmla="*/ 1816 h 3471"/>
                <a:gd name="T72" fmla="*/ 3438 w 3467"/>
                <a:gd name="T73" fmla="*/ 2006 h 3471"/>
                <a:gd name="T74" fmla="*/ 3324 w 3467"/>
                <a:gd name="T75" fmla="*/ 2370 h 3471"/>
                <a:gd name="T76" fmla="*/ 3138 w 3467"/>
                <a:gd name="T77" fmla="*/ 2689 h 3471"/>
                <a:gd name="T78" fmla="*/ 2880 w 3467"/>
                <a:gd name="T79" fmla="*/ 2962 h 3471"/>
                <a:gd name="T80" fmla="*/ 2545 w 3467"/>
                <a:gd name="T81" fmla="*/ 3187 h 3471"/>
                <a:gd name="T82" fmla="*/ 2174 w 3467"/>
                <a:gd name="T83" fmla="*/ 3323 h 3471"/>
                <a:gd name="T84" fmla="*/ 1780 w 3467"/>
                <a:gd name="T85" fmla="*/ 3367 h 3471"/>
                <a:gd name="T86" fmla="*/ 1389 w 3467"/>
                <a:gd name="T87" fmla="*/ 3321 h 3471"/>
                <a:gd name="T88" fmla="*/ 1040 w 3467"/>
                <a:gd name="T89" fmla="*/ 3193 h 3471"/>
                <a:gd name="T90" fmla="*/ 796 w 3467"/>
                <a:gd name="T91" fmla="*/ 3256 h 3471"/>
                <a:gd name="T92" fmla="*/ 90 w 3467"/>
                <a:gd name="T93" fmla="*/ 3457 h 3471"/>
                <a:gd name="T94" fmla="*/ 15 w 3467"/>
                <a:gd name="T95" fmla="*/ 3382 h 3471"/>
                <a:gd name="T96" fmla="*/ 2 w 3467"/>
                <a:gd name="T97" fmla="*/ 3283 h 3471"/>
                <a:gd name="T98" fmla="*/ 192 w 3467"/>
                <a:gd name="T99" fmla="*/ 2733 h 3471"/>
                <a:gd name="T100" fmla="*/ 279 w 3467"/>
                <a:gd name="T101" fmla="*/ 2443 h 3471"/>
                <a:gd name="T102" fmla="*/ 161 w 3467"/>
                <a:gd name="T103" fmla="*/ 2130 h 3471"/>
                <a:gd name="T104" fmla="*/ 102 w 3467"/>
                <a:gd name="T105" fmla="*/ 1711 h 3471"/>
                <a:gd name="T106" fmla="*/ 146 w 3467"/>
                <a:gd name="T107" fmla="*/ 1301 h 3471"/>
                <a:gd name="T108" fmla="*/ 273 w 3467"/>
                <a:gd name="T109" fmla="*/ 939 h 3471"/>
                <a:gd name="T110" fmla="*/ 485 w 3467"/>
                <a:gd name="T111" fmla="*/ 614 h 3471"/>
                <a:gd name="T112" fmla="*/ 772 w 3467"/>
                <a:gd name="T113" fmla="*/ 338 h 3471"/>
                <a:gd name="T114" fmla="*/ 1104 w 3467"/>
                <a:gd name="T115" fmla="*/ 143 h 3471"/>
                <a:gd name="T116" fmla="*/ 1481 w 3467"/>
                <a:gd name="T117" fmla="*/ 29 h 3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67" h="3471">
                  <a:moveTo>
                    <a:pt x="1796" y="204"/>
                  </a:moveTo>
                  <a:lnTo>
                    <a:pt x="1705" y="206"/>
                  </a:lnTo>
                  <a:lnTo>
                    <a:pt x="1613" y="215"/>
                  </a:lnTo>
                  <a:lnTo>
                    <a:pt x="1522" y="228"/>
                  </a:lnTo>
                  <a:lnTo>
                    <a:pt x="1429" y="249"/>
                  </a:lnTo>
                  <a:lnTo>
                    <a:pt x="1340" y="274"/>
                  </a:lnTo>
                  <a:lnTo>
                    <a:pt x="1255" y="303"/>
                  </a:lnTo>
                  <a:lnTo>
                    <a:pt x="1173" y="337"/>
                  </a:lnTo>
                  <a:lnTo>
                    <a:pt x="1094" y="375"/>
                  </a:lnTo>
                  <a:lnTo>
                    <a:pt x="1018" y="417"/>
                  </a:lnTo>
                  <a:lnTo>
                    <a:pt x="946" y="463"/>
                  </a:lnTo>
                  <a:lnTo>
                    <a:pt x="876" y="514"/>
                  </a:lnTo>
                  <a:lnTo>
                    <a:pt x="810" y="569"/>
                  </a:lnTo>
                  <a:lnTo>
                    <a:pt x="748" y="628"/>
                  </a:lnTo>
                  <a:lnTo>
                    <a:pt x="688" y="691"/>
                  </a:lnTo>
                  <a:lnTo>
                    <a:pt x="632" y="759"/>
                  </a:lnTo>
                  <a:lnTo>
                    <a:pt x="579" y="829"/>
                  </a:lnTo>
                  <a:lnTo>
                    <a:pt x="529" y="905"/>
                  </a:lnTo>
                  <a:lnTo>
                    <a:pt x="482" y="984"/>
                  </a:lnTo>
                  <a:lnTo>
                    <a:pt x="440" y="1068"/>
                  </a:lnTo>
                  <a:lnTo>
                    <a:pt x="404" y="1151"/>
                  </a:lnTo>
                  <a:lnTo>
                    <a:pt x="373" y="1236"/>
                  </a:lnTo>
                  <a:lnTo>
                    <a:pt x="349" y="1323"/>
                  </a:lnTo>
                  <a:lnTo>
                    <a:pt x="330" y="1411"/>
                  </a:lnTo>
                  <a:lnTo>
                    <a:pt x="316" y="1500"/>
                  </a:lnTo>
                  <a:lnTo>
                    <a:pt x="309" y="1590"/>
                  </a:lnTo>
                  <a:lnTo>
                    <a:pt x="307" y="1680"/>
                  </a:lnTo>
                  <a:lnTo>
                    <a:pt x="310" y="1772"/>
                  </a:lnTo>
                  <a:lnTo>
                    <a:pt x="317" y="1864"/>
                  </a:lnTo>
                  <a:lnTo>
                    <a:pt x="330" y="1950"/>
                  </a:lnTo>
                  <a:lnTo>
                    <a:pt x="348" y="2035"/>
                  </a:lnTo>
                  <a:lnTo>
                    <a:pt x="371" y="2118"/>
                  </a:lnTo>
                  <a:lnTo>
                    <a:pt x="399" y="2200"/>
                  </a:lnTo>
                  <a:lnTo>
                    <a:pt x="432" y="2280"/>
                  </a:lnTo>
                  <a:lnTo>
                    <a:pt x="470" y="2358"/>
                  </a:lnTo>
                  <a:lnTo>
                    <a:pt x="485" y="2392"/>
                  </a:lnTo>
                  <a:lnTo>
                    <a:pt x="494" y="2426"/>
                  </a:lnTo>
                  <a:lnTo>
                    <a:pt x="495" y="2460"/>
                  </a:lnTo>
                  <a:lnTo>
                    <a:pt x="490" y="2494"/>
                  </a:lnTo>
                  <a:lnTo>
                    <a:pt x="480" y="2530"/>
                  </a:lnTo>
                  <a:lnTo>
                    <a:pt x="402" y="2750"/>
                  </a:lnTo>
                  <a:lnTo>
                    <a:pt x="326" y="2970"/>
                  </a:lnTo>
                  <a:lnTo>
                    <a:pt x="295" y="3057"/>
                  </a:lnTo>
                  <a:lnTo>
                    <a:pt x="265" y="3145"/>
                  </a:lnTo>
                  <a:lnTo>
                    <a:pt x="233" y="3235"/>
                  </a:lnTo>
                  <a:lnTo>
                    <a:pt x="247" y="3231"/>
                  </a:lnTo>
                  <a:lnTo>
                    <a:pt x="257" y="3227"/>
                  </a:lnTo>
                  <a:lnTo>
                    <a:pt x="267" y="3224"/>
                  </a:lnTo>
                  <a:lnTo>
                    <a:pt x="485" y="3148"/>
                  </a:lnTo>
                  <a:lnTo>
                    <a:pt x="704" y="3071"/>
                  </a:lnTo>
                  <a:lnTo>
                    <a:pt x="923" y="2993"/>
                  </a:lnTo>
                  <a:lnTo>
                    <a:pt x="959" y="2983"/>
                  </a:lnTo>
                  <a:lnTo>
                    <a:pt x="992" y="2977"/>
                  </a:lnTo>
                  <a:lnTo>
                    <a:pt x="1026" y="2976"/>
                  </a:lnTo>
                  <a:lnTo>
                    <a:pt x="1059" y="2982"/>
                  </a:lnTo>
                  <a:lnTo>
                    <a:pt x="1093" y="2991"/>
                  </a:lnTo>
                  <a:lnTo>
                    <a:pt x="1126" y="3006"/>
                  </a:lnTo>
                  <a:lnTo>
                    <a:pt x="1221" y="3049"/>
                  </a:lnTo>
                  <a:lnTo>
                    <a:pt x="1316" y="3085"/>
                  </a:lnTo>
                  <a:lnTo>
                    <a:pt x="1413" y="3115"/>
                  </a:lnTo>
                  <a:lnTo>
                    <a:pt x="1510" y="3137"/>
                  </a:lnTo>
                  <a:lnTo>
                    <a:pt x="1607" y="3153"/>
                  </a:lnTo>
                  <a:lnTo>
                    <a:pt x="1705" y="3161"/>
                  </a:lnTo>
                  <a:lnTo>
                    <a:pt x="1804" y="3163"/>
                  </a:lnTo>
                  <a:lnTo>
                    <a:pt x="1903" y="3158"/>
                  </a:lnTo>
                  <a:lnTo>
                    <a:pt x="2004" y="3146"/>
                  </a:lnTo>
                  <a:lnTo>
                    <a:pt x="2104" y="3127"/>
                  </a:lnTo>
                  <a:lnTo>
                    <a:pt x="2204" y="3101"/>
                  </a:lnTo>
                  <a:lnTo>
                    <a:pt x="2293" y="3072"/>
                  </a:lnTo>
                  <a:lnTo>
                    <a:pt x="2378" y="3039"/>
                  </a:lnTo>
                  <a:lnTo>
                    <a:pt x="2460" y="3001"/>
                  </a:lnTo>
                  <a:lnTo>
                    <a:pt x="2539" y="2957"/>
                  </a:lnTo>
                  <a:lnTo>
                    <a:pt x="2614" y="2910"/>
                  </a:lnTo>
                  <a:lnTo>
                    <a:pt x="2687" y="2857"/>
                  </a:lnTo>
                  <a:lnTo>
                    <a:pt x="2754" y="2802"/>
                  </a:lnTo>
                  <a:lnTo>
                    <a:pt x="2820" y="2742"/>
                  </a:lnTo>
                  <a:lnTo>
                    <a:pt x="2880" y="2679"/>
                  </a:lnTo>
                  <a:lnTo>
                    <a:pt x="2937" y="2613"/>
                  </a:lnTo>
                  <a:lnTo>
                    <a:pt x="2990" y="2543"/>
                  </a:lnTo>
                  <a:lnTo>
                    <a:pt x="3037" y="2470"/>
                  </a:lnTo>
                  <a:lnTo>
                    <a:pt x="3081" y="2395"/>
                  </a:lnTo>
                  <a:lnTo>
                    <a:pt x="3121" y="2317"/>
                  </a:lnTo>
                  <a:lnTo>
                    <a:pt x="3156" y="2237"/>
                  </a:lnTo>
                  <a:lnTo>
                    <a:pt x="3186" y="2155"/>
                  </a:lnTo>
                  <a:lnTo>
                    <a:pt x="3211" y="2071"/>
                  </a:lnTo>
                  <a:lnTo>
                    <a:pt x="3232" y="1984"/>
                  </a:lnTo>
                  <a:lnTo>
                    <a:pt x="3247" y="1897"/>
                  </a:lnTo>
                  <a:lnTo>
                    <a:pt x="3257" y="1808"/>
                  </a:lnTo>
                  <a:lnTo>
                    <a:pt x="3262" y="1718"/>
                  </a:lnTo>
                  <a:lnTo>
                    <a:pt x="3261" y="1628"/>
                  </a:lnTo>
                  <a:lnTo>
                    <a:pt x="3254" y="1536"/>
                  </a:lnTo>
                  <a:lnTo>
                    <a:pt x="3243" y="1444"/>
                  </a:lnTo>
                  <a:lnTo>
                    <a:pt x="3225" y="1351"/>
                  </a:lnTo>
                  <a:lnTo>
                    <a:pt x="3202" y="1261"/>
                  </a:lnTo>
                  <a:lnTo>
                    <a:pt x="3172" y="1172"/>
                  </a:lnTo>
                  <a:lnTo>
                    <a:pt x="3138" y="1087"/>
                  </a:lnTo>
                  <a:lnTo>
                    <a:pt x="3099" y="1004"/>
                  </a:lnTo>
                  <a:lnTo>
                    <a:pt x="3055" y="925"/>
                  </a:lnTo>
                  <a:lnTo>
                    <a:pt x="3007" y="849"/>
                  </a:lnTo>
                  <a:lnTo>
                    <a:pt x="2954" y="778"/>
                  </a:lnTo>
                  <a:lnTo>
                    <a:pt x="2897" y="709"/>
                  </a:lnTo>
                  <a:lnTo>
                    <a:pt x="2836" y="644"/>
                  </a:lnTo>
                  <a:lnTo>
                    <a:pt x="2771" y="583"/>
                  </a:lnTo>
                  <a:lnTo>
                    <a:pt x="2704" y="526"/>
                  </a:lnTo>
                  <a:lnTo>
                    <a:pt x="2632" y="473"/>
                  </a:lnTo>
                  <a:lnTo>
                    <a:pt x="2558" y="424"/>
                  </a:lnTo>
                  <a:lnTo>
                    <a:pt x="2481" y="380"/>
                  </a:lnTo>
                  <a:lnTo>
                    <a:pt x="2402" y="340"/>
                  </a:lnTo>
                  <a:lnTo>
                    <a:pt x="2321" y="305"/>
                  </a:lnTo>
                  <a:lnTo>
                    <a:pt x="2237" y="276"/>
                  </a:lnTo>
                  <a:lnTo>
                    <a:pt x="2151" y="250"/>
                  </a:lnTo>
                  <a:lnTo>
                    <a:pt x="2065" y="231"/>
                  </a:lnTo>
                  <a:lnTo>
                    <a:pt x="1976" y="217"/>
                  </a:lnTo>
                  <a:lnTo>
                    <a:pt x="1887" y="207"/>
                  </a:lnTo>
                  <a:lnTo>
                    <a:pt x="1796" y="204"/>
                  </a:lnTo>
                  <a:close/>
                  <a:moveTo>
                    <a:pt x="1792" y="0"/>
                  </a:moveTo>
                  <a:lnTo>
                    <a:pt x="1896" y="4"/>
                  </a:lnTo>
                  <a:lnTo>
                    <a:pt x="1999" y="13"/>
                  </a:lnTo>
                  <a:lnTo>
                    <a:pt x="2103" y="30"/>
                  </a:lnTo>
                  <a:lnTo>
                    <a:pt x="2206" y="53"/>
                  </a:lnTo>
                  <a:lnTo>
                    <a:pt x="2300" y="81"/>
                  </a:lnTo>
                  <a:lnTo>
                    <a:pt x="2392" y="112"/>
                  </a:lnTo>
                  <a:lnTo>
                    <a:pt x="2479" y="149"/>
                  </a:lnTo>
                  <a:lnTo>
                    <a:pt x="2565" y="190"/>
                  </a:lnTo>
                  <a:lnTo>
                    <a:pt x="2647" y="237"/>
                  </a:lnTo>
                  <a:lnTo>
                    <a:pt x="2727" y="286"/>
                  </a:lnTo>
                  <a:lnTo>
                    <a:pt x="2803" y="342"/>
                  </a:lnTo>
                  <a:lnTo>
                    <a:pt x="2877" y="401"/>
                  </a:lnTo>
                  <a:lnTo>
                    <a:pt x="2947" y="466"/>
                  </a:lnTo>
                  <a:lnTo>
                    <a:pt x="3015" y="535"/>
                  </a:lnTo>
                  <a:lnTo>
                    <a:pt x="3079" y="608"/>
                  </a:lnTo>
                  <a:lnTo>
                    <a:pt x="3140" y="685"/>
                  </a:lnTo>
                  <a:lnTo>
                    <a:pt x="3195" y="763"/>
                  </a:lnTo>
                  <a:lnTo>
                    <a:pt x="3246" y="844"/>
                  </a:lnTo>
                  <a:lnTo>
                    <a:pt x="3291" y="928"/>
                  </a:lnTo>
                  <a:lnTo>
                    <a:pt x="3331" y="1015"/>
                  </a:lnTo>
                  <a:lnTo>
                    <a:pt x="3366" y="1104"/>
                  </a:lnTo>
                  <a:lnTo>
                    <a:pt x="3397" y="1194"/>
                  </a:lnTo>
                  <a:lnTo>
                    <a:pt x="3421" y="1287"/>
                  </a:lnTo>
                  <a:lnTo>
                    <a:pt x="3441" y="1383"/>
                  </a:lnTo>
                  <a:lnTo>
                    <a:pt x="3455" y="1475"/>
                  </a:lnTo>
                  <a:lnTo>
                    <a:pt x="3467" y="1566"/>
                  </a:lnTo>
                  <a:lnTo>
                    <a:pt x="3467" y="1804"/>
                  </a:lnTo>
                  <a:lnTo>
                    <a:pt x="3464" y="1816"/>
                  </a:lnTo>
                  <a:lnTo>
                    <a:pt x="3461" y="1829"/>
                  </a:lnTo>
                  <a:lnTo>
                    <a:pt x="3455" y="1888"/>
                  </a:lnTo>
                  <a:lnTo>
                    <a:pt x="3447" y="1948"/>
                  </a:lnTo>
                  <a:lnTo>
                    <a:pt x="3438" y="2006"/>
                  </a:lnTo>
                  <a:lnTo>
                    <a:pt x="3416" y="2101"/>
                  </a:lnTo>
                  <a:lnTo>
                    <a:pt x="3389" y="2194"/>
                  </a:lnTo>
                  <a:lnTo>
                    <a:pt x="3359" y="2284"/>
                  </a:lnTo>
                  <a:lnTo>
                    <a:pt x="3324" y="2370"/>
                  </a:lnTo>
                  <a:lnTo>
                    <a:pt x="3284" y="2453"/>
                  </a:lnTo>
                  <a:lnTo>
                    <a:pt x="3240" y="2535"/>
                  </a:lnTo>
                  <a:lnTo>
                    <a:pt x="3191" y="2613"/>
                  </a:lnTo>
                  <a:lnTo>
                    <a:pt x="3138" y="2689"/>
                  </a:lnTo>
                  <a:lnTo>
                    <a:pt x="3080" y="2761"/>
                  </a:lnTo>
                  <a:lnTo>
                    <a:pt x="3018" y="2831"/>
                  </a:lnTo>
                  <a:lnTo>
                    <a:pt x="2952" y="2897"/>
                  </a:lnTo>
                  <a:lnTo>
                    <a:pt x="2880" y="2962"/>
                  </a:lnTo>
                  <a:lnTo>
                    <a:pt x="2804" y="3023"/>
                  </a:lnTo>
                  <a:lnTo>
                    <a:pt x="2720" y="3083"/>
                  </a:lnTo>
                  <a:lnTo>
                    <a:pt x="2633" y="3139"/>
                  </a:lnTo>
                  <a:lnTo>
                    <a:pt x="2545" y="3187"/>
                  </a:lnTo>
                  <a:lnTo>
                    <a:pt x="2455" y="3231"/>
                  </a:lnTo>
                  <a:lnTo>
                    <a:pt x="2363" y="3267"/>
                  </a:lnTo>
                  <a:lnTo>
                    <a:pt x="2269" y="3298"/>
                  </a:lnTo>
                  <a:lnTo>
                    <a:pt x="2174" y="3323"/>
                  </a:lnTo>
                  <a:lnTo>
                    <a:pt x="2079" y="3343"/>
                  </a:lnTo>
                  <a:lnTo>
                    <a:pt x="1980" y="3357"/>
                  </a:lnTo>
                  <a:lnTo>
                    <a:pt x="1881" y="3364"/>
                  </a:lnTo>
                  <a:lnTo>
                    <a:pt x="1780" y="3367"/>
                  </a:lnTo>
                  <a:lnTo>
                    <a:pt x="1677" y="3363"/>
                  </a:lnTo>
                  <a:lnTo>
                    <a:pt x="1573" y="3354"/>
                  </a:lnTo>
                  <a:lnTo>
                    <a:pt x="1481" y="3340"/>
                  </a:lnTo>
                  <a:lnTo>
                    <a:pt x="1389" y="3321"/>
                  </a:lnTo>
                  <a:lnTo>
                    <a:pt x="1299" y="3297"/>
                  </a:lnTo>
                  <a:lnTo>
                    <a:pt x="1212" y="3267"/>
                  </a:lnTo>
                  <a:lnTo>
                    <a:pt x="1124" y="3233"/>
                  </a:lnTo>
                  <a:lnTo>
                    <a:pt x="1040" y="3193"/>
                  </a:lnTo>
                  <a:lnTo>
                    <a:pt x="1022" y="3186"/>
                  </a:lnTo>
                  <a:lnTo>
                    <a:pt x="1004" y="3185"/>
                  </a:lnTo>
                  <a:lnTo>
                    <a:pt x="986" y="3189"/>
                  </a:lnTo>
                  <a:lnTo>
                    <a:pt x="796" y="3256"/>
                  </a:lnTo>
                  <a:lnTo>
                    <a:pt x="606" y="3322"/>
                  </a:lnTo>
                  <a:lnTo>
                    <a:pt x="188" y="3471"/>
                  </a:lnTo>
                  <a:lnTo>
                    <a:pt x="119" y="3471"/>
                  </a:lnTo>
                  <a:lnTo>
                    <a:pt x="90" y="3457"/>
                  </a:lnTo>
                  <a:lnTo>
                    <a:pt x="64" y="3441"/>
                  </a:lnTo>
                  <a:lnTo>
                    <a:pt x="43" y="3425"/>
                  </a:lnTo>
                  <a:lnTo>
                    <a:pt x="26" y="3405"/>
                  </a:lnTo>
                  <a:lnTo>
                    <a:pt x="15" y="3382"/>
                  </a:lnTo>
                  <a:lnTo>
                    <a:pt x="6" y="3359"/>
                  </a:lnTo>
                  <a:lnTo>
                    <a:pt x="1" y="3335"/>
                  </a:lnTo>
                  <a:lnTo>
                    <a:pt x="0" y="3310"/>
                  </a:lnTo>
                  <a:lnTo>
                    <a:pt x="2" y="3283"/>
                  </a:lnTo>
                  <a:lnTo>
                    <a:pt x="8" y="3257"/>
                  </a:lnTo>
                  <a:lnTo>
                    <a:pt x="17" y="3230"/>
                  </a:lnTo>
                  <a:lnTo>
                    <a:pt x="105" y="2982"/>
                  </a:lnTo>
                  <a:lnTo>
                    <a:pt x="192" y="2733"/>
                  </a:lnTo>
                  <a:lnTo>
                    <a:pt x="277" y="2484"/>
                  </a:lnTo>
                  <a:lnTo>
                    <a:pt x="281" y="2471"/>
                  </a:lnTo>
                  <a:lnTo>
                    <a:pt x="282" y="2457"/>
                  </a:lnTo>
                  <a:lnTo>
                    <a:pt x="279" y="2443"/>
                  </a:lnTo>
                  <a:lnTo>
                    <a:pt x="275" y="2431"/>
                  </a:lnTo>
                  <a:lnTo>
                    <a:pt x="231" y="2331"/>
                  </a:lnTo>
                  <a:lnTo>
                    <a:pt x="193" y="2231"/>
                  </a:lnTo>
                  <a:lnTo>
                    <a:pt x="161" y="2130"/>
                  </a:lnTo>
                  <a:lnTo>
                    <a:pt x="137" y="2026"/>
                  </a:lnTo>
                  <a:lnTo>
                    <a:pt x="118" y="1922"/>
                  </a:lnTo>
                  <a:lnTo>
                    <a:pt x="107" y="1817"/>
                  </a:lnTo>
                  <a:lnTo>
                    <a:pt x="102" y="1711"/>
                  </a:lnTo>
                  <a:lnTo>
                    <a:pt x="104" y="1603"/>
                  </a:lnTo>
                  <a:lnTo>
                    <a:pt x="113" y="1495"/>
                  </a:lnTo>
                  <a:lnTo>
                    <a:pt x="127" y="1397"/>
                  </a:lnTo>
                  <a:lnTo>
                    <a:pt x="146" y="1301"/>
                  </a:lnTo>
                  <a:lnTo>
                    <a:pt x="169" y="1207"/>
                  </a:lnTo>
                  <a:lnTo>
                    <a:pt x="198" y="1115"/>
                  </a:lnTo>
                  <a:lnTo>
                    <a:pt x="233" y="1027"/>
                  </a:lnTo>
                  <a:lnTo>
                    <a:pt x="273" y="939"/>
                  </a:lnTo>
                  <a:lnTo>
                    <a:pt x="318" y="855"/>
                  </a:lnTo>
                  <a:lnTo>
                    <a:pt x="369" y="772"/>
                  </a:lnTo>
                  <a:lnTo>
                    <a:pt x="425" y="692"/>
                  </a:lnTo>
                  <a:lnTo>
                    <a:pt x="485" y="614"/>
                  </a:lnTo>
                  <a:lnTo>
                    <a:pt x="553" y="537"/>
                  </a:lnTo>
                  <a:lnTo>
                    <a:pt x="623" y="467"/>
                  </a:lnTo>
                  <a:lnTo>
                    <a:pt x="696" y="399"/>
                  </a:lnTo>
                  <a:lnTo>
                    <a:pt x="772" y="338"/>
                  </a:lnTo>
                  <a:lnTo>
                    <a:pt x="851" y="282"/>
                  </a:lnTo>
                  <a:lnTo>
                    <a:pt x="932" y="230"/>
                  </a:lnTo>
                  <a:lnTo>
                    <a:pt x="1017" y="184"/>
                  </a:lnTo>
                  <a:lnTo>
                    <a:pt x="1104" y="143"/>
                  </a:lnTo>
                  <a:lnTo>
                    <a:pt x="1194" y="107"/>
                  </a:lnTo>
                  <a:lnTo>
                    <a:pt x="1287" y="75"/>
                  </a:lnTo>
                  <a:lnTo>
                    <a:pt x="1383" y="50"/>
                  </a:lnTo>
                  <a:lnTo>
                    <a:pt x="1481" y="29"/>
                  </a:lnTo>
                  <a:lnTo>
                    <a:pt x="1582" y="13"/>
                  </a:lnTo>
                  <a:lnTo>
                    <a:pt x="1687" y="4"/>
                  </a:lnTo>
                  <a:lnTo>
                    <a:pt x="17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0" name="Freeform 98">
              <a:extLst>
                <a:ext uri="{FF2B5EF4-FFF2-40B4-BE49-F238E27FC236}">
                  <a16:creationId xmlns:a16="http://schemas.microsoft.com/office/drawing/2014/main" id="{BE013CAA-E517-4C09-08F8-32F5A3D9B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1" y="2527"/>
              <a:ext cx="123" cy="122"/>
            </a:xfrm>
            <a:custGeom>
              <a:avLst/>
              <a:gdLst>
                <a:gd name="T0" fmla="*/ 253 w 1838"/>
                <a:gd name="T1" fmla="*/ 360 h 1838"/>
                <a:gd name="T2" fmla="*/ 205 w 1838"/>
                <a:gd name="T3" fmla="*/ 458 h 1838"/>
                <a:gd name="T4" fmla="*/ 236 w 1838"/>
                <a:gd name="T5" fmla="*/ 620 h 1838"/>
                <a:gd name="T6" fmla="*/ 345 w 1838"/>
                <a:gd name="T7" fmla="*/ 836 h 1838"/>
                <a:gd name="T8" fmla="*/ 596 w 1838"/>
                <a:gd name="T9" fmla="*/ 1160 h 1838"/>
                <a:gd name="T10" fmla="*/ 907 w 1838"/>
                <a:gd name="T11" fmla="*/ 1429 h 1838"/>
                <a:gd name="T12" fmla="*/ 1146 w 1838"/>
                <a:gd name="T13" fmla="*/ 1573 h 1838"/>
                <a:gd name="T14" fmla="*/ 1330 w 1838"/>
                <a:gd name="T15" fmla="*/ 1631 h 1838"/>
                <a:gd name="T16" fmla="*/ 1407 w 1838"/>
                <a:gd name="T17" fmla="*/ 1633 h 1838"/>
                <a:gd name="T18" fmla="*/ 1535 w 1838"/>
                <a:gd name="T19" fmla="*/ 1525 h 1838"/>
                <a:gd name="T20" fmla="*/ 1477 w 1838"/>
                <a:gd name="T21" fmla="*/ 1289 h 1838"/>
                <a:gd name="T22" fmla="*/ 1289 w 1838"/>
                <a:gd name="T23" fmla="*/ 1329 h 1838"/>
                <a:gd name="T24" fmla="*/ 1188 w 1838"/>
                <a:gd name="T25" fmla="*/ 1364 h 1838"/>
                <a:gd name="T26" fmla="*/ 1026 w 1838"/>
                <a:gd name="T27" fmla="*/ 1292 h 1838"/>
                <a:gd name="T28" fmla="*/ 757 w 1838"/>
                <a:gd name="T29" fmla="*/ 1081 h 1838"/>
                <a:gd name="T30" fmla="*/ 545 w 1838"/>
                <a:gd name="T31" fmla="*/ 811 h 1838"/>
                <a:gd name="T32" fmla="*/ 474 w 1838"/>
                <a:gd name="T33" fmla="*/ 650 h 1838"/>
                <a:gd name="T34" fmla="*/ 509 w 1838"/>
                <a:gd name="T35" fmla="*/ 549 h 1838"/>
                <a:gd name="T36" fmla="*/ 549 w 1838"/>
                <a:gd name="T37" fmla="*/ 359 h 1838"/>
                <a:gd name="T38" fmla="*/ 436 w 1838"/>
                <a:gd name="T39" fmla="*/ 3 h 1838"/>
                <a:gd name="T40" fmla="*/ 556 w 1838"/>
                <a:gd name="T41" fmla="*/ 70 h 1838"/>
                <a:gd name="T42" fmla="*/ 802 w 1838"/>
                <a:gd name="T43" fmla="*/ 324 h 1838"/>
                <a:gd name="T44" fmla="*/ 832 w 1838"/>
                <a:gd name="T45" fmla="*/ 431 h 1838"/>
                <a:gd name="T46" fmla="*/ 802 w 1838"/>
                <a:gd name="T47" fmla="*/ 533 h 1838"/>
                <a:gd name="T48" fmla="*/ 726 w 1838"/>
                <a:gd name="T49" fmla="*/ 617 h 1838"/>
                <a:gd name="T50" fmla="*/ 700 w 1838"/>
                <a:gd name="T51" fmla="*/ 665 h 1838"/>
                <a:gd name="T52" fmla="*/ 845 w 1838"/>
                <a:gd name="T53" fmla="*/ 877 h 1838"/>
                <a:gd name="T54" fmla="*/ 1093 w 1838"/>
                <a:gd name="T55" fmla="*/ 1092 h 1838"/>
                <a:gd name="T56" fmla="*/ 1191 w 1838"/>
                <a:gd name="T57" fmla="*/ 1135 h 1838"/>
                <a:gd name="T58" fmla="*/ 1287 w 1838"/>
                <a:gd name="T59" fmla="*/ 1049 h 1838"/>
                <a:gd name="T60" fmla="*/ 1396 w 1838"/>
                <a:gd name="T61" fmla="*/ 1005 h 1838"/>
                <a:gd name="T62" fmla="*/ 1508 w 1838"/>
                <a:gd name="T63" fmla="*/ 1031 h 1838"/>
                <a:gd name="T64" fmla="*/ 1792 w 1838"/>
                <a:gd name="T65" fmla="*/ 1310 h 1838"/>
                <a:gd name="T66" fmla="*/ 1838 w 1838"/>
                <a:gd name="T67" fmla="*/ 1416 h 1838"/>
                <a:gd name="T68" fmla="*/ 1812 w 1838"/>
                <a:gd name="T69" fmla="*/ 1526 h 1838"/>
                <a:gd name="T70" fmla="*/ 1557 w 1838"/>
                <a:gd name="T71" fmla="*/ 1785 h 1838"/>
                <a:gd name="T72" fmla="*/ 1442 w 1838"/>
                <a:gd name="T73" fmla="*/ 1835 h 1838"/>
                <a:gd name="T74" fmla="*/ 1279 w 1838"/>
                <a:gd name="T75" fmla="*/ 1829 h 1838"/>
                <a:gd name="T76" fmla="*/ 1032 w 1838"/>
                <a:gd name="T77" fmla="*/ 1747 h 1838"/>
                <a:gd name="T78" fmla="*/ 777 w 1838"/>
                <a:gd name="T79" fmla="*/ 1588 h 1838"/>
                <a:gd name="T80" fmla="*/ 466 w 1838"/>
                <a:gd name="T81" fmla="*/ 1320 h 1838"/>
                <a:gd name="T82" fmla="*/ 207 w 1838"/>
                <a:gd name="T83" fmla="*/ 1000 h 1838"/>
                <a:gd name="T84" fmla="*/ 67 w 1838"/>
                <a:gd name="T85" fmla="*/ 750 h 1838"/>
                <a:gd name="T86" fmla="*/ 3 w 1838"/>
                <a:gd name="T87" fmla="*/ 516 h 1838"/>
                <a:gd name="T88" fmla="*/ 17 w 1838"/>
                <a:gd name="T89" fmla="*/ 351 h 1838"/>
                <a:gd name="T90" fmla="*/ 109 w 1838"/>
                <a:gd name="T91" fmla="*/ 213 h 1838"/>
                <a:gd name="T92" fmla="*/ 282 w 1838"/>
                <a:gd name="T93" fmla="*/ 46 h 1838"/>
                <a:gd name="T94" fmla="*/ 404 w 1838"/>
                <a:gd name="T95" fmla="*/ 0 h 1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38" h="1838">
                  <a:moveTo>
                    <a:pt x="401" y="212"/>
                  </a:moveTo>
                  <a:lnTo>
                    <a:pt x="352" y="262"/>
                  </a:lnTo>
                  <a:lnTo>
                    <a:pt x="303" y="311"/>
                  </a:lnTo>
                  <a:lnTo>
                    <a:pt x="253" y="360"/>
                  </a:lnTo>
                  <a:lnTo>
                    <a:pt x="232" y="382"/>
                  </a:lnTo>
                  <a:lnTo>
                    <a:pt x="218" y="405"/>
                  </a:lnTo>
                  <a:lnTo>
                    <a:pt x="208" y="431"/>
                  </a:lnTo>
                  <a:lnTo>
                    <a:pt x="205" y="458"/>
                  </a:lnTo>
                  <a:lnTo>
                    <a:pt x="205" y="488"/>
                  </a:lnTo>
                  <a:lnTo>
                    <a:pt x="211" y="533"/>
                  </a:lnTo>
                  <a:lnTo>
                    <a:pt x="222" y="577"/>
                  </a:lnTo>
                  <a:lnTo>
                    <a:pt x="236" y="620"/>
                  </a:lnTo>
                  <a:lnTo>
                    <a:pt x="253" y="663"/>
                  </a:lnTo>
                  <a:lnTo>
                    <a:pt x="272" y="705"/>
                  </a:lnTo>
                  <a:lnTo>
                    <a:pt x="293" y="745"/>
                  </a:lnTo>
                  <a:lnTo>
                    <a:pt x="345" y="836"/>
                  </a:lnTo>
                  <a:lnTo>
                    <a:pt x="402" y="922"/>
                  </a:lnTo>
                  <a:lnTo>
                    <a:pt x="464" y="1005"/>
                  </a:lnTo>
                  <a:lnTo>
                    <a:pt x="528" y="1084"/>
                  </a:lnTo>
                  <a:lnTo>
                    <a:pt x="596" y="1160"/>
                  </a:lnTo>
                  <a:lnTo>
                    <a:pt x="669" y="1233"/>
                  </a:lnTo>
                  <a:lnTo>
                    <a:pt x="745" y="1302"/>
                  </a:lnTo>
                  <a:lnTo>
                    <a:pt x="824" y="1367"/>
                  </a:lnTo>
                  <a:lnTo>
                    <a:pt x="907" y="1429"/>
                  </a:lnTo>
                  <a:lnTo>
                    <a:pt x="994" y="1488"/>
                  </a:lnTo>
                  <a:lnTo>
                    <a:pt x="1044" y="1519"/>
                  </a:lnTo>
                  <a:lnTo>
                    <a:pt x="1094" y="1547"/>
                  </a:lnTo>
                  <a:lnTo>
                    <a:pt x="1146" y="1573"/>
                  </a:lnTo>
                  <a:lnTo>
                    <a:pt x="1199" y="1595"/>
                  </a:lnTo>
                  <a:lnTo>
                    <a:pt x="1254" y="1613"/>
                  </a:lnTo>
                  <a:lnTo>
                    <a:pt x="1311" y="1626"/>
                  </a:lnTo>
                  <a:lnTo>
                    <a:pt x="1330" y="1631"/>
                  </a:lnTo>
                  <a:lnTo>
                    <a:pt x="1349" y="1634"/>
                  </a:lnTo>
                  <a:lnTo>
                    <a:pt x="1369" y="1636"/>
                  </a:lnTo>
                  <a:lnTo>
                    <a:pt x="1389" y="1636"/>
                  </a:lnTo>
                  <a:lnTo>
                    <a:pt x="1407" y="1633"/>
                  </a:lnTo>
                  <a:lnTo>
                    <a:pt x="1425" y="1626"/>
                  </a:lnTo>
                  <a:lnTo>
                    <a:pt x="1442" y="1615"/>
                  </a:lnTo>
                  <a:lnTo>
                    <a:pt x="1489" y="1571"/>
                  </a:lnTo>
                  <a:lnTo>
                    <a:pt x="1535" y="1525"/>
                  </a:lnTo>
                  <a:lnTo>
                    <a:pt x="1579" y="1479"/>
                  </a:lnTo>
                  <a:lnTo>
                    <a:pt x="1622" y="1433"/>
                  </a:lnTo>
                  <a:lnTo>
                    <a:pt x="1551" y="1362"/>
                  </a:lnTo>
                  <a:lnTo>
                    <a:pt x="1477" y="1289"/>
                  </a:lnTo>
                  <a:lnTo>
                    <a:pt x="1401" y="1213"/>
                  </a:lnTo>
                  <a:lnTo>
                    <a:pt x="1359" y="1259"/>
                  </a:lnTo>
                  <a:lnTo>
                    <a:pt x="1313" y="1307"/>
                  </a:lnTo>
                  <a:lnTo>
                    <a:pt x="1289" y="1329"/>
                  </a:lnTo>
                  <a:lnTo>
                    <a:pt x="1264" y="1346"/>
                  </a:lnTo>
                  <a:lnTo>
                    <a:pt x="1240" y="1358"/>
                  </a:lnTo>
                  <a:lnTo>
                    <a:pt x="1214" y="1363"/>
                  </a:lnTo>
                  <a:lnTo>
                    <a:pt x="1188" y="1364"/>
                  </a:lnTo>
                  <a:lnTo>
                    <a:pt x="1161" y="1360"/>
                  </a:lnTo>
                  <a:lnTo>
                    <a:pt x="1132" y="1350"/>
                  </a:lnTo>
                  <a:lnTo>
                    <a:pt x="1103" y="1336"/>
                  </a:lnTo>
                  <a:lnTo>
                    <a:pt x="1026" y="1292"/>
                  </a:lnTo>
                  <a:lnTo>
                    <a:pt x="953" y="1245"/>
                  </a:lnTo>
                  <a:lnTo>
                    <a:pt x="883" y="1194"/>
                  </a:lnTo>
                  <a:lnTo>
                    <a:pt x="818" y="1139"/>
                  </a:lnTo>
                  <a:lnTo>
                    <a:pt x="757" y="1081"/>
                  </a:lnTo>
                  <a:lnTo>
                    <a:pt x="698" y="1019"/>
                  </a:lnTo>
                  <a:lnTo>
                    <a:pt x="643" y="954"/>
                  </a:lnTo>
                  <a:lnTo>
                    <a:pt x="592" y="884"/>
                  </a:lnTo>
                  <a:lnTo>
                    <a:pt x="545" y="811"/>
                  </a:lnTo>
                  <a:lnTo>
                    <a:pt x="501" y="735"/>
                  </a:lnTo>
                  <a:lnTo>
                    <a:pt x="487" y="705"/>
                  </a:lnTo>
                  <a:lnTo>
                    <a:pt x="478" y="676"/>
                  </a:lnTo>
                  <a:lnTo>
                    <a:pt x="474" y="650"/>
                  </a:lnTo>
                  <a:lnTo>
                    <a:pt x="475" y="624"/>
                  </a:lnTo>
                  <a:lnTo>
                    <a:pt x="480" y="598"/>
                  </a:lnTo>
                  <a:lnTo>
                    <a:pt x="492" y="573"/>
                  </a:lnTo>
                  <a:lnTo>
                    <a:pt x="509" y="549"/>
                  </a:lnTo>
                  <a:lnTo>
                    <a:pt x="531" y="523"/>
                  </a:lnTo>
                  <a:lnTo>
                    <a:pt x="577" y="477"/>
                  </a:lnTo>
                  <a:lnTo>
                    <a:pt x="623" y="433"/>
                  </a:lnTo>
                  <a:lnTo>
                    <a:pt x="549" y="359"/>
                  </a:lnTo>
                  <a:lnTo>
                    <a:pt x="475" y="286"/>
                  </a:lnTo>
                  <a:lnTo>
                    <a:pt x="401" y="212"/>
                  </a:lnTo>
                  <a:close/>
                  <a:moveTo>
                    <a:pt x="404" y="0"/>
                  </a:moveTo>
                  <a:lnTo>
                    <a:pt x="436" y="3"/>
                  </a:lnTo>
                  <a:lnTo>
                    <a:pt x="467" y="12"/>
                  </a:lnTo>
                  <a:lnTo>
                    <a:pt x="497" y="26"/>
                  </a:lnTo>
                  <a:lnTo>
                    <a:pt x="528" y="45"/>
                  </a:lnTo>
                  <a:lnTo>
                    <a:pt x="556" y="70"/>
                  </a:lnTo>
                  <a:lnTo>
                    <a:pt x="662" y="175"/>
                  </a:lnTo>
                  <a:lnTo>
                    <a:pt x="767" y="281"/>
                  </a:lnTo>
                  <a:lnTo>
                    <a:pt x="786" y="302"/>
                  </a:lnTo>
                  <a:lnTo>
                    <a:pt x="802" y="324"/>
                  </a:lnTo>
                  <a:lnTo>
                    <a:pt x="815" y="348"/>
                  </a:lnTo>
                  <a:lnTo>
                    <a:pt x="824" y="374"/>
                  </a:lnTo>
                  <a:lnTo>
                    <a:pt x="829" y="401"/>
                  </a:lnTo>
                  <a:lnTo>
                    <a:pt x="832" y="431"/>
                  </a:lnTo>
                  <a:lnTo>
                    <a:pt x="829" y="458"/>
                  </a:lnTo>
                  <a:lnTo>
                    <a:pt x="824" y="484"/>
                  </a:lnTo>
                  <a:lnTo>
                    <a:pt x="815" y="509"/>
                  </a:lnTo>
                  <a:lnTo>
                    <a:pt x="802" y="533"/>
                  </a:lnTo>
                  <a:lnTo>
                    <a:pt x="786" y="555"/>
                  </a:lnTo>
                  <a:lnTo>
                    <a:pt x="768" y="576"/>
                  </a:lnTo>
                  <a:lnTo>
                    <a:pt x="747" y="597"/>
                  </a:lnTo>
                  <a:lnTo>
                    <a:pt x="726" y="617"/>
                  </a:lnTo>
                  <a:lnTo>
                    <a:pt x="706" y="639"/>
                  </a:lnTo>
                  <a:lnTo>
                    <a:pt x="703" y="647"/>
                  </a:lnTo>
                  <a:lnTo>
                    <a:pt x="700" y="655"/>
                  </a:lnTo>
                  <a:lnTo>
                    <a:pt x="700" y="665"/>
                  </a:lnTo>
                  <a:lnTo>
                    <a:pt x="702" y="672"/>
                  </a:lnTo>
                  <a:lnTo>
                    <a:pt x="746" y="745"/>
                  </a:lnTo>
                  <a:lnTo>
                    <a:pt x="794" y="812"/>
                  </a:lnTo>
                  <a:lnTo>
                    <a:pt x="845" y="877"/>
                  </a:lnTo>
                  <a:lnTo>
                    <a:pt x="901" y="936"/>
                  </a:lnTo>
                  <a:lnTo>
                    <a:pt x="961" y="992"/>
                  </a:lnTo>
                  <a:lnTo>
                    <a:pt x="1026" y="1044"/>
                  </a:lnTo>
                  <a:lnTo>
                    <a:pt x="1093" y="1092"/>
                  </a:lnTo>
                  <a:lnTo>
                    <a:pt x="1165" y="1135"/>
                  </a:lnTo>
                  <a:lnTo>
                    <a:pt x="1172" y="1137"/>
                  </a:lnTo>
                  <a:lnTo>
                    <a:pt x="1182" y="1137"/>
                  </a:lnTo>
                  <a:lnTo>
                    <a:pt x="1191" y="1135"/>
                  </a:lnTo>
                  <a:lnTo>
                    <a:pt x="1199" y="1132"/>
                  </a:lnTo>
                  <a:lnTo>
                    <a:pt x="1228" y="1103"/>
                  </a:lnTo>
                  <a:lnTo>
                    <a:pt x="1258" y="1076"/>
                  </a:lnTo>
                  <a:lnTo>
                    <a:pt x="1287" y="1049"/>
                  </a:lnTo>
                  <a:lnTo>
                    <a:pt x="1312" y="1032"/>
                  </a:lnTo>
                  <a:lnTo>
                    <a:pt x="1339" y="1018"/>
                  </a:lnTo>
                  <a:lnTo>
                    <a:pt x="1367" y="1010"/>
                  </a:lnTo>
                  <a:lnTo>
                    <a:pt x="1396" y="1005"/>
                  </a:lnTo>
                  <a:lnTo>
                    <a:pt x="1425" y="1004"/>
                  </a:lnTo>
                  <a:lnTo>
                    <a:pt x="1454" y="1008"/>
                  </a:lnTo>
                  <a:lnTo>
                    <a:pt x="1481" y="1018"/>
                  </a:lnTo>
                  <a:lnTo>
                    <a:pt x="1508" y="1031"/>
                  </a:lnTo>
                  <a:lnTo>
                    <a:pt x="1531" y="1050"/>
                  </a:lnTo>
                  <a:lnTo>
                    <a:pt x="1620" y="1134"/>
                  </a:lnTo>
                  <a:lnTo>
                    <a:pt x="1707" y="1220"/>
                  </a:lnTo>
                  <a:lnTo>
                    <a:pt x="1792" y="1310"/>
                  </a:lnTo>
                  <a:lnTo>
                    <a:pt x="1809" y="1333"/>
                  </a:lnTo>
                  <a:lnTo>
                    <a:pt x="1823" y="1359"/>
                  </a:lnTo>
                  <a:lnTo>
                    <a:pt x="1832" y="1386"/>
                  </a:lnTo>
                  <a:lnTo>
                    <a:pt x="1838" y="1416"/>
                  </a:lnTo>
                  <a:lnTo>
                    <a:pt x="1838" y="1444"/>
                  </a:lnTo>
                  <a:lnTo>
                    <a:pt x="1834" y="1474"/>
                  </a:lnTo>
                  <a:lnTo>
                    <a:pt x="1826" y="1501"/>
                  </a:lnTo>
                  <a:lnTo>
                    <a:pt x="1812" y="1526"/>
                  </a:lnTo>
                  <a:lnTo>
                    <a:pt x="1795" y="1549"/>
                  </a:lnTo>
                  <a:lnTo>
                    <a:pt x="1718" y="1632"/>
                  </a:lnTo>
                  <a:lnTo>
                    <a:pt x="1639" y="1710"/>
                  </a:lnTo>
                  <a:lnTo>
                    <a:pt x="1557" y="1785"/>
                  </a:lnTo>
                  <a:lnTo>
                    <a:pt x="1531" y="1804"/>
                  </a:lnTo>
                  <a:lnTo>
                    <a:pt x="1502" y="1818"/>
                  </a:lnTo>
                  <a:lnTo>
                    <a:pt x="1473" y="1828"/>
                  </a:lnTo>
                  <a:lnTo>
                    <a:pt x="1442" y="1835"/>
                  </a:lnTo>
                  <a:lnTo>
                    <a:pt x="1410" y="1838"/>
                  </a:lnTo>
                  <a:lnTo>
                    <a:pt x="1378" y="1838"/>
                  </a:lnTo>
                  <a:lnTo>
                    <a:pt x="1345" y="1837"/>
                  </a:lnTo>
                  <a:lnTo>
                    <a:pt x="1279" y="1829"/>
                  </a:lnTo>
                  <a:lnTo>
                    <a:pt x="1214" y="1815"/>
                  </a:lnTo>
                  <a:lnTo>
                    <a:pt x="1152" y="1796"/>
                  </a:lnTo>
                  <a:lnTo>
                    <a:pt x="1092" y="1774"/>
                  </a:lnTo>
                  <a:lnTo>
                    <a:pt x="1032" y="1747"/>
                  </a:lnTo>
                  <a:lnTo>
                    <a:pt x="975" y="1716"/>
                  </a:lnTo>
                  <a:lnTo>
                    <a:pt x="918" y="1683"/>
                  </a:lnTo>
                  <a:lnTo>
                    <a:pt x="863" y="1648"/>
                  </a:lnTo>
                  <a:lnTo>
                    <a:pt x="777" y="1588"/>
                  </a:lnTo>
                  <a:lnTo>
                    <a:pt x="694" y="1526"/>
                  </a:lnTo>
                  <a:lnTo>
                    <a:pt x="614" y="1461"/>
                  </a:lnTo>
                  <a:lnTo>
                    <a:pt x="538" y="1391"/>
                  </a:lnTo>
                  <a:lnTo>
                    <a:pt x="466" y="1320"/>
                  </a:lnTo>
                  <a:lnTo>
                    <a:pt x="396" y="1245"/>
                  </a:lnTo>
                  <a:lnTo>
                    <a:pt x="330" y="1167"/>
                  </a:lnTo>
                  <a:lnTo>
                    <a:pt x="266" y="1084"/>
                  </a:lnTo>
                  <a:lnTo>
                    <a:pt x="207" y="1000"/>
                  </a:lnTo>
                  <a:lnTo>
                    <a:pt x="150" y="911"/>
                  </a:lnTo>
                  <a:lnTo>
                    <a:pt x="120" y="859"/>
                  </a:lnTo>
                  <a:lnTo>
                    <a:pt x="92" y="805"/>
                  </a:lnTo>
                  <a:lnTo>
                    <a:pt x="67" y="750"/>
                  </a:lnTo>
                  <a:lnTo>
                    <a:pt x="45" y="694"/>
                  </a:lnTo>
                  <a:lnTo>
                    <a:pt x="26" y="636"/>
                  </a:lnTo>
                  <a:lnTo>
                    <a:pt x="12" y="577"/>
                  </a:lnTo>
                  <a:lnTo>
                    <a:pt x="3" y="516"/>
                  </a:lnTo>
                  <a:lnTo>
                    <a:pt x="0" y="473"/>
                  </a:lnTo>
                  <a:lnTo>
                    <a:pt x="1" y="431"/>
                  </a:lnTo>
                  <a:lnTo>
                    <a:pt x="7" y="390"/>
                  </a:lnTo>
                  <a:lnTo>
                    <a:pt x="17" y="351"/>
                  </a:lnTo>
                  <a:lnTo>
                    <a:pt x="32" y="315"/>
                  </a:lnTo>
                  <a:lnTo>
                    <a:pt x="52" y="279"/>
                  </a:lnTo>
                  <a:lnTo>
                    <a:pt x="79" y="245"/>
                  </a:lnTo>
                  <a:lnTo>
                    <a:pt x="109" y="213"/>
                  </a:lnTo>
                  <a:lnTo>
                    <a:pt x="158" y="167"/>
                  </a:lnTo>
                  <a:lnTo>
                    <a:pt x="205" y="118"/>
                  </a:lnTo>
                  <a:lnTo>
                    <a:pt x="254" y="70"/>
                  </a:lnTo>
                  <a:lnTo>
                    <a:pt x="282" y="46"/>
                  </a:lnTo>
                  <a:lnTo>
                    <a:pt x="312" y="26"/>
                  </a:lnTo>
                  <a:lnTo>
                    <a:pt x="342" y="12"/>
                  </a:lnTo>
                  <a:lnTo>
                    <a:pt x="374" y="3"/>
                  </a:lnTo>
                  <a:lnTo>
                    <a:pt x="4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01" name="Freeform 103">
            <a:extLst>
              <a:ext uri="{FF2B5EF4-FFF2-40B4-BE49-F238E27FC236}">
                <a16:creationId xmlns:a16="http://schemas.microsoft.com/office/drawing/2014/main" id="{9270C41C-6E0B-FF71-5A43-76DE0461D1E2}"/>
              </a:ext>
            </a:extLst>
          </p:cNvPr>
          <p:cNvSpPr>
            <a:spLocks noEditPoints="1"/>
          </p:cNvSpPr>
          <p:nvPr/>
        </p:nvSpPr>
        <p:spPr bwMode="auto">
          <a:xfrm>
            <a:off x="8657315" y="5346087"/>
            <a:ext cx="317185" cy="317185"/>
          </a:xfrm>
          <a:custGeom>
            <a:avLst/>
            <a:gdLst>
              <a:gd name="T0" fmla="*/ 1121 w 3304"/>
              <a:gd name="T1" fmla="*/ 816 h 3306"/>
              <a:gd name="T2" fmla="*/ 971 w 3304"/>
              <a:gd name="T3" fmla="*/ 950 h 3306"/>
              <a:gd name="T4" fmla="*/ 854 w 3304"/>
              <a:gd name="T5" fmla="*/ 1088 h 3306"/>
              <a:gd name="T6" fmla="*/ 824 w 3304"/>
              <a:gd name="T7" fmla="*/ 1236 h 3306"/>
              <a:gd name="T8" fmla="*/ 865 w 3304"/>
              <a:gd name="T9" fmla="*/ 1442 h 3306"/>
              <a:gd name="T10" fmla="*/ 965 w 3304"/>
              <a:gd name="T11" fmla="*/ 1645 h 3306"/>
              <a:gd name="T12" fmla="*/ 1222 w 3304"/>
              <a:gd name="T13" fmla="*/ 1987 h 3306"/>
              <a:gd name="T14" fmla="*/ 1541 w 3304"/>
              <a:gd name="T15" fmla="*/ 2271 h 3306"/>
              <a:gd name="T16" fmla="*/ 1788 w 3304"/>
              <a:gd name="T17" fmla="*/ 2424 h 3306"/>
              <a:gd name="T18" fmla="*/ 2018 w 3304"/>
              <a:gd name="T19" fmla="*/ 2502 h 3306"/>
              <a:gd name="T20" fmla="*/ 2170 w 3304"/>
              <a:gd name="T21" fmla="*/ 2507 h 3306"/>
              <a:gd name="T22" fmla="*/ 2278 w 3304"/>
              <a:gd name="T23" fmla="*/ 2460 h 3306"/>
              <a:gd name="T24" fmla="*/ 2516 w 3304"/>
              <a:gd name="T25" fmla="*/ 2220 h 3306"/>
              <a:gd name="T26" fmla="*/ 2539 w 3304"/>
              <a:gd name="T27" fmla="*/ 2116 h 3306"/>
              <a:gd name="T28" fmla="*/ 2497 w 3304"/>
              <a:gd name="T29" fmla="*/ 2017 h 3306"/>
              <a:gd name="T30" fmla="*/ 2231 w 3304"/>
              <a:gd name="T31" fmla="*/ 1757 h 3306"/>
              <a:gd name="T32" fmla="*/ 2127 w 3304"/>
              <a:gd name="T33" fmla="*/ 1733 h 3306"/>
              <a:gd name="T34" fmla="*/ 2026 w 3304"/>
              <a:gd name="T35" fmla="*/ 1773 h 3306"/>
              <a:gd name="T36" fmla="*/ 1937 w 3304"/>
              <a:gd name="T37" fmla="*/ 1854 h 3306"/>
              <a:gd name="T38" fmla="*/ 1845 w 3304"/>
              <a:gd name="T39" fmla="*/ 1813 h 3306"/>
              <a:gd name="T40" fmla="*/ 1614 w 3304"/>
              <a:gd name="T41" fmla="*/ 1613 h 3306"/>
              <a:gd name="T42" fmla="*/ 1477 w 3304"/>
              <a:gd name="T43" fmla="*/ 1415 h 3306"/>
              <a:gd name="T44" fmla="*/ 1502 w 3304"/>
              <a:gd name="T45" fmla="*/ 1370 h 3306"/>
              <a:gd name="T46" fmla="*/ 1578 w 3304"/>
              <a:gd name="T47" fmla="*/ 1283 h 3306"/>
              <a:gd name="T48" fmla="*/ 1599 w 3304"/>
              <a:gd name="T49" fmla="*/ 1169 h 3306"/>
              <a:gd name="T50" fmla="*/ 1558 w 3304"/>
              <a:gd name="T51" fmla="*/ 1076 h 3306"/>
              <a:gd name="T52" fmla="*/ 1313 w 3304"/>
              <a:gd name="T53" fmla="*/ 834 h 3306"/>
              <a:gd name="T54" fmla="*/ 1676 w 3304"/>
              <a:gd name="T55" fmla="*/ 0 h 3306"/>
              <a:gd name="T56" fmla="*/ 2038 w 3304"/>
              <a:gd name="T57" fmla="*/ 38 h 3306"/>
              <a:gd name="T58" fmla="*/ 2378 w 3304"/>
              <a:gd name="T59" fmla="*/ 155 h 3306"/>
              <a:gd name="T60" fmla="*/ 2684 w 3304"/>
              <a:gd name="T61" fmla="*/ 342 h 3306"/>
              <a:gd name="T62" fmla="*/ 2942 w 3304"/>
              <a:gd name="T63" fmla="*/ 593 h 3306"/>
              <a:gd name="T64" fmla="*/ 3139 w 3304"/>
              <a:gd name="T65" fmla="*/ 899 h 3306"/>
              <a:gd name="T66" fmla="*/ 3263 w 3304"/>
              <a:gd name="T67" fmla="*/ 1252 h 3306"/>
              <a:gd name="T68" fmla="*/ 3304 w 3304"/>
              <a:gd name="T69" fmla="*/ 1622 h 3306"/>
              <a:gd name="T70" fmla="*/ 3262 w 3304"/>
              <a:gd name="T71" fmla="*/ 1980 h 3306"/>
              <a:gd name="T72" fmla="*/ 3145 w 3304"/>
              <a:gd name="T73" fmla="*/ 2314 h 3306"/>
              <a:gd name="T74" fmla="*/ 2960 w 3304"/>
              <a:gd name="T75" fmla="*/ 2614 h 3306"/>
              <a:gd name="T76" fmla="*/ 2712 w 3304"/>
              <a:gd name="T77" fmla="*/ 2866 h 3306"/>
              <a:gd name="T78" fmla="*/ 2409 w 3304"/>
              <a:gd name="T79" fmla="*/ 3060 h 3306"/>
              <a:gd name="T80" fmla="*/ 2049 w 3304"/>
              <a:gd name="T81" fmla="*/ 3186 h 3306"/>
              <a:gd name="T82" fmla="*/ 1650 w 3304"/>
              <a:gd name="T83" fmla="*/ 3228 h 3306"/>
              <a:gd name="T84" fmla="*/ 1261 w 3304"/>
              <a:gd name="T85" fmla="*/ 3168 h 3306"/>
              <a:gd name="T86" fmla="*/ 937 w 3304"/>
              <a:gd name="T87" fmla="*/ 3040 h 3306"/>
              <a:gd name="T88" fmla="*/ 791 w 3304"/>
              <a:gd name="T89" fmla="*/ 3031 h 3306"/>
              <a:gd name="T90" fmla="*/ 37 w 3304"/>
              <a:gd name="T91" fmla="*/ 3294 h 3306"/>
              <a:gd name="T92" fmla="*/ 35 w 3304"/>
              <a:gd name="T93" fmla="*/ 3207 h 3306"/>
              <a:gd name="T94" fmla="*/ 212 w 3304"/>
              <a:gd name="T95" fmla="*/ 2697 h 3306"/>
              <a:gd name="T96" fmla="*/ 283 w 3304"/>
              <a:gd name="T97" fmla="*/ 2423 h 3306"/>
              <a:gd name="T98" fmla="*/ 180 w 3304"/>
              <a:gd name="T99" fmla="*/ 2177 h 3306"/>
              <a:gd name="T100" fmla="*/ 92 w 3304"/>
              <a:gd name="T101" fmla="*/ 1811 h 3306"/>
              <a:gd name="T102" fmla="*/ 91 w 3304"/>
              <a:gd name="T103" fmla="*/ 1413 h 3306"/>
              <a:gd name="T104" fmla="*/ 186 w 3304"/>
              <a:gd name="T105" fmla="*/ 1033 h 3306"/>
              <a:gd name="T106" fmla="*/ 370 w 3304"/>
              <a:gd name="T107" fmla="*/ 693 h 3306"/>
              <a:gd name="T108" fmla="*/ 602 w 3304"/>
              <a:gd name="T109" fmla="*/ 424 h 3306"/>
              <a:gd name="T110" fmla="*/ 883 w 3304"/>
              <a:gd name="T111" fmla="*/ 217 h 3306"/>
              <a:gd name="T112" fmla="*/ 1214 w 3304"/>
              <a:gd name="T113" fmla="*/ 74 h 3306"/>
              <a:gd name="T114" fmla="*/ 1583 w 3304"/>
              <a:gd name="T115" fmla="*/ 4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304" h="3306">
                <a:moveTo>
                  <a:pt x="1219" y="796"/>
                </a:moveTo>
                <a:lnTo>
                  <a:pt x="1186" y="796"/>
                </a:lnTo>
                <a:lnTo>
                  <a:pt x="1154" y="802"/>
                </a:lnTo>
                <a:lnTo>
                  <a:pt x="1121" y="816"/>
                </a:lnTo>
                <a:lnTo>
                  <a:pt x="1090" y="835"/>
                </a:lnTo>
                <a:lnTo>
                  <a:pt x="1061" y="860"/>
                </a:lnTo>
                <a:lnTo>
                  <a:pt x="1016" y="905"/>
                </a:lnTo>
                <a:lnTo>
                  <a:pt x="971" y="950"/>
                </a:lnTo>
                <a:lnTo>
                  <a:pt x="927" y="994"/>
                </a:lnTo>
                <a:lnTo>
                  <a:pt x="897" y="1023"/>
                </a:lnTo>
                <a:lnTo>
                  <a:pt x="874" y="1055"/>
                </a:lnTo>
                <a:lnTo>
                  <a:pt x="854" y="1088"/>
                </a:lnTo>
                <a:lnTo>
                  <a:pt x="840" y="1123"/>
                </a:lnTo>
                <a:lnTo>
                  <a:pt x="831" y="1159"/>
                </a:lnTo>
                <a:lnTo>
                  <a:pt x="825" y="1196"/>
                </a:lnTo>
                <a:lnTo>
                  <a:pt x="824" y="1236"/>
                </a:lnTo>
                <a:lnTo>
                  <a:pt x="827" y="1277"/>
                </a:lnTo>
                <a:lnTo>
                  <a:pt x="836" y="1333"/>
                </a:lnTo>
                <a:lnTo>
                  <a:pt x="849" y="1389"/>
                </a:lnTo>
                <a:lnTo>
                  <a:pt x="865" y="1442"/>
                </a:lnTo>
                <a:lnTo>
                  <a:pt x="887" y="1495"/>
                </a:lnTo>
                <a:lnTo>
                  <a:pt x="910" y="1546"/>
                </a:lnTo>
                <a:lnTo>
                  <a:pt x="937" y="1596"/>
                </a:lnTo>
                <a:lnTo>
                  <a:pt x="965" y="1645"/>
                </a:lnTo>
                <a:lnTo>
                  <a:pt x="1023" y="1737"/>
                </a:lnTo>
                <a:lnTo>
                  <a:pt x="1085" y="1825"/>
                </a:lnTo>
                <a:lnTo>
                  <a:pt x="1152" y="1908"/>
                </a:lnTo>
                <a:lnTo>
                  <a:pt x="1222" y="1987"/>
                </a:lnTo>
                <a:lnTo>
                  <a:pt x="1296" y="2064"/>
                </a:lnTo>
                <a:lnTo>
                  <a:pt x="1374" y="2136"/>
                </a:lnTo>
                <a:lnTo>
                  <a:pt x="1456" y="2205"/>
                </a:lnTo>
                <a:lnTo>
                  <a:pt x="1541" y="2271"/>
                </a:lnTo>
                <a:lnTo>
                  <a:pt x="1629" y="2333"/>
                </a:lnTo>
                <a:lnTo>
                  <a:pt x="1681" y="2365"/>
                </a:lnTo>
                <a:lnTo>
                  <a:pt x="1734" y="2397"/>
                </a:lnTo>
                <a:lnTo>
                  <a:pt x="1788" y="2424"/>
                </a:lnTo>
                <a:lnTo>
                  <a:pt x="1843" y="2450"/>
                </a:lnTo>
                <a:lnTo>
                  <a:pt x="1900" y="2471"/>
                </a:lnTo>
                <a:lnTo>
                  <a:pt x="1958" y="2488"/>
                </a:lnTo>
                <a:lnTo>
                  <a:pt x="2018" y="2502"/>
                </a:lnTo>
                <a:lnTo>
                  <a:pt x="2080" y="2509"/>
                </a:lnTo>
                <a:lnTo>
                  <a:pt x="2110" y="2511"/>
                </a:lnTo>
                <a:lnTo>
                  <a:pt x="2140" y="2510"/>
                </a:lnTo>
                <a:lnTo>
                  <a:pt x="2170" y="2507"/>
                </a:lnTo>
                <a:lnTo>
                  <a:pt x="2199" y="2501"/>
                </a:lnTo>
                <a:lnTo>
                  <a:pt x="2227" y="2491"/>
                </a:lnTo>
                <a:lnTo>
                  <a:pt x="2253" y="2478"/>
                </a:lnTo>
                <a:lnTo>
                  <a:pt x="2278" y="2460"/>
                </a:lnTo>
                <a:lnTo>
                  <a:pt x="2354" y="2391"/>
                </a:lnTo>
                <a:lnTo>
                  <a:pt x="2428" y="2317"/>
                </a:lnTo>
                <a:lnTo>
                  <a:pt x="2500" y="2241"/>
                </a:lnTo>
                <a:lnTo>
                  <a:pt x="2516" y="2220"/>
                </a:lnTo>
                <a:lnTo>
                  <a:pt x="2528" y="2195"/>
                </a:lnTo>
                <a:lnTo>
                  <a:pt x="2536" y="2170"/>
                </a:lnTo>
                <a:lnTo>
                  <a:pt x="2539" y="2142"/>
                </a:lnTo>
                <a:lnTo>
                  <a:pt x="2539" y="2116"/>
                </a:lnTo>
                <a:lnTo>
                  <a:pt x="2534" y="2088"/>
                </a:lnTo>
                <a:lnTo>
                  <a:pt x="2526" y="2063"/>
                </a:lnTo>
                <a:lnTo>
                  <a:pt x="2513" y="2038"/>
                </a:lnTo>
                <a:lnTo>
                  <a:pt x="2497" y="2017"/>
                </a:lnTo>
                <a:lnTo>
                  <a:pt x="2417" y="1933"/>
                </a:lnTo>
                <a:lnTo>
                  <a:pt x="2337" y="1853"/>
                </a:lnTo>
                <a:lnTo>
                  <a:pt x="2253" y="1774"/>
                </a:lnTo>
                <a:lnTo>
                  <a:pt x="2231" y="1757"/>
                </a:lnTo>
                <a:lnTo>
                  <a:pt x="2206" y="1744"/>
                </a:lnTo>
                <a:lnTo>
                  <a:pt x="2181" y="1736"/>
                </a:lnTo>
                <a:lnTo>
                  <a:pt x="2154" y="1732"/>
                </a:lnTo>
                <a:lnTo>
                  <a:pt x="2127" y="1733"/>
                </a:lnTo>
                <a:lnTo>
                  <a:pt x="2099" y="1737"/>
                </a:lnTo>
                <a:lnTo>
                  <a:pt x="2074" y="1745"/>
                </a:lnTo>
                <a:lnTo>
                  <a:pt x="2049" y="1757"/>
                </a:lnTo>
                <a:lnTo>
                  <a:pt x="2026" y="1773"/>
                </a:lnTo>
                <a:lnTo>
                  <a:pt x="1998" y="1798"/>
                </a:lnTo>
                <a:lnTo>
                  <a:pt x="1970" y="1825"/>
                </a:lnTo>
                <a:lnTo>
                  <a:pt x="1943" y="1850"/>
                </a:lnTo>
                <a:lnTo>
                  <a:pt x="1937" y="1854"/>
                </a:lnTo>
                <a:lnTo>
                  <a:pt x="1927" y="1856"/>
                </a:lnTo>
                <a:lnTo>
                  <a:pt x="1918" y="1856"/>
                </a:lnTo>
                <a:lnTo>
                  <a:pt x="1912" y="1854"/>
                </a:lnTo>
                <a:lnTo>
                  <a:pt x="1845" y="1813"/>
                </a:lnTo>
                <a:lnTo>
                  <a:pt x="1781" y="1769"/>
                </a:lnTo>
                <a:lnTo>
                  <a:pt x="1722" y="1721"/>
                </a:lnTo>
                <a:lnTo>
                  <a:pt x="1666" y="1669"/>
                </a:lnTo>
                <a:lnTo>
                  <a:pt x="1614" y="1613"/>
                </a:lnTo>
                <a:lnTo>
                  <a:pt x="1565" y="1553"/>
                </a:lnTo>
                <a:lnTo>
                  <a:pt x="1520" y="1490"/>
                </a:lnTo>
                <a:lnTo>
                  <a:pt x="1479" y="1422"/>
                </a:lnTo>
                <a:lnTo>
                  <a:pt x="1477" y="1415"/>
                </a:lnTo>
                <a:lnTo>
                  <a:pt x="1477" y="1406"/>
                </a:lnTo>
                <a:lnTo>
                  <a:pt x="1479" y="1398"/>
                </a:lnTo>
                <a:lnTo>
                  <a:pt x="1483" y="1391"/>
                </a:lnTo>
                <a:lnTo>
                  <a:pt x="1502" y="1370"/>
                </a:lnTo>
                <a:lnTo>
                  <a:pt x="1521" y="1351"/>
                </a:lnTo>
                <a:lnTo>
                  <a:pt x="1541" y="1332"/>
                </a:lnTo>
                <a:lnTo>
                  <a:pt x="1562" y="1308"/>
                </a:lnTo>
                <a:lnTo>
                  <a:pt x="1578" y="1283"/>
                </a:lnTo>
                <a:lnTo>
                  <a:pt x="1590" y="1256"/>
                </a:lnTo>
                <a:lnTo>
                  <a:pt x="1599" y="1227"/>
                </a:lnTo>
                <a:lnTo>
                  <a:pt x="1600" y="1196"/>
                </a:lnTo>
                <a:lnTo>
                  <a:pt x="1599" y="1169"/>
                </a:lnTo>
                <a:lnTo>
                  <a:pt x="1593" y="1143"/>
                </a:lnTo>
                <a:lnTo>
                  <a:pt x="1584" y="1119"/>
                </a:lnTo>
                <a:lnTo>
                  <a:pt x="1573" y="1097"/>
                </a:lnTo>
                <a:lnTo>
                  <a:pt x="1558" y="1076"/>
                </a:lnTo>
                <a:lnTo>
                  <a:pt x="1539" y="1057"/>
                </a:lnTo>
                <a:lnTo>
                  <a:pt x="1442" y="958"/>
                </a:lnTo>
                <a:lnTo>
                  <a:pt x="1343" y="859"/>
                </a:lnTo>
                <a:lnTo>
                  <a:pt x="1313" y="834"/>
                </a:lnTo>
                <a:lnTo>
                  <a:pt x="1283" y="816"/>
                </a:lnTo>
                <a:lnTo>
                  <a:pt x="1250" y="802"/>
                </a:lnTo>
                <a:lnTo>
                  <a:pt x="1219" y="796"/>
                </a:lnTo>
                <a:close/>
                <a:moveTo>
                  <a:pt x="1676" y="0"/>
                </a:moveTo>
                <a:lnTo>
                  <a:pt x="1768" y="2"/>
                </a:lnTo>
                <a:lnTo>
                  <a:pt x="1859" y="9"/>
                </a:lnTo>
                <a:lnTo>
                  <a:pt x="1950" y="21"/>
                </a:lnTo>
                <a:lnTo>
                  <a:pt x="2038" y="38"/>
                </a:lnTo>
                <a:lnTo>
                  <a:pt x="2126" y="60"/>
                </a:lnTo>
                <a:lnTo>
                  <a:pt x="2211" y="88"/>
                </a:lnTo>
                <a:lnTo>
                  <a:pt x="2296" y="119"/>
                </a:lnTo>
                <a:lnTo>
                  <a:pt x="2378" y="155"/>
                </a:lnTo>
                <a:lnTo>
                  <a:pt x="2458" y="195"/>
                </a:lnTo>
                <a:lnTo>
                  <a:pt x="2536" y="240"/>
                </a:lnTo>
                <a:lnTo>
                  <a:pt x="2611" y="289"/>
                </a:lnTo>
                <a:lnTo>
                  <a:pt x="2684" y="342"/>
                </a:lnTo>
                <a:lnTo>
                  <a:pt x="2753" y="399"/>
                </a:lnTo>
                <a:lnTo>
                  <a:pt x="2819" y="460"/>
                </a:lnTo>
                <a:lnTo>
                  <a:pt x="2881" y="524"/>
                </a:lnTo>
                <a:lnTo>
                  <a:pt x="2942" y="593"/>
                </a:lnTo>
                <a:lnTo>
                  <a:pt x="2997" y="665"/>
                </a:lnTo>
                <a:lnTo>
                  <a:pt x="3048" y="739"/>
                </a:lnTo>
                <a:lnTo>
                  <a:pt x="3095" y="818"/>
                </a:lnTo>
                <a:lnTo>
                  <a:pt x="3139" y="899"/>
                </a:lnTo>
                <a:lnTo>
                  <a:pt x="3177" y="983"/>
                </a:lnTo>
                <a:lnTo>
                  <a:pt x="3211" y="1070"/>
                </a:lnTo>
                <a:lnTo>
                  <a:pt x="3240" y="1160"/>
                </a:lnTo>
                <a:lnTo>
                  <a:pt x="3263" y="1252"/>
                </a:lnTo>
                <a:lnTo>
                  <a:pt x="3282" y="1345"/>
                </a:lnTo>
                <a:lnTo>
                  <a:pt x="3294" y="1438"/>
                </a:lnTo>
                <a:lnTo>
                  <a:pt x="3302" y="1530"/>
                </a:lnTo>
                <a:lnTo>
                  <a:pt x="3304" y="1622"/>
                </a:lnTo>
                <a:lnTo>
                  <a:pt x="3301" y="1714"/>
                </a:lnTo>
                <a:lnTo>
                  <a:pt x="3293" y="1803"/>
                </a:lnTo>
                <a:lnTo>
                  <a:pt x="3280" y="1893"/>
                </a:lnTo>
                <a:lnTo>
                  <a:pt x="3262" y="1980"/>
                </a:lnTo>
                <a:lnTo>
                  <a:pt x="3240" y="2067"/>
                </a:lnTo>
                <a:lnTo>
                  <a:pt x="3212" y="2151"/>
                </a:lnTo>
                <a:lnTo>
                  <a:pt x="3181" y="2234"/>
                </a:lnTo>
                <a:lnTo>
                  <a:pt x="3145" y="2314"/>
                </a:lnTo>
                <a:lnTo>
                  <a:pt x="3105" y="2393"/>
                </a:lnTo>
                <a:lnTo>
                  <a:pt x="3061" y="2469"/>
                </a:lnTo>
                <a:lnTo>
                  <a:pt x="3012" y="2542"/>
                </a:lnTo>
                <a:lnTo>
                  <a:pt x="2960" y="2614"/>
                </a:lnTo>
                <a:lnTo>
                  <a:pt x="2904" y="2682"/>
                </a:lnTo>
                <a:lnTo>
                  <a:pt x="2844" y="2746"/>
                </a:lnTo>
                <a:lnTo>
                  <a:pt x="2780" y="2808"/>
                </a:lnTo>
                <a:lnTo>
                  <a:pt x="2712" y="2866"/>
                </a:lnTo>
                <a:lnTo>
                  <a:pt x="2641" y="2920"/>
                </a:lnTo>
                <a:lnTo>
                  <a:pt x="2567" y="2971"/>
                </a:lnTo>
                <a:lnTo>
                  <a:pt x="2489" y="3018"/>
                </a:lnTo>
                <a:lnTo>
                  <a:pt x="2409" y="3060"/>
                </a:lnTo>
                <a:lnTo>
                  <a:pt x="2326" y="3098"/>
                </a:lnTo>
                <a:lnTo>
                  <a:pt x="2239" y="3131"/>
                </a:lnTo>
                <a:lnTo>
                  <a:pt x="2150" y="3160"/>
                </a:lnTo>
                <a:lnTo>
                  <a:pt x="2049" y="3186"/>
                </a:lnTo>
                <a:lnTo>
                  <a:pt x="1949" y="3206"/>
                </a:lnTo>
                <a:lnTo>
                  <a:pt x="1849" y="3219"/>
                </a:lnTo>
                <a:lnTo>
                  <a:pt x="1749" y="3227"/>
                </a:lnTo>
                <a:lnTo>
                  <a:pt x="1650" y="3228"/>
                </a:lnTo>
                <a:lnTo>
                  <a:pt x="1552" y="3221"/>
                </a:lnTo>
                <a:lnTo>
                  <a:pt x="1454" y="3210"/>
                </a:lnTo>
                <a:lnTo>
                  <a:pt x="1357" y="3192"/>
                </a:lnTo>
                <a:lnTo>
                  <a:pt x="1261" y="3168"/>
                </a:lnTo>
                <a:lnTo>
                  <a:pt x="1164" y="3136"/>
                </a:lnTo>
                <a:lnTo>
                  <a:pt x="1069" y="3099"/>
                </a:lnTo>
                <a:lnTo>
                  <a:pt x="973" y="3056"/>
                </a:lnTo>
                <a:lnTo>
                  <a:pt x="937" y="3040"/>
                </a:lnTo>
                <a:lnTo>
                  <a:pt x="901" y="3029"/>
                </a:lnTo>
                <a:lnTo>
                  <a:pt x="864" y="3025"/>
                </a:lnTo>
                <a:lnTo>
                  <a:pt x="828" y="3025"/>
                </a:lnTo>
                <a:lnTo>
                  <a:pt x="791" y="3031"/>
                </a:lnTo>
                <a:lnTo>
                  <a:pt x="752" y="3042"/>
                </a:lnTo>
                <a:lnTo>
                  <a:pt x="514" y="3128"/>
                </a:lnTo>
                <a:lnTo>
                  <a:pt x="275" y="3211"/>
                </a:lnTo>
                <a:lnTo>
                  <a:pt x="37" y="3294"/>
                </a:lnTo>
                <a:lnTo>
                  <a:pt x="25" y="3298"/>
                </a:lnTo>
                <a:lnTo>
                  <a:pt x="14" y="3301"/>
                </a:lnTo>
                <a:lnTo>
                  <a:pt x="0" y="3306"/>
                </a:lnTo>
                <a:lnTo>
                  <a:pt x="35" y="3207"/>
                </a:lnTo>
                <a:lnTo>
                  <a:pt x="67" y="3112"/>
                </a:lnTo>
                <a:lnTo>
                  <a:pt x="101" y="3017"/>
                </a:lnTo>
                <a:lnTo>
                  <a:pt x="156" y="2857"/>
                </a:lnTo>
                <a:lnTo>
                  <a:pt x="212" y="2697"/>
                </a:lnTo>
                <a:lnTo>
                  <a:pt x="269" y="2537"/>
                </a:lnTo>
                <a:lnTo>
                  <a:pt x="281" y="2499"/>
                </a:lnTo>
                <a:lnTo>
                  <a:pt x="285" y="2461"/>
                </a:lnTo>
                <a:lnTo>
                  <a:pt x="283" y="2423"/>
                </a:lnTo>
                <a:lnTo>
                  <a:pt x="275" y="2387"/>
                </a:lnTo>
                <a:lnTo>
                  <a:pt x="259" y="2350"/>
                </a:lnTo>
                <a:lnTo>
                  <a:pt x="217" y="2264"/>
                </a:lnTo>
                <a:lnTo>
                  <a:pt x="180" y="2177"/>
                </a:lnTo>
                <a:lnTo>
                  <a:pt x="150" y="2088"/>
                </a:lnTo>
                <a:lnTo>
                  <a:pt x="125" y="1998"/>
                </a:lnTo>
                <a:lnTo>
                  <a:pt x="106" y="1905"/>
                </a:lnTo>
                <a:lnTo>
                  <a:pt x="92" y="1811"/>
                </a:lnTo>
                <a:lnTo>
                  <a:pt x="83" y="1711"/>
                </a:lnTo>
                <a:lnTo>
                  <a:pt x="79" y="1610"/>
                </a:lnTo>
                <a:lnTo>
                  <a:pt x="82" y="1511"/>
                </a:lnTo>
                <a:lnTo>
                  <a:pt x="91" y="1413"/>
                </a:lnTo>
                <a:lnTo>
                  <a:pt x="106" y="1316"/>
                </a:lnTo>
                <a:lnTo>
                  <a:pt x="126" y="1221"/>
                </a:lnTo>
                <a:lnTo>
                  <a:pt x="153" y="1126"/>
                </a:lnTo>
                <a:lnTo>
                  <a:pt x="186" y="1033"/>
                </a:lnTo>
                <a:lnTo>
                  <a:pt x="226" y="942"/>
                </a:lnTo>
                <a:lnTo>
                  <a:pt x="272" y="851"/>
                </a:lnTo>
                <a:lnTo>
                  <a:pt x="319" y="771"/>
                </a:lnTo>
                <a:lnTo>
                  <a:pt x="370" y="693"/>
                </a:lnTo>
                <a:lnTo>
                  <a:pt x="423" y="620"/>
                </a:lnTo>
                <a:lnTo>
                  <a:pt x="480" y="551"/>
                </a:lnTo>
                <a:lnTo>
                  <a:pt x="539" y="485"/>
                </a:lnTo>
                <a:lnTo>
                  <a:pt x="602" y="424"/>
                </a:lnTo>
                <a:lnTo>
                  <a:pt x="667" y="365"/>
                </a:lnTo>
                <a:lnTo>
                  <a:pt x="736" y="313"/>
                </a:lnTo>
                <a:lnTo>
                  <a:pt x="808" y="263"/>
                </a:lnTo>
                <a:lnTo>
                  <a:pt x="883" y="217"/>
                </a:lnTo>
                <a:lnTo>
                  <a:pt x="961" y="175"/>
                </a:lnTo>
                <a:lnTo>
                  <a:pt x="1043" y="137"/>
                </a:lnTo>
                <a:lnTo>
                  <a:pt x="1127" y="104"/>
                </a:lnTo>
                <a:lnTo>
                  <a:pt x="1214" y="74"/>
                </a:lnTo>
                <a:lnTo>
                  <a:pt x="1304" y="49"/>
                </a:lnTo>
                <a:lnTo>
                  <a:pt x="1398" y="28"/>
                </a:lnTo>
                <a:lnTo>
                  <a:pt x="1491" y="13"/>
                </a:lnTo>
                <a:lnTo>
                  <a:pt x="1583" y="4"/>
                </a:lnTo>
                <a:lnTo>
                  <a:pt x="1676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02" name="Group 106">
            <a:extLst>
              <a:ext uri="{FF2B5EF4-FFF2-40B4-BE49-F238E27FC236}">
                <a16:creationId xmlns:a16="http://schemas.microsoft.com/office/drawing/2014/main" id="{8FC948A0-DE3A-6A7E-F15B-948B7523C95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093390" y="5331790"/>
            <a:ext cx="345778" cy="345778"/>
            <a:chOff x="5375" y="2479"/>
            <a:chExt cx="228" cy="228"/>
          </a:xfrm>
          <a:solidFill>
            <a:schemeClr val="tx2"/>
          </a:solidFill>
        </p:grpSpPr>
        <p:sp>
          <p:nvSpPr>
            <p:cNvPr id="403" name="Freeform 108">
              <a:extLst>
                <a:ext uri="{FF2B5EF4-FFF2-40B4-BE49-F238E27FC236}">
                  <a16:creationId xmlns:a16="http://schemas.microsoft.com/office/drawing/2014/main" id="{8BE3F9A5-6248-89A4-272B-0B54FC4A66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5" y="2479"/>
              <a:ext cx="228" cy="228"/>
            </a:xfrm>
            <a:custGeom>
              <a:avLst/>
              <a:gdLst>
                <a:gd name="T0" fmla="*/ 1000 w 3423"/>
                <a:gd name="T1" fmla="*/ 124 h 3422"/>
                <a:gd name="T2" fmla="*/ 624 w 3423"/>
                <a:gd name="T3" fmla="*/ 173 h 3422"/>
                <a:gd name="T4" fmla="*/ 423 w 3423"/>
                <a:gd name="T5" fmla="*/ 255 h 3422"/>
                <a:gd name="T6" fmla="*/ 275 w 3423"/>
                <a:gd name="T7" fmla="*/ 393 h 3422"/>
                <a:gd name="T8" fmla="*/ 182 w 3423"/>
                <a:gd name="T9" fmla="*/ 591 h 3422"/>
                <a:gd name="T10" fmla="*/ 127 w 3423"/>
                <a:gd name="T11" fmla="*/ 949 h 3422"/>
                <a:gd name="T12" fmla="*/ 121 w 3423"/>
                <a:gd name="T13" fmla="*/ 2288 h 3422"/>
                <a:gd name="T14" fmla="*/ 153 w 3423"/>
                <a:gd name="T15" fmla="*/ 2699 h 3422"/>
                <a:gd name="T16" fmla="*/ 228 w 3423"/>
                <a:gd name="T17" fmla="*/ 2947 h 3422"/>
                <a:gd name="T18" fmla="*/ 343 w 3423"/>
                <a:gd name="T19" fmla="*/ 3105 h 3422"/>
                <a:gd name="T20" fmla="*/ 514 w 3423"/>
                <a:gd name="T21" fmla="*/ 3212 h 3422"/>
                <a:gd name="T22" fmla="*/ 793 w 3423"/>
                <a:gd name="T23" fmla="*/ 3281 h 3422"/>
                <a:gd name="T24" fmla="*/ 1457 w 3423"/>
                <a:gd name="T25" fmla="*/ 3293 h 3422"/>
                <a:gd name="T26" fmla="*/ 2333 w 3423"/>
                <a:gd name="T27" fmla="*/ 3300 h 3422"/>
                <a:gd name="T28" fmla="*/ 2766 w 3423"/>
                <a:gd name="T29" fmla="*/ 3255 h 3422"/>
                <a:gd name="T30" fmla="*/ 2979 w 3423"/>
                <a:gd name="T31" fmla="*/ 3177 h 3422"/>
                <a:gd name="T32" fmla="*/ 3136 w 3423"/>
                <a:gd name="T33" fmla="*/ 3042 h 3422"/>
                <a:gd name="T34" fmla="*/ 3235 w 3423"/>
                <a:gd name="T35" fmla="*/ 2846 h 3422"/>
                <a:gd name="T36" fmla="*/ 3293 w 3423"/>
                <a:gd name="T37" fmla="*/ 2489 h 3422"/>
                <a:gd name="T38" fmla="*/ 3301 w 3423"/>
                <a:gd name="T39" fmla="*/ 1134 h 3422"/>
                <a:gd name="T40" fmla="*/ 3273 w 3423"/>
                <a:gd name="T41" fmla="*/ 751 h 3422"/>
                <a:gd name="T42" fmla="*/ 3201 w 3423"/>
                <a:gd name="T43" fmla="*/ 484 h 3422"/>
                <a:gd name="T44" fmla="*/ 3072 w 3423"/>
                <a:gd name="T45" fmla="*/ 310 h 3422"/>
                <a:gd name="T46" fmla="*/ 2882 w 3423"/>
                <a:gd name="T47" fmla="*/ 198 h 3422"/>
                <a:gd name="T48" fmla="*/ 2573 w 3423"/>
                <a:gd name="T49" fmla="*/ 135 h 3422"/>
                <a:gd name="T50" fmla="*/ 1738 w 3423"/>
                <a:gd name="T51" fmla="*/ 119 h 3422"/>
                <a:gd name="T52" fmla="*/ 2596 w 3423"/>
                <a:gd name="T53" fmla="*/ 17 h 3422"/>
                <a:gd name="T54" fmla="*/ 2931 w 3423"/>
                <a:gd name="T55" fmla="*/ 88 h 3422"/>
                <a:gd name="T56" fmla="*/ 3143 w 3423"/>
                <a:gd name="T57" fmla="*/ 210 h 3422"/>
                <a:gd name="T58" fmla="*/ 3290 w 3423"/>
                <a:gd name="T59" fmla="*/ 395 h 3422"/>
                <a:gd name="T60" fmla="*/ 3377 w 3423"/>
                <a:gd name="T61" fmla="*/ 641 h 3422"/>
                <a:gd name="T62" fmla="*/ 3422 w 3423"/>
                <a:gd name="T63" fmla="*/ 1123 h 3422"/>
                <a:gd name="T64" fmla="*/ 3420 w 3423"/>
                <a:gd name="T65" fmla="*/ 2403 h 3422"/>
                <a:gd name="T66" fmla="*/ 3364 w 3423"/>
                <a:gd name="T67" fmla="*/ 2829 h 3422"/>
                <a:gd name="T68" fmla="*/ 3265 w 3423"/>
                <a:gd name="T69" fmla="*/ 3070 h 3422"/>
                <a:gd name="T70" fmla="*/ 3101 w 3423"/>
                <a:gd name="T71" fmla="*/ 3243 h 3422"/>
                <a:gd name="T72" fmla="*/ 2876 w 3423"/>
                <a:gd name="T73" fmla="*/ 3351 h 3422"/>
                <a:gd name="T74" fmla="*/ 2495 w 3423"/>
                <a:gd name="T75" fmla="*/ 3414 h 3422"/>
                <a:gd name="T76" fmla="*/ 1709 w 3423"/>
                <a:gd name="T77" fmla="*/ 3422 h 3422"/>
                <a:gd name="T78" fmla="*/ 919 w 3423"/>
                <a:gd name="T79" fmla="*/ 3413 h 3422"/>
                <a:gd name="T80" fmla="*/ 525 w 3423"/>
                <a:gd name="T81" fmla="*/ 3344 h 3422"/>
                <a:gd name="T82" fmla="*/ 304 w 3423"/>
                <a:gd name="T83" fmla="*/ 3229 h 3422"/>
                <a:gd name="T84" fmla="*/ 147 w 3423"/>
                <a:gd name="T85" fmla="*/ 3051 h 3422"/>
                <a:gd name="T86" fmla="*/ 54 w 3423"/>
                <a:gd name="T87" fmla="*/ 2811 h 3422"/>
                <a:gd name="T88" fmla="*/ 2 w 3423"/>
                <a:gd name="T89" fmla="*/ 2364 h 3422"/>
                <a:gd name="T90" fmla="*/ 16 w 3423"/>
                <a:gd name="T91" fmla="*/ 831 h 3422"/>
                <a:gd name="T92" fmla="*/ 95 w 3423"/>
                <a:gd name="T93" fmla="*/ 476 h 3422"/>
                <a:gd name="T94" fmla="*/ 226 w 3423"/>
                <a:gd name="T95" fmla="*/ 263 h 3422"/>
                <a:gd name="T96" fmla="*/ 423 w 3423"/>
                <a:gd name="T97" fmla="*/ 117 h 3422"/>
                <a:gd name="T98" fmla="*/ 718 w 3423"/>
                <a:gd name="T99" fmla="*/ 32 h 3422"/>
                <a:gd name="T100" fmla="*/ 1135 w 3423"/>
                <a:gd name="T101" fmla="*/ 0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23" h="3422">
                  <a:moveTo>
                    <a:pt x="1738" y="119"/>
                  </a:moveTo>
                  <a:lnTo>
                    <a:pt x="1190" y="120"/>
                  </a:lnTo>
                  <a:lnTo>
                    <a:pt x="1095" y="121"/>
                  </a:lnTo>
                  <a:lnTo>
                    <a:pt x="1000" y="124"/>
                  </a:lnTo>
                  <a:lnTo>
                    <a:pt x="906" y="130"/>
                  </a:lnTo>
                  <a:lnTo>
                    <a:pt x="811" y="139"/>
                  </a:lnTo>
                  <a:lnTo>
                    <a:pt x="717" y="153"/>
                  </a:lnTo>
                  <a:lnTo>
                    <a:pt x="624" y="173"/>
                  </a:lnTo>
                  <a:lnTo>
                    <a:pt x="569" y="189"/>
                  </a:lnTo>
                  <a:lnTo>
                    <a:pt x="518" y="207"/>
                  </a:lnTo>
                  <a:lnTo>
                    <a:pt x="468" y="229"/>
                  </a:lnTo>
                  <a:lnTo>
                    <a:pt x="423" y="255"/>
                  </a:lnTo>
                  <a:lnTo>
                    <a:pt x="381" y="284"/>
                  </a:lnTo>
                  <a:lnTo>
                    <a:pt x="343" y="316"/>
                  </a:lnTo>
                  <a:lnTo>
                    <a:pt x="307" y="353"/>
                  </a:lnTo>
                  <a:lnTo>
                    <a:pt x="275" y="393"/>
                  </a:lnTo>
                  <a:lnTo>
                    <a:pt x="247" y="437"/>
                  </a:lnTo>
                  <a:lnTo>
                    <a:pt x="221" y="484"/>
                  </a:lnTo>
                  <a:lnTo>
                    <a:pt x="200" y="535"/>
                  </a:lnTo>
                  <a:lnTo>
                    <a:pt x="182" y="591"/>
                  </a:lnTo>
                  <a:lnTo>
                    <a:pt x="161" y="679"/>
                  </a:lnTo>
                  <a:lnTo>
                    <a:pt x="146" y="769"/>
                  </a:lnTo>
                  <a:lnTo>
                    <a:pt x="134" y="858"/>
                  </a:lnTo>
                  <a:lnTo>
                    <a:pt x="127" y="949"/>
                  </a:lnTo>
                  <a:lnTo>
                    <a:pt x="123" y="1040"/>
                  </a:lnTo>
                  <a:lnTo>
                    <a:pt x="122" y="1130"/>
                  </a:lnTo>
                  <a:lnTo>
                    <a:pt x="120" y="1709"/>
                  </a:lnTo>
                  <a:lnTo>
                    <a:pt x="121" y="2288"/>
                  </a:lnTo>
                  <a:lnTo>
                    <a:pt x="123" y="2392"/>
                  </a:lnTo>
                  <a:lnTo>
                    <a:pt x="129" y="2494"/>
                  </a:lnTo>
                  <a:lnTo>
                    <a:pt x="138" y="2596"/>
                  </a:lnTo>
                  <a:lnTo>
                    <a:pt x="153" y="2699"/>
                  </a:lnTo>
                  <a:lnTo>
                    <a:pt x="174" y="2800"/>
                  </a:lnTo>
                  <a:lnTo>
                    <a:pt x="189" y="2851"/>
                  </a:lnTo>
                  <a:lnTo>
                    <a:pt x="207" y="2901"/>
                  </a:lnTo>
                  <a:lnTo>
                    <a:pt x="228" y="2947"/>
                  </a:lnTo>
                  <a:lnTo>
                    <a:pt x="252" y="2992"/>
                  </a:lnTo>
                  <a:lnTo>
                    <a:pt x="278" y="3032"/>
                  </a:lnTo>
                  <a:lnTo>
                    <a:pt x="309" y="3070"/>
                  </a:lnTo>
                  <a:lnTo>
                    <a:pt x="343" y="3105"/>
                  </a:lnTo>
                  <a:lnTo>
                    <a:pt x="380" y="3136"/>
                  </a:lnTo>
                  <a:lnTo>
                    <a:pt x="421" y="3165"/>
                  </a:lnTo>
                  <a:lnTo>
                    <a:pt x="465" y="3190"/>
                  </a:lnTo>
                  <a:lnTo>
                    <a:pt x="514" y="3212"/>
                  </a:lnTo>
                  <a:lnTo>
                    <a:pt x="564" y="3230"/>
                  </a:lnTo>
                  <a:lnTo>
                    <a:pt x="640" y="3252"/>
                  </a:lnTo>
                  <a:lnTo>
                    <a:pt x="716" y="3269"/>
                  </a:lnTo>
                  <a:lnTo>
                    <a:pt x="793" y="3281"/>
                  </a:lnTo>
                  <a:lnTo>
                    <a:pt x="870" y="3289"/>
                  </a:lnTo>
                  <a:lnTo>
                    <a:pt x="948" y="3292"/>
                  </a:lnTo>
                  <a:lnTo>
                    <a:pt x="1202" y="3294"/>
                  </a:lnTo>
                  <a:lnTo>
                    <a:pt x="1457" y="3293"/>
                  </a:lnTo>
                  <a:lnTo>
                    <a:pt x="1712" y="3293"/>
                  </a:lnTo>
                  <a:lnTo>
                    <a:pt x="1712" y="3301"/>
                  </a:lnTo>
                  <a:lnTo>
                    <a:pt x="2224" y="3301"/>
                  </a:lnTo>
                  <a:lnTo>
                    <a:pt x="2333" y="3300"/>
                  </a:lnTo>
                  <a:lnTo>
                    <a:pt x="2441" y="3295"/>
                  </a:lnTo>
                  <a:lnTo>
                    <a:pt x="2551" y="3287"/>
                  </a:lnTo>
                  <a:lnTo>
                    <a:pt x="2659" y="3274"/>
                  </a:lnTo>
                  <a:lnTo>
                    <a:pt x="2766" y="3255"/>
                  </a:lnTo>
                  <a:lnTo>
                    <a:pt x="2825" y="3242"/>
                  </a:lnTo>
                  <a:lnTo>
                    <a:pt x="2880" y="3224"/>
                  </a:lnTo>
                  <a:lnTo>
                    <a:pt x="2932" y="3203"/>
                  </a:lnTo>
                  <a:lnTo>
                    <a:pt x="2979" y="3177"/>
                  </a:lnTo>
                  <a:lnTo>
                    <a:pt x="3023" y="3149"/>
                  </a:lnTo>
                  <a:lnTo>
                    <a:pt x="3065" y="3117"/>
                  </a:lnTo>
                  <a:lnTo>
                    <a:pt x="3101" y="3081"/>
                  </a:lnTo>
                  <a:lnTo>
                    <a:pt x="3136" y="3042"/>
                  </a:lnTo>
                  <a:lnTo>
                    <a:pt x="3166" y="2999"/>
                  </a:lnTo>
                  <a:lnTo>
                    <a:pt x="3193" y="2952"/>
                  </a:lnTo>
                  <a:lnTo>
                    <a:pt x="3215" y="2901"/>
                  </a:lnTo>
                  <a:lnTo>
                    <a:pt x="3235" y="2846"/>
                  </a:lnTo>
                  <a:lnTo>
                    <a:pt x="3251" y="2788"/>
                  </a:lnTo>
                  <a:lnTo>
                    <a:pt x="3270" y="2689"/>
                  </a:lnTo>
                  <a:lnTo>
                    <a:pt x="3285" y="2589"/>
                  </a:lnTo>
                  <a:lnTo>
                    <a:pt x="3293" y="2489"/>
                  </a:lnTo>
                  <a:lnTo>
                    <a:pt x="3299" y="2389"/>
                  </a:lnTo>
                  <a:lnTo>
                    <a:pt x="3301" y="2287"/>
                  </a:lnTo>
                  <a:lnTo>
                    <a:pt x="3302" y="1710"/>
                  </a:lnTo>
                  <a:lnTo>
                    <a:pt x="3301" y="1134"/>
                  </a:lnTo>
                  <a:lnTo>
                    <a:pt x="3299" y="1038"/>
                  </a:lnTo>
                  <a:lnTo>
                    <a:pt x="3294" y="942"/>
                  </a:lnTo>
                  <a:lnTo>
                    <a:pt x="3286" y="846"/>
                  </a:lnTo>
                  <a:lnTo>
                    <a:pt x="3273" y="751"/>
                  </a:lnTo>
                  <a:lnTo>
                    <a:pt x="3256" y="656"/>
                  </a:lnTo>
                  <a:lnTo>
                    <a:pt x="3242" y="595"/>
                  </a:lnTo>
                  <a:lnTo>
                    <a:pt x="3223" y="538"/>
                  </a:lnTo>
                  <a:lnTo>
                    <a:pt x="3201" y="484"/>
                  </a:lnTo>
                  <a:lnTo>
                    <a:pt x="3174" y="436"/>
                  </a:lnTo>
                  <a:lnTo>
                    <a:pt x="3144" y="390"/>
                  </a:lnTo>
                  <a:lnTo>
                    <a:pt x="3110" y="348"/>
                  </a:lnTo>
                  <a:lnTo>
                    <a:pt x="3072" y="310"/>
                  </a:lnTo>
                  <a:lnTo>
                    <a:pt x="3031" y="276"/>
                  </a:lnTo>
                  <a:lnTo>
                    <a:pt x="2985" y="247"/>
                  </a:lnTo>
                  <a:lnTo>
                    <a:pt x="2936" y="220"/>
                  </a:lnTo>
                  <a:lnTo>
                    <a:pt x="2882" y="198"/>
                  </a:lnTo>
                  <a:lnTo>
                    <a:pt x="2825" y="179"/>
                  </a:lnTo>
                  <a:lnTo>
                    <a:pt x="2764" y="165"/>
                  </a:lnTo>
                  <a:lnTo>
                    <a:pt x="2669" y="148"/>
                  </a:lnTo>
                  <a:lnTo>
                    <a:pt x="2573" y="135"/>
                  </a:lnTo>
                  <a:lnTo>
                    <a:pt x="2478" y="128"/>
                  </a:lnTo>
                  <a:lnTo>
                    <a:pt x="2382" y="122"/>
                  </a:lnTo>
                  <a:lnTo>
                    <a:pt x="2286" y="121"/>
                  </a:lnTo>
                  <a:lnTo>
                    <a:pt x="1738" y="119"/>
                  </a:lnTo>
                  <a:close/>
                  <a:moveTo>
                    <a:pt x="2288" y="0"/>
                  </a:moveTo>
                  <a:lnTo>
                    <a:pt x="2392" y="1"/>
                  </a:lnTo>
                  <a:lnTo>
                    <a:pt x="2494" y="7"/>
                  </a:lnTo>
                  <a:lnTo>
                    <a:pt x="2596" y="17"/>
                  </a:lnTo>
                  <a:lnTo>
                    <a:pt x="2699" y="31"/>
                  </a:lnTo>
                  <a:lnTo>
                    <a:pt x="2800" y="50"/>
                  </a:lnTo>
                  <a:lnTo>
                    <a:pt x="2867" y="66"/>
                  </a:lnTo>
                  <a:lnTo>
                    <a:pt x="2931" y="88"/>
                  </a:lnTo>
                  <a:lnTo>
                    <a:pt x="2990" y="113"/>
                  </a:lnTo>
                  <a:lnTo>
                    <a:pt x="3044" y="141"/>
                  </a:lnTo>
                  <a:lnTo>
                    <a:pt x="3095" y="174"/>
                  </a:lnTo>
                  <a:lnTo>
                    <a:pt x="3143" y="210"/>
                  </a:lnTo>
                  <a:lnTo>
                    <a:pt x="3186" y="251"/>
                  </a:lnTo>
                  <a:lnTo>
                    <a:pt x="3224" y="295"/>
                  </a:lnTo>
                  <a:lnTo>
                    <a:pt x="3260" y="344"/>
                  </a:lnTo>
                  <a:lnTo>
                    <a:pt x="3290" y="395"/>
                  </a:lnTo>
                  <a:lnTo>
                    <a:pt x="3318" y="451"/>
                  </a:lnTo>
                  <a:lnTo>
                    <a:pt x="3341" y="510"/>
                  </a:lnTo>
                  <a:lnTo>
                    <a:pt x="3361" y="574"/>
                  </a:lnTo>
                  <a:lnTo>
                    <a:pt x="3377" y="641"/>
                  </a:lnTo>
                  <a:lnTo>
                    <a:pt x="3397" y="760"/>
                  </a:lnTo>
                  <a:lnTo>
                    <a:pt x="3411" y="881"/>
                  </a:lnTo>
                  <a:lnTo>
                    <a:pt x="3419" y="1002"/>
                  </a:lnTo>
                  <a:lnTo>
                    <a:pt x="3422" y="1123"/>
                  </a:lnTo>
                  <a:lnTo>
                    <a:pt x="3423" y="1708"/>
                  </a:lnTo>
                  <a:lnTo>
                    <a:pt x="3423" y="1710"/>
                  </a:lnTo>
                  <a:lnTo>
                    <a:pt x="3422" y="2296"/>
                  </a:lnTo>
                  <a:lnTo>
                    <a:pt x="3420" y="2403"/>
                  </a:lnTo>
                  <a:lnTo>
                    <a:pt x="3414" y="2511"/>
                  </a:lnTo>
                  <a:lnTo>
                    <a:pt x="3403" y="2617"/>
                  </a:lnTo>
                  <a:lnTo>
                    <a:pt x="3386" y="2724"/>
                  </a:lnTo>
                  <a:lnTo>
                    <a:pt x="3364" y="2829"/>
                  </a:lnTo>
                  <a:lnTo>
                    <a:pt x="3345" y="2896"/>
                  </a:lnTo>
                  <a:lnTo>
                    <a:pt x="3323" y="2958"/>
                  </a:lnTo>
                  <a:lnTo>
                    <a:pt x="3295" y="3016"/>
                  </a:lnTo>
                  <a:lnTo>
                    <a:pt x="3265" y="3070"/>
                  </a:lnTo>
                  <a:lnTo>
                    <a:pt x="3230" y="3118"/>
                  </a:lnTo>
                  <a:lnTo>
                    <a:pt x="3191" y="3164"/>
                  </a:lnTo>
                  <a:lnTo>
                    <a:pt x="3148" y="3206"/>
                  </a:lnTo>
                  <a:lnTo>
                    <a:pt x="3101" y="3243"/>
                  </a:lnTo>
                  <a:lnTo>
                    <a:pt x="3051" y="3275"/>
                  </a:lnTo>
                  <a:lnTo>
                    <a:pt x="2996" y="3305"/>
                  </a:lnTo>
                  <a:lnTo>
                    <a:pt x="2938" y="3330"/>
                  </a:lnTo>
                  <a:lnTo>
                    <a:pt x="2876" y="3351"/>
                  </a:lnTo>
                  <a:lnTo>
                    <a:pt x="2809" y="3368"/>
                  </a:lnTo>
                  <a:lnTo>
                    <a:pt x="2705" y="3389"/>
                  </a:lnTo>
                  <a:lnTo>
                    <a:pt x="2601" y="3404"/>
                  </a:lnTo>
                  <a:lnTo>
                    <a:pt x="2495" y="3414"/>
                  </a:lnTo>
                  <a:lnTo>
                    <a:pt x="2389" y="3419"/>
                  </a:lnTo>
                  <a:lnTo>
                    <a:pt x="2282" y="3421"/>
                  </a:lnTo>
                  <a:lnTo>
                    <a:pt x="1996" y="3422"/>
                  </a:lnTo>
                  <a:lnTo>
                    <a:pt x="1709" y="3422"/>
                  </a:lnTo>
                  <a:lnTo>
                    <a:pt x="1425" y="3422"/>
                  </a:lnTo>
                  <a:lnTo>
                    <a:pt x="1140" y="3421"/>
                  </a:lnTo>
                  <a:lnTo>
                    <a:pt x="1029" y="3419"/>
                  </a:lnTo>
                  <a:lnTo>
                    <a:pt x="919" y="3413"/>
                  </a:lnTo>
                  <a:lnTo>
                    <a:pt x="809" y="3402"/>
                  </a:lnTo>
                  <a:lnTo>
                    <a:pt x="700" y="3385"/>
                  </a:lnTo>
                  <a:lnTo>
                    <a:pt x="591" y="3363"/>
                  </a:lnTo>
                  <a:lnTo>
                    <a:pt x="525" y="3344"/>
                  </a:lnTo>
                  <a:lnTo>
                    <a:pt x="463" y="3321"/>
                  </a:lnTo>
                  <a:lnTo>
                    <a:pt x="406" y="3294"/>
                  </a:lnTo>
                  <a:lnTo>
                    <a:pt x="352" y="3264"/>
                  </a:lnTo>
                  <a:lnTo>
                    <a:pt x="304" y="3229"/>
                  </a:lnTo>
                  <a:lnTo>
                    <a:pt x="258" y="3191"/>
                  </a:lnTo>
                  <a:lnTo>
                    <a:pt x="217" y="3148"/>
                  </a:lnTo>
                  <a:lnTo>
                    <a:pt x="180" y="3101"/>
                  </a:lnTo>
                  <a:lnTo>
                    <a:pt x="147" y="3051"/>
                  </a:lnTo>
                  <a:lnTo>
                    <a:pt x="118" y="2997"/>
                  </a:lnTo>
                  <a:lnTo>
                    <a:pt x="93" y="2939"/>
                  </a:lnTo>
                  <a:lnTo>
                    <a:pt x="71" y="2877"/>
                  </a:lnTo>
                  <a:lnTo>
                    <a:pt x="54" y="2811"/>
                  </a:lnTo>
                  <a:lnTo>
                    <a:pt x="32" y="2701"/>
                  </a:lnTo>
                  <a:lnTo>
                    <a:pt x="16" y="2589"/>
                  </a:lnTo>
                  <a:lnTo>
                    <a:pt x="5" y="2477"/>
                  </a:lnTo>
                  <a:lnTo>
                    <a:pt x="2" y="2364"/>
                  </a:lnTo>
                  <a:lnTo>
                    <a:pt x="0" y="1712"/>
                  </a:lnTo>
                  <a:lnTo>
                    <a:pt x="2" y="1058"/>
                  </a:lnTo>
                  <a:lnTo>
                    <a:pt x="5" y="945"/>
                  </a:lnTo>
                  <a:lnTo>
                    <a:pt x="16" y="831"/>
                  </a:lnTo>
                  <a:lnTo>
                    <a:pt x="32" y="719"/>
                  </a:lnTo>
                  <a:lnTo>
                    <a:pt x="54" y="607"/>
                  </a:lnTo>
                  <a:lnTo>
                    <a:pt x="72" y="540"/>
                  </a:lnTo>
                  <a:lnTo>
                    <a:pt x="95" y="476"/>
                  </a:lnTo>
                  <a:lnTo>
                    <a:pt x="121" y="417"/>
                  </a:lnTo>
                  <a:lnTo>
                    <a:pt x="152" y="361"/>
                  </a:lnTo>
                  <a:lnTo>
                    <a:pt x="187" y="310"/>
                  </a:lnTo>
                  <a:lnTo>
                    <a:pt x="226" y="263"/>
                  </a:lnTo>
                  <a:lnTo>
                    <a:pt x="269" y="220"/>
                  </a:lnTo>
                  <a:lnTo>
                    <a:pt x="316" y="181"/>
                  </a:lnTo>
                  <a:lnTo>
                    <a:pt x="367" y="148"/>
                  </a:lnTo>
                  <a:lnTo>
                    <a:pt x="423" y="117"/>
                  </a:lnTo>
                  <a:lnTo>
                    <a:pt x="483" y="92"/>
                  </a:lnTo>
                  <a:lnTo>
                    <a:pt x="547" y="70"/>
                  </a:lnTo>
                  <a:lnTo>
                    <a:pt x="615" y="52"/>
                  </a:lnTo>
                  <a:lnTo>
                    <a:pt x="718" y="32"/>
                  </a:lnTo>
                  <a:lnTo>
                    <a:pt x="821" y="17"/>
                  </a:lnTo>
                  <a:lnTo>
                    <a:pt x="925" y="7"/>
                  </a:lnTo>
                  <a:lnTo>
                    <a:pt x="1029" y="1"/>
                  </a:lnTo>
                  <a:lnTo>
                    <a:pt x="1135" y="0"/>
                  </a:lnTo>
                  <a:lnTo>
                    <a:pt x="22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4" name="Freeform 109">
              <a:extLst>
                <a:ext uri="{FF2B5EF4-FFF2-40B4-BE49-F238E27FC236}">
                  <a16:creationId xmlns:a16="http://schemas.microsoft.com/office/drawing/2014/main" id="{EB23B0AA-EA30-ADA0-4F56-490790389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4" y="2544"/>
              <a:ext cx="171" cy="105"/>
            </a:xfrm>
            <a:custGeom>
              <a:avLst/>
              <a:gdLst>
                <a:gd name="T0" fmla="*/ 2049 w 2566"/>
                <a:gd name="T1" fmla="*/ 155 h 1574"/>
                <a:gd name="T2" fmla="*/ 1868 w 2566"/>
                <a:gd name="T3" fmla="*/ 500 h 1574"/>
                <a:gd name="T4" fmla="*/ 1622 w 2566"/>
                <a:gd name="T5" fmla="*/ 791 h 1574"/>
                <a:gd name="T6" fmla="*/ 1483 w 2566"/>
                <a:gd name="T7" fmla="*/ 812 h 1574"/>
                <a:gd name="T8" fmla="*/ 1430 w 2566"/>
                <a:gd name="T9" fmla="*/ 666 h 1574"/>
                <a:gd name="T10" fmla="*/ 1008 w 2566"/>
                <a:gd name="T11" fmla="*/ 150 h 1574"/>
                <a:gd name="T12" fmla="*/ 1078 w 2566"/>
                <a:gd name="T13" fmla="*/ 290 h 1574"/>
                <a:gd name="T14" fmla="*/ 1075 w 2566"/>
                <a:gd name="T15" fmla="*/ 892 h 1574"/>
                <a:gd name="T16" fmla="*/ 971 w 2566"/>
                <a:gd name="T17" fmla="*/ 939 h 1574"/>
                <a:gd name="T18" fmla="*/ 816 w 2566"/>
                <a:gd name="T19" fmla="*/ 821 h 1574"/>
                <a:gd name="T20" fmla="*/ 555 w 2566"/>
                <a:gd name="T21" fmla="*/ 362 h 1574"/>
                <a:gd name="T22" fmla="*/ 465 w 2566"/>
                <a:gd name="T23" fmla="*/ 142 h 1574"/>
                <a:gd name="T24" fmla="*/ 137 w 2566"/>
                <a:gd name="T25" fmla="*/ 123 h 1574"/>
                <a:gd name="T26" fmla="*/ 144 w 2566"/>
                <a:gd name="T27" fmla="*/ 229 h 1574"/>
                <a:gd name="T28" fmla="*/ 377 w 2566"/>
                <a:gd name="T29" fmla="*/ 748 h 1574"/>
                <a:gd name="T30" fmla="*/ 694 w 2566"/>
                <a:gd name="T31" fmla="*/ 1178 h 1574"/>
                <a:gd name="T32" fmla="*/ 1034 w 2566"/>
                <a:gd name="T33" fmla="*/ 1400 h 1574"/>
                <a:gd name="T34" fmla="*/ 1383 w 2566"/>
                <a:gd name="T35" fmla="*/ 1447 h 1574"/>
                <a:gd name="T36" fmla="*/ 1429 w 2566"/>
                <a:gd name="T37" fmla="*/ 1307 h 1574"/>
                <a:gd name="T38" fmla="*/ 1473 w 2566"/>
                <a:gd name="T39" fmla="*/ 1041 h 1574"/>
                <a:gd name="T40" fmla="*/ 1626 w 2566"/>
                <a:gd name="T41" fmla="*/ 1030 h 1574"/>
                <a:gd name="T42" fmla="*/ 1817 w 2566"/>
                <a:gd name="T43" fmla="*/ 1160 h 1574"/>
                <a:gd name="T44" fmla="*/ 2097 w 2566"/>
                <a:gd name="T45" fmla="*/ 1437 h 1574"/>
                <a:gd name="T46" fmla="*/ 2432 w 2566"/>
                <a:gd name="T47" fmla="*/ 1451 h 1574"/>
                <a:gd name="T48" fmla="*/ 2432 w 2566"/>
                <a:gd name="T49" fmla="*/ 1394 h 1574"/>
                <a:gd name="T50" fmla="*/ 2123 w 2566"/>
                <a:gd name="T51" fmla="*/ 1013 h 1574"/>
                <a:gd name="T52" fmla="*/ 2005 w 2566"/>
                <a:gd name="T53" fmla="*/ 845 h 1574"/>
                <a:gd name="T54" fmla="*/ 2091 w 2566"/>
                <a:gd name="T55" fmla="*/ 668 h 1574"/>
                <a:gd name="T56" fmla="*/ 2391 w 2566"/>
                <a:gd name="T57" fmla="*/ 145 h 1574"/>
                <a:gd name="T58" fmla="*/ 443 w 2566"/>
                <a:gd name="T59" fmla="*/ 2 h 1574"/>
                <a:gd name="T60" fmla="*/ 573 w 2566"/>
                <a:gd name="T61" fmla="*/ 85 h 1574"/>
                <a:gd name="T62" fmla="*/ 729 w 2566"/>
                <a:gd name="T63" fmla="*/ 456 h 1574"/>
                <a:gd name="T64" fmla="*/ 927 w 2566"/>
                <a:gd name="T65" fmla="*/ 767 h 1574"/>
                <a:gd name="T66" fmla="*/ 971 w 2566"/>
                <a:gd name="T67" fmla="*/ 399 h 1574"/>
                <a:gd name="T68" fmla="*/ 895 w 2566"/>
                <a:gd name="T69" fmla="*/ 202 h 1574"/>
                <a:gd name="T70" fmla="*/ 883 w 2566"/>
                <a:gd name="T71" fmla="*/ 60 h 1574"/>
                <a:gd name="T72" fmla="*/ 1206 w 2566"/>
                <a:gd name="T73" fmla="*/ 0 h 1574"/>
                <a:gd name="T74" fmla="*/ 1531 w 2566"/>
                <a:gd name="T75" fmla="*/ 60 h 1574"/>
                <a:gd name="T76" fmla="*/ 1553 w 2566"/>
                <a:gd name="T77" fmla="*/ 685 h 1574"/>
                <a:gd name="T78" fmla="*/ 1728 w 2566"/>
                <a:gd name="T79" fmla="*/ 491 h 1574"/>
                <a:gd name="T80" fmla="*/ 1940 w 2566"/>
                <a:gd name="T81" fmla="*/ 94 h 1574"/>
                <a:gd name="T82" fmla="*/ 2084 w 2566"/>
                <a:gd name="T83" fmla="*/ 1 h 1574"/>
                <a:gd name="T84" fmla="*/ 2411 w 2566"/>
                <a:gd name="T85" fmla="*/ 3 h 1574"/>
                <a:gd name="T86" fmla="*/ 2514 w 2566"/>
                <a:gd name="T87" fmla="*/ 89 h 1574"/>
                <a:gd name="T88" fmla="*/ 2438 w 2566"/>
                <a:gd name="T89" fmla="*/ 338 h 1574"/>
                <a:gd name="T90" fmla="*/ 2144 w 2566"/>
                <a:gd name="T91" fmla="*/ 804 h 1574"/>
                <a:gd name="T92" fmla="*/ 2149 w 2566"/>
                <a:gd name="T93" fmla="*/ 867 h 1574"/>
                <a:gd name="T94" fmla="*/ 2493 w 2566"/>
                <a:gd name="T95" fmla="*/ 1260 h 1574"/>
                <a:gd name="T96" fmla="*/ 2566 w 2566"/>
                <a:gd name="T97" fmla="*/ 1441 h 1574"/>
                <a:gd name="T98" fmla="*/ 2488 w 2566"/>
                <a:gd name="T99" fmla="*/ 1561 h 1574"/>
                <a:gd name="T100" fmla="*/ 2065 w 2566"/>
                <a:gd name="T101" fmla="*/ 1561 h 1574"/>
                <a:gd name="T102" fmla="*/ 1860 w 2566"/>
                <a:gd name="T103" fmla="*/ 1373 h 1574"/>
                <a:gd name="T104" fmla="*/ 1598 w 2566"/>
                <a:gd name="T105" fmla="*/ 1151 h 1574"/>
                <a:gd name="T106" fmla="*/ 1553 w 2566"/>
                <a:gd name="T107" fmla="*/ 1302 h 1574"/>
                <a:gd name="T108" fmla="*/ 1514 w 2566"/>
                <a:gd name="T109" fmla="*/ 1523 h 1574"/>
                <a:gd name="T110" fmla="*/ 1278 w 2566"/>
                <a:gd name="T111" fmla="*/ 1571 h 1574"/>
                <a:gd name="T112" fmla="*/ 891 w 2566"/>
                <a:gd name="T113" fmla="*/ 1473 h 1574"/>
                <a:gd name="T114" fmla="*/ 570 w 2566"/>
                <a:gd name="T115" fmla="*/ 1225 h 1574"/>
                <a:gd name="T116" fmla="*/ 185 w 2566"/>
                <a:gd name="T117" fmla="*/ 658 h 1574"/>
                <a:gd name="T118" fmla="*/ 3 w 2566"/>
                <a:gd name="T119" fmla="*/ 157 h 1574"/>
                <a:gd name="T120" fmla="*/ 55 w 2566"/>
                <a:gd name="T121" fmla="*/ 24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66" h="1574">
                  <a:moveTo>
                    <a:pt x="2139" y="120"/>
                  </a:moveTo>
                  <a:lnTo>
                    <a:pt x="2115" y="121"/>
                  </a:lnTo>
                  <a:lnTo>
                    <a:pt x="2095" y="124"/>
                  </a:lnTo>
                  <a:lnTo>
                    <a:pt x="2078" y="130"/>
                  </a:lnTo>
                  <a:lnTo>
                    <a:pt x="2062" y="141"/>
                  </a:lnTo>
                  <a:lnTo>
                    <a:pt x="2049" y="155"/>
                  </a:lnTo>
                  <a:lnTo>
                    <a:pt x="2038" y="171"/>
                  </a:lnTo>
                  <a:lnTo>
                    <a:pt x="2027" y="192"/>
                  </a:lnTo>
                  <a:lnTo>
                    <a:pt x="1991" y="272"/>
                  </a:lnTo>
                  <a:lnTo>
                    <a:pt x="1953" y="350"/>
                  </a:lnTo>
                  <a:lnTo>
                    <a:pt x="1912" y="426"/>
                  </a:lnTo>
                  <a:lnTo>
                    <a:pt x="1868" y="500"/>
                  </a:lnTo>
                  <a:lnTo>
                    <a:pt x="1820" y="572"/>
                  </a:lnTo>
                  <a:lnTo>
                    <a:pt x="1769" y="643"/>
                  </a:lnTo>
                  <a:lnTo>
                    <a:pt x="1714" y="709"/>
                  </a:lnTo>
                  <a:lnTo>
                    <a:pt x="1685" y="739"/>
                  </a:lnTo>
                  <a:lnTo>
                    <a:pt x="1655" y="766"/>
                  </a:lnTo>
                  <a:lnTo>
                    <a:pt x="1622" y="791"/>
                  </a:lnTo>
                  <a:lnTo>
                    <a:pt x="1587" y="813"/>
                  </a:lnTo>
                  <a:lnTo>
                    <a:pt x="1565" y="822"/>
                  </a:lnTo>
                  <a:lnTo>
                    <a:pt x="1543" y="826"/>
                  </a:lnTo>
                  <a:lnTo>
                    <a:pt x="1521" y="826"/>
                  </a:lnTo>
                  <a:lnTo>
                    <a:pt x="1501" y="821"/>
                  </a:lnTo>
                  <a:lnTo>
                    <a:pt x="1483" y="812"/>
                  </a:lnTo>
                  <a:lnTo>
                    <a:pt x="1466" y="797"/>
                  </a:lnTo>
                  <a:lnTo>
                    <a:pt x="1453" y="780"/>
                  </a:lnTo>
                  <a:lnTo>
                    <a:pt x="1443" y="759"/>
                  </a:lnTo>
                  <a:lnTo>
                    <a:pt x="1435" y="735"/>
                  </a:lnTo>
                  <a:lnTo>
                    <a:pt x="1431" y="701"/>
                  </a:lnTo>
                  <a:lnTo>
                    <a:pt x="1430" y="666"/>
                  </a:lnTo>
                  <a:lnTo>
                    <a:pt x="1429" y="181"/>
                  </a:lnTo>
                  <a:lnTo>
                    <a:pt x="1428" y="152"/>
                  </a:lnTo>
                  <a:lnTo>
                    <a:pt x="1426" y="123"/>
                  </a:lnTo>
                  <a:lnTo>
                    <a:pt x="989" y="123"/>
                  </a:lnTo>
                  <a:lnTo>
                    <a:pt x="1000" y="138"/>
                  </a:lnTo>
                  <a:lnTo>
                    <a:pt x="1008" y="150"/>
                  </a:lnTo>
                  <a:lnTo>
                    <a:pt x="1015" y="161"/>
                  </a:lnTo>
                  <a:lnTo>
                    <a:pt x="1028" y="186"/>
                  </a:lnTo>
                  <a:lnTo>
                    <a:pt x="1042" y="211"/>
                  </a:lnTo>
                  <a:lnTo>
                    <a:pt x="1057" y="238"/>
                  </a:lnTo>
                  <a:lnTo>
                    <a:pt x="1069" y="263"/>
                  </a:lnTo>
                  <a:lnTo>
                    <a:pt x="1078" y="290"/>
                  </a:lnTo>
                  <a:lnTo>
                    <a:pt x="1082" y="316"/>
                  </a:lnTo>
                  <a:lnTo>
                    <a:pt x="1089" y="493"/>
                  </a:lnTo>
                  <a:lnTo>
                    <a:pt x="1090" y="671"/>
                  </a:lnTo>
                  <a:lnTo>
                    <a:pt x="1085" y="849"/>
                  </a:lnTo>
                  <a:lnTo>
                    <a:pt x="1082" y="872"/>
                  </a:lnTo>
                  <a:lnTo>
                    <a:pt x="1075" y="892"/>
                  </a:lnTo>
                  <a:lnTo>
                    <a:pt x="1064" y="909"/>
                  </a:lnTo>
                  <a:lnTo>
                    <a:pt x="1050" y="922"/>
                  </a:lnTo>
                  <a:lnTo>
                    <a:pt x="1033" y="933"/>
                  </a:lnTo>
                  <a:lnTo>
                    <a:pt x="1014" y="938"/>
                  </a:lnTo>
                  <a:lnTo>
                    <a:pt x="993" y="941"/>
                  </a:lnTo>
                  <a:lnTo>
                    <a:pt x="971" y="939"/>
                  </a:lnTo>
                  <a:lnTo>
                    <a:pt x="950" y="933"/>
                  </a:lnTo>
                  <a:lnTo>
                    <a:pt x="929" y="922"/>
                  </a:lnTo>
                  <a:lnTo>
                    <a:pt x="898" y="901"/>
                  </a:lnTo>
                  <a:lnTo>
                    <a:pt x="867" y="877"/>
                  </a:lnTo>
                  <a:lnTo>
                    <a:pt x="840" y="851"/>
                  </a:lnTo>
                  <a:lnTo>
                    <a:pt x="816" y="821"/>
                  </a:lnTo>
                  <a:lnTo>
                    <a:pt x="763" y="740"/>
                  </a:lnTo>
                  <a:lnTo>
                    <a:pt x="709" y="656"/>
                  </a:lnTo>
                  <a:lnTo>
                    <a:pt x="659" y="573"/>
                  </a:lnTo>
                  <a:lnTo>
                    <a:pt x="612" y="487"/>
                  </a:lnTo>
                  <a:lnTo>
                    <a:pt x="582" y="426"/>
                  </a:lnTo>
                  <a:lnTo>
                    <a:pt x="555" y="362"/>
                  </a:lnTo>
                  <a:lnTo>
                    <a:pt x="530" y="299"/>
                  </a:lnTo>
                  <a:lnTo>
                    <a:pt x="504" y="235"/>
                  </a:lnTo>
                  <a:lnTo>
                    <a:pt x="478" y="171"/>
                  </a:lnTo>
                  <a:lnTo>
                    <a:pt x="475" y="161"/>
                  </a:lnTo>
                  <a:lnTo>
                    <a:pt x="470" y="151"/>
                  </a:lnTo>
                  <a:lnTo>
                    <a:pt x="465" y="142"/>
                  </a:lnTo>
                  <a:lnTo>
                    <a:pt x="459" y="133"/>
                  </a:lnTo>
                  <a:lnTo>
                    <a:pt x="451" y="127"/>
                  </a:lnTo>
                  <a:lnTo>
                    <a:pt x="441" y="123"/>
                  </a:lnTo>
                  <a:lnTo>
                    <a:pt x="428" y="122"/>
                  </a:lnTo>
                  <a:lnTo>
                    <a:pt x="149" y="121"/>
                  </a:lnTo>
                  <a:lnTo>
                    <a:pt x="137" y="123"/>
                  </a:lnTo>
                  <a:lnTo>
                    <a:pt x="129" y="126"/>
                  </a:lnTo>
                  <a:lnTo>
                    <a:pt x="125" y="133"/>
                  </a:lnTo>
                  <a:lnTo>
                    <a:pt x="124" y="142"/>
                  </a:lnTo>
                  <a:lnTo>
                    <a:pt x="126" y="152"/>
                  </a:lnTo>
                  <a:lnTo>
                    <a:pt x="135" y="191"/>
                  </a:lnTo>
                  <a:lnTo>
                    <a:pt x="144" y="229"/>
                  </a:lnTo>
                  <a:lnTo>
                    <a:pt x="154" y="267"/>
                  </a:lnTo>
                  <a:lnTo>
                    <a:pt x="190" y="369"/>
                  </a:lnTo>
                  <a:lnTo>
                    <a:pt x="230" y="467"/>
                  </a:lnTo>
                  <a:lnTo>
                    <a:pt x="275" y="563"/>
                  </a:lnTo>
                  <a:lnTo>
                    <a:pt x="324" y="656"/>
                  </a:lnTo>
                  <a:lnTo>
                    <a:pt x="377" y="748"/>
                  </a:lnTo>
                  <a:lnTo>
                    <a:pt x="433" y="839"/>
                  </a:lnTo>
                  <a:lnTo>
                    <a:pt x="492" y="928"/>
                  </a:lnTo>
                  <a:lnTo>
                    <a:pt x="553" y="1015"/>
                  </a:lnTo>
                  <a:lnTo>
                    <a:pt x="597" y="1072"/>
                  </a:lnTo>
                  <a:lnTo>
                    <a:pt x="645" y="1127"/>
                  </a:lnTo>
                  <a:lnTo>
                    <a:pt x="694" y="1178"/>
                  </a:lnTo>
                  <a:lnTo>
                    <a:pt x="747" y="1227"/>
                  </a:lnTo>
                  <a:lnTo>
                    <a:pt x="803" y="1271"/>
                  </a:lnTo>
                  <a:lnTo>
                    <a:pt x="862" y="1312"/>
                  </a:lnTo>
                  <a:lnTo>
                    <a:pt x="925" y="1349"/>
                  </a:lnTo>
                  <a:lnTo>
                    <a:pt x="979" y="1377"/>
                  </a:lnTo>
                  <a:lnTo>
                    <a:pt x="1034" y="1400"/>
                  </a:lnTo>
                  <a:lnTo>
                    <a:pt x="1090" y="1420"/>
                  </a:lnTo>
                  <a:lnTo>
                    <a:pt x="1145" y="1435"/>
                  </a:lnTo>
                  <a:lnTo>
                    <a:pt x="1203" y="1445"/>
                  </a:lnTo>
                  <a:lnTo>
                    <a:pt x="1263" y="1452"/>
                  </a:lnTo>
                  <a:lnTo>
                    <a:pt x="1323" y="1452"/>
                  </a:lnTo>
                  <a:lnTo>
                    <a:pt x="1383" y="1447"/>
                  </a:lnTo>
                  <a:lnTo>
                    <a:pt x="1402" y="1443"/>
                  </a:lnTo>
                  <a:lnTo>
                    <a:pt x="1414" y="1437"/>
                  </a:lnTo>
                  <a:lnTo>
                    <a:pt x="1424" y="1426"/>
                  </a:lnTo>
                  <a:lnTo>
                    <a:pt x="1429" y="1412"/>
                  </a:lnTo>
                  <a:lnTo>
                    <a:pt x="1430" y="1393"/>
                  </a:lnTo>
                  <a:lnTo>
                    <a:pt x="1429" y="1307"/>
                  </a:lnTo>
                  <a:lnTo>
                    <a:pt x="1429" y="1222"/>
                  </a:lnTo>
                  <a:lnTo>
                    <a:pt x="1433" y="1137"/>
                  </a:lnTo>
                  <a:lnTo>
                    <a:pt x="1438" y="1107"/>
                  </a:lnTo>
                  <a:lnTo>
                    <a:pt x="1446" y="1081"/>
                  </a:lnTo>
                  <a:lnTo>
                    <a:pt x="1458" y="1059"/>
                  </a:lnTo>
                  <a:lnTo>
                    <a:pt x="1473" y="1041"/>
                  </a:lnTo>
                  <a:lnTo>
                    <a:pt x="1492" y="1029"/>
                  </a:lnTo>
                  <a:lnTo>
                    <a:pt x="1515" y="1019"/>
                  </a:lnTo>
                  <a:lnTo>
                    <a:pt x="1539" y="1015"/>
                  </a:lnTo>
                  <a:lnTo>
                    <a:pt x="1567" y="1016"/>
                  </a:lnTo>
                  <a:lnTo>
                    <a:pt x="1597" y="1021"/>
                  </a:lnTo>
                  <a:lnTo>
                    <a:pt x="1626" y="1030"/>
                  </a:lnTo>
                  <a:lnTo>
                    <a:pt x="1655" y="1041"/>
                  </a:lnTo>
                  <a:lnTo>
                    <a:pt x="1681" y="1056"/>
                  </a:lnTo>
                  <a:lnTo>
                    <a:pt x="1717" y="1080"/>
                  </a:lnTo>
                  <a:lnTo>
                    <a:pt x="1752" y="1105"/>
                  </a:lnTo>
                  <a:lnTo>
                    <a:pt x="1786" y="1131"/>
                  </a:lnTo>
                  <a:lnTo>
                    <a:pt x="1817" y="1160"/>
                  </a:lnTo>
                  <a:lnTo>
                    <a:pt x="1895" y="1239"/>
                  </a:lnTo>
                  <a:lnTo>
                    <a:pt x="1972" y="1318"/>
                  </a:lnTo>
                  <a:lnTo>
                    <a:pt x="2049" y="1397"/>
                  </a:lnTo>
                  <a:lnTo>
                    <a:pt x="2064" y="1412"/>
                  </a:lnTo>
                  <a:lnTo>
                    <a:pt x="2080" y="1425"/>
                  </a:lnTo>
                  <a:lnTo>
                    <a:pt x="2097" y="1437"/>
                  </a:lnTo>
                  <a:lnTo>
                    <a:pt x="2114" y="1445"/>
                  </a:lnTo>
                  <a:lnTo>
                    <a:pt x="2130" y="1450"/>
                  </a:lnTo>
                  <a:lnTo>
                    <a:pt x="2226" y="1453"/>
                  </a:lnTo>
                  <a:lnTo>
                    <a:pt x="2323" y="1453"/>
                  </a:lnTo>
                  <a:lnTo>
                    <a:pt x="2420" y="1452"/>
                  </a:lnTo>
                  <a:lnTo>
                    <a:pt x="2432" y="1451"/>
                  </a:lnTo>
                  <a:lnTo>
                    <a:pt x="2439" y="1446"/>
                  </a:lnTo>
                  <a:lnTo>
                    <a:pt x="2444" y="1440"/>
                  </a:lnTo>
                  <a:lnTo>
                    <a:pt x="2446" y="1433"/>
                  </a:lnTo>
                  <a:lnTo>
                    <a:pt x="2445" y="1424"/>
                  </a:lnTo>
                  <a:lnTo>
                    <a:pt x="2442" y="1415"/>
                  </a:lnTo>
                  <a:lnTo>
                    <a:pt x="2432" y="1394"/>
                  </a:lnTo>
                  <a:lnTo>
                    <a:pt x="2421" y="1371"/>
                  </a:lnTo>
                  <a:lnTo>
                    <a:pt x="2410" y="1351"/>
                  </a:lnTo>
                  <a:lnTo>
                    <a:pt x="2396" y="1331"/>
                  </a:lnTo>
                  <a:lnTo>
                    <a:pt x="2279" y="1191"/>
                  </a:lnTo>
                  <a:lnTo>
                    <a:pt x="2160" y="1052"/>
                  </a:lnTo>
                  <a:lnTo>
                    <a:pt x="2123" y="1013"/>
                  </a:lnTo>
                  <a:lnTo>
                    <a:pt x="2085" y="975"/>
                  </a:lnTo>
                  <a:lnTo>
                    <a:pt x="2048" y="936"/>
                  </a:lnTo>
                  <a:lnTo>
                    <a:pt x="2030" y="913"/>
                  </a:lnTo>
                  <a:lnTo>
                    <a:pt x="2017" y="890"/>
                  </a:lnTo>
                  <a:lnTo>
                    <a:pt x="2008" y="867"/>
                  </a:lnTo>
                  <a:lnTo>
                    <a:pt x="2005" y="845"/>
                  </a:lnTo>
                  <a:lnTo>
                    <a:pt x="2006" y="822"/>
                  </a:lnTo>
                  <a:lnTo>
                    <a:pt x="2011" y="799"/>
                  </a:lnTo>
                  <a:lnTo>
                    <a:pt x="2022" y="775"/>
                  </a:lnTo>
                  <a:lnTo>
                    <a:pt x="2037" y="748"/>
                  </a:lnTo>
                  <a:lnTo>
                    <a:pt x="2063" y="708"/>
                  </a:lnTo>
                  <a:lnTo>
                    <a:pt x="2091" y="668"/>
                  </a:lnTo>
                  <a:lnTo>
                    <a:pt x="2118" y="628"/>
                  </a:lnTo>
                  <a:lnTo>
                    <a:pt x="2243" y="419"/>
                  </a:lnTo>
                  <a:lnTo>
                    <a:pt x="2368" y="209"/>
                  </a:lnTo>
                  <a:lnTo>
                    <a:pt x="2377" y="189"/>
                  </a:lnTo>
                  <a:lnTo>
                    <a:pt x="2385" y="168"/>
                  </a:lnTo>
                  <a:lnTo>
                    <a:pt x="2391" y="145"/>
                  </a:lnTo>
                  <a:lnTo>
                    <a:pt x="2399" y="121"/>
                  </a:lnTo>
                  <a:lnTo>
                    <a:pt x="2309" y="122"/>
                  </a:lnTo>
                  <a:lnTo>
                    <a:pt x="2222" y="123"/>
                  </a:lnTo>
                  <a:lnTo>
                    <a:pt x="2139" y="120"/>
                  </a:lnTo>
                  <a:close/>
                  <a:moveTo>
                    <a:pt x="286" y="0"/>
                  </a:moveTo>
                  <a:lnTo>
                    <a:pt x="443" y="2"/>
                  </a:lnTo>
                  <a:lnTo>
                    <a:pt x="472" y="5"/>
                  </a:lnTo>
                  <a:lnTo>
                    <a:pt x="498" y="12"/>
                  </a:lnTo>
                  <a:lnTo>
                    <a:pt x="520" y="25"/>
                  </a:lnTo>
                  <a:lnTo>
                    <a:pt x="540" y="42"/>
                  </a:lnTo>
                  <a:lnTo>
                    <a:pt x="558" y="62"/>
                  </a:lnTo>
                  <a:lnTo>
                    <a:pt x="573" y="85"/>
                  </a:lnTo>
                  <a:lnTo>
                    <a:pt x="584" y="111"/>
                  </a:lnTo>
                  <a:lnTo>
                    <a:pt x="611" y="178"/>
                  </a:lnTo>
                  <a:lnTo>
                    <a:pt x="635" y="244"/>
                  </a:lnTo>
                  <a:lnTo>
                    <a:pt x="663" y="310"/>
                  </a:lnTo>
                  <a:lnTo>
                    <a:pt x="694" y="383"/>
                  </a:lnTo>
                  <a:lnTo>
                    <a:pt x="729" y="456"/>
                  </a:lnTo>
                  <a:lnTo>
                    <a:pt x="766" y="527"/>
                  </a:lnTo>
                  <a:lnTo>
                    <a:pt x="806" y="596"/>
                  </a:lnTo>
                  <a:lnTo>
                    <a:pt x="848" y="664"/>
                  </a:lnTo>
                  <a:lnTo>
                    <a:pt x="896" y="729"/>
                  </a:lnTo>
                  <a:lnTo>
                    <a:pt x="910" y="748"/>
                  </a:lnTo>
                  <a:lnTo>
                    <a:pt x="927" y="767"/>
                  </a:lnTo>
                  <a:lnTo>
                    <a:pt x="946" y="788"/>
                  </a:lnTo>
                  <a:lnTo>
                    <a:pt x="967" y="812"/>
                  </a:lnTo>
                  <a:lnTo>
                    <a:pt x="968" y="793"/>
                  </a:lnTo>
                  <a:lnTo>
                    <a:pt x="970" y="778"/>
                  </a:lnTo>
                  <a:lnTo>
                    <a:pt x="970" y="766"/>
                  </a:lnTo>
                  <a:lnTo>
                    <a:pt x="971" y="399"/>
                  </a:lnTo>
                  <a:lnTo>
                    <a:pt x="969" y="360"/>
                  </a:lnTo>
                  <a:lnTo>
                    <a:pt x="962" y="323"/>
                  </a:lnTo>
                  <a:lnTo>
                    <a:pt x="950" y="288"/>
                  </a:lnTo>
                  <a:lnTo>
                    <a:pt x="934" y="255"/>
                  </a:lnTo>
                  <a:lnTo>
                    <a:pt x="910" y="223"/>
                  </a:lnTo>
                  <a:lnTo>
                    <a:pt x="895" y="202"/>
                  </a:lnTo>
                  <a:lnTo>
                    <a:pt x="881" y="179"/>
                  </a:lnTo>
                  <a:lnTo>
                    <a:pt x="871" y="155"/>
                  </a:lnTo>
                  <a:lnTo>
                    <a:pt x="866" y="129"/>
                  </a:lnTo>
                  <a:lnTo>
                    <a:pt x="867" y="105"/>
                  </a:lnTo>
                  <a:lnTo>
                    <a:pt x="872" y="82"/>
                  </a:lnTo>
                  <a:lnTo>
                    <a:pt x="883" y="60"/>
                  </a:lnTo>
                  <a:lnTo>
                    <a:pt x="897" y="41"/>
                  </a:lnTo>
                  <a:lnTo>
                    <a:pt x="913" y="25"/>
                  </a:lnTo>
                  <a:lnTo>
                    <a:pt x="935" y="12"/>
                  </a:lnTo>
                  <a:lnTo>
                    <a:pt x="958" y="5"/>
                  </a:lnTo>
                  <a:lnTo>
                    <a:pt x="982" y="2"/>
                  </a:lnTo>
                  <a:lnTo>
                    <a:pt x="1206" y="0"/>
                  </a:lnTo>
                  <a:lnTo>
                    <a:pt x="1429" y="1"/>
                  </a:lnTo>
                  <a:lnTo>
                    <a:pt x="1456" y="4"/>
                  </a:lnTo>
                  <a:lnTo>
                    <a:pt x="1480" y="11"/>
                  </a:lnTo>
                  <a:lnTo>
                    <a:pt x="1500" y="24"/>
                  </a:lnTo>
                  <a:lnTo>
                    <a:pt x="1517" y="40"/>
                  </a:lnTo>
                  <a:lnTo>
                    <a:pt x="1531" y="60"/>
                  </a:lnTo>
                  <a:lnTo>
                    <a:pt x="1541" y="83"/>
                  </a:lnTo>
                  <a:lnTo>
                    <a:pt x="1547" y="109"/>
                  </a:lnTo>
                  <a:lnTo>
                    <a:pt x="1551" y="147"/>
                  </a:lnTo>
                  <a:lnTo>
                    <a:pt x="1553" y="186"/>
                  </a:lnTo>
                  <a:lnTo>
                    <a:pt x="1553" y="644"/>
                  </a:lnTo>
                  <a:lnTo>
                    <a:pt x="1553" y="685"/>
                  </a:lnTo>
                  <a:lnTo>
                    <a:pt x="1561" y="690"/>
                  </a:lnTo>
                  <a:lnTo>
                    <a:pt x="1583" y="668"/>
                  </a:lnTo>
                  <a:lnTo>
                    <a:pt x="1606" y="647"/>
                  </a:lnTo>
                  <a:lnTo>
                    <a:pt x="1626" y="625"/>
                  </a:lnTo>
                  <a:lnTo>
                    <a:pt x="1679" y="559"/>
                  </a:lnTo>
                  <a:lnTo>
                    <a:pt x="1728" y="491"/>
                  </a:lnTo>
                  <a:lnTo>
                    <a:pt x="1773" y="421"/>
                  </a:lnTo>
                  <a:lnTo>
                    <a:pt x="1814" y="350"/>
                  </a:lnTo>
                  <a:lnTo>
                    <a:pt x="1853" y="276"/>
                  </a:lnTo>
                  <a:lnTo>
                    <a:pt x="1890" y="201"/>
                  </a:lnTo>
                  <a:lnTo>
                    <a:pt x="1924" y="125"/>
                  </a:lnTo>
                  <a:lnTo>
                    <a:pt x="1940" y="94"/>
                  </a:lnTo>
                  <a:lnTo>
                    <a:pt x="1957" y="68"/>
                  </a:lnTo>
                  <a:lnTo>
                    <a:pt x="1978" y="46"/>
                  </a:lnTo>
                  <a:lnTo>
                    <a:pt x="2000" y="28"/>
                  </a:lnTo>
                  <a:lnTo>
                    <a:pt x="2025" y="15"/>
                  </a:lnTo>
                  <a:lnTo>
                    <a:pt x="2053" y="6"/>
                  </a:lnTo>
                  <a:lnTo>
                    <a:pt x="2084" y="1"/>
                  </a:lnTo>
                  <a:lnTo>
                    <a:pt x="2118" y="0"/>
                  </a:lnTo>
                  <a:lnTo>
                    <a:pt x="2148" y="1"/>
                  </a:lnTo>
                  <a:lnTo>
                    <a:pt x="2179" y="0"/>
                  </a:lnTo>
                  <a:lnTo>
                    <a:pt x="2280" y="0"/>
                  </a:lnTo>
                  <a:lnTo>
                    <a:pt x="2381" y="1"/>
                  </a:lnTo>
                  <a:lnTo>
                    <a:pt x="2411" y="3"/>
                  </a:lnTo>
                  <a:lnTo>
                    <a:pt x="2437" y="9"/>
                  </a:lnTo>
                  <a:lnTo>
                    <a:pt x="2459" y="20"/>
                  </a:lnTo>
                  <a:lnTo>
                    <a:pt x="2479" y="32"/>
                  </a:lnTo>
                  <a:lnTo>
                    <a:pt x="2495" y="48"/>
                  </a:lnTo>
                  <a:lnTo>
                    <a:pt x="2507" y="67"/>
                  </a:lnTo>
                  <a:lnTo>
                    <a:pt x="2514" y="89"/>
                  </a:lnTo>
                  <a:lnTo>
                    <a:pt x="2517" y="113"/>
                  </a:lnTo>
                  <a:lnTo>
                    <a:pt x="2516" y="140"/>
                  </a:lnTo>
                  <a:lnTo>
                    <a:pt x="2510" y="167"/>
                  </a:lnTo>
                  <a:lnTo>
                    <a:pt x="2489" y="225"/>
                  </a:lnTo>
                  <a:lnTo>
                    <a:pt x="2466" y="283"/>
                  </a:lnTo>
                  <a:lnTo>
                    <a:pt x="2438" y="338"/>
                  </a:lnTo>
                  <a:lnTo>
                    <a:pt x="2409" y="393"/>
                  </a:lnTo>
                  <a:lnTo>
                    <a:pt x="2348" y="492"/>
                  </a:lnTo>
                  <a:lnTo>
                    <a:pt x="2284" y="591"/>
                  </a:lnTo>
                  <a:lnTo>
                    <a:pt x="2220" y="689"/>
                  </a:lnTo>
                  <a:lnTo>
                    <a:pt x="2156" y="787"/>
                  </a:lnTo>
                  <a:lnTo>
                    <a:pt x="2144" y="804"/>
                  </a:lnTo>
                  <a:lnTo>
                    <a:pt x="2137" y="818"/>
                  </a:lnTo>
                  <a:lnTo>
                    <a:pt x="2133" y="828"/>
                  </a:lnTo>
                  <a:lnTo>
                    <a:pt x="2131" y="837"/>
                  </a:lnTo>
                  <a:lnTo>
                    <a:pt x="2134" y="846"/>
                  </a:lnTo>
                  <a:lnTo>
                    <a:pt x="2140" y="856"/>
                  </a:lnTo>
                  <a:lnTo>
                    <a:pt x="2149" y="867"/>
                  </a:lnTo>
                  <a:lnTo>
                    <a:pt x="2163" y="883"/>
                  </a:lnTo>
                  <a:lnTo>
                    <a:pt x="2256" y="984"/>
                  </a:lnTo>
                  <a:lnTo>
                    <a:pt x="2349" y="1086"/>
                  </a:lnTo>
                  <a:lnTo>
                    <a:pt x="2440" y="1188"/>
                  </a:lnTo>
                  <a:lnTo>
                    <a:pt x="2468" y="1223"/>
                  </a:lnTo>
                  <a:lnTo>
                    <a:pt x="2493" y="1260"/>
                  </a:lnTo>
                  <a:lnTo>
                    <a:pt x="2516" y="1299"/>
                  </a:lnTo>
                  <a:lnTo>
                    <a:pt x="2540" y="1337"/>
                  </a:lnTo>
                  <a:lnTo>
                    <a:pt x="2551" y="1361"/>
                  </a:lnTo>
                  <a:lnTo>
                    <a:pt x="2560" y="1386"/>
                  </a:lnTo>
                  <a:lnTo>
                    <a:pt x="2565" y="1413"/>
                  </a:lnTo>
                  <a:lnTo>
                    <a:pt x="2566" y="1441"/>
                  </a:lnTo>
                  <a:lnTo>
                    <a:pt x="2563" y="1468"/>
                  </a:lnTo>
                  <a:lnTo>
                    <a:pt x="2556" y="1494"/>
                  </a:lnTo>
                  <a:lnTo>
                    <a:pt x="2545" y="1515"/>
                  </a:lnTo>
                  <a:lnTo>
                    <a:pt x="2530" y="1534"/>
                  </a:lnTo>
                  <a:lnTo>
                    <a:pt x="2511" y="1550"/>
                  </a:lnTo>
                  <a:lnTo>
                    <a:pt x="2488" y="1561"/>
                  </a:lnTo>
                  <a:lnTo>
                    <a:pt x="2463" y="1569"/>
                  </a:lnTo>
                  <a:lnTo>
                    <a:pt x="2433" y="1572"/>
                  </a:lnTo>
                  <a:lnTo>
                    <a:pt x="2275" y="1574"/>
                  </a:lnTo>
                  <a:lnTo>
                    <a:pt x="2117" y="1572"/>
                  </a:lnTo>
                  <a:lnTo>
                    <a:pt x="2090" y="1569"/>
                  </a:lnTo>
                  <a:lnTo>
                    <a:pt x="2065" y="1561"/>
                  </a:lnTo>
                  <a:lnTo>
                    <a:pt x="2042" y="1551"/>
                  </a:lnTo>
                  <a:lnTo>
                    <a:pt x="2020" y="1536"/>
                  </a:lnTo>
                  <a:lnTo>
                    <a:pt x="2000" y="1520"/>
                  </a:lnTo>
                  <a:lnTo>
                    <a:pt x="1981" y="1501"/>
                  </a:lnTo>
                  <a:lnTo>
                    <a:pt x="1921" y="1437"/>
                  </a:lnTo>
                  <a:lnTo>
                    <a:pt x="1860" y="1373"/>
                  </a:lnTo>
                  <a:lnTo>
                    <a:pt x="1799" y="1310"/>
                  </a:lnTo>
                  <a:lnTo>
                    <a:pt x="1746" y="1262"/>
                  </a:lnTo>
                  <a:lnTo>
                    <a:pt x="1690" y="1215"/>
                  </a:lnTo>
                  <a:lnTo>
                    <a:pt x="1633" y="1170"/>
                  </a:lnTo>
                  <a:lnTo>
                    <a:pt x="1617" y="1160"/>
                  </a:lnTo>
                  <a:lnTo>
                    <a:pt x="1598" y="1151"/>
                  </a:lnTo>
                  <a:lnTo>
                    <a:pt x="1577" y="1142"/>
                  </a:lnTo>
                  <a:lnTo>
                    <a:pt x="1553" y="1131"/>
                  </a:lnTo>
                  <a:lnTo>
                    <a:pt x="1553" y="1170"/>
                  </a:lnTo>
                  <a:lnTo>
                    <a:pt x="1553" y="1205"/>
                  </a:lnTo>
                  <a:lnTo>
                    <a:pt x="1553" y="1236"/>
                  </a:lnTo>
                  <a:lnTo>
                    <a:pt x="1553" y="1302"/>
                  </a:lnTo>
                  <a:lnTo>
                    <a:pt x="1551" y="1366"/>
                  </a:lnTo>
                  <a:lnTo>
                    <a:pt x="1549" y="1432"/>
                  </a:lnTo>
                  <a:lnTo>
                    <a:pt x="1546" y="1459"/>
                  </a:lnTo>
                  <a:lnTo>
                    <a:pt x="1539" y="1483"/>
                  </a:lnTo>
                  <a:lnTo>
                    <a:pt x="1528" y="1505"/>
                  </a:lnTo>
                  <a:lnTo>
                    <a:pt x="1514" y="1523"/>
                  </a:lnTo>
                  <a:lnTo>
                    <a:pt x="1495" y="1538"/>
                  </a:lnTo>
                  <a:lnTo>
                    <a:pt x="1472" y="1549"/>
                  </a:lnTo>
                  <a:lnTo>
                    <a:pt x="1446" y="1556"/>
                  </a:lnTo>
                  <a:lnTo>
                    <a:pt x="1390" y="1563"/>
                  </a:lnTo>
                  <a:lnTo>
                    <a:pt x="1334" y="1570"/>
                  </a:lnTo>
                  <a:lnTo>
                    <a:pt x="1278" y="1571"/>
                  </a:lnTo>
                  <a:lnTo>
                    <a:pt x="1222" y="1569"/>
                  </a:lnTo>
                  <a:lnTo>
                    <a:pt x="1152" y="1558"/>
                  </a:lnTo>
                  <a:lnTo>
                    <a:pt x="1083" y="1543"/>
                  </a:lnTo>
                  <a:lnTo>
                    <a:pt x="1017" y="1524"/>
                  </a:lnTo>
                  <a:lnTo>
                    <a:pt x="953" y="1501"/>
                  </a:lnTo>
                  <a:lnTo>
                    <a:pt x="891" y="1473"/>
                  </a:lnTo>
                  <a:lnTo>
                    <a:pt x="832" y="1441"/>
                  </a:lnTo>
                  <a:lnTo>
                    <a:pt x="775" y="1405"/>
                  </a:lnTo>
                  <a:lnTo>
                    <a:pt x="722" y="1365"/>
                  </a:lnTo>
                  <a:lnTo>
                    <a:pt x="669" y="1322"/>
                  </a:lnTo>
                  <a:lnTo>
                    <a:pt x="618" y="1274"/>
                  </a:lnTo>
                  <a:lnTo>
                    <a:pt x="570" y="1225"/>
                  </a:lnTo>
                  <a:lnTo>
                    <a:pt x="524" y="1171"/>
                  </a:lnTo>
                  <a:lnTo>
                    <a:pt x="446" y="1074"/>
                  </a:lnTo>
                  <a:lnTo>
                    <a:pt x="375" y="974"/>
                  </a:lnTo>
                  <a:lnTo>
                    <a:pt x="306" y="872"/>
                  </a:lnTo>
                  <a:lnTo>
                    <a:pt x="244" y="766"/>
                  </a:lnTo>
                  <a:lnTo>
                    <a:pt x="185" y="658"/>
                  </a:lnTo>
                  <a:lnTo>
                    <a:pt x="132" y="546"/>
                  </a:lnTo>
                  <a:lnTo>
                    <a:pt x="84" y="432"/>
                  </a:lnTo>
                  <a:lnTo>
                    <a:pt x="41" y="316"/>
                  </a:lnTo>
                  <a:lnTo>
                    <a:pt x="26" y="263"/>
                  </a:lnTo>
                  <a:lnTo>
                    <a:pt x="13" y="210"/>
                  </a:lnTo>
                  <a:lnTo>
                    <a:pt x="3" y="157"/>
                  </a:lnTo>
                  <a:lnTo>
                    <a:pt x="0" y="128"/>
                  </a:lnTo>
                  <a:lnTo>
                    <a:pt x="3" y="102"/>
                  </a:lnTo>
                  <a:lnTo>
                    <a:pt x="10" y="79"/>
                  </a:lnTo>
                  <a:lnTo>
                    <a:pt x="21" y="56"/>
                  </a:lnTo>
                  <a:lnTo>
                    <a:pt x="36" y="39"/>
                  </a:lnTo>
                  <a:lnTo>
                    <a:pt x="55" y="24"/>
                  </a:lnTo>
                  <a:lnTo>
                    <a:pt x="76" y="12"/>
                  </a:lnTo>
                  <a:lnTo>
                    <a:pt x="101" y="5"/>
                  </a:lnTo>
                  <a:lnTo>
                    <a:pt x="130" y="2"/>
                  </a:lnTo>
                  <a:lnTo>
                    <a:pt x="2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05" name="Freeform 114">
            <a:extLst>
              <a:ext uri="{FF2B5EF4-FFF2-40B4-BE49-F238E27FC236}">
                <a16:creationId xmlns:a16="http://schemas.microsoft.com/office/drawing/2014/main" id="{1B019550-956A-FB65-7A35-A2459BCDCC40}"/>
              </a:ext>
            </a:extLst>
          </p:cNvPr>
          <p:cNvSpPr>
            <a:spLocks noEditPoints="1"/>
          </p:cNvSpPr>
          <p:nvPr/>
        </p:nvSpPr>
        <p:spPr bwMode="auto">
          <a:xfrm>
            <a:off x="9558058" y="5331452"/>
            <a:ext cx="346455" cy="346455"/>
          </a:xfrm>
          <a:custGeom>
            <a:avLst/>
            <a:gdLst>
              <a:gd name="T0" fmla="*/ 485 w 3424"/>
              <a:gd name="T1" fmla="*/ 948 h 3423"/>
              <a:gd name="T2" fmla="*/ 431 w 3424"/>
              <a:gd name="T3" fmla="*/ 1052 h 3423"/>
              <a:gd name="T4" fmla="*/ 515 w 3424"/>
              <a:gd name="T5" fmla="*/ 1357 h 3423"/>
              <a:gd name="T6" fmla="*/ 805 w 3424"/>
              <a:gd name="T7" fmla="*/ 1899 h 3423"/>
              <a:gd name="T8" fmla="*/ 1100 w 3424"/>
              <a:gd name="T9" fmla="*/ 2246 h 3423"/>
              <a:gd name="T10" fmla="*/ 1384 w 3424"/>
              <a:gd name="T11" fmla="*/ 2425 h 3423"/>
              <a:gd name="T12" fmla="*/ 1708 w 3424"/>
              <a:gd name="T13" fmla="*/ 2496 h 3423"/>
              <a:gd name="T14" fmla="*/ 1926 w 3424"/>
              <a:gd name="T15" fmla="*/ 2462 h 3423"/>
              <a:gd name="T16" fmla="*/ 1980 w 3424"/>
              <a:gd name="T17" fmla="*/ 2356 h 3423"/>
              <a:gd name="T18" fmla="*/ 1983 w 3424"/>
              <a:gd name="T19" fmla="*/ 2095 h 3423"/>
              <a:gd name="T20" fmla="*/ 2064 w 3424"/>
              <a:gd name="T21" fmla="*/ 2095 h 3423"/>
              <a:gd name="T22" fmla="*/ 2352 w 3424"/>
              <a:gd name="T23" fmla="*/ 2362 h 3423"/>
              <a:gd name="T24" fmla="*/ 2496 w 3424"/>
              <a:gd name="T25" fmla="*/ 2487 h 3423"/>
              <a:gd name="T26" fmla="*/ 2893 w 3424"/>
              <a:gd name="T27" fmla="*/ 2493 h 3423"/>
              <a:gd name="T28" fmla="*/ 2986 w 3424"/>
              <a:gd name="T29" fmla="*/ 2418 h 3423"/>
              <a:gd name="T30" fmla="*/ 2982 w 3424"/>
              <a:gd name="T31" fmla="*/ 2285 h 3423"/>
              <a:gd name="T32" fmla="*/ 2870 w 3424"/>
              <a:gd name="T33" fmla="*/ 2113 h 3423"/>
              <a:gd name="T34" fmla="*/ 2570 w 3424"/>
              <a:gd name="T35" fmla="*/ 1780 h 3423"/>
              <a:gd name="T36" fmla="*/ 2575 w 3424"/>
              <a:gd name="T37" fmla="*/ 1728 h 3423"/>
              <a:gd name="T38" fmla="*/ 2840 w 3424"/>
              <a:gd name="T39" fmla="*/ 1317 h 3423"/>
              <a:gd name="T40" fmla="*/ 2946 w 3424"/>
              <a:gd name="T41" fmla="*/ 1064 h 3423"/>
              <a:gd name="T42" fmla="*/ 2911 w 3424"/>
              <a:gd name="T43" fmla="*/ 956 h 3423"/>
              <a:gd name="T44" fmla="*/ 2710 w 3424"/>
              <a:gd name="T45" fmla="*/ 925 h 3423"/>
              <a:gd name="T46" fmla="*/ 2483 w 3424"/>
              <a:gd name="T47" fmla="*/ 930 h 3423"/>
              <a:gd name="T48" fmla="*/ 2370 w 3424"/>
              <a:gd name="T49" fmla="*/ 1019 h 3423"/>
              <a:gd name="T50" fmla="*/ 2203 w 3424"/>
              <a:gd name="T51" fmla="*/ 1346 h 3423"/>
              <a:gd name="T52" fmla="*/ 2014 w 3424"/>
              <a:gd name="T53" fmla="*/ 1593 h 3423"/>
              <a:gd name="T54" fmla="*/ 1981 w 3424"/>
              <a:gd name="T55" fmla="*/ 1072 h 3423"/>
              <a:gd name="T56" fmla="*/ 1931 w 3424"/>
              <a:gd name="T57" fmla="*/ 948 h 3423"/>
              <a:gd name="T58" fmla="*/ 1413 w 3424"/>
              <a:gd name="T59" fmla="*/ 926 h 3423"/>
              <a:gd name="T60" fmla="*/ 1314 w 3424"/>
              <a:gd name="T61" fmla="*/ 985 h 3423"/>
              <a:gd name="T62" fmla="*/ 1311 w 3424"/>
              <a:gd name="T63" fmla="*/ 1103 h 3423"/>
              <a:gd name="T64" fmla="*/ 1393 w 3424"/>
              <a:gd name="T65" fmla="*/ 1247 h 3423"/>
              <a:gd name="T66" fmla="*/ 1399 w 3424"/>
              <a:gd name="T67" fmla="*/ 1717 h 3423"/>
              <a:gd name="T68" fmla="*/ 1326 w 3424"/>
              <a:gd name="T69" fmla="*/ 1653 h 3423"/>
              <a:gd name="T70" fmla="*/ 1125 w 3424"/>
              <a:gd name="T71" fmla="*/ 1308 h 3423"/>
              <a:gd name="T72" fmla="*/ 1003 w 3424"/>
              <a:gd name="T73" fmla="*/ 1009 h 3423"/>
              <a:gd name="T74" fmla="*/ 903 w 3424"/>
              <a:gd name="T75" fmla="*/ 929 h 3423"/>
              <a:gd name="T76" fmla="*/ 2434 w 3424"/>
              <a:gd name="T77" fmla="*/ 3 h 3423"/>
              <a:gd name="T78" fmla="*/ 2911 w 3424"/>
              <a:gd name="T79" fmla="*/ 64 h 3423"/>
              <a:gd name="T80" fmla="*/ 3176 w 3424"/>
              <a:gd name="T81" fmla="*/ 205 h 3423"/>
              <a:gd name="T82" fmla="*/ 3339 w 3424"/>
              <a:gd name="T83" fmla="*/ 449 h 3423"/>
              <a:gd name="T84" fmla="*/ 3416 w 3424"/>
              <a:gd name="T85" fmla="*/ 885 h 3423"/>
              <a:gd name="T86" fmla="*/ 3420 w 3424"/>
              <a:gd name="T87" fmla="*/ 2441 h 3423"/>
              <a:gd name="T88" fmla="*/ 3351 w 3424"/>
              <a:gd name="T89" fmla="*/ 2934 h 3423"/>
              <a:gd name="T90" fmla="*/ 3208 w 3424"/>
              <a:gd name="T91" fmla="*/ 3187 h 3423"/>
              <a:gd name="T92" fmla="*/ 2970 w 3424"/>
              <a:gd name="T93" fmla="*/ 3340 h 3423"/>
              <a:gd name="T94" fmla="*/ 2556 w 3424"/>
              <a:gd name="T95" fmla="*/ 3414 h 3423"/>
              <a:gd name="T96" fmla="*/ 1713 w 3424"/>
              <a:gd name="T97" fmla="*/ 3423 h 3423"/>
              <a:gd name="T98" fmla="*/ 807 w 3424"/>
              <a:gd name="T99" fmla="*/ 3410 h 3423"/>
              <a:gd name="T100" fmla="*/ 423 w 3424"/>
              <a:gd name="T101" fmla="*/ 3327 h 3423"/>
              <a:gd name="T102" fmla="*/ 204 w 3424"/>
              <a:gd name="T103" fmla="*/ 3174 h 3423"/>
              <a:gd name="T104" fmla="*/ 74 w 3424"/>
              <a:gd name="T105" fmla="*/ 2940 h 3423"/>
              <a:gd name="T106" fmla="*/ 6 w 3424"/>
              <a:gd name="T107" fmla="*/ 2518 h 3423"/>
              <a:gd name="T108" fmla="*/ 3 w 3424"/>
              <a:gd name="T109" fmla="*/ 990 h 3423"/>
              <a:gd name="T110" fmla="*/ 67 w 3424"/>
              <a:gd name="T111" fmla="*/ 506 h 3423"/>
              <a:gd name="T112" fmla="*/ 201 w 3424"/>
              <a:gd name="T113" fmla="*/ 251 h 3423"/>
              <a:gd name="T114" fmla="*/ 427 w 3424"/>
              <a:gd name="T115" fmla="*/ 94 h 3423"/>
              <a:gd name="T116" fmla="*/ 845 w 3424"/>
              <a:gd name="T117" fmla="*/ 10 h 3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424" h="3423">
                <a:moveTo>
                  <a:pt x="717" y="924"/>
                </a:moveTo>
                <a:lnTo>
                  <a:pt x="560" y="926"/>
                </a:lnTo>
                <a:lnTo>
                  <a:pt x="533" y="929"/>
                </a:lnTo>
                <a:lnTo>
                  <a:pt x="507" y="936"/>
                </a:lnTo>
                <a:lnTo>
                  <a:pt x="485" y="948"/>
                </a:lnTo>
                <a:lnTo>
                  <a:pt x="467" y="963"/>
                </a:lnTo>
                <a:lnTo>
                  <a:pt x="451" y="982"/>
                </a:lnTo>
                <a:lnTo>
                  <a:pt x="441" y="1003"/>
                </a:lnTo>
                <a:lnTo>
                  <a:pt x="433" y="1027"/>
                </a:lnTo>
                <a:lnTo>
                  <a:pt x="431" y="1052"/>
                </a:lnTo>
                <a:lnTo>
                  <a:pt x="433" y="1081"/>
                </a:lnTo>
                <a:lnTo>
                  <a:pt x="443" y="1135"/>
                </a:lnTo>
                <a:lnTo>
                  <a:pt x="456" y="1187"/>
                </a:lnTo>
                <a:lnTo>
                  <a:pt x="471" y="1240"/>
                </a:lnTo>
                <a:lnTo>
                  <a:pt x="515" y="1357"/>
                </a:lnTo>
                <a:lnTo>
                  <a:pt x="563" y="1471"/>
                </a:lnTo>
                <a:lnTo>
                  <a:pt x="616" y="1582"/>
                </a:lnTo>
                <a:lnTo>
                  <a:pt x="674" y="1690"/>
                </a:lnTo>
                <a:lnTo>
                  <a:pt x="737" y="1796"/>
                </a:lnTo>
                <a:lnTo>
                  <a:pt x="805" y="1899"/>
                </a:lnTo>
                <a:lnTo>
                  <a:pt x="877" y="1999"/>
                </a:lnTo>
                <a:lnTo>
                  <a:pt x="954" y="2096"/>
                </a:lnTo>
                <a:lnTo>
                  <a:pt x="1001" y="2149"/>
                </a:lnTo>
                <a:lnTo>
                  <a:pt x="1049" y="2200"/>
                </a:lnTo>
                <a:lnTo>
                  <a:pt x="1100" y="2246"/>
                </a:lnTo>
                <a:lnTo>
                  <a:pt x="1152" y="2289"/>
                </a:lnTo>
                <a:lnTo>
                  <a:pt x="1206" y="2329"/>
                </a:lnTo>
                <a:lnTo>
                  <a:pt x="1263" y="2365"/>
                </a:lnTo>
                <a:lnTo>
                  <a:pt x="1322" y="2397"/>
                </a:lnTo>
                <a:lnTo>
                  <a:pt x="1384" y="2425"/>
                </a:lnTo>
                <a:lnTo>
                  <a:pt x="1447" y="2449"/>
                </a:lnTo>
                <a:lnTo>
                  <a:pt x="1513" y="2469"/>
                </a:lnTo>
                <a:lnTo>
                  <a:pt x="1582" y="2483"/>
                </a:lnTo>
                <a:lnTo>
                  <a:pt x="1654" y="2493"/>
                </a:lnTo>
                <a:lnTo>
                  <a:pt x="1708" y="2496"/>
                </a:lnTo>
                <a:lnTo>
                  <a:pt x="1765" y="2494"/>
                </a:lnTo>
                <a:lnTo>
                  <a:pt x="1821" y="2489"/>
                </a:lnTo>
                <a:lnTo>
                  <a:pt x="1876" y="2480"/>
                </a:lnTo>
                <a:lnTo>
                  <a:pt x="1903" y="2474"/>
                </a:lnTo>
                <a:lnTo>
                  <a:pt x="1926" y="2462"/>
                </a:lnTo>
                <a:lnTo>
                  <a:pt x="1944" y="2448"/>
                </a:lnTo>
                <a:lnTo>
                  <a:pt x="1958" y="2430"/>
                </a:lnTo>
                <a:lnTo>
                  <a:pt x="1970" y="2409"/>
                </a:lnTo>
                <a:lnTo>
                  <a:pt x="1976" y="2383"/>
                </a:lnTo>
                <a:lnTo>
                  <a:pt x="1980" y="2356"/>
                </a:lnTo>
                <a:lnTo>
                  <a:pt x="1983" y="2291"/>
                </a:lnTo>
                <a:lnTo>
                  <a:pt x="1983" y="2226"/>
                </a:lnTo>
                <a:lnTo>
                  <a:pt x="1983" y="2162"/>
                </a:lnTo>
                <a:lnTo>
                  <a:pt x="1983" y="2129"/>
                </a:lnTo>
                <a:lnTo>
                  <a:pt x="1983" y="2095"/>
                </a:lnTo>
                <a:lnTo>
                  <a:pt x="1983" y="2055"/>
                </a:lnTo>
                <a:lnTo>
                  <a:pt x="2007" y="2066"/>
                </a:lnTo>
                <a:lnTo>
                  <a:pt x="2029" y="2075"/>
                </a:lnTo>
                <a:lnTo>
                  <a:pt x="2047" y="2085"/>
                </a:lnTo>
                <a:lnTo>
                  <a:pt x="2064" y="2095"/>
                </a:lnTo>
                <a:lnTo>
                  <a:pt x="2121" y="2140"/>
                </a:lnTo>
                <a:lnTo>
                  <a:pt x="2177" y="2186"/>
                </a:lnTo>
                <a:lnTo>
                  <a:pt x="2230" y="2235"/>
                </a:lnTo>
                <a:lnTo>
                  <a:pt x="2292" y="2298"/>
                </a:lnTo>
                <a:lnTo>
                  <a:pt x="2352" y="2362"/>
                </a:lnTo>
                <a:lnTo>
                  <a:pt x="2412" y="2425"/>
                </a:lnTo>
                <a:lnTo>
                  <a:pt x="2431" y="2444"/>
                </a:lnTo>
                <a:lnTo>
                  <a:pt x="2451" y="2461"/>
                </a:lnTo>
                <a:lnTo>
                  <a:pt x="2473" y="2475"/>
                </a:lnTo>
                <a:lnTo>
                  <a:pt x="2496" y="2487"/>
                </a:lnTo>
                <a:lnTo>
                  <a:pt x="2520" y="2494"/>
                </a:lnTo>
                <a:lnTo>
                  <a:pt x="2547" y="2497"/>
                </a:lnTo>
                <a:lnTo>
                  <a:pt x="2706" y="2499"/>
                </a:lnTo>
                <a:lnTo>
                  <a:pt x="2864" y="2496"/>
                </a:lnTo>
                <a:lnTo>
                  <a:pt x="2893" y="2493"/>
                </a:lnTo>
                <a:lnTo>
                  <a:pt x="2919" y="2486"/>
                </a:lnTo>
                <a:lnTo>
                  <a:pt x="2941" y="2474"/>
                </a:lnTo>
                <a:lnTo>
                  <a:pt x="2960" y="2458"/>
                </a:lnTo>
                <a:lnTo>
                  <a:pt x="2976" y="2440"/>
                </a:lnTo>
                <a:lnTo>
                  <a:pt x="2986" y="2418"/>
                </a:lnTo>
                <a:lnTo>
                  <a:pt x="2994" y="2393"/>
                </a:lnTo>
                <a:lnTo>
                  <a:pt x="2997" y="2366"/>
                </a:lnTo>
                <a:lnTo>
                  <a:pt x="2995" y="2337"/>
                </a:lnTo>
                <a:lnTo>
                  <a:pt x="2990" y="2310"/>
                </a:lnTo>
                <a:lnTo>
                  <a:pt x="2982" y="2285"/>
                </a:lnTo>
                <a:lnTo>
                  <a:pt x="2971" y="2261"/>
                </a:lnTo>
                <a:lnTo>
                  <a:pt x="2947" y="2223"/>
                </a:lnTo>
                <a:lnTo>
                  <a:pt x="2924" y="2185"/>
                </a:lnTo>
                <a:lnTo>
                  <a:pt x="2899" y="2148"/>
                </a:lnTo>
                <a:lnTo>
                  <a:pt x="2870" y="2113"/>
                </a:lnTo>
                <a:lnTo>
                  <a:pt x="2780" y="2010"/>
                </a:lnTo>
                <a:lnTo>
                  <a:pt x="2687" y="1909"/>
                </a:lnTo>
                <a:lnTo>
                  <a:pt x="2594" y="1807"/>
                </a:lnTo>
                <a:lnTo>
                  <a:pt x="2580" y="1793"/>
                </a:lnTo>
                <a:lnTo>
                  <a:pt x="2570" y="1780"/>
                </a:lnTo>
                <a:lnTo>
                  <a:pt x="2565" y="1771"/>
                </a:lnTo>
                <a:lnTo>
                  <a:pt x="2561" y="1762"/>
                </a:lnTo>
                <a:lnTo>
                  <a:pt x="2563" y="1753"/>
                </a:lnTo>
                <a:lnTo>
                  <a:pt x="2568" y="1742"/>
                </a:lnTo>
                <a:lnTo>
                  <a:pt x="2575" y="1728"/>
                </a:lnTo>
                <a:lnTo>
                  <a:pt x="2586" y="1711"/>
                </a:lnTo>
                <a:lnTo>
                  <a:pt x="2650" y="1613"/>
                </a:lnTo>
                <a:lnTo>
                  <a:pt x="2714" y="1515"/>
                </a:lnTo>
                <a:lnTo>
                  <a:pt x="2778" y="1417"/>
                </a:lnTo>
                <a:lnTo>
                  <a:pt x="2840" y="1317"/>
                </a:lnTo>
                <a:lnTo>
                  <a:pt x="2869" y="1263"/>
                </a:lnTo>
                <a:lnTo>
                  <a:pt x="2896" y="1207"/>
                </a:lnTo>
                <a:lnTo>
                  <a:pt x="2920" y="1150"/>
                </a:lnTo>
                <a:lnTo>
                  <a:pt x="2940" y="1091"/>
                </a:lnTo>
                <a:lnTo>
                  <a:pt x="2946" y="1064"/>
                </a:lnTo>
                <a:lnTo>
                  <a:pt x="2949" y="1038"/>
                </a:lnTo>
                <a:lnTo>
                  <a:pt x="2945" y="1013"/>
                </a:lnTo>
                <a:lnTo>
                  <a:pt x="2938" y="992"/>
                </a:lnTo>
                <a:lnTo>
                  <a:pt x="2926" y="973"/>
                </a:lnTo>
                <a:lnTo>
                  <a:pt x="2911" y="956"/>
                </a:lnTo>
                <a:lnTo>
                  <a:pt x="2891" y="944"/>
                </a:lnTo>
                <a:lnTo>
                  <a:pt x="2867" y="934"/>
                </a:lnTo>
                <a:lnTo>
                  <a:pt x="2841" y="928"/>
                </a:lnTo>
                <a:lnTo>
                  <a:pt x="2811" y="925"/>
                </a:lnTo>
                <a:lnTo>
                  <a:pt x="2710" y="925"/>
                </a:lnTo>
                <a:lnTo>
                  <a:pt x="2609" y="925"/>
                </a:lnTo>
                <a:lnTo>
                  <a:pt x="2578" y="925"/>
                </a:lnTo>
                <a:lnTo>
                  <a:pt x="2548" y="925"/>
                </a:lnTo>
                <a:lnTo>
                  <a:pt x="2514" y="925"/>
                </a:lnTo>
                <a:lnTo>
                  <a:pt x="2483" y="930"/>
                </a:lnTo>
                <a:lnTo>
                  <a:pt x="2456" y="940"/>
                </a:lnTo>
                <a:lnTo>
                  <a:pt x="2431" y="953"/>
                </a:lnTo>
                <a:lnTo>
                  <a:pt x="2408" y="971"/>
                </a:lnTo>
                <a:lnTo>
                  <a:pt x="2387" y="993"/>
                </a:lnTo>
                <a:lnTo>
                  <a:pt x="2370" y="1019"/>
                </a:lnTo>
                <a:lnTo>
                  <a:pt x="2355" y="1049"/>
                </a:lnTo>
                <a:lnTo>
                  <a:pt x="2320" y="1125"/>
                </a:lnTo>
                <a:lnTo>
                  <a:pt x="2284" y="1200"/>
                </a:lnTo>
                <a:lnTo>
                  <a:pt x="2245" y="1274"/>
                </a:lnTo>
                <a:lnTo>
                  <a:pt x="2203" y="1346"/>
                </a:lnTo>
                <a:lnTo>
                  <a:pt x="2159" y="1416"/>
                </a:lnTo>
                <a:lnTo>
                  <a:pt x="2110" y="1484"/>
                </a:lnTo>
                <a:lnTo>
                  <a:pt x="2057" y="1549"/>
                </a:lnTo>
                <a:lnTo>
                  <a:pt x="2036" y="1572"/>
                </a:lnTo>
                <a:lnTo>
                  <a:pt x="2014" y="1593"/>
                </a:lnTo>
                <a:lnTo>
                  <a:pt x="1992" y="1614"/>
                </a:lnTo>
                <a:lnTo>
                  <a:pt x="1983" y="1609"/>
                </a:lnTo>
                <a:lnTo>
                  <a:pt x="1983" y="1569"/>
                </a:lnTo>
                <a:lnTo>
                  <a:pt x="1983" y="1110"/>
                </a:lnTo>
                <a:lnTo>
                  <a:pt x="1981" y="1072"/>
                </a:lnTo>
                <a:lnTo>
                  <a:pt x="1978" y="1034"/>
                </a:lnTo>
                <a:lnTo>
                  <a:pt x="1972" y="1008"/>
                </a:lnTo>
                <a:lnTo>
                  <a:pt x="1961" y="984"/>
                </a:lnTo>
                <a:lnTo>
                  <a:pt x="1948" y="964"/>
                </a:lnTo>
                <a:lnTo>
                  <a:pt x="1931" y="948"/>
                </a:lnTo>
                <a:lnTo>
                  <a:pt x="1910" y="936"/>
                </a:lnTo>
                <a:lnTo>
                  <a:pt x="1887" y="928"/>
                </a:lnTo>
                <a:lnTo>
                  <a:pt x="1860" y="926"/>
                </a:lnTo>
                <a:lnTo>
                  <a:pt x="1637" y="924"/>
                </a:lnTo>
                <a:lnTo>
                  <a:pt x="1413" y="926"/>
                </a:lnTo>
                <a:lnTo>
                  <a:pt x="1388" y="929"/>
                </a:lnTo>
                <a:lnTo>
                  <a:pt x="1365" y="937"/>
                </a:lnTo>
                <a:lnTo>
                  <a:pt x="1345" y="949"/>
                </a:lnTo>
                <a:lnTo>
                  <a:pt x="1328" y="966"/>
                </a:lnTo>
                <a:lnTo>
                  <a:pt x="1314" y="985"/>
                </a:lnTo>
                <a:lnTo>
                  <a:pt x="1303" y="1006"/>
                </a:lnTo>
                <a:lnTo>
                  <a:pt x="1298" y="1029"/>
                </a:lnTo>
                <a:lnTo>
                  <a:pt x="1297" y="1053"/>
                </a:lnTo>
                <a:lnTo>
                  <a:pt x="1301" y="1079"/>
                </a:lnTo>
                <a:lnTo>
                  <a:pt x="1311" y="1103"/>
                </a:lnTo>
                <a:lnTo>
                  <a:pt x="1325" y="1126"/>
                </a:lnTo>
                <a:lnTo>
                  <a:pt x="1341" y="1147"/>
                </a:lnTo>
                <a:lnTo>
                  <a:pt x="1364" y="1179"/>
                </a:lnTo>
                <a:lnTo>
                  <a:pt x="1381" y="1213"/>
                </a:lnTo>
                <a:lnTo>
                  <a:pt x="1393" y="1247"/>
                </a:lnTo>
                <a:lnTo>
                  <a:pt x="1399" y="1284"/>
                </a:lnTo>
                <a:lnTo>
                  <a:pt x="1401" y="1323"/>
                </a:lnTo>
                <a:lnTo>
                  <a:pt x="1401" y="1690"/>
                </a:lnTo>
                <a:lnTo>
                  <a:pt x="1400" y="1702"/>
                </a:lnTo>
                <a:lnTo>
                  <a:pt x="1399" y="1717"/>
                </a:lnTo>
                <a:lnTo>
                  <a:pt x="1397" y="1737"/>
                </a:lnTo>
                <a:lnTo>
                  <a:pt x="1377" y="1714"/>
                </a:lnTo>
                <a:lnTo>
                  <a:pt x="1358" y="1692"/>
                </a:lnTo>
                <a:lnTo>
                  <a:pt x="1341" y="1672"/>
                </a:lnTo>
                <a:lnTo>
                  <a:pt x="1326" y="1653"/>
                </a:lnTo>
                <a:lnTo>
                  <a:pt x="1279" y="1588"/>
                </a:lnTo>
                <a:lnTo>
                  <a:pt x="1236" y="1521"/>
                </a:lnTo>
                <a:lnTo>
                  <a:pt x="1196" y="1451"/>
                </a:lnTo>
                <a:lnTo>
                  <a:pt x="1159" y="1380"/>
                </a:lnTo>
                <a:lnTo>
                  <a:pt x="1125" y="1308"/>
                </a:lnTo>
                <a:lnTo>
                  <a:pt x="1093" y="1235"/>
                </a:lnTo>
                <a:lnTo>
                  <a:pt x="1066" y="1168"/>
                </a:lnTo>
                <a:lnTo>
                  <a:pt x="1041" y="1102"/>
                </a:lnTo>
                <a:lnTo>
                  <a:pt x="1016" y="1036"/>
                </a:lnTo>
                <a:lnTo>
                  <a:pt x="1003" y="1009"/>
                </a:lnTo>
                <a:lnTo>
                  <a:pt x="989" y="986"/>
                </a:lnTo>
                <a:lnTo>
                  <a:pt x="971" y="966"/>
                </a:lnTo>
                <a:lnTo>
                  <a:pt x="951" y="950"/>
                </a:lnTo>
                <a:lnTo>
                  <a:pt x="928" y="937"/>
                </a:lnTo>
                <a:lnTo>
                  <a:pt x="903" y="929"/>
                </a:lnTo>
                <a:lnTo>
                  <a:pt x="873" y="926"/>
                </a:lnTo>
                <a:lnTo>
                  <a:pt x="717" y="924"/>
                </a:lnTo>
                <a:close/>
                <a:moveTo>
                  <a:pt x="1740" y="0"/>
                </a:moveTo>
                <a:lnTo>
                  <a:pt x="2331" y="1"/>
                </a:lnTo>
                <a:lnTo>
                  <a:pt x="2434" y="3"/>
                </a:lnTo>
                <a:lnTo>
                  <a:pt x="2537" y="8"/>
                </a:lnTo>
                <a:lnTo>
                  <a:pt x="2640" y="17"/>
                </a:lnTo>
                <a:lnTo>
                  <a:pt x="2743" y="29"/>
                </a:lnTo>
                <a:lnTo>
                  <a:pt x="2845" y="48"/>
                </a:lnTo>
                <a:lnTo>
                  <a:pt x="2911" y="64"/>
                </a:lnTo>
                <a:lnTo>
                  <a:pt x="2972" y="84"/>
                </a:lnTo>
                <a:lnTo>
                  <a:pt x="3030" y="108"/>
                </a:lnTo>
                <a:lnTo>
                  <a:pt x="3082" y="136"/>
                </a:lnTo>
                <a:lnTo>
                  <a:pt x="3131" y="169"/>
                </a:lnTo>
                <a:lnTo>
                  <a:pt x="3176" y="205"/>
                </a:lnTo>
                <a:lnTo>
                  <a:pt x="3217" y="246"/>
                </a:lnTo>
                <a:lnTo>
                  <a:pt x="3253" y="290"/>
                </a:lnTo>
                <a:lnTo>
                  <a:pt x="3286" y="340"/>
                </a:lnTo>
                <a:lnTo>
                  <a:pt x="3314" y="392"/>
                </a:lnTo>
                <a:lnTo>
                  <a:pt x="3339" y="449"/>
                </a:lnTo>
                <a:lnTo>
                  <a:pt x="3359" y="511"/>
                </a:lnTo>
                <a:lnTo>
                  <a:pt x="3375" y="577"/>
                </a:lnTo>
                <a:lnTo>
                  <a:pt x="3394" y="679"/>
                </a:lnTo>
                <a:lnTo>
                  <a:pt x="3406" y="781"/>
                </a:lnTo>
                <a:lnTo>
                  <a:pt x="3416" y="885"/>
                </a:lnTo>
                <a:lnTo>
                  <a:pt x="3420" y="988"/>
                </a:lnTo>
                <a:lnTo>
                  <a:pt x="3422" y="1091"/>
                </a:lnTo>
                <a:lnTo>
                  <a:pt x="3424" y="1711"/>
                </a:lnTo>
                <a:lnTo>
                  <a:pt x="3422" y="2333"/>
                </a:lnTo>
                <a:lnTo>
                  <a:pt x="3420" y="2441"/>
                </a:lnTo>
                <a:lnTo>
                  <a:pt x="3415" y="2549"/>
                </a:lnTo>
                <a:lnTo>
                  <a:pt x="3405" y="2657"/>
                </a:lnTo>
                <a:lnTo>
                  <a:pt x="3389" y="2764"/>
                </a:lnTo>
                <a:lnTo>
                  <a:pt x="3368" y="2871"/>
                </a:lnTo>
                <a:lnTo>
                  <a:pt x="3351" y="2934"/>
                </a:lnTo>
                <a:lnTo>
                  <a:pt x="3330" y="2993"/>
                </a:lnTo>
                <a:lnTo>
                  <a:pt x="3306" y="3048"/>
                </a:lnTo>
                <a:lnTo>
                  <a:pt x="3278" y="3098"/>
                </a:lnTo>
                <a:lnTo>
                  <a:pt x="3245" y="3145"/>
                </a:lnTo>
                <a:lnTo>
                  <a:pt x="3208" y="3187"/>
                </a:lnTo>
                <a:lnTo>
                  <a:pt x="3168" y="3225"/>
                </a:lnTo>
                <a:lnTo>
                  <a:pt x="3124" y="3260"/>
                </a:lnTo>
                <a:lnTo>
                  <a:pt x="3076" y="3290"/>
                </a:lnTo>
                <a:lnTo>
                  <a:pt x="3024" y="3316"/>
                </a:lnTo>
                <a:lnTo>
                  <a:pt x="2970" y="3340"/>
                </a:lnTo>
                <a:lnTo>
                  <a:pt x="2911" y="3359"/>
                </a:lnTo>
                <a:lnTo>
                  <a:pt x="2847" y="3374"/>
                </a:lnTo>
                <a:lnTo>
                  <a:pt x="2751" y="3391"/>
                </a:lnTo>
                <a:lnTo>
                  <a:pt x="2654" y="3404"/>
                </a:lnTo>
                <a:lnTo>
                  <a:pt x="2556" y="3414"/>
                </a:lnTo>
                <a:lnTo>
                  <a:pt x="2459" y="3419"/>
                </a:lnTo>
                <a:lnTo>
                  <a:pt x="2361" y="3422"/>
                </a:lnTo>
                <a:lnTo>
                  <a:pt x="2263" y="3423"/>
                </a:lnTo>
                <a:lnTo>
                  <a:pt x="1988" y="3423"/>
                </a:lnTo>
                <a:lnTo>
                  <a:pt x="1713" y="3423"/>
                </a:lnTo>
                <a:lnTo>
                  <a:pt x="1713" y="3415"/>
                </a:lnTo>
                <a:lnTo>
                  <a:pt x="1438" y="3416"/>
                </a:lnTo>
                <a:lnTo>
                  <a:pt x="1164" y="3416"/>
                </a:lnTo>
                <a:lnTo>
                  <a:pt x="890" y="3414"/>
                </a:lnTo>
                <a:lnTo>
                  <a:pt x="807" y="3410"/>
                </a:lnTo>
                <a:lnTo>
                  <a:pt x="723" y="3402"/>
                </a:lnTo>
                <a:lnTo>
                  <a:pt x="641" y="3388"/>
                </a:lnTo>
                <a:lnTo>
                  <a:pt x="559" y="3370"/>
                </a:lnTo>
                <a:lnTo>
                  <a:pt x="478" y="3347"/>
                </a:lnTo>
                <a:lnTo>
                  <a:pt x="423" y="3327"/>
                </a:lnTo>
                <a:lnTo>
                  <a:pt x="371" y="3304"/>
                </a:lnTo>
                <a:lnTo>
                  <a:pt x="324" y="3276"/>
                </a:lnTo>
                <a:lnTo>
                  <a:pt x="279" y="3246"/>
                </a:lnTo>
                <a:lnTo>
                  <a:pt x="239" y="3212"/>
                </a:lnTo>
                <a:lnTo>
                  <a:pt x="204" y="3174"/>
                </a:lnTo>
                <a:lnTo>
                  <a:pt x="171" y="3134"/>
                </a:lnTo>
                <a:lnTo>
                  <a:pt x="141" y="3090"/>
                </a:lnTo>
                <a:lnTo>
                  <a:pt x="116" y="3043"/>
                </a:lnTo>
                <a:lnTo>
                  <a:pt x="93" y="2993"/>
                </a:lnTo>
                <a:lnTo>
                  <a:pt x="74" y="2940"/>
                </a:lnTo>
                <a:lnTo>
                  <a:pt x="58" y="2884"/>
                </a:lnTo>
                <a:lnTo>
                  <a:pt x="38" y="2793"/>
                </a:lnTo>
                <a:lnTo>
                  <a:pt x="24" y="2702"/>
                </a:lnTo>
                <a:lnTo>
                  <a:pt x="14" y="2610"/>
                </a:lnTo>
                <a:lnTo>
                  <a:pt x="6" y="2518"/>
                </a:lnTo>
                <a:lnTo>
                  <a:pt x="3" y="2426"/>
                </a:lnTo>
                <a:lnTo>
                  <a:pt x="1" y="2334"/>
                </a:lnTo>
                <a:lnTo>
                  <a:pt x="0" y="1710"/>
                </a:lnTo>
                <a:lnTo>
                  <a:pt x="2" y="1088"/>
                </a:lnTo>
                <a:lnTo>
                  <a:pt x="3" y="990"/>
                </a:lnTo>
                <a:lnTo>
                  <a:pt x="7" y="892"/>
                </a:lnTo>
                <a:lnTo>
                  <a:pt x="15" y="795"/>
                </a:lnTo>
                <a:lnTo>
                  <a:pt x="26" y="698"/>
                </a:lnTo>
                <a:lnTo>
                  <a:pt x="44" y="602"/>
                </a:lnTo>
                <a:lnTo>
                  <a:pt x="67" y="506"/>
                </a:lnTo>
                <a:lnTo>
                  <a:pt x="86" y="447"/>
                </a:lnTo>
                <a:lnTo>
                  <a:pt x="110" y="392"/>
                </a:lnTo>
                <a:lnTo>
                  <a:pt x="136" y="341"/>
                </a:lnTo>
                <a:lnTo>
                  <a:pt x="167" y="294"/>
                </a:lnTo>
                <a:lnTo>
                  <a:pt x="201" y="251"/>
                </a:lnTo>
                <a:lnTo>
                  <a:pt x="239" y="212"/>
                </a:lnTo>
                <a:lnTo>
                  <a:pt x="281" y="177"/>
                </a:lnTo>
                <a:lnTo>
                  <a:pt x="326" y="145"/>
                </a:lnTo>
                <a:lnTo>
                  <a:pt x="374" y="118"/>
                </a:lnTo>
                <a:lnTo>
                  <a:pt x="427" y="94"/>
                </a:lnTo>
                <a:lnTo>
                  <a:pt x="483" y="74"/>
                </a:lnTo>
                <a:lnTo>
                  <a:pt x="542" y="57"/>
                </a:lnTo>
                <a:lnTo>
                  <a:pt x="642" y="36"/>
                </a:lnTo>
                <a:lnTo>
                  <a:pt x="743" y="21"/>
                </a:lnTo>
                <a:lnTo>
                  <a:pt x="845" y="10"/>
                </a:lnTo>
                <a:lnTo>
                  <a:pt x="946" y="4"/>
                </a:lnTo>
                <a:lnTo>
                  <a:pt x="1048" y="1"/>
                </a:lnTo>
                <a:lnTo>
                  <a:pt x="1151" y="0"/>
                </a:lnTo>
                <a:lnTo>
                  <a:pt x="174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6" name="Полилиния 405">
            <a:extLst>
              <a:ext uri="{FF2B5EF4-FFF2-40B4-BE49-F238E27FC236}">
                <a16:creationId xmlns:a16="http://schemas.microsoft.com/office/drawing/2014/main" id="{85659AB8-D4C2-A6D3-C10C-8C10B60C4AB2}"/>
              </a:ext>
            </a:extLst>
          </p:cNvPr>
          <p:cNvSpPr/>
          <p:nvPr/>
        </p:nvSpPr>
        <p:spPr>
          <a:xfrm>
            <a:off x="1651268" y="3179275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7" name="Полилиния 406">
            <a:extLst>
              <a:ext uri="{FF2B5EF4-FFF2-40B4-BE49-F238E27FC236}">
                <a16:creationId xmlns:a16="http://schemas.microsoft.com/office/drawing/2014/main" id="{E55780EF-80C4-D13B-9471-4958659F31BA}"/>
              </a:ext>
            </a:extLst>
          </p:cNvPr>
          <p:cNvSpPr/>
          <p:nvPr/>
        </p:nvSpPr>
        <p:spPr>
          <a:xfrm>
            <a:off x="1213658" y="3174122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8" name="Полилиния 407">
            <a:extLst>
              <a:ext uri="{FF2B5EF4-FFF2-40B4-BE49-F238E27FC236}">
                <a16:creationId xmlns:a16="http://schemas.microsoft.com/office/drawing/2014/main" id="{0621E045-C508-22EF-C1E8-410697831A3A}"/>
              </a:ext>
            </a:extLst>
          </p:cNvPr>
          <p:cNvSpPr/>
          <p:nvPr/>
        </p:nvSpPr>
        <p:spPr>
          <a:xfrm rot="10800000">
            <a:off x="3426196" y="3184994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09" name="Полилиния 408">
            <a:extLst>
              <a:ext uri="{FF2B5EF4-FFF2-40B4-BE49-F238E27FC236}">
                <a16:creationId xmlns:a16="http://schemas.microsoft.com/office/drawing/2014/main" id="{FCC6125B-8B41-1295-3B32-5F48B7E029D8}"/>
              </a:ext>
            </a:extLst>
          </p:cNvPr>
          <p:cNvSpPr/>
          <p:nvPr/>
        </p:nvSpPr>
        <p:spPr>
          <a:xfrm rot="10800000">
            <a:off x="2988584" y="3175564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0" name="Полилиния 409">
            <a:extLst>
              <a:ext uri="{FF2B5EF4-FFF2-40B4-BE49-F238E27FC236}">
                <a16:creationId xmlns:a16="http://schemas.microsoft.com/office/drawing/2014/main" id="{0C18B5F1-4762-1CC1-244C-59CCF75F1FC2}"/>
              </a:ext>
            </a:extLst>
          </p:cNvPr>
          <p:cNvSpPr/>
          <p:nvPr/>
        </p:nvSpPr>
        <p:spPr>
          <a:xfrm rot="5400000">
            <a:off x="1213658" y="4012178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1" name="Полилиния 410">
            <a:extLst>
              <a:ext uri="{FF2B5EF4-FFF2-40B4-BE49-F238E27FC236}">
                <a16:creationId xmlns:a16="http://schemas.microsoft.com/office/drawing/2014/main" id="{894B454B-8335-DECE-C89B-630A7E1933C0}"/>
              </a:ext>
            </a:extLst>
          </p:cNvPr>
          <p:cNvSpPr/>
          <p:nvPr/>
        </p:nvSpPr>
        <p:spPr>
          <a:xfrm rot="16200000">
            <a:off x="2930177" y="4027316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2" name="Полилиния 411">
            <a:extLst>
              <a:ext uri="{FF2B5EF4-FFF2-40B4-BE49-F238E27FC236}">
                <a16:creationId xmlns:a16="http://schemas.microsoft.com/office/drawing/2014/main" id="{34E2204D-FA9E-1837-4EFE-1F7213C211B5}"/>
              </a:ext>
            </a:extLst>
          </p:cNvPr>
          <p:cNvSpPr/>
          <p:nvPr/>
        </p:nvSpPr>
        <p:spPr>
          <a:xfrm rot="5400000">
            <a:off x="1709674" y="4014553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3" name="Полилиния 412">
            <a:extLst>
              <a:ext uri="{FF2B5EF4-FFF2-40B4-BE49-F238E27FC236}">
                <a16:creationId xmlns:a16="http://schemas.microsoft.com/office/drawing/2014/main" id="{8E1C6CF3-038E-6749-F335-FF379CB24B10}"/>
              </a:ext>
            </a:extLst>
          </p:cNvPr>
          <p:cNvSpPr/>
          <p:nvPr/>
        </p:nvSpPr>
        <p:spPr>
          <a:xfrm rot="16200000">
            <a:off x="3426195" y="4028616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38" name="Рисунок 2">
            <a:extLst>
              <a:ext uri="{FF2B5EF4-FFF2-40B4-BE49-F238E27FC236}">
                <a16:creationId xmlns:a16="http://schemas.microsoft.com/office/drawing/2014/main" id="{6E223F1E-A256-2660-CD16-1AC1116FA54C}"/>
              </a:ext>
            </a:extLst>
          </p:cNvPr>
          <p:cNvGrpSpPr/>
          <p:nvPr/>
        </p:nvGrpSpPr>
        <p:grpSpPr>
          <a:xfrm>
            <a:off x="1235983" y="4996460"/>
            <a:ext cx="323704" cy="324068"/>
            <a:chOff x="10444397" y="2084888"/>
            <a:chExt cx="413868" cy="414334"/>
          </a:xfrm>
          <a:solidFill>
            <a:schemeClr val="tx2"/>
          </a:solidFill>
        </p:grpSpPr>
        <p:sp>
          <p:nvSpPr>
            <p:cNvPr id="439" name="Полилиния 438">
              <a:extLst>
                <a:ext uri="{FF2B5EF4-FFF2-40B4-BE49-F238E27FC236}">
                  <a16:creationId xmlns:a16="http://schemas.microsoft.com/office/drawing/2014/main" id="{7334144C-0F36-6CFB-3F53-845BF03380E9}"/>
                </a:ext>
              </a:extLst>
            </p:cNvPr>
            <p:cNvSpPr/>
            <p:nvPr/>
          </p:nvSpPr>
          <p:spPr>
            <a:xfrm>
              <a:off x="10444397" y="2084888"/>
              <a:ext cx="413868" cy="414334"/>
            </a:xfrm>
            <a:custGeom>
              <a:avLst/>
              <a:gdLst>
                <a:gd name="connsiteX0" fmla="*/ 0 w 413868"/>
                <a:gd name="connsiteY0" fmla="*/ 222422 h 414334"/>
                <a:gd name="connsiteX1" fmla="*/ 0 w 413868"/>
                <a:gd name="connsiteY1" fmla="*/ 191744 h 414334"/>
                <a:gd name="connsiteX2" fmla="*/ 2688 w 413868"/>
                <a:gd name="connsiteY2" fmla="*/ 172709 h 414334"/>
                <a:gd name="connsiteX3" fmla="*/ 65855 w 413868"/>
                <a:gd name="connsiteY3" fmla="*/ 55591 h 414334"/>
                <a:gd name="connsiteX4" fmla="*/ 241466 w 413868"/>
                <a:gd name="connsiteY4" fmla="*/ 2966 h 414334"/>
                <a:gd name="connsiteX5" fmla="*/ 370487 w 413868"/>
                <a:gd name="connsiteY5" fmla="*/ 80224 h 414334"/>
                <a:gd name="connsiteX6" fmla="*/ 411029 w 413868"/>
                <a:gd name="connsiteY6" fmla="*/ 241457 h 414334"/>
                <a:gd name="connsiteX7" fmla="*/ 368247 w 413868"/>
                <a:gd name="connsiteY7" fmla="*/ 336853 h 414334"/>
                <a:gd name="connsiteX8" fmla="*/ 243706 w 413868"/>
                <a:gd name="connsiteY8" fmla="*/ 410976 h 414334"/>
                <a:gd name="connsiteX9" fmla="*/ 221307 w 413868"/>
                <a:gd name="connsiteY9" fmla="*/ 414335 h 414334"/>
                <a:gd name="connsiteX10" fmla="*/ 192188 w 413868"/>
                <a:gd name="connsiteY10" fmla="*/ 414335 h 414334"/>
                <a:gd name="connsiteX11" fmla="*/ 177852 w 413868"/>
                <a:gd name="connsiteY11" fmla="*/ 412543 h 414334"/>
                <a:gd name="connsiteX12" fmla="*/ 76382 w 413868"/>
                <a:gd name="connsiteY12" fmla="*/ 368204 h 414334"/>
                <a:gd name="connsiteX13" fmla="*/ 2240 w 413868"/>
                <a:gd name="connsiteY13" fmla="*/ 238994 h 414334"/>
                <a:gd name="connsiteX14" fmla="*/ 0 w 413868"/>
                <a:gd name="connsiteY14" fmla="*/ 222422 h 414334"/>
                <a:gd name="connsiteX15" fmla="*/ 24192 w 413868"/>
                <a:gd name="connsiteY15" fmla="*/ 206971 h 414334"/>
                <a:gd name="connsiteX16" fmla="*/ 206747 w 413868"/>
                <a:gd name="connsiteY16" fmla="*/ 389702 h 414334"/>
                <a:gd name="connsiteX17" fmla="*/ 389527 w 413868"/>
                <a:gd name="connsiteY17" fmla="*/ 207195 h 414334"/>
                <a:gd name="connsiteX18" fmla="*/ 207419 w 413868"/>
                <a:gd name="connsiteY18" fmla="*/ 24464 h 414334"/>
                <a:gd name="connsiteX19" fmla="*/ 24192 w 413868"/>
                <a:gd name="connsiteY19" fmla="*/ 206971 h 41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3868" h="414334">
                  <a:moveTo>
                    <a:pt x="0" y="222422"/>
                  </a:moveTo>
                  <a:cubicBezTo>
                    <a:pt x="0" y="212122"/>
                    <a:pt x="0" y="201821"/>
                    <a:pt x="0" y="191744"/>
                  </a:cubicBezTo>
                  <a:cubicBezTo>
                    <a:pt x="897" y="185473"/>
                    <a:pt x="1568" y="178979"/>
                    <a:pt x="2688" y="172709"/>
                  </a:cubicBezTo>
                  <a:cubicBezTo>
                    <a:pt x="10752" y="126578"/>
                    <a:pt x="31583" y="87166"/>
                    <a:pt x="65855" y="55591"/>
                  </a:cubicBezTo>
                  <a:cubicBezTo>
                    <a:pt x="115805" y="9909"/>
                    <a:pt x="174940" y="-7558"/>
                    <a:pt x="241466" y="2966"/>
                  </a:cubicBezTo>
                  <a:cubicBezTo>
                    <a:pt x="294552" y="11476"/>
                    <a:pt x="337784" y="37900"/>
                    <a:pt x="370487" y="80224"/>
                  </a:cubicBezTo>
                  <a:cubicBezTo>
                    <a:pt x="407222" y="127922"/>
                    <a:pt x="420213" y="182114"/>
                    <a:pt x="411029" y="241457"/>
                  </a:cubicBezTo>
                  <a:cubicBezTo>
                    <a:pt x="405429" y="277063"/>
                    <a:pt x="390870" y="308861"/>
                    <a:pt x="368247" y="336853"/>
                  </a:cubicBezTo>
                  <a:cubicBezTo>
                    <a:pt x="335768" y="376714"/>
                    <a:pt x="294329" y="401570"/>
                    <a:pt x="243706" y="410976"/>
                  </a:cubicBezTo>
                  <a:cubicBezTo>
                    <a:pt x="236314" y="412319"/>
                    <a:pt x="228922" y="413215"/>
                    <a:pt x="221307" y="414335"/>
                  </a:cubicBezTo>
                  <a:cubicBezTo>
                    <a:pt x="211674" y="414335"/>
                    <a:pt x="201819" y="414335"/>
                    <a:pt x="192188" y="414335"/>
                  </a:cubicBezTo>
                  <a:cubicBezTo>
                    <a:pt x="187484" y="413663"/>
                    <a:pt x="182555" y="413215"/>
                    <a:pt x="177852" y="412543"/>
                  </a:cubicBezTo>
                  <a:cubicBezTo>
                    <a:pt x="139996" y="406945"/>
                    <a:pt x="105950" y="392613"/>
                    <a:pt x="76382" y="368204"/>
                  </a:cubicBezTo>
                  <a:cubicBezTo>
                    <a:pt x="35392" y="334614"/>
                    <a:pt x="10528" y="291394"/>
                    <a:pt x="2240" y="238994"/>
                  </a:cubicBezTo>
                  <a:cubicBezTo>
                    <a:pt x="1568" y="233395"/>
                    <a:pt x="673" y="228021"/>
                    <a:pt x="0" y="222422"/>
                  </a:cubicBezTo>
                  <a:close/>
                  <a:moveTo>
                    <a:pt x="24192" y="206971"/>
                  </a:moveTo>
                  <a:cubicBezTo>
                    <a:pt x="23968" y="307518"/>
                    <a:pt x="105950" y="389702"/>
                    <a:pt x="206747" y="389702"/>
                  </a:cubicBezTo>
                  <a:cubicBezTo>
                    <a:pt x="307545" y="389926"/>
                    <a:pt x="389302" y="307966"/>
                    <a:pt x="389527" y="207195"/>
                  </a:cubicBezTo>
                  <a:cubicBezTo>
                    <a:pt x="389750" y="106648"/>
                    <a:pt x="307769" y="24688"/>
                    <a:pt x="207419" y="24464"/>
                  </a:cubicBezTo>
                  <a:cubicBezTo>
                    <a:pt x="106621" y="24240"/>
                    <a:pt x="24639" y="105976"/>
                    <a:pt x="24192" y="20697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0" name="Полилиния 439">
              <a:extLst>
                <a:ext uri="{FF2B5EF4-FFF2-40B4-BE49-F238E27FC236}">
                  <a16:creationId xmlns:a16="http://schemas.microsoft.com/office/drawing/2014/main" id="{980A6EBB-4FEA-87E5-3F93-BE4DA989F3AB}"/>
                </a:ext>
              </a:extLst>
            </p:cNvPr>
            <p:cNvSpPr/>
            <p:nvPr/>
          </p:nvSpPr>
          <p:spPr>
            <a:xfrm>
              <a:off x="10515839" y="2188040"/>
              <a:ext cx="271068" cy="208229"/>
            </a:xfrm>
            <a:custGeom>
              <a:avLst/>
              <a:gdLst>
                <a:gd name="connsiteX0" fmla="*/ 112906 w 271068"/>
                <a:gd name="connsiteY0" fmla="*/ 91727 h 208229"/>
                <a:gd name="connsiteX1" fmla="*/ 115818 w 271068"/>
                <a:gd name="connsiteY1" fmla="*/ 87696 h 208229"/>
                <a:gd name="connsiteX2" fmla="*/ 187496 w 271068"/>
                <a:gd name="connsiteY2" fmla="*/ 14917 h 208229"/>
                <a:gd name="connsiteX3" fmla="*/ 261190 w 271068"/>
                <a:gd name="connsiteY3" fmla="*/ 19172 h 208229"/>
                <a:gd name="connsiteX4" fmla="*/ 256710 w 271068"/>
                <a:gd name="connsiteY4" fmla="*/ 82993 h 208229"/>
                <a:gd name="connsiteX5" fmla="*/ 199144 w 271068"/>
                <a:gd name="connsiteY5" fmla="*/ 141888 h 208229"/>
                <a:gd name="connsiteX6" fmla="*/ 150537 w 271068"/>
                <a:gd name="connsiteY6" fmla="*/ 191154 h 208229"/>
                <a:gd name="connsiteX7" fmla="*/ 75499 w 271068"/>
                <a:gd name="connsiteY7" fmla="*/ 191378 h 208229"/>
                <a:gd name="connsiteX8" fmla="*/ 13900 w 271068"/>
                <a:gd name="connsiteY8" fmla="*/ 129572 h 208229"/>
                <a:gd name="connsiteX9" fmla="*/ 20620 w 271068"/>
                <a:gd name="connsiteY9" fmla="*/ 55673 h 208229"/>
                <a:gd name="connsiteX10" fmla="*/ 82443 w 271068"/>
                <a:gd name="connsiteY10" fmla="*/ 60824 h 208229"/>
                <a:gd name="connsiteX11" fmla="*/ 112906 w 271068"/>
                <a:gd name="connsiteY11" fmla="*/ 91727 h 208229"/>
                <a:gd name="connsiteX12" fmla="*/ 246630 w 271068"/>
                <a:gd name="connsiteY12" fmla="*/ 49179 h 208229"/>
                <a:gd name="connsiteX13" fmla="*/ 238567 w 271068"/>
                <a:gd name="connsiteY13" fmla="*/ 30145 h 208229"/>
                <a:gd name="connsiteX14" fmla="*/ 204744 w 271068"/>
                <a:gd name="connsiteY14" fmla="*/ 32160 h 208229"/>
                <a:gd name="connsiteX15" fmla="*/ 122986 w 271068"/>
                <a:gd name="connsiteY15" fmla="*/ 115016 h 208229"/>
                <a:gd name="connsiteX16" fmla="*/ 102378 w 271068"/>
                <a:gd name="connsiteY16" fmla="*/ 115016 h 208229"/>
                <a:gd name="connsiteX17" fmla="*/ 66315 w 271068"/>
                <a:gd name="connsiteY17" fmla="*/ 78962 h 208229"/>
                <a:gd name="connsiteX18" fmla="*/ 31596 w 271068"/>
                <a:gd name="connsiteY18" fmla="*/ 78291 h 208229"/>
                <a:gd name="connsiteX19" fmla="*/ 32268 w 271068"/>
                <a:gd name="connsiteY19" fmla="*/ 113448 h 208229"/>
                <a:gd name="connsiteX20" fmla="*/ 94091 w 271068"/>
                <a:gd name="connsiteY20" fmla="*/ 175254 h 208229"/>
                <a:gd name="connsiteX21" fmla="*/ 132170 w 271068"/>
                <a:gd name="connsiteY21" fmla="*/ 175254 h 208229"/>
                <a:gd name="connsiteX22" fmla="*/ 152777 w 271068"/>
                <a:gd name="connsiteY22" fmla="*/ 154204 h 208229"/>
                <a:gd name="connsiteX23" fmla="*/ 238343 w 271068"/>
                <a:gd name="connsiteY23" fmla="*/ 67094 h 208229"/>
                <a:gd name="connsiteX24" fmla="*/ 246630 w 271068"/>
                <a:gd name="connsiteY24" fmla="*/ 49179 h 20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1068" h="208229">
                  <a:moveTo>
                    <a:pt x="112906" y="91727"/>
                  </a:moveTo>
                  <a:cubicBezTo>
                    <a:pt x="114026" y="90159"/>
                    <a:pt x="114698" y="88816"/>
                    <a:pt x="115818" y="87696"/>
                  </a:cubicBezTo>
                  <a:cubicBezTo>
                    <a:pt x="139786" y="63287"/>
                    <a:pt x="163529" y="39102"/>
                    <a:pt x="187496" y="14917"/>
                  </a:cubicBezTo>
                  <a:cubicBezTo>
                    <a:pt x="208775" y="-6581"/>
                    <a:pt x="243047" y="-4565"/>
                    <a:pt x="261190" y="19172"/>
                  </a:cubicBezTo>
                  <a:cubicBezTo>
                    <a:pt x="275749" y="38430"/>
                    <a:pt x="274182" y="64854"/>
                    <a:pt x="256710" y="82993"/>
                  </a:cubicBezTo>
                  <a:cubicBezTo>
                    <a:pt x="237670" y="102699"/>
                    <a:pt x="218408" y="122406"/>
                    <a:pt x="199144" y="141888"/>
                  </a:cubicBezTo>
                  <a:cubicBezTo>
                    <a:pt x="183016" y="158235"/>
                    <a:pt x="166889" y="174806"/>
                    <a:pt x="150537" y="191154"/>
                  </a:cubicBezTo>
                  <a:cubicBezTo>
                    <a:pt x="128137" y="213771"/>
                    <a:pt x="97898" y="213995"/>
                    <a:pt x="75499" y="191378"/>
                  </a:cubicBezTo>
                  <a:cubicBezTo>
                    <a:pt x="54892" y="170776"/>
                    <a:pt x="34284" y="150398"/>
                    <a:pt x="13900" y="129572"/>
                  </a:cubicBezTo>
                  <a:cubicBezTo>
                    <a:pt x="-7155" y="108074"/>
                    <a:pt x="-3795" y="72692"/>
                    <a:pt x="20620" y="55673"/>
                  </a:cubicBezTo>
                  <a:cubicBezTo>
                    <a:pt x="39884" y="42237"/>
                    <a:pt x="65643" y="44476"/>
                    <a:pt x="82443" y="60824"/>
                  </a:cubicBezTo>
                  <a:cubicBezTo>
                    <a:pt x="92523" y="70901"/>
                    <a:pt x="102154" y="80978"/>
                    <a:pt x="112906" y="91727"/>
                  </a:cubicBezTo>
                  <a:close/>
                  <a:moveTo>
                    <a:pt x="246630" y="49179"/>
                  </a:moveTo>
                  <a:cubicBezTo>
                    <a:pt x="246630" y="41117"/>
                    <a:pt x="243943" y="35071"/>
                    <a:pt x="238567" y="30145"/>
                  </a:cubicBezTo>
                  <a:cubicBezTo>
                    <a:pt x="228935" y="21635"/>
                    <a:pt x="214375" y="22307"/>
                    <a:pt x="204744" y="32160"/>
                  </a:cubicBezTo>
                  <a:cubicBezTo>
                    <a:pt x="177416" y="59704"/>
                    <a:pt x="150313" y="87472"/>
                    <a:pt x="122986" y="115016"/>
                  </a:cubicBezTo>
                  <a:cubicBezTo>
                    <a:pt x="116042" y="122182"/>
                    <a:pt x="109546" y="122182"/>
                    <a:pt x="102378" y="115016"/>
                  </a:cubicBezTo>
                  <a:cubicBezTo>
                    <a:pt x="90283" y="102923"/>
                    <a:pt x="78411" y="90831"/>
                    <a:pt x="66315" y="78962"/>
                  </a:cubicBezTo>
                  <a:cubicBezTo>
                    <a:pt x="56012" y="68885"/>
                    <a:pt x="41228" y="68661"/>
                    <a:pt x="31596" y="78291"/>
                  </a:cubicBezTo>
                  <a:cubicBezTo>
                    <a:pt x="21964" y="87920"/>
                    <a:pt x="22189" y="103147"/>
                    <a:pt x="32268" y="113448"/>
                  </a:cubicBezTo>
                  <a:cubicBezTo>
                    <a:pt x="52875" y="134050"/>
                    <a:pt x="73483" y="154652"/>
                    <a:pt x="94091" y="175254"/>
                  </a:cubicBezTo>
                  <a:cubicBezTo>
                    <a:pt x="105514" y="186675"/>
                    <a:pt x="120970" y="186451"/>
                    <a:pt x="132170" y="175254"/>
                  </a:cubicBezTo>
                  <a:cubicBezTo>
                    <a:pt x="139113" y="168312"/>
                    <a:pt x="145833" y="161147"/>
                    <a:pt x="152777" y="154204"/>
                  </a:cubicBezTo>
                  <a:cubicBezTo>
                    <a:pt x="181224" y="125093"/>
                    <a:pt x="209895" y="96205"/>
                    <a:pt x="238343" y="67094"/>
                  </a:cubicBezTo>
                  <a:cubicBezTo>
                    <a:pt x="243494" y="61943"/>
                    <a:pt x="246854" y="55897"/>
                    <a:pt x="246630" y="4917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41" name="Рисунок 2">
            <a:extLst>
              <a:ext uri="{FF2B5EF4-FFF2-40B4-BE49-F238E27FC236}">
                <a16:creationId xmlns:a16="http://schemas.microsoft.com/office/drawing/2014/main" id="{69C04E42-1556-6D2F-BE7A-9F77FC9E6938}"/>
              </a:ext>
            </a:extLst>
          </p:cNvPr>
          <p:cNvGrpSpPr/>
          <p:nvPr/>
        </p:nvGrpSpPr>
        <p:grpSpPr>
          <a:xfrm>
            <a:off x="2977723" y="4996548"/>
            <a:ext cx="323704" cy="323893"/>
            <a:chOff x="10899105" y="2068989"/>
            <a:chExt cx="413868" cy="414110"/>
          </a:xfrm>
          <a:solidFill>
            <a:schemeClr val="tx2"/>
          </a:solidFill>
        </p:grpSpPr>
        <p:sp>
          <p:nvSpPr>
            <p:cNvPr id="442" name="Полилиния 441">
              <a:extLst>
                <a:ext uri="{FF2B5EF4-FFF2-40B4-BE49-F238E27FC236}">
                  <a16:creationId xmlns:a16="http://schemas.microsoft.com/office/drawing/2014/main" id="{555B9C91-AF05-970A-EDED-59802B0F28AA}"/>
                </a:ext>
              </a:extLst>
            </p:cNvPr>
            <p:cNvSpPr/>
            <p:nvPr/>
          </p:nvSpPr>
          <p:spPr>
            <a:xfrm>
              <a:off x="10899105" y="2068989"/>
              <a:ext cx="413868" cy="414110"/>
            </a:xfrm>
            <a:custGeom>
              <a:avLst/>
              <a:gdLst>
                <a:gd name="connsiteX0" fmla="*/ 0 w 413868"/>
                <a:gd name="connsiteY0" fmla="*/ 222423 h 414110"/>
                <a:gd name="connsiteX1" fmla="*/ 0 w 413868"/>
                <a:gd name="connsiteY1" fmla="*/ 191743 h 414110"/>
                <a:gd name="connsiteX2" fmla="*/ 2688 w 413868"/>
                <a:gd name="connsiteY2" fmla="*/ 172709 h 414110"/>
                <a:gd name="connsiteX3" fmla="*/ 65855 w 413868"/>
                <a:gd name="connsiteY3" fmla="*/ 55591 h 414110"/>
                <a:gd name="connsiteX4" fmla="*/ 241466 w 413868"/>
                <a:gd name="connsiteY4" fmla="*/ 2967 h 414110"/>
                <a:gd name="connsiteX5" fmla="*/ 370487 w 413868"/>
                <a:gd name="connsiteY5" fmla="*/ 80224 h 414110"/>
                <a:gd name="connsiteX6" fmla="*/ 411029 w 413868"/>
                <a:gd name="connsiteY6" fmla="*/ 241457 h 414110"/>
                <a:gd name="connsiteX7" fmla="*/ 368470 w 413868"/>
                <a:gd name="connsiteY7" fmla="*/ 336405 h 414110"/>
                <a:gd name="connsiteX8" fmla="*/ 243706 w 413868"/>
                <a:gd name="connsiteY8" fmla="*/ 410752 h 414110"/>
                <a:gd name="connsiteX9" fmla="*/ 221307 w 413868"/>
                <a:gd name="connsiteY9" fmla="*/ 414111 h 414110"/>
                <a:gd name="connsiteX10" fmla="*/ 192188 w 413868"/>
                <a:gd name="connsiteY10" fmla="*/ 414111 h 414110"/>
                <a:gd name="connsiteX11" fmla="*/ 177852 w 413868"/>
                <a:gd name="connsiteY11" fmla="*/ 412319 h 414110"/>
                <a:gd name="connsiteX12" fmla="*/ 76382 w 413868"/>
                <a:gd name="connsiteY12" fmla="*/ 367980 h 414110"/>
                <a:gd name="connsiteX13" fmla="*/ 2240 w 413868"/>
                <a:gd name="connsiteY13" fmla="*/ 238770 h 414110"/>
                <a:gd name="connsiteX14" fmla="*/ 0 w 413868"/>
                <a:gd name="connsiteY14" fmla="*/ 222423 h 414110"/>
                <a:gd name="connsiteX15" fmla="*/ 206971 w 413868"/>
                <a:gd name="connsiteY15" fmla="*/ 24464 h 414110"/>
                <a:gd name="connsiteX16" fmla="*/ 24416 w 413868"/>
                <a:gd name="connsiteY16" fmla="*/ 207195 h 414110"/>
                <a:gd name="connsiteX17" fmla="*/ 207195 w 413868"/>
                <a:gd name="connsiteY17" fmla="*/ 389702 h 414110"/>
                <a:gd name="connsiteX18" fmla="*/ 389750 w 413868"/>
                <a:gd name="connsiteY18" fmla="*/ 206971 h 414110"/>
                <a:gd name="connsiteX19" fmla="*/ 206971 w 413868"/>
                <a:gd name="connsiteY19" fmla="*/ 24464 h 41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3868" h="414110">
                  <a:moveTo>
                    <a:pt x="0" y="222423"/>
                  </a:moveTo>
                  <a:cubicBezTo>
                    <a:pt x="0" y="212122"/>
                    <a:pt x="0" y="201821"/>
                    <a:pt x="0" y="191743"/>
                  </a:cubicBezTo>
                  <a:cubicBezTo>
                    <a:pt x="897" y="185473"/>
                    <a:pt x="1568" y="178979"/>
                    <a:pt x="2688" y="172709"/>
                  </a:cubicBezTo>
                  <a:cubicBezTo>
                    <a:pt x="10752" y="126579"/>
                    <a:pt x="31583" y="87166"/>
                    <a:pt x="65855" y="55591"/>
                  </a:cubicBezTo>
                  <a:cubicBezTo>
                    <a:pt x="115805" y="9908"/>
                    <a:pt x="174940" y="-7558"/>
                    <a:pt x="241466" y="2967"/>
                  </a:cubicBezTo>
                  <a:cubicBezTo>
                    <a:pt x="294552" y="11476"/>
                    <a:pt x="337784" y="37900"/>
                    <a:pt x="370487" y="80224"/>
                  </a:cubicBezTo>
                  <a:cubicBezTo>
                    <a:pt x="407222" y="127922"/>
                    <a:pt x="420213" y="182114"/>
                    <a:pt x="411029" y="241457"/>
                  </a:cubicBezTo>
                  <a:cubicBezTo>
                    <a:pt x="405429" y="276839"/>
                    <a:pt x="391094" y="308637"/>
                    <a:pt x="368470" y="336405"/>
                  </a:cubicBezTo>
                  <a:cubicBezTo>
                    <a:pt x="335991" y="376490"/>
                    <a:pt x="294329" y="401346"/>
                    <a:pt x="243706" y="410752"/>
                  </a:cubicBezTo>
                  <a:cubicBezTo>
                    <a:pt x="236314" y="412095"/>
                    <a:pt x="228922" y="412991"/>
                    <a:pt x="221307" y="414111"/>
                  </a:cubicBezTo>
                  <a:cubicBezTo>
                    <a:pt x="211674" y="414111"/>
                    <a:pt x="201819" y="414111"/>
                    <a:pt x="192188" y="414111"/>
                  </a:cubicBezTo>
                  <a:cubicBezTo>
                    <a:pt x="187484" y="413439"/>
                    <a:pt x="182555" y="412991"/>
                    <a:pt x="177852" y="412319"/>
                  </a:cubicBezTo>
                  <a:cubicBezTo>
                    <a:pt x="139996" y="406721"/>
                    <a:pt x="105950" y="392389"/>
                    <a:pt x="76382" y="367980"/>
                  </a:cubicBezTo>
                  <a:cubicBezTo>
                    <a:pt x="35392" y="334390"/>
                    <a:pt x="10528" y="291170"/>
                    <a:pt x="2240" y="238770"/>
                  </a:cubicBezTo>
                  <a:cubicBezTo>
                    <a:pt x="1568" y="233395"/>
                    <a:pt x="897" y="227797"/>
                    <a:pt x="0" y="222423"/>
                  </a:cubicBezTo>
                  <a:close/>
                  <a:moveTo>
                    <a:pt x="206971" y="24464"/>
                  </a:moveTo>
                  <a:cubicBezTo>
                    <a:pt x="106174" y="24688"/>
                    <a:pt x="24192" y="106424"/>
                    <a:pt x="24416" y="207195"/>
                  </a:cubicBezTo>
                  <a:cubicBezTo>
                    <a:pt x="24639" y="307965"/>
                    <a:pt x="106397" y="389926"/>
                    <a:pt x="207195" y="389702"/>
                  </a:cubicBezTo>
                  <a:cubicBezTo>
                    <a:pt x="307992" y="389478"/>
                    <a:pt x="389974" y="307742"/>
                    <a:pt x="389750" y="206971"/>
                  </a:cubicBezTo>
                  <a:cubicBezTo>
                    <a:pt x="389527" y="106200"/>
                    <a:pt x="307769" y="24240"/>
                    <a:pt x="206971" y="2446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3" name="Полилиния 442">
              <a:extLst>
                <a:ext uri="{FF2B5EF4-FFF2-40B4-BE49-F238E27FC236}">
                  <a16:creationId xmlns:a16="http://schemas.microsoft.com/office/drawing/2014/main" id="{C2D87CD0-ADF9-21BD-66DB-3C4AEE7AB58D}"/>
                </a:ext>
              </a:extLst>
            </p:cNvPr>
            <p:cNvSpPr/>
            <p:nvPr/>
          </p:nvSpPr>
          <p:spPr>
            <a:xfrm>
              <a:off x="10990887" y="2160930"/>
              <a:ext cx="230148" cy="230115"/>
            </a:xfrm>
            <a:custGeom>
              <a:avLst/>
              <a:gdLst>
                <a:gd name="connsiteX0" fmla="*/ 115637 w 230148"/>
                <a:gd name="connsiteY0" fmla="*/ 183553 h 230115"/>
                <a:gd name="connsiteX1" fmla="*/ 85173 w 230148"/>
                <a:gd name="connsiteY1" fmla="*/ 213785 h 230115"/>
                <a:gd name="connsiteX2" fmla="*/ 73302 w 230148"/>
                <a:gd name="connsiteY2" fmla="*/ 223414 h 230115"/>
                <a:gd name="connsiteX3" fmla="*/ 11032 w 230148"/>
                <a:gd name="connsiteY3" fmla="*/ 211993 h 230115"/>
                <a:gd name="connsiteX4" fmla="*/ 12599 w 230148"/>
                <a:gd name="connsiteY4" fmla="*/ 149515 h 230115"/>
                <a:gd name="connsiteX5" fmla="*/ 42839 w 230148"/>
                <a:gd name="connsiteY5" fmla="*/ 119060 h 230115"/>
                <a:gd name="connsiteX6" fmla="*/ 47094 w 230148"/>
                <a:gd name="connsiteY6" fmla="*/ 116149 h 230115"/>
                <a:gd name="connsiteX7" fmla="*/ 43287 w 230148"/>
                <a:gd name="connsiteY7" fmla="*/ 112118 h 230115"/>
                <a:gd name="connsiteX8" fmla="*/ 12599 w 230148"/>
                <a:gd name="connsiteY8" fmla="*/ 80992 h 230115"/>
                <a:gd name="connsiteX9" fmla="*/ 4535 w 230148"/>
                <a:gd name="connsiteY9" fmla="*/ 29487 h 230115"/>
                <a:gd name="connsiteX10" fmla="*/ 48438 w 230148"/>
                <a:gd name="connsiteY10" fmla="*/ 599 h 230115"/>
                <a:gd name="connsiteX11" fmla="*/ 84502 w 230148"/>
                <a:gd name="connsiteY11" fmla="*/ 15826 h 230115"/>
                <a:gd name="connsiteX12" fmla="*/ 114965 w 230148"/>
                <a:gd name="connsiteY12" fmla="*/ 46506 h 230115"/>
                <a:gd name="connsiteX13" fmla="*/ 118325 w 230148"/>
                <a:gd name="connsiteY13" fmla="*/ 43370 h 230115"/>
                <a:gd name="connsiteX14" fmla="*/ 148789 w 230148"/>
                <a:gd name="connsiteY14" fmla="*/ 13139 h 230115"/>
                <a:gd name="connsiteX15" fmla="*/ 197843 w 230148"/>
                <a:gd name="connsiteY15" fmla="*/ 3062 h 230115"/>
                <a:gd name="connsiteX16" fmla="*/ 229650 w 230148"/>
                <a:gd name="connsiteY16" fmla="*/ 42699 h 230115"/>
                <a:gd name="connsiteX17" fmla="*/ 215090 w 230148"/>
                <a:gd name="connsiteY17" fmla="*/ 83679 h 230115"/>
                <a:gd name="connsiteX18" fmla="*/ 187315 w 230148"/>
                <a:gd name="connsiteY18" fmla="*/ 111447 h 230115"/>
                <a:gd name="connsiteX19" fmla="*/ 183955 w 230148"/>
                <a:gd name="connsiteY19" fmla="*/ 114806 h 230115"/>
                <a:gd name="connsiteX20" fmla="*/ 187091 w 230148"/>
                <a:gd name="connsiteY20" fmla="*/ 118165 h 230115"/>
                <a:gd name="connsiteX21" fmla="*/ 215314 w 230148"/>
                <a:gd name="connsiteY21" fmla="*/ 146604 h 230115"/>
                <a:gd name="connsiteX22" fmla="*/ 192915 w 230148"/>
                <a:gd name="connsiteY22" fmla="*/ 228340 h 230115"/>
                <a:gd name="connsiteX23" fmla="*/ 149236 w 230148"/>
                <a:gd name="connsiteY23" fmla="*/ 217592 h 230115"/>
                <a:gd name="connsiteX24" fmla="*/ 118549 w 230148"/>
                <a:gd name="connsiteY24" fmla="*/ 187137 h 230115"/>
                <a:gd name="connsiteX25" fmla="*/ 115637 w 230148"/>
                <a:gd name="connsiteY25" fmla="*/ 183553 h 230115"/>
                <a:gd name="connsiteX26" fmla="*/ 182611 w 230148"/>
                <a:gd name="connsiteY26" fmla="*/ 205723 h 230115"/>
                <a:gd name="connsiteX27" fmla="*/ 189107 w 230148"/>
                <a:gd name="connsiteY27" fmla="*/ 204379 h 230115"/>
                <a:gd name="connsiteX28" fmla="*/ 198290 w 230148"/>
                <a:gd name="connsiteY28" fmla="*/ 163847 h 230115"/>
                <a:gd name="connsiteX29" fmla="*/ 159764 w 230148"/>
                <a:gd name="connsiteY29" fmla="*/ 125331 h 230115"/>
                <a:gd name="connsiteX30" fmla="*/ 159764 w 230148"/>
                <a:gd name="connsiteY30" fmla="*/ 105176 h 230115"/>
                <a:gd name="connsiteX31" fmla="*/ 198290 w 230148"/>
                <a:gd name="connsiteY31" fmla="*/ 66660 h 230115"/>
                <a:gd name="connsiteX32" fmla="*/ 204563 w 230148"/>
                <a:gd name="connsiteY32" fmla="*/ 41579 h 230115"/>
                <a:gd name="connsiteX33" fmla="*/ 164244 w 230148"/>
                <a:gd name="connsiteY33" fmla="*/ 32398 h 230115"/>
                <a:gd name="connsiteX34" fmla="*/ 126165 w 230148"/>
                <a:gd name="connsiteY34" fmla="*/ 70467 h 230115"/>
                <a:gd name="connsiteX35" fmla="*/ 104437 w 230148"/>
                <a:gd name="connsiteY35" fmla="*/ 70467 h 230115"/>
                <a:gd name="connsiteX36" fmla="*/ 66582 w 230148"/>
                <a:gd name="connsiteY36" fmla="*/ 32846 h 230115"/>
                <a:gd name="connsiteX37" fmla="*/ 34999 w 230148"/>
                <a:gd name="connsiteY37" fmla="*/ 29487 h 230115"/>
                <a:gd name="connsiteX38" fmla="*/ 32535 w 230148"/>
                <a:gd name="connsiteY38" fmla="*/ 67108 h 230115"/>
                <a:gd name="connsiteX39" fmla="*/ 71062 w 230148"/>
                <a:gd name="connsiteY39" fmla="*/ 105848 h 230115"/>
                <a:gd name="connsiteX40" fmla="*/ 75542 w 230148"/>
                <a:gd name="connsiteY40" fmla="*/ 112790 h 230115"/>
                <a:gd name="connsiteX41" fmla="*/ 71511 w 230148"/>
                <a:gd name="connsiteY41" fmla="*/ 125107 h 230115"/>
                <a:gd name="connsiteX42" fmla="*/ 32535 w 230148"/>
                <a:gd name="connsiteY42" fmla="*/ 164071 h 230115"/>
                <a:gd name="connsiteX43" fmla="*/ 27383 w 230148"/>
                <a:gd name="connsiteY43" fmla="*/ 193183 h 230115"/>
                <a:gd name="connsiteX44" fmla="*/ 66358 w 230148"/>
                <a:gd name="connsiteY44" fmla="*/ 198333 h 230115"/>
                <a:gd name="connsiteX45" fmla="*/ 104661 w 230148"/>
                <a:gd name="connsiteY45" fmla="*/ 160040 h 230115"/>
                <a:gd name="connsiteX46" fmla="*/ 125269 w 230148"/>
                <a:gd name="connsiteY46" fmla="*/ 159816 h 230115"/>
                <a:gd name="connsiteX47" fmla="*/ 163348 w 230148"/>
                <a:gd name="connsiteY47" fmla="*/ 197885 h 230115"/>
                <a:gd name="connsiteX48" fmla="*/ 182611 w 230148"/>
                <a:gd name="connsiteY48" fmla="*/ 205723 h 23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0148" h="230115">
                  <a:moveTo>
                    <a:pt x="115637" y="183553"/>
                  </a:moveTo>
                  <a:cubicBezTo>
                    <a:pt x="105110" y="194079"/>
                    <a:pt x="95253" y="204156"/>
                    <a:pt x="85173" y="213785"/>
                  </a:cubicBezTo>
                  <a:cubicBezTo>
                    <a:pt x="81590" y="217368"/>
                    <a:pt x="77558" y="220727"/>
                    <a:pt x="73302" y="223414"/>
                  </a:cubicBezTo>
                  <a:cubicBezTo>
                    <a:pt x="52918" y="235730"/>
                    <a:pt x="26263" y="230580"/>
                    <a:pt x="11032" y="211993"/>
                  </a:cubicBezTo>
                  <a:cubicBezTo>
                    <a:pt x="-3752" y="193631"/>
                    <a:pt x="-3304" y="166758"/>
                    <a:pt x="12599" y="149515"/>
                  </a:cubicBezTo>
                  <a:cubicBezTo>
                    <a:pt x="22232" y="138991"/>
                    <a:pt x="32759" y="129137"/>
                    <a:pt x="42839" y="119060"/>
                  </a:cubicBezTo>
                  <a:cubicBezTo>
                    <a:pt x="43959" y="117941"/>
                    <a:pt x="45527" y="117269"/>
                    <a:pt x="47094" y="116149"/>
                  </a:cubicBezTo>
                  <a:cubicBezTo>
                    <a:pt x="45303" y="114134"/>
                    <a:pt x="44407" y="113014"/>
                    <a:pt x="43287" y="112118"/>
                  </a:cubicBezTo>
                  <a:cubicBezTo>
                    <a:pt x="32983" y="101817"/>
                    <a:pt x="22232" y="91964"/>
                    <a:pt x="12599" y="80992"/>
                  </a:cubicBezTo>
                  <a:cubicBezTo>
                    <a:pt x="-840" y="65764"/>
                    <a:pt x="-3527" y="48073"/>
                    <a:pt x="4535" y="29487"/>
                  </a:cubicBezTo>
                  <a:cubicBezTo>
                    <a:pt x="12824" y="10900"/>
                    <a:pt x="27832" y="1047"/>
                    <a:pt x="48438" y="599"/>
                  </a:cubicBezTo>
                  <a:cubicBezTo>
                    <a:pt x="62774" y="151"/>
                    <a:pt x="74646" y="5749"/>
                    <a:pt x="84502" y="15826"/>
                  </a:cubicBezTo>
                  <a:cubicBezTo>
                    <a:pt x="94582" y="25904"/>
                    <a:pt x="104661" y="35981"/>
                    <a:pt x="114965" y="46506"/>
                  </a:cubicBezTo>
                  <a:cubicBezTo>
                    <a:pt x="116085" y="45386"/>
                    <a:pt x="117205" y="44490"/>
                    <a:pt x="118325" y="43370"/>
                  </a:cubicBezTo>
                  <a:cubicBezTo>
                    <a:pt x="128405" y="33293"/>
                    <a:pt x="138260" y="22992"/>
                    <a:pt x="148789" y="13139"/>
                  </a:cubicBezTo>
                  <a:cubicBezTo>
                    <a:pt x="162900" y="151"/>
                    <a:pt x="179923" y="-3208"/>
                    <a:pt x="197843" y="3062"/>
                  </a:cubicBezTo>
                  <a:cubicBezTo>
                    <a:pt x="216210" y="9556"/>
                    <a:pt x="226962" y="23440"/>
                    <a:pt x="229650" y="42699"/>
                  </a:cubicBezTo>
                  <a:cubicBezTo>
                    <a:pt x="231889" y="58598"/>
                    <a:pt x="226514" y="72482"/>
                    <a:pt x="215090" y="83679"/>
                  </a:cubicBezTo>
                  <a:cubicBezTo>
                    <a:pt x="205907" y="92860"/>
                    <a:pt x="196723" y="102041"/>
                    <a:pt x="187315" y="111447"/>
                  </a:cubicBezTo>
                  <a:cubicBezTo>
                    <a:pt x="186195" y="112566"/>
                    <a:pt x="185299" y="113462"/>
                    <a:pt x="183955" y="114806"/>
                  </a:cubicBezTo>
                  <a:cubicBezTo>
                    <a:pt x="185075" y="115925"/>
                    <a:pt x="185971" y="117045"/>
                    <a:pt x="187091" y="118165"/>
                  </a:cubicBezTo>
                  <a:cubicBezTo>
                    <a:pt x="196499" y="127570"/>
                    <a:pt x="206130" y="136975"/>
                    <a:pt x="215314" y="146604"/>
                  </a:cubicBezTo>
                  <a:cubicBezTo>
                    <a:pt x="242193" y="174372"/>
                    <a:pt x="230098" y="219159"/>
                    <a:pt x="192915" y="228340"/>
                  </a:cubicBezTo>
                  <a:cubicBezTo>
                    <a:pt x="176788" y="232371"/>
                    <a:pt x="161780" y="228788"/>
                    <a:pt x="149236" y="217592"/>
                  </a:cubicBezTo>
                  <a:cubicBezTo>
                    <a:pt x="138485" y="207962"/>
                    <a:pt x="128629" y="197438"/>
                    <a:pt x="118549" y="187137"/>
                  </a:cubicBezTo>
                  <a:cubicBezTo>
                    <a:pt x="117877" y="186465"/>
                    <a:pt x="116981" y="185121"/>
                    <a:pt x="115637" y="183553"/>
                  </a:cubicBezTo>
                  <a:close/>
                  <a:moveTo>
                    <a:pt x="182611" y="205723"/>
                  </a:moveTo>
                  <a:cubicBezTo>
                    <a:pt x="183955" y="205499"/>
                    <a:pt x="186643" y="205051"/>
                    <a:pt x="189107" y="204379"/>
                  </a:cubicBezTo>
                  <a:cubicBezTo>
                    <a:pt x="206579" y="198781"/>
                    <a:pt x="211507" y="177283"/>
                    <a:pt x="198290" y="163847"/>
                  </a:cubicBezTo>
                  <a:cubicBezTo>
                    <a:pt x="185523" y="150859"/>
                    <a:pt x="172531" y="138095"/>
                    <a:pt x="159764" y="125331"/>
                  </a:cubicBezTo>
                  <a:cubicBezTo>
                    <a:pt x="152820" y="118389"/>
                    <a:pt x="152820" y="111894"/>
                    <a:pt x="159764" y="105176"/>
                  </a:cubicBezTo>
                  <a:cubicBezTo>
                    <a:pt x="172531" y="92188"/>
                    <a:pt x="185523" y="79424"/>
                    <a:pt x="198290" y="66660"/>
                  </a:cubicBezTo>
                  <a:cubicBezTo>
                    <a:pt x="205234" y="59494"/>
                    <a:pt x="207699" y="51208"/>
                    <a:pt x="204563" y="41579"/>
                  </a:cubicBezTo>
                  <a:cubicBezTo>
                    <a:pt x="198963" y="24336"/>
                    <a:pt x="177684" y="19409"/>
                    <a:pt x="164244" y="32398"/>
                  </a:cubicBezTo>
                  <a:cubicBezTo>
                    <a:pt x="151476" y="44938"/>
                    <a:pt x="138932" y="57702"/>
                    <a:pt x="126165" y="70467"/>
                  </a:cubicBezTo>
                  <a:cubicBezTo>
                    <a:pt x="118325" y="78304"/>
                    <a:pt x="112277" y="78304"/>
                    <a:pt x="104437" y="70467"/>
                  </a:cubicBezTo>
                  <a:cubicBezTo>
                    <a:pt x="91893" y="57926"/>
                    <a:pt x="79350" y="45386"/>
                    <a:pt x="66582" y="32846"/>
                  </a:cubicBezTo>
                  <a:cubicBezTo>
                    <a:pt x="57398" y="23664"/>
                    <a:pt x="44854" y="22545"/>
                    <a:pt x="34999" y="29487"/>
                  </a:cubicBezTo>
                  <a:cubicBezTo>
                    <a:pt x="22232" y="38444"/>
                    <a:pt x="21112" y="55463"/>
                    <a:pt x="32535" y="67108"/>
                  </a:cubicBezTo>
                  <a:cubicBezTo>
                    <a:pt x="45303" y="80096"/>
                    <a:pt x="58294" y="92860"/>
                    <a:pt x="71062" y="105848"/>
                  </a:cubicBezTo>
                  <a:cubicBezTo>
                    <a:pt x="73078" y="107864"/>
                    <a:pt x="74646" y="110327"/>
                    <a:pt x="75542" y="112790"/>
                  </a:cubicBezTo>
                  <a:cubicBezTo>
                    <a:pt x="76886" y="117493"/>
                    <a:pt x="75094" y="121748"/>
                    <a:pt x="71511" y="125107"/>
                  </a:cubicBezTo>
                  <a:cubicBezTo>
                    <a:pt x="58518" y="138095"/>
                    <a:pt x="45527" y="150859"/>
                    <a:pt x="32535" y="164071"/>
                  </a:cubicBezTo>
                  <a:cubicBezTo>
                    <a:pt x="24023" y="172581"/>
                    <a:pt x="22232" y="183553"/>
                    <a:pt x="27383" y="193183"/>
                  </a:cubicBezTo>
                  <a:cubicBezTo>
                    <a:pt x="35223" y="207962"/>
                    <a:pt x="54038" y="210426"/>
                    <a:pt x="66358" y="198333"/>
                  </a:cubicBezTo>
                  <a:cubicBezTo>
                    <a:pt x="79350" y="185569"/>
                    <a:pt x="91893" y="172805"/>
                    <a:pt x="104661" y="160040"/>
                  </a:cubicBezTo>
                  <a:cubicBezTo>
                    <a:pt x="111829" y="152875"/>
                    <a:pt x="118101" y="152875"/>
                    <a:pt x="125269" y="159816"/>
                  </a:cubicBezTo>
                  <a:cubicBezTo>
                    <a:pt x="138036" y="172581"/>
                    <a:pt x="150580" y="185121"/>
                    <a:pt x="163348" y="197885"/>
                  </a:cubicBezTo>
                  <a:cubicBezTo>
                    <a:pt x="168500" y="202588"/>
                    <a:pt x="174324" y="205499"/>
                    <a:pt x="182611" y="20572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44" name="Рисунок 2">
            <a:extLst>
              <a:ext uri="{FF2B5EF4-FFF2-40B4-BE49-F238E27FC236}">
                <a16:creationId xmlns:a16="http://schemas.microsoft.com/office/drawing/2014/main" id="{1B2E7F85-4820-BC39-5DF3-42EB406353D5}"/>
              </a:ext>
            </a:extLst>
          </p:cNvPr>
          <p:cNvGrpSpPr/>
          <p:nvPr/>
        </p:nvGrpSpPr>
        <p:grpSpPr>
          <a:xfrm>
            <a:off x="2986617" y="5407312"/>
            <a:ext cx="323937" cy="323850"/>
            <a:chOff x="9942650" y="2093677"/>
            <a:chExt cx="414166" cy="414055"/>
          </a:xfrm>
          <a:solidFill>
            <a:schemeClr val="tx2"/>
          </a:solidFill>
        </p:grpSpPr>
        <p:sp>
          <p:nvSpPr>
            <p:cNvPr id="445" name="Полилиния 444">
              <a:extLst>
                <a:ext uri="{FF2B5EF4-FFF2-40B4-BE49-F238E27FC236}">
                  <a16:creationId xmlns:a16="http://schemas.microsoft.com/office/drawing/2014/main" id="{52640885-618B-3072-C3BE-5B6FEA8A2B2A}"/>
                </a:ext>
              </a:extLst>
            </p:cNvPr>
            <p:cNvSpPr/>
            <p:nvPr/>
          </p:nvSpPr>
          <p:spPr>
            <a:xfrm>
              <a:off x="9942650" y="2093677"/>
              <a:ext cx="414166" cy="414055"/>
            </a:xfrm>
            <a:custGeom>
              <a:avLst/>
              <a:gdLst>
                <a:gd name="connsiteX0" fmla="*/ 414166 w 414166"/>
                <a:gd name="connsiteY0" fmla="*/ 168847 h 414055"/>
                <a:gd name="connsiteX1" fmla="*/ 414166 w 414166"/>
                <a:gd name="connsiteY1" fmla="*/ 244984 h 414055"/>
                <a:gd name="connsiteX2" fmla="*/ 401174 w 414166"/>
                <a:gd name="connsiteY2" fmla="*/ 255062 h 414055"/>
                <a:gd name="connsiteX3" fmla="*/ 375863 w 414166"/>
                <a:gd name="connsiteY3" fmla="*/ 260436 h 414055"/>
                <a:gd name="connsiteX4" fmla="*/ 371383 w 414166"/>
                <a:gd name="connsiteY4" fmla="*/ 264243 h 414055"/>
                <a:gd name="connsiteX5" fmla="*/ 363767 w 414166"/>
                <a:gd name="connsiteY5" fmla="*/ 282829 h 414055"/>
                <a:gd name="connsiteX6" fmla="*/ 364215 w 414166"/>
                <a:gd name="connsiteY6" fmla="*/ 288652 h 414055"/>
                <a:gd name="connsiteX7" fmla="*/ 378774 w 414166"/>
                <a:gd name="connsiteY7" fmla="*/ 311493 h 414055"/>
                <a:gd name="connsiteX8" fmla="*/ 376759 w 414166"/>
                <a:gd name="connsiteY8" fmla="*/ 330304 h 414055"/>
                <a:gd name="connsiteX9" fmla="*/ 330391 w 414166"/>
                <a:gd name="connsiteY9" fmla="*/ 376658 h 414055"/>
                <a:gd name="connsiteX10" fmla="*/ 311352 w 414166"/>
                <a:gd name="connsiteY10" fmla="*/ 378897 h 414055"/>
                <a:gd name="connsiteX11" fmla="*/ 288281 w 414166"/>
                <a:gd name="connsiteY11" fmla="*/ 364118 h 414055"/>
                <a:gd name="connsiteX12" fmla="*/ 283577 w 414166"/>
                <a:gd name="connsiteY12" fmla="*/ 363670 h 414055"/>
                <a:gd name="connsiteX13" fmla="*/ 263866 w 414166"/>
                <a:gd name="connsiteY13" fmla="*/ 371956 h 414055"/>
                <a:gd name="connsiteX14" fmla="*/ 260506 w 414166"/>
                <a:gd name="connsiteY14" fmla="*/ 375762 h 414055"/>
                <a:gd name="connsiteX15" fmla="*/ 254682 w 414166"/>
                <a:gd name="connsiteY15" fmla="*/ 402411 h 414055"/>
                <a:gd name="connsiteX16" fmla="*/ 240122 w 414166"/>
                <a:gd name="connsiteY16" fmla="*/ 414055 h 414055"/>
                <a:gd name="connsiteX17" fmla="*/ 173820 w 414166"/>
                <a:gd name="connsiteY17" fmla="*/ 414055 h 414055"/>
                <a:gd name="connsiteX18" fmla="*/ 159260 w 414166"/>
                <a:gd name="connsiteY18" fmla="*/ 402187 h 414055"/>
                <a:gd name="connsiteX19" fmla="*/ 153436 w 414166"/>
                <a:gd name="connsiteY19" fmla="*/ 375762 h 414055"/>
                <a:gd name="connsiteX20" fmla="*/ 149853 w 414166"/>
                <a:gd name="connsiteY20" fmla="*/ 371731 h 414055"/>
                <a:gd name="connsiteX21" fmla="*/ 130589 w 414166"/>
                <a:gd name="connsiteY21" fmla="*/ 363670 h 414055"/>
                <a:gd name="connsiteX22" fmla="*/ 125885 w 414166"/>
                <a:gd name="connsiteY22" fmla="*/ 364118 h 414055"/>
                <a:gd name="connsiteX23" fmla="*/ 102814 w 414166"/>
                <a:gd name="connsiteY23" fmla="*/ 378897 h 414055"/>
                <a:gd name="connsiteX24" fmla="*/ 83775 w 414166"/>
                <a:gd name="connsiteY24" fmla="*/ 376882 h 414055"/>
                <a:gd name="connsiteX25" fmla="*/ 37407 w 414166"/>
                <a:gd name="connsiteY25" fmla="*/ 330528 h 414055"/>
                <a:gd name="connsiteX26" fmla="*/ 35392 w 414166"/>
                <a:gd name="connsiteY26" fmla="*/ 311269 h 414055"/>
                <a:gd name="connsiteX27" fmla="*/ 50176 w 414166"/>
                <a:gd name="connsiteY27" fmla="*/ 288204 h 414055"/>
                <a:gd name="connsiteX28" fmla="*/ 50623 w 414166"/>
                <a:gd name="connsiteY28" fmla="*/ 283501 h 414055"/>
                <a:gd name="connsiteX29" fmla="*/ 42559 w 414166"/>
                <a:gd name="connsiteY29" fmla="*/ 264243 h 414055"/>
                <a:gd name="connsiteX30" fmla="*/ 38303 w 414166"/>
                <a:gd name="connsiteY30" fmla="*/ 260660 h 414055"/>
                <a:gd name="connsiteX31" fmla="*/ 11872 w 414166"/>
                <a:gd name="connsiteY31" fmla="*/ 254838 h 414055"/>
                <a:gd name="connsiteX32" fmla="*/ 0 w 414166"/>
                <a:gd name="connsiteY32" fmla="*/ 240282 h 414055"/>
                <a:gd name="connsiteX33" fmla="*/ 0 w 414166"/>
                <a:gd name="connsiteY33" fmla="*/ 173997 h 414055"/>
                <a:gd name="connsiteX34" fmla="*/ 11648 w 414166"/>
                <a:gd name="connsiteY34" fmla="*/ 159442 h 414055"/>
                <a:gd name="connsiteX35" fmla="*/ 38527 w 414166"/>
                <a:gd name="connsiteY35" fmla="*/ 153619 h 414055"/>
                <a:gd name="connsiteX36" fmla="*/ 42559 w 414166"/>
                <a:gd name="connsiteY36" fmla="*/ 150036 h 414055"/>
                <a:gd name="connsiteX37" fmla="*/ 50399 w 414166"/>
                <a:gd name="connsiteY37" fmla="*/ 131450 h 414055"/>
                <a:gd name="connsiteX38" fmla="*/ 49951 w 414166"/>
                <a:gd name="connsiteY38" fmla="*/ 125627 h 414055"/>
                <a:gd name="connsiteX39" fmla="*/ 35392 w 414166"/>
                <a:gd name="connsiteY39" fmla="*/ 103234 h 414055"/>
                <a:gd name="connsiteX40" fmla="*/ 37407 w 414166"/>
                <a:gd name="connsiteY40" fmla="*/ 83751 h 414055"/>
                <a:gd name="connsiteX41" fmla="*/ 83775 w 414166"/>
                <a:gd name="connsiteY41" fmla="*/ 37397 h 414055"/>
                <a:gd name="connsiteX42" fmla="*/ 102590 w 414166"/>
                <a:gd name="connsiteY42" fmla="*/ 35382 h 414055"/>
                <a:gd name="connsiteX43" fmla="*/ 125437 w 414166"/>
                <a:gd name="connsiteY43" fmla="*/ 49937 h 414055"/>
                <a:gd name="connsiteX44" fmla="*/ 131261 w 414166"/>
                <a:gd name="connsiteY44" fmla="*/ 50385 h 414055"/>
                <a:gd name="connsiteX45" fmla="*/ 149853 w 414166"/>
                <a:gd name="connsiteY45" fmla="*/ 42771 h 414055"/>
                <a:gd name="connsiteX46" fmla="*/ 153660 w 414166"/>
                <a:gd name="connsiteY46" fmla="*/ 38293 h 414055"/>
                <a:gd name="connsiteX47" fmla="*/ 159036 w 414166"/>
                <a:gd name="connsiteY47" fmla="*/ 12988 h 414055"/>
                <a:gd name="connsiteX48" fmla="*/ 169116 w 414166"/>
                <a:gd name="connsiteY48" fmla="*/ 0 h 414055"/>
                <a:gd name="connsiteX49" fmla="*/ 245274 w 414166"/>
                <a:gd name="connsiteY49" fmla="*/ 0 h 414055"/>
                <a:gd name="connsiteX50" fmla="*/ 255353 w 414166"/>
                <a:gd name="connsiteY50" fmla="*/ 12988 h 414055"/>
                <a:gd name="connsiteX51" fmla="*/ 260730 w 414166"/>
                <a:gd name="connsiteY51" fmla="*/ 38293 h 414055"/>
                <a:gd name="connsiteX52" fmla="*/ 264537 w 414166"/>
                <a:gd name="connsiteY52" fmla="*/ 42771 h 414055"/>
                <a:gd name="connsiteX53" fmla="*/ 283577 w 414166"/>
                <a:gd name="connsiteY53" fmla="*/ 50385 h 414055"/>
                <a:gd name="connsiteX54" fmla="*/ 288505 w 414166"/>
                <a:gd name="connsiteY54" fmla="*/ 49937 h 414055"/>
                <a:gd name="connsiteX55" fmla="*/ 311576 w 414166"/>
                <a:gd name="connsiteY55" fmla="*/ 35158 h 414055"/>
                <a:gd name="connsiteX56" fmla="*/ 330391 w 414166"/>
                <a:gd name="connsiteY56" fmla="*/ 37173 h 414055"/>
                <a:gd name="connsiteX57" fmla="*/ 376983 w 414166"/>
                <a:gd name="connsiteY57" fmla="*/ 83751 h 414055"/>
                <a:gd name="connsiteX58" fmla="*/ 378999 w 414166"/>
                <a:gd name="connsiteY58" fmla="*/ 102562 h 414055"/>
                <a:gd name="connsiteX59" fmla="*/ 364439 w 414166"/>
                <a:gd name="connsiteY59" fmla="*/ 125403 h 414055"/>
                <a:gd name="connsiteX60" fmla="*/ 363990 w 414166"/>
                <a:gd name="connsiteY60" fmla="*/ 131226 h 414055"/>
                <a:gd name="connsiteX61" fmla="*/ 371607 w 414166"/>
                <a:gd name="connsiteY61" fmla="*/ 149812 h 414055"/>
                <a:gd name="connsiteX62" fmla="*/ 376087 w 414166"/>
                <a:gd name="connsiteY62" fmla="*/ 153619 h 414055"/>
                <a:gd name="connsiteX63" fmla="*/ 401398 w 414166"/>
                <a:gd name="connsiteY63" fmla="*/ 158994 h 414055"/>
                <a:gd name="connsiteX64" fmla="*/ 414166 w 414166"/>
                <a:gd name="connsiteY64" fmla="*/ 168847 h 414055"/>
                <a:gd name="connsiteX65" fmla="*/ 232058 w 414166"/>
                <a:gd name="connsiteY65" fmla="*/ 388751 h 414055"/>
                <a:gd name="connsiteX66" fmla="*/ 237882 w 414166"/>
                <a:gd name="connsiteY66" fmla="*/ 362326 h 414055"/>
                <a:gd name="connsiteX67" fmla="*/ 248633 w 414166"/>
                <a:gd name="connsiteY67" fmla="*/ 350010 h 414055"/>
                <a:gd name="connsiteX68" fmla="*/ 278873 w 414166"/>
                <a:gd name="connsiteY68" fmla="*/ 337470 h 414055"/>
                <a:gd name="connsiteX69" fmla="*/ 295225 w 414166"/>
                <a:gd name="connsiteY69" fmla="*/ 338141 h 414055"/>
                <a:gd name="connsiteX70" fmla="*/ 318072 w 414166"/>
                <a:gd name="connsiteY70" fmla="*/ 352921 h 414055"/>
                <a:gd name="connsiteX71" fmla="*/ 353688 w 414166"/>
                <a:gd name="connsiteY71" fmla="*/ 317539 h 414055"/>
                <a:gd name="connsiteX72" fmla="*/ 338455 w 414166"/>
                <a:gd name="connsiteY72" fmla="*/ 294026 h 414055"/>
                <a:gd name="connsiteX73" fmla="*/ 337560 w 414166"/>
                <a:gd name="connsiteY73" fmla="*/ 279247 h 414055"/>
                <a:gd name="connsiteX74" fmla="*/ 350551 w 414166"/>
                <a:gd name="connsiteY74" fmla="*/ 247672 h 414055"/>
                <a:gd name="connsiteX75" fmla="*/ 361303 w 414166"/>
                <a:gd name="connsiteY75" fmla="*/ 237819 h 414055"/>
                <a:gd name="connsiteX76" fmla="*/ 366903 w 414166"/>
                <a:gd name="connsiteY76" fmla="*/ 236699 h 414055"/>
                <a:gd name="connsiteX77" fmla="*/ 389078 w 414166"/>
                <a:gd name="connsiteY77" fmla="*/ 231772 h 414055"/>
                <a:gd name="connsiteX78" fmla="*/ 389078 w 414166"/>
                <a:gd name="connsiteY78" fmla="*/ 181835 h 414055"/>
                <a:gd name="connsiteX79" fmla="*/ 362647 w 414166"/>
                <a:gd name="connsiteY79" fmla="*/ 176237 h 414055"/>
                <a:gd name="connsiteX80" fmla="*/ 350328 w 414166"/>
                <a:gd name="connsiteY80" fmla="*/ 165488 h 414055"/>
                <a:gd name="connsiteX81" fmla="*/ 338008 w 414166"/>
                <a:gd name="connsiteY81" fmla="*/ 135256 h 414055"/>
                <a:gd name="connsiteX82" fmla="*/ 338904 w 414166"/>
                <a:gd name="connsiteY82" fmla="*/ 118909 h 414055"/>
                <a:gd name="connsiteX83" fmla="*/ 353688 w 414166"/>
                <a:gd name="connsiteY83" fmla="*/ 96068 h 414055"/>
                <a:gd name="connsiteX84" fmla="*/ 318296 w 414166"/>
                <a:gd name="connsiteY84" fmla="*/ 60686 h 414055"/>
                <a:gd name="connsiteX85" fmla="*/ 294776 w 414166"/>
                <a:gd name="connsiteY85" fmla="*/ 75914 h 414055"/>
                <a:gd name="connsiteX86" fmla="*/ 279993 w 414166"/>
                <a:gd name="connsiteY86" fmla="*/ 76810 h 414055"/>
                <a:gd name="connsiteX87" fmla="*/ 248410 w 414166"/>
                <a:gd name="connsiteY87" fmla="*/ 63821 h 414055"/>
                <a:gd name="connsiteX88" fmla="*/ 238554 w 414166"/>
                <a:gd name="connsiteY88" fmla="*/ 52625 h 414055"/>
                <a:gd name="connsiteX89" fmla="*/ 237658 w 414166"/>
                <a:gd name="connsiteY89" fmla="*/ 47922 h 414055"/>
                <a:gd name="connsiteX90" fmla="*/ 232731 w 414166"/>
                <a:gd name="connsiteY90" fmla="*/ 25305 h 414055"/>
                <a:gd name="connsiteX91" fmla="*/ 182555 w 414166"/>
                <a:gd name="connsiteY91" fmla="*/ 25305 h 414055"/>
                <a:gd name="connsiteX92" fmla="*/ 176955 w 414166"/>
                <a:gd name="connsiteY92" fmla="*/ 51729 h 414055"/>
                <a:gd name="connsiteX93" fmla="*/ 166204 w 414166"/>
                <a:gd name="connsiteY93" fmla="*/ 64045 h 414055"/>
                <a:gd name="connsiteX94" fmla="*/ 135965 w 414166"/>
                <a:gd name="connsiteY94" fmla="*/ 76362 h 414055"/>
                <a:gd name="connsiteX95" fmla="*/ 119614 w 414166"/>
                <a:gd name="connsiteY95" fmla="*/ 75466 h 414055"/>
                <a:gd name="connsiteX96" fmla="*/ 96766 w 414166"/>
                <a:gd name="connsiteY96" fmla="*/ 60686 h 414055"/>
                <a:gd name="connsiteX97" fmla="*/ 61151 w 414166"/>
                <a:gd name="connsiteY97" fmla="*/ 96068 h 414055"/>
                <a:gd name="connsiteX98" fmla="*/ 76382 w 414166"/>
                <a:gd name="connsiteY98" fmla="*/ 119581 h 414055"/>
                <a:gd name="connsiteX99" fmla="*/ 77726 w 414166"/>
                <a:gd name="connsiteY99" fmla="*/ 133017 h 414055"/>
                <a:gd name="connsiteX100" fmla="*/ 63391 w 414166"/>
                <a:gd name="connsiteY100" fmla="*/ 167503 h 414055"/>
                <a:gd name="connsiteX101" fmla="*/ 54655 w 414166"/>
                <a:gd name="connsiteY101" fmla="*/ 175341 h 414055"/>
                <a:gd name="connsiteX102" fmla="*/ 47936 w 414166"/>
                <a:gd name="connsiteY102" fmla="*/ 176908 h 414055"/>
                <a:gd name="connsiteX103" fmla="*/ 25312 w 414166"/>
                <a:gd name="connsiteY103" fmla="*/ 181835 h 414055"/>
                <a:gd name="connsiteX104" fmla="*/ 25312 w 414166"/>
                <a:gd name="connsiteY104" fmla="*/ 231772 h 414055"/>
                <a:gd name="connsiteX105" fmla="*/ 51743 w 414166"/>
                <a:gd name="connsiteY105" fmla="*/ 237595 h 414055"/>
                <a:gd name="connsiteX106" fmla="*/ 64063 w 414166"/>
                <a:gd name="connsiteY106" fmla="*/ 248791 h 414055"/>
                <a:gd name="connsiteX107" fmla="*/ 76382 w 414166"/>
                <a:gd name="connsiteY107" fmla="*/ 278575 h 414055"/>
                <a:gd name="connsiteX108" fmla="*/ 75486 w 414166"/>
                <a:gd name="connsiteY108" fmla="*/ 294922 h 414055"/>
                <a:gd name="connsiteX109" fmla="*/ 60703 w 414166"/>
                <a:gd name="connsiteY109" fmla="*/ 317763 h 414055"/>
                <a:gd name="connsiteX110" fmla="*/ 96094 w 414166"/>
                <a:gd name="connsiteY110" fmla="*/ 353369 h 414055"/>
                <a:gd name="connsiteX111" fmla="*/ 119614 w 414166"/>
                <a:gd name="connsiteY111" fmla="*/ 338365 h 414055"/>
                <a:gd name="connsiteX112" fmla="*/ 133053 w 414166"/>
                <a:gd name="connsiteY112" fmla="*/ 337022 h 414055"/>
                <a:gd name="connsiteX113" fmla="*/ 167324 w 414166"/>
                <a:gd name="connsiteY113" fmla="*/ 351130 h 414055"/>
                <a:gd name="connsiteX114" fmla="*/ 175612 w 414166"/>
                <a:gd name="connsiteY114" fmla="*/ 360311 h 414055"/>
                <a:gd name="connsiteX115" fmla="*/ 176955 w 414166"/>
                <a:gd name="connsiteY115" fmla="*/ 366581 h 414055"/>
                <a:gd name="connsiteX116" fmla="*/ 181884 w 414166"/>
                <a:gd name="connsiteY116" fmla="*/ 389198 h 414055"/>
                <a:gd name="connsiteX117" fmla="*/ 232058 w 414166"/>
                <a:gd name="connsiteY117" fmla="*/ 388751 h 4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14166" h="414055">
                  <a:moveTo>
                    <a:pt x="414166" y="168847"/>
                  </a:moveTo>
                  <a:cubicBezTo>
                    <a:pt x="414166" y="194151"/>
                    <a:pt x="414166" y="219456"/>
                    <a:pt x="414166" y="244984"/>
                  </a:cubicBezTo>
                  <a:cubicBezTo>
                    <a:pt x="411702" y="250807"/>
                    <a:pt x="407446" y="253942"/>
                    <a:pt x="401174" y="255062"/>
                  </a:cubicBezTo>
                  <a:cubicBezTo>
                    <a:pt x="392662" y="256629"/>
                    <a:pt x="384374" y="258644"/>
                    <a:pt x="375863" y="260436"/>
                  </a:cubicBezTo>
                  <a:cubicBezTo>
                    <a:pt x="373623" y="260884"/>
                    <a:pt x="372279" y="262003"/>
                    <a:pt x="371383" y="264243"/>
                  </a:cubicBezTo>
                  <a:cubicBezTo>
                    <a:pt x="369143" y="270513"/>
                    <a:pt x="366455" y="276783"/>
                    <a:pt x="363767" y="282829"/>
                  </a:cubicBezTo>
                  <a:cubicBezTo>
                    <a:pt x="362647" y="285069"/>
                    <a:pt x="363095" y="286636"/>
                    <a:pt x="364215" y="288652"/>
                  </a:cubicBezTo>
                  <a:cubicBezTo>
                    <a:pt x="369143" y="296266"/>
                    <a:pt x="374070" y="303879"/>
                    <a:pt x="378774" y="311493"/>
                  </a:cubicBezTo>
                  <a:cubicBezTo>
                    <a:pt x="383254" y="318659"/>
                    <a:pt x="382807" y="324257"/>
                    <a:pt x="376759" y="330304"/>
                  </a:cubicBezTo>
                  <a:cubicBezTo>
                    <a:pt x="361303" y="345755"/>
                    <a:pt x="345848" y="361207"/>
                    <a:pt x="330391" y="376658"/>
                  </a:cubicBezTo>
                  <a:cubicBezTo>
                    <a:pt x="324120" y="382928"/>
                    <a:pt x="318744" y="383600"/>
                    <a:pt x="311352" y="378897"/>
                  </a:cubicBezTo>
                  <a:cubicBezTo>
                    <a:pt x="303512" y="373971"/>
                    <a:pt x="295896" y="368820"/>
                    <a:pt x="288281" y="364118"/>
                  </a:cubicBezTo>
                  <a:cubicBezTo>
                    <a:pt x="287161" y="363446"/>
                    <a:pt x="284921" y="363222"/>
                    <a:pt x="283577" y="363670"/>
                  </a:cubicBezTo>
                  <a:cubicBezTo>
                    <a:pt x="276857" y="366133"/>
                    <a:pt x="270361" y="368820"/>
                    <a:pt x="263866" y="371956"/>
                  </a:cubicBezTo>
                  <a:cubicBezTo>
                    <a:pt x="262522" y="372627"/>
                    <a:pt x="260953" y="374419"/>
                    <a:pt x="260506" y="375762"/>
                  </a:cubicBezTo>
                  <a:cubicBezTo>
                    <a:pt x="258266" y="384720"/>
                    <a:pt x="256473" y="393677"/>
                    <a:pt x="254682" y="402411"/>
                  </a:cubicBezTo>
                  <a:cubicBezTo>
                    <a:pt x="252890" y="410472"/>
                    <a:pt x="248410" y="414055"/>
                    <a:pt x="240122" y="414055"/>
                  </a:cubicBezTo>
                  <a:cubicBezTo>
                    <a:pt x="217947" y="414055"/>
                    <a:pt x="195995" y="414055"/>
                    <a:pt x="173820" y="414055"/>
                  </a:cubicBezTo>
                  <a:cubicBezTo>
                    <a:pt x="165308" y="414055"/>
                    <a:pt x="161053" y="410472"/>
                    <a:pt x="159260" y="402187"/>
                  </a:cubicBezTo>
                  <a:cubicBezTo>
                    <a:pt x="157469" y="393453"/>
                    <a:pt x="155676" y="384496"/>
                    <a:pt x="153436" y="375762"/>
                  </a:cubicBezTo>
                  <a:cubicBezTo>
                    <a:pt x="152989" y="374195"/>
                    <a:pt x="151420" y="372403"/>
                    <a:pt x="149853" y="371731"/>
                  </a:cubicBezTo>
                  <a:cubicBezTo>
                    <a:pt x="143580" y="368820"/>
                    <a:pt x="137085" y="366133"/>
                    <a:pt x="130589" y="363670"/>
                  </a:cubicBezTo>
                  <a:cubicBezTo>
                    <a:pt x="129245" y="363222"/>
                    <a:pt x="127229" y="363222"/>
                    <a:pt x="125885" y="364118"/>
                  </a:cubicBezTo>
                  <a:cubicBezTo>
                    <a:pt x="118045" y="368820"/>
                    <a:pt x="110430" y="373971"/>
                    <a:pt x="102814" y="378897"/>
                  </a:cubicBezTo>
                  <a:cubicBezTo>
                    <a:pt x="95422" y="383600"/>
                    <a:pt x="89822" y="383152"/>
                    <a:pt x="83775" y="376882"/>
                  </a:cubicBezTo>
                  <a:cubicBezTo>
                    <a:pt x="68318" y="361430"/>
                    <a:pt x="52863" y="345979"/>
                    <a:pt x="37407" y="330528"/>
                  </a:cubicBezTo>
                  <a:cubicBezTo>
                    <a:pt x="31136" y="324257"/>
                    <a:pt x="30688" y="318883"/>
                    <a:pt x="35392" y="311269"/>
                  </a:cubicBezTo>
                  <a:cubicBezTo>
                    <a:pt x="40319" y="303655"/>
                    <a:pt x="45471" y="295818"/>
                    <a:pt x="50176" y="288204"/>
                  </a:cubicBezTo>
                  <a:cubicBezTo>
                    <a:pt x="50847" y="287084"/>
                    <a:pt x="51071" y="284845"/>
                    <a:pt x="50623" y="283501"/>
                  </a:cubicBezTo>
                  <a:cubicBezTo>
                    <a:pt x="48159" y="277007"/>
                    <a:pt x="45471" y="270513"/>
                    <a:pt x="42559" y="264243"/>
                  </a:cubicBezTo>
                  <a:cubicBezTo>
                    <a:pt x="41887" y="262675"/>
                    <a:pt x="40096" y="261108"/>
                    <a:pt x="38303" y="260660"/>
                  </a:cubicBezTo>
                  <a:cubicBezTo>
                    <a:pt x="29568" y="258421"/>
                    <a:pt x="20832" y="256629"/>
                    <a:pt x="11872" y="254838"/>
                  </a:cubicBezTo>
                  <a:cubicBezTo>
                    <a:pt x="3360" y="253046"/>
                    <a:pt x="0" y="248791"/>
                    <a:pt x="0" y="240282"/>
                  </a:cubicBezTo>
                  <a:cubicBezTo>
                    <a:pt x="0" y="218112"/>
                    <a:pt x="0" y="196167"/>
                    <a:pt x="0" y="173997"/>
                  </a:cubicBezTo>
                  <a:cubicBezTo>
                    <a:pt x="0" y="165712"/>
                    <a:pt x="3584" y="161233"/>
                    <a:pt x="11648" y="159442"/>
                  </a:cubicBezTo>
                  <a:cubicBezTo>
                    <a:pt x="20608" y="157426"/>
                    <a:pt x="29568" y="155635"/>
                    <a:pt x="38527" y="153619"/>
                  </a:cubicBezTo>
                  <a:cubicBezTo>
                    <a:pt x="40096" y="153171"/>
                    <a:pt x="41887" y="151604"/>
                    <a:pt x="42559" y="150036"/>
                  </a:cubicBezTo>
                  <a:cubicBezTo>
                    <a:pt x="45247" y="143990"/>
                    <a:pt x="47711" y="137720"/>
                    <a:pt x="50399" y="131450"/>
                  </a:cubicBezTo>
                  <a:cubicBezTo>
                    <a:pt x="51519" y="129210"/>
                    <a:pt x="51519" y="127643"/>
                    <a:pt x="49951" y="125627"/>
                  </a:cubicBezTo>
                  <a:cubicBezTo>
                    <a:pt x="45023" y="118237"/>
                    <a:pt x="40319" y="110624"/>
                    <a:pt x="35392" y="103234"/>
                  </a:cubicBezTo>
                  <a:cubicBezTo>
                    <a:pt x="30463" y="95396"/>
                    <a:pt x="30912" y="90246"/>
                    <a:pt x="37407" y="83751"/>
                  </a:cubicBezTo>
                  <a:cubicBezTo>
                    <a:pt x="52863" y="68300"/>
                    <a:pt x="68318" y="52849"/>
                    <a:pt x="83775" y="37397"/>
                  </a:cubicBezTo>
                  <a:cubicBezTo>
                    <a:pt x="89822" y="31351"/>
                    <a:pt x="95422" y="30679"/>
                    <a:pt x="102590" y="35382"/>
                  </a:cubicBezTo>
                  <a:cubicBezTo>
                    <a:pt x="110206" y="40308"/>
                    <a:pt x="117821" y="45011"/>
                    <a:pt x="125437" y="49937"/>
                  </a:cubicBezTo>
                  <a:cubicBezTo>
                    <a:pt x="127454" y="51281"/>
                    <a:pt x="129021" y="51505"/>
                    <a:pt x="131261" y="50385"/>
                  </a:cubicBezTo>
                  <a:cubicBezTo>
                    <a:pt x="137309" y="47698"/>
                    <a:pt x="143580" y="45011"/>
                    <a:pt x="149853" y="42771"/>
                  </a:cubicBezTo>
                  <a:cubicBezTo>
                    <a:pt x="152093" y="41876"/>
                    <a:pt x="153213" y="40532"/>
                    <a:pt x="153660" y="38293"/>
                  </a:cubicBezTo>
                  <a:cubicBezTo>
                    <a:pt x="155453" y="29783"/>
                    <a:pt x="157469" y="21498"/>
                    <a:pt x="159036" y="12988"/>
                  </a:cubicBezTo>
                  <a:cubicBezTo>
                    <a:pt x="160156" y="6718"/>
                    <a:pt x="163068" y="2463"/>
                    <a:pt x="169116" y="0"/>
                  </a:cubicBezTo>
                  <a:cubicBezTo>
                    <a:pt x="194428" y="0"/>
                    <a:pt x="219738" y="0"/>
                    <a:pt x="245274" y="0"/>
                  </a:cubicBezTo>
                  <a:cubicBezTo>
                    <a:pt x="251098" y="2463"/>
                    <a:pt x="254233" y="6718"/>
                    <a:pt x="255353" y="12988"/>
                  </a:cubicBezTo>
                  <a:cubicBezTo>
                    <a:pt x="256922" y="21498"/>
                    <a:pt x="258937" y="29783"/>
                    <a:pt x="260730" y="38293"/>
                  </a:cubicBezTo>
                  <a:cubicBezTo>
                    <a:pt x="261177" y="40532"/>
                    <a:pt x="262297" y="41876"/>
                    <a:pt x="264537" y="42771"/>
                  </a:cubicBezTo>
                  <a:cubicBezTo>
                    <a:pt x="271033" y="45235"/>
                    <a:pt x="277081" y="48146"/>
                    <a:pt x="283577" y="50385"/>
                  </a:cubicBezTo>
                  <a:cubicBezTo>
                    <a:pt x="284921" y="50833"/>
                    <a:pt x="287161" y="50833"/>
                    <a:pt x="288505" y="49937"/>
                  </a:cubicBezTo>
                  <a:cubicBezTo>
                    <a:pt x="296345" y="45235"/>
                    <a:pt x="303960" y="40084"/>
                    <a:pt x="311576" y="35158"/>
                  </a:cubicBezTo>
                  <a:cubicBezTo>
                    <a:pt x="318744" y="30679"/>
                    <a:pt x="324344" y="31127"/>
                    <a:pt x="330391" y="37173"/>
                  </a:cubicBezTo>
                  <a:cubicBezTo>
                    <a:pt x="346071" y="52625"/>
                    <a:pt x="361527" y="68076"/>
                    <a:pt x="376983" y="83751"/>
                  </a:cubicBezTo>
                  <a:cubicBezTo>
                    <a:pt x="383030" y="89798"/>
                    <a:pt x="383703" y="95396"/>
                    <a:pt x="378999" y="102562"/>
                  </a:cubicBezTo>
                  <a:cubicBezTo>
                    <a:pt x="374070" y="110176"/>
                    <a:pt x="369367" y="117790"/>
                    <a:pt x="364439" y="125403"/>
                  </a:cubicBezTo>
                  <a:cubicBezTo>
                    <a:pt x="363095" y="127419"/>
                    <a:pt x="362870" y="128986"/>
                    <a:pt x="363990" y="131226"/>
                  </a:cubicBezTo>
                  <a:cubicBezTo>
                    <a:pt x="366679" y="137272"/>
                    <a:pt x="369367" y="143542"/>
                    <a:pt x="371607" y="149812"/>
                  </a:cubicBezTo>
                  <a:cubicBezTo>
                    <a:pt x="372503" y="152052"/>
                    <a:pt x="373847" y="153171"/>
                    <a:pt x="376087" y="153619"/>
                  </a:cubicBezTo>
                  <a:cubicBezTo>
                    <a:pt x="384598" y="155411"/>
                    <a:pt x="392887" y="157426"/>
                    <a:pt x="401398" y="158994"/>
                  </a:cubicBezTo>
                  <a:cubicBezTo>
                    <a:pt x="407446" y="159889"/>
                    <a:pt x="411702" y="163024"/>
                    <a:pt x="414166" y="168847"/>
                  </a:cubicBezTo>
                  <a:close/>
                  <a:moveTo>
                    <a:pt x="232058" y="388751"/>
                  </a:moveTo>
                  <a:cubicBezTo>
                    <a:pt x="234074" y="379793"/>
                    <a:pt x="236091" y="371060"/>
                    <a:pt x="237882" y="362326"/>
                  </a:cubicBezTo>
                  <a:cubicBezTo>
                    <a:pt x="239226" y="356056"/>
                    <a:pt x="242586" y="352249"/>
                    <a:pt x="248633" y="350010"/>
                  </a:cubicBezTo>
                  <a:cubicBezTo>
                    <a:pt x="258713" y="346203"/>
                    <a:pt x="268793" y="342172"/>
                    <a:pt x="278873" y="337470"/>
                  </a:cubicBezTo>
                  <a:cubicBezTo>
                    <a:pt x="284697" y="334782"/>
                    <a:pt x="289849" y="334558"/>
                    <a:pt x="295225" y="338141"/>
                  </a:cubicBezTo>
                  <a:cubicBezTo>
                    <a:pt x="302841" y="343292"/>
                    <a:pt x="310680" y="347994"/>
                    <a:pt x="318072" y="352921"/>
                  </a:cubicBezTo>
                  <a:cubicBezTo>
                    <a:pt x="329944" y="341052"/>
                    <a:pt x="341591" y="329408"/>
                    <a:pt x="353688" y="317539"/>
                  </a:cubicBezTo>
                  <a:cubicBezTo>
                    <a:pt x="348759" y="309926"/>
                    <a:pt x="343608" y="301864"/>
                    <a:pt x="338455" y="294026"/>
                  </a:cubicBezTo>
                  <a:cubicBezTo>
                    <a:pt x="335320" y="289100"/>
                    <a:pt x="335320" y="284397"/>
                    <a:pt x="337560" y="279247"/>
                  </a:cubicBezTo>
                  <a:cubicBezTo>
                    <a:pt x="342039" y="268721"/>
                    <a:pt x="346519" y="258197"/>
                    <a:pt x="350551" y="247672"/>
                  </a:cubicBezTo>
                  <a:cubicBezTo>
                    <a:pt x="352568" y="242521"/>
                    <a:pt x="355928" y="239162"/>
                    <a:pt x="361303" y="237819"/>
                  </a:cubicBezTo>
                  <a:cubicBezTo>
                    <a:pt x="363095" y="237371"/>
                    <a:pt x="364887" y="237147"/>
                    <a:pt x="366903" y="236699"/>
                  </a:cubicBezTo>
                  <a:cubicBezTo>
                    <a:pt x="374294" y="235131"/>
                    <a:pt x="381687" y="233340"/>
                    <a:pt x="389078" y="231772"/>
                  </a:cubicBezTo>
                  <a:cubicBezTo>
                    <a:pt x="389078" y="214753"/>
                    <a:pt x="389078" y="198406"/>
                    <a:pt x="389078" y="181835"/>
                  </a:cubicBezTo>
                  <a:cubicBezTo>
                    <a:pt x="380118" y="179820"/>
                    <a:pt x="371383" y="177804"/>
                    <a:pt x="362647" y="176237"/>
                  </a:cubicBezTo>
                  <a:cubicBezTo>
                    <a:pt x="356375" y="174893"/>
                    <a:pt x="352568" y="171534"/>
                    <a:pt x="350328" y="165488"/>
                  </a:cubicBezTo>
                  <a:cubicBezTo>
                    <a:pt x="346519" y="155411"/>
                    <a:pt x="342488" y="145334"/>
                    <a:pt x="338008" y="135256"/>
                  </a:cubicBezTo>
                  <a:cubicBezTo>
                    <a:pt x="335320" y="129434"/>
                    <a:pt x="335095" y="124284"/>
                    <a:pt x="338904" y="118909"/>
                  </a:cubicBezTo>
                  <a:cubicBezTo>
                    <a:pt x="344055" y="111296"/>
                    <a:pt x="348759" y="103458"/>
                    <a:pt x="353688" y="96068"/>
                  </a:cubicBezTo>
                  <a:cubicBezTo>
                    <a:pt x="341815" y="84199"/>
                    <a:pt x="330168" y="72555"/>
                    <a:pt x="318296" y="60686"/>
                  </a:cubicBezTo>
                  <a:cubicBezTo>
                    <a:pt x="310680" y="65613"/>
                    <a:pt x="302616" y="70763"/>
                    <a:pt x="294776" y="75914"/>
                  </a:cubicBezTo>
                  <a:cubicBezTo>
                    <a:pt x="289849" y="79049"/>
                    <a:pt x="285145" y="79049"/>
                    <a:pt x="279993" y="76810"/>
                  </a:cubicBezTo>
                  <a:cubicBezTo>
                    <a:pt x="269690" y="72107"/>
                    <a:pt x="258937" y="67852"/>
                    <a:pt x="248410" y="63821"/>
                  </a:cubicBezTo>
                  <a:cubicBezTo>
                    <a:pt x="243034" y="61806"/>
                    <a:pt x="239674" y="58223"/>
                    <a:pt x="238554" y="52625"/>
                  </a:cubicBezTo>
                  <a:cubicBezTo>
                    <a:pt x="238331" y="51057"/>
                    <a:pt x="237882" y="49490"/>
                    <a:pt x="237658" y="47922"/>
                  </a:cubicBezTo>
                  <a:cubicBezTo>
                    <a:pt x="236091" y="40308"/>
                    <a:pt x="234298" y="32694"/>
                    <a:pt x="232731" y="25305"/>
                  </a:cubicBezTo>
                  <a:cubicBezTo>
                    <a:pt x="215707" y="25305"/>
                    <a:pt x="199355" y="25305"/>
                    <a:pt x="182555" y="25305"/>
                  </a:cubicBezTo>
                  <a:cubicBezTo>
                    <a:pt x="180539" y="34262"/>
                    <a:pt x="178524" y="42995"/>
                    <a:pt x="176955" y="51729"/>
                  </a:cubicBezTo>
                  <a:cubicBezTo>
                    <a:pt x="175835" y="57999"/>
                    <a:pt x="172252" y="61806"/>
                    <a:pt x="166204" y="64045"/>
                  </a:cubicBezTo>
                  <a:cubicBezTo>
                    <a:pt x="156124" y="67852"/>
                    <a:pt x="146045" y="71883"/>
                    <a:pt x="135965" y="76362"/>
                  </a:cubicBezTo>
                  <a:cubicBezTo>
                    <a:pt x="130141" y="79049"/>
                    <a:pt x="124989" y="79273"/>
                    <a:pt x="119614" y="75466"/>
                  </a:cubicBezTo>
                  <a:cubicBezTo>
                    <a:pt x="111997" y="70315"/>
                    <a:pt x="104157" y="65613"/>
                    <a:pt x="96766" y="60686"/>
                  </a:cubicBezTo>
                  <a:cubicBezTo>
                    <a:pt x="84895" y="72555"/>
                    <a:pt x="73247" y="84199"/>
                    <a:pt x="61151" y="96068"/>
                  </a:cubicBezTo>
                  <a:cubicBezTo>
                    <a:pt x="66078" y="103682"/>
                    <a:pt x="71231" y="111743"/>
                    <a:pt x="76382" y="119581"/>
                  </a:cubicBezTo>
                  <a:cubicBezTo>
                    <a:pt x="79071" y="123836"/>
                    <a:pt x="79742" y="128091"/>
                    <a:pt x="77726" y="133017"/>
                  </a:cubicBezTo>
                  <a:cubicBezTo>
                    <a:pt x="73022" y="144438"/>
                    <a:pt x="68095" y="156082"/>
                    <a:pt x="63391" y="167503"/>
                  </a:cubicBezTo>
                  <a:cubicBezTo>
                    <a:pt x="61823" y="171534"/>
                    <a:pt x="58911" y="174221"/>
                    <a:pt x="54655" y="175341"/>
                  </a:cubicBezTo>
                  <a:cubicBezTo>
                    <a:pt x="52416" y="176013"/>
                    <a:pt x="50176" y="176460"/>
                    <a:pt x="47936" y="176908"/>
                  </a:cubicBezTo>
                  <a:cubicBezTo>
                    <a:pt x="40319" y="178700"/>
                    <a:pt x="32703" y="180267"/>
                    <a:pt x="25312" y="181835"/>
                  </a:cubicBezTo>
                  <a:cubicBezTo>
                    <a:pt x="25312" y="198854"/>
                    <a:pt x="25312" y="215201"/>
                    <a:pt x="25312" y="231772"/>
                  </a:cubicBezTo>
                  <a:cubicBezTo>
                    <a:pt x="34272" y="233788"/>
                    <a:pt x="43007" y="235803"/>
                    <a:pt x="51743" y="237595"/>
                  </a:cubicBezTo>
                  <a:cubicBezTo>
                    <a:pt x="58238" y="238938"/>
                    <a:pt x="61823" y="242521"/>
                    <a:pt x="64063" y="248791"/>
                  </a:cubicBezTo>
                  <a:cubicBezTo>
                    <a:pt x="67647" y="258869"/>
                    <a:pt x="71902" y="268721"/>
                    <a:pt x="76382" y="278575"/>
                  </a:cubicBezTo>
                  <a:cubicBezTo>
                    <a:pt x="79071" y="284397"/>
                    <a:pt x="79295" y="289548"/>
                    <a:pt x="75486" y="294922"/>
                  </a:cubicBezTo>
                  <a:cubicBezTo>
                    <a:pt x="70335" y="302536"/>
                    <a:pt x="65631" y="310374"/>
                    <a:pt x="60703" y="317763"/>
                  </a:cubicBezTo>
                  <a:cubicBezTo>
                    <a:pt x="72575" y="329632"/>
                    <a:pt x="84222" y="341276"/>
                    <a:pt x="96094" y="353369"/>
                  </a:cubicBezTo>
                  <a:cubicBezTo>
                    <a:pt x="103710" y="348442"/>
                    <a:pt x="111774" y="343516"/>
                    <a:pt x="119614" y="338365"/>
                  </a:cubicBezTo>
                  <a:cubicBezTo>
                    <a:pt x="123869" y="335678"/>
                    <a:pt x="128125" y="335006"/>
                    <a:pt x="133053" y="337022"/>
                  </a:cubicBezTo>
                  <a:cubicBezTo>
                    <a:pt x="144476" y="341724"/>
                    <a:pt x="155900" y="346651"/>
                    <a:pt x="167324" y="351130"/>
                  </a:cubicBezTo>
                  <a:cubicBezTo>
                    <a:pt x="171580" y="352921"/>
                    <a:pt x="174492" y="355832"/>
                    <a:pt x="175612" y="360311"/>
                  </a:cubicBezTo>
                  <a:cubicBezTo>
                    <a:pt x="176060" y="362326"/>
                    <a:pt x="176508" y="364566"/>
                    <a:pt x="176955" y="366581"/>
                  </a:cubicBezTo>
                  <a:cubicBezTo>
                    <a:pt x="178524" y="374195"/>
                    <a:pt x="180315" y="381585"/>
                    <a:pt x="181884" y="389198"/>
                  </a:cubicBezTo>
                  <a:cubicBezTo>
                    <a:pt x="198907" y="388751"/>
                    <a:pt x="215259" y="388751"/>
                    <a:pt x="232058" y="38875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6" name="Полилиния 445">
              <a:extLst>
                <a:ext uri="{FF2B5EF4-FFF2-40B4-BE49-F238E27FC236}">
                  <a16:creationId xmlns:a16="http://schemas.microsoft.com/office/drawing/2014/main" id="{90355573-21AD-F6FA-B011-036D3E9F892E}"/>
                </a:ext>
              </a:extLst>
            </p:cNvPr>
            <p:cNvSpPr/>
            <p:nvPr/>
          </p:nvSpPr>
          <p:spPr>
            <a:xfrm>
              <a:off x="10050615" y="2201613"/>
              <a:ext cx="198236" cy="197960"/>
            </a:xfrm>
            <a:custGeom>
              <a:avLst/>
              <a:gdLst>
                <a:gd name="connsiteX0" fmla="*/ 198236 w 198236"/>
                <a:gd name="connsiteY0" fmla="*/ 98980 h 197960"/>
                <a:gd name="connsiteX1" fmla="*/ 98782 w 198236"/>
                <a:gd name="connsiteY1" fmla="*/ 197959 h 197960"/>
                <a:gd name="connsiteX2" fmla="*/ 1 w 198236"/>
                <a:gd name="connsiteY2" fmla="*/ 98980 h 197960"/>
                <a:gd name="connsiteX3" fmla="*/ 99454 w 198236"/>
                <a:gd name="connsiteY3" fmla="*/ 1 h 197960"/>
                <a:gd name="connsiteX4" fmla="*/ 198236 w 198236"/>
                <a:gd name="connsiteY4" fmla="*/ 98980 h 197960"/>
                <a:gd name="connsiteX5" fmla="*/ 24864 w 198236"/>
                <a:gd name="connsiteY5" fmla="*/ 98756 h 197960"/>
                <a:gd name="connsiteX6" fmla="*/ 98782 w 198236"/>
                <a:gd name="connsiteY6" fmla="*/ 172878 h 197960"/>
                <a:gd name="connsiteX7" fmla="*/ 173148 w 198236"/>
                <a:gd name="connsiteY7" fmla="*/ 98756 h 197960"/>
                <a:gd name="connsiteX8" fmla="*/ 99230 w 198236"/>
                <a:gd name="connsiteY8" fmla="*/ 24634 h 197960"/>
                <a:gd name="connsiteX9" fmla="*/ 24864 w 198236"/>
                <a:gd name="connsiteY9" fmla="*/ 98756 h 19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236" h="197960">
                  <a:moveTo>
                    <a:pt x="198236" y="98980"/>
                  </a:moveTo>
                  <a:cubicBezTo>
                    <a:pt x="197787" y="154740"/>
                    <a:pt x="153213" y="198183"/>
                    <a:pt x="98782" y="197959"/>
                  </a:cubicBezTo>
                  <a:cubicBezTo>
                    <a:pt x="43680" y="197511"/>
                    <a:pt x="-223" y="153172"/>
                    <a:pt x="1" y="98980"/>
                  </a:cubicBezTo>
                  <a:cubicBezTo>
                    <a:pt x="225" y="43220"/>
                    <a:pt x="45024" y="-223"/>
                    <a:pt x="99454" y="1"/>
                  </a:cubicBezTo>
                  <a:cubicBezTo>
                    <a:pt x="154333" y="225"/>
                    <a:pt x="198460" y="44788"/>
                    <a:pt x="198236" y="98980"/>
                  </a:cubicBezTo>
                  <a:close/>
                  <a:moveTo>
                    <a:pt x="24864" y="98756"/>
                  </a:moveTo>
                  <a:cubicBezTo>
                    <a:pt x="24864" y="139512"/>
                    <a:pt x="57791" y="172431"/>
                    <a:pt x="98782" y="172878"/>
                  </a:cubicBezTo>
                  <a:cubicBezTo>
                    <a:pt x="139101" y="173326"/>
                    <a:pt x="173148" y="139512"/>
                    <a:pt x="173148" y="98756"/>
                  </a:cubicBezTo>
                  <a:cubicBezTo>
                    <a:pt x="173148" y="58000"/>
                    <a:pt x="140221" y="25081"/>
                    <a:pt x="99230" y="24634"/>
                  </a:cubicBezTo>
                  <a:cubicBezTo>
                    <a:pt x="58911" y="24186"/>
                    <a:pt x="24864" y="58000"/>
                    <a:pt x="24864" y="9875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47" name="Рисунок 2">
            <a:extLst>
              <a:ext uri="{FF2B5EF4-FFF2-40B4-BE49-F238E27FC236}">
                <a16:creationId xmlns:a16="http://schemas.microsoft.com/office/drawing/2014/main" id="{571320EB-0F2D-535E-8C33-664F1339FF22}"/>
              </a:ext>
            </a:extLst>
          </p:cNvPr>
          <p:cNvGrpSpPr/>
          <p:nvPr/>
        </p:nvGrpSpPr>
        <p:grpSpPr>
          <a:xfrm>
            <a:off x="1235923" y="5407299"/>
            <a:ext cx="323825" cy="323877"/>
            <a:chOff x="11392789" y="2069009"/>
            <a:chExt cx="414023" cy="414090"/>
          </a:xfrm>
          <a:solidFill>
            <a:schemeClr val="tx2"/>
          </a:solidFill>
        </p:grpSpPr>
        <p:sp>
          <p:nvSpPr>
            <p:cNvPr id="448" name="Полилиния 447">
              <a:extLst>
                <a:ext uri="{FF2B5EF4-FFF2-40B4-BE49-F238E27FC236}">
                  <a16:creationId xmlns:a16="http://schemas.microsoft.com/office/drawing/2014/main" id="{60054F3D-D1FB-A25F-2368-1511EEEC3ACD}"/>
                </a:ext>
              </a:extLst>
            </p:cNvPr>
            <p:cNvSpPr/>
            <p:nvPr/>
          </p:nvSpPr>
          <p:spPr>
            <a:xfrm>
              <a:off x="11392789" y="2069009"/>
              <a:ext cx="414023" cy="414090"/>
            </a:xfrm>
            <a:custGeom>
              <a:avLst/>
              <a:gdLst>
                <a:gd name="connsiteX0" fmla="*/ 0 w 414023"/>
                <a:gd name="connsiteY0" fmla="*/ 224866 h 414090"/>
                <a:gd name="connsiteX1" fmla="*/ 0 w 414023"/>
                <a:gd name="connsiteY1" fmla="*/ 192619 h 414090"/>
                <a:gd name="connsiteX2" fmla="*/ 896 w 414023"/>
                <a:gd name="connsiteY2" fmla="*/ 188364 h 414090"/>
                <a:gd name="connsiteX3" fmla="*/ 26207 w 414023"/>
                <a:gd name="connsiteY3" fmla="*/ 105733 h 414090"/>
                <a:gd name="connsiteX4" fmla="*/ 135292 w 414023"/>
                <a:gd name="connsiteY4" fmla="*/ 13695 h 414090"/>
                <a:gd name="connsiteX5" fmla="*/ 243257 w 414023"/>
                <a:gd name="connsiteY5" fmla="*/ 2947 h 414090"/>
                <a:gd name="connsiteX6" fmla="*/ 345623 w 414023"/>
                <a:gd name="connsiteY6" fmla="*/ 53332 h 414090"/>
                <a:gd name="connsiteX7" fmla="*/ 411701 w 414023"/>
                <a:gd name="connsiteY7" fmla="*/ 235839 h 414090"/>
                <a:gd name="connsiteX8" fmla="*/ 359958 w 414023"/>
                <a:gd name="connsiteY8" fmla="*/ 346686 h 414090"/>
                <a:gd name="connsiteX9" fmla="*/ 244154 w 414023"/>
                <a:gd name="connsiteY9" fmla="*/ 410955 h 414090"/>
                <a:gd name="connsiteX10" fmla="*/ 221754 w 414023"/>
                <a:gd name="connsiteY10" fmla="*/ 414091 h 414090"/>
                <a:gd name="connsiteX11" fmla="*/ 189498 w 414023"/>
                <a:gd name="connsiteY11" fmla="*/ 414091 h 414090"/>
                <a:gd name="connsiteX12" fmla="*/ 186362 w 414023"/>
                <a:gd name="connsiteY12" fmla="*/ 413419 h 414090"/>
                <a:gd name="connsiteX13" fmla="*/ 162172 w 414023"/>
                <a:gd name="connsiteY13" fmla="*/ 409612 h 414090"/>
                <a:gd name="connsiteX14" fmla="*/ 48830 w 414023"/>
                <a:gd name="connsiteY14" fmla="*/ 339744 h 414090"/>
                <a:gd name="connsiteX15" fmla="*/ 3583 w 414023"/>
                <a:gd name="connsiteY15" fmla="*/ 245244 h 414090"/>
                <a:gd name="connsiteX16" fmla="*/ 0 w 414023"/>
                <a:gd name="connsiteY16" fmla="*/ 224866 h 414090"/>
                <a:gd name="connsiteX17" fmla="*/ 208986 w 414023"/>
                <a:gd name="connsiteY17" fmla="*/ 389682 h 414090"/>
                <a:gd name="connsiteX18" fmla="*/ 389750 w 414023"/>
                <a:gd name="connsiteY18" fmla="*/ 208967 h 414090"/>
                <a:gd name="connsiteX19" fmla="*/ 207195 w 414023"/>
                <a:gd name="connsiteY19" fmla="*/ 24220 h 414090"/>
                <a:gd name="connsiteX20" fmla="*/ 24191 w 414023"/>
                <a:gd name="connsiteY20" fmla="*/ 203144 h 414090"/>
                <a:gd name="connsiteX21" fmla="*/ 208986 w 414023"/>
                <a:gd name="connsiteY21" fmla="*/ 389682 h 414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4023" h="414090">
                  <a:moveTo>
                    <a:pt x="0" y="224866"/>
                  </a:moveTo>
                  <a:cubicBezTo>
                    <a:pt x="0" y="214117"/>
                    <a:pt x="0" y="203368"/>
                    <a:pt x="0" y="192619"/>
                  </a:cubicBezTo>
                  <a:cubicBezTo>
                    <a:pt x="223" y="191276"/>
                    <a:pt x="672" y="189708"/>
                    <a:pt x="896" y="188364"/>
                  </a:cubicBezTo>
                  <a:cubicBezTo>
                    <a:pt x="3136" y="159029"/>
                    <a:pt x="11423" y="131261"/>
                    <a:pt x="26207" y="105733"/>
                  </a:cubicBezTo>
                  <a:cubicBezTo>
                    <a:pt x="51294" y="61841"/>
                    <a:pt x="88253" y="31610"/>
                    <a:pt x="135292" y="13695"/>
                  </a:cubicBezTo>
                  <a:cubicBezTo>
                    <a:pt x="170236" y="483"/>
                    <a:pt x="206298" y="-3324"/>
                    <a:pt x="243257" y="2947"/>
                  </a:cubicBezTo>
                  <a:cubicBezTo>
                    <a:pt x="282233" y="9441"/>
                    <a:pt x="316727" y="26460"/>
                    <a:pt x="345623" y="53332"/>
                  </a:cubicBezTo>
                  <a:cubicBezTo>
                    <a:pt x="398933" y="102821"/>
                    <a:pt x="421781" y="163508"/>
                    <a:pt x="411701" y="235839"/>
                  </a:cubicBezTo>
                  <a:cubicBezTo>
                    <a:pt x="405877" y="277938"/>
                    <a:pt x="388181" y="314888"/>
                    <a:pt x="359958" y="346686"/>
                  </a:cubicBezTo>
                  <a:cubicBezTo>
                    <a:pt x="328823" y="381396"/>
                    <a:pt x="290296" y="403118"/>
                    <a:pt x="244154" y="410955"/>
                  </a:cubicBezTo>
                  <a:cubicBezTo>
                    <a:pt x="236761" y="412299"/>
                    <a:pt x="229370" y="412971"/>
                    <a:pt x="221754" y="414091"/>
                  </a:cubicBezTo>
                  <a:cubicBezTo>
                    <a:pt x="211002" y="414091"/>
                    <a:pt x="200251" y="414091"/>
                    <a:pt x="189498" y="414091"/>
                  </a:cubicBezTo>
                  <a:cubicBezTo>
                    <a:pt x="188378" y="413867"/>
                    <a:pt x="187482" y="413419"/>
                    <a:pt x="186362" y="413419"/>
                  </a:cubicBezTo>
                  <a:cubicBezTo>
                    <a:pt x="178298" y="412075"/>
                    <a:pt x="170011" y="411404"/>
                    <a:pt x="162172" y="409612"/>
                  </a:cubicBezTo>
                  <a:cubicBezTo>
                    <a:pt x="116477" y="399087"/>
                    <a:pt x="79069" y="375350"/>
                    <a:pt x="48830" y="339744"/>
                  </a:cubicBezTo>
                  <a:cubicBezTo>
                    <a:pt x="25535" y="312200"/>
                    <a:pt x="10080" y="280849"/>
                    <a:pt x="3583" y="245244"/>
                  </a:cubicBezTo>
                  <a:cubicBezTo>
                    <a:pt x="2016" y="238302"/>
                    <a:pt x="1120" y="231584"/>
                    <a:pt x="0" y="224866"/>
                  </a:cubicBezTo>
                  <a:close/>
                  <a:moveTo>
                    <a:pt x="208986" y="389682"/>
                  </a:moveTo>
                  <a:cubicBezTo>
                    <a:pt x="307544" y="389906"/>
                    <a:pt x="389973" y="307722"/>
                    <a:pt x="389750" y="208967"/>
                  </a:cubicBezTo>
                  <a:cubicBezTo>
                    <a:pt x="389526" y="112898"/>
                    <a:pt x="315608" y="25340"/>
                    <a:pt x="207195" y="24220"/>
                  </a:cubicBezTo>
                  <a:cubicBezTo>
                    <a:pt x="109757" y="23325"/>
                    <a:pt x="25311" y="106404"/>
                    <a:pt x="24191" y="203144"/>
                  </a:cubicBezTo>
                  <a:cubicBezTo>
                    <a:pt x="23071" y="315783"/>
                    <a:pt x="113564" y="389010"/>
                    <a:pt x="208986" y="38968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9" name="Полилиния 448">
              <a:extLst>
                <a:ext uri="{FF2B5EF4-FFF2-40B4-BE49-F238E27FC236}">
                  <a16:creationId xmlns:a16="http://schemas.microsoft.com/office/drawing/2014/main" id="{D9729CEA-9000-E1D1-D49F-EF113B935074}"/>
                </a:ext>
              </a:extLst>
            </p:cNvPr>
            <p:cNvSpPr/>
            <p:nvPr/>
          </p:nvSpPr>
          <p:spPr>
            <a:xfrm>
              <a:off x="11468050" y="2144734"/>
              <a:ext cx="263417" cy="263347"/>
            </a:xfrm>
            <a:custGeom>
              <a:avLst/>
              <a:gdLst>
                <a:gd name="connsiteX0" fmla="*/ 91614 w 263417"/>
                <a:gd name="connsiteY0" fmla="*/ 171534 h 263347"/>
                <a:gd name="connsiteX1" fmla="*/ 86238 w 263417"/>
                <a:gd name="connsiteY1" fmla="*/ 171534 h 263347"/>
                <a:gd name="connsiteX2" fmla="*/ 15456 w 263417"/>
                <a:gd name="connsiteY2" fmla="*/ 171534 h 263347"/>
                <a:gd name="connsiteX3" fmla="*/ 0 w 263417"/>
                <a:gd name="connsiteY3" fmla="*/ 156307 h 263347"/>
                <a:gd name="connsiteX4" fmla="*/ 0 w 263417"/>
                <a:gd name="connsiteY4" fmla="*/ 105473 h 263347"/>
                <a:gd name="connsiteX5" fmla="*/ 14336 w 263417"/>
                <a:gd name="connsiteY5" fmla="*/ 91365 h 263347"/>
                <a:gd name="connsiteX6" fmla="*/ 86238 w 263417"/>
                <a:gd name="connsiteY6" fmla="*/ 91365 h 263347"/>
                <a:gd name="connsiteX7" fmla="*/ 91614 w 263417"/>
                <a:gd name="connsiteY7" fmla="*/ 91365 h 263347"/>
                <a:gd name="connsiteX8" fmla="*/ 91614 w 263417"/>
                <a:gd name="connsiteY8" fmla="*/ 86439 h 263347"/>
                <a:gd name="connsiteX9" fmla="*/ 91614 w 263417"/>
                <a:gd name="connsiteY9" fmla="*/ 15004 h 263347"/>
                <a:gd name="connsiteX10" fmla="*/ 106621 w 263417"/>
                <a:gd name="connsiteY10" fmla="*/ 0 h 263347"/>
                <a:gd name="connsiteX11" fmla="*/ 157916 w 263417"/>
                <a:gd name="connsiteY11" fmla="*/ 0 h 263347"/>
                <a:gd name="connsiteX12" fmla="*/ 172028 w 263417"/>
                <a:gd name="connsiteY12" fmla="*/ 14332 h 263347"/>
                <a:gd name="connsiteX13" fmla="*/ 172028 w 263417"/>
                <a:gd name="connsiteY13" fmla="*/ 86215 h 263347"/>
                <a:gd name="connsiteX14" fmla="*/ 172028 w 263417"/>
                <a:gd name="connsiteY14" fmla="*/ 91589 h 263347"/>
                <a:gd name="connsiteX15" fmla="*/ 176955 w 263417"/>
                <a:gd name="connsiteY15" fmla="*/ 91589 h 263347"/>
                <a:gd name="connsiteX16" fmla="*/ 248410 w 263417"/>
                <a:gd name="connsiteY16" fmla="*/ 91589 h 263347"/>
                <a:gd name="connsiteX17" fmla="*/ 263417 w 263417"/>
                <a:gd name="connsiteY17" fmla="*/ 106593 h 263347"/>
                <a:gd name="connsiteX18" fmla="*/ 263417 w 263417"/>
                <a:gd name="connsiteY18" fmla="*/ 157426 h 263347"/>
                <a:gd name="connsiteX19" fmla="*/ 249082 w 263417"/>
                <a:gd name="connsiteY19" fmla="*/ 171982 h 263347"/>
                <a:gd name="connsiteX20" fmla="*/ 177180 w 263417"/>
                <a:gd name="connsiteY20" fmla="*/ 171982 h 263347"/>
                <a:gd name="connsiteX21" fmla="*/ 172028 w 263417"/>
                <a:gd name="connsiteY21" fmla="*/ 171982 h 263347"/>
                <a:gd name="connsiteX22" fmla="*/ 172028 w 263417"/>
                <a:gd name="connsiteY22" fmla="*/ 177132 h 263347"/>
                <a:gd name="connsiteX23" fmla="*/ 172028 w 263417"/>
                <a:gd name="connsiteY23" fmla="*/ 248567 h 263347"/>
                <a:gd name="connsiteX24" fmla="*/ 157244 w 263417"/>
                <a:gd name="connsiteY24" fmla="*/ 263347 h 263347"/>
                <a:gd name="connsiteX25" fmla="*/ 106397 w 263417"/>
                <a:gd name="connsiteY25" fmla="*/ 263347 h 263347"/>
                <a:gd name="connsiteX26" fmla="*/ 91614 w 263417"/>
                <a:gd name="connsiteY26" fmla="*/ 248344 h 263347"/>
                <a:gd name="connsiteX27" fmla="*/ 91614 w 263417"/>
                <a:gd name="connsiteY27" fmla="*/ 177132 h 263347"/>
                <a:gd name="connsiteX28" fmla="*/ 91614 w 263417"/>
                <a:gd name="connsiteY28" fmla="*/ 171534 h 263347"/>
                <a:gd name="connsiteX29" fmla="*/ 239002 w 263417"/>
                <a:gd name="connsiteY29" fmla="*/ 115774 h 263347"/>
                <a:gd name="connsiteX30" fmla="*/ 233627 w 263417"/>
                <a:gd name="connsiteY30" fmla="*/ 115774 h 263347"/>
                <a:gd name="connsiteX31" fmla="*/ 162844 w 263417"/>
                <a:gd name="connsiteY31" fmla="*/ 115774 h 263347"/>
                <a:gd name="connsiteX32" fmla="*/ 147389 w 263417"/>
                <a:gd name="connsiteY32" fmla="*/ 100323 h 263347"/>
                <a:gd name="connsiteX33" fmla="*/ 147389 w 263417"/>
                <a:gd name="connsiteY33" fmla="*/ 28664 h 263347"/>
                <a:gd name="connsiteX34" fmla="*/ 147165 w 263417"/>
                <a:gd name="connsiteY34" fmla="*/ 24185 h 263347"/>
                <a:gd name="connsiteX35" fmla="*/ 116254 w 263417"/>
                <a:gd name="connsiteY35" fmla="*/ 24185 h 263347"/>
                <a:gd name="connsiteX36" fmla="*/ 116254 w 263417"/>
                <a:gd name="connsiteY36" fmla="*/ 29335 h 263347"/>
                <a:gd name="connsiteX37" fmla="*/ 116254 w 263417"/>
                <a:gd name="connsiteY37" fmla="*/ 100547 h 263347"/>
                <a:gd name="connsiteX38" fmla="*/ 101022 w 263417"/>
                <a:gd name="connsiteY38" fmla="*/ 115774 h 263347"/>
                <a:gd name="connsiteX39" fmla="*/ 29792 w 263417"/>
                <a:gd name="connsiteY39" fmla="*/ 115774 h 263347"/>
                <a:gd name="connsiteX40" fmla="*/ 24864 w 263417"/>
                <a:gd name="connsiteY40" fmla="*/ 115774 h 263347"/>
                <a:gd name="connsiteX41" fmla="*/ 24864 w 263417"/>
                <a:gd name="connsiteY41" fmla="*/ 146901 h 263347"/>
                <a:gd name="connsiteX42" fmla="*/ 30016 w 263417"/>
                <a:gd name="connsiteY42" fmla="*/ 146901 h 263347"/>
                <a:gd name="connsiteX43" fmla="*/ 101246 w 263417"/>
                <a:gd name="connsiteY43" fmla="*/ 146901 h 263347"/>
                <a:gd name="connsiteX44" fmla="*/ 116477 w 263417"/>
                <a:gd name="connsiteY44" fmla="*/ 162353 h 263347"/>
                <a:gd name="connsiteX45" fmla="*/ 116477 w 263417"/>
                <a:gd name="connsiteY45" fmla="*/ 233564 h 263347"/>
                <a:gd name="connsiteX46" fmla="*/ 116477 w 263417"/>
                <a:gd name="connsiteY46" fmla="*/ 238490 h 263347"/>
                <a:gd name="connsiteX47" fmla="*/ 147613 w 263417"/>
                <a:gd name="connsiteY47" fmla="*/ 238490 h 263347"/>
                <a:gd name="connsiteX48" fmla="*/ 147613 w 263417"/>
                <a:gd name="connsiteY48" fmla="*/ 233340 h 263347"/>
                <a:gd name="connsiteX49" fmla="*/ 147613 w 263417"/>
                <a:gd name="connsiteY49" fmla="*/ 162129 h 263347"/>
                <a:gd name="connsiteX50" fmla="*/ 162620 w 263417"/>
                <a:gd name="connsiteY50" fmla="*/ 147125 h 263347"/>
                <a:gd name="connsiteX51" fmla="*/ 234298 w 263417"/>
                <a:gd name="connsiteY51" fmla="*/ 147125 h 263347"/>
                <a:gd name="connsiteX52" fmla="*/ 239226 w 263417"/>
                <a:gd name="connsiteY52" fmla="*/ 147125 h 263347"/>
                <a:gd name="connsiteX53" fmla="*/ 239002 w 263417"/>
                <a:gd name="connsiteY53" fmla="*/ 115774 h 26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63417" h="263347">
                  <a:moveTo>
                    <a:pt x="91614" y="171534"/>
                  </a:moveTo>
                  <a:cubicBezTo>
                    <a:pt x="89598" y="171534"/>
                    <a:pt x="88030" y="171534"/>
                    <a:pt x="86238" y="171534"/>
                  </a:cubicBezTo>
                  <a:cubicBezTo>
                    <a:pt x="62718" y="171534"/>
                    <a:pt x="39199" y="171534"/>
                    <a:pt x="15456" y="171534"/>
                  </a:cubicBezTo>
                  <a:cubicBezTo>
                    <a:pt x="4480" y="171534"/>
                    <a:pt x="0" y="167055"/>
                    <a:pt x="0" y="156307"/>
                  </a:cubicBezTo>
                  <a:cubicBezTo>
                    <a:pt x="0" y="139287"/>
                    <a:pt x="0" y="122268"/>
                    <a:pt x="0" y="105473"/>
                  </a:cubicBezTo>
                  <a:cubicBezTo>
                    <a:pt x="0" y="96292"/>
                    <a:pt x="4928" y="91365"/>
                    <a:pt x="14336" y="91365"/>
                  </a:cubicBezTo>
                  <a:cubicBezTo>
                    <a:pt x="38303" y="91365"/>
                    <a:pt x="62271" y="91365"/>
                    <a:pt x="86238" y="91365"/>
                  </a:cubicBezTo>
                  <a:cubicBezTo>
                    <a:pt x="87806" y="91365"/>
                    <a:pt x="89375" y="91365"/>
                    <a:pt x="91614" y="91365"/>
                  </a:cubicBezTo>
                  <a:cubicBezTo>
                    <a:pt x="91614" y="89574"/>
                    <a:pt x="91614" y="88006"/>
                    <a:pt x="91614" y="86439"/>
                  </a:cubicBezTo>
                  <a:cubicBezTo>
                    <a:pt x="91614" y="62702"/>
                    <a:pt x="91614" y="38741"/>
                    <a:pt x="91614" y="15004"/>
                  </a:cubicBezTo>
                  <a:cubicBezTo>
                    <a:pt x="91614" y="4479"/>
                    <a:pt x="96094" y="0"/>
                    <a:pt x="106621" y="0"/>
                  </a:cubicBezTo>
                  <a:cubicBezTo>
                    <a:pt x="123645" y="0"/>
                    <a:pt x="140893" y="0"/>
                    <a:pt x="157916" y="0"/>
                  </a:cubicBezTo>
                  <a:cubicBezTo>
                    <a:pt x="167100" y="0"/>
                    <a:pt x="172028" y="4927"/>
                    <a:pt x="172028" y="14332"/>
                  </a:cubicBezTo>
                  <a:cubicBezTo>
                    <a:pt x="172028" y="38293"/>
                    <a:pt x="172028" y="62254"/>
                    <a:pt x="172028" y="86215"/>
                  </a:cubicBezTo>
                  <a:cubicBezTo>
                    <a:pt x="172028" y="87782"/>
                    <a:pt x="172028" y="89350"/>
                    <a:pt x="172028" y="91589"/>
                  </a:cubicBezTo>
                  <a:cubicBezTo>
                    <a:pt x="174044" y="91589"/>
                    <a:pt x="175388" y="91589"/>
                    <a:pt x="176955" y="91589"/>
                  </a:cubicBezTo>
                  <a:cubicBezTo>
                    <a:pt x="200699" y="91589"/>
                    <a:pt x="224667" y="91589"/>
                    <a:pt x="248410" y="91589"/>
                  </a:cubicBezTo>
                  <a:cubicBezTo>
                    <a:pt x="258713" y="91589"/>
                    <a:pt x="263417" y="96292"/>
                    <a:pt x="263417" y="106593"/>
                  </a:cubicBezTo>
                  <a:cubicBezTo>
                    <a:pt x="263417" y="123612"/>
                    <a:pt x="263417" y="140631"/>
                    <a:pt x="263417" y="157426"/>
                  </a:cubicBezTo>
                  <a:cubicBezTo>
                    <a:pt x="263417" y="167055"/>
                    <a:pt x="258713" y="171758"/>
                    <a:pt x="249082" y="171982"/>
                  </a:cubicBezTo>
                  <a:cubicBezTo>
                    <a:pt x="225114" y="171982"/>
                    <a:pt x="201147" y="171982"/>
                    <a:pt x="177180" y="171982"/>
                  </a:cubicBezTo>
                  <a:cubicBezTo>
                    <a:pt x="175612" y="171982"/>
                    <a:pt x="174044" y="171982"/>
                    <a:pt x="172028" y="171982"/>
                  </a:cubicBezTo>
                  <a:cubicBezTo>
                    <a:pt x="172028" y="173997"/>
                    <a:pt x="172028" y="175565"/>
                    <a:pt x="172028" y="177132"/>
                  </a:cubicBezTo>
                  <a:cubicBezTo>
                    <a:pt x="172028" y="200869"/>
                    <a:pt x="172028" y="224830"/>
                    <a:pt x="172028" y="248567"/>
                  </a:cubicBezTo>
                  <a:cubicBezTo>
                    <a:pt x="172028" y="258645"/>
                    <a:pt x="167324" y="263347"/>
                    <a:pt x="157244" y="263347"/>
                  </a:cubicBezTo>
                  <a:cubicBezTo>
                    <a:pt x="140221" y="263347"/>
                    <a:pt x="123197" y="263347"/>
                    <a:pt x="106397" y="263347"/>
                  </a:cubicBezTo>
                  <a:cubicBezTo>
                    <a:pt x="96317" y="263347"/>
                    <a:pt x="91614" y="258645"/>
                    <a:pt x="91614" y="248344"/>
                  </a:cubicBezTo>
                  <a:cubicBezTo>
                    <a:pt x="91614" y="224607"/>
                    <a:pt x="91614" y="200869"/>
                    <a:pt x="91614" y="177132"/>
                  </a:cubicBezTo>
                  <a:cubicBezTo>
                    <a:pt x="91614" y="175565"/>
                    <a:pt x="91614" y="173773"/>
                    <a:pt x="91614" y="171534"/>
                  </a:cubicBezTo>
                  <a:close/>
                  <a:moveTo>
                    <a:pt x="239002" y="115774"/>
                  </a:moveTo>
                  <a:cubicBezTo>
                    <a:pt x="236986" y="115774"/>
                    <a:pt x="235418" y="115774"/>
                    <a:pt x="233627" y="115774"/>
                  </a:cubicBezTo>
                  <a:cubicBezTo>
                    <a:pt x="210107" y="115774"/>
                    <a:pt x="186364" y="115774"/>
                    <a:pt x="162844" y="115774"/>
                  </a:cubicBezTo>
                  <a:cubicBezTo>
                    <a:pt x="151869" y="115774"/>
                    <a:pt x="147389" y="111296"/>
                    <a:pt x="147389" y="100323"/>
                  </a:cubicBezTo>
                  <a:cubicBezTo>
                    <a:pt x="147389" y="76362"/>
                    <a:pt x="147389" y="52625"/>
                    <a:pt x="147389" y="28664"/>
                  </a:cubicBezTo>
                  <a:cubicBezTo>
                    <a:pt x="147389" y="27096"/>
                    <a:pt x="147165" y="25529"/>
                    <a:pt x="147165" y="24185"/>
                  </a:cubicBezTo>
                  <a:cubicBezTo>
                    <a:pt x="136636" y="24185"/>
                    <a:pt x="126557" y="24185"/>
                    <a:pt x="116254" y="24185"/>
                  </a:cubicBezTo>
                  <a:cubicBezTo>
                    <a:pt x="116254" y="25976"/>
                    <a:pt x="116254" y="27768"/>
                    <a:pt x="116254" y="29335"/>
                  </a:cubicBezTo>
                  <a:cubicBezTo>
                    <a:pt x="116254" y="53073"/>
                    <a:pt x="116254" y="76810"/>
                    <a:pt x="116254" y="100547"/>
                  </a:cubicBezTo>
                  <a:cubicBezTo>
                    <a:pt x="116254" y="111072"/>
                    <a:pt x="111550" y="115774"/>
                    <a:pt x="101022" y="115774"/>
                  </a:cubicBezTo>
                  <a:cubicBezTo>
                    <a:pt x="77278" y="115774"/>
                    <a:pt x="53535" y="115774"/>
                    <a:pt x="29792" y="115774"/>
                  </a:cubicBezTo>
                  <a:cubicBezTo>
                    <a:pt x="28223" y="115774"/>
                    <a:pt x="26656" y="115774"/>
                    <a:pt x="24864" y="115774"/>
                  </a:cubicBezTo>
                  <a:cubicBezTo>
                    <a:pt x="24864" y="126299"/>
                    <a:pt x="24864" y="136376"/>
                    <a:pt x="24864" y="146901"/>
                  </a:cubicBezTo>
                  <a:cubicBezTo>
                    <a:pt x="26879" y="146901"/>
                    <a:pt x="28448" y="146901"/>
                    <a:pt x="30016" y="146901"/>
                  </a:cubicBezTo>
                  <a:cubicBezTo>
                    <a:pt x="53759" y="146901"/>
                    <a:pt x="77502" y="146901"/>
                    <a:pt x="101246" y="146901"/>
                  </a:cubicBezTo>
                  <a:cubicBezTo>
                    <a:pt x="111774" y="146901"/>
                    <a:pt x="116477" y="151604"/>
                    <a:pt x="116477" y="162353"/>
                  </a:cubicBezTo>
                  <a:cubicBezTo>
                    <a:pt x="116477" y="186090"/>
                    <a:pt x="116477" y="209827"/>
                    <a:pt x="116477" y="233564"/>
                  </a:cubicBezTo>
                  <a:cubicBezTo>
                    <a:pt x="116477" y="235131"/>
                    <a:pt x="116477" y="236699"/>
                    <a:pt x="116477" y="238490"/>
                  </a:cubicBezTo>
                  <a:cubicBezTo>
                    <a:pt x="127005" y="238490"/>
                    <a:pt x="137085" y="238490"/>
                    <a:pt x="147613" y="238490"/>
                  </a:cubicBezTo>
                  <a:cubicBezTo>
                    <a:pt x="147613" y="236475"/>
                    <a:pt x="147613" y="234908"/>
                    <a:pt x="147613" y="233340"/>
                  </a:cubicBezTo>
                  <a:cubicBezTo>
                    <a:pt x="147613" y="209603"/>
                    <a:pt x="147613" y="185866"/>
                    <a:pt x="147613" y="162129"/>
                  </a:cubicBezTo>
                  <a:cubicBezTo>
                    <a:pt x="147613" y="151828"/>
                    <a:pt x="152316" y="147125"/>
                    <a:pt x="162620" y="147125"/>
                  </a:cubicBezTo>
                  <a:cubicBezTo>
                    <a:pt x="186364" y="147125"/>
                    <a:pt x="210331" y="147125"/>
                    <a:pt x="234298" y="147125"/>
                  </a:cubicBezTo>
                  <a:cubicBezTo>
                    <a:pt x="235866" y="147125"/>
                    <a:pt x="237434" y="147125"/>
                    <a:pt x="239226" y="147125"/>
                  </a:cubicBezTo>
                  <a:cubicBezTo>
                    <a:pt x="239002" y="136376"/>
                    <a:pt x="239002" y="126299"/>
                    <a:pt x="239002" y="11577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50" name="Рисунок 2">
            <a:extLst>
              <a:ext uri="{FF2B5EF4-FFF2-40B4-BE49-F238E27FC236}">
                <a16:creationId xmlns:a16="http://schemas.microsoft.com/office/drawing/2014/main" id="{FCAF4786-C56B-500E-1684-EDEFE462A240}"/>
              </a:ext>
            </a:extLst>
          </p:cNvPr>
          <p:cNvGrpSpPr/>
          <p:nvPr/>
        </p:nvGrpSpPr>
        <p:grpSpPr>
          <a:xfrm>
            <a:off x="1703073" y="4996515"/>
            <a:ext cx="323792" cy="323958"/>
            <a:chOff x="10444621" y="2546782"/>
            <a:chExt cx="413981" cy="414193"/>
          </a:xfrm>
          <a:solidFill>
            <a:schemeClr val="tx2"/>
          </a:solidFill>
        </p:grpSpPr>
        <p:sp>
          <p:nvSpPr>
            <p:cNvPr id="451" name="Полилиния 450">
              <a:extLst>
                <a:ext uri="{FF2B5EF4-FFF2-40B4-BE49-F238E27FC236}">
                  <a16:creationId xmlns:a16="http://schemas.microsoft.com/office/drawing/2014/main" id="{8305F7A1-9B7D-33DC-0DCA-D229719AE0B0}"/>
                </a:ext>
              </a:extLst>
            </p:cNvPr>
            <p:cNvSpPr/>
            <p:nvPr/>
          </p:nvSpPr>
          <p:spPr>
            <a:xfrm>
              <a:off x="10548495" y="2680324"/>
              <a:ext cx="205473" cy="147466"/>
            </a:xfrm>
            <a:custGeom>
              <a:avLst/>
              <a:gdLst>
                <a:gd name="connsiteX0" fmla="*/ 166712 w 205473"/>
                <a:gd name="connsiteY0" fmla="*/ 7228 h 147466"/>
                <a:gd name="connsiteX1" fmla="*/ 91001 w 205473"/>
                <a:gd name="connsiteY1" fmla="*/ 84037 h 147466"/>
                <a:gd name="connsiteX2" fmla="*/ 71962 w 205473"/>
                <a:gd name="connsiteY2" fmla="*/ 84037 h 147466"/>
                <a:gd name="connsiteX3" fmla="*/ 38587 w 205473"/>
                <a:gd name="connsiteY3" fmla="*/ 50671 h 147466"/>
                <a:gd name="connsiteX4" fmla="*/ 6556 w 205473"/>
                <a:gd name="connsiteY4" fmla="*/ 49999 h 147466"/>
                <a:gd name="connsiteX5" fmla="*/ 7228 w 205473"/>
                <a:gd name="connsiteY5" fmla="*/ 82470 h 147466"/>
                <a:gd name="connsiteX6" fmla="*/ 64346 w 205473"/>
                <a:gd name="connsiteY6" fmla="*/ 139573 h 147466"/>
                <a:gd name="connsiteX7" fmla="*/ 99514 w 205473"/>
                <a:gd name="connsiteY7" fmla="*/ 139573 h 147466"/>
                <a:gd name="connsiteX8" fmla="*/ 118553 w 205473"/>
                <a:gd name="connsiteY8" fmla="*/ 120091 h 147466"/>
                <a:gd name="connsiteX9" fmla="*/ 197847 w 205473"/>
                <a:gd name="connsiteY9" fmla="*/ 39474 h 147466"/>
                <a:gd name="connsiteX10" fmla="*/ 205463 w 205473"/>
                <a:gd name="connsiteY10" fmla="*/ 22903 h 147466"/>
                <a:gd name="connsiteX11" fmla="*/ 197847 w 205473"/>
                <a:gd name="connsiteY11" fmla="*/ 5436 h 147466"/>
                <a:gd name="connsiteX12" fmla="*/ 166712 w 205473"/>
                <a:gd name="connsiteY12" fmla="*/ 7228 h 14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473" h="147466">
                  <a:moveTo>
                    <a:pt x="166712" y="7228"/>
                  </a:moveTo>
                  <a:cubicBezTo>
                    <a:pt x="141400" y="32756"/>
                    <a:pt x="116313" y="58285"/>
                    <a:pt x="91001" y="84037"/>
                  </a:cubicBezTo>
                  <a:cubicBezTo>
                    <a:pt x="84506" y="90531"/>
                    <a:pt x="78458" y="90531"/>
                    <a:pt x="71962" y="84037"/>
                  </a:cubicBezTo>
                  <a:cubicBezTo>
                    <a:pt x="60762" y="72841"/>
                    <a:pt x="49787" y="61868"/>
                    <a:pt x="38587" y="50671"/>
                  </a:cubicBezTo>
                  <a:cubicBezTo>
                    <a:pt x="29179" y="41266"/>
                    <a:pt x="15292" y="41042"/>
                    <a:pt x="6556" y="49999"/>
                  </a:cubicBezTo>
                  <a:cubicBezTo>
                    <a:pt x="-2403" y="58957"/>
                    <a:pt x="-2180" y="73065"/>
                    <a:pt x="7228" y="82470"/>
                  </a:cubicBezTo>
                  <a:cubicBezTo>
                    <a:pt x="26267" y="101504"/>
                    <a:pt x="45307" y="120539"/>
                    <a:pt x="64346" y="139573"/>
                  </a:cubicBezTo>
                  <a:cubicBezTo>
                    <a:pt x="74875" y="150098"/>
                    <a:pt x="89210" y="150098"/>
                    <a:pt x="99514" y="139573"/>
                  </a:cubicBezTo>
                  <a:cubicBezTo>
                    <a:pt x="106009" y="133079"/>
                    <a:pt x="112281" y="126585"/>
                    <a:pt x="118553" y="120091"/>
                  </a:cubicBezTo>
                  <a:cubicBezTo>
                    <a:pt x="144984" y="93219"/>
                    <a:pt x="171415" y="66347"/>
                    <a:pt x="197847" y="39474"/>
                  </a:cubicBezTo>
                  <a:cubicBezTo>
                    <a:pt x="202551" y="34548"/>
                    <a:pt x="205687" y="29173"/>
                    <a:pt x="205463" y="22903"/>
                  </a:cubicBezTo>
                  <a:cubicBezTo>
                    <a:pt x="205463" y="15513"/>
                    <a:pt x="202998" y="9915"/>
                    <a:pt x="197847" y="5436"/>
                  </a:cubicBezTo>
                  <a:cubicBezTo>
                    <a:pt x="189112" y="-2401"/>
                    <a:pt x="175672" y="-1730"/>
                    <a:pt x="166712" y="72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2" name="Полилиния 451">
              <a:extLst>
                <a:ext uri="{FF2B5EF4-FFF2-40B4-BE49-F238E27FC236}">
                  <a16:creationId xmlns:a16="http://schemas.microsoft.com/office/drawing/2014/main" id="{3EF22158-0DE6-F1E8-1BD9-FEEBCAB4610D}"/>
                </a:ext>
              </a:extLst>
            </p:cNvPr>
            <p:cNvSpPr/>
            <p:nvPr/>
          </p:nvSpPr>
          <p:spPr>
            <a:xfrm>
              <a:off x="10444621" y="2546782"/>
              <a:ext cx="413981" cy="414193"/>
            </a:xfrm>
            <a:custGeom>
              <a:avLst/>
              <a:gdLst>
                <a:gd name="connsiteX0" fmla="*/ 370486 w 413981"/>
                <a:gd name="connsiteY0" fmla="*/ 80531 h 414193"/>
                <a:gd name="connsiteX1" fmla="*/ 241466 w 413981"/>
                <a:gd name="connsiteY1" fmla="*/ 3050 h 414193"/>
                <a:gd name="connsiteX2" fmla="*/ 65854 w 413981"/>
                <a:gd name="connsiteY2" fmla="*/ 55675 h 414193"/>
                <a:gd name="connsiteX3" fmla="*/ 2688 w 413981"/>
                <a:gd name="connsiteY3" fmla="*/ 172792 h 414193"/>
                <a:gd name="connsiteX4" fmla="*/ 0 w 413981"/>
                <a:gd name="connsiteY4" fmla="*/ 191827 h 414193"/>
                <a:gd name="connsiteX5" fmla="*/ 0 w 413981"/>
                <a:gd name="connsiteY5" fmla="*/ 222506 h 414193"/>
                <a:gd name="connsiteX6" fmla="*/ 2464 w 413981"/>
                <a:gd name="connsiteY6" fmla="*/ 238853 h 414193"/>
                <a:gd name="connsiteX7" fmla="*/ 76606 w 413981"/>
                <a:gd name="connsiteY7" fmla="*/ 368064 h 414193"/>
                <a:gd name="connsiteX8" fmla="*/ 178075 w 413981"/>
                <a:gd name="connsiteY8" fmla="*/ 412402 h 414193"/>
                <a:gd name="connsiteX9" fmla="*/ 192411 w 413981"/>
                <a:gd name="connsiteY9" fmla="*/ 414194 h 414193"/>
                <a:gd name="connsiteX10" fmla="*/ 221530 w 413981"/>
                <a:gd name="connsiteY10" fmla="*/ 414194 h 414193"/>
                <a:gd name="connsiteX11" fmla="*/ 243929 w 413981"/>
                <a:gd name="connsiteY11" fmla="*/ 410835 h 414193"/>
                <a:gd name="connsiteX12" fmla="*/ 368470 w 413981"/>
                <a:gd name="connsiteY12" fmla="*/ 336713 h 414193"/>
                <a:gd name="connsiteX13" fmla="*/ 411253 w 413981"/>
                <a:gd name="connsiteY13" fmla="*/ 241317 h 414193"/>
                <a:gd name="connsiteX14" fmla="*/ 370486 w 413981"/>
                <a:gd name="connsiteY14" fmla="*/ 80531 h 414193"/>
                <a:gd name="connsiteX15" fmla="*/ 270361 w 413981"/>
                <a:gd name="connsiteY15" fmla="*/ 245123 h 414193"/>
                <a:gd name="connsiteX16" fmla="*/ 221754 w 413981"/>
                <a:gd name="connsiteY16" fmla="*/ 294389 h 414193"/>
                <a:gd name="connsiteX17" fmla="*/ 146716 w 413981"/>
                <a:gd name="connsiteY17" fmla="*/ 294613 h 414193"/>
                <a:gd name="connsiteX18" fmla="*/ 85118 w 413981"/>
                <a:gd name="connsiteY18" fmla="*/ 232807 h 414193"/>
                <a:gd name="connsiteX19" fmla="*/ 91838 w 413981"/>
                <a:gd name="connsiteY19" fmla="*/ 158908 h 414193"/>
                <a:gd name="connsiteX20" fmla="*/ 153660 w 413981"/>
                <a:gd name="connsiteY20" fmla="*/ 164059 h 414193"/>
                <a:gd name="connsiteX21" fmla="*/ 184124 w 413981"/>
                <a:gd name="connsiteY21" fmla="*/ 194738 h 414193"/>
                <a:gd name="connsiteX22" fmla="*/ 187035 w 413981"/>
                <a:gd name="connsiteY22" fmla="*/ 190707 h 414193"/>
                <a:gd name="connsiteX23" fmla="*/ 258713 w 413981"/>
                <a:gd name="connsiteY23" fmla="*/ 117928 h 414193"/>
                <a:gd name="connsiteX24" fmla="*/ 332407 w 413981"/>
                <a:gd name="connsiteY24" fmla="*/ 122183 h 414193"/>
                <a:gd name="connsiteX25" fmla="*/ 327927 w 413981"/>
                <a:gd name="connsiteY25" fmla="*/ 186005 h 414193"/>
                <a:gd name="connsiteX26" fmla="*/ 270361 w 413981"/>
                <a:gd name="connsiteY26" fmla="*/ 245123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981" h="414193">
                  <a:moveTo>
                    <a:pt x="370486" y="80531"/>
                  </a:moveTo>
                  <a:cubicBezTo>
                    <a:pt x="337784" y="37984"/>
                    <a:pt x="294328" y="11559"/>
                    <a:pt x="241466" y="3050"/>
                  </a:cubicBezTo>
                  <a:cubicBezTo>
                    <a:pt x="174715" y="-7699"/>
                    <a:pt x="115805" y="9992"/>
                    <a:pt x="65854" y="55675"/>
                  </a:cubicBezTo>
                  <a:cubicBezTo>
                    <a:pt x="31359" y="87249"/>
                    <a:pt x="10752" y="126662"/>
                    <a:pt x="2688" y="172792"/>
                  </a:cubicBezTo>
                  <a:cubicBezTo>
                    <a:pt x="1568" y="179063"/>
                    <a:pt x="896" y="185557"/>
                    <a:pt x="0" y="191827"/>
                  </a:cubicBezTo>
                  <a:cubicBezTo>
                    <a:pt x="0" y="202128"/>
                    <a:pt x="0" y="212429"/>
                    <a:pt x="0" y="222506"/>
                  </a:cubicBezTo>
                  <a:cubicBezTo>
                    <a:pt x="896" y="227880"/>
                    <a:pt x="1568" y="233255"/>
                    <a:pt x="2464" y="238853"/>
                  </a:cubicBezTo>
                  <a:cubicBezTo>
                    <a:pt x="10752" y="291254"/>
                    <a:pt x="35839" y="334473"/>
                    <a:pt x="76606" y="368064"/>
                  </a:cubicBezTo>
                  <a:cubicBezTo>
                    <a:pt x="106173" y="392472"/>
                    <a:pt x="140221" y="406804"/>
                    <a:pt x="178075" y="412402"/>
                  </a:cubicBezTo>
                  <a:cubicBezTo>
                    <a:pt x="182779" y="413074"/>
                    <a:pt x="187708" y="413746"/>
                    <a:pt x="192411" y="414194"/>
                  </a:cubicBezTo>
                  <a:cubicBezTo>
                    <a:pt x="202043" y="414194"/>
                    <a:pt x="211899" y="414194"/>
                    <a:pt x="221530" y="414194"/>
                  </a:cubicBezTo>
                  <a:cubicBezTo>
                    <a:pt x="228922" y="413074"/>
                    <a:pt x="236538" y="412402"/>
                    <a:pt x="243929" y="410835"/>
                  </a:cubicBezTo>
                  <a:cubicBezTo>
                    <a:pt x="294552" y="401430"/>
                    <a:pt x="335991" y="376573"/>
                    <a:pt x="368470" y="336713"/>
                  </a:cubicBezTo>
                  <a:cubicBezTo>
                    <a:pt x="391094" y="308721"/>
                    <a:pt x="405654" y="276922"/>
                    <a:pt x="411253" y="241317"/>
                  </a:cubicBezTo>
                  <a:cubicBezTo>
                    <a:pt x="420213" y="182422"/>
                    <a:pt x="407222" y="128230"/>
                    <a:pt x="370486" y="80531"/>
                  </a:cubicBezTo>
                  <a:close/>
                  <a:moveTo>
                    <a:pt x="270361" y="245123"/>
                  </a:moveTo>
                  <a:cubicBezTo>
                    <a:pt x="254233" y="261471"/>
                    <a:pt x="238106" y="278042"/>
                    <a:pt x="221754" y="294389"/>
                  </a:cubicBezTo>
                  <a:cubicBezTo>
                    <a:pt x="199355" y="317006"/>
                    <a:pt x="169116" y="317230"/>
                    <a:pt x="146716" y="294613"/>
                  </a:cubicBezTo>
                  <a:cubicBezTo>
                    <a:pt x="126109" y="274011"/>
                    <a:pt x="105501" y="253633"/>
                    <a:pt x="85118" y="232807"/>
                  </a:cubicBezTo>
                  <a:cubicBezTo>
                    <a:pt x="64063" y="211309"/>
                    <a:pt x="67422" y="175927"/>
                    <a:pt x="91838" y="158908"/>
                  </a:cubicBezTo>
                  <a:cubicBezTo>
                    <a:pt x="111101" y="145472"/>
                    <a:pt x="136861" y="147488"/>
                    <a:pt x="153660" y="164059"/>
                  </a:cubicBezTo>
                  <a:cubicBezTo>
                    <a:pt x="163740" y="173912"/>
                    <a:pt x="173371" y="183989"/>
                    <a:pt x="184124" y="194738"/>
                  </a:cubicBezTo>
                  <a:cubicBezTo>
                    <a:pt x="185244" y="193171"/>
                    <a:pt x="185915" y="191827"/>
                    <a:pt x="187035" y="190707"/>
                  </a:cubicBezTo>
                  <a:cubicBezTo>
                    <a:pt x="211003" y="166298"/>
                    <a:pt x="234747" y="142113"/>
                    <a:pt x="258713" y="117928"/>
                  </a:cubicBezTo>
                  <a:cubicBezTo>
                    <a:pt x="279993" y="96431"/>
                    <a:pt x="314264" y="98446"/>
                    <a:pt x="332407" y="122183"/>
                  </a:cubicBezTo>
                  <a:cubicBezTo>
                    <a:pt x="346967" y="141441"/>
                    <a:pt x="345399" y="167866"/>
                    <a:pt x="327927" y="186005"/>
                  </a:cubicBezTo>
                  <a:cubicBezTo>
                    <a:pt x="308888" y="205935"/>
                    <a:pt x="289625" y="225417"/>
                    <a:pt x="270361" y="24512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53" name="Рисунок 2">
            <a:extLst>
              <a:ext uri="{FF2B5EF4-FFF2-40B4-BE49-F238E27FC236}">
                <a16:creationId xmlns:a16="http://schemas.microsoft.com/office/drawing/2014/main" id="{AFC90330-E20B-0B4F-9C41-80B93BDE4D22}"/>
              </a:ext>
            </a:extLst>
          </p:cNvPr>
          <p:cNvGrpSpPr/>
          <p:nvPr/>
        </p:nvGrpSpPr>
        <p:grpSpPr>
          <a:xfrm>
            <a:off x="3444812" y="4996515"/>
            <a:ext cx="323965" cy="323958"/>
            <a:chOff x="10899105" y="2546782"/>
            <a:chExt cx="414202" cy="414193"/>
          </a:xfrm>
          <a:solidFill>
            <a:schemeClr val="tx2"/>
          </a:solidFill>
        </p:grpSpPr>
        <p:sp>
          <p:nvSpPr>
            <p:cNvPr id="454" name="Полилиния 453">
              <a:extLst>
                <a:ext uri="{FF2B5EF4-FFF2-40B4-BE49-F238E27FC236}">
                  <a16:creationId xmlns:a16="http://schemas.microsoft.com/office/drawing/2014/main" id="{556B47AA-B5BA-D9EF-AD9C-CD1BDAD2C316}"/>
                </a:ext>
              </a:extLst>
            </p:cNvPr>
            <p:cNvSpPr/>
            <p:nvPr/>
          </p:nvSpPr>
          <p:spPr>
            <a:xfrm>
              <a:off x="11023971" y="2671452"/>
              <a:ext cx="164855" cy="165016"/>
            </a:xfrm>
            <a:custGeom>
              <a:avLst/>
              <a:gdLst>
                <a:gd name="connsiteX0" fmla="*/ 126232 w 164855"/>
                <a:gd name="connsiteY0" fmla="*/ 157627 h 165016"/>
                <a:gd name="connsiteX1" fmla="*/ 143480 w 164855"/>
                <a:gd name="connsiteY1" fmla="*/ 165017 h 165016"/>
                <a:gd name="connsiteX2" fmla="*/ 149304 w 164855"/>
                <a:gd name="connsiteY2" fmla="*/ 163673 h 165016"/>
                <a:gd name="connsiteX3" fmla="*/ 157815 w 164855"/>
                <a:gd name="connsiteY3" fmla="*/ 126948 h 165016"/>
                <a:gd name="connsiteX4" fmla="*/ 122648 w 164855"/>
                <a:gd name="connsiteY4" fmla="*/ 91790 h 165016"/>
                <a:gd name="connsiteX5" fmla="*/ 122648 w 164855"/>
                <a:gd name="connsiteY5" fmla="*/ 73427 h 165016"/>
                <a:gd name="connsiteX6" fmla="*/ 157815 w 164855"/>
                <a:gd name="connsiteY6" fmla="*/ 38270 h 165016"/>
                <a:gd name="connsiteX7" fmla="*/ 163639 w 164855"/>
                <a:gd name="connsiteY7" fmla="*/ 15428 h 165016"/>
                <a:gd name="connsiteX8" fmla="*/ 127128 w 164855"/>
                <a:gd name="connsiteY8" fmla="*/ 6919 h 165016"/>
                <a:gd name="connsiteX9" fmla="*/ 92409 w 164855"/>
                <a:gd name="connsiteY9" fmla="*/ 41404 h 165016"/>
                <a:gd name="connsiteX10" fmla="*/ 72698 w 164855"/>
                <a:gd name="connsiteY10" fmla="*/ 41404 h 165016"/>
                <a:gd name="connsiteX11" fmla="*/ 38427 w 164855"/>
                <a:gd name="connsiteY11" fmla="*/ 7143 h 165016"/>
                <a:gd name="connsiteX12" fmla="*/ 9531 w 164855"/>
                <a:gd name="connsiteY12" fmla="*/ 4007 h 165016"/>
                <a:gd name="connsiteX13" fmla="*/ 7291 w 164855"/>
                <a:gd name="connsiteY13" fmla="*/ 38270 h 165016"/>
                <a:gd name="connsiteX14" fmla="*/ 42234 w 164855"/>
                <a:gd name="connsiteY14" fmla="*/ 73427 h 165016"/>
                <a:gd name="connsiteX15" fmla="*/ 46267 w 164855"/>
                <a:gd name="connsiteY15" fmla="*/ 79697 h 165016"/>
                <a:gd name="connsiteX16" fmla="*/ 42683 w 164855"/>
                <a:gd name="connsiteY16" fmla="*/ 90894 h 165016"/>
                <a:gd name="connsiteX17" fmla="*/ 7291 w 164855"/>
                <a:gd name="connsiteY17" fmla="*/ 126276 h 165016"/>
                <a:gd name="connsiteX18" fmla="*/ 2588 w 164855"/>
                <a:gd name="connsiteY18" fmla="*/ 152924 h 165016"/>
                <a:gd name="connsiteX19" fmla="*/ 38203 w 164855"/>
                <a:gd name="connsiteY19" fmla="*/ 157627 h 165016"/>
                <a:gd name="connsiteX20" fmla="*/ 73146 w 164855"/>
                <a:gd name="connsiteY20" fmla="*/ 122693 h 165016"/>
                <a:gd name="connsiteX21" fmla="*/ 91961 w 164855"/>
                <a:gd name="connsiteY21" fmla="*/ 122469 h 165016"/>
                <a:gd name="connsiteX22" fmla="*/ 126232 w 164855"/>
                <a:gd name="connsiteY22" fmla="*/ 157627 h 16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4855" h="165016">
                  <a:moveTo>
                    <a:pt x="126232" y="157627"/>
                  </a:moveTo>
                  <a:cubicBezTo>
                    <a:pt x="130712" y="162105"/>
                    <a:pt x="136087" y="164793"/>
                    <a:pt x="143480" y="165017"/>
                  </a:cubicBezTo>
                  <a:cubicBezTo>
                    <a:pt x="144824" y="164793"/>
                    <a:pt x="147064" y="164569"/>
                    <a:pt x="149304" y="163673"/>
                  </a:cubicBezTo>
                  <a:cubicBezTo>
                    <a:pt x="165207" y="158522"/>
                    <a:pt x="169687" y="139040"/>
                    <a:pt x="157815" y="126948"/>
                  </a:cubicBezTo>
                  <a:cubicBezTo>
                    <a:pt x="146167" y="115079"/>
                    <a:pt x="134520" y="103434"/>
                    <a:pt x="122648" y="91790"/>
                  </a:cubicBezTo>
                  <a:cubicBezTo>
                    <a:pt x="116376" y="85520"/>
                    <a:pt x="116376" y="79697"/>
                    <a:pt x="122648" y="73427"/>
                  </a:cubicBezTo>
                  <a:cubicBezTo>
                    <a:pt x="134296" y="61783"/>
                    <a:pt x="146167" y="50138"/>
                    <a:pt x="157815" y="38270"/>
                  </a:cubicBezTo>
                  <a:cubicBezTo>
                    <a:pt x="164087" y="31775"/>
                    <a:pt x="166551" y="24162"/>
                    <a:pt x="163639" y="15428"/>
                  </a:cubicBezTo>
                  <a:cubicBezTo>
                    <a:pt x="158487" y="-247"/>
                    <a:pt x="139224" y="-4726"/>
                    <a:pt x="127128" y="6919"/>
                  </a:cubicBezTo>
                  <a:cubicBezTo>
                    <a:pt x="115481" y="18339"/>
                    <a:pt x="104057" y="29984"/>
                    <a:pt x="92409" y="41404"/>
                  </a:cubicBezTo>
                  <a:cubicBezTo>
                    <a:pt x="85241" y="48571"/>
                    <a:pt x="79866" y="48571"/>
                    <a:pt x="72698" y="41404"/>
                  </a:cubicBezTo>
                  <a:cubicBezTo>
                    <a:pt x="61274" y="29984"/>
                    <a:pt x="49850" y="18563"/>
                    <a:pt x="38427" y="7143"/>
                  </a:cubicBezTo>
                  <a:cubicBezTo>
                    <a:pt x="30139" y="-1143"/>
                    <a:pt x="18715" y="-2263"/>
                    <a:pt x="9531" y="4007"/>
                  </a:cubicBezTo>
                  <a:cubicBezTo>
                    <a:pt x="-1892" y="12069"/>
                    <a:pt x="-3012" y="27744"/>
                    <a:pt x="7291" y="38270"/>
                  </a:cubicBezTo>
                  <a:cubicBezTo>
                    <a:pt x="18939" y="50138"/>
                    <a:pt x="30810" y="61559"/>
                    <a:pt x="42234" y="73427"/>
                  </a:cubicBezTo>
                  <a:cubicBezTo>
                    <a:pt x="44027" y="75219"/>
                    <a:pt x="45594" y="77458"/>
                    <a:pt x="46267" y="79697"/>
                  </a:cubicBezTo>
                  <a:cubicBezTo>
                    <a:pt x="47610" y="83952"/>
                    <a:pt x="46042" y="87759"/>
                    <a:pt x="42683" y="90894"/>
                  </a:cubicBezTo>
                  <a:cubicBezTo>
                    <a:pt x="30810" y="102539"/>
                    <a:pt x="19163" y="114407"/>
                    <a:pt x="7291" y="126276"/>
                  </a:cubicBezTo>
                  <a:cubicBezTo>
                    <a:pt x="-325" y="134113"/>
                    <a:pt x="-2116" y="143967"/>
                    <a:pt x="2588" y="152924"/>
                  </a:cubicBezTo>
                  <a:cubicBezTo>
                    <a:pt x="9531" y="166360"/>
                    <a:pt x="27003" y="168599"/>
                    <a:pt x="38203" y="157627"/>
                  </a:cubicBezTo>
                  <a:cubicBezTo>
                    <a:pt x="49850" y="146206"/>
                    <a:pt x="61498" y="134337"/>
                    <a:pt x="73146" y="122693"/>
                  </a:cubicBezTo>
                  <a:cubicBezTo>
                    <a:pt x="79642" y="116199"/>
                    <a:pt x="85466" y="116199"/>
                    <a:pt x="91961" y="122469"/>
                  </a:cubicBezTo>
                  <a:cubicBezTo>
                    <a:pt x="103161" y="134561"/>
                    <a:pt x="114585" y="145982"/>
                    <a:pt x="126232" y="15762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5" name="Полилиния 454">
              <a:extLst>
                <a:ext uri="{FF2B5EF4-FFF2-40B4-BE49-F238E27FC236}">
                  <a16:creationId xmlns:a16="http://schemas.microsoft.com/office/drawing/2014/main" id="{6C6332F4-FEB4-12E5-4181-030677971CDC}"/>
                </a:ext>
              </a:extLst>
            </p:cNvPr>
            <p:cNvSpPr/>
            <p:nvPr/>
          </p:nvSpPr>
          <p:spPr>
            <a:xfrm>
              <a:off x="10899105" y="2546782"/>
              <a:ext cx="414202" cy="414193"/>
            </a:xfrm>
            <a:custGeom>
              <a:avLst/>
              <a:gdLst>
                <a:gd name="connsiteX0" fmla="*/ 370710 w 414202"/>
                <a:gd name="connsiteY0" fmla="*/ 80531 h 414193"/>
                <a:gd name="connsiteX1" fmla="*/ 241691 w 414202"/>
                <a:gd name="connsiteY1" fmla="*/ 3050 h 414193"/>
                <a:gd name="connsiteX2" fmla="*/ 66078 w 414202"/>
                <a:gd name="connsiteY2" fmla="*/ 55675 h 414193"/>
                <a:gd name="connsiteX3" fmla="*/ 2688 w 414202"/>
                <a:gd name="connsiteY3" fmla="*/ 172792 h 414193"/>
                <a:gd name="connsiteX4" fmla="*/ 0 w 414202"/>
                <a:gd name="connsiteY4" fmla="*/ 191827 h 414193"/>
                <a:gd name="connsiteX5" fmla="*/ 0 w 414202"/>
                <a:gd name="connsiteY5" fmla="*/ 222506 h 414193"/>
                <a:gd name="connsiteX6" fmla="*/ 2464 w 414202"/>
                <a:gd name="connsiteY6" fmla="*/ 238853 h 414193"/>
                <a:gd name="connsiteX7" fmla="*/ 76606 w 414202"/>
                <a:gd name="connsiteY7" fmla="*/ 368064 h 414193"/>
                <a:gd name="connsiteX8" fmla="*/ 178075 w 414202"/>
                <a:gd name="connsiteY8" fmla="*/ 412402 h 414193"/>
                <a:gd name="connsiteX9" fmla="*/ 192412 w 414202"/>
                <a:gd name="connsiteY9" fmla="*/ 414194 h 414193"/>
                <a:gd name="connsiteX10" fmla="*/ 221531 w 414202"/>
                <a:gd name="connsiteY10" fmla="*/ 414194 h 414193"/>
                <a:gd name="connsiteX11" fmla="*/ 243930 w 414202"/>
                <a:gd name="connsiteY11" fmla="*/ 410835 h 414193"/>
                <a:gd name="connsiteX12" fmla="*/ 368695 w 414202"/>
                <a:gd name="connsiteY12" fmla="*/ 336489 h 414193"/>
                <a:gd name="connsiteX13" fmla="*/ 411253 w 414202"/>
                <a:gd name="connsiteY13" fmla="*/ 241540 h 414193"/>
                <a:gd name="connsiteX14" fmla="*/ 370710 w 414202"/>
                <a:gd name="connsiteY14" fmla="*/ 80531 h 414193"/>
                <a:gd name="connsiteX15" fmla="*/ 176955 w 414202"/>
                <a:gd name="connsiteY15" fmla="*/ 306033 h 414193"/>
                <a:gd name="connsiteX16" fmla="*/ 165084 w 414202"/>
                <a:gd name="connsiteY16" fmla="*/ 315663 h 414193"/>
                <a:gd name="connsiteX17" fmla="*/ 102814 w 414202"/>
                <a:gd name="connsiteY17" fmla="*/ 304242 h 414193"/>
                <a:gd name="connsiteX18" fmla="*/ 104381 w 414202"/>
                <a:gd name="connsiteY18" fmla="*/ 241764 h 414193"/>
                <a:gd name="connsiteX19" fmla="*/ 134621 w 414202"/>
                <a:gd name="connsiteY19" fmla="*/ 211309 h 414193"/>
                <a:gd name="connsiteX20" fmla="*/ 138876 w 414202"/>
                <a:gd name="connsiteY20" fmla="*/ 208398 h 414193"/>
                <a:gd name="connsiteX21" fmla="*/ 135069 w 414202"/>
                <a:gd name="connsiteY21" fmla="*/ 204367 h 414193"/>
                <a:gd name="connsiteX22" fmla="*/ 104381 w 414202"/>
                <a:gd name="connsiteY22" fmla="*/ 173240 h 414193"/>
                <a:gd name="connsiteX23" fmla="*/ 96317 w 414202"/>
                <a:gd name="connsiteY23" fmla="*/ 121735 h 414193"/>
                <a:gd name="connsiteX24" fmla="*/ 140221 w 414202"/>
                <a:gd name="connsiteY24" fmla="*/ 92848 h 414193"/>
                <a:gd name="connsiteX25" fmla="*/ 176284 w 414202"/>
                <a:gd name="connsiteY25" fmla="*/ 108075 h 414193"/>
                <a:gd name="connsiteX26" fmla="*/ 206747 w 414202"/>
                <a:gd name="connsiteY26" fmla="*/ 138754 h 414193"/>
                <a:gd name="connsiteX27" fmla="*/ 210107 w 414202"/>
                <a:gd name="connsiteY27" fmla="*/ 135619 h 414193"/>
                <a:gd name="connsiteX28" fmla="*/ 240571 w 414202"/>
                <a:gd name="connsiteY28" fmla="*/ 105612 h 414193"/>
                <a:gd name="connsiteX29" fmla="*/ 289625 w 414202"/>
                <a:gd name="connsiteY29" fmla="*/ 95759 h 414193"/>
                <a:gd name="connsiteX30" fmla="*/ 321432 w 414202"/>
                <a:gd name="connsiteY30" fmla="*/ 135395 h 414193"/>
                <a:gd name="connsiteX31" fmla="*/ 306872 w 414202"/>
                <a:gd name="connsiteY31" fmla="*/ 176375 h 414193"/>
                <a:gd name="connsiteX32" fmla="*/ 279097 w 414202"/>
                <a:gd name="connsiteY32" fmla="*/ 204143 h 414193"/>
                <a:gd name="connsiteX33" fmla="*/ 275737 w 414202"/>
                <a:gd name="connsiteY33" fmla="*/ 207502 h 414193"/>
                <a:gd name="connsiteX34" fmla="*/ 278873 w 414202"/>
                <a:gd name="connsiteY34" fmla="*/ 210861 h 414193"/>
                <a:gd name="connsiteX35" fmla="*/ 307096 w 414202"/>
                <a:gd name="connsiteY35" fmla="*/ 239301 h 414193"/>
                <a:gd name="connsiteX36" fmla="*/ 284697 w 414202"/>
                <a:gd name="connsiteY36" fmla="*/ 321037 h 414193"/>
                <a:gd name="connsiteX37" fmla="*/ 241018 w 414202"/>
                <a:gd name="connsiteY37" fmla="*/ 310288 h 414193"/>
                <a:gd name="connsiteX38" fmla="*/ 210331 w 414202"/>
                <a:gd name="connsiteY38" fmla="*/ 279833 h 414193"/>
                <a:gd name="connsiteX39" fmla="*/ 207195 w 414202"/>
                <a:gd name="connsiteY39" fmla="*/ 276026 h 414193"/>
                <a:gd name="connsiteX40" fmla="*/ 176955 w 414202"/>
                <a:gd name="connsiteY40" fmla="*/ 306033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14202" h="414193">
                  <a:moveTo>
                    <a:pt x="370710" y="80531"/>
                  </a:moveTo>
                  <a:cubicBezTo>
                    <a:pt x="338008" y="37984"/>
                    <a:pt x="294552" y="11559"/>
                    <a:pt x="241691" y="3050"/>
                  </a:cubicBezTo>
                  <a:cubicBezTo>
                    <a:pt x="174940" y="-7699"/>
                    <a:pt x="116030" y="9992"/>
                    <a:pt x="66078" y="55675"/>
                  </a:cubicBezTo>
                  <a:cubicBezTo>
                    <a:pt x="31583" y="87249"/>
                    <a:pt x="10977" y="126662"/>
                    <a:pt x="2688" y="172792"/>
                  </a:cubicBezTo>
                  <a:cubicBezTo>
                    <a:pt x="1568" y="179063"/>
                    <a:pt x="897" y="185557"/>
                    <a:pt x="0" y="191827"/>
                  </a:cubicBezTo>
                  <a:cubicBezTo>
                    <a:pt x="0" y="202128"/>
                    <a:pt x="0" y="212429"/>
                    <a:pt x="0" y="222506"/>
                  </a:cubicBezTo>
                  <a:cubicBezTo>
                    <a:pt x="897" y="227880"/>
                    <a:pt x="1568" y="233255"/>
                    <a:pt x="2464" y="238853"/>
                  </a:cubicBezTo>
                  <a:cubicBezTo>
                    <a:pt x="10752" y="291254"/>
                    <a:pt x="35839" y="334473"/>
                    <a:pt x="76606" y="368064"/>
                  </a:cubicBezTo>
                  <a:cubicBezTo>
                    <a:pt x="106174" y="392472"/>
                    <a:pt x="140221" y="406804"/>
                    <a:pt x="178075" y="412402"/>
                  </a:cubicBezTo>
                  <a:cubicBezTo>
                    <a:pt x="182779" y="413074"/>
                    <a:pt x="187708" y="413746"/>
                    <a:pt x="192412" y="414194"/>
                  </a:cubicBezTo>
                  <a:cubicBezTo>
                    <a:pt x="202043" y="414194"/>
                    <a:pt x="211899" y="414194"/>
                    <a:pt x="221531" y="414194"/>
                  </a:cubicBezTo>
                  <a:cubicBezTo>
                    <a:pt x="228922" y="413074"/>
                    <a:pt x="236538" y="412402"/>
                    <a:pt x="243930" y="410835"/>
                  </a:cubicBezTo>
                  <a:cubicBezTo>
                    <a:pt x="294776" y="401430"/>
                    <a:pt x="336215" y="376573"/>
                    <a:pt x="368695" y="336489"/>
                  </a:cubicBezTo>
                  <a:cubicBezTo>
                    <a:pt x="391318" y="308721"/>
                    <a:pt x="405654" y="276922"/>
                    <a:pt x="411253" y="241540"/>
                  </a:cubicBezTo>
                  <a:cubicBezTo>
                    <a:pt x="420662" y="182422"/>
                    <a:pt x="407669" y="128230"/>
                    <a:pt x="370710" y="80531"/>
                  </a:cubicBezTo>
                  <a:close/>
                  <a:moveTo>
                    <a:pt x="176955" y="306033"/>
                  </a:moveTo>
                  <a:cubicBezTo>
                    <a:pt x="173372" y="309617"/>
                    <a:pt x="169340" y="312976"/>
                    <a:pt x="165084" y="315663"/>
                  </a:cubicBezTo>
                  <a:cubicBezTo>
                    <a:pt x="144700" y="327979"/>
                    <a:pt x="118045" y="322829"/>
                    <a:pt x="102814" y="304242"/>
                  </a:cubicBezTo>
                  <a:cubicBezTo>
                    <a:pt x="88030" y="285879"/>
                    <a:pt x="88478" y="259007"/>
                    <a:pt x="104381" y="241764"/>
                  </a:cubicBezTo>
                  <a:cubicBezTo>
                    <a:pt x="114014" y="231239"/>
                    <a:pt x="124541" y="221386"/>
                    <a:pt x="134621" y="211309"/>
                  </a:cubicBezTo>
                  <a:cubicBezTo>
                    <a:pt x="135741" y="210190"/>
                    <a:pt x="137309" y="209518"/>
                    <a:pt x="138876" y="208398"/>
                  </a:cubicBezTo>
                  <a:cubicBezTo>
                    <a:pt x="137085" y="206383"/>
                    <a:pt x="136189" y="205263"/>
                    <a:pt x="135069" y="204367"/>
                  </a:cubicBezTo>
                  <a:cubicBezTo>
                    <a:pt x="124765" y="194066"/>
                    <a:pt x="114014" y="184213"/>
                    <a:pt x="104381" y="173240"/>
                  </a:cubicBezTo>
                  <a:cubicBezTo>
                    <a:pt x="90942" y="158013"/>
                    <a:pt x="88255" y="140322"/>
                    <a:pt x="96317" y="121735"/>
                  </a:cubicBezTo>
                  <a:cubicBezTo>
                    <a:pt x="104606" y="103149"/>
                    <a:pt x="119614" y="93296"/>
                    <a:pt x="140221" y="92848"/>
                  </a:cubicBezTo>
                  <a:cubicBezTo>
                    <a:pt x="154556" y="92400"/>
                    <a:pt x="166428" y="97998"/>
                    <a:pt x="176284" y="108075"/>
                  </a:cubicBezTo>
                  <a:cubicBezTo>
                    <a:pt x="186364" y="118152"/>
                    <a:pt x="196443" y="128230"/>
                    <a:pt x="206747" y="138754"/>
                  </a:cubicBezTo>
                  <a:cubicBezTo>
                    <a:pt x="207867" y="137635"/>
                    <a:pt x="208987" y="136739"/>
                    <a:pt x="210107" y="135619"/>
                  </a:cubicBezTo>
                  <a:cubicBezTo>
                    <a:pt x="220187" y="125542"/>
                    <a:pt x="230042" y="115241"/>
                    <a:pt x="240571" y="105612"/>
                  </a:cubicBezTo>
                  <a:cubicBezTo>
                    <a:pt x="254682" y="92624"/>
                    <a:pt x="271706" y="89265"/>
                    <a:pt x="289625" y="95759"/>
                  </a:cubicBezTo>
                  <a:cubicBezTo>
                    <a:pt x="307992" y="102253"/>
                    <a:pt x="318744" y="116137"/>
                    <a:pt x="321432" y="135395"/>
                  </a:cubicBezTo>
                  <a:cubicBezTo>
                    <a:pt x="323672" y="151295"/>
                    <a:pt x="318296" y="165179"/>
                    <a:pt x="306872" y="176375"/>
                  </a:cubicBezTo>
                  <a:cubicBezTo>
                    <a:pt x="297689" y="185557"/>
                    <a:pt x="288505" y="194738"/>
                    <a:pt x="279097" y="204143"/>
                  </a:cubicBezTo>
                  <a:cubicBezTo>
                    <a:pt x="277977" y="205263"/>
                    <a:pt x="277081" y="206159"/>
                    <a:pt x="275737" y="207502"/>
                  </a:cubicBezTo>
                  <a:cubicBezTo>
                    <a:pt x="276857" y="208622"/>
                    <a:pt x="277753" y="209742"/>
                    <a:pt x="278873" y="210861"/>
                  </a:cubicBezTo>
                  <a:cubicBezTo>
                    <a:pt x="288281" y="220267"/>
                    <a:pt x="297912" y="229672"/>
                    <a:pt x="307096" y="239301"/>
                  </a:cubicBezTo>
                  <a:cubicBezTo>
                    <a:pt x="333975" y="267069"/>
                    <a:pt x="321880" y="311856"/>
                    <a:pt x="284697" y="321037"/>
                  </a:cubicBezTo>
                  <a:cubicBezTo>
                    <a:pt x="268570" y="325068"/>
                    <a:pt x="253562" y="321485"/>
                    <a:pt x="241018" y="310288"/>
                  </a:cubicBezTo>
                  <a:cubicBezTo>
                    <a:pt x="230267" y="300659"/>
                    <a:pt x="220411" y="290134"/>
                    <a:pt x="210331" y="279833"/>
                  </a:cubicBezTo>
                  <a:cubicBezTo>
                    <a:pt x="209211" y="278714"/>
                    <a:pt x="208539" y="277594"/>
                    <a:pt x="207195" y="276026"/>
                  </a:cubicBezTo>
                  <a:cubicBezTo>
                    <a:pt x="196892" y="286103"/>
                    <a:pt x="187035" y="296181"/>
                    <a:pt x="176955" y="30603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56" name="Рисунок 2">
            <a:extLst>
              <a:ext uri="{FF2B5EF4-FFF2-40B4-BE49-F238E27FC236}">
                <a16:creationId xmlns:a16="http://schemas.microsoft.com/office/drawing/2014/main" id="{A83164E4-BDA7-95AA-881F-F40A3B821E7A}"/>
              </a:ext>
            </a:extLst>
          </p:cNvPr>
          <p:cNvGrpSpPr/>
          <p:nvPr/>
        </p:nvGrpSpPr>
        <p:grpSpPr>
          <a:xfrm>
            <a:off x="1694021" y="5407386"/>
            <a:ext cx="323615" cy="323702"/>
            <a:chOff x="11392565" y="2546885"/>
            <a:chExt cx="413755" cy="413866"/>
          </a:xfrm>
          <a:solidFill>
            <a:schemeClr val="tx2"/>
          </a:solidFill>
        </p:grpSpPr>
        <p:sp>
          <p:nvSpPr>
            <p:cNvPr id="457" name="Полилиния 456">
              <a:extLst>
                <a:ext uri="{FF2B5EF4-FFF2-40B4-BE49-F238E27FC236}">
                  <a16:creationId xmlns:a16="http://schemas.microsoft.com/office/drawing/2014/main" id="{C4DA1623-723F-18BD-75B7-2EEBEC3517E8}"/>
                </a:ext>
              </a:extLst>
            </p:cNvPr>
            <p:cNvSpPr/>
            <p:nvPr/>
          </p:nvSpPr>
          <p:spPr>
            <a:xfrm>
              <a:off x="11501426" y="2655753"/>
              <a:ext cx="196890" cy="196838"/>
            </a:xfrm>
            <a:custGeom>
              <a:avLst/>
              <a:gdLst>
                <a:gd name="connsiteX0" fmla="*/ 127004 w 196890"/>
                <a:gd name="connsiteY0" fmla="*/ 83976 h 196838"/>
                <a:gd name="connsiteX1" fmla="*/ 112669 w 196890"/>
                <a:gd name="connsiteY1" fmla="*/ 69868 h 196838"/>
                <a:gd name="connsiteX2" fmla="*/ 112669 w 196890"/>
                <a:gd name="connsiteY2" fmla="*/ 4255 h 196838"/>
                <a:gd name="connsiteX3" fmla="*/ 112444 w 196890"/>
                <a:gd name="connsiteY3" fmla="*/ 0 h 196838"/>
                <a:gd name="connsiteX4" fmla="*/ 83998 w 196890"/>
                <a:gd name="connsiteY4" fmla="*/ 0 h 196838"/>
                <a:gd name="connsiteX5" fmla="*/ 83998 w 196890"/>
                <a:gd name="connsiteY5" fmla="*/ 4703 h 196838"/>
                <a:gd name="connsiteX6" fmla="*/ 83998 w 196890"/>
                <a:gd name="connsiteY6" fmla="*/ 70092 h 196838"/>
                <a:gd name="connsiteX7" fmla="*/ 69886 w 196890"/>
                <a:gd name="connsiteY7" fmla="*/ 84200 h 196838"/>
                <a:gd name="connsiteX8" fmla="*/ 4480 w 196890"/>
                <a:gd name="connsiteY8" fmla="*/ 84200 h 196838"/>
                <a:gd name="connsiteX9" fmla="*/ 0 w 196890"/>
                <a:gd name="connsiteY9" fmla="*/ 84200 h 196838"/>
                <a:gd name="connsiteX10" fmla="*/ 0 w 196890"/>
                <a:gd name="connsiteY10" fmla="*/ 112863 h 196838"/>
                <a:gd name="connsiteX11" fmla="*/ 4703 w 196890"/>
                <a:gd name="connsiteY11" fmla="*/ 112863 h 196838"/>
                <a:gd name="connsiteX12" fmla="*/ 70110 w 196890"/>
                <a:gd name="connsiteY12" fmla="*/ 112863 h 196838"/>
                <a:gd name="connsiteX13" fmla="*/ 83998 w 196890"/>
                <a:gd name="connsiteY13" fmla="*/ 126971 h 196838"/>
                <a:gd name="connsiteX14" fmla="*/ 83998 w 196890"/>
                <a:gd name="connsiteY14" fmla="*/ 192360 h 196838"/>
                <a:gd name="connsiteX15" fmla="*/ 83998 w 196890"/>
                <a:gd name="connsiteY15" fmla="*/ 196839 h 196838"/>
                <a:gd name="connsiteX16" fmla="*/ 112669 w 196890"/>
                <a:gd name="connsiteY16" fmla="*/ 196839 h 196838"/>
                <a:gd name="connsiteX17" fmla="*/ 112669 w 196890"/>
                <a:gd name="connsiteY17" fmla="*/ 192136 h 196838"/>
                <a:gd name="connsiteX18" fmla="*/ 112669 w 196890"/>
                <a:gd name="connsiteY18" fmla="*/ 126747 h 196838"/>
                <a:gd name="connsiteX19" fmla="*/ 126557 w 196890"/>
                <a:gd name="connsiteY19" fmla="*/ 112863 h 196838"/>
                <a:gd name="connsiteX20" fmla="*/ 192411 w 196890"/>
                <a:gd name="connsiteY20" fmla="*/ 112863 h 196838"/>
                <a:gd name="connsiteX21" fmla="*/ 196891 w 196890"/>
                <a:gd name="connsiteY21" fmla="*/ 112863 h 196838"/>
                <a:gd name="connsiteX22" fmla="*/ 196891 w 196890"/>
                <a:gd name="connsiteY22" fmla="*/ 84200 h 196838"/>
                <a:gd name="connsiteX23" fmla="*/ 191962 w 196890"/>
                <a:gd name="connsiteY23" fmla="*/ 84200 h 196838"/>
                <a:gd name="connsiteX24" fmla="*/ 127004 w 196890"/>
                <a:gd name="connsiteY24" fmla="*/ 83976 h 1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6890" h="196838">
                  <a:moveTo>
                    <a:pt x="127004" y="83976"/>
                  </a:moveTo>
                  <a:cubicBezTo>
                    <a:pt x="116924" y="83976"/>
                    <a:pt x="112669" y="79721"/>
                    <a:pt x="112669" y="69868"/>
                  </a:cubicBezTo>
                  <a:cubicBezTo>
                    <a:pt x="112669" y="47922"/>
                    <a:pt x="112669" y="25977"/>
                    <a:pt x="112669" y="4255"/>
                  </a:cubicBezTo>
                  <a:cubicBezTo>
                    <a:pt x="112669" y="2911"/>
                    <a:pt x="112444" y="1344"/>
                    <a:pt x="112444" y="0"/>
                  </a:cubicBezTo>
                  <a:cubicBezTo>
                    <a:pt x="102813" y="0"/>
                    <a:pt x="93629" y="0"/>
                    <a:pt x="83998" y="0"/>
                  </a:cubicBezTo>
                  <a:cubicBezTo>
                    <a:pt x="83998" y="1792"/>
                    <a:pt x="83998" y="3135"/>
                    <a:pt x="83998" y="4703"/>
                  </a:cubicBezTo>
                  <a:cubicBezTo>
                    <a:pt x="83998" y="26424"/>
                    <a:pt x="83998" y="48146"/>
                    <a:pt x="83998" y="70092"/>
                  </a:cubicBezTo>
                  <a:cubicBezTo>
                    <a:pt x="83998" y="79721"/>
                    <a:pt x="79741" y="84200"/>
                    <a:pt x="69886" y="84200"/>
                  </a:cubicBezTo>
                  <a:cubicBezTo>
                    <a:pt x="48159" y="84200"/>
                    <a:pt x="26207" y="84200"/>
                    <a:pt x="4480" y="84200"/>
                  </a:cubicBezTo>
                  <a:cubicBezTo>
                    <a:pt x="3136" y="84200"/>
                    <a:pt x="1567" y="84200"/>
                    <a:pt x="0" y="84200"/>
                  </a:cubicBezTo>
                  <a:cubicBezTo>
                    <a:pt x="0" y="93829"/>
                    <a:pt x="0" y="103234"/>
                    <a:pt x="0" y="112863"/>
                  </a:cubicBezTo>
                  <a:cubicBezTo>
                    <a:pt x="1792" y="112863"/>
                    <a:pt x="3136" y="112863"/>
                    <a:pt x="4703" y="112863"/>
                  </a:cubicBezTo>
                  <a:cubicBezTo>
                    <a:pt x="26431" y="112863"/>
                    <a:pt x="48382" y="112863"/>
                    <a:pt x="70110" y="112863"/>
                  </a:cubicBezTo>
                  <a:cubicBezTo>
                    <a:pt x="79741" y="112863"/>
                    <a:pt x="83998" y="117118"/>
                    <a:pt x="83998" y="126971"/>
                  </a:cubicBezTo>
                  <a:cubicBezTo>
                    <a:pt x="83998" y="148693"/>
                    <a:pt x="83998" y="170415"/>
                    <a:pt x="83998" y="192360"/>
                  </a:cubicBezTo>
                  <a:cubicBezTo>
                    <a:pt x="83998" y="193928"/>
                    <a:pt x="83998" y="195271"/>
                    <a:pt x="83998" y="196839"/>
                  </a:cubicBezTo>
                  <a:cubicBezTo>
                    <a:pt x="93629" y="196839"/>
                    <a:pt x="103037" y="196839"/>
                    <a:pt x="112669" y="196839"/>
                  </a:cubicBezTo>
                  <a:cubicBezTo>
                    <a:pt x="112669" y="195047"/>
                    <a:pt x="112669" y="193480"/>
                    <a:pt x="112669" y="192136"/>
                  </a:cubicBezTo>
                  <a:cubicBezTo>
                    <a:pt x="112669" y="170415"/>
                    <a:pt x="112669" y="148693"/>
                    <a:pt x="112669" y="126747"/>
                  </a:cubicBezTo>
                  <a:cubicBezTo>
                    <a:pt x="112669" y="117342"/>
                    <a:pt x="117148" y="112863"/>
                    <a:pt x="126557" y="112863"/>
                  </a:cubicBezTo>
                  <a:cubicBezTo>
                    <a:pt x="148508" y="112863"/>
                    <a:pt x="170459" y="112863"/>
                    <a:pt x="192411" y="112863"/>
                  </a:cubicBezTo>
                  <a:cubicBezTo>
                    <a:pt x="193755" y="112863"/>
                    <a:pt x="195322" y="112863"/>
                    <a:pt x="196891" y="112863"/>
                  </a:cubicBezTo>
                  <a:cubicBezTo>
                    <a:pt x="196891" y="103234"/>
                    <a:pt x="196891" y="94053"/>
                    <a:pt x="196891" y="84200"/>
                  </a:cubicBezTo>
                  <a:cubicBezTo>
                    <a:pt x="194875" y="84200"/>
                    <a:pt x="193531" y="84200"/>
                    <a:pt x="191962" y="84200"/>
                  </a:cubicBezTo>
                  <a:cubicBezTo>
                    <a:pt x="170236" y="83976"/>
                    <a:pt x="148732" y="83976"/>
                    <a:pt x="127004" y="8397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8" name="Полилиния 457">
              <a:extLst>
                <a:ext uri="{FF2B5EF4-FFF2-40B4-BE49-F238E27FC236}">
                  <a16:creationId xmlns:a16="http://schemas.microsoft.com/office/drawing/2014/main" id="{EF0C6406-C6AA-3058-0C3A-2942944C1E53}"/>
                </a:ext>
              </a:extLst>
            </p:cNvPr>
            <p:cNvSpPr/>
            <p:nvPr/>
          </p:nvSpPr>
          <p:spPr>
            <a:xfrm>
              <a:off x="11392565" y="2546885"/>
              <a:ext cx="413755" cy="413866"/>
            </a:xfrm>
            <a:custGeom>
              <a:avLst/>
              <a:gdLst>
                <a:gd name="connsiteX0" fmla="*/ 345623 w 413755"/>
                <a:gd name="connsiteY0" fmla="*/ 53332 h 413866"/>
                <a:gd name="connsiteX1" fmla="*/ 243258 w 413755"/>
                <a:gd name="connsiteY1" fmla="*/ 2947 h 413866"/>
                <a:gd name="connsiteX2" fmla="*/ 135292 w 413755"/>
                <a:gd name="connsiteY2" fmla="*/ 13695 h 413866"/>
                <a:gd name="connsiteX3" fmla="*/ 26207 w 413755"/>
                <a:gd name="connsiteY3" fmla="*/ 105733 h 413866"/>
                <a:gd name="connsiteX4" fmla="*/ 896 w 413755"/>
                <a:gd name="connsiteY4" fmla="*/ 188364 h 413866"/>
                <a:gd name="connsiteX5" fmla="*/ 0 w 413755"/>
                <a:gd name="connsiteY5" fmla="*/ 192619 h 413866"/>
                <a:gd name="connsiteX6" fmla="*/ 0 w 413755"/>
                <a:gd name="connsiteY6" fmla="*/ 224866 h 413866"/>
                <a:gd name="connsiteX7" fmla="*/ 3136 w 413755"/>
                <a:gd name="connsiteY7" fmla="*/ 245020 h 413866"/>
                <a:gd name="connsiteX8" fmla="*/ 48383 w 413755"/>
                <a:gd name="connsiteY8" fmla="*/ 339520 h 413866"/>
                <a:gd name="connsiteX9" fmla="*/ 161723 w 413755"/>
                <a:gd name="connsiteY9" fmla="*/ 409388 h 413866"/>
                <a:gd name="connsiteX10" fmla="*/ 185915 w 413755"/>
                <a:gd name="connsiteY10" fmla="*/ 413195 h 413866"/>
                <a:gd name="connsiteX11" fmla="*/ 189051 w 413755"/>
                <a:gd name="connsiteY11" fmla="*/ 413867 h 413866"/>
                <a:gd name="connsiteX12" fmla="*/ 221306 w 413755"/>
                <a:gd name="connsiteY12" fmla="*/ 413867 h 413866"/>
                <a:gd name="connsiteX13" fmla="*/ 243705 w 413755"/>
                <a:gd name="connsiteY13" fmla="*/ 410732 h 413866"/>
                <a:gd name="connsiteX14" fmla="*/ 359511 w 413755"/>
                <a:gd name="connsiteY14" fmla="*/ 346463 h 413866"/>
                <a:gd name="connsiteX15" fmla="*/ 411253 w 413755"/>
                <a:gd name="connsiteY15" fmla="*/ 235615 h 413866"/>
                <a:gd name="connsiteX16" fmla="*/ 345623 w 413755"/>
                <a:gd name="connsiteY16" fmla="*/ 53332 h 413866"/>
                <a:gd name="connsiteX17" fmla="*/ 324567 w 413755"/>
                <a:gd name="connsiteY17" fmla="*/ 247259 h 413866"/>
                <a:gd name="connsiteX18" fmla="*/ 252665 w 413755"/>
                <a:gd name="connsiteY18" fmla="*/ 247259 h 413866"/>
                <a:gd name="connsiteX19" fmla="*/ 247514 w 413755"/>
                <a:gd name="connsiteY19" fmla="*/ 247259 h 413866"/>
                <a:gd name="connsiteX20" fmla="*/ 247514 w 413755"/>
                <a:gd name="connsiteY20" fmla="*/ 252410 h 413866"/>
                <a:gd name="connsiteX21" fmla="*/ 247514 w 413755"/>
                <a:gd name="connsiteY21" fmla="*/ 323845 h 413866"/>
                <a:gd name="connsiteX22" fmla="*/ 232730 w 413755"/>
                <a:gd name="connsiteY22" fmla="*/ 338625 h 413866"/>
                <a:gd name="connsiteX23" fmla="*/ 181883 w 413755"/>
                <a:gd name="connsiteY23" fmla="*/ 338625 h 413866"/>
                <a:gd name="connsiteX24" fmla="*/ 167100 w 413755"/>
                <a:gd name="connsiteY24" fmla="*/ 323621 h 413866"/>
                <a:gd name="connsiteX25" fmla="*/ 167100 w 413755"/>
                <a:gd name="connsiteY25" fmla="*/ 252410 h 413866"/>
                <a:gd name="connsiteX26" fmla="*/ 167100 w 413755"/>
                <a:gd name="connsiteY26" fmla="*/ 247035 h 413866"/>
                <a:gd name="connsiteX27" fmla="*/ 161723 w 413755"/>
                <a:gd name="connsiteY27" fmla="*/ 247035 h 413866"/>
                <a:gd name="connsiteX28" fmla="*/ 90942 w 413755"/>
                <a:gd name="connsiteY28" fmla="*/ 247035 h 413866"/>
                <a:gd name="connsiteX29" fmla="*/ 75485 w 413755"/>
                <a:gd name="connsiteY29" fmla="*/ 231808 h 413866"/>
                <a:gd name="connsiteX30" fmla="*/ 75485 w 413755"/>
                <a:gd name="connsiteY30" fmla="*/ 180975 h 413866"/>
                <a:gd name="connsiteX31" fmla="*/ 89822 w 413755"/>
                <a:gd name="connsiteY31" fmla="*/ 166867 h 413866"/>
                <a:gd name="connsiteX32" fmla="*/ 161723 w 413755"/>
                <a:gd name="connsiteY32" fmla="*/ 166867 h 413866"/>
                <a:gd name="connsiteX33" fmla="*/ 167100 w 413755"/>
                <a:gd name="connsiteY33" fmla="*/ 166867 h 413866"/>
                <a:gd name="connsiteX34" fmla="*/ 167100 w 413755"/>
                <a:gd name="connsiteY34" fmla="*/ 161940 h 413866"/>
                <a:gd name="connsiteX35" fmla="*/ 167100 w 413755"/>
                <a:gd name="connsiteY35" fmla="*/ 90505 h 413866"/>
                <a:gd name="connsiteX36" fmla="*/ 182107 w 413755"/>
                <a:gd name="connsiteY36" fmla="*/ 75502 h 413866"/>
                <a:gd name="connsiteX37" fmla="*/ 233401 w 413755"/>
                <a:gd name="connsiteY37" fmla="*/ 75502 h 413866"/>
                <a:gd name="connsiteX38" fmla="*/ 247514 w 413755"/>
                <a:gd name="connsiteY38" fmla="*/ 89833 h 413866"/>
                <a:gd name="connsiteX39" fmla="*/ 247514 w 413755"/>
                <a:gd name="connsiteY39" fmla="*/ 161716 h 413866"/>
                <a:gd name="connsiteX40" fmla="*/ 247514 w 413755"/>
                <a:gd name="connsiteY40" fmla="*/ 167091 h 413866"/>
                <a:gd name="connsiteX41" fmla="*/ 252441 w 413755"/>
                <a:gd name="connsiteY41" fmla="*/ 167091 h 413866"/>
                <a:gd name="connsiteX42" fmla="*/ 323896 w 413755"/>
                <a:gd name="connsiteY42" fmla="*/ 167091 h 413866"/>
                <a:gd name="connsiteX43" fmla="*/ 338903 w 413755"/>
                <a:gd name="connsiteY43" fmla="*/ 182094 h 413866"/>
                <a:gd name="connsiteX44" fmla="*/ 338903 w 413755"/>
                <a:gd name="connsiteY44" fmla="*/ 232927 h 413866"/>
                <a:gd name="connsiteX45" fmla="*/ 324567 w 413755"/>
                <a:gd name="connsiteY45" fmla="*/ 247259 h 4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3755" h="413866">
                  <a:moveTo>
                    <a:pt x="345623" y="53332"/>
                  </a:moveTo>
                  <a:cubicBezTo>
                    <a:pt x="316503" y="26460"/>
                    <a:pt x="282233" y="9441"/>
                    <a:pt x="243258" y="2947"/>
                  </a:cubicBezTo>
                  <a:cubicBezTo>
                    <a:pt x="206299" y="-3324"/>
                    <a:pt x="170236" y="483"/>
                    <a:pt x="135292" y="13695"/>
                  </a:cubicBezTo>
                  <a:cubicBezTo>
                    <a:pt x="88253" y="31610"/>
                    <a:pt x="51294" y="61841"/>
                    <a:pt x="26207" y="105733"/>
                  </a:cubicBezTo>
                  <a:cubicBezTo>
                    <a:pt x="11647" y="131261"/>
                    <a:pt x="3360" y="159029"/>
                    <a:pt x="896" y="188364"/>
                  </a:cubicBezTo>
                  <a:cubicBezTo>
                    <a:pt x="896" y="189708"/>
                    <a:pt x="447" y="191276"/>
                    <a:pt x="0" y="192619"/>
                  </a:cubicBezTo>
                  <a:cubicBezTo>
                    <a:pt x="0" y="203368"/>
                    <a:pt x="0" y="214117"/>
                    <a:pt x="0" y="224866"/>
                  </a:cubicBezTo>
                  <a:cubicBezTo>
                    <a:pt x="1120" y="231584"/>
                    <a:pt x="2016" y="238302"/>
                    <a:pt x="3136" y="245020"/>
                  </a:cubicBezTo>
                  <a:cubicBezTo>
                    <a:pt x="9631" y="280626"/>
                    <a:pt x="25087" y="311977"/>
                    <a:pt x="48383" y="339520"/>
                  </a:cubicBezTo>
                  <a:cubicBezTo>
                    <a:pt x="78622" y="375126"/>
                    <a:pt x="116029" y="398863"/>
                    <a:pt x="161723" y="409388"/>
                  </a:cubicBezTo>
                  <a:cubicBezTo>
                    <a:pt x="169563" y="411179"/>
                    <a:pt x="177851" y="412075"/>
                    <a:pt x="185915" y="413195"/>
                  </a:cubicBezTo>
                  <a:cubicBezTo>
                    <a:pt x="187035" y="413419"/>
                    <a:pt x="187931" y="413643"/>
                    <a:pt x="189051" y="413867"/>
                  </a:cubicBezTo>
                  <a:cubicBezTo>
                    <a:pt x="199802" y="413867"/>
                    <a:pt x="210554" y="413867"/>
                    <a:pt x="221306" y="413867"/>
                  </a:cubicBezTo>
                  <a:cubicBezTo>
                    <a:pt x="228698" y="412747"/>
                    <a:pt x="236314" y="412075"/>
                    <a:pt x="243705" y="410732"/>
                  </a:cubicBezTo>
                  <a:cubicBezTo>
                    <a:pt x="289848" y="402894"/>
                    <a:pt x="328376" y="381172"/>
                    <a:pt x="359511" y="346463"/>
                  </a:cubicBezTo>
                  <a:cubicBezTo>
                    <a:pt x="387957" y="314664"/>
                    <a:pt x="405429" y="277714"/>
                    <a:pt x="411253" y="235615"/>
                  </a:cubicBezTo>
                  <a:cubicBezTo>
                    <a:pt x="421781" y="163508"/>
                    <a:pt x="398934" y="102598"/>
                    <a:pt x="345623" y="53332"/>
                  </a:cubicBezTo>
                  <a:close/>
                  <a:moveTo>
                    <a:pt x="324567" y="247259"/>
                  </a:moveTo>
                  <a:cubicBezTo>
                    <a:pt x="300599" y="247259"/>
                    <a:pt x="276633" y="247259"/>
                    <a:pt x="252665" y="247259"/>
                  </a:cubicBezTo>
                  <a:cubicBezTo>
                    <a:pt x="251098" y="247259"/>
                    <a:pt x="249529" y="247259"/>
                    <a:pt x="247514" y="247259"/>
                  </a:cubicBezTo>
                  <a:cubicBezTo>
                    <a:pt x="247514" y="249275"/>
                    <a:pt x="247514" y="250842"/>
                    <a:pt x="247514" y="252410"/>
                  </a:cubicBezTo>
                  <a:cubicBezTo>
                    <a:pt x="247514" y="276147"/>
                    <a:pt x="247514" y="300108"/>
                    <a:pt x="247514" y="323845"/>
                  </a:cubicBezTo>
                  <a:cubicBezTo>
                    <a:pt x="247514" y="333922"/>
                    <a:pt x="242809" y="338625"/>
                    <a:pt x="232730" y="338625"/>
                  </a:cubicBezTo>
                  <a:cubicBezTo>
                    <a:pt x="215706" y="338625"/>
                    <a:pt x="198906" y="338625"/>
                    <a:pt x="181883" y="338625"/>
                  </a:cubicBezTo>
                  <a:cubicBezTo>
                    <a:pt x="171803" y="338625"/>
                    <a:pt x="167100" y="333922"/>
                    <a:pt x="167100" y="323621"/>
                  </a:cubicBezTo>
                  <a:cubicBezTo>
                    <a:pt x="167100" y="299884"/>
                    <a:pt x="167100" y="276147"/>
                    <a:pt x="167100" y="252410"/>
                  </a:cubicBezTo>
                  <a:cubicBezTo>
                    <a:pt x="167100" y="250842"/>
                    <a:pt x="167100" y="249275"/>
                    <a:pt x="167100" y="247035"/>
                  </a:cubicBezTo>
                  <a:cubicBezTo>
                    <a:pt x="165083" y="247035"/>
                    <a:pt x="163516" y="247035"/>
                    <a:pt x="161723" y="247035"/>
                  </a:cubicBezTo>
                  <a:cubicBezTo>
                    <a:pt x="138204" y="247035"/>
                    <a:pt x="114684" y="247035"/>
                    <a:pt x="90942" y="247035"/>
                  </a:cubicBezTo>
                  <a:cubicBezTo>
                    <a:pt x="79965" y="247035"/>
                    <a:pt x="75485" y="242557"/>
                    <a:pt x="75485" y="231808"/>
                  </a:cubicBezTo>
                  <a:cubicBezTo>
                    <a:pt x="75485" y="214789"/>
                    <a:pt x="75485" y="197770"/>
                    <a:pt x="75485" y="180975"/>
                  </a:cubicBezTo>
                  <a:cubicBezTo>
                    <a:pt x="75485" y="171793"/>
                    <a:pt x="80414" y="166867"/>
                    <a:pt x="89822" y="166867"/>
                  </a:cubicBezTo>
                  <a:cubicBezTo>
                    <a:pt x="113789" y="166867"/>
                    <a:pt x="137756" y="166867"/>
                    <a:pt x="161723" y="166867"/>
                  </a:cubicBezTo>
                  <a:cubicBezTo>
                    <a:pt x="163292" y="166867"/>
                    <a:pt x="164860" y="166867"/>
                    <a:pt x="167100" y="166867"/>
                  </a:cubicBezTo>
                  <a:cubicBezTo>
                    <a:pt x="167100" y="165075"/>
                    <a:pt x="167100" y="163508"/>
                    <a:pt x="167100" y="161940"/>
                  </a:cubicBezTo>
                  <a:cubicBezTo>
                    <a:pt x="167100" y="138203"/>
                    <a:pt x="167100" y="114242"/>
                    <a:pt x="167100" y="90505"/>
                  </a:cubicBezTo>
                  <a:cubicBezTo>
                    <a:pt x="167100" y="79980"/>
                    <a:pt x="171580" y="75502"/>
                    <a:pt x="182107" y="75502"/>
                  </a:cubicBezTo>
                  <a:cubicBezTo>
                    <a:pt x="199131" y="75502"/>
                    <a:pt x="216379" y="75502"/>
                    <a:pt x="233401" y="75502"/>
                  </a:cubicBezTo>
                  <a:cubicBezTo>
                    <a:pt x="242585" y="75502"/>
                    <a:pt x="247514" y="80428"/>
                    <a:pt x="247514" y="89833"/>
                  </a:cubicBezTo>
                  <a:cubicBezTo>
                    <a:pt x="247514" y="113794"/>
                    <a:pt x="247514" y="137755"/>
                    <a:pt x="247514" y="161716"/>
                  </a:cubicBezTo>
                  <a:cubicBezTo>
                    <a:pt x="247514" y="163284"/>
                    <a:pt x="247514" y="164851"/>
                    <a:pt x="247514" y="167091"/>
                  </a:cubicBezTo>
                  <a:cubicBezTo>
                    <a:pt x="249529" y="167091"/>
                    <a:pt x="250873" y="167091"/>
                    <a:pt x="252441" y="167091"/>
                  </a:cubicBezTo>
                  <a:cubicBezTo>
                    <a:pt x="276184" y="167091"/>
                    <a:pt x="300152" y="167091"/>
                    <a:pt x="323896" y="167091"/>
                  </a:cubicBezTo>
                  <a:cubicBezTo>
                    <a:pt x="334199" y="167091"/>
                    <a:pt x="338903" y="171793"/>
                    <a:pt x="338903" y="182094"/>
                  </a:cubicBezTo>
                  <a:cubicBezTo>
                    <a:pt x="338903" y="199113"/>
                    <a:pt x="338903" y="216132"/>
                    <a:pt x="338903" y="232927"/>
                  </a:cubicBezTo>
                  <a:cubicBezTo>
                    <a:pt x="338903" y="242557"/>
                    <a:pt x="334199" y="247259"/>
                    <a:pt x="324567" y="24725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59" name="Рисунок 2">
            <a:extLst>
              <a:ext uri="{FF2B5EF4-FFF2-40B4-BE49-F238E27FC236}">
                <a16:creationId xmlns:a16="http://schemas.microsoft.com/office/drawing/2014/main" id="{B0B474CC-2DFC-A813-39FC-D44F7F61590F}"/>
              </a:ext>
            </a:extLst>
          </p:cNvPr>
          <p:cNvGrpSpPr/>
          <p:nvPr/>
        </p:nvGrpSpPr>
        <p:grpSpPr>
          <a:xfrm>
            <a:off x="3444827" y="5407400"/>
            <a:ext cx="323935" cy="323675"/>
            <a:chOff x="9942427" y="2547145"/>
            <a:chExt cx="414164" cy="413831"/>
          </a:xfrm>
          <a:solidFill>
            <a:schemeClr val="tx2"/>
          </a:solidFill>
        </p:grpSpPr>
        <p:sp>
          <p:nvSpPr>
            <p:cNvPr id="460" name="Полилиния 459">
              <a:extLst>
                <a:ext uri="{FF2B5EF4-FFF2-40B4-BE49-F238E27FC236}">
                  <a16:creationId xmlns:a16="http://schemas.microsoft.com/office/drawing/2014/main" id="{B51BCE15-C032-D8E2-8CA8-973BCC3EEB2D}"/>
                </a:ext>
              </a:extLst>
            </p:cNvPr>
            <p:cNvSpPr/>
            <p:nvPr/>
          </p:nvSpPr>
          <p:spPr>
            <a:xfrm>
              <a:off x="10081303" y="2685756"/>
              <a:ext cx="136636" cy="136609"/>
            </a:xfrm>
            <a:custGeom>
              <a:avLst/>
              <a:gdLst>
                <a:gd name="connsiteX0" fmla="*/ 68541 w 136636"/>
                <a:gd name="connsiteY0" fmla="*/ 5 h 136609"/>
                <a:gd name="connsiteX1" fmla="*/ 0 w 136636"/>
                <a:gd name="connsiteY1" fmla="*/ 68305 h 136609"/>
                <a:gd name="connsiteX2" fmla="*/ 68094 w 136636"/>
                <a:gd name="connsiteY2" fmla="*/ 136605 h 136609"/>
                <a:gd name="connsiteX3" fmla="*/ 136636 w 136636"/>
                <a:gd name="connsiteY3" fmla="*/ 68305 h 136609"/>
                <a:gd name="connsiteX4" fmla="*/ 68541 w 136636"/>
                <a:gd name="connsiteY4" fmla="*/ 5 h 13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36" h="136609">
                  <a:moveTo>
                    <a:pt x="68541" y="5"/>
                  </a:moveTo>
                  <a:cubicBezTo>
                    <a:pt x="31359" y="-443"/>
                    <a:pt x="223" y="30684"/>
                    <a:pt x="0" y="68305"/>
                  </a:cubicBezTo>
                  <a:cubicBezTo>
                    <a:pt x="0" y="105702"/>
                    <a:pt x="30239" y="136157"/>
                    <a:pt x="68094" y="136605"/>
                  </a:cubicBezTo>
                  <a:cubicBezTo>
                    <a:pt x="105277" y="137053"/>
                    <a:pt x="136412" y="105926"/>
                    <a:pt x="136636" y="68305"/>
                  </a:cubicBezTo>
                  <a:cubicBezTo>
                    <a:pt x="136636" y="30908"/>
                    <a:pt x="106397" y="453"/>
                    <a:pt x="68541" y="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1" name="Полилиния 460">
              <a:extLst>
                <a:ext uri="{FF2B5EF4-FFF2-40B4-BE49-F238E27FC236}">
                  <a16:creationId xmlns:a16="http://schemas.microsoft.com/office/drawing/2014/main" id="{1C427667-5565-B13D-4ECB-C46262077E25}"/>
                </a:ext>
              </a:extLst>
            </p:cNvPr>
            <p:cNvSpPr/>
            <p:nvPr/>
          </p:nvSpPr>
          <p:spPr>
            <a:xfrm>
              <a:off x="9942427" y="2547145"/>
              <a:ext cx="414164" cy="413831"/>
            </a:xfrm>
            <a:custGeom>
              <a:avLst/>
              <a:gdLst>
                <a:gd name="connsiteX0" fmla="*/ 401397 w 414164"/>
                <a:gd name="connsiteY0" fmla="*/ 158994 h 413831"/>
                <a:gd name="connsiteX1" fmla="*/ 376086 w 414164"/>
                <a:gd name="connsiteY1" fmla="*/ 153619 h 413831"/>
                <a:gd name="connsiteX2" fmla="*/ 371606 w 414164"/>
                <a:gd name="connsiteY2" fmla="*/ 149812 h 413831"/>
                <a:gd name="connsiteX3" fmla="*/ 363990 w 414164"/>
                <a:gd name="connsiteY3" fmla="*/ 131226 h 413831"/>
                <a:gd name="connsiteX4" fmla="*/ 364438 w 414164"/>
                <a:gd name="connsiteY4" fmla="*/ 125403 h 413831"/>
                <a:gd name="connsiteX5" fmla="*/ 378997 w 414164"/>
                <a:gd name="connsiteY5" fmla="*/ 102562 h 413831"/>
                <a:gd name="connsiteX6" fmla="*/ 376982 w 414164"/>
                <a:gd name="connsiteY6" fmla="*/ 83752 h 413831"/>
                <a:gd name="connsiteX7" fmla="*/ 330391 w 414164"/>
                <a:gd name="connsiteY7" fmla="*/ 37173 h 413831"/>
                <a:gd name="connsiteX8" fmla="*/ 311575 w 414164"/>
                <a:gd name="connsiteY8" fmla="*/ 35158 h 413831"/>
                <a:gd name="connsiteX9" fmla="*/ 288504 w 414164"/>
                <a:gd name="connsiteY9" fmla="*/ 49938 h 413831"/>
                <a:gd name="connsiteX10" fmla="*/ 283576 w 414164"/>
                <a:gd name="connsiteY10" fmla="*/ 50385 h 413831"/>
                <a:gd name="connsiteX11" fmla="*/ 264536 w 414164"/>
                <a:gd name="connsiteY11" fmla="*/ 42772 h 413831"/>
                <a:gd name="connsiteX12" fmla="*/ 260729 w 414164"/>
                <a:gd name="connsiteY12" fmla="*/ 38293 h 413831"/>
                <a:gd name="connsiteX13" fmla="*/ 255353 w 414164"/>
                <a:gd name="connsiteY13" fmla="*/ 12988 h 413831"/>
                <a:gd name="connsiteX14" fmla="*/ 245274 w 414164"/>
                <a:gd name="connsiteY14" fmla="*/ 0 h 413831"/>
                <a:gd name="connsiteX15" fmla="*/ 169116 w 414164"/>
                <a:gd name="connsiteY15" fmla="*/ 0 h 413831"/>
                <a:gd name="connsiteX16" fmla="*/ 159036 w 414164"/>
                <a:gd name="connsiteY16" fmla="*/ 12988 h 413831"/>
                <a:gd name="connsiteX17" fmla="*/ 153659 w 414164"/>
                <a:gd name="connsiteY17" fmla="*/ 38293 h 413831"/>
                <a:gd name="connsiteX18" fmla="*/ 149852 w 414164"/>
                <a:gd name="connsiteY18" fmla="*/ 42772 h 413831"/>
                <a:gd name="connsiteX19" fmla="*/ 131260 w 414164"/>
                <a:gd name="connsiteY19" fmla="*/ 50385 h 413831"/>
                <a:gd name="connsiteX20" fmla="*/ 125437 w 414164"/>
                <a:gd name="connsiteY20" fmla="*/ 49938 h 413831"/>
                <a:gd name="connsiteX21" fmla="*/ 102589 w 414164"/>
                <a:gd name="connsiteY21" fmla="*/ 35158 h 413831"/>
                <a:gd name="connsiteX22" fmla="*/ 83774 w 414164"/>
                <a:gd name="connsiteY22" fmla="*/ 37173 h 413831"/>
                <a:gd name="connsiteX23" fmla="*/ 37406 w 414164"/>
                <a:gd name="connsiteY23" fmla="*/ 83528 h 413831"/>
                <a:gd name="connsiteX24" fmla="*/ 35391 w 414164"/>
                <a:gd name="connsiteY24" fmla="*/ 103010 h 413831"/>
                <a:gd name="connsiteX25" fmla="*/ 49950 w 414164"/>
                <a:gd name="connsiteY25" fmla="*/ 125403 h 413831"/>
                <a:gd name="connsiteX26" fmla="*/ 50399 w 414164"/>
                <a:gd name="connsiteY26" fmla="*/ 131226 h 413831"/>
                <a:gd name="connsiteX27" fmla="*/ 42559 w 414164"/>
                <a:gd name="connsiteY27" fmla="*/ 149812 h 413831"/>
                <a:gd name="connsiteX28" fmla="*/ 38526 w 414164"/>
                <a:gd name="connsiteY28" fmla="*/ 153395 h 413831"/>
                <a:gd name="connsiteX29" fmla="*/ 11647 w 414164"/>
                <a:gd name="connsiteY29" fmla="*/ 159218 h 413831"/>
                <a:gd name="connsiteX30" fmla="*/ 0 w 414164"/>
                <a:gd name="connsiteY30" fmla="*/ 173774 h 413831"/>
                <a:gd name="connsiteX31" fmla="*/ 0 w 414164"/>
                <a:gd name="connsiteY31" fmla="*/ 240058 h 413831"/>
                <a:gd name="connsiteX32" fmla="*/ 11871 w 414164"/>
                <a:gd name="connsiteY32" fmla="*/ 254614 h 413831"/>
                <a:gd name="connsiteX33" fmla="*/ 38302 w 414164"/>
                <a:gd name="connsiteY33" fmla="*/ 260436 h 413831"/>
                <a:gd name="connsiteX34" fmla="*/ 42559 w 414164"/>
                <a:gd name="connsiteY34" fmla="*/ 264019 h 413831"/>
                <a:gd name="connsiteX35" fmla="*/ 50622 w 414164"/>
                <a:gd name="connsiteY35" fmla="*/ 283277 h 413831"/>
                <a:gd name="connsiteX36" fmla="*/ 50174 w 414164"/>
                <a:gd name="connsiteY36" fmla="*/ 287980 h 413831"/>
                <a:gd name="connsiteX37" fmla="*/ 35391 w 414164"/>
                <a:gd name="connsiteY37" fmla="*/ 311045 h 413831"/>
                <a:gd name="connsiteX38" fmla="*/ 37406 w 414164"/>
                <a:gd name="connsiteY38" fmla="*/ 330304 h 413831"/>
                <a:gd name="connsiteX39" fmla="*/ 83774 w 414164"/>
                <a:gd name="connsiteY39" fmla="*/ 376658 h 413831"/>
                <a:gd name="connsiteX40" fmla="*/ 102813 w 414164"/>
                <a:gd name="connsiteY40" fmla="*/ 378674 h 413831"/>
                <a:gd name="connsiteX41" fmla="*/ 125884 w 414164"/>
                <a:gd name="connsiteY41" fmla="*/ 363894 h 413831"/>
                <a:gd name="connsiteX42" fmla="*/ 130588 w 414164"/>
                <a:gd name="connsiteY42" fmla="*/ 363446 h 413831"/>
                <a:gd name="connsiteX43" fmla="*/ 149852 w 414164"/>
                <a:gd name="connsiteY43" fmla="*/ 371508 h 413831"/>
                <a:gd name="connsiteX44" fmla="*/ 153436 w 414164"/>
                <a:gd name="connsiteY44" fmla="*/ 375539 h 413831"/>
                <a:gd name="connsiteX45" fmla="*/ 159259 w 414164"/>
                <a:gd name="connsiteY45" fmla="*/ 401963 h 413831"/>
                <a:gd name="connsiteX46" fmla="*/ 173819 w 414164"/>
                <a:gd name="connsiteY46" fmla="*/ 413831 h 413831"/>
                <a:gd name="connsiteX47" fmla="*/ 240121 w 414164"/>
                <a:gd name="connsiteY47" fmla="*/ 413831 h 413831"/>
                <a:gd name="connsiteX48" fmla="*/ 254681 w 414164"/>
                <a:gd name="connsiteY48" fmla="*/ 402187 h 413831"/>
                <a:gd name="connsiteX49" fmla="*/ 260505 w 414164"/>
                <a:gd name="connsiteY49" fmla="*/ 375539 h 413831"/>
                <a:gd name="connsiteX50" fmla="*/ 263865 w 414164"/>
                <a:gd name="connsiteY50" fmla="*/ 371732 h 413831"/>
                <a:gd name="connsiteX51" fmla="*/ 283576 w 414164"/>
                <a:gd name="connsiteY51" fmla="*/ 363446 h 413831"/>
                <a:gd name="connsiteX52" fmla="*/ 288280 w 414164"/>
                <a:gd name="connsiteY52" fmla="*/ 363894 h 413831"/>
                <a:gd name="connsiteX53" fmla="*/ 311352 w 414164"/>
                <a:gd name="connsiteY53" fmla="*/ 378674 h 413831"/>
                <a:gd name="connsiteX54" fmla="*/ 330391 w 414164"/>
                <a:gd name="connsiteY54" fmla="*/ 376434 h 413831"/>
                <a:gd name="connsiteX55" fmla="*/ 376757 w 414164"/>
                <a:gd name="connsiteY55" fmla="*/ 330080 h 413831"/>
                <a:gd name="connsiteX56" fmla="*/ 378773 w 414164"/>
                <a:gd name="connsiteY56" fmla="*/ 311269 h 413831"/>
                <a:gd name="connsiteX57" fmla="*/ 364214 w 414164"/>
                <a:gd name="connsiteY57" fmla="*/ 288428 h 413831"/>
                <a:gd name="connsiteX58" fmla="*/ 363766 w 414164"/>
                <a:gd name="connsiteY58" fmla="*/ 282606 h 413831"/>
                <a:gd name="connsiteX59" fmla="*/ 371382 w 414164"/>
                <a:gd name="connsiteY59" fmla="*/ 264019 h 413831"/>
                <a:gd name="connsiteX60" fmla="*/ 375862 w 414164"/>
                <a:gd name="connsiteY60" fmla="*/ 260212 h 413831"/>
                <a:gd name="connsiteX61" fmla="*/ 401173 w 414164"/>
                <a:gd name="connsiteY61" fmla="*/ 254838 h 413831"/>
                <a:gd name="connsiteX62" fmla="*/ 414165 w 414164"/>
                <a:gd name="connsiteY62" fmla="*/ 244761 h 413831"/>
                <a:gd name="connsiteX63" fmla="*/ 414165 w 414164"/>
                <a:gd name="connsiteY63" fmla="*/ 168847 h 413831"/>
                <a:gd name="connsiteX64" fmla="*/ 401397 w 414164"/>
                <a:gd name="connsiteY64" fmla="*/ 158994 h 413831"/>
                <a:gd name="connsiteX65" fmla="*/ 306424 w 414164"/>
                <a:gd name="connsiteY65" fmla="*/ 206916 h 413831"/>
                <a:gd name="connsiteX66" fmla="*/ 206970 w 414164"/>
                <a:gd name="connsiteY66" fmla="*/ 305895 h 413831"/>
                <a:gd name="connsiteX67" fmla="*/ 108189 w 414164"/>
                <a:gd name="connsiteY67" fmla="*/ 206916 h 413831"/>
                <a:gd name="connsiteX68" fmla="*/ 207642 w 414164"/>
                <a:gd name="connsiteY68" fmla="*/ 107937 h 413831"/>
                <a:gd name="connsiteX69" fmla="*/ 306424 w 414164"/>
                <a:gd name="connsiteY69" fmla="*/ 206916 h 41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14164" h="413831">
                  <a:moveTo>
                    <a:pt x="401397" y="158994"/>
                  </a:moveTo>
                  <a:cubicBezTo>
                    <a:pt x="392885" y="157426"/>
                    <a:pt x="384597" y="155411"/>
                    <a:pt x="376086" y="153619"/>
                  </a:cubicBezTo>
                  <a:cubicBezTo>
                    <a:pt x="373846" y="153171"/>
                    <a:pt x="372502" y="152052"/>
                    <a:pt x="371606" y="149812"/>
                  </a:cubicBezTo>
                  <a:cubicBezTo>
                    <a:pt x="369366" y="143542"/>
                    <a:pt x="366678" y="137272"/>
                    <a:pt x="363990" y="131226"/>
                  </a:cubicBezTo>
                  <a:cubicBezTo>
                    <a:pt x="362870" y="128987"/>
                    <a:pt x="363094" y="127419"/>
                    <a:pt x="364438" y="125403"/>
                  </a:cubicBezTo>
                  <a:cubicBezTo>
                    <a:pt x="369366" y="117790"/>
                    <a:pt x="374293" y="110176"/>
                    <a:pt x="378997" y="102562"/>
                  </a:cubicBezTo>
                  <a:cubicBezTo>
                    <a:pt x="383477" y="95396"/>
                    <a:pt x="383030" y="89798"/>
                    <a:pt x="376982" y="83752"/>
                  </a:cubicBezTo>
                  <a:cubicBezTo>
                    <a:pt x="361526" y="68300"/>
                    <a:pt x="345847" y="52625"/>
                    <a:pt x="330391" y="37173"/>
                  </a:cubicBezTo>
                  <a:cubicBezTo>
                    <a:pt x="324343" y="31127"/>
                    <a:pt x="318743" y="30679"/>
                    <a:pt x="311575" y="35158"/>
                  </a:cubicBezTo>
                  <a:cubicBezTo>
                    <a:pt x="303735" y="40084"/>
                    <a:pt x="296120" y="45235"/>
                    <a:pt x="288504" y="49938"/>
                  </a:cubicBezTo>
                  <a:cubicBezTo>
                    <a:pt x="287160" y="50609"/>
                    <a:pt x="284920" y="50833"/>
                    <a:pt x="283576" y="50385"/>
                  </a:cubicBezTo>
                  <a:cubicBezTo>
                    <a:pt x="277080" y="47922"/>
                    <a:pt x="271033" y="45235"/>
                    <a:pt x="264536" y="42772"/>
                  </a:cubicBezTo>
                  <a:cubicBezTo>
                    <a:pt x="262296" y="41876"/>
                    <a:pt x="261176" y="40532"/>
                    <a:pt x="260729" y="38293"/>
                  </a:cubicBezTo>
                  <a:cubicBezTo>
                    <a:pt x="258936" y="29783"/>
                    <a:pt x="256921" y="21498"/>
                    <a:pt x="255353" y="12988"/>
                  </a:cubicBezTo>
                  <a:cubicBezTo>
                    <a:pt x="254233" y="6718"/>
                    <a:pt x="251321" y="2464"/>
                    <a:pt x="245274" y="0"/>
                  </a:cubicBezTo>
                  <a:cubicBezTo>
                    <a:pt x="219962" y="0"/>
                    <a:pt x="194651" y="0"/>
                    <a:pt x="169116" y="0"/>
                  </a:cubicBezTo>
                  <a:cubicBezTo>
                    <a:pt x="163292" y="2464"/>
                    <a:pt x="160156" y="6718"/>
                    <a:pt x="159036" y="12988"/>
                  </a:cubicBezTo>
                  <a:cubicBezTo>
                    <a:pt x="157467" y="21498"/>
                    <a:pt x="155452" y="29783"/>
                    <a:pt x="153659" y="38293"/>
                  </a:cubicBezTo>
                  <a:cubicBezTo>
                    <a:pt x="153212" y="40756"/>
                    <a:pt x="152092" y="41876"/>
                    <a:pt x="149852" y="42772"/>
                  </a:cubicBezTo>
                  <a:cubicBezTo>
                    <a:pt x="143579" y="45235"/>
                    <a:pt x="137308" y="47698"/>
                    <a:pt x="131260" y="50385"/>
                  </a:cubicBezTo>
                  <a:cubicBezTo>
                    <a:pt x="129020" y="51505"/>
                    <a:pt x="127452" y="51057"/>
                    <a:pt x="125437" y="49938"/>
                  </a:cubicBezTo>
                  <a:cubicBezTo>
                    <a:pt x="117820" y="45011"/>
                    <a:pt x="110204" y="40084"/>
                    <a:pt x="102589" y="35158"/>
                  </a:cubicBezTo>
                  <a:cubicBezTo>
                    <a:pt x="95421" y="30679"/>
                    <a:pt x="89821" y="31127"/>
                    <a:pt x="83774" y="37173"/>
                  </a:cubicBezTo>
                  <a:cubicBezTo>
                    <a:pt x="68318" y="52625"/>
                    <a:pt x="52862" y="68076"/>
                    <a:pt x="37406" y="83528"/>
                  </a:cubicBezTo>
                  <a:cubicBezTo>
                    <a:pt x="31135" y="89798"/>
                    <a:pt x="30462" y="95172"/>
                    <a:pt x="35391" y="103010"/>
                  </a:cubicBezTo>
                  <a:cubicBezTo>
                    <a:pt x="40095" y="110400"/>
                    <a:pt x="44799" y="118014"/>
                    <a:pt x="49950" y="125403"/>
                  </a:cubicBezTo>
                  <a:cubicBezTo>
                    <a:pt x="51294" y="127419"/>
                    <a:pt x="51294" y="128987"/>
                    <a:pt x="50399" y="131226"/>
                  </a:cubicBezTo>
                  <a:cubicBezTo>
                    <a:pt x="47710" y="137272"/>
                    <a:pt x="45470" y="143766"/>
                    <a:pt x="42559" y="149812"/>
                  </a:cubicBezTo>
                  <a:cubicBezTo>
                    <a:pt x="41886" y="151380"/>
                    <a:pt x="40095" y="152947"/>
                    <a:pt x="38526" y="153395"/>
                  </a:cubicBezTo>
                  <a:cubicBezTo>
                    <a:pt x="29567" y="155635"/>
                    <a:pt x="20607" y="157426"/>
                    <a:pt x="11647" y="159218"/>
                  </a:cubicBezTo>
                  <a:cubicBezTo>
                    <a:pt x="3583" y="161009"/>
                    <a:pt x="0" y="165488"/>
                    <a:pt x="0" y="173774"/>
                  </a:cubicBezTo>
                  <a:cubicBezTo>
                    <a:pt x="0" y="195943"/>
                    <a:pt x="0" y="217889"/>
                    <a:pt x="0" y="240058"/>
                  </a:cubicBezTo>
                  <a:cubicBezTo>
                    <a:pt x="0" y="248567"/>
                    <a:pt x="3583" y="252822"/>
                    <a:pt x="11871" y="254614"/>
                  </a:cubicBezTo>
                  <a:cubicBezTo>
                    <a:pt x="20607" y="256405"/>
                    <a:pt x="29567" y="258197"/>
                    <a:pt x="38302" y="260436"/>
                  </a:cubicBezTo>
                  <a:cubicBezTo>
                    <a:pt x="39871" y="260884"/>
                    <a:pt x="41662" y="262452"/>
                    <a:pt x="42559" y="264019"/>
                  </a:cubicBezTo>
                  <a:cubicBezTo>
                    <a:pt x="45470" y="270289"/>
                    <a:pt x="48159" y="276783"/>
                    <a:pt x="50622" y="283277"/>
                  </a:cubicBezTo>
                  <a:cubicBezTo>
                    <a:pt x="51070" y="284621"/>
                    <a:pt x="51070" y="286636"/>
                    <a:pt x="50174" y="287980"/>
                  </a:cubicBezTo>
                  <a:cubicBezTo>
                    <a:pt x="45470" y="295818"/>
                    <a:pt x="40319" y="303431"/>
                    <a:pt x="35391" y="311045"/>
                  </a:cubicBezTo>
                  <a:cubicBezTo>
                    <a:pt x="30687" y="318435"/>
                    <a:pt x="31135" y="324034"/>
                    <a:pt x="37406" y="330304"/>
                  </a:cubicBezTo>
                  <a:cubicBezTo>
                    <a:pt x="52862" y="345755"/>
                    <a:pt x="68318" y="361207"/>
                    <a:pt x="83774" y="376658"/>
                  </a:cubicBezTo>
                  <a:cubicBezTo>
                    <a:pt x="90045" y="382928"/>
                    <a:pt x="95421" y="383376"/>
                    <a:pt x="102813" y="378674"/>
                  </a:cubicBezTo>
                  <a:cubicBezTo>
                    <a:pt x="110653" y="373747"/>
                    <a:pt x="118268" y="368821"/>
                    <a:pt x="125884" y="363894"/>
                  </a:cubicBezTo>
                  <a:cubicBezTo>
                    <a:pt x="127004" y="363222"/>
                    <a:pt x="129244" y="362998"/>
                    <a:pt x="130588" y="363446"/>
                  </a:cubicBezTo>
                  <a:cubicBezTo>
                    <a:pt x="137084" y="365909"/>
                    <a:pt x="143579" y="368597"/>
                    <a:pt x="149852" y="371508"/>
                  </a:cubicBezTo>
                  <a:cubicBezTo>
                    <a:pt x="151419" y="372180"/>
                    <a:pt x="152988" y="373971"/>
                    <a:pt x="153436" y="375539"/>
                  </a:cubicBezTo>
                  <a:cubicBezTo>
                    <a:pt x="155676" y="384272"/>
                    <a:pt x="157467" y="393005"/>
                    <a:pt x="159259" y="401963"/>
                  </a:cubicBezTo>
                  <a:cubicBezTo>
                    <a:pt x="161052" y="410472"/>
                    <a:pt x="165307" y="413831"/>
                    <a:pt x="173819" y="413831"/>
                  </a:cubicBezTo>
                  <a:cubicBezTo>
                    <a:pt x="195995" y="413831"/>
                    <a:pt x="217946" y="413831"/>
                    <a:pt x="240121" y="413831"/>
                  </a:cubicBezTo>
                  <a:cubicBezTo>
                    <a:pt x="248409" y="413831"/>
                    <a:pt x="252889" y="410248"/>
                    <a:pt x="254681" y="402187"/>
                  </a:cubicBezTo>
                  <a:cubicBezTo>
                    <a:pt x="256696" y="393230"/>
                    <a:pt x="258489" y="384272"/>
                    <a:pt x="260505" y="375539"/>
                  </a:cubicBezTo>
                  <a:cubicBezTo>
                    <a:pt x="260953" y="373971"/>
                    <a:pt x="262296" y="372403"/>
                    <a:pt x="263865" y="371732"/>
                  </a:cubicBezTo>
                  <a:cubicBezTo>
                    <a:pt x="270360" y="368821"/>
                    <a:pt x="276856" y="366133"/>
                    <a:pt x="283576" y="363446"/>
                  </a:cubicBezTo>
                  <a:cubicBezTo>
                    <a:pt x="284920" y="362998"/>
                    <a:pt x="286936" y="363222"/>
                    <a:pt x="288280" y="363894"/>
                  </a:cubicBezTo>
                  <a:cubicBezTo>
                    <a:pt x="296120" y="368597"/>
                    <a:pt x="303735" y="373747"/>
                    <a:pt x="311352" y="378674"/>
                  </a:cubicBezTo>
                  <a:cubicBezTo>
                    <a:pt x="318743" y="383376"/>
                    <a:pt x="324119" y="382704"/>
                    <a:pt x="330391" y="376434"/>
                  </a:cubicBezTo>
                  <a:cubicBezTo>
                    <a:pt x="345847" y="360983"/>
                    <a:pt x="361302" y="345531"/>
                    <a:pt x="376757" y="330080"/>
                  </a:cubicBezTo>
                  <a:cubicBezTo>
                    <a:pt x="382806" y="324034"/>
                    <a:pt x="383477" y="318435"/>
                    <a:pt x="378773" y="311269"/>
                  </a:cubicBezTo>
                  <a:cubicBezTo>
                    <a:pt x="373846" y="303656"/>
                    <a:pt x="369142" y="296042"/>
                    <a:pt x="364214" y="288428"/>
                  </a:cubicBezTo>
                  <a:cubicBezTo>
                    <a:pt x="362870" y="286413"/>
                    <a:pt x="362646" y="284845"/>
                    <a:pt x="363766" y="282606"/>
                  </a:cubicBezTo>
                  <a:cubicBezTo>
                    <a:pt x="366454" y="276559"/>
                    <a:pt x="369142" y="270289"/>
                    <a:pt x="371382" y="264019"/>
                  </a:cubicBezTo>
                  <a:cubicBezTo>
                    <a:pt x="372278" y="261780"/>
                    <a:pt x="373622" y="260660"/>
                    <a:pt x="375862" y="260212"/>
                  </a:cubicBezTo>
                  <a:cubicBezTo>
                    <a:pt x="384373" y="258421"/>
                    <a:pt x="392661" y="256405"/>
                    <a:pt x="401173" y="254838"/>
                  </a:cubicBezTo>
                  <a:cubicBezTo>
                    <a:pt x="407445" y="253718"/>
                    <a:pt x="411701" y="250807"/>
                    <a:pt x="414165" y="244761"/>
                  </a:cubicBezTo>
                  <a:cubicBezTo>
                    <a:pt x="414165" y="219456"/>
                    <a:pt x="414165" y="194152"/>
                    <a:pt x="414165" y="168847"/>
                  </a:cubicBezTo>
                  <a:cubicBezTo>
                    <a:pt x="411925" y="163025"/>
                    <a:pt x="407669" y="160113"/>
                    <a:pt x="401397" y="158994"/>
                  </a:cubicBezTo>
                  <a:close/>
                  <a:moveTo>
                    <a:pt x="306424" y="206916"/>
                  </a:moveTo>
                  <a:cubicBezTo>
                    <a:pt x="305975" y="262675"/>
                    <a:pt x="261400" y="306119"/>
                    <a:pt x="206970" y="305895"/>
                  </a:cubicBezTo>
                  <a:cubicBezTo>
                    <a:pt x="151868" y="305447"/>
                    <a:pt x="107965" y="261108"/>
                    <a:pt x="108189" y="206916"/>
                  </a:cubicBezTo>
                  <a:cubicBezTo>
                    <a:pt x="108413" y="151380"/>
                    <a:pt x="153212" y="107713"/>
                    <a:pt x="207642" y="107937"/>
                  </a:cubicBezTo>
                  <a:cubicBezTo>
                    <a:pt x="262520" y="108161"/>
                    <a:pt x="306648" y="152724"/>
                    <a:pt x="306424" y="20691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62" name="Рисунок 2">
            <a:extLst>
              <a:ext uri="{FF2B5EF4-FFF2-40B4-BE49-F238E27FC236}">
                <a16:creationId xmlns:a16="http://schemas.microsoft.com/office/drawing/2014/main" id="{0D34CD43-0B63-3D72-5BB6-405A723E19EF}"/>
              </a:ext>
            </a:extLst>
          </p:cNvPr>
          <p:cNvGrpSpPr/>
          <p:nvPr/>
        </p:nvGrpSpPr>
        <p:grpSpPr>
          <a:xfrm>
            <a:off x="1369889" y="6113480"/>
            <a:ext cx="359275" cy="265351"/>
            <a:chOff x="9389833" y="2162425"/>
            <a:chExt cx="488755" cy="360982"/>
          </a:xfrm>
          <a:solidFill>
            <a:schemeClr val="tx2"/>
          </a:solidFill>
        </p:grpSpPr>
        <p:sp>
          <p:nvSpPr>
            <p:cNvPr id="463" name="Полилиния 462">
              <a:extLst>
                <a:ext uri="{FF2B5EF4-FFF2-40B4-BE49-F238E27FC236}">
                  <a16:creationId xmlns:a16="http://schemas.microsoft.com/office/drawing/2014/main" id="{7CB58FCD-292B-EC05-8D9D-8C24443E7381}"/>
                </a:ext>
              </a:extLst>
            </p:cNvPr>
            <p:cNvSpPr/>
            <p:nvPr/>
          </p:nvSpPr>
          <p:spPr>
            <a:xfrm>
              <a:off x="9546405" y="2162425"/>
              <a:ext cx="332183" cy="314404"/>
            </a:xfrm>
            <a:custGeom>
              <a:avLst/>
              <a:gdLst>
                <a:gd name="connsiteX0" fmla="*/ 287161 w 332183"/>
                <a:gd name="connsiteY0" fmla="*/ 194823 h 314404"/>
                <a:gd name="connsiteX1" fmla="*/ 272601 w 332183"/>
                <a:gd name="connsiteY1" fmla="*/ 180044 h 314404"/>
                <a:gd name="connsiteX2" fmla="*/ 272601 w 332183"/>
                <a:gd name="connsiteY2" fmla="*/ 46802 h 314404"/>
                <a:gd name="connsiteX3" fmla="*/ 225787 w 332183"/>
                <a:gd name="connsiteY3" fmla="*/ 0 h 314404"/>
                <a:gd name="connsiteX4" fmla="*/ 63838 w 332183"/>
                <a:gd name="connsiteY4" fmla="*/ 0 h 314404"/>
                <a:gd name="connsiteX5" fmla="*/ 23295 w 332183"/>
                <a:gd name="connsiteY5" fmla="*/ 0 h 314404"/>
                <a:gd name="connsiteX6" fmla="*/ 17920 w 332183"/>
                <a:gd name="connsiteY6" fmla="*/ 448 h 314404"/>
                <a:gd name="connsiteX7" fmla="*/ 0 w 332183"/>
                <a:gd name="connsiteY7" fmla="*/ 1791 h 314404"/>
                <a:gd name="connsiteX8" fmla="*/ 30688 w 332183"/>
                <a:gd name="connsiteY8" fmla="*/ 38293 h 314404"/>
                <a:gd name="connsiteX9" fmla="*/ 67647 w 332183"/>
                <a:gd name="connsiteY9" fmla="*/ 81512 h 314404"/>
                <a:gd name="connsiteX10" fmla="*/ 83550 w 332183"/>
                <a:gd name="connsiteY10" fmla="*/ 88902 h 314404"/>
                <a:gd name="connsiteX11" fmla="*/ 83774 w 332183"/>
                <a:gd name="connsiteY11" fmla="*/ 88902 h 314404"/>
                <a:gd name="connsiteX12" fmla="*/ 169564 w 332183"/>
                <a:gd name="connsiteY12" fmla="*/ 88902 h 314404"/>
                <a:gd name="connsiteX13" fmla="*/ 184124 w 332183"/>
                <a:gd name="connsiteY13" fmla="*/ 103458 h 314404"/>
                <a:gd name="connsiteX14" fmla="*/ 184124 w 332183"/>
                <a:gd name="connsiteY14" fmla="*/ 117790 h 314404"/>
                <a:gd name="connsiteX15" fmla="*/ 184124 w 332183"/>
                <a:gd name="connsiteY15" fmla="*/ 182507 h 314404"/>
                <a:gd name="connsiteX16" fmla="*/ 172028 w 332183"/>
                <a:gd name="connsiteY16" fmla="*/ 194599 h 314404"/>
                <a:gd name="connsiteX17" fmla="*/ 158140 w 332183"/>
                <a:gd name="connsiteY17" fmla="*/ 194599 h 314404"/>
                <a:gd name="connsiteX18" fmla="*/ 149629 w 332183"/>
                <a:gd name="connsiteY18" fmla="*/ 194599 h 314404"/>
                <a:gd name="connsiteX19" fmla="*/ 144476 w 332183"/>
                <a:gd name="connsiteY19" fmla="*/ 195047 h 314404"/>
                <a:gd name="connsiteX20" fmla="*/ 126781 w 332183"/>
                <a:gd name="connsiteY20" fmla="*/ 196839 h 314404"/>
                <a:gd name="connsiteX21" fmla="*/ 228474 w 332183"/>
                <a:gd name="connsiteY21" fmla="*/ 314404 h 314404"/>
                <a:gd name="connsiteX22" fmla="*/ 332184 w 332183"/>
                <a:gd name="connsiteY22" fmla="*/ 194375 h 314404"/>
                <a:gd name="connsiteX23" fmla="*/ 287161 w 332183"/>
                <a:gd name="connsiteY23" fmla="*/ 194823 h 3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2183" h="314404">
                  <a:moveTo>
                    <a:pt x="287161" y="194823"/>
                  </a:moveTo>
                  <a:cubicBezTo>
                    <a:pt x="277529" y="194823"/>
                    <a:pt x="272601" y="189896"/>
                    <a:pt x="272601" y="180044"/>
                  </a:cubicBezTo>
                  <a:lnTo>
                    <a:pt x="272601" y="46802"/>
                  </a:lnTo>
                  <a:cubicBezTo>
                    <a:pt x="272601" y="18810"/>
                    <a:pt x="253786" y="0"/>
                    <a:pt x="225787" y="0"/>
                  </a:cubicBezTo>
                  <a:lnTo>
                    <a:pt x="63838" y="0"/>
                  </a:lnTo>
                  <a:lnTo>
                    <a:pt x="23295" y="0"/>
                  </a:lnTo>
                  <a:cubicBezTo>
                    <a:pt x="22175" y="0"/>
                    <a:pt x="21055" y="0"/>
                    <a:pt x="17920" y="448"/>
                  </a:cubicBezTo>
                  <a:lnTo>
                    <a:pt x="0" y="1791"/>
                  </a:lnTo>
                  <a:lnTo>
                    <a:pt x="30688" y="38293"/>
                  </a:lnTo>
                  <a:cubicBezTo>
                    <a:pt x="43007" y="52625"/>
                    <a:pt x="55327" y="66956"/>
                    <a:pt x="67647" y="81512"/>
                  </a:cubicBezTo>
                  <a:cubicBezTo>
                    <a:pt x="71902" y="86439"/>
                    <a:pt x="77054" y="88902"/>
                    <a:pt x="83550" y="88902"/>
                  </a:cubicBezTo>
                  <a:cubicBezTo>
                    <a:pt x="83550" y="88902"/>
                    <a:pt x="83550" y="88902"/>
                    <a:pt x="83774" y="88902"/>
                  </a:cubicBezTo>
                  <a:cubicBezTo>
                    <a:pt x="112445" y="88678"/>
                    <a:pt x="140892" y="88678"/>
                    <a:pt x="169564" y="88902"/>
                  </a:cubicBezTo>
                  <a:cubicBezTo>
                    <a:pt x="179420" y="88902"/>
                    <a:pt x="184124" y="93605"/>
                    <a:pt x="184124" y="103458"/>
                  </a:cubicBezTo>
                  <a:lnTo>
                    <a:pt x="184124" y="117790"/>
                  </a:lnTo>
                  <a:cubicBezTo>
                    <a:pt x="184124" y="139511"/>
                    <a:pt x="184124" y="161009"/>
                    <a:pt x="184124" y="182507"/>
                  </a:cubicBezTo>
                  <a:cubicBezTo>
                    <a:pt x="184124" y="189225"/>
                    <a:pt x="178971" y="194375"/>
                    <a:pt x="172028" y="194599"/>
                  </a:cubicBezTo>
                  <a:cubicBezTo>
                    <a:pt x="167548" y="194599"/>
                    <a:pt x="162844" y="194823"/>
                    <a:pt x="158140" y="194599"/>
                  </a:cubicBezTo>
                  <a:lnTo>
                    <a:pt x="149629" y="194599"/>
                  </a:lnTo>
                  <a:cubicBezTo>
                    <a:pt x="148509" y="194599"/>
                    <a:pt x="147389" y="194823"/>
                    <a:pt x="144476" y="195047"/>
                  </a:cubicBezTo>
                  <a:lnTo>
                    <a:pt x="126781" y="196839"/>
                  </a:lnTo>
                  <a:lnTo>
                    <a:pt x="228474" y="314404"/>
                  </a:lnTo>
                  <a:lnTo>
                    <a:pt x="332184" y="194375"/>
                  </a:lnTo>
                  <a:lnTo>
                    <a:pt x="287161" y="194823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4" name="Полилиния 463">
              <a:extLst>
                <a:ext uri="{FF2B5EF4-FFF2-40B4-BE49-F238E27FC236}">
                  <a16:creationId xmlns:a16="http://schemas.microsoft.com/office/drawing/2014/main" id="{6DC27218-4C74-7D39-35B5-9C43C6332D4B}"/>
                </a:ext>
              </a:extLst>
            </p:cNvPr>
            <p:cNvSpPr/>
            <p:nvPr/>
          </p:nvSpPr>
          <p:spPr>
            <a:xfrm>
              <a:off x="9389833" y="2208779"/>
              <a:ext cx="332855" cy="314628"/>
            </a:xfrm>
            <a:custGeom>
              <a:avLst/>
              <a:gdLst>
                <a:gd name="connsiteX0" fmla="*/ 264313 w 332855"/>
                <a:gd name="connsiteY0" fmla="*/ 233564 h 314628"/>
                <a:gd name="connsiteX1" fmla="*/ 247962 w 332855"/>
                <a:gd name="connsiteY1" fmla="*/ 225950 h 314628"/>
                <a:gd name="connsiteX2" fmla="*/ 247962 w 332855"/>
                <a:gd name="connsiteY2" fmla="*/ 225950 h 314628"/>
                <a:gd name="connsiteX3" fmla="*/ 247962 w 332855"/>
                <a:gd name="connsiteY3" fmla="*/ 225950 h 314628"/>
                <a:gd name="connsiteX4" fmla="*/ 162844 w 332855"/>
                <a:gd name="connsiteY4" fmla="*/ 225950 h 314628"/>
                <a:gd name="connsiteX5" fmla="*/ 148060 w 332855"/>
                <a:gd name="connsiteY5" fmla="*/ 211171 h 314628"/>
                <a:gd name="connsiteX6" fmla="*/ 148060 w 332855"/>
                <a:gd name="connsiteY6" fmla="*/ 134361 h 314628"/>
                <a:gd name="connsiteX7" fmla="*/ 148285 w 332855"/>
                <a:gd name="connsiteY7" fmla="*/ 129658 h 314628"/>
                <a:gd name="connsiteX8" fmla="*/ 160156 w 332855"/>
                <a:gd name="connsiteY8" fmla="*/ 120029 h 314628"/>
                <a:gd name="connsiteX9" fmla="*/ 178075 w 332855"/>
                <a:gd name="connsiteY9" fmla="*/ 120029 h 314628"/>
                <a:gd name="connsiteX10" fmla="*/ 207419 w 332855"/>
                <a:gd name="connsiteY10" fmla="*/ 120029 h 314628"/>
                <a:gd name="connsiteX11" fmla="*/ 103709 w 332855"/>
                <a:gd name="connsiteY11" fmla="*/ 0 h 314628"/>
                <a:gd name="connsiteX12" fmla="*/ 0 w 332855"/>
                <a:gd name="connsiteY12" fmla="*/ 120029 h 314628"/>
                <a:gd name="connsiteX13" fmla="*/ 33151 w 332855"/>
                <a:gd name="connsiteY13" fmla="*/ 120029 h 314628"/>
                <a:gd name="connsiteX14" fmla="*/ 45023 w 332855"/>
                <a:gd name="connsiteY14" fmla="*/ 120029 h 314628"/>
                <a:gd name="connsiteX15" fmla="*/ 59583 w 332855"/>
                <a:gd name="connsiteY15" fmla="*/ 134809 h 314628"/>
                <a:gd name="connsiteX16" fmla="*/ 59583 w 332855"/>
                <a:gd name="connsiteY16" fmla="*/ 267378 h 314628"/>
                <a:gd name="connsiteX17" fmla="*/ 106397 w 332855"/>
                <a:gd name="connsiteY17" fmla="*/ 314628 h 314628"/>
                <a:gd name="connsiteX18" fmla="*/ 192411 w 332855"/>
                <a:gd name="connsiteY18" fmla="*/ 314628 h 314628"/>
                <a:gd name="connsiteX19" fmla="*/ 277977 w 332855"/>
                <a:gd name="connsiteY19" fmla="*/ 314628 h 314628"/>
                <a:gd name="connsiteX20" fmla="*/ 309112 w 332855"/>
                <a:gd name="connsiteY20" fmla="*/ 314628 h 314628"/>
                <a:gd name="connsiteX21" fmla="*/ 314488 w 332855"/>
                <a:gd name="connsiteY21" fmla="*/ 314180 h 314628"/>
                <a:gd name="connsiteX22" fmla="*/ 332855 w 332855"/>
                <a:gd name="connsiteY22" fmla="*/ 312837 h 314628"/>
                <a:gd name="connsiteX23" fmla="*/ 306200 w 332855"/>
                <a:gd name="connsiteY23" fmla="*/ 281934 h 314628"/>
                <a:gd name="connsiteX24" fmla="*/ 264313 w 332855"/>
                <a:gd name="connsiteY24" fmla="*/ 233564 h 314628"/>
                <a:gd name="connsiteX25" fmla="*/ 247962 w 332855"/>
                <a:gd name="connsiteY25" fmla="*/ 235355 h 314628"/>
                <a:gd name="connsiteX26" fmla="*/ 247962 w 332855"/>
                <a:gd name="connsiteY26" fmla="*/ 235355 h 314628"/>
                <a:gd name="connsiteX27" fmla="*/ 247962 w 332855"/>
                <a:gd name="connsiteY27" fmla="*/ 235355 h 314628"/>
                <a:gd name="connsiteX28" fmla="*/ 247962 w 332855"/>
                <a:gd name="connsiteY28" fmla="*/ 235355 h 31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2855" h="314628">
                  <a:moveTo>
                    <a:pt x="264313" y="233564"/>
                  </a:moveTo>
                  <a:cubicBezTo>
                    <a:pt x="259833" y="228413"/>
                    <a:pt x="254682" y="225950"/>
                    <a:pt x="247962" y="225950"/>
                  </a:cubicBezTo>
                  <a:cubicBezTo>
                    <a:pt x="247962" y="225950"/>
                    <a:pt x="247962" y="225950"/>
                    <a:pt x="247962" y="225950"/>
                  </a:cubicBezTo>
                  <a:lnTo>
                    <a:pt x="247962" y="225950"/>
                  </a:lnTo>
                  <a:cubicBezTo>
                    <a:pt x="219514" y="226174"/>
                    <a:pt x="191067" y="226174"/>
                    <a:pt x="162844" y="225950"/>
                  </a:cubicBezTo>
                  <a:cubicBezTo>
                    <a:pt x="152764" y="225950"/>
                    <a:pt x="148060" y="221248"/>
                    <a:pt x="148060" y="211171"/>
                  </a:cubicBezTo>
                  <a:lnTo>
                    <a:pt x="148060" y="134361"/>
                  </a:lnTo>
                  <a:cubicBezTo>
                    <a:pt x="148060" y="132793"/>
                    <a:pt x="148060" y="130778"/>
                    <a:pt x="148285" y="129658"/>
                  </a:cubicBezTo>
                  <a:cubicBezTo>
                    <a:pt x="149628" y="123612"/>
                    <a:pt x="154108" y="120253"/>
                    <a:pt x="160156" y="120029"/>
                  </a:cubicBezTo>
                  <a:cubicBezTo>
                    <a:pt x="165980" y="119805"/>
                    <a:pt x="171804" y="119805"/>
                    <a:pt x="178075" y="120029"/>
                  </a:cubicBezTo>
                  <a:lnTo>
                    <a:pt x="207419" y="120029"/>
                  </a:lnTo>
                  <a:lnTo>
                    <a:pt x="103709" y="0"/>
                  </a:lnTo>
                  <a:lnTo>
                    <a:pt x="0" y="120029"/>
                  </a:lnTo>
                  <a:lnTo>
                    <a:pt x="33151" y="120029"/>
                  </a:lnTo>
                  <a:lnTo>
                    <a:pt x="45023" y="120029"/>
                  </a:lnTo>
                  <a:cubicBezTo>
                    <a:pt x="54879" y="120029"/>
                    <a:pt x="59583" y="124732"/>
                    <a:pt x="59583" y="134809"/>
                  </a:cubicBezTo>
                  <a:lnTo>
                    <a:pt x="59583" y="267378"/>
                  </a:lnTo>
                  <a:cubicBezTo>
                    <a:pt x="59583" y="295594"/>
                    <a:pt x="78398" y="314628"/>
                    <a:pt x="106397" y="314628"/>
                  </a:cubicBezTo>
                  <a:cubicBezTo>
                    <a:pt x="135068" y="314628"/>
                    <a:pt x="163740" y="314628"/>
                    <a:pt x="192411" y="314628"/>
                  </a:cubicBezTo>
                  <a:cubicBezTo>
                    <a:pt x="220858" y="314628"/>
                    <a:pt x="249305" y="314628"/>
                    <a:pt x="277977" y="314628"/>
                  </a:cubicBezTo>
                  <a:lnTo>
                    <a:pt x="309112" y="314628"/>
                  </a:lnTo>
                  <a:cubicBezTo>
                    <a:pt x="310232" y="314628"/>
                    <a:pt x="311352" y="314628"/>
                    <a:pt x="314488" y="314180"/>
                  </a:cubicBezTo>
                  <a:lnTo>
                    <a:pt x="332855" y="312837"/>
                  </a:lnTo>
                  <a:lnTo>
                    <a:pt x="306200" y="281934"/>
                  </a:lnTo>
                  <a:cubicBezTo>
                    <a:pt x="291864" y="265811"/>
                    <a:pt x="277977" y="249687"/>
                    <a:pt x="264313" y="233564"/>
                  </a:cubicBezTo>
                  <a:close/>
                  <a:moveTo>
                    <a:pt x="247962" y="235355"/>
                  </a:moveTo>
                  <a:lnTo>
                    <a:pt x="247962" y="235355"/>
                  </a:lnTo>
                  <a:lnTo>
                    <a:pt x="247962" y="235355"/>
                  </a:lnTo>
                  <a:lnTo>
                    <a:pt x="247962" y="235355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65" name="Полилиния 464">
            <a:extLst>
              <a:ext uri="{FF2B5EF4-FFF2-40B4-BE49-F238E27FC236}">
                <a16:creationId xmlns:a16="http://schemas.microsoft.com/office/drawing/2014/main" id="{192C110D-F71C-9495-D7F1-806DAC676D31}"/>
              </a:ext>
            </a:extLst>
          </p:cNvPr>
          <p:cNvSpPr/>
          <p:nvPr/>
        </p:nvSpPr>
        <p:spPr>
          <a:xfrm>
            <a:off x="2047268" y="6080808"/>
            <a:ext cx="335257" cy="335383"/>
          </a:xfrm>
          <a:custGeom>
            <a:avLst/>
            <a:gdLst>
              <a:gd name="connsiteX0" fmla="*/ 396694 w 398368"/>
              <a:gd name="connsiteY0" fmla="*/ 172120 h 398518"/>
              <a:gd name="connsiteX1" fmla="*/ 348087 w 398368"/>
              <a:gd name="connsiteY1" fmla="*/ 66199 h 398518"/>
              <a:gd name="connsiteX2" fmla="*/ 148508 w 398368"/>
              <a:gd name="connsiteY2" fmla="*/ 6856 h 398518"/>
              <a:gd name="connsiteX3" fmla="*/ 70782 w 398368"/>
              <a:gd name="connsiteY3" fmla="*/ 46941 h 398518"/>
              <a:gd name="connsiteX4" fmla="*/ 30239 w 398368"/>
              <a:gd name="connsiteY4" fmla="*/ 93519 h 398518"/>
              <a:gd name="connsiteX5" fmla="*/ 26431 w 398368"/>
              <a:gd name="connsiteY5" fmla="*/ 97550 h 398518"/>
              <a:gd name="connsiteX6" fmla="*/ 21056 w 398368"/>
              <a:gd name="connsiteY6" fmla="*/ 94863 h 398518"/>
              <a:gd name="connsiteX7" fmla="*/ 0 w 398368"/>
              <a:gd name="connsiteY7" fmla="*/ 79635 h 398518"/>
              <a:gd name="connsiteX8" fmla="*/ 0 w 398368"/>
              <a:gd name="connsiteY8" fmla="*/ 192722 h 398518"/>
              <a:gd name="connsiteX9" fmla="*/ 90942 w 398368"/>
              <a:gd name="connsiteY9" fmla="*/ 147264 h 398518"/>
              <a:gd name="connsiteX10" fmla="*/ 74142 w 398368"/>
              <a:gd name="connsiteY10" fmla="*/ 134499 h 398518"/>
              <a:gd name="connsiteX11" fmla="*/ 65183 w 398368"/>
              <a:gd name="connsiteY11" fmla="*/ 127781 h 398518"/>
              <a:gd name="connsiteX12" fmla="*/ 64287 w 398368"/>
              <a:gd name="connsiteY12" fmla="*/ 122631 h 398518"/>
              <a:gd name="connsiteX13" fmla="*/ 75934 w 398368"/>
              <a:gd name="connsiteY13" fmla="*/ 104940 h 398518"/>
              <a:gd name="connsiteX14" fmla="*/ 191291 w 398368"/>
              <a:gd name="connsiteY14" fmla="*/ 43806 h 398518"/>
              <a:gd name="connsiteX15" fmla="*/ 276409 w 398368"/>
              <a:gd name="connsiteY15" fmla="*/ 63736 h 398518"/>
              <a:gd name="connsiteX16" fmla="*/ 353911 w 398368"/>
              <a:gd name="connsiteY16" fmla="*/ 212876 h 398518"/>
              <a:gd name="connsiteX17" fmla="*/ 318967 w 398368"/>
              <a:gd name="connsiteY17" fmla="*/ 298196 h 398518"/>
              <a:gd name="connsiteX18" fmla="*/ 154556 w 398368"/>
              <a:gd name="connsiteY18" fmla="*/ 348133 h 398518"/>
              <a:gd name="connsiteX19" fmla="*/ 73918 w 398368"/>
              <a:gd name="connsiteY19" fmla="*/ 291478 h 398518"/>
              <a:gd name="connsiteX20" fmla="*/ 60255 w 398368"/>
              <a:gd name="connsiteY20" fmla="*/ 268412 h 398518"/>
              <a:gd name="connsiteX21" fmla="*/ 55327 w 398368"/>
              <a:gd name="connsiteY21" fmla="*/ 259455 h 398518"/>
              <a:gd name="connsiteX22" fmla="*/ 26431 w 398368"/>
              <a:gd name="connsiteY22" fmla="*/ 248930 h 398518"/>
              <a:gd name="connsiteX23" fmla="*/ 15904 w 398368"/>
              <a:gd name="connsiteY23" fmla="*/ 278265 h 398518"/>
              <a:gd name="connsiteX24" fmla="*/ 81310 w 398368"/>
              <a:gd name="connsiteY24" fmla="*/ 360001 h 398518"/>
              <a:gd name="connsiteX25" fmla="*/ 198459 w 398368"/>
              <a:gd name="connsiteY25" fmla="*/ 398518 h 398518"/>
              <a:gd name="connsiteX26" fmla="*/ 232282 w 398368"/>
              <a:gd name="connsiteY26" fmla="*/ 395831 h 398518"/>
              <a:gd name="connsiteX27" fmla="*/ 338007 w 398368"/>
              <a:gd name="connsiteY27" fmla="*/ 342087 h 398518"/>
              <a:gd name="connsiteX28" fmla="*/ 396694 w 398368"/>
              <a:gd name="connsiteY28" fmla="*/ 172120 h 398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8368" h="398518">
                <a:moveTo>
                  <a:pt x="396694" y="172120"/>
                </a:moveTo>
                <a:cubicBezTo>
                  <a:pt x="391766" y="131140"/>
                  <a:pt x="375414" y="95311"/>
                  <a:pt x="348087" y="66199"/>
                </a:cubicBezTo>
                <a:cubicBezTo>
                  <a:pt x="293657" y="7976"/>
                  <a:pt x="226458" y="-11954"/>
                  <a:pt x="148508" y="6856"/>
                </a:cubicBezTo>
                <a:cubicBezTo>
                  <a:pt x="120733" y="13574"/>
                  <a:pt x="94750" y="27011"/>
                  <a:pt x="70782" y="46941"/>
                </a:cubicBezTo>
                <a:cubicBezTo>
                  <a:pt x="55551" y="59705"/>
                  <a:pt x="42111" y="74933"/>
                  <a:pt x="30239" y="93519"/>
                </a:cubicBezTo>
                <a:cubicBezTo>
                  <a:pt x="28223" y="96654"/>
                  <a:pt x="26879" y="97550"/>
                  <a:pt x="26431" y="97550"/>
                </a:cubicBezTo>
                <a:cubicBezTo>
                  <a:pt x="25984" y="97550"/>
                  <a:pt x="24416" y="97326"/>
                  <a:pt x="21056" y="94863"/>
                </a:cubicBezTo>
                <a:lnTo>
                  <a:pt x="0" y="79635"/>
                </a:lnTo>
                <a:lnTo>
                  <a:pt x="0" y="192722"/>
                </a:lnTo>
                <a:lnTo>
                  <a:pt x="90942" y="147264"/>
                </a:lnTo>
                <a:lnTo>
                  <a:pt x="74142" y="134499"/>
                </a:lnTo>
                <a:cubicBezTo>
                  <a:pt x="71007" y="132260"/>
                  <a:pt x="68095" y="130021"/>
                  <a:pt x="65183" y="127781"/>
                </a:cubicBezTo>
                <a:cubicBezTo>
                  <a:pt x="63390" y="126438"/>
                  <a:pt x="62943" y="124646"/>
                  <a:pt x="64287" y="122631"/>
                </a:cubicBezTo>
                <a:cubicBezTo>
                  <a:pt x="67870" y="116584"/>
                  <a:pt x="71678" y="110538"/>
                  <a:pt x="75934" y="104940"/>
                </a:cubicBezTo>
                <a:cubicBezTo>
                  <a:pt x="104606" y="67543"/>
                  <a:pt x="143580" y="46941"/>
                  <a:pt x="191291" y="43806"/>
                </a:cubicBezTo>
                <a:cubicBezTo>
                  <a:pt x="222426" y="41790"/>
                  <a:pt x="251098" y="48508"/>
                  <a:pt x="276409" y="63736"/>
                </a:cubicBezTo>
                <a:cubicBezTo>
                  <a:pt x="332407" y="97550"/>
                  <a:pt x="358391" y="147711"/>
                  <a:pt x="353911" y="212876"/>
                </a:cubicBezTo>
                <a:cubicBezTo>
                  <a:pt x="351895" y="243555"/>
                  <a:pt x="340024" y="272219"/>
                  <a:pt x="318967" y="298196"/>
                </a:cubicBezTo>
                <a:cubicBezTo>
                  <a:pt x="279768" y="346342"/>
                  <a:pt x="215259" y="366048"/>
                  <a:pt x="154556" y="348133"/>
                </a:cubicBezTo>
                <a:cubicBezTo>
                  <a:pt x="120733" y="338056"/>
                  <a:pt x="93630" y="319021"/>
                  <a:pt x="73918" y="291478"/>
                </a:cubicBezTo>
                <a:cubicBezTo>
                  <a:pt x="68767" y="284311"/>
                  <a:pt x="64735" y="276698"/>
                  <a:pt x="60255" y="268412"/>
                </a:cubicBezTo>
                <a:lnTo>
                  <a:pt x="55327" y="259455"/>
                </a:lnTo>
                <a:cubicBezTo>
                  <a:pt x="49055" y="248258"/>
                  <a:pt x="37183" y="244003"/>
                  <a:pt x="26431" y="248930"/>
                </a:cubicBezTo>
                <a:cubicBezTo>
                  <a:pt x="15456" y="254080"/>
                  <a:pt x="10976" y="266621"/>
                  <a:pt x="15904" y="278265"/>
                </a:cubicBezTo>
                <a:cubicBezTo>
                  <a:pt x="30463" y="311856"/>
                  <a:pt x="52415" y="339400"/>
                  <a:pt x="81310" y="360001"/>
                </a:cubicBezTo>
                <a:cubicBezTo>
                  <a:pt x="116925" y="385530"/>
                  <a:pt x="156348" y="398518"/>
                  <a:pt x="198459" y="398518"/>
                </a:cubicBezTo>
                <a:cubicBezTo>
                  <a:pt x="209435" y="398518"/>
                  <a:pt x="220858" y="397623"/>
                  <a:pt x="232282" y="395831"/>
                </a:cubicBezTo>
                <a:cubicBezTo>
                  <a:pt x="273497" y="389337"/>
                  <a:pt x="309112" y="371422"/>
                  <a:pt x="338007" y="342087"/>
                </a:cubicBezTo>
                <a:cubicBezTo>
                  <a:pt x="384823" y="294613"/>
                  <a:pt x="404534" y="237509"/>
                  <a:pt x="396694" y="172120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6" name="Полилиния 465">
            <a:extLst>
              <a:ext uri="{FF2B5EF4-FFF2-40B4-BE49-F238E27FC236}">
                <a16:creationId xmlns:a16="http://schemas.microsoft.com/office/drawing/2014/main" id="{E3BA6DA9-CD14-9706-066C-124DA6306192}"/>
              </a:ext>
            </a:extLst>
          </p:cNvPr>
          <p:cNvSpPr/>
          <p:nvPr/>
        </p:nvSpPr>
        <p:spPr>
          <a:xfrm>
            <a:off x="5675851" y="2714541"/>
            <a:ext cx="327241" cy="291003"/>
          </a:xfrm>
          <a:custGeom>
            <a:avLst/>
            <a:gdLst>
              <a:gd name="connsiteX0" fmla="*/ 476177 w 476177"/>
              <a:gd name="connsiteY0" fmla="*/ 156229 h 423447"/>
              <a:gd name="connsiteX1" fmla="*/ 471250 w 476177"/>
              <a:gd name="connsiteY1" fmla="*/ 181086 h 423447"/>
              <a:gd name="connsiteX2" fmla="*/ 448402 w 476177"/>
              <a:gd name="connsiteY2" fmla="*/ 232367 h 423447"/>
              <a:gd name="connsiteX3" fmla="*/ 374484 w 476177"/>
              <a:gd name="connsiteY3" fmla="*/ 314103 h 423447"/>
              <a:gd name="connsiteX4" fmla="*/ 258232 w 476177"/>
              <a:gd name="connsiteY4" fmla="*/ 414874 h 423447"/>
              <a:gd name="connsiteX5" fmla="*/ 218808 w 476177"/>
              <a:gd name="connsiteY5" fmla="*/ 415546 h 423447"/>
              <a:gd name="connsiteX6" fmla="*/ 87996 w 476177"/>
              <a:gd name="connsiteY6" fmla="*/ 301339 h 423447"/>
              <a:gd name="connsiteX7" fmla="*/ 28189 w 476177"/>
              <a:gd name="connsiteY7" fmla="*/ 233039 h 423447"/>
              <a:gd name="connsiteX8" fmla="*/ 414 w 476177"/>
              <a:gd name="connsiteY8" fmla="*/ 131596 h 423447"/>
              <a:gd name="connsiteX9" fmla="*/ 46781 w 476177"/>
              <a:gd name="connsiteY9" fmla="*/ 32617 h 423447"/>
              <a:gd name="connsiteX10" fmla="*/ 126299 w 476177"/>
              <a:gd name="connsiteY10" fmla="*/ 147 h 423447"/>
              <a:gd name="connsiteX11" fmla="*/ 232920 w 476177"/>
              <a:gd name="connsiteY11" fmla="*/ 50756 h 423447"/>
              <a:gd name="connsiteX12" fmla="*/ 236952 w 476177"/>
              <a:gd name="connsiteY12" fmla="*/ 55907 h 423447"/>
              <a:gd name="connsiteX13" fmla="*/ 238072 w 476177"/>
              <a:gd name="connsiteY13" fmla="*/ 56579 h 423447"/>
              <a:gd name="connsiteX14" fmla="*/ 248600 w 476177"/>
              <a:gd name="connsiteY14" fmla="*/ 44038 h 423447"/>
              <a:gd name="connsiteX15" fmla="*/ 322741 w 476177"/>
              <a:gd name="connsiteY15" fmla="*/ 1715 h 423447"/>
              <a:gd name="connsiteX16" fmla="*/ 419283 w 476177"/>
              <a:gd name="connsiteY16" fmla="*/ 24780 h 423447"/>
              <a:gd name="connsiteX17" fmla="*/ 473714 w 476177"/>
              <a:gd name="connsiteY17" fmla="*/ 115473 h 423447"/>
              <a:gd name="connsiteX18" fmla="*/ 475730 w 476177"/>
              <a:gd name="connsiteY18" fmla="*/ 128237 h 423447"/>
              <a:gd name="connsiteX19" fmla="*/ 476177 w 476177"/>
              <a:gd name="connsiteY19" fmla="*/ 156229 h 423447"/>
              <a:gd name="connsiteX20" fmla="*/ 238072 w 476177"/>
              <a:gd name="connsiteY20" fmla="*/ 395168 h 423447"/>
              <a:gd name="connsiteX21" fmla="*/ 239864 w 476177"/>
              <a:gd name="connsiteY21" fmla="*/ 393824 h 423447"/>
              <a:gd name="connsiteX22" fmla="*/ 346037 w 476177"/>
              <a:gd name="connsiteY22" fmla="*/ 302235 h 423447"/>
              <a:gd name="connsiteX23" fmla="*/ 410771 w 476177"/>
              <a:gd name="connsiteY23" fmla="*/ 236846 h 423447"/>
              <a:gd name="connsiteX24" fmla="*/ 446834 w 476177"/>
              <a:gd name="connsiteY24" fmla="*/ 161156 h 423447"/>
              <a:gd name="connsiteX25" fmla="*/ 426899 w 476177"/>
              <a:gd name="connsiteY25" fmla="*/ 71582 h 423447"/>
              <a:gd name="connsiteX26" fmla="*/ 273239 w 476177"/>
              <a:gd name="connsiteY26" fmla="*/ 59714 h 423447"/>
              <a:gd name="connsiteX27" fmla="*/ 253752 w 476177"/>
              <a:gd name="connsiteY27" fmla="*/ 85018 h 423447"/>
              <a:gd name="connsiteX28" fmla="*/ 230232 w 476177"/>
              <a:gd name="connsiteY28" fmla="*/ 91512 h 423447"/>
              <a:gd name="connsiteX29" fmla="*/ 221496 w 476177"/>
              <a:gd name="connsiteY29" fmla="*/ 82331 h 423447"/>
              <a:gd name="connsiteX30" fmla="*/ 189689 w 476177"/>
              <a:gd name="connsiteY30" fmla="*/ 46949 h 423447"/>
              <a:gd name="connsiteX31" fmla="*/ 123387 w 476177"/>
              <a:gd name="connsiteY31" fmla="*/ 28587 h 423447"/>
              <a:gd name="connsiteX32" fmla="*/ 57308 w 476177"/>
              <a:gd name="connsiteY32" fmla="*/ 62177 h 423447"/>
              <a:gd name="connsiteX33" fmla="*/ 29981 w 476177"/>
              <a:gd name="connsiteY33" fmla="*/ 123983 h 423447"/>
              <a:gd name="connsiteX34" fmla="*/ 40733 w 476177"/>
              <a:gd name="connsiteY34" fmla="*/ 197209 h 423447"/>
              <a:gd name="connsiteX35" fmla="*/ 82620 w 476177"/>
              <a:gd name="connsiteY35" fmla="*/ 255880 h 423447"/>
              <a:gd name="connsiteX36" fmla="*/ 151162 w 476177"/>
              <a:gd name="connsiteY36" fmla="*/ 320150 h 423447"/>
              <a:gd name="connsiteX37" fmla="*/ 238072 w 476177"/>
              <a:gd name="connsiteY37" fmla="*/ 395168 h 42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6177" h="423447">
                <a:moveTo>
                  <a:pt x="476177" y="156229"/>
                </a:moveTo>
                <a:cubicBezTo>
                  <a:pt x="474610" y="164515"/>
                  <a:pt x="473266" y="173024"/>
                  <a:pt x="471250" y="181086"/>
                </a:cubicBezTo>
                <a:cubicBezTo>
                  <a:pt x="466770" y="199673"/>
                  <a:pt x="458706" y="216468"/>
                  <a:pt x="448402" y="232367"/>
                </a:cubicBezTo>
                <a:cubicBezTo>
                  <a:pt x="428243" y="263718"/>
                  <a:pt x="402259" y="289695"/>
                  <a:pt x="374484" y="314103"/>
                </a:cubicBezTo>
                <a:cubicBezTo>
                  <a:pt x="336181" y="348141"/>
                  <a:pt x="296982" y="381284"/>
                  <a:pt x="258232" y="414874"/>
                </a:cubicBezTo>
                <a:cubicBezTo>
                  <a:pt x="245463" y="425847"/>
                  <a:pt x="231128" y="426519"/>
                  <a:pt x="218808" y="415546"/>
                </a:cubicBezTo>
                <a:cubicBezTo>
                  <a:pt x="175130" y="377701"/>
                  <a:pt x="131226" y="339856"/>
                  <a:pt x="87996" y="301339"/>
                </a:cubicBezTo>
                <a:cubicBezTo>
                  <a:pt x="65372" y="281185"/>
                  <a:pt x="44989" y="258568"/>
                  <a:pt x="28189" y="233039"/>
                </a:cubicBezTo>
                <a:cubicBezTo>
                  <a:pt x="8254" y="202136"/>
                  <a:pt x="-2274" y="168546"/>
                  <a:pt x="414" y="131596"/>
                </a:cubicBezTo>
                <a:cubicBezTo>
                  <a:pt x="3326" y="92856"/>
                  <a:pt x="17662" y="59042"/>
                  <a:pt x="46781" y="32617"/>
                </a:cubicBezTo>
                <a:cubicBezTo>
                  <a:pt x="69180" y="12239"/>
                  <a:pt x="96059" y="1715"/>
                  <a:pt x="126299" y="147"/>
                </a:cubicBezTo>
                <a:cubicBezTo>
                  <a:pt x="170874" y="-1869"/>
                  <a:pt x="205369" y="16942"/>
                  <a:pt x="232920" y="50756"/>
                </a:cubicBezTo>
                <a:cubicBezTo>
                  <a:pt x="234264" y="52548"/>
                  <a:pt x="235608" y="54115"/>
                  <a:pt x="236952" y="55907"/>
                </a:cubicBezTo>
                <a:cubicBezTo>
                  <a:pt x="237176" y="56131"/>
                  <a:pt x="237400" y="56355"/>
                  <a:pt x="238072" y="56579"/>
                </a:cubicBezTo>
                <a:cubicBezTo>
                  <a:pt x="241656" y="52324"/>
                  <a:pt x="245016" y="48069"/>
                  <a:pt x="248600" y="44038"/>
                </a:cubicBezTo>
                <a:cubicBezTo>
                  <a:pt x="268759" y="21869"/>
                  <a:pt x="292726" y="6417"/>
                  <a:pt x="322741" y="1715"/>
                </a:cubicBezTo>
                <a:cubicBezTo>
                  <a:pt x="357909" y="-3660"/>
                  <a:pt x="390388" y="3730"/>
                  <a:pt x="419283" y="24780"/>
                </a:cubicBezTo>
                <a:cubicBezTo>
                  <a:pt x="449970" y="47397"/>
                  <a:pt x="466770" y="78524"/>
                  <a:pt x="473714" y="115473"/>
                </a:cubicBezTo>
                <a:cubicBezTo>
                  <a:pt x="474610" y="119728"/>
                  <a:pt x="475057" y="123983"/>
                  <a:pt x="475730" y="128237"/>
                </a:cubicBezTo>
                <a:cubicBezTo>
                  <a:pt x="476177" y="137643"/>
                  <a:pt x="476177" y="146824"/>
                  <a:pt x="476177" y="156229"/>
                </a:cubicBezTo>
                <a:close/>
                <a:moveTo>
                  <a:pt x="238072" y="395168"/>
                </a:moveTo>
                <a:cubicBezTo>
                  <a:pt x="238968" y="394496"/>
                  <a:pt x="239416" y="394272"/>
                  <a:pt x="239864" y="393824"/>
                </a:cubicBezTo>
                <a:cubicBezTo>
                  <a:pt x="275255" y="363369"/>
                  <a:pt x="310870" y="332914"/>
                  <a:pt x="346037" y="302235"/>
                </a:cubicBezTo>
                <a:cubicBezTo>
                  <a:pt x="369109" y="282081"/>
                  <a:pt x="391508" y="261031"/>
                  <a:pt x="410771" y="236846"/>
                </a:cubicBezTo>
                <a:cubicBezTo>
                  <a:pt x="428691" y="214452"/>
                  <a:pt x="442802" y="190268"/>
                  <a:pt x="446834" y="161156"/>
                </a:cubicBezTo>
                <a:cubicBezTo>
                  <a:pt x="451090" y="128909"/>
                  <a:pt x="445267" y="98678"/>
                  <a:pt x="426899" y="71582"/>
                </a:cubicBezTo>
                <a:cubicBezTo>
                  <a:pt x="393076" y="22317"/>
                  <a:pt x="318710" y="10000"/>
                  <a:pt x="273239" y="59714"/>
                </a:cubicBezTo>
                <a:cubicBezTo>
                  <a:pt x="266071" y="67551"/>
                  <a:pt x="260023" y="76509"/>
                  <a:pt x="253752" y="85018"/>
                </a:cubicBezTo>
                <a:cubicBezTo>
                  <a:pt x="247703" y="93304"/>
                  <a:pt x="238520" y="96439"/>
                  <a:pt x="230232" y="91512"/>
                </a:cubicBezTo>
                <a:cubicBezTo>
                  <a:pt x="226648" y="89497"/>
                  <a:pt x="223736" y="85690"/>
                  <a:pt x="221496" y="82331"/>
                </a:cubicBezTo>
                <a:cubicBezTo>
                  <a:pt x="212761" y="68895"/>
                  <a:pt x="202457" y="56802"/>
                  <a:pt x="189689" y="46949"/>
                </a:cubicBezTo>
                <a:cubicBezTo>
                  <a:pt x="169978" y="32170"/>
                  <a:pt x="148026" y="26123"/>
                  <a:pt x="123387" y="28587"/>
                </a:cubicBezTo>
                <a:cubicBezTo>
                  <a:pt x="96956" y="31274"/>
                  <a:pt x="74780" y="42471"/>
                  <a:pt x="57308" y="62177"/>
                </a:cubicBezTo>
                <a:cubicBezTo>
                  <a:pt x="41629" y="79868"/>
                  <a:pt x="33117" y="100694"/>
                  <a:pt x="29981" y="123983"/>
                </a:cubicBezTo>
                <a:cubicBezTo>
                  <a:pt x="26398" y="149511"/>
                  <a:pt x="29981" y="173920"/>
                  <a:pt x="40733" y="197209"/>
                </a:cubicBezTo>
                <a:cubicBezTo>
                  <a:pt x="51037" y="219379"/>
                  <a:pt x="65597" y="238861"/>
                  <a:pt x="82620" y="255880"/>
                </a:cubicBezTo>
                <a:cubicBezTo>
                  <a:pt x="104796" y="277826"/>
                  <a:pt x="127643" y="299324"/>
                  <a:pt x="151162" y="320150"/>
                </a:cubicBezTo>
                <a:cubicBezTo>
                  <a:pt x="179609" y="345454"/>
                  <a:pt x="208953" y="370087"/>
                  <a:pt x="238072" y="395168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7" name="Полилиния 466">
            <a:extLst>
              <a:ext uri="{FF2B5EF4-FFF2-40B4-BE49-F238E27FC236}">
                <a16:creationId xmlns:a16="http://schemas.microsoft.com/office/drawing/2014/main" id="{3C5609C8-0A77-6EC0-9790-6663139403AA}"/>
              </a:ext>
            </a:extLst>
          </p:cNvPr>
          <p:cNvSpPr/>
          <p:nvPr/>
        </p:nvSpPr>
        <p:spPr>
          <a:xfrm>
            <a:off x="4725851" y="2703183"/>
            <a:ext cx="326656" cy="313719"/>
          </a:xfrm>
          <a:custGeom>
            <a:avLst/>
            <a:gdLst>
              <a:gd name="connsiteX0" fmla="*/ 0 w 444155"/>
              <a:gd name="connsiteY0" fmla="*/ 165930 h 426564"/>
              <a:gd name="connsiteX1" fmla="*/ 4928 w 444155"/>
              <a:gd name="connsiteY1" fmla="*/ 153614 h 426564"/>
              <a:gd name="connsiteX2" fmla="*/ 40543 w 444155"/>
              <a:gd name="connsiteY2" fmla="*/ 134132 h 426564"/>
              <a:gd name="connsiteX3" fmla="*/ 138652 w 444155"/>
              <a:gd name="connsiteY3" fmla="*/ 134132 h 426564"/>
              <a:gd name="connsiteX4" fmla="*/ 155452 w 444155"/>
              <a:gd name="connsiteY4" fmla="*/ 121815 h 426564"/>
              <a:gd name="connsiteX5" fmla="*/ 185915 w 444155"/>
              <a:gd name="connsiteY5" fmla="*/ 27763 h 426564"/>
              <a:gd name="connsiteX6" fmla="*/ 242809 w 444155"/>
              <a:gd name="connsiteY6" fmla="*/ 6265 h 426564"/>
              <a:gd name="connsiteX7" fmla="*/ 258489 w 444155"/>
              <a:gd name="connsiteY7" fmla="*/ 28434 h 426564"/>
              <a:gd name="connsiteX8" fmla="*/ 289625 w 444155"/>
              <a:gd name="connsiteY8" fmla="*/ 123831 h 426564"/>
              <a:gd name="connsiteX9" fmla="*/ 303736 w 444155"/>
              <a:gd name="connsiteY9" fmla="*/ 134132 h 426564"/>
              <a:gd name="connsiteX10" fmla="*/ 403414 w 444155"/>
              <a:gd name="connsiteY10" fmla="*/ 134132 h 426564"/>
              <a:gd name="connsiteX11" fmla="*/ 430741 w 444155"/>
              <a:gd name="connsiteY11" fmla="*/ 142865 h 426564"/>
              <a:gd name="connsiteX12" fmla="*/ 431189 w 444155"/>
              <a:gd name="connsiteY12" fmla="*/ 199521 h 426564"/>
              <a:gd name="connsiteX13" fmla="*/ 387734 w 444155"/>
              <a:gd name="connsiteY13" fmla="*/ 231767 h 426564"/>
              <a:gd name="connsiteX14" fmla="*/ 345623 w 444155"/>
              <a:gd name="connsiteY14" fmla="*/ 262222 h 426564"/>
              <a:gd name="connsiteX15" fmla="*/ 340023 w 444155"/>
              <a:gd name="connsiteY15" fmla="*/ 279465 h 426564"/>
              <a:gd name="connsiteX16" fmla="*/ 370934 w 444155"/>
              <a:gd name="connsiteY16" fmla="*/ 374413 h 426564"/>
              <a:gd name="connsiteX17" fmla="*/ 349207 w 444155"/>
              <a:gd name="connsiteY17" fmla="*/ 423903 h 426564"/>
              <a:gd name="connsiteX18" fmla="*/ 317400 w 444155"/>
              <a:gd name="connsiteY18" fmla="*/ 420992 h 426564"/>
              <a:gd name="connsiteX19" fmla="*/ 264537 w 444155"/>
              <a:gd name="connsiteY19" fmla="*/ 383147 h 426564"/>
              <a:gd name="connsiteX20" fmla="*/ 230490 w 444155"/>
              <a:gd name="connsiteY20" fmla="*/ 358514 h 426564"/>
              <a:gd name="connsiteX21" fmla="*/ 213690 w 444155"/>
              <a:gd name="connsiteY21" fmla="*/ 358514 h 426564"/>
              <a:gd name="connsiteX22" fmla="*/ 131932 w 444155"/>
              <a:gd name="connsiteY22" fmla="*/ 417857 h 426564"/>
              <a:gd name="connsiteX23" fmla="*/ 78622 w 444155"/>
              <a:gd name="connsiteY23" fmla="*/ 412035 h 426564"/>
              <a:gd name="connsiteX24" fmla="*/ 73022 w 444155"/>
              <a:gd name="connsiteY24" fmla="*/ 375309 h 426564"/>
              <a:gd name="connsiteX25" fmla="*/ 103709 w 444155"/>
              <a:gd name="connsiteY25" fmla="*/ 280809 h 426564"/>
              <a:gd name="connsiteX26" fmla="*/ 97662 w 444155"/>
              <a:gd name="connsiteY26" fmla="*/ 261998 h 426564"/>
              <a:gd name="connsiteX27" fmla="*/ 17695 w 444155"/>
              <a:gd name="connsiteY27" fmla="*/ 203999 h 426564"/>
              <a:gd name="connsiteX28" fmla="*/ 0 w 444155"/>
              <a:gd name="connsiteY28" fmla="*/ 178247 h 426564"/>
              <a:gd name="connsiteX29" fmla="*/ 0 w 444155"/>
              <a:gd name="connsiteY29" fmla="*/ 165930 h 426564"/>
              <a:gd name="connsiteX30" fmla="*/ 90270 w 444155"/>
              <a:gd name="connsiteY30" fmla="*/ 160780 h 426564"/>
              <a:gd name="connsiteX31" fmla="*/ 90270 w 444155"/>
              <a:gd name="connsiteY31" fmla="*/ 160780 h 426564"/>
              <a:gd name="connsiteX32" fmla="*/ 37407 w 444155"/>
              <a:gd name="connsiteY32" fmla="*/ 160780 h 426564"/>
              <a:gd name="connsiteX33" fmla="*/ 26207 w 444155"/>
              <a:gd name="connsiteY33" fmla="*/ 172424 h 426564"/>
              <a:gd name="connsiteX34" fmla="*/ 32927 w 444155"/>
              <a:gd name="connsiteY34" fmla="*/ 182502 h 426564"/>
              <a:gd name="connsiteX35" fmla="*/ 114685 w 444155"/>
              <a:gd name="connsiteY35" fmla="*/ 241844 h 426564"/>
              <a:gd name="connsiteX36" fmla="*/ 129245 w 444155"/>
              <a:gd name="connsiteY36" fmla="*/ 286855 h 426564"/>
              <a:gd name="connsiteX37" fmla="*/ 117597 w 444155"/>
              <a:gd name="connsiteY37" fmla="*/ 323132 h 426564"/>
              <a:gd name="connsiteX38" fmla="*/ 97662 w 444155"/>
              <a:gd name="connsiteY38" fmla="*/ 384267 h 426564"/>
              <a:gd name="connsiteX39" fmla="*/ 105949 w 444155"/>
              <a:gd name="connsiteY39" fmla="*/ 399942 h 426564"/>
              <a:gd name="connsiteX40" fmla="*/ 116925 w 444155"/>
              <a:gd name="connsiteY40" fmla="*/ 396135 h 426564"/>
              <a:gd name="connsiteX41" fmla="*/ 197115 w 444155"/>
              <a:gd name="connsiteY41" fmla="*/ 337688 h 426564"/>
              <a:gd name="connsiteX42" fmla="*/ 246618 w 444155"/>
              <a:gd name="connsiteY42" fmla="*/ 337688 h 426564"/>
              <a:gd name="connsiteX43" fmla="*/ 307992 w 444155"/>
              <a:gd name="connsiteY43" fmla="*/ 382251 h 426564"/>
              <a:gd name="connsiteX44" fmla="*/ 329496 w 444155"/>
              <a:gd name="connsiteY44" fmla="*/ 397703 h 426564"/>
              <a:gd name="connsiteX45" fmla="*/ 342487 w 444155"/>
              <a:gd name="connsiteY45" fmla="*/ 397927 h 426564"/>
              <a:gd name="connsiteX46" fmla="*/ 346967 w 444155"/>
              <a:gd name="connsiteY46" fmla="*/ 385834 h 426564"/>
              <a:gd name="connsiteX47" fmla="*/ 345623 w 444155"/>
              <a:gd name="connsiteY47" fmla="*/ 381803 h 426564"/>
              <a:gd name="connsiteX48" fmla="*/ 314936 w 444155"/>
              <a:gd name="connsiteY48" fmla="*/ 287303 h 426564"/>
              <a:gd name="connsiteX49" fmla="*/ 329719 w 444155"/>
              <a:gd name="connsiteY49" fmla="*/ 241620 h 426564"/>
              <a:gd name="connsiteX50" fmla="*/ 411029 w 444155"/>
              <a:gd name="connsiteY50" fmla="*/ 182502 h 426564"/>
              <a:gd name="connsiteX51" fmla="*/ 416405 w 444155"/>
              <a:gd name="connsiteY51" fmla="*/ 177127 h 426564"/>
              <a:gd name="connsiteX52" fmla="*/ 405877 w 444155"/>
              <a:gd name="connsiteY52" fmla="*/ 160780 h 426564"/>
              <a:gd name="connsiteX53" fmla="*/ 303960 w 444155"/>
              <a:gd name="connsiteY53" fmla="*/ 161004 h 426564"/>
              <a:gd name="connsiteX54" fmla="*/ 264537 w 444155"/>
              <a:gd name="connsiteY54" fmla="*/ 132340 h 426564"/>
              <a:gd name="connsiteX55" fmla="*/ 233402 w 444155"/>
              <a:gd name="connsiteY55" fmla="*/ 36720 h 426564"/>
              <a:gd name="connsiteX56" fmla="*/ 229818 w 444155"/>
              <a:gd name="connsiteY56" fmla="*/ 30002 h 426564"/>
              <a:gd name="connsiteX57" fmla="*/ 211002 w 444155"/>
              <a:gd name="connsiteY57" fmla="*/ 36272 h 426564"/>
              <a:gd name="connsiteX58" fmla="*/ 179643 w 444155"/>
              <a:gd name="connsiteY58" fmla="*/ 132340 h 426564"/>
              <a:gd name="connsiteX59" fmla="*/ 140221 w 444155"/>
              <a:gd name="connsiteY59" fmla="*/ 161004 h 426564"/>
              <a:gd name="connsiteX60" fmla="*/ 90270 w 444155"/>
              <a:gd name="connsiteY60" fmla="*/ 160780 h 42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44155" h="426564">
                <a:moveTo>
                  <a:pt x="0" y="165930"/>
                </a:moveTo>
                <a:cubicBezTo>
                  <a:pt x="1568" y="161899"/>
                  <a:pt x="2688" y="157421"/>
                  <a:pt x="4928" y="153614"/>
                </a:cubicBezTo>
                <a:cubicBezTo>
                  <a:pt x="12544" y="139730"/>
                  <a:pt x="25087" y="134132"/>
                  <a:pt x="40543" y="134132"/>
                </a:cubicBezTo>
                <a:cubicBezTo>
                  <a:pt x="73246" y="134132"/>
                  <a:pt x="105949" y="134132"/>
                  <a:pt x="138652" y="134132"/>
                </a:cubicBezTo>
                <a:cubicBezTo>
                  <a:pt x="149852" y="134132"/>
                  <a:pt x="152092" y="132340"/>
                  <a:pt x="155452" y="121815"/>
                </a:cubicBezTo>
                <a:cubicBezTo>
                  <a:pt x="165531" y="90464"/>
                  <a:pt x="175835" y="59113"/>
                  <a:pt x="185915" y="27763"/>
                </a:cubicBezTo>
                <a:cubicBezTo>
                  <a:pt x="194203" y="2458"/>
                  <a:pt x="221306" y="-7619"/>
                  <a:pt x="242809" y="6265"/>
                </a:cubicBezTo>
                <a:cubicBezTo>
                  <a:pt x="250873" y="11415"/>
                  <a:pt x="255578" y="19253"/>
                  <a:pt x="258489" y="28434"/>
                </a:cubicBezTo>
                <a:cubicBezTo>
                  <a:pt x="268793" y="60233"/>
                  <a:pt x="279097" y="92032"/>
                  <a:pt x="289625" y="123831"/>
                </a:cubicBezTo>
                <a:cubicBezTo>
                  <a:pt x="292312" y="131892"/>
                  <a:pt x="295224" y="134132"/>
                  <a:pt x="303736" y="134132"/>
                </a:cubicBezTo>
                <a:cubicBezTo>
                  <a:pt x="336887" y="134132"/>
                  <a:pt x="370262" y="134132"/>
                  <a:pt x="403414" y="134132"/>
                </a:cubicBezTo>
                <a:cubicBezTo>
                  <a:pt x="413493" y="134132"/>
                  <a:pt x="422901" y="136371"/>
                  <a:pt x="430741" y="142865"/>
                </a:cubicBezTo>
                <a:cubicBezTo>
                  <a:pt x="448212" y="157645"/>
                  <a:pt x="448884" y="184965"/>
                  <a:pt x="431189" y="199521"/>
                </a:cubicBezTo>
                <a:cubicBezTo>
                  <a:pt x="417301" y="210941"/>
                  <a:pt x="402294" y="221018"/>
                  <a:pt x="387734" y="231767"/>
                </a:cubicBezTo>
                <a:cubicBezTo>
                  <a:pt x="373846" y="242068"/>
                  <a:pt x="359735" y="252145"/>
                  <a:pt x="345623" y="262222"/>
                </a:cubicBezTo>
                <a:cubicBezTo>
                  <a:pt x="338679" y="267373"/>
                  <a:pt x="337335" y="271180"/>
                  <a:pt x="340023" y="279465"/>
                </a:cubicBezTo>
                <a:cubicBezTo>
                  <a:pt x="350327" y="311040"/>
                  <a:pt x="360406" y="342839"/>
                  <a:pt x="370934" y="374413"/>
                </a:cubicBezTo>
                <a:cubicBezTo>
                  <a:pt x="379222" y="398822"/>
                  <a:pt x="365783" y="417633"/>
                  <a:pt x="349207" y="423903"/>
                </a:cubicBezTo>
                <a:cubicBezTo>
                  <a:pt x="338231" y="427934"/>
                  <a:pt x="327031" y="427710"/>
                  <a:pt x="317400" y="420992"/>
                </a:cubicBezTo>
                <a:cubicBezTo>
                  <a:pt x="299480" y="408676"/>
                  <a:pt x="282233" y="395911"/>
                  <a:pt x="264537" y="383147"/>
                </a:cubicBezTo>
                <a:cubicBezTo>
                  <a:pt x="253113" y="374861"/>
                  <a:pt x="241914" y="366800"/>
                  <a:pt x="230490" y="358514"/>
                </a:cubicBezTo>
                <a:cubicBezTo>
                  <a:pt x="223994" y="353812"/>
                  <a:pt x="220186" y="353812"/>
                  <a:pt x="213690" y="358514"/>
                </a:cubicBezTo>
                <a:cubicBezTo>
                  <a:pt x="186363" y="378221"/>
                  <a:pt x="159260" y="398150"/>
                  <a:pt x="131932" y="417857"/>
                </a:cubicBezTo>
                <a:cubicBezTo>
                  <a:pt x="113789" y="431069"/>
                  <a:pt x="92062" y="428830"/>
                  <a:pt x="78622" y="412035"/>
                </a:cubicBezTo>
                <a:cubicBezTo>
                  <a:pt x="69662" y="401062"/>
                  <a:pt x="68542" y="388521"/>
                  <a:pt x="73022" y="375309"/>
                </a:cubicBezTo>
                <a:cubicBezTo>
                  <a:pt x="83326" y="343735"/>
                  <a:pt x="93630" y="312384"/>
                  <a:pt x="103709" y="280809"/>
                </a:cubicBezTo>
                <a:cubicBezTo>
                  <a:pt x="106845" y="271180"/>
                  <a:pt x="105725" y="267821"/>
                  <a:pt x="97662" y="261998"/>
                </a:cubicBezTo>
                <a:cubicBezTo>
                  <a:pt x="71006" y="242740"/>
                  <a:pt x="44351" y="223258"/>
                  <a:pt x="17695" y="203999"/>
                </a:cubicBezTo>
                <a:cubicBezTo>
                  <a:pt x="8512" y="197505"/>
                  <a:pt x="2912" y="188996"/>
                  <a:pt x="0" y="178247"/>
                </a:cubicBezTo>
                <a:cubicBezTo>
                  <a:pt x="0" y="174216"/>
                  <a:pt x="0" y="169961"/>
                  <a:pt x="0" y="165930"/>
                </a:cubicBezTo>
                <a:close/>
                <a:moveTo>
                  <a:pt x="90270" y="160780"/>
                </a:moveTo>
                <a:lnTo>
                  <a:pt x="90270" y="160780"/>
                </a:lnTo>
                <a:cubicBezTo>
                  <a:pt x="72574" y="160780"/>
                  <a:pt x="54879" y="160780"/>
                  <a:pt x="37407" y="160780"/>
                </a:cubicBezTo>
                <a:cubicBezTo>
                  <a:pt x="30911" y="160780"/>
                  <a:pt x="25759" y="166154"/>
                  <a:pt x="26207" y="172424"/>
                </a:cubicBezTo>
                <a:cubicBezTo>
                  <a:pt x="26431" y="177127"/>
                  <a:pt x="29343" y="179814"/>
                  <a:pt x="32927" y="182502"/>
                </a:cubicBezTo>
                <a:cubicBezTo>
                  <a:pt x="60254" y="202208"/>
                  <a:pt x="87358" y="222138"/>
                  <a:pt x="114685" y="241844"/>
                </a:cubicBezTo>
                <a:cubicBezTo>
                  <a:pt x="130141" y="253041"/>
                  <a:pt x="135069" y="268493"/>
                  <a:pt x="129245" y="286855"/>
                </a:cubicBezTo>
                <a:cubicBezTo>
                  <a:pt x="125437" y="298948"/>
                  <a:pt x="121405" y="311040"/>
                  <a:pt x="117597" y="323132"/>
                </a:cubicBezTo>
                <a:cubicBezTo>
                  <a:pt x="110877" y="343511"/>
                  <a:pt x="104381" y="363889"/>
                  <a:pt x="97662" y="384267"/>
                </a:cubicBezTo>
                <a:cubicBezTo>
                  <a:pt x="95198" y="391880"/>
                  <a:pt x="98782" y="398375"/>
                  <a:pt x="105949" y="399942"/>
                </a:cubicBezTo>
                <a:cubicBezTo>
                  <a:pt x="110429" y="400838"/>
                  <a:pt x="113789" y="398599"/>
                  <a:pt x="116925" y="396135"/>
                </a:cubicBezTo>
                <a:cubicBezTo>
                  <a:pt x="143580" y="376653"/>
                  <a:pt x="170460" y="357171"/>
                  <a:pt x="197115" y="337688"/>
                </a:cubicBezTo>
                <a:cubicBezTo>
                  <a:pt x="213914" y="325596"/>
                  <a:pt x="229818" y="325372"/>
                  <a:pt x="246618" y="337688"/>
                </a:cubicBezTo>
                <a:cubicBezTo>
                  <a:pt x="267001" y="352468"/>
                  <a:pt x="287608" y="367472"/>
                  <a:pt x="307992" y="382251"/>
                </a:cubicBezTo>
                <a:cubicBezTo>
                  <a:pt x="315160" y="387402"/>
                  <a:pt x="322104" y="392776"/>
                  <a:pt x="329496" y="397703"/>
                </a:cubicBezTo>
                <a:cubicBezTo>
                  <a:pt x="333975" y="400838"/>
                  <a:pt x="338455" y="400614"/>
                  <a:pt x="342487" y="397927"/>
                </a:cubicBezTo>
                <a:cubicBezTo>
                  <a:pt x="346519" y="395239"/>
                  <a:pt x="348087" y="390761"/>
                  <a:pt x="346967" y="385834"/>
                </a:cubicBezTo>
                <a:cubicBezTo>
                  <a:pt x="346743" y="384491"/>
                  <a:pt x="346071" y="383147"/>
                  <a:pt x="345623" y="381803"/>
                </a:cubicBezTo>
                <a:cubicBezTo>
                  <a:pt x="335319" y="350229"/>
                  <a:pt x="325016" y="318878"/>
                  <a:pt x="314936" y="287303"/>
                </a:cubicBezTo>
                <a:cubicBezTo>
                  <a:pt x="308888" y="268493"/>
                  <a:pt x="313816" y="253265"/>
                  <a:pt x="329719" y="241620"/>
                </a:cubicBezTo>
                <a:cubicBezTo>
                  <a:pt x="356823" y="221914"/>
                  <a:pt x="383926" y="202208"/>
                  <a:pt x="411029" y="182502"/>
                </a:cubicBezTo>
                <a:cubicBezTo>
                  <a:pt x="413045" y="180934"/>
                  <a:pt x="415285" y="179143"/>
                  <a:pt x="416405" y="177127"/>
                </a:cubicBezTo>
                <a:cubicBezTo>
                  <a:pt x="420885" y="169065"/>
                  <a:pt x="413717" y="160556"/>
                  <a:pt x="405877" y="160780"/>
                </a:cubicBezTo>
                <a:cubicBezTo>
                  <a:pt x="371830" y="161228"/>
                  <a:pt x="338007" y="161004"/>
                  <a:pt x="303960" y="161004"/>
                </a:cubicBezTo>
                <a:cubicBezTo>
                  <a:pt x="283800" y="161004"/>
                  <a:pt x="270585" y="151375"/>
                  <a:pt x="264537" y="132340"/>
                </a:cubicBezTo>
                <a:cubicBezTo>
                  <a:pt x="254233" y="100541"/>
                  <a:pt x="243706" y="68519"/>
                  <a:pt x="233402" y="36720"/>
                </a:cubicBezTo>
                <a:cubicBezTo>
                  <a:pt x="232506" y="34257"/>
                  <a:pt x="231386" y="31793"/>
                  <a:pt x="229818" y="30002"/>
                </a:cubicBezTo>
                <a:cubicBezTo>
                  <a:pt x="223322" y="23732"/>
                  <a:pt x="213914" y="26867"/>
                  <a:pt x="211002" y="36272"/>
                </a:cubicBezTo>
                <a:cubicBezTo>
                  <a:pt x="200475" y="68295"/>
                  <a:pt x="190171" y="100317"/>
                  <a:pt x="179643" y="132340"/>
                </a:cubicBezTo>
                <a:cubicBezTo>
                  <a:pt x="173371" y="151375"/>
                  <a:pt x="160156" y="161004"/>
                  <a:pt x="140221" y="161004"/>
                </a:cubicBezTo>
                <a:cubicBezTo>
                  <a:pt x="123645" y="160780"/>
                  <a:pt x="107069" y="160780"/>
                  <a:pt x="90270" y="160780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8" name="Полилиния 467">
            <a:extLst>
              <a:ext uri="{FF2B5EF4-FFF2-40B4-BE49-F238E27FC236}">
                <a16:creationId xmlns:a16="http://schemas.microsoft.com/office/drawing/2014/main" id="{702372DC-7919-3D3A-29C9-8CEE2F94A015}"/>
              </a:ext>
            </a:extLst>
          </p:cNvPr>
          <p:cNvSpPr/>
          <p:nvPr/>
        </p:nvSpPr>
        <p:spPr>
          <a:xfrm>
            <a:off x="6629943" y="2711900"/>
            <a:ext cx="203450" cy="296284"/>
          </a:xfrm>
          <a:custGeom>
            <a:avLst/>
            <a:gdLst>
              <a:gd name="connsiteX0" fmla="*/ 8736 w 276632"/>
              <a:gd name="connsiteY0" fmla="*/ 402859 h 402858"/>
              <a:gd name="connsiteX1" fmla="*/ 0 w 276632"/>
              <a:gd name="connsiteY1" fmla="*/ 386735 h 402858"/>
              <a:gd name="connsiteX2" fmla="*/ 0 w 276632"/>
              <a:gd name="connsiteY2" fmla="*/ 15899 h 402858"/>
              <a:gd name="connsiteX3" fmla="*/ 0 w 276632"/>
              <a:gd name="connsiteY3" fmla="*/ 13212 h 402858"/>
              <a:gd name="connsiteX4" fmla="*/ 13215 w 276632"/>
              <a:gd name="connsiteY4" fmla="*/ 0 h 402858"/>
              <a:gd name="connsiteX5" fmla="*/ 166651 w 276632"/>
              <a:gd name="connsiteY5" fmla="*/ 0 h 402858"/>
              <a:gd name="connsiteX6" fmla="*/ 262969 w 276632"/>
              <a:gd name="connsiteY6" fmla="*/ 0 h 402858"/>
              <a:gd name="connsiteX7" fmla="*/ 276633 w 276632"/>
              <a:gd name="connsiteY7" fmla="*/ 13660 h 402858"/>
              <a:gd name="connsiteX8" fmla="*/ 276633 w 276632"/>
              <a:gd name="connsiteY8" fmla="*/ 388303 h 402858"/>
              <a:gd name="connsiteX9" fmla="*/ 267225 w 276632"/>
              <a:gd name="connsiteY9" fmla="*/ 402411 h 402858"/>
              <a:gd name="connsiteX10" fmla="*/ 261625 w 276632"/>
              <a:gd name="connsiteY10" fmla="*/ 402411 h 402858"/>
              <a:gd name="connsiteX11" fmla="*/ 253337 w 276632"/>
              <a:gd name="connsiteY11" fmla="*/ 396140 h 402858"/>
              <a:gd name="connsiteX12" fmla="*/ 141564 w 276632"/>
              <a:gd name="connsiteY12" fmla="*/ 284397 h 402858"/>
              <a:gd name="connsiteX13" fmla="*/ 138876 w 276632"/>
              <a:gd name="connsiteY13" fmla="*/ 279694 h 402858"/>
              <a:gd name="connsiteX14" fmla="*/ 134844 w 276632"/>
              <a:gd name="connsiteY14" fmla="*/ 284397 h 402858"/>
              <a:gd name="connsiteX15" fmla="*/ 22847 w 276632"/>
              <a:gd name="connsiteY15" fmla="*/ 396364 h 402858"/>
              <a:gd name="connsiteX16" fmla="*/ 14783 w 276632"/>
              <a:gd name="connsiteY16" fmla="*/ 402411 h 402858"/>
              <a:gd name="connsiteX17" fmla="*/ 8736 w 276632"/>
              <a:gd name="connsiteY17" fmla="*/ 402859 h 402858"/>
              <a:gd name="connsiteX18" fmla="*/ 24639 w 276632"/>
              <a:gd name="connsiteY18" fmla="*/ 23961 h 402858"/>
              <a:gd name="connsiteX19" fmla="*/ 24639 w 276632"/>
              <a:gd name="connsiteY19" fmla="*/ 361207 h 402858"/>
              <a:gd name="connsiteX20" fmla="*/ 25759 w 276632"/>
              <a:gd name="connsiteY20" fmla="*/ 361878 h 402858"/>
              <a:gd name="connsiteX21" fmla="*/ 28895 w 276632"/>
              <a:gd name="connsiteY21" fmla="*/ 357848 h 402858"/>
              <a:gd name="connsiteX22" fmla="*/ 127900 w 276632"/>
              <a:gd name="connsiteY22" fmla="*/ 258868 h 402858"/>
              <a:gd name="connsiteX23" fmla="*/ 149628 w 276632"/>
              <a:gd name="connsiteY23" fmla="*/ 258868 h 402858"/>
              <a:gd name="connsiteX24" fmla="*/ 249081 w 276632"/>
              <a:gd name="connsiteY24" fmla="*/ 358295 h 402858"/>
              <a:gd name="connsiteX25" fmla="*/ 252665 w 276632"/>
              <a:gd name="connsiteY25" fmla="*/ 361654 h 402858"/>
              <a:gd name="connsiteX26" fmla="*/ 252665 w 276632"/>
              <a:gd name="connsiteY26" fmla="*/ 23737 h 402858"/>
              <a:gd name="connsiteX27" fmla="*/ 24639 w 276632"/>
              <a:gd name="connsiteY27" fmla="*/ 23961 h 40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76632" h="402858">
                <a:moveTo>
                  <a:pt x="8736" y="402859"/>
                </a:moveTo>
                <a:cubicBezTo>
                  <a:pt x="2016" y="399723"/>
                  <a:pt x="0" y="394125"/>
                  <a:pt x="0" y="386735"/>
                </a:cubicBezTo>
                <a:cubicBezTo>
                  <a:pt x="224" y="263123"/>
                  <a:pt x="0" y="139511"/>
                  <a:pt x="0" y="15899"/>
                </a:cubicBezTo>
                <a:cubicBezTo>
                  <a:pt x="0" y="15004"/>
                  <a:pt x="0" y="14108"/>
                  <a:pt x="0" y="13212"/>
                </a:cubicBezTo>
                <a:cubicBezTo>
                  <a:pt x="224" y="4927"/>
                  <a:pt x="4928" y="0"/>
                  <a:pt x="13215" y="0"/>
                </a:cubicBezTo>
                <a:cubicBezTo>
                  <a:pt x="64286" y="0"/>
                  <a:pt x="115357" y="0"/>
                  <a:pt x="166651" y="0"/>
                </a:cubicBezTo>
                <a:cubicBezTo>
                  <a:pt x="198683" y="0"/>
                  <a:pt x="230938" y="0"/>
                  <a:pt x="262969" y="0"/>
                </a:cubicBezTo>
                <a:cubicBezTo>
                  <a:pt x="272153" y="0"/>
                  <a:pt x="276633" y="4479"/>
                  <a:pt x="276633" y="13660"/>
                </a:cubicBezTo>
                <a:cubicBezTo>
                  <a:pt x="276633" y="138616"/>
                  <a:pt x="276633" y="263571"/>
                  <a:pt x="276633" y="388303"/>
                </a:cubicBezTo>
                <a:cubicBezTo>
                  <a:pt x="276633" y="395245"/>
                  <a:pt x="273944" y="399947"/>
                  <a:pt x="267225" y="402411"/>
                </a:cubicBezTo>
                <a:cubicBezTo>
                  <a:pt x="265433" y="402411"/>
                  <a:pt x="263641" y="402411"/>
                  <a:pt x="261625" y="402411"/>
                </a:cubicBezTo>
                <a:cubicBezTo>
                  <a:pt x="258937" y="400395"/>
                  <a:pt x="255801" y="398604"/>
                  <a:pt x="253337" y="396140"/>
                </a:cubicBezTo>
                <a:cubicBezTo>
                  <a:pt x="215930" y="358967"/>
                  <a:pt x="178747" y="321794"/>
                  <a:pt x="141564" y="284397"/>
                </a:cubicBezTo>
                <a:cubicBezTo>
                  <a:pt x="140444" y="283277"/>
                  <a:pt x="139996" y="281710"/>
                  <a:pt x="138876" y="279694"/>
                </a:cubicBezTo>
                <a:cubicBezTo>
                  <a:pt x="136860" y="282158"/>
                  <a:pt x="135964" y="283277"/>
                  <a:pt x="134844" y="284397"/>
                </a:cubicBezTo>
                <a:cubicBezTo>
                  <a:pt x="97437" y="321794"/>
                  <a:pt x="60254" y="359191"/>
                  <a:pt x="22847" y="396364"/>
                </a:cubicBezTo>
                <a:cubicBezTo>
                  <a:pt x="20383" y="398828"/>
                  <a:pt x="17471" y="400395"/>
                  <a:pt x="14783" y="402411"/>
                </a:cubicBezTo>
                <a:cubicBezTo>
                  <a:pt x="12991" y="402859"/>
                  <a:pt x="10751" y="402859"/>
                  <a:pt x="8736" y="402859"/>
                </a:cubicBezTo>
                <a:close/>
                <a:moveTo>
                  <a:pt x="24639" y="23961"/>
                </a:moveTo>
                <a:cubicBezTo>
                  <a:pt x="24639" y="136600"/>
                  <a:pt x="24639" y="248791"/>
                  <a:pt x="24639" y="361207"/>
                </a:cubicBezTo>
                <a:cubicBezTo>
                  <a:pt x="25087" y="361431"/>
                  <a:pt x="25311" y="361654"/>
                  <a:pt x="25759" y="361878"/>
                </a:cubicBezTo>
                <a:cubicBezTo>
                  <a:pt x="26879" y="360535"/>
                  <a:pt x="27775" y="358967"/>
                  <a:pt x="28895" y="357848"/>
                </a:cubicBezTo>
                <a:cubicBezTo>
                  <a:pt x="61822" y="324929"/>
                  <a:pt x="94749" y="291787"/>
                  <a:pt x="127900" y="258868"/>
                </a:cubicBezTo>
                <a:cubicBezTo>
                  <a:pt x="135964" y="250807"/>
                  <a:pt x="141564" y="250807"/>
                  <a:pt x="149628" y="258868"/>
                </a:cubicBezTo>
                <a:cubicBezTo>
                  <a:pt x="182779" y="292011"/>
                  <a:pt x="215930" y="325153"/>
                  <a:pt x="249081" y="358295"/>
                </a:cubicBezTo>
                <a:cubicBezTo>
                  <a:pt x="250201" y="359415"/>
                  <a:pt x="251321" y="360311"/>
                  <a:pt x="252665" y="361654"/>
                </a:cubicBezTo>
                <a:cubicBezTo>
                  <a:pt x="252665" y="248567"/>
                  <a:pt x="252665" y="136152"/>
                  <a:pt x="252665" y="23737"/>
                </a:cubicBezTo>
                <a:cubicBezTo>
                  <a:pt x="176507" y="23961"/>
                  <a:pt x="100573" y="23961"/>
                  <a:pt x="24639" y="23961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69" name="Полилиния 468">
            <a:extLst>
              <a:ext uri="{FF2B5EF4-FFF2-40B4-BE49-F238E27FC236}">
                <a16:creationId xmlns:a16="http://schemas.microsoft.com/office/drawing/2014/main" id="{C6942500-202F-6513-2706-C965DC4A6315}"/>
              </a:ext>
            </a:extLst>
          </p:cNvPr>
          <p:cNvSpPr/>
          <p:nvPr/>
        </p:nvSpPr>
        <p:spPr>
          <a:xfrm>
            <a:off x="5200851" y="2703194"/>
            <a:ext cx="326656" cy="313697"/>
          </a:xfrm>
          <a:custGeom>
            <a:avLst/>
            <a:gdLst>
              <a:gd name="connsiteX0" fmla="*/ 430741 w 444155"/>
              <a:gd name="connsiteY0" fmla="*/ 142964 h 426534"/>
              <a:gd name="connsiteX1" fmla="*/ 403413 w 444155"/>
              <a:gd name="connsiteY1" fmla="*/ 134231 h 426534"/>
              <a:gd name="connsiteX2" fmla="*/ 303736 w 444155"/>
              <a:gd name="connsiteY2" fmla="*/ 134231 h 426534"/>
              <a:gd name="connsiteX3" fmla="*/ 289625 w 444155"/>
              <a:gd name="connsiteY3" fmla="*/ 123930 h 426534"/>
              <a:gd name="connsiteX4" fmla="*/ 258489 w 444155"/>
              <a:gd name="connsiteY4" fmla="*/ 28533 h 426534"/>
              <a:gd name="connsiteX5" fmla="*/ 242809 w 444155"/>
              <a:gd name="connsiteY5" fmla="*/ 6364 h 426534"/>
              <a:gd name="connsiteX6" fmla="*/ 185915 w 444155"/>
              <a:gd name="connsiteY6" fmla="*/ 27862 h 426534"/>
              <a:gd name="connsiteX7" fmla="*/ 155452 w 444155"/>
              <a:gd name="connsiteY7" fmla="*/ 121914 h 426534"/>
              <a:gd name="connsiteX8" fmla="*/ 138652 w 444155"/>
              <a:gd name="connsiteY8" fmla="*/ 134231 h 426534"/>
              <a:gd name="connsiteX9" fmla="*/ 40543 w 444155"/>
              <a:gd name="connsiteY9" fmla="*/ 134231 h 426534"/>
              <a:gd name="connsiteX10" fmla="*/ 4928 w 444155"/>
              <a:gd name="connsiteY10" fmla="*/ 153713 h 426534"/>
              <a:gd name="connsiteX11" fmla="*/ 0 w 444155"/>
              <a:gd name="connsiteY11" fmla="*/ 166029 h 426534"/>
              <a:gd name="connsiteX12" fmla="*/ 0 w 444155"/>
              <a:gd name="connsiteY12" fmla="*/ 178122 h 426534"/>
              <a:gd name="connsiteX13" fmla="*/ 17695 w 444155"/>
              <a:gd name="connsiteY13" fmla="*/ 203874 h 426534"/>
              <a:gd name="connsiteX14" fmla="*/ 97661 w 444155"/>
              <a:gd name="connsiteY14" fmla="*/ 261874 h 426534"/>
              <a:gd name="connsiteX15" fmla="*/ 103709 w 444155"/>
              <a:gd name="connsiteY15" fmla="*/ 280684 h 426534"/>
              <a:gd name="connsiteX16" fmla="*/ 73022 w 444155"/>
              <a:gd name="connsiteY16" fmla="*/ 375184 h 426534"/>
              <a:gd name="connsiteX17" fmla="*/ 78622 w 444155"/>
              <a:gd name="connsiteY17" fmla="*/ 411910 h 426534"/>
              <a:gd name="connsiteX18" fmla="*/ 131932 w 444155"/>
              <a:gd name="connsiteY18" fmla="*/ 417732 h 426534"/>
              <a:gd name="connsiteX19" fmla="*/ 213690 w 444155"/>
              <a:gd name="connsiteY19" fmla="*/ 358389 h 426534"/>
              <a:gd name="connsiteX20" fmla="*/ 230490 w 444155"/>
              <a:gd name="connsiteY20" fmla="*/ 358389 h 426534"/>
              <a:gd name="connsiteX21" fmla="*/ 264537 w 444155"/>
              <a:gd name="connsiteY21" fmla="*/ 383022 h 426534"/>
              <a:gd name="connsiteX22" fmla="*/ 317400 w 444155"/>
              <a:gd name="connsiteY22" fmla="*/ 420867 h 426534"/>
              <a:gd name="connsiteX23" fmla="*/ 349207 w 444155"/>
              <a:gd name="connsiteY23" fmla="*/ 423778 h 426534"/>
              <a:gd name="connsiteX24" fmla="*/ 370934 w 444155"/>
              <a:gd name="connsiteY24" fmla="*/ 374289 h 426534"/>
              <a:gd name="connsiteX25" fmla="*/ 340023 w 444155"/>
              <a:gd name="connsiteY25" fmla="*/ 279340 h 426534"/>
              <a:gd name="connsiteX26" fmla="*/ 345623 w 444155"/>
              <a:gd name="connsiteY26" fmla="*/ 262097 h 426534"/>
              <a:gd name="connsiteX27" fmla="*/ 387734 w 444155"/>
              <a:gd name="connsiteY27" fmla="*/ 231642 h 426534"/>
              <a:gd name="connsiteX28" fmla="*/ 431189 w 444155"/>
              <a:gd name="connsiteY28" fmla="*/ 199396 h 426534"/>
              <a:gd name="connsiteX29" fmla="*/ 430741 w 444155"/>
              <a:gd name="connsiteY29" fmla="*/ 142964 h 4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44155" h="426534">
                <a:moveTo>
                  <a:pt x="430741" y="142964"/>
                </a:moveTo>
                <a:cubicBezTo>
                  <a:pt x="422677" y="136246"/>
                  <a:pt x="413493" y="134231"/>
                  <a:pt x="403413" y="134231"/>
                </a:cubicBezTo>
                <a:cubicBezTo>
                  <a:pt x="370262" y="134231"/>
                  <a:pt x="336887" y="134231"/>
                  <a:pt x="303736" y="134231"/>
                </a:cubicBezTo>
                <a:cubicBezTo>
                  <a:pt x="295224" y="134231"/>
                  <a:pt x="292312" y="131991"/>
                  <a:pt x="289625" y="123930"/>
                </a:cubicBezTo>
                <a:cubicBezTo>
                  <a:pt x="279321" y="92131"/>
                  <a:pt x="268793" y="60332"/>
                  <a:pt x="258489" y="28533"/>
                </a:cubicBezTo>
                <a:cubicBezTo>
                  <a:pt x="255577" y="19352"/>
                  <a:pt x="250873" y="11738"/>
                  <a:pt x="242809" y="6364"/>
                </a:cubicBezTo>
                <a:cubicBezTo>
                  <a:pt x="221082" y="-7744"/>
                  <a:pt x="194203" y="2557"/>
                  <a:pt x="185915" y="27862"/>
                </a:cubicBezTo>
                <a:cubicBezTo>
                  <a:pt x="175611" y="59213"/>
                  <a:pt x="165531" y="90564"/>
                  <a:pt x="155452" y="121914"/>
                </a:cubicBezTo>
                <a:cubicBezTo>
                  <a:pt x="152092" y="132439"/>
                  <a:pt x="149852" y="134231"/>
                  <a:pt x="138652" y="134231"/>
                </a:cubicBezTo>
                <a:cubicBezTo>
                  <a:pt x="105949" y="134231"/>
                  <a:pt x="73246" y="134231"/>
                  <a:pt x="40543" y="134231"/>
                </a:cubicBezTo>
                <a:cubicBezTo>
                  <a:pt x="25087" y="134231"/>
                  <a:pt x="12543" y="139605"/>
                  <a:pt x="4928" y="153713"/>
                </a:cubicBezTo>
                <a:cubicBezTo>
                  <a:pt x="2912" y="157520"/>
                  <a:pt x="1792" y="161998"/>
                  <a:pt x="0" y="166029"/>
                </a:cubicBezTo>
                <a:cubicBezTo>
                  <a:pt x="0" y="170060"/>
                  <a:pt x="0" y="174091"/>
                  <a:pt x="0" y="178122"/>
                </a:cubicBezTo>
                <a:cubicBezTo>
                  <a:pt x="2912" y="188871"/>
                  <a:pt x="8512" y="197380"/>
                  <a:pt x="17695" y="203874"/>
                </a:cubicBezTo>
                <a:cubicBezTo>
                  <a:pt x="44351" y="223133"/>
                  <a:pt x="71006" y="242615"/>
                  <a:pt x="97661" y="261874"/>
                </a:cubicBezTo>
                <a:cubicBezTo>
                  <a:pt x="105725" y="267696"/>
                  <a:pt x="106845" y="271055"/>
                  <a:pt x="103709" y="280684"/>
                </a:cubicBezTo>
                <a:cubicBezTo>
                  <a:pt x="93405" y="312259"/>
                  <a:pt x="83326" y="343610"/>
                  <a:pt x="73022" y="375184"/>
                </a:cubicBezTo>
                <a:cubicBezTo>
                  <a:pt x="68766" y="388397"/>
                  <a:pt x="69886" y="400937"/>
                  <a:pt x="78622" y="411910"/>
                </a:cubicBezTo>
                <a:cubicBezTo>
                  <a:pt x="92061" y="428705"/>
                  <a:pt x="113565" y="430944"/>
                  <a:pt x="131932" y="417732"/>
                </a:cubicBezTo>
                <a:cubicBezTo>
                  <a:pt x="159259" y="398026"/>
                  <a:pt x="186363" y="378095"/>
                  <a:pt x="213690" y="358389"/>
                </a:cubicBezTo>
                <a:cubicBezTo>
                  <a:pt x="220186" y="353687"/>
                  <a:pt x="223994" y="353687"/>
                  <a:pt x="230490" y="358389"/>
                </a:cubicBezTo>
                <a:cubicBezTo>
                  <a:pt x="241914" y="366675"/>
                  <a:pt x="253113" y="374736"/>
                  <a:pt x="264537" y="383022"/>
                </a:cubicBezTo>
                <a:cubicBezTo>
                  <a:pt x="282008" y="395786"/>
                  <a:pt x="299480" y="408551"/>
                  <a:pt x="317400" y="420867"/>
                </a:cubicBezTo>
                <a:cubicBezTo>
                  <a:pt x="327255" y="427585"/>
                  <a:pt x="338231" y="428033"/>
                  <a:pt x="349207" y="423778"/>
                </a:cubicBezTo>
                <a:cubicBezTo>
                  <a:pt x="365783" y="417508"/>
                  <a:pt x="379222" y="398698"/>
                  <a:pt x="370934" y="374289"/>
                </a:cubicBezTo>
                <a:cubicBezTo>
                  <a:pt x="360183" y="342714"/>
                  <a:pt x="350327" y="311139"/>
                  <a:pt x="340023" y="279340"/>
                </a:cubicBezTo>
                <a:cubicBezTo>
                  <a:pt x="337335" y="271055"/>
                  <a:pt x="338679" y="267248"/>
                  <a:pt x="345623" y="262097"/>
                </a:cubicBezTo>
                <a:cubicBezTo>
                  <a:pt x="359734" y="251796"/>
                  <a:pt x="373622" y="241719"/>
                  <a:pt x="387734" y="231642"/>
                </a:cubicBezTo>
                <a:cubicBezTo>
                  <a:pt x="402293" y="220893"/>
                  <a:pt x="417301" y="210816"/>
                  <a:pt x="431189" y="199396"/>
                </a:cubicBezTo>
                <a:cubicBezTo>
                  <a:pt x="448884" y="185064"/>
                  <a:pt x="448212" y="157744"/>
                  <a:pt x="430741" y="142964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0" name="Полилиния 469">
            <a:extLst>
              <a:ext uri="{FF2B5EF4-FFF2-40B4-BE49-F238E27FC236}">
                <a16:creationId xmlns:a16="http://schemas.microsoft.com/office/drawing/2014/main" id="{3FDA820A-257C-5B10-279B-E8B64A740760}"/>
              </a:ext>
            </a:extLst>
          </p:cNvPr>
          <p:cNvSpPr/>
          <p:nvPr/>
        </p:nvSpPr>
        <p:spPr>
          <a:xfrm>
            <a:off x="6151436" y="2713249"/>
            <a:ext cx="330163" cy="293586"/>
          </a:xfrm>
          <a:custGeom>
            <a:avLst/>
            <a:gdLst>
              <a:gd name="connsiteX0" fmla="*/ 473714 w 476177"/>
              <a:gd name="connsiteY0" fmla="*/ 115536 h 423423"/>
              <a:gd name="connsiteX1" fmla="*/ 419283 w 476177"/>
              <a:gd name="connsiteY1" fmla="*/ 24842 h 423423"/>
              <a:gd name="connsiteX2" fmla="*/ 322742 w 476177"/>
              <a:gd name="connsiteY2" fmla="*/ 1777 h 423423"/>
              <a:gd name="connsiteX3" fmla="*/ 248600 w 476177"/>
              <a:gd name="connsiteY3" fmla="*/ 44101 h 423423"/>
              <a:gd name="connsiteX4" fmla="*/ 238072 w 476177"/>
              <a:gd name="connsiteY4" fmla="*/ 56641 h 423423"/>
              <a:gd name="connsiteX5" fmla="*/ 236952 w 476177"/>
              <a:gd name="connsiteY5" fmla="*/ 55969 h 423423"/>
              <a:gd name="connsiteX6" fmla="*/ 232920 w 476177"/>
              <a:gd name="connsiteY6" fmla="*/ 50819 h 423423"/>
              <a:gd name="connsiteX7" fmla="*/ 126299 w 476177"/>
              <a:gd name="connsiteY7" fmla="*/ 210 h 423423"/>
              <a:gd name="connsiteX8" fmla="*/ 46781 w 476177"/>
              <a:gd name="connsiteY8" fmla="*/ 32680 h 423423"/>
              <a:gd name="connsiteX9" fmla="*/ 414 w 476177"/>
              <a:gd name="connsiteY9" fmla="*/ 131659 h 423423"/>
              <a:gd name="connsiteX10" fmla="*/ 28190 w 476177"/>
              <a:gd name="connsiteY10" fmla="*/ 233102 h 423423"/>
              <a:gd name="connsiteX11" fmla="*/ 87996 w 476177"/>
              <a:gd name="connsiteY11" fmla="*/ 301402 h 423423"/>
              <a:gd name="connsiteX12" fmla="*/ 218808 w 476177"/>
              <a:gd name="connsiteY12" fmla="*/ 415608 h 423423"/>
              <a:gd name="connsiteX13" fmla="*/ 258232 w 476177"/>
              <a:gd name="connsiteY13" fmla="*/ 414936 h 423423"/>
              <a:gd name="connsiteX14" fmla="*/ 374484 w 476177"/>
              <a:gd name="connsiteY14" fmla="*/ 314166 h 423423"/>
              <a:gd name="connsiteX15" fmla="*/ 448402 w 476177"/>
              <a:gd name="connsiteY15" fmla="*/ 232430 h 423423"/>
              <a:gd name="connsiteX16" fmla="*/ 471250 w 476177"/>
              <a:gd name="connsiteY16" fmla="*/ 181149 h 423423"/>
              <a:gd name="connsiteX17" fmla="*/ 476178 w 476177"/>
              <a:gd name="connsiteY17" fmla="*/ 156292 h 423423"/>
              <a:gd name="connsiteX18" fmla="*/ 476178 w 476177"/>
              <a:gd name="connsiteY18" fmla="*/ 128524 h 423423"/>
              <a:gd name="connsiteX19" fmla="*/ 473714 w 476177"/>
              <a:gd name="connsiteY19" fmla="*/ 115536 h 42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177" h="423423">
                <a:moveTo>
                  <a:pt x="473714" y="115536"/>
                </a:moveTo>
                <a:cubicBezTo>
                  <a:pt x="466770" y="78587"/>
                  <a:pt x="450194" y="47236"/>
                  <a:pt x="419283" y="24842"/>
                </a:cubicBezTo>
                <a:cubicBezTo>
                  <a:pt x="390388" y="3792"/>
                  <a:pt x="357909" y="-3821"/>
                  <a:pt x="322742" y="1777"/>
                </a:cubicBezTo>
                <a:cubicBezTo>
                  <a:pt x="292726" y="6480"/>
                  <a:pt x="268535" y="21931"/>
                  <a:pt x="248600" y="44101"/>
                </a:cubicBezTo>
                <a:cubicBezTo>
                  <a:pt x="245016" y="48131"/>
                  <a:pt x="241432" y="52610"/>
                  <a:pt x="238072" y="56641"/>
                </a:cubicBezTo>
                <a:cubicBezTo>
                  <a:pt x="237624" y="56193"/>
                  <a:pt x="237176" y="56193"/>
                  <a:pt x="236952" y="55969"/>
                </a:cubicBezTo>
                <a:cubicBezTo>
                  <a:pt x="235608" y="54178"/>
                  <a:pt x="234264" y="52610"/>
                  <a:pt x="232920" y="50819"/>
                </a:cubicBezTo>
                <a:cubicBezTo>
                  <a:pt x="205369" y="17005"/>
                  <a:pt x="170650" y="-2030"/>
                  <a:pt x="126299" y="210"/>
                </a:cubicBezTo>
                <a:cubicBezTo>
                  <a:pt x="96059" y="1553"/>
                  <a:pt x="69180" y="12302"/>
                  <a:pt x="46781" y="32680"/>
                </a:cubicBezTo>
                <a:cubicBezTo>
                  <a:pt x="17438" y="59104"/>
                  <a:pt x="3326" y="92918"/>
                  <a:pt x="414" y="131659"/>
                </a:cubicBezTo>
                <a:cubicBezTo>
                  <a:pt x="-2274" y="168608"/>
                  <a:pt x="8254" y="202199"/>
                  <a:pt x="28190" y="233102"/>
                </a:cubicBezTo>
                <a:cubicBezTo>
                  <a:pt x="44765" y="258854"/>
                  <a:pt x="65149" y="281248"/>
                  <a:pt x="87996" y="301402"/>
                </a:cubicBezTo>
                <a:cubicBezTo>
                  <a:pt x="131227" y="339918"/>
                  <a:pt x="175130" y="377763"/>
                  <a:pt x="218808" y="415608"/>
                </a:cubicBezTo>
                <a:cubicBezTo>
                  <a:pt x="231352" y="426357"/>
                  <a:pt x="245464" y="425909"/>
                  <a:pt x="258232" y="414936"/>
                </a:cubicBezTo>
                <a:cubicBezTo>
                  <a:pt x="296983" y="381346"/>
                  <a:pt x="335957" y="348204"/>
                  <a:pt x="374484" y="314166"/>
                </a:cubicBezTo>
                <a:cubicBezTo>
                  <a:pt x="402260" y="289757"/>
                  <a:pt x="428243" y="263557"/>
                  <a:pt x="448402" y="232430"/>
                </a:cubicBezTo>
                <a:cubicBezTo>
                  <a:pt x="458706" y="216530"/>
                  <a:pt x="466770" y="199511"/>
                  <a:pt x="471250" y="181149"/>
                </a:cubicBezTo>
                <a:cubicBezTo>
                  <a:pt x="473266" y="172863"/>
                  <a:pt x="474386" y="164577"/>
                  <a:pt x="476178" y="156292"/>
                </a:cubicBezTo>
                <a:cubicBezTo>
                  <a:pt x="476178" y="146887"/>
                  <a:pt x="476178" y="137705"/>
                  <a:pt x="476178" y="128524"/>
                </a:cubicBezTo>
                <a:cubicBezTo>
                  <a:pt x="475058" y="123821"/>
                  <a:pt x="474386" y="119567"/>
                  <a:pt x="473714" y="115536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1" name="Полилиния 470">
            <a:extLst>
              <a:ext uri="{FF2B5EF4-FFF2-40B4-BE49-F238E27FC236}">
                <a16:creationId xmlns:a16="http://schemas.microsoft.com/office/drawing/2014/main" id="{8B0DCED0-4F55-6277-8290-F391B4A048F6}"/>
              </a:ext>
            </a:extLst>
          </p:cNvPr>
          <p:cNvSpPr/>
          <p:nvPr/>
        </p:nvSpPr>
        <p:spPr>
          <a:xfrm>
            <a:off x="6981736" y="2711900"/>
            <a:ext cx="203615" cy="296284"/>
          </a:xfrm>
          <a:custGeom>
            <a:avLst/>
            <a:gdLst>
              <a:gd name="connsiteX0" fmla="*/ 276633 w 276856"/>
              <a:gd name="connsiteY0" fmla="*/ 13660 h 402858"/>
              <a:gd name="connsiteX1" fmla="*/ 262969 w 276856"/>
              <a:gd name="connsiteY1" fmla="*/ 0 h 402858"/>
              <a:gd name="connsiteX2" fmla="*/ 166652 w 276856"/>
              <a:gd name="connsiteY2" fmla="*/ 0 h 402858"/>
              <a:gd name="connsiteX3" fmla="*/ 13216 w 276856"/>
              <a:gd name="connsiteY3" fmla="*/ 0 h 402858"/>
              <a:gd name="connsiteX4" fmla="*/ 0 w 276856"/>
              <a:gd name="connsiteY4" fmla="*/ 13212 h 402858"/>
              <a:gd name="connsiteX5" fmla="*/ 0 w 276856"/>
              <a:gd name="connsiteY5" fmla="*/ 15899 h 402858"/>
              <a:gd name="connsiteX6" fmla="*/ 0 w 276856"/>
              <a:gd name="connsiteY6" fmla="*/ 386735 h 402858"/>
              <a:gd name="connsiteX7" fmla="*/ 8736 w 276856"/>
              <a:gd name="connsiteY7" fmla="*/ 402858 h 402858"/>
              <a:gd name="connsiteX8" fmla="*/ 15007 w 276856"/>
              <a:gd name="connsiteY8" fmla="*/ 402858 h 402858"/>
              <a:gd name="connsiteX9" fmla="*/ 23072 w 276856"/>
              <a:gd name="connsiteY9" fmla="*/ 396812 h 402858"/>
              <a:gd name="connsiteX10" fmla="*/ 135069 w 276856"/>
              <a:gd name="connsiteY10" fmla="*/ 284845 h 402858"/>
              <a:gd name="connsiteX11" fmla="*/ 139101 w 276856"/>
              <a:gd name="connsiteY11" fmla="*/ 280142 h 402858"/>
              <a:gd name="connsiteX12" fmla="*/ 141788 w 276856"/>
              <a:gd name="connsiteY12" fmla="*/ 284845 h 402858"/>
              <a:gd name="connsiteX13" fmla="*/ 253561 w 276856"/>
              <a:gd name="connsiteY13" fmla="*/ 396588 h 402858"/>
              <a:gd name="connsiteX14" fmla="*/ 261849 w 276856"/>
              <a:gd name="connsiteY14" fmla="*/ 402858 h 402858"/>
              <a:gd name="connsiteX15" fmla="*/ 267449 w 276856"/>
              <a:gd name="connsiteY15" fmla="*/ 402858 h 402858"/>
              <a:gd name="connsiteX16" fmla="*/ 276857 w 276856"/>
              <a:gd name="connsiteY16" fmla="*/ 388751 h 402858"/>
              <a:gd name="connsiteX17" fmla="*/ 276633 w 276856"/>
              <a:gd name="connsiteY17" fmla="*/ 13660 h 40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6856" h="402858">
                <a:moveTo>
                  <a:pt x="276633" y="13660"/>
                </a:moveTo>
                <a:cubicBezTo>
                  <a:pt x="276633" y="4479"/>
                  <a:pt x="271929" y="0"/>
                  <a:pt x="262969" y="0"/>
                </a:cubicBezTo>
                <a:cubicBezTo>
                  <a:pt x="230938" y="0"/>
                  <a:pt x="198683" y="0"/>
                  <a:pt x="166652" y="0"/>
                </a:cubicBezTo>
                <a:cubicBezTo>
                  <a:pt x="115581" y="0"/>
                  <a:pt x="64286" y="0"/>
                  <a:pt x="13216" y="0"/>
                </a:cubicBezTo>
                <a:cubicBezTo>
                  <a:pt x="4928" y="0"/>
                  <a:pt x="0" y="4703"/>
                  <a:pt x="0" y="13212"/>
                </a:cubicBezTo>
                <a:cubicBezTo>
                  <a:pt x="0" y="14108"/>
                  <a:pt x="0" y="15004"/>
                  <a:pt x="0" y="15899"/>
                </a:cubicBezTo>
                <a:cubicBezTo>
                  <a:pt x="0" y="139511"/>
                  <a:pt x="0" y="263123"/>
                  <a:pt x="0" y="386735"/>
                </a:cubicBezTo>
                <a:cubicBezTo>
                  <a:pt x="0" y="393901"/>
                  <a:pt x="1792" y="399499"/>
                  <a:pt x="8736" y="402858"/>
                </a:cubicBezTo>
                <a:cubicBezTo>
                  <a:pt x="10752" y="402858"/>
                  <a:pt x="12992" y="402858"/>
                  <a:pt x="15007" y="402858"/>
                </a:cubicBezTo>
                <a:cubicBezTo>
                  <a:pt x="17696" y="400843"/>
                  <a:pt x="20832" y="399051"/>
                  <a:pt x="23072" y="396812"/>
                </a:cubicBezTo>
                <a:cubicBezTo>
                  <a:pt x="60478" y="359415"/>
                  <a:pt x="97885" y="322242"/>
                  <a:pt x="135069" y="284845"/>
                </a:cubicBezTo>
                <a:cubicBezTo>
                  <a:pt x="135964" y="283949"/>
                  <a:pt x="136861" y="282605"/>
                  <a:pt x="139101" y="280142"/>
                </a:cubicBezTo>
                <a:cubicBezTo>
                  <a:pt x="140221" y="282158"/>
                  <a:pt x="140893" y="283725"/>
                  <a:pt x="141788" y="284845"/>
                </a:cubicBezTo>
                <a:cubicBezTo>
                  <a:pt x="178972" y="322242"/>
                  <a:pt x="216154" y="359415"/>
                  <a:pt x="253561" y="396588"/>
                </a:cubicBezTo>
                <a:cubicBezTo>
                  <a:pt x="256025" y="399051"/>
                  <a:pt x="259161" y="400843"/>
                  <a:pt x="261849" y="402858"/>
                </a:cubicBezTo>
                <a:cubicBezTo>
                  <a:pt x="263641" y="402858"/>
                  <a:pt x="265433" y="402858"/>
                  <a:pt x="267449" y="402858"/>
                </a:cubicBezTo>
                <a:cubicBezTo>
                  <a:pt x="273945" y="400395"/>
                  <a:pt x="276857" y="395692"/>
                  <a:pt x="276857" y="388751"/>
                </a:cubicBezTo>
                <a:cubicBezTo>
                  <a:pt x="276633" y="263571"/>
                  <a:pt x="276633" y="138615"/>
                  <a:pt x="276633" y="13660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2" name="Полилиния 471">
            <a:extLst>
              <a:ext uri="{FF2B5EF4-FFF2-40B4-BE49-F238E27FC236}">
                <a16:creationId xmlns:a16="http://schemas.microsoft.com/office/drawing/2014/main" id="{B7C29614-87FC-539E-3A85-817818D549DE}"/>
              </a:ext>
            </a:extLst>
          </p:cNvPr>
          <p:cNvSpPr/>
          <p:nvPr/>
        </p:nvSpPr>
        <p:spPr>
          <a:xfrm>
            <a:off x="4742461" y="3152132"/>
            <a:ext cx="293436" cy="293257"/>
          </a:xfrm>
          <a:custGeom>
            <a:avLst/>
            <a:gdLst>
              <a:gd name="connsiteX0" fmla="*/ 0 w 397085"/>
              <a:gd name="connsiteY0" fmla="*/ 381808 h 396842"/>
              <a:gd name="connsiteX1" fmla="*/ 22624 w 397085"/>
              <a:gd name="connsiteY1" fmla="*/ 352025 h 396842"/>
              <a:gd name="connsiteX2" fmla="*/ 114237 w 397085"/>
              <a:gd name="connsiteY2" fmla="*/ 235355 h 396842"/>
              <a:gd name="connsiteX3" fmla="*/ 116029 w 397085"/>
              <a:gd name="connsiteY3" fmla="*/ 232668 h 396842"/>
              <a:gd name="connsiteX4" fmla="*/ 99677 w 397085"/>
              <a:gd name="connsiteY4" fmla="*/ 216545 h 396842"/>
              <a:gd name="connsiteX5" fmla="*/ 59135 w 397085"/>
              <a:gd name="connsiteY5" fmla="*/ 176013 h 396842"/>
              <a:gd name="connsiteX6" fmla="*/ 58911 w 397085"/>
              <a:gd name="connsiteY6" fmla="*/ 156530 h 396842"/>
              <a:gd name="connsiteX7" fmla="*/ 89822 w 397085"/>
              <a:gd name="connsiteY7" fmla="*/ 125627 h 396842"/>
              <a:gd name="connsiteX8" fmla="*/ 167100 w 397085"/>
              <a:gd name="connsiteY8" fmla="*/ 120029 h 396842"/>
              <a:gd name="connsiteX9" fmla="*/ 172028 w 397085"/>
              <a:gd name="connsiteY9" fmla="*/ 121373 h 396842"/>
              <a:gd name="connsiteX10" fmla="*/ 193083 w 397085"/>
              <a:gd name="connsiteY10" fmla="*/ 116446 h 396842"/>
              <a:gd name="connsiteX11" fmla="*/ 216826 w 397085"/>
              <a:gd name="connsiteY11" fmla="*/ 85543 h 396842"/>
              <a:gd name="connsiteX12" fmla="*/ 210554 w 397085"/>
              <a:gd name="connsiteY12" fmla="*/ 64493 h 396842"/>
              <a:gd name="connsiteX13" fmla="*/ 205403 w 397085"/>
              <a:gd name="connsiteY13" fmla="*/ 59343 h 396842"/>
              <a:gd name="connsiteX14" fmla="*/ 205403 w 397085"/>
              <a:gd name="connsiteY14" fmla="*/ 43219 h 396842"/>
              <a:gd name="connsiteX15" fmla="*/ 240794 w 397085"/>
              <a:gd name="connsiteY15" fmla="*/ 8509 h 396842"/>
              <a:gd name="connsiteX16" fmla="*/ 257370 w 397085"/>
              <a:gd name="connsiteY16" fmla="*/ 0 h 396842"/>
              <a:gd name="connsiteX17" fmla="*/ 269017 w 397085"/>
              <a:gd name="connsiteY17" fmla="*/ 0 h 396842"/>
              <a:gd name="connsiteX18" fmla="*/ 294776 w 397085"/>
              <a:gd name="connsiteY18" fmla="*/ 16795 h 396842"/>
              <a:gd name="connsiteX19" fmla="*/ 384822 w 397085"/>
              <a:gd name="connsiteY19" fmla="*/ 107041 h 396842"/>
              <a:gd name="connsiteX20" fmla="*/ 384822 w 397085"/>
              <a:gd name="connsiteY20" fmla="*/ 160337 h 396842"/>
              <a:gd name="connsiteX21" fmla="*/ 355255 w 397085"/>
              <a:gd name="connsiteY21" fmla="*/ 189897 h 396842"/>
              <a:gd name="connsiteX22" fmla="*/ 335991 w 397085"/>
              <a:gd name="connsiteY22" fmla="*/ 189897 h 396842"/>
              <a:gd name="connsiteX23" fmla="*/ 326808 w 397085"/>
              <a:gd name="connsiteY23" fmla="*/ 180491 h 396842"/>
              <a:gd name="connsiteX24" fmla="*/ 320759 w 397085"/>
              <a:gd name="connsiteY24" fmla="*/ 178252 h 396842"/>
              <a:gd name="connsiteX25" fmla="*/ 304856 w 397085"/>
              <a:gd name="connsiteY25" fmla="*/ 181387 h 396842"/>
              <a:gd name="connsiteX26" fmla="*/ 275961 w 397085"/>
              <a:gd name="connsiteY26" fmla="*/ 218336 h 396842"/>
              <a:gd name="connsiteX27" fmla="*/ 279321 w 397085"/>
              <a:gd name="connsiteY27" fmla="*/ 233340 h 396842"/>
              <a:gd name="connsiteX28" fmla="*/ 272825 w 397085"/>
              <a:gd name="connsiteY28" fmla="*/ 304999 h 396842"/>
              <a:gd name="connsiteX29" fmla="*/ 239898 w 397085"/>
              <a:gd name="connsiteY29" fmla="*/ 337917 h 396842"/>
              <a:gd name="connsiteX30" fmla="*/ 221306 w 397085"/>
              <a:gd name="connsiteY30" fmla="*/ 337917 h 396842"/>
              <a:gd name="connsiteX31" fmla="*/ 167100 w 397085"/>
              <a:gd name="connsiteY31" fmla="*/ 283725 h 396842"/>
              <a:gd name="connsiteX32" fmla="*/ 164412 w 397085"/>
              <a:gd name="connsiteY32" fmla="*/ 280366 h 396842"/>
              <a:gd name="connsiteX33" fmla="*/ 153436 w 397085"/>
              <a:gd name="connsiteY33" fmla="*/ 288876 h 396842"/>
              <a:gd name="connsiteX34" fmla="*/ 21504 w 397085"/>
              <a:gd name="connsiteY34" fmla="*/ 392334 h 396842"/>
              <a:gd name="connsiteX35" fmla="*/ 224 w 397085"/>
              <a:gd name="connsiteY35" fmla="*/ 388079 h 396842"/>
              <a:gd name="connsiteX36" fmla="*/ 0 w 397085"/>
              <a:gd name="connsiteY36" fmla="*/ 381808 h 396842"/>
              <a:gd name="connsiteX37" fmla="*/ 230714 w 397085"/>
              <a:gd name="connsiteY37" fmla="*/ 313508 h 396842"/>
              <a:gd name="connsiteX38" fmla="*/ 253785 w 397085"/>
              <a:gd name="connsiteY38" fmla="*/ 290443 h 396842"/>
              <a:gd name="connsiteX39" fmla="*/ 253785 w 397085"/>
              <a:gd name="connsiteY39" fmla="*/ 238938 h 396842"/>
              <a:gd name="connsiteX40" fmla="*/ 221754 w 397085"/>
              <a:gd name="connsiteY40" fmla="*/ 206916 h 396842"/>
              <a:gd name="connsiteX41" fmla="*/ 157020 w 397085"/>
              <a:gd name="connsiteY41" fmla="*/ 142198 h 396842"/>
              <a:gd name="connsiteX42" fmla="*/ 110653 w 397085"/>
              <a:gd name="connsiteY42" fmla="*/ 138615 h 396842"/>
              <a:gd name="connsiteX43" fmla="*/ 83774 w 397085"/>
              <a:gd name="connsiteY43" fmla="*/ 166383 h 396842"/>
              <a:gd name="connsiteX44" fmla="*/ 230714 w 397085"/>
              <a:gd name="connsiteY44" fmla="*/ 313508 h 396842"/>
              <a:gd name="connsiteX45" fmla="*/ 345847 w 397085"/>
              <a:gd name="connsiteY45" fmla="*/ 165488 h 396842"/>
              <a:gd name="connsiteX46" fmla="*/ 368247 w 397085"/>
              <a:gd name="connsiteY46" fmla="*/ 143094 h 396842"/>
              <a:gd name="connsiteX47" fmla="*/ 368247 w 397085"/>
              <a:gd name="connsiteY47" fmla="*/ 123388 h 396842"/>
              <a:gd name="connsiteX48" fmla="*/ 304408 w 397085"/>
              <a:gd name="connsiteY48" fmla="*/ 59567 h 396842"/>
              <a:gd name="connsiteX49" fmla="*/ 271705 w 397085"/>
              <a:gd name="connsiteY49" fmla="*/ 27096 h 396842"/>
              <a:gd name="connsiteX50" fmla="*/ 256025 w 397085"/>
              <a:gd name="connsiteY50" fmla="*/ 25528 h 396842"/>
              <a:gd name="connsiteX51" fmla="*/ 230938 w 397085"/>
              <a:gd name="connsiteY51" fmla="*/ 50833 h 396842"/>
              <a:gd name="connsiteX52" fmla="*/ 345847 w 397085"/>
              <a:gd name="connsiteY52" fmla="*/ 165488 h 396842"/>
              <a:gd name="connsiteX53" fmla="*/ 239226 w 397085"/>
              <a:gd name="connsiteY53" fmla="*/ 93381 h 396842"/>
              <a:gd name="connsiteX54" fmla="*/ 191291 w 397085"/>
              <a:gd name="connsiteY54" fmla="*/ 141751 h 396842"/>
              <a:gd name="connsiteX55" fmla="*/ 254681 w 397085"/>
              <a:gd name="connsiteY55" fmla="*/ 205124 h 396842"/>
              <a:gd name="connsiteX56" fmla="*/ 271705 w 397085"/>
              <a:gd name="connsiteY56" fmla="*/ 173997 h 396842"/>
              <a:gd name="connsiteX57" fmla="*/ 303064 w 397085"/>
              <a:gd name="connsiteY57" fmla="*/ 156978 h 396842"/>
              <a:gd name="connsiteX58" fmla="*/ 239226 w 397085"/>
              <a:gd name="connsiteY58" fmla="*/ 93381 h 396842"/>
              <a:gd name="connsiteX59" fmla="*/ 132381 w 397085"/>
              <a:gd name="connsiteY59" fmla="*/ 249911 h 396842"/>
              <a:gd name="connsiteX60" fmla="*/ 83326 w 397085"/>
              <a:gd name="connsiteY60" fmla="*/ 312389 h 396842"/>
              <a:gd name="connsiteX61" fmla="*/ 83998 w 397085"/>
              <a:gd name="connsiteY61" fmla="*/ 313061 h 396842"/>
              <a:gd name="connsiteX62" fmla="*/ 146268 w 397085"/>
              <a:gd name="connsiteY62" fmla="*/ 264243 h 396842"/>
              <a:gd name="connsiteX63" fmla="*/ 132381 w 397085"/>
              <a:gd name="connsiteY63" fmla="*/ 249911 h 39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97085" h="396842">
                <a:moveTo>
                  <a:pt x="0" y="381808"/>
                </a:moveTo>
                <a:cubicBezTo>
                  <a:pt x="7616" y="371956"/>
                  <a:pt x="15007" y="361879"/>
                  <a:pt x="22624" y="352025"/>
                </a:cubicBezTo>
                <a:cubicBezTo>
                  <a:pt x="53086" y="313061"/>
                  <a:pt x="83550" y="274320"/>
                  <a:pt x="114237" y="235355"/>
                </a:cubicBezTo>
                <a:cubicBezTo>
                  <a:pt x="114909" y="234460"/>
                  <a:pt x="115357" y="233564"/>
                  <a:pt x="116029" y="232668"/>
                </a:cubicBezTo>
                <a:cubicBezTo>
                  <a:pt x="110653" y="227294"/>
                  <a:pt x="105054" y="221919"/>
                  <a:pt x="99677" y="216545"/>
                </a:cubicBezTo>
                <a:cubicBezTo>
                  <a:pt x="86238" y="203109"/>
                  <a:pt x="72574" y="189449"/>
                  <a:pt x="59135" y="176013"/>
                </a:cubicBezTo>
                <a:cubicBezTo>
                  <a:pt x="52415" y="169295"/>
                  <a:pt x="52415" y="163248"/>
                  <a:pt x="58911" y="156530"/>
                </a:cubicBezTo>
                <a:cubicBezTo>
                  <a:pt x="69215" y="146229"/>
                  <a:pt x="79518" y="135928"/>
                  <a:pt x="89822" y="125627"/>
                </a:cubicBezTo>
                <a:cubicBezTo>
                  <a:pt x="111325" y="104130"/>
                  <a:pt x="142684" y="102114"/>
                  <a:pt x="167100" y="120029"/>
                </a:cubicBezTo>
                <a:cubicBezTo>
                  <a:pt x="168443" y="120925"/>
                  <a:pt x="170460" y="121820"/>
                  <a:pt x="172028" y="121373"/>
                </a:cubicBezTo>
                <a:cubicBezTo>
                  <a:pt x="178972" y="120029"/>
                  <a:pt x="186363" y="118909"/>
                  <a:pt x="193083" y="116446"/>
                </a:cubicBezTo>
                <a:cubicBezTo>
                  <a:pt x="207419" y="111296"/>
                  <a:pt x="213914" y="99651"/>
                  <a:pt x="216826" y="85543"/>
                </a:cubicBezTo>
                <a:cubicBezTo>
                  <a:pt x="219291" y="73227"/>
                  <a:pt x="219291" y="73227"/>
                  <a:pt x="210554" y="64493"/>
                </a:cubicBezTo>
                <a:cubicBezTo>
                  <a:pt x="208762" y="62702"/>
                  <a:pt x="206971" y="61134"/>
                  <a:pt x="205403" y="59343"/>
                </a:cubicBezTo>
                <a:cubicBezTo>
                  <a:pt x="201147" y="54640"/>
                  <a:pt x="200699" y="47922"/>
                  <a:pt x="205403" y="43219"/>
                </a:cubicBezTo>
                <a:cubicBezTo>
                  <a:pt x="217051" y="31351"/>
                  <a:pt x="228474" y="19482"/>
                  <a:pt x="240794" y="8509"/>
                </a:cubicBezTo>
                <a:cubicBezTo>
                  <a:pt x="245274" y="4479"/>
                  <a:pt x="251770" y="2687"/>
                  <a:pt x="257370" y="0"/>
                </a:cubicBezTo>
                <a:cubicBezTo>
                  <a:pt x="261177" y="0"/>
                  <a:pt x="265209" y="0"/>
                  <a:pt x="269017" y="0"/>
                </a:cubicBezTo>
                <a:cubicBezTo>
                  <a:pt x="279769" y="2239"/>
                  <a:pt x="287385" y="9181"/>
                  <a:pt x="294776" y="16795"/>
                </a:cubicBezTo>
                <a:cubicBezTo>
                  <a:pt x="324791" y="47026"/>
                  <a:pt x="354807" y="76810"/>
                  <a:pt x="384822" y="107041"/>
                </a:cubicBezTo>
                <a:cubicBezTo>
                  <a:pt x="401174" y="123388"/>
                  <a:pt x="401174" y="143990"/>
                  <a:pt x="384822" y="160337"/>
                </a:cubicBezTo>
                <a:cubicBezTo>
                  <a:pt x="374967" y="170190"/>
                  <a:pt x="365110" y="180043"/>
                  <a:pt x="355255" y="189897"/>
                </a:cubicBezTo>
                <a:cubicBezTo>
                  <a:pt x="348759" y="196391"/>
                  <a:pt x="342487" y="196391"/>
                  <a:pt x="335991" y="189897"/>
                </a:cubicBezTo>
                <a:cubicBezTo>
                  <a:pt x="332855" y="186761"/>
                  <a:pt x="329719" y="183850"/>
                  <a:pt x="326808" y="180491"/>
                </a:cubicBezTo>
                <a:cubicBezTo>
                  <a:pt x="325016" y="178476"/>
                  <a:pt x="322999" y="177804"/>
                  <a:pt x="320759" y="178252"/>
                </a:cubicBezTo>
                <a:cubicBezTo>
                  <a:pt x="315384" y="179148"/>
                  <a:pt x="310008" y="180043"/>
                  <a:pt x="304856" y="181387"/>
                </a:cubicBezTo>
                <a:cubicBezTo>
                  <a:pt x="286712" y="186761"/>
                  <a:pt x="278873" y="200646"/>
                  <a:pt x="275961" y="218336"/>
                </a:cubicBezTo>
                <a:cubicBezTo>
                  <a:pt x="275065" y="223935"/>
                  <a:pt x="275961" y="228413"/>
                  <a:pt x="279321" y="233340"/>
                </a:cubicBezTo>
                <a:cubicBezTo>
                  <a:pt x="294329" y="255733"/>
                  <a:pt x="291417" y="285517"/>
                  <a:pt x="272825" y="304999"/>
                </a:cubicBezTo>
                <a:cubicBezTo>
                  <a:pt x="262073" y="316196"/>
                  <a:pt x="250873" y="326944"/>
                  <a:pt x="239898" y="337917"/>
                </a:cubicBezTo>
                <a:cubicBezTo>
                  <a:pt x="233850" y="343964"/>
                  <a:pt x="227354" y="343964"/>
                  <a:pt x="221306" y="337917"/>
                </a:cubicBezTo>
                <a:cubicBezTo>
                  <a:pt x="203163" y="319779"/>
                  <a:pt x="185243" y="301864"/>
                  <a:pt x="167100" y="283725"/>
                </a:cubicBezTo>
                <a:cubicBezTo>
                  <a:pt x="166204" y="282829"/>
                  <a:pt x="165532" y="281710"/>
                  <a:pt x="164412" y="280366"/>
                </a:cubicBezTo>
                <a:cubicBezTo>
                  <a:pt x="160604" y="283501"/>
                  <a:pt x="157020" y="286188"/>
                  <a:pt x="153436" y="288876"/>
                </a:cubicBezTo>
                <a:cubicBezTo>
                  <a:pt x="109533" y="323362"/>
                  <a:pt x="65630" y="357848"/>
                  <a:pt x="21504" y="392334"/>
                </a:cubicBezTo>
                <a:cubicBezTo>
                  <a:pt x="12320" y="399499"/>
                  <a:pt x="5600" y="398156"/>
                  <a:pt x="224" y="388079"/>
                </a:cubicBezTo>
                <a:cubicBezTo>
                  <a:pt x="0" y="385839"/>
                  <a:pt x="0" y="383824"/>
                  <a:pt x="0" y="381808"/>
                </a:cubicBezTo>
                <a:close/>
                <a:moveTo>
                  <a:pt x="230714" y="313508"/>
                </a:moveTo>
                <a:cubicBezTo>
                  <a:pt x="238330" y="305895"/>
                  <a:pt x="245946" y="298281"/>
                  <a:pt x="253785" y="290443"/>
                </a:cubicBezTo>
                <a:cubicBezTo>
                  <a:pt x="269017" y="274992"/>
                  <a:pt x="269017" y="254390"/>
                  <a:pt x="253785" y="238938"/>
                </a:cubicBezTo>
                <a:cubicBezTo>
                  <a:pt x="243034" y="228189"/>
                  <a:pt x="232506" y="217441"/>
                  <a:pt x="221754" y="206916"/>
                </a:cubicBezTo>
                <a:cubicBezTo>
                  <a:pt x="200251" y="185418"/>
                  <a:pt x="178747" y="163696"/>
                  <a:pt x="157020" y="142198"/>
                </a:cubicBezTo>
                <a:cubicBezTo>
                  <a:pt x="143804" y="128986"/>
                  <a:pt x="124317" y="126971"/>
                  <a:pt x="110653" y="138615"/>
                </a:cubicBezTo>
                <a:cubicBezTo>
                  <a:pt x="100797" y="147125"/>
                  <a:pt x="92510" y="157202"/>
                  <a:pt x="83774" y="166383"/>
                </a:cubicBezTo>
                <a:cubicBezTo>
                  <a:pt x="132381" y="214977"/>
                  <a:pt x="181435" y="264019"/>
                  <a:pt x="230714" y="313508"/>
                </a:cubicBezTo>
                <a:close/>
                <a:moveTo>
                  <a:pt x="345847" y="165488"/>
                </a:moveTo>
                <a:cubicBezTo>
                  <a:pt x="353239" y="158098"/>
                  <a:pt x="360855" y="150484"/>
                  <a:pt x="368247" y="143094"/>
                </a:cubicBezTo>
                <a:cubicBezTo>
                  <a:pt x="375190" y="136152"/>
                  <a:pt x="375190" y="130106"/>
                  <a:pt x="368247" y="123388"/>
                </a:cubicBezTo>
                <a:cubicBezTo>
                  <a:pt x="346967" y="102114"/>
                  <a:pt x="325688" y="80840"/>
                  <a:pt x="304408" y="59567"/>
                </a:cubicBezTo>
                <a:cubicBezTo>
                  <a:pt x="293432" y="48818"/>
                  <a:pt x="282680" y="37845"/>
                  <a:pt x="271705" y="27096"/>
                </a:cubicBezTo>
                <a:cubicBezTo>
                  <a:pt x="266777" y="22393"/>
                  <a:pt x="260505" y="21274"/>
                  <a:pt x="256025" y="25528"/>
                </a:cubicBezTo>
                <a:cubicBezTo>
                  <a:pt x="247290" y="33814"/>
                  <a:pt x="239226" y="42548"/>
                  <a:pt x="230938" y="50833"/>
                </a:cubicBezTo>
                <a:cubicBezTo>
                  <a:pt x="269241" y="88902"/>
                  <a:pt x="307544" y="126971"/>
                  <a:pt x="345847" y="165488"/>
                </a:cubicBezTo>
                <a:close/>
                <a:moveTo>
                  <a:pt x="239226" y="93381"/>
                </a:moveTo>
                <a:cubicBezTo>
                  <a:pt x="232730" y="119357"/>
                  <a:pt x="216602" y="135480"/>
                  <a:pt x="191291" y="141751"/>
                </a:cubicBezTo>
                <a:cubicBezTo>
                  <a:pt x="212571" y="163024"/>
                  <a:pt x="233626" y="184074"/>
                  <a:pt x="254681" y="205124"/>
                </a:cubicBezTo>
                <a:cubicBezTo>
                  <a:pt x="257817" y="193703"/>
                  <a:pt x="262745" y="182731"/>
                  <a:pt x="271705" y="173997"/>
                </a:cubicBezTo>
                <a:cubicBezTo>
                  <a:pt x="280441" y="165264"/>
                  <a:pt x="291417" y="160337"/>
                  <a:pt x="303064" y="156978"/>
                </a:cubicBezTo>
                <a:cubicBezTo>
                  <a:pt x="281561" y="135704"/>
                  <a:pt x="260729" y="114878"/>
                  <a:pt x="239226" y="93381"/>
                </a:cubicBezTo>
                <a:close/>
                <a:moveTo>
                  <a:pt x="132381" y="249911"/>
                </a:moveTo>
                <a:cubicBezTo>
                  <a:pt x="116029" y="270737"/>
                  <a:pt x="99677" y="291563"/>
                  <a:pt x="83326" y="312389"/>
                </a:cubicBezTo>
                <a:cubicBezTo>
                  <a:pt x="83550" y="312613"/>
                  <a:pt x="83774" y="312837"/>
                  <a:pt x="83998" y="313061"/>
                </a:cubicBezTo>
                <a:cubicBezTo>
                  <a:pt x="104829" y="296713"/>
                  <a:pt x="125661" y="280366"/>
                  <a:pt x="146268" y="264243"/>
                </a:cubicBezTo>
                <a:cubicBezTo>
                  <a:pt x="141788" y="259316"/>
                  <a:pt x="137309" y="254614"/>
                  <a:pt x="132381" y="249911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73" name="Рисунок 2">
            <a:extLst>
              <a:ext uri="{FF2B5EF4-FFF2-40B4-BE49-F238E27FC236}">
                <a16:creationId xmlns:a16="http://schemas.microsoft.com/office/drawing/2014/main" id="{A9973BD6-C6BF-9106-F62D-DFC29CE91B38}"/>
              </a:ext>
            </a:extLst>
          </p:cNvPr>
          <p:cNvGrpSpPr/>
          <p:nvPr/>
        </p:nvGrpSpPr>
        <p:grpSpPr>
          <a:xfrm>
            <a:off x="6456734" y="3592771"/>
            <a:ext cx="333375" cy="294330"/>
            <a:chOff x="5604332" y="2211250"/>
            <a:chExt cx="419513" cy="370380"/>
          </a:xfrm>
          <a:solidFill>
            <a:schemeClr val="tx2"/>
          </a:solidFill>
        </p:grpSpPr>
        <p:sp>
          <p:nvSpPr>
            <p:cNvPr id="474" name="Полилиния 473">
              <a:extLst>
                <a:ext uri="{FF2B5EF4-FFF2-40B4-BE49-F238E27FC236}">
                  <a16:creationId xmlns:a16="http://schemas.microsoft.com/office/drawing/2014/main" id="{9FDF7CFE-D334-64A8-27B4-9FB1CB84EBC2}"/>
                </a:ext>
              </a:extLst>
            </p:cNvPr>
            <p:cNvSpPr/>
            <p:nvPr/>
          </p:nvSpPr>
          <p:spPr>
            <a:xfrm>
              <a:off x="5604332" y="2211250"/>
              <a:ext cx="419513" cy="370380"/>
            </a:xfrm>
            <a:custGeom>
              <a:avLst/>
              <a:gdLst>
                <a:gd name="connsiteX0" fmla="*/ 224 w 419513"/>
                <a:gd name="connsiteY0" fmla="*/ 314397 h 370380"/>
                <a:gd name="connsiteX1" fmla="*/ 18592 w 419513"/>
                <a:gd name="connsiteY1" fmla="*/ 276552 h 370380"/>
                <a:gd name="connsiteX2" fmla="*/ 166428 w 419513"/>
                <a:gd name="connsiteY2" fmla="*/ 26417 h 370380"/>
                <a:gd name="connsiteX3" fmla="*/ 199803 w 419513"/>
                <a:gd name="connsiteY3" fmla="*/ 1112 h 370380"/>
                <a:gd name="connsiteX4" fmla="*/ 254009 w 419513"/>
                <a:gd name="connsiteY4" fmla="*/ 26193 h 370380"/>
                <a:gd name="connsiteX5" fmla="*/ 387286 w 419513"/>
                <a:gd name="connsiteY5" fmla="*/ 253039 h 370380"/>
                <a:gd name="connsiteX6" fmla="*/ 413941 w 419513"/>
                <a:gd name="connsiteY6" fmla="*/ 298945 h 370380"/>
                <a:gd name="connsiteX7" fmla="*/ 377206 w 419513"/>
                <a:gd name="connsiteY7" fmla="*/ 369933 h 370380"/>
                <a:gd name="connsiteX8" fmla="*/ 366902 w 419513"/>
                <a:gd name="connsiteY8" fmla="*/ 370381 h 370380"/>
                <a:gd name="connsiteX9" fmla="*/ 52414 w 419513"/>
                <a:gd name="connsiteY9" fmla="*/ 370381 h 370380"/>
                <a:gd name="connsiteX10" fmla="*/ 4256 w 419513"/>
                <a:gd name="connsiteY10" fmla="*/ 340821 h 370380"/>
                <a:gd name="connsiteX11" fmla="*/ 0 w 419513"/>
                <a:gd name="connsiteY11" fmla="*/ 328281 h 370380"/>
                <a:gd name="connsiteX12" fmla="*/ 224 w 419513"/>
                <a:gd name="connsiteY12" fmla="*/ 314397 h 370380"/>
                <a:gd name="connsiteX13" fmla="*/ 209882 w 419513"/>
                <a:gd name="connsiteY13" fmla="*/ 345524 h 370380"/>
                <a:gd name="connsiteX14" fmla="*/ 369590 w 419513"/>
                <a:gd name="connsiteY14" fmla="*/ 345524 h 370380"/>
                <a:gd name="connsiteX15" fmla="*/ 388854 w 419513"/>
                <a:gd name="connsiteY15" fmla="*/ 336790 h 370380"/>
                <a:gd name="connsiteX16" fmla="*/ 390198 w 419513"/>
                <a:gd name="connsiteY16" fmla="*/ 306783 h 370380"/>
                <a:gd name="connsiteX17" fmla="*/ 291192 w 419513"/>
                <a:gd name="connsiteY17" fmla="*/ 138384 h 370380"/>
                <a:gd name="connsiteX18" fmla="*/ 232730 w 419513"/>
                <a:gd name="connsiteY18" fmla="*/ 38733 h 370380"/>
                <a:gd name="connsiteX19" fmla="*/ 220634 w 419513"/>
                <a:gd name="connsiteY19" fmla="*/ 26865 h 370380"/>
                <a:gd name="connsiteX20" fmla="*/ 187707 w 419513"/>
                <a:gd name="connsiteY20" fmla="*/ 38733 h 370380"/>
                <a:gd name="connsiteX21" fmla="*/ 63166 w 419513"/>
                <a:gd name="connsiteY21" fmla="*/ 249456 h 370380"/>
                <a:gd name="connsiteX22" fmla="*/ 29343 w 419513"/>
                <a:gd name="connsiteY22" fmla="*/ 306783 h 370380"/>
                <a:gd name="connsiteX23" fmla="*/ 25087 w 419513"/>
                <a:gd name="connsiteY23" fmla="*/ 323802 h 370380"/>
                <a:gd name="connsiteX24" fmla="*/ 50623 w 419513"/>
                <a:gd name="connsiteY24" fmla="*/ 345524 h 370380"/>
                <a:gd name="connsiteX25" fmla="*/ 209882 w 419513"/>
                <a:gd name="connsiteY25" fmla="*/ 345524 h 37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9513" h="370380">
                  <a:moveTo>
                    <a:pt x="224" y="314397"/>
                  </a:moveTo>
                  <a:cubicBezTo>
                    <a:pt x="3136" y="300065"/>
                    <a:pt x="11648" y="288644"/>
                    <a:pt x="18592" y="276552"/>
                  </a:cubicBezTo>
                  <a:cubicBezTo>
                    <a:pt x="67870" y="193248"/>
                    <a:pt x="117149" y="109721"/>
                    <a:pt x="166428" y="26417"/>
                  </a:cubicBezTo>
                  <a:cubicBezTo>
                    <a:pt x="174043" y="13429"/>
                    <a:pt x="184795" y="4024"/>
                    <a:pt x="199803" y="1112"/>
                  </a:cubicBezTo>
                  <a:cubicBezTo>
                    <a:pt x="222874" y="-3366"/>
                    <a:pt x="241914" y="5815"/>
                    <a:pt x="254009" y="26193"/>
                  </a:cubicBezTo>
                  <a:cubicBezTo>
                    <a:pt x="298360" y="101883"/>
                    <a:pt x="342935" y="177349"/>
                    <a:pt x="387286" y="253039"/>
                  </a:cubicBezTo>
                  <a:cubicBezTo>
                    <a:pt x="396245" y="268266"/>
                    <a:pt x="405654" y="283270"/>
                    <a:pt x="413941" y="298945"/>
                  </a:cubicBezTo>
                  <a:cubicBezTo>
                    <a:pt x="429621" y="328729"/>
                    <a:pt x="410581" y="365230"/>
                    <a:pt x="377206" y="369933"/>
                  </a:cubicBezTo>
                  <a:cubicBezTo>
                    <a:pt x="373846" y="370381"/>
                    <a:pt x="370486" y="370381"/>
                    <a:pt x="366902" y="370381"/>
                  </a:cubicBezTo>
                  <a:cubicBezTo>
                    <a:pt x="262073" y="370381"/>
                    <a:pt x="157244" y="370381"/>
                    <a:pt x="52414" y="370381"/>
                  </a:cubicBezTo>
                  <a:cubicBezTo>
                    <a:pt x="30239" y="370381"/>
                    <a:pt x="13888" y="361199"/>
                    <a:pt x="4256" y="340821"/>
                  </a:cubicBezTo>
                  <a:cubicBezTo>
                    <a:pt x="2464" y="336790"/>
                    <a:pt x="1344" y="332536"/>
                    <a:pt x="0" y="328281"/>
                  </a:cubicBezTo>
                  <a:cubicBezTo>
                    <a:pt x="224" y="323578"/>
                    <a:pt x="224" y="318876"/>
                    <a:pt x="224" y="314397"/>
                  </a:cubicBezTo>
                  <a:close/>
                  <a:moveTo>
                    <a:pt x="209882" y="345524"/>
                  </a:moveTo>
                  <a:cubicBezTo>
                    <a:pt x="263193" y="345524"/>
                    <a:pt x="316280" y="345524"/>
                    <a:pt x="369590" y="345524"/>
                  </a:cubicBezTo>
                  <a:cubicBezTo>
                    <a:pt x="377430" y="345524"/>
                    <a:pt x="384150" y="343061"/>
                    <a:pt x="388854" y="336790"/>
                  </a:cubicBezTo>
                  <a:cubicBezTo>
                    <a:pt x="396470" y="327161"/>
                    <a:pt x="396694" y="317980"/>
                    <a:pt x="390198" y="306783"/>
                  </a:cubicBezTo>
                  <a:cubicBezTo>
                    <a:pt x="357271" y="250576"/>
                    <a:pt x="324344" y="194592"/>
                    <a:pt x="291192" y="138384"/>
                  </a:cubicBezTo>
                  <a:cubicBezTo>
                    <a:pt x="271705" y="105242"/>
                    <a:pt x="252218" y="71876"/>
                    <a:pt x="232730" y="38733"/>
                  </a:cubicBezTo>
                  <a:cubicBezTo>
                    <a:pt x="229818" y="33807"/>
                    <a:pt x="226234" y="29328"/>
                    <a:pt x="220634" y="26865"/>
                  </a:cubicBezTo>
                  <a:cubicBezTo>
                    <a:pt x="207419" y="21267"/>
                    <a:pt x="195547" y="25521"/>
                    <a:pt x="187707" y="38733"/>
                  </a:cubicBezTo>
                  <a:cubicBezTo>
                    <a:pt x="146268" y="109049"/>
                    <a:pt x="104605" y="179140"/>
                    <a:pt x="63166" y="249456"/>
                  </a:cubicBezTo>
                  <a:cubicBezTo>
                    <a:pt x="51967" y="268490"/>
                    <a:pt x="40543" y="287749"/>
                    <a:pt x="29343" y="306783"/>
                  </a:cubicBezTo>
                  <a:cubicBezTo>
                    <a:pt x="26207" y="312158"/>
                    <a:pt x="23967" y="317532"/>
                    <a:pt x="25087" y="323802"/>
                  </a:cubicBezTo>
                  <a:cubicBezTo>
                    <a:pt x="27104" y="337238"/>
                    <a:pt x="36959" y="345524"/>
                    <a:pt x="50623" y="345524"/>
                  </a:cubicBezTo>
                  <a:cubicBezTo>
                    <a:pt x="103709" y="345524"/>
                    <a:pt x="156796" y="345524"/>
                    <a:pt x="209882" y="3455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5" name="Полилиния 474">
              <a:extLst>
                <a:ext uri="{FF2B5EF4-FFF2-40B4-BE49-F238E27FC236}">
                  <a16:creationId xmlns:a16="http://schemas.microsoft.com/office/drawing/2014/main" id="{C9648227-4BCA-0371-7985-8CB7AF8C348B}"/>
                </a:ext>
              </a:extLst>
            </p:cNvPr>
            <p:cNvSpPr/>
            <p:nvPr/>
          </p:nvSpPr>
          <p:spPr>
            <a:xfrm>
              <a:off x="5777312" y="2286485"/>
              <a:ext cx="73918" cy="147856"/>
            </a:xfrm>
            <a:custGeom>
              <a:avLst/>
              <a:gdLst>
                <a:gd name="connsiteX0" fmla="*/ 73862 w 73918"/>
                <a:gd name="connsiteY0" fmla="*/ 73674 h 147856"/>
                <a:gd name="connsiteX1" fmla="*/ 73862 w 73918"/>
                <a:gd name="connsiteY1" fmla="*/ 109728 h 147856"/>
                <a:gd name="connsiteX2" fmla="*/ 51687 w 73918"/>
                <a:gd name="connsiteY2" fmla="*/ 144438 h 147856"/>
                <a:gd name="connsiteX3" fmla="*/ 12264 w 73918"/>
                <a:gd name="connsiteY3" fmla="*/ 137944 h 147856"/>
                <a:gd name="connsiteX4" fmla="*/ 168 w 73918"/>
                <a:gd name="connsiteY4" fmla="*/ 111967 h 147856"/>
                <a:gd name="connsiteX5" fmla="*/ 168 w 73918"/>
                <a:gd name="connsiteY5" fmla="*/ 35830 h 147856"/>
                <a:gd name="connsiteX6" fmla="*/ 36903 w 73918"/>
                <a:gd name="connsiteY6" fmla="*/ 0 h 147856"/>
                <a:gd name="connsiteX7" fmla="*/ 73638 w 73918"/>
                <a:gd name="connsiteY7" fmla="*/ 36054 h 147856"/>
                <a:gd name="connsiteX8" fmla="*/ 73862 w 73918"/>
                <a:gd name="connsiteY8" fmla="*/ 73674 h 147856"/>
                <a:gd name="connsiteX9" fmla="*/ 73862 w 73918"/>
                <a:gd name="connsiteY9" fmla="*/ 73674 h 147856"/>
                <a:gd name="connsiteX10" fmla="*/ 24583 w 73918"/>
                <a:gd name="connsiteY10" fmla="*/ 73674 h 147856"/>
                <a:gd name="connsiteX11" fmla="*/ 24583 w 73918"/>
                <a:gd name="connsiteY11" fmla="*/ 109952 h 147856"/>
                <a:gd name="connsiteX12" fmla="*/ 36679 w 73918"/>
                <a:gd name="connsiteY12" fmla="*/ 122716 h 147856"/>
                <a:gd name="connsiteX13" fmla="*/ 48999 w 73918"/>
                <a:gd name="connsiteY13" fmla="*/ 110624 h 147856"/>
                <a:gd name="connsiteX14" fmla="*/ 48999 w 73918"/>
                <a:gd name="connsiteY14" fmla="*/ 36949 h 147856"/>
                <a:gd name="connsiteX15" fmla="*/ 39143 w 73918"/>
                <a:gd name="connsiteY15" fmla="*/ 25081 h 147856"/>
                <a:gd name="connsiteX16" fmla="*/ 24583 w 73918"/>
                <a:gd name="connsiteY16" fmla="*/ 37845 h 147856"/>
                <a:gd name="connsiteX17" fmla="*/ 24583 w 73918"/>
                <a:gd name="connsiteY17" fmla="*/ 73674 h 14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918" h="147856">
                  <a:moveTo>
                    <a:pt x="73862" y="73674"/>
                  </a:moveTo>
                  <a:cubicBezTo>
                    <a:pt x="73862" y="85767"/>
                    <a:pt x="73862" y="97636"/>
                    <a:pt x="73862" y="109728"/>
                  </a:cubicBezTo>
                  <a:cubicBezTo>
                    <a:pt x="73862" y="125851"/>
                    <a:pt x="66470" y="137944"/>
                    <a:pt x="51687" y="144438"/>
                  </a:cubicBezTo>
                  <a:cubicBezTo>
                    <a:pt x="37575" y="150708"/>
                    <a:pt x="23911" y="148245"/>
                    <a:pt x="12264" y="137944"/>
                  </a:cubicBezTo>
                  <a:cubicBezTo>
                    <a:pt x="4424" y="131002"/>
                    <a:pt x="392" y="122268"/>
                    <a:pt x="168" y="111967"/>
                  </a:cubicBezTo>
                  <a:cubicBezTo>
                    <a:pt x="-56" y="86663"/>
                    <a:pt x="-56" y="61134"/>
                    <a:pt x="168" y="35830"/>
                  </a:cubicBezTo>
                  <a:cubicBezTo>
                    <a:pt x="392" y="16123"/>
                    <a:pt x="17416" y="0"/>
                    <a:pt x="36903" y="0"/>
                  </a:cubicBezTo>
                  <a:cubicBezTo>
                    <a:pt x="56615" y="0"/>
                    <a:pt x="73190" y="16123"/>
                    <a:pt x="73638" y="36054"/>
                  </a:cubicBezTo>
                  <a:cubicBezTo>
                    <a:pt x="74086" y="48594"/>
                    <a:pt x="73862" y="61134"/>
                    <a:pt x="73862" y="73674"/>
                  </a:cubicBezTo>
                  <a:lnTo>
                    <a:pt x="73862" y="73674"/>
                  </a:lnTo>
                  <a:close/>
                  <a:moveTo>
                    <a:pt x="24583" y="73674"/>
                  </a:moveTo>
                  <a:cubicBezTo>
                    <a:pt x="24583" y="85767"/>
                    <a:pt x="24360" y="97859"/>
                    <a:pt x="24583" y="109952"/>
                  </a:cubicBezTo>
                  <a:cubicBezTo>
                    <a:pt x="24583" y="117342"/>
                    <a:pt x="29735" y="122716"/>
                    <a:pt x="36679" y="122716"/>
                  </a:cubicBezTo>
                  <a:cubicBezTo>
                    <a:pt x="43399" y="122716"/>
                    <a:pt x="48999" y="117790"/>
                    <a:pt x="48999" y="110624"/>
                  </a:cubicBezTo>
                  <a:cubicBezTo>
                    <a:pt x="49223" y="85991"/>
                    <a:pt x="49223" y="61582"/>
                    <a:pt x="48999" y="36949"/>
                  </a:cubicBezTo>
                  <a:cubicBezTo>
                    <a:pt x="48999" y="30679"/>
                    <a:pt x="44743" y="25977"/>
                    <a:pt x="39143" y="25081"/>
                  </a:cubicBezTo>
                  <a:cubicBezTo>
                    <a:pt x="31079" y="23737"/>
                    <a:pt x="24583" y="29112"/>
                    <a:pt x="24583" y="37845"/>
                  </a:cubicBezTo>
                  <a:cubicBezTo>
                    <a:pt x="24583" y="49937"/>
                    <a:pt x="24583" y="61806"/>
                    <a:pt x="24583" y="7367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6" name="Полилиния 475">
              <a:extLst>
                <a:ext uri="{FF2B5EF4-FFF2-40B4-BE49-F238E27FC236}">
                  <a16:creationId xmlns:a16="http://schemas.microsoft.com/office/drawing/2014/main" id="{B89301CD-8AF8-D5E9-F3E9-96F951BF3D8E}"/>
                </a:ext>
              </a:extLst>
            </p:cNvPr>
            <p:cNvSpPr/>
            <p:nvPr/>
          </p:nvSpPr>
          <p:spPr>
            <a:xfrm>
              <a:off x="5777919" y="2458688"/>
              <a:ext cx="73702" cy="73676"/>
            </a:xfrm>
            <a:custGeom>
              <a:avLst/>
              <a:gdLst>
                <a:gd name="connsiteX0" fmla="*/ 36744 w 73702"/>
                <a:gd name="connsiteY0" fmla="*/ 73677 h 73676"/>
                <a:gd name="connsiteX1" fmla="*/ 9 w 73702"/>
                <a:gd name="connsiteY1" fmla="*/ 36728 h 73676"/>
                <a:gd name="connsiteX2" fmla="*/ 36744 w 73702"/>
                <a:gd name="connsiteY2" fmla="*/ 2 h 73676"/>
                <a:gd name="connsiteX3" fmla="*/ 73703 w 73702"/>
                <a:gd name="connsiteY3" fmla="*/ 36728 h 73676"/>
                <a:gd name="connsiteX4" fmla="*/ 36744 w 73702"/>
                <a:gd name="connsiteY4" fmla="*/ 73677 h 73676"/>
                <a:gd name="connsiteX5" fmla="*/ 48840 w 73702"/>
                <a:gd name="connsiteY5" fmla="*/ 36951 h 73676"/>
                <a:gd name="connsiteX6" fmla="*/ 36968 w 73702"/>
                <a:gd name="connsiteY6" fmla="*/ 24635 h 73676"/>
                <a:gd name="connsiteX7" fmla="*/ 24872 w 73702"/>
                <a:gd name="connsiteY7" fmla="*/ 36504 h 73676"/>
                <a:gd name="connsiteX8" fmla="*/ 36520 w 73702"/>
                <a:gd name="connsiteY8" fmla="*/ 49044 h 73676"/>
                <a:gd name="connsiteX9" fmla="*/ 48840 w 73702"/>
                <a:gd name="connsiteY9" fmla="*/ 36951 h 73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702" h="73676">
                  <a:moveTo>
                    <a:pt x="36744" y="73677"/>
                  </a:moveTo>
                  <a:cubicBezTo>
                    <a:pt x="16360" y="73677"/>
                    <a:pt x="-439" y="56658"/>
                    <a:pt x="9" y="36728"/>
                  </a:cubicBezTo>
                  <a:cubicBezTo>
                    <a:pt x="233" y="16573"/>
                    <a:pt x="16808" y="-222"/>
                    <a:pt x="36744" y="2"/>
                  </a:cubicBezTo>
                  <a:cubicBezTo>
                    <a:pt x="57575" y="226"/>
                    <a:pt x="73703" y="15678"/>
                    <a:pt x="73703" y="36728"/>
                  </a:cubicBezTo>
                  <a:cubicBezTo>
                    <a:pt x="73703" y="58001"/>
                    <a:pt x="56903" y="73453"/>
                    <a:pt x="36744" y="73677"/>
                  </a:cubicBezTo>
                  <a:close/>
                  <a:moveTo>
                    <a:pt x="48840" y="36951"/>
                  </a:moveTo>
                  <a:cubicBezTo>
                    <a:pt x="48840" y="30010"/>
                    <a:pt x="43688" y="24635"/>
                    <a:pt x="36968" y="24635"/>
                  </a:cubicBezTo>
                  <a:cubicBezTo>
                    <a:pt x="30472" y="24635"/>
                    <a:pt x="25096" y="29786"/>
                    <a:pt x="24872" y="36504"/>
                  </a:cubicBezTo>
                  <a:cubicBezTo>
                    <a:pt x="24648" y="43446"/>
                    <a:pt x="29800" y="48820"/>
                    <a:pt x="36520" y="49044"/>
                  </a:cubicBezTo>
                  <a:cubicBezTo>
                    <a:pt x="43463" y="49044"/>
                    <a:pt x="48840" y="43669"/>
                    <a:pt x="48840" y="3695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77" name="Полилиния 476">
            <a:extLst>
              <a:ext uri="{FF2B5EF4-FFF2-40B4-BE49-F238E27FC236}">
                <a16:creationId xmlns:a16="http://schemas.microsoft.com/office/drawing/2014/main" id="{37545067-15D4-363B-0342-2E02EE592E9B}"/>
              </a:ext>
            </a:extLst>
          </p:cNvPr>
          <p:cNvSpPr/>
          <p:nvPr/>
        </p:nvSpPr>
        <p:spPr>
          <a:xfrm>
            <a:off x="5655441" y="3150196"/>
            <a:ext cx="324807" cy="297128"/>
          </a:xfrm>
          <a:custGeom>
            <a:avLst/>
            <a:gdLst>
              <a:gd name="connsiteX0" fmla="*/ 433877 w 434324"/>
              <a:gd name="connsiteY0" fmla="*/ 94087 h 397313"/>
              <a:gd name="connsiteX1" fmla="*/ 433877 w 434324"/>
              <a:gd name="connsiteY1" fmla="*/ 134843 h 397313"/>
              <a:gd name="connsiteX2" fmla="*/ 403414 w 434324"/>
              <a:gd name="connsiteY2" fmla="*/ 208518 h 397313"/>
              <a:gd name="connsiteX3" fmla="*/ 220634 w 434324"/>
              <a:gd name="connsiteY3" fmla="*/ 391472 h 397313"/>
              <a:gd name="connsiteX4" fmla="*/ 206747 w 434324"/>
              <a:gd name="connsiteY4" fmla="*/ 397071 h 397313"/>
              <a:gd name="connsiteX5" fmla="*/ 198907 w 434324"/>
              <a:gd name="connsiteY5" fmla="*/ 376021 h 397313"/>
              <a:gd name="connsiteX6" fmla="*/ 202715 w 434324"/>
              <a:gd name="connsiteY6" fmla="*/ 371990 h 397313"/>
              <a:gd name="connsiteX7" fmla="*/ 383478 w 434324"/>
              <a:gd name="connsiteY7" fmla="*/ 191275 h 397313"/>
              <a:gd name="connsiteX8" fmla="*/ 407669 w 434324"/>
              <a:gd name="connsiteY8" fmla="*/ 133052 h 397313"/>
              <a:gd name="connsiteX9" fmla="*/ 407669 w 434324"/>
              <a:gd name="connsiteY9" fmla="*/ 51540 h 397313"/>
              <a:gd name="connsiteX10" fmla="*/ 391094 w 434324"/>
              <a:gd name="connsiteY10" fmla="*/ 28250 h 397313"/>
              <a:gd name="connsiteX11" fmla="*/ 385718 w 434324"/>
              <a:gd name="connsiteY11" fmla="*/ 27579 h 397313"/>
              <a:gd name="connsiteX12" fmla="*/ 296569 w 434324"/>
              <a:gd name="connsiteY12" fmla="*/ 27803 h 397313"/>
              <a:gd name="connsiteX13" fmla="*/ 245498 w 434324"/>
              <a:gd name="connsiteY13" fmla="*/ 49748 h 397313"/>
              <a:gd name="connsiteX14" fmla="*/ 33599 w 434324"/>
              <a:gd name="connsiteY14" fmla="*/ 261590 h 397313"/>
              <a:gd name="connsiteX15" fmla="*/ 33599 w 434324"/>
              <a:gd name="connsiteY15" fmla="*/ 295628 h 397313"/>
              <a:gd name="connsiteX16" fmla="*/ 86686 w 434324"/>
              <a:gd name="connsiteY16" fmla="*/ 348701 h 397313"/>
              <a:gd name="connsiteX17" fmla="*/ 120285 w 434324"/>
              <a:gd name="connsiteY17" fmla="*/ 348701 h 397313"/>
              <a:gd name="connsiteX18" fmla="*/ 319416 w 434324"/>
              <a:gd name="connsiteY18" fmla="*/ 149623 h 397313"/>
              <a:gd name="connsiteX19" fmla="*/ 340695 w 434324"/>
              <a:gd name="connsiteY19" fmla="*/ 112002 h 397313"/>
              <a:gd name="connsiteX20" fmla="*/ 322328 w 434324"/>
              <a:gd name="connsiteY20" fmla="*/ 94311 h 397313"/>
              <a:gd name="connsiteX21" fmla="*/ 284473 w 434324"/>
              <a:gd name="connsiteY21" fmla="*/ 116481 h 397313"/>
              <a:gd name="connsiteX22" fmla="*/ 115133 w 434324"/>
              <a:gd name="connsiteY22" fmla="*/ 285775 h 397313"/>
              <a:gd name="connsiteX23" fmla="*/ 99230 w 434324"/>
              <a:gd name="connsiteY23" fmla="*/ 290702 h 397313"/>
              <a:gd name="connsiteX24" fmla="*/ 93406 w 434324"/>
              <a:gd name="connsiteY24" fmla="*/ 270100 h 397313"/>
              <a:gd name="connsiteX25" fmla="*/ 96990 w 434324"/>
              <a:gd name="connsiteY25" fmla="*/ 266293 h 397313"/>
              <a:gd name="connsiteX26" fmla="*/ 265657 w 434324"/>
              <a:gd name="connsiteY26" fmla="*/ 97670 h 397313"/>
              <a:gd name="connsiteX27" fmla="*/ 318744 w 434324"/>
              <a:gd name="connsiteY27" fmla="*/ 67663 h 397313"/>
              <a:gd name="connsiteX28" fmla="*/ 367350 w 434324"/>
              <a:gd name="connsiteY28" fmla="*/ 115137 h 397313"/>
              <a:gd name="connsiteX29" fmla="*/ 338007 w 434324"/>
              <a:gd name="connsiteY29" fmla="*/ 168434 h 397313"/>
              <a:gd name="connsiteX30" fmla="*/ 139548 w 434324"/>
              <a:gd name="connsiteY30" fmla="*/ 366840 h 397313"/>
              <a:gd name="connsiteX31" fmla="*/ 68095 w 434324"/>
              <a:gd name="connsiteY31" fmla="*/ 366840 h 397313"/>
              <a:gd name="connsiteX32" fmla="*/ 14784 w 434324"/>
              <a:gd name="connsiteY32" fmla="*/ 313543 h 397313"/>
              <a:gd name="connsiteX33" fmla="*/ 0 w 434324"/>
              <a:gd name="connsiteY33" fmla="*/ 278385 h 397313"/>
              <a:gd name="connsiteX34" fmla="*/ 15456 w 434324"/>
              <a:gd name="connsiteY34" fmla="*/ 241660 h 397313"/>
              <a:gd name="connsiteX35" fmla="*/ 226010 w 434324"/>
              <a:gd name="connsiteY35" fmla="*/ 31386 h 397313"/>
              <a:gd name="connsiteX36" fmla="*/ 301272 w 434324"/>
              <a:gd name="connsiteY36" fmla="*/ 259 h 397313"/>
              <a:gd name="connsiteX37" fmla="*/ 384150 w 434324"/>
              <a:gd name="connsiteY37" fmla="*/ 259 h 397313"/>
              <a:gd name="connsiteX38" fmla="*/ 427829 w 434324"/>
              <a:gd name="connsiteY38" fmla="*/ 24668 h 397313"/>
              <a:gd name="connsiteX39" fmla="*/ 434325 w 434324"/>
              <a:gd name="connsiteY39" fmla="*/ 48405 h 397313"/>
              <a:gd name="connsiteX40" fmla="*/ 433877 w 434324"/>
              <a:gd name="connsiteY40" fmla="*/ 94087 h 39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4324" h="397313">
                <a:moveTo>
                  <a:pt x="433877" y="94087"/>
                </a:moveTo>
                <a:cubicBezTo>
                  <a:pt x="433877" y="107747"/>
                  <a:pt x="434101" y="121183"/>
                  <a:pt x="433877" y="134843"/>
                </a:cubicBezTo>
                <a:cubicBezTo>
                  <a:pt x="433429" y="163283"/>
                  <a:pt x="423349" y="188364"/>
                  <a:pt x="403414" y="208518"/>
                </a:cubicBezTo>
                <a:cubicBezTo>
                  <a:pt x="342711" y="269652"/>
                  <a:pt x="281561" y="330338"/>
                  <a:pt x="220634" y="391472"/>
                </a:cubicBezTo>
                <a:cubicBezTo>
                  <a:pt x="216826" y="395279"/>
                  <a:pt x="212571" y="398191"/>
                  <a:pt x="206747" y="397071"/>
                </a:cubicBezTo>
                <a:cubicBezTo>
                  <a:pt x="196891" y="395055"/>
                  <a:pt x="192635" y="383859"/>
                  <a:pt x="198907" y="376021"/>
                </a:cubicBezTo>
                <a:cubicBezTo>
                  <a:pt x="200027" y="374677"/>
                  <a:pt x="201371" y="373334"/>
                  <a:pt x="202715" y="371990"/>
                </a:cubicBezTo>
                <a:cubicBezTo>
                  <a:pt x="262969" y="311752"/>
                  <a:pt x="323224" y="251513"/>
                  <a:pt x="383478" y="191275"/>
                </a:cubicBezTo>
                <a:cubicBezTo>
                  <a:pt x="399382" y="175152"/>
                  <a:pt x="407446" y="155669"/>
                  <a:pt x="407669" y="133052"/>
                </a:cubicBezTo>
                <a:cubicBezTo>
                  <a:pt x="407894" y="105956"/>
                  <a:pt x="407669" y="78636"/>
                  <a:pt x="407669" y="51540"/>
                </a:cubicBezTo>
                <a:cubicBezTo>
                  <a:pt x="407669" y="39671"/>
                  <a:pt x="401622" y="31162"/>
                  <a:pt x="391094" y="28250"/>
                </a:cubicBezTo>
                <a:cubicBezTo>
                  <a:pt x="389302" y="27803"/>
                  <a:pt x="387510" y="27579"/>
                  <a:pt x="385718" y="27579"/>
                </a:cubicBezTo>
                <a:cubicBezTo>
                  <a:pt x="355927" y="27579"/>
                  <a:pt x="326360" y="27131"/>
                  <a:pt x="296569" y="27803"/>
                </a:cubicBezTo>
                <a:cubicBezTo>
                  <a:pt x="276857" y="28250"/>
                  <a:pt x="259385" y="35864"/>
                  <a:pt x="245498" y="49748"/>
                </a:cubicBezTo>
                <a:cubicBezTo>
                  <a:pt x="174715" y="120288"/>
                  <a:pt x="104157" y="190827"/>
                  <a:pt x="33599" y="261590"/>
                </a:cubicBezTo>
                <a:cubicBezTo>
                  <a:pt x="22848" y="272339"/>
                  <a:pt x="23072" y="284880"/>
                  <a:pt x="33599" y="295628"/>
                </a:cubicBezTo>
                <a:cubicBezTo>
                  <a:pt x="51295" y="313319"/>
                  <a:pt x="68990" y="331010"/>
                  <a:pt x="86686" y="348701"/>
                </a:cubicBezTo>
                <a:cubicBezTo>
                  <a:pt x="97214" y="359226"/>
                  <a:pt x="109981" y="359002"/>
                  <a:pt x="120285" y="348701"/>
                </a:cubicBezTo>
                <a:cubicBezTo>
                  <a:pt x="186587" y="282416"/>
                  <a:pt x="252890" y="216132"/>
                  <a:pt x="319416" y="149623"/>
                </a:cubicBezTo>
                <a:cubicBezTo>
                  <a:pt x="329943" y="139098"/>
                  <a:pt x="337335" y="126782"/>
                  <a:pt x="340695" y="112002"/>
                </a:cubicBezTo>
                <a:cubicBezTo>
                  <a:pt x="343607" y="99014"/>
                  <a:pt x="335320" y="91176"/>
                  <a:pt x="322328" y="94311"/>
                </a:cubicBezTo>
                <a:cubicBezTo>
                  <a:pt x="307544" y="98118"/>
                  <a:pt x="295224" y="105732"/>
                  <a:pt x="284473" y="116481"/>
                </a:cubicBezTo>
                <a:cubicBezTo>
                  <a:pt x="228026" y="172912"/>
                  <a:pt x="171580" y="229344"/>
                  <a:pt x="115133" y="285775"/>
                </a:cubicBezTo>
                <a:cubicBezTo>
                  <a:pt x="110653" y="290254"/>
                  <a:pt x="105726" y="293165"/>
                  <a:pt x="99230" y="290702"/>
                </a:cubicBezTo>
                <a:cubicBezTo>
                  <a:pt x="90718" y="287567"/>
                  <a:pt x="87806" y="277490"/>
                  <a:pt x="93406" y="270100"/>
                </a:cubicBezTo>
                <a:cubicBezTo>
                  <a:pt x="94526" y="268756"/>
                  <a:pt x="95646" y="267636"/>
                  <a:pt x="96990" y="266293"/>
                </a:cubicBezTo>
                <a:cubicBezTo>
                  <a:pt x="153212" y="210085"/>
                  <a:pt x="209435" y="153878"/>
                  <a:pt x="265657" y="97670"/>
                </a:cubicBezTo>
                <a:cubicBezTo>
                  <a:pt x="280665" y="82667"/>
                  <a:pt x="298136" y="72366"/>
                  <a:pt x="318744" y="67663"/>
                </a:cubicBezTo>
                <a:cubicBezTo>
                  <a:pt x="347863" y="61169"/>
                  <a:pt x="373174" y="85802"/>
                  <a:pt x="367350" y="115137"/>
                </a:cubicBezTo>
                <a:cubicBezTo>
                  <a:pt x="363095" y="135963"/>
                  <a:pt x="352791" y="153654"/>
                  <a:pt x="338007" y="168434"/>
                </a:cubicBezTo>
                <a:cubicBezTo>
                  <a:pt x="271929" y="234718"/>
                  <a:pt x="205851" y="300779"/>
                  <a:pt x="139548" y="366840"/>
                </a:cubicBezTo>
                <a:cubicBezTo>
                  <a:pt x="118493" y="387890"/>
                  <a:pt x="89150" y="387666"/>
                  <a:pt x="68095" y="366840"/>
                </a:cubicBezTo>
                <a:cubicBezTo>
                  <a:pt x="50399" y="349149"/>
                  <a:pt x="32703" y="331458"/>
                  <a:pt x="14784" y="313543"/>
                </a:cubicBezTo>
                <a:cubicBezTo>
                  <a:pt x="5152" y="303914"/>
                  <a:pt x="0" y="292493"/>
                  <a:pt x="0" y="278385"/>
                </a:cubicBezTo>
                <a:cubicBezTo>
                  <a:pt x="0" y="263606"/>
                  <a:pt x="5152" y="251961"/>
                  <a:pt x="15456" y="241660"/>
                </a:cubicBezTo>
                <a:cubicBezTo>
                  <a:pt x="85566" y="171569"/>
                  <a:pt x="155676" y="101253"/>
                  <a:pt x="226010" y="31386"/>
                </a:cubicBezTo>
                <a:cubicBezTo>
                  <a:pt x="246618" y="10784"/>
                  <a:pt x="272153" y="706"/>
                  <a:pt x="301272" y="259"/>
                </a:cubicBezTo>
                <a:cubicBezTo>
                  <a:pt x="328823" y="-189"/>
                  <a:pt x="356375" y="35"/>
                  <a:pt x="384150" y="259"/>
                </a:cubicBezTo>
                <a:cubicBezTo>
                  <a:pt x="403189" y="259"/>
                  <a:pt x="417973" y="8096"/>
                  <a:pt x="427829" y="24668"/>
                </a:cubicBezTo>
                <a:cubicBezTo>
                  <a:pt x="432085" y="31833"/>
                  <a:pt x="434325" y="39895"/>
                  <a:pt x="434325" y="48405"/>
                </a:cubicBezTo>
                <a:cubicBezTo>
                  <a:pt x="433877" y="63856"/>
                  <a:pt x="433877" y="78860"/>
                  <a:pt x="433877" y="94087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78" name="Рисунок 2">
            <a:extLst>
              <a:ext uri="{FF2B5EF4-FFF2-40B4-BE49-F238E27FC236}">
                <a16:creationId xmlns:a16="http://schemas.microsoft.com/office/drawing/2014/main" id="{96218B64-474A-2086-62B9-F1C0542DE54B}"/>
              </a:ext>
            </a:extLst>
          </p:cNvPr>
          <p:cNvGrpSpPr/>
          <p:nvPr/>
        </p:nvGrpSpPr>
        <p:grpSpPr>
          <a:xfrm>
            <a:off x="5198217" y="3151276"/>
            <a:ext cx="294904" cy="294968"/>
            <a:chOff x="6726319" y="2666900"/>
            <a:chExt cx="394314" cy="394399"/>
          </a:xfrm>
          <a:solidFill>
            <a:schemeClr val="tx2"/>
          </a:solidFill>
        </p:grpSpPr>
        <p:sp>
          <p:nvSpPr>
            <p:cNvPr id="479" name="Полилиния 478">
              <a:extLst>
                <a:ext uri="{FF2B5EF4-FFF2-40B4-BE49-F238E27FC236}">
                  <a16:creationId xmlns:a16="http://schemas.microsoft.com/office/drawing/2014/main" id="{014A95FD-6884-C0DA-6264-AD6090DDF107}"/>
                </a:ext>
              </a:extLst>
            </p:cNvPr>
            <p:cNvSpPr/>
            <p:nvPr/>
          </p:nvSpPr>
          <p:spPr>
            <a:xfrm>
              <a:off x="6726319" y="2926266"/>
              <a:ext cx="134844" cy="135032"/>
            </a:xfrm>
            <a:custGeom>
              <a:avLst/>
              <a:gdLst>
                <a:gd name="connsiteX0" fmla="*/ 0 w 134844"/>
                <a:gd name="connsiteY0" fmla="*/ 133465 h 135032"/>
                <a:gd name="connsiteX1" fmla="*/ 1568 w 134844"/>
                <a:gd name="connsiteY1" fmla="*/ 135033 h 135032"/>
                <a:gd name="connsiteX2" fmla="*/ 134845 w 134844"/>
                <a:gd name="connsiteY2" fmla="*/ 30231 h 135032"/>
                <a:gd name="connsiteX3" fmla="*/ 104829 w 134844"/>
                <a:gd name="connsiteY3" fmla="*/ 0 h 135032"/>
                <a:gd name="connsiteX4" fmla="*/ 0 w 134844"/>
                <a:gd name="connsiteY4" fmla="*/ 133465 h 13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44" h="135032">
                  <a:moveTo>
                    <a:pt x="0" y="133465"/>
                  </a:moveTo>
                  <a:cubicBezTo>
                    <a:pt x="448" y="133913"/>
                    <a:pt x="1120" y="134361"/>
                    <a:pt x="1568" y="135033"/>
                  </a:cubicBezTo>
                  <a:cubicBezTo>
                    <a:pt x="46143" y="100099"/>
                    <a:pt x="90718" y="64941"/>
                    <a:pt x="134845" y="30231"/>
                  </a:cubicBezTo>
                  <a:cubicBezTo>
                    <a:pt x="124765" y="19930"/>
                    <a:pt x="115133" y="10301"/>
                    <a:pt x="104829" y="0"/>
                  </a:cubicBezTo>
                  <a:cubicBezTo>
                    <a:pt x="69662" y="44563"/>
                    <a:pt x="34719" y="89126"/>
                    <a:pt x="0" y="13346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0" name="Полилиния 479">
              <a:extLst>
                <a:ext uri="{FF2B5EF4-FFF2-40B4-BE49-F238E27FC236}">
                  <a16:creationId xmlns:a16="http://schemas.microsoft.com/office/drawing/2014/main" id="{3BE0FC06-4FD5-CC9E-5CC5-3F0914041536}"/>
                </a:ext>
              </a:extLst>
            </p:cNvPr>
            <p:cNvSpPr/>
            <p:nvPr/>
          </p:nvSpPr>
          <p:spPr>
            <a:xfrm>
              <a:off x="6789261" y="2790376"/>
              <a:ext cx="207530" cy="208445"/>
            </a:xfrm>
            <a:custGeom>
              <a:avLst/>
              <a:gdLst>
                <a:gd name="connsiteX0" fmla="*/ 157692 w 207530"/>
                <a:gd name="connsiteY0" fmla="*/ 86625 h 208445"/>
                <a:gd name="connsiteX1" fmla="*/ 83774 w 207530"/>
                <a:gd name="connsiteY1" fmla="*/ 12726 h 208445"/>
                <a:gd name="connsiteX2" fmla="*/ 30911 w 207530"/>
                <a:gd name="connsiteY2" fmla="*/ 8696 h 208445"/>
                <a:gd name="connsiteX3" fmla="*/ 0 w 207530"/>
                <a:gd name="connsiteY3" fmla="*/ 40494 h 208445"/>
                <a:gd name="connsiteX4" fmla="*/ 167996 w 207530"/>
                <a:gd name="connsiteY4" fmla="*/ 208445 h 208445"/>
                <a:gd name="connsiteX5" fmla="*/ 194427 w 207530"/>
                <a:gd name="connsiteY5" fmla="*/ 182021 h 208445"/>
                <a:gd name="connsiteX6" fmla="*/ 194427 w 207530"/>
                <a:gd name="connsiteY6" fmla="*/ 123126 h 208445"/>
                <a:gd name="connsiteX7" fmla="*/ 157692 w 207530"/>
                <a:gd name="connsiteY7" fmla="*/ 86625 h 20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530" h="208445">
                  <a:moveTo>
                    <a:pt x="157692" y="86625"/>
                  </a:moveTo>
                  <a:cubicBezTo>
                    <a:pt x="133052" y="61992"/>
                    <a:pt x="108413" y="37359"/>
                    <a:pt x="83774" y="12726"/>
                  </a:cubicBezTo>
                  <a:cubicBezTo>
                    <a:pt x="68542" y="-2277"/>
                    <a:pt x="46367" y="-4516"/>
                    <a:pt x="30911" y="8696"/>
                  </a:cubicBezTo>
                  <a:cubicBezTo>
                    <a:pt x="19712" y="18325"/>
                    <a:pt x="10080" y="29969"/>
                    <a:pt x="0" y="40494"/>
                  </a:cubicBezTo>
                  <a:cubicBezTo>
                    <a:pt x="55551" y="96030"/>
                    <a:pt x="111549" y="152014"/>
                    <a:pt x="167996" y="208445"/>
                  </a:cubicBezTo>
                  <a:cubicBezTo>
                    <a:pt x="176731" y="199712"/>
                    <a:pt x="185467" y="190978"/>
                    <a:pt x="194427" y="182021"/>
                  </a:cubicBezTo>
                  <a:cubicBezTo>
                    <a:pt x="211899" y="164330"/>
                    <a:pt x="211899" y="140817"/>
                    <a:pt x="194427" y="123126"/>
                  </a:cubicBezTo>
                  <a:cubicBezTo>
                    <a:pt x="182331" y="111034"/>
                    <a:pt x="170011" y="98941"/>
                    <a:pt x="157692" y="866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1" name="Полилиния 480">
              <a:extLst>
                <a:ext uri="{FF2B5EF4-FFF2-40B4-BE49-F238E27FC236}">
                  <a16:creationId xmlns:a16="http://schemas.microsoft.com/office/drawing/2014/main" id="{69A95616-306B-1BFB-F747-5EED3272013F}"/>
                </a:ext>
              </a:extLst>
            </p:cNvPr>
            <p:cNvSpPr/>
            <p:nvPr/>
          </p:nvSpPr>
          <p:spPr>
            <a:xfrm>
              <a:off x="6912234" y="2747342"/>
              <a:ext cx="127900" cy="127866"/>
            </a:xfrm>
            <a:custGeom>
              <a:avLst/>
              <a:gdLst>
                <a:gd name="connsiteX0" fmla="*/ 0 w 127900"/>
                <a:gd name="connsiteY0" fmla="*/ 55312 h 127866"/>
                <a:gd name="connsiteX1" fmla="*/ 72574 w 127900"/>
                <a:gd name="connsiteY1" fmla="*/ 127867 h 127866"/>
                <a:gd name="connsiteX2" fmla="*/ 92062 w 127900"/>
                <a:gd name="connsiteY2" fmla="*/ 92261 h 127866"/>
                <a:gd name="connsiteX3" fmla="*/ 127901 w 127900"/>
                <a:gd name="connsiteY3" fmla="*/ 73003 h 127866"/>
                <a:gd name="connsiteX4" fmla="*/ 55103 w 127900"/>
                <a:gd name="connsiteY4" fmla="*/ 0 h 127866"/>
                <a:gd name="connsiteX5" fmla="*/ 0 w 127900"/>
                <a:gd name="connsiteY5" fmla="*/ 55312 h 12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900" h="127866">
                  <a:moveTo>
                    <a:pt x="0" y="55312"/>
                  </a:moveTo>
                  <a:cubicBezTo>
                    <a:pt x="24191" y="79497"/>
                    <a:pt x="48383" y="103682"/>
                    <a:pt x="72574" y="127867"/>
                  </a:cubicBezTo>
                  <a:cubicBezTo>
                    <a:pt x="76158" y="114655"/>
                    <a:pt x="81982" y="102338"/>
                    <a:pt x="92062" y="92261"/>
                  </a:cubicBezTo>
                  <a:cubicBezTo>
                    <a:pt x="102142" y="82408"/>
                    <a:pt x="114685" y="76810"/>
                    <a:pt x="127901" y="73003"/>
                  </a:cubicBezTo>
                  <a:cubicBezTo>
                    <a:pt x="103486" y="48594"/>
                    <a:pt x="79518" y="24633"/>
                    <a:pt x="55103" y="0"/>
                  </a:cubicBezTo>
                  <a:cubicBezTo>
                    <a:pt x="47487" y="29783"/>
                    <a:pt x="28896" y="48146"/>
                    <a:pt x="0" y="5531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2" name="Полилиния 481">
              <a:extLst>
                <a:ext uri="{FF2B5EF4-FFF2-40B4-BE49-F238E27FC236}">
                  <a16:creationId xmlns:a16="http://schemas.microsoft.com/office/drawing/2014/main" id="{2BB66D92-7A92-9A0E-B041-6BD5669C56CA}"/>
                </a:ext>
              </a:extLst>
            </p:cNvPr>
            <p:cNvSpPr/>
            <p:nvPr/>
          </p:nvSpPr>
          <p:spPr>
            <a:xfrm>
              <a:off x="6958153" y="2666900"/>
              <a:ext cx="162480" cy="163074"/>
            </a:xfrm>
            <a:custGeom>
              <a:avLst/>
              <a:gdLst>
                <a:gd name="connsiteX0" fmla="*/ 83774 w 162480"/>
                <a:gd name="connsiteY0" fmla="*/ 41926 h 163074"/>
                <a:gd name="connsiteX1" fmla="*/ 46591 w 162480"/>
                <a:gd name="connsiteY1" fmla="*/ 4753 h 163074"/>
                <a:gd name="connsiteX2" fmla="*/ 28671 w 162480"/>
                <a:gd name="connsiteY2" fmla="*/ 2961 h 163074"/>
                <a:gd name="connsiteX3" fmla="*/ 0 w 162480"/>
                <a:gd name="connsiteY3" fmla="*/ 31849 h 163074"/>
                <a:gd name="connsiteX4" fmla="*/ 131037 w 162480"/>
                <a:gd name="connsiteY4" fmla="*/ 163075 h 163074"/>
                <a:gd name="connsiteX5" fmla="*/ 156572 w 162480"/>
                <a:gd name="connsiteY5" fmla="*/ 137322 h 163074"/>
                <a:gd name="connsiteX6" fmla="*/ 156796 w 162480"/>
                <a:gd name="connsiteY6" fmla="*/ 114929 h 163074"/>
                <a:gd name="connsiteX7" fmla="*/ 83774 w 162480"/>
                <a:gd name="connsiteY7" fmla="*/ 41926 h 16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480" h="163074">
                  <a:moveTo>
                    <a:pt x="83774" y="41926"/>
                  </a:moveTo>
                  <a:cubicBezTo>
                    <a:pt x="71230" y="29386"/>
                    <a:pt x="58911" y="17069"/>
                    <a:pt x="46591" y="4753"/>
                  </a:cubicBezTo>
                  <a:cubicBezTo>
                    <a:pt x="40991" y="-622"/>
                    <a:pt x="33823" y="-1741"/>
                    <a:pt x="28671" y="2961"/>
                  </a:cubicBezTo>
                  <a:cubicBezTo>
                    <a:pt x="18816" y="12367"/>
                    <a:pt x="9408" y="22444"/>
                    <a:pt x="0" y="31849"/>
                  </a:cubicBezTo>
                  <a:cubicBezTo>
                    <a:pt x="43455" y="75292"/>
                    <a:pt x="87134" y="118960"/>
                    <a:pt x="131037" y="163075"/>
                  </a:cubicBezTo>
                  <a:cubicBezTo>
                    <a:pt x="139548" y="154565"/>
                    <a:pt x="148060" y="146056"/>
                    <a:pt x="156572" y="137322"/>
                  </a:cubicBezTo>
                  <a:cubicBezTo>
                    <a:pt x="164412" y="129484"/>
                    <a:pt x="164412" y="122543"/>
                    <a:pt x="156796" y="114929"/>
                  </a:cubicBezTo>
                  <a:cubicBezTo>
                    <a:pt x="132381" y="90520"/>
                    <a:pt x="107966" y="66111"/>
                    <a:pt x="83774" y="4192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83" name="Рисунок 2">
            <a:extLst>
              <a:ext uri="{FF2B5EF4-FFF2-40B4-BE49-F238E27FC236}">
                <a16:creationId xmlns:a16="http://schemas.microsoft.com/office/drawing/2014/main" id="{964516FF-A0E6-5FAB-DF3E-7061F0151DB2}"/>
              </a:ext>
            </a:extLst>
          </p:cNvPr>
          <p:cNvGrpSpPr/>
          <p:nvPr/>
        </p:nvGrpSpPr>
        <p:grpSpPr>
          <a:xfrm>
            <a:off x="6921618" y="3596884"/>
            <a:ext cx="323850" cy="286105"/>
            <a:chOff x="5604780" y="2690007"/>
            <a:chExt cx="419262" cy="370396"/>
          </a:xfrm>
          <a:solidFill>
            <a:schemeClr val="tx2"/>
          </a:solidFill>
        </p:grpSpPr>
        <p:sp>
          <p:nvSpPr>
            <p:cNvPr id="484" name="Полилиния 483">
              <a:extLst>
                <a:ext uri="{FF2B5EF4-FFF2-40B4-BE49-F238E27FC236}">
                  <a16:creationId xmlns:a16="http://schemas.microsoft.com/office/drawing/2014/main" id="{B888C03F-657E-9DA5-3250-CD827B438068}"/>
                </a:ext>
              </a:extLst>
            </p:cNvPr>
            <p:cNvSpPr/>
            <p:nvPr/>
          </p:nvSpPr>
          <p:spPr>
            <a:xfrm>
              <a:off x="5802020" y="2790357"/>
              <a:ext cx="24682" cy="97840"/>
            </a:xfrm>
            <a:custGeom>
              <a:avLst/>
              <a:gdLst>
                <a:gd name="connsiteX0" fmla="*/ 12195 w 24682"/>
                <a:gd name="connsiteY0" fmla="*/ 97840 h 97840"/>
                <a:gd name="connsiteX1" fmla="*/ 24515 w 24682"/>
                <a:gd name="connsiteY1" fmla="*/ 85748 h 97840"/>
                <a:gd name="connsiteX2" fmla="*/ 24515 w 24682"/>
                <a:gd name="connsiteY2" fmla="*/ 12073 h 97840"/>
                <a:gd name="connsiteX3" fmla="*/ 14659 w 24682"/>
                <a:gd name="connsiteY3" fmla="*/ 205 h 97840"/>
                <a:gd name="connsiteX4" fmla="*/ 100 w 24682"/>
                <a:gd name="connsiteY4" fmla="*/ 12969 h 97840"/>
                <a:gd name="connsiteX5" fmla="*/ 100 w 24682"/>
                <a:gd name="connsiteY5" fmla="*/ 48575 h 97840"/>
                <a:gd name="connsiteX6" fmla="*/ 100 w 24682"/>
                <a:gd name="connsiteY6" fmla="*/ 84852 h 97840"/>
                <a:gd name="connsiteX7" fmla="*/ 12195 w 24682"/>
                <a:gd name="connsiteY7" fmla="*/ 97840 h 97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82" h="97840">
                  <a:moveTo>
                    <a:pt x="12195" y="97840"/>
                  </a:moveTo>
                  <a:cubicBezTo>
                    <a:pt x="18915" y="97840"/>
                    <a:pt x="24515" y="92914"/>
                    <a:pt x="24515" y="85748"/>
                  </a:cubicBezTo>
                  <a:cubicBezTo>
                    <a:pt x="24739" y="61115"/>
                    <a:pt x="24739" y="36706"/>
                    <a:pt x="24515" y="12073"/>
                  </a:cubicBezTo>
                  <a:cubicBezTo>
                    <a:pt x="24515" y="5803"/>
                    <a:pt x="20259" y="1101"/>
                    <a:pt x="14659" y="205"/>
                  </a:cubicBezTo>
                  <a:cubicBezTo>
                    <a:pt x="6595" y="-1139"/>
                    <a:pt x="100" y="4236"/>
                    <a:pt x="100" y="12969"/>
                  </a:cubicBezTo>
                  <a:cubicBezTo>
                    <a:pt x="-125" y="24838"/>
                    <a:pt x="100" y="36706"/>
                    <a:pt x="100" y="48575"/>
                  </a:cubicBezTo>
                  <a:cubicBezTo>
                    <a:pt x="100" y="60667"/>
                    <a:pt x="-125" y="72760"/>
                    <a:pt x="100" y="84852"/>
                  </a:cubicBezTo>
                  <a:cubicBezTo>
                    <a:pt x="100" y="92690"/>
                    <a:pt x="5252" y="97840"/>
                    <a:pt x="12195" y="9784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5" name="Полилиния 484">
              <a:extLst>
                <a:ext uri="{FF2B5EF4-FFF2-40B4-BE49-F238E27FC236}">
                  <a16:creationId xmlns:a16="http://schemas.microsoft.com/office/drawing/2014/main" id="{72929BA7-BBAB-C887-9ED5-9AA12E99FD88}"/>
                </a:ext>
              </a:extLst>
            </p:cNvPr>
            <p:cNvSpPr/>
            <p:nvPr/>
          </p:nvSpPr>
          <p:spPr>
            <a:xfrm>
              <a:off x="5802784" y="2962320"/>
              <a:ext cx="23974" cy="24408"/>
            </a:xfrm>
            <a:custGeom>
              <a:avLst/>
              <a:gdLst>
                <a:gd name="connsiteX0" fmla="*/ 23974 w 23974"/>
                <a:gd name="connsiteY0" fmla="*/ 12316 h 24408"/>
                <a:gd name="connsiteX1" fmla="*/ 12103 w 23974"/>
                <a:gd name="connsiteY1" fmla="*/ 0 h 24408"/>
                <a:gd name="connsiteX2" fmla="*/ 7 w 23974"/>
                <a:gd name="connsiteY2" fmla="*/ 11869 h 24408"/>
                <a:gd name="connsiteX3" fmla="*/ 11655 w 23974"/>
                <a:gd name="connsiteY3" fmla="*/ 24409 h 24408"/>
                <a:gd name="connsiteX4" fmla="*/ 23974 w 23974"/>
                <a:gd name="connsiteY4" fmla="*/ 12316 h 2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74" h="24408">
                  <a:moveTo>
                    <a:pt x="23974" y="12316"/>
                  </a:moveTo>
                  <a:cubicBezTo>
                    <a:pt x="23974" y="5374"/>
                    <a:pt x="18822" y="0"/>
                    <a:pt x="12103" y="0"/>
                  </a:cubicBezTo>
                  <a:cubicBezTo>
                    <a:pt x="5607" y="0"/>
                    <a:pt x="231" y="5151"/>
                    <a:pt x="7" y="11869"/>
                  </a:cubicBezTo>
                  <a:cubicBezTo>
                    <a:pt x="-217" y="18811"/>
                    <a:pt x="4935" y="24185"/>
                    <a:pt x="11655" y="24409"/>
                  </a:cubicBezTo>
                  <a:cubicBezTo>
                    <a:pt x="18598" y="24409"/>
                    <a:pt x="23974" y="19034"/>
                    <a:pt x="23974" y="1231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6" name="Полилиния 485">
              <a:extLst>
                <a:ext uri="{FF2B5EF4-FFF2-40B4-BE49-F238E27FC236}">
                  <a16:creationId xmlns:a16="http://schemas.microsoft.com/office/drawing/2014/main" id="{09EB9733-2003-85C6-4A99-0B215AC546A6}"/>
                </a:ext>
              </a:extLst>
            </p:cNvPr>
            <p:cNvSpPr/>
            <p:nvPr/>
          </p:nvSpPr>
          <p:spPr>
            <a:xfrm>
              <a:off x="5604780" y="2690007"/>
              <a:ext cx="419262" cy="370396"/>
            </a:xfrm>
            <a:custGeom>
              <a:avLst/>
              <a:gdLst>
                <a:gd name="connsiteX0" fmla="*/ 413717 w 419262"/>
                <a:gd name="connsiteY0" fmla="*/ 298961 h 370396"/>
                <a:gd name="connsiteX1" fmla="*/ 387062 w 419262"/>
                <a:gd name="connsiteY1" fmla="*/ 253055 h 370396"/>
                <a:gd name="connsiteX2" fmla="*/ 253785 w 419262"/>
                <a:gd name="connsiteY2" fmla="*/ 26209 h 370396"/>
                <a:gd name="connsiteX3" fmla="*/ 199579 w 419262"/>
                <a:gd name="connsiteY3" fmla="*/ 1128 h 370396"/>
                <a:gd name="connsiteX4" fmla="*/ 166204 w 419262"/>
                <a:gd name="connsiteY4" fmla="*/ 26433 h 370396"/>
                <a:gd name="connsiteX5" fmla="*/ 18367 w 419262"/>
                <a:gd name="connsiteY5" fmla="*/ 276568 h 370396"/>
                <a:gd name="connsiteX6" fmla="*/ 0 w 419262"/>
                <a:gd name="connsiteY6" fmla="*/ 314413 h 370396"/>
                <a:gd name="connsiteX7" fmla="*/ 0 w 419262"/>
                <a:gd name="connsiteY7" fmla="*/ 328297 h 370396"/>
                <a:gd name="connsiteX8" fmla="*/ 4256 w 419262"/>
                <a:gd name="connsiteY8" fmla="*/ 340837 h 370396"/>
                <a:gd name="connsiteX9" fmla="*/ 52415 w 419262"/>
                <a:gd name="connsiteY9" fmla="*/ 370396 h 370396"/>
                <a:gd name="connsiteX10" fmla="*/ 366902 w 419262"/>
                <a:gd name="connsiteY10" fmla="*/ 370396 h 370396"/>
                <a:gd name="connsiteX11" fmla="*/ 377206 w 419262"/>
                <a:gd name="connsiteY11" fmla="*/ 369948 h 370396"/>
                <a:gd name="connsiteX12" fmla="*/ 413717 w 419262"/>
                <a:gd name="connsiteY12" fmla="*/ 298961 h 370396"/>
                <a:gd name="connsiteX13" fmla="*/ 172700 w 419262"/>
                <a:gd name="connsiteY13" fmla="*/ 111304 h 370396"/>
                <a:gd name="connsiteX14" fmla="*/ 209435 w 419262"/>
                <a:gd name="connsiteY14" fmla="*/ 75474 h 370396"/>
                <a:gd name="connsiteX15" fmla="*/ 246170 w 419262"/>
                <a:gd name="connsiteY15" fmla="*/ 111528 h 370396"/>
                <a:gd name="connsiteX16" fmla="*/ 246170 w 419262"/>
                <a:gd name="connsiteY16" fmla="*/ 149149 h 370396"/>
                <a:gd name="connsiteX17" fmla="*/ 246170 w 419262"/>
                <a:gd name="connsiteY17" fmla="*/ 149149 h 370396"/>
                <a:gd name="connsiteX18" fmla="*/ 246170 w 419262"/>
                <a:gd name="connsiteY18" fmla="*/ 185202 h 370396"/>
                <a:gd name="connsiteX19" fmla="*/ 223994 w 419262"/>
                <a:gd name="connsiteY19" fmla="*/ 219912 h 370396"/>
                <a:gd name="connsiteX20" fmla="*/ 184571 w 419262"/>
                <a:gd name="connsiteY20" fmla="*/ 213418 h 370396"/>
                <a:gd name="connsiteX21" fmla="*/ 172475 w 419262"/>
                <a:gd name="connsiteY21" fmla="*/ 187442 h 370396"/>
                <a:gd name="connsiteX22" fmla="*/ 172700 w 419262"/>
                <a:gd name="connsiteY22" fmla="*/ 111304 h 370396"/>
                <a:gd name="connsiteX23" fmla="*/ 173148 w 419262"/>
                <a:gd name="connsiteY23" fmla="*/ 284182 h 370396"/>
                <a:gd name="connsiteX24" fmla="*/ 209882 w 419262"/>
                <a:gd name="connsiteY24" fmla="*/ 247456 h 370396"/>
                <a:gd name="connsiteX25" fmla="*/ 246841 w 419262"/>
                <a:gd name="connsiteY25" fmla="*/ 284182 h 370396"/>
                <a:gd name="connsiteX26" fmla="*/ 209882 w 419262"/>
                <a:gd name="connsiteY26" fmla="*/ 320907 h 370396"/>
                <a:gd name="connsiteX27" fmla="*/ 173148 w 419262"/>
                <a:gd name="connsiteY27" fmla="*/ 284182 h 3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9262" h="370396">
                  <a:moveTo>
                    <a:pt x="413717" y="298961"/>
                  </a:moveTo>
                  <a:cubicBezTo>
                    <a:pt x="405429" y="283286"/>
                    <a:pt x="396022" y="268282"/>
                    <a:pt x="387062" y="253055"/>
                  </a:cubicBezTo>
                  <a:cubicBezTo>
                    <a:pt x="342711" y="177365"/>
                    <a:pt x="298136" y="101675"/>
                    <a:pt x="253785" y="26209"/>
                  </a:cubicBezTo>
                  <a:cubicBezTo>
                    <a:pt x="241690" y="5607"/>
                    <a:pt x="222650" y="-3351"/>
                    <a:pt x="199579" y="1128"/>
                  </a:cubicBezTo>
                  <a:cubicBezTo>
                    <a:pt x="184347" y="4039"/>
                    <a:pt x="173820" y="13445"/>
                    <a:pt x="166204" y="26433"/>
                  </a:cubicBezTo>
                  <a:cubicBezTo>
                    <a:pt x="116925" y="109736"/>
                    <a:pt x="67646" y="193264"/>
                    <a:pt x="18367" y="276568"/>
                  </a:cubicBezTo>
                  <a:cubicBezTo>
                    <a:pt x="11200" y="288660"/>
                    <a:pt x="2688" y="300305"/>
                    <a:pt x="0" y="314413"/>
                  </a:cubicBezTo>
                  <a:cubicBezTo>
                    <a:pt x="0" y="319115"/>
                    <a:pt x="0" y="323594"/>
                    <a:pt x="0" y="328297"/>
                  </a:cubicBezTo>
                  <a:cubicBezTo>
                    <a:pt x="1344" y="332551"/>
                    <a:pt x="2464" y="336806"/>
                    <a:pt x="4256" y="340837"/>
                  </a:cubicBezTo>
                  <a:cubicBezTo>
                    <a:pt x="13888" y="360991"/>
                    <a:pt x="30239" y="370396"/>
                    <a:pt x="52415" y="370396"/>
                  </a:cubicBezTo>
                  <a:cubicBezTo>
                    <a:pt x="157244" y="370396"/>
                    <a:pt x="262073" y="370396"/>
                    <a:pt x="366902" y="370396"/>
                  </a:cubicBezTo>
                  <a:cubicBezTo>
                    <a:pt x="370262" y="370396"/>
                    <a:pt x="373847" y="370396"/>
                    <a:pt x="377206" y="369948"/>
                  </a:cubicBezTo>
                  <a:cubicBezTo>
                    <a:pt x="410133" y="365470"/>
                    <a:pt x="429397" y="328969"/>
                    <a:pt x="413717" y="298961"/>
                  </a:cubicBezTo>
                  <a:close/>
                  <a:moveTo>
                    <a:pt x="172700" y="111304"/>
                  </a:moveTo>
                  <a:cubicBezTo>
                    <a:pt x="172923" y="91598"/>
                    <a:pt x="189947" y="75474"/>
                    <a:pt x="209435" y="75474"/>
                  </a:cubicBezTo>
                  <a:cubicBezTo>
                    <a:pt x="229146" y="75698"/>
                    <a:pt x="245721" y="91598"/>
                    <a:pt x="246170" y="111528"/>
                  </a:cubicBezTo>
                  <a:cubicBezTo>
                    <a:pt x="246394" y="124068"/>
                    <a:pt x="246170" y="136609"/>
                    <a:pt x="246170" y="149149"/>
                  </a:cubicBezTo>
                  <a:lnTo>
                    <a:pt x="246170" y="149149"/>
                  </a:lnTo>
                  <a:cubicBezTo>
                    <a:pt x="246170" y="161241"/>
                    <a:pt x="246170" y="173110"/>
                    <a:pt x="246170" y="185202"/>
                  </a:cubicBezTo>
                  <a:cubicBezTo>
                    <a:pt x="246170" y="201326"/>
                    <a:pt x="238778" y="213418"/>
                    <a:pt x="223994" y="219912"/>
                  </a:cubicBezTo>
                  <a:cubicBezTo>
                    <a:pt x="209882" y="226182"/>
                    <a:pt x="196219" y="223719"/>
                    <a:pt x="184571" y="213418"/>
                  </a:cubicBezTo>
                  <a:cubicBezTo>
                    <a:pt x="176732" y="206476"/>
                    <a:pt x="172700" y="197743"/>
                    <a:pt x="172475" y="187442"/>
                  </a:cubicBezTo>
                  <a:cubicBezTo>
                    <a:pt x="172475" y="161913"/>
                    <a:pt x="172475" y="136609"/>
                    <a:pt x="172700" y="111304"/>
                  </a:cubicBezTo>
                  <a:close/>
                  <a:moveTo>
                    <a:pt x="173148" y="284182"/>
                  </a:moveTo>
                  <a:cubicBezTo>
                    <a:pt x="173372" y="264027"/>
                    <a:pt x="189947" y="247232"/>
                    <a:pt x="209882" y="247456"/>
                  </a:cubicBezTo>
                  <a:cubicBezTo>
                    <a:pt x="230714" y="247680"/>
                    <a:pt x="246841" y="263132"/>
                    <a:pt x="246841" y="284182"/>
                  </a:cubicBezTo>
                  <a:cubicBezTo>
                    <a:pt x="246841" y="305455"/>
                    <a:pt x="230042" y="320907"/>
                    <a:pt x="209882" y="320907"/>
                  </a:cubicBezTo>
                  <a:cubicBezTo>
                    <a:pt x="189499" y="321131"/>
                    <a:pt x="172700" y="304336"/>
                    <a:pt x="173148" y="28418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87" name="Рисунок 2">
            <a:extLst>
              <a:ext uri="{FF2B5EF4-FFF2-40B4-BE49-F238E27FC236}">
                <a16:creationId xmlns:a16="http://schemas.microsoft.com/office/drawing/2014/main" id="{70E053CC-07B6-1421-2A2F-ADCBDAFE8662}"/>
              </a:ext>
            </a:extLst>
          </p:cNvPr>
          <p:cNvGrpSpPr/>
          <p:nvPr/>
        </p:nvGrpSpPr>
        <p:grpSpPr>
          <a:xfrm>
            <a:off x="6927030" y="4023598"/>
            <a:ext cx="313027" cy="312721"/>
            <a:chOff x="5049147" y="2202452"/>
            <a:chExt cx="414293" cy="413888"/>
          </a:xfrm>
          <a:solidFill>
            <a:schemeClr val="tx2"/>
          </a:solidFill>
        </p:grpSpPr>
        <p:sp>
          <p:nvSpPr>
            <p:cNvPr id="488" name="Полилиния 487">
              <a:extLst>
                <a:ext uri="{FF2B5EF4-FFF2-40B4-BE49-F238E27FC236}">
                  <a16:creationId xmlns:a16="http://schemas.microsoft.com/office/drawing/2014/main" id="{26CB2292-6776-1AF0-7695-49CCC3557961}"/>
                </a:ext>
              </a:extLst>
            </p:cNvPr>
            <p:cNvSpPr/>
            <p:nvPr/>
          </p:nvSpPr>
          <p:spPr>
            <a:xfrm>
              <a:off x="5049147" y="2202452"/>
              <a:ext cx="414293" cy="413888"/>
            </a:xfrm>
            <a:custGeom>
              <a:avLst/>
              <a:gdLst>
                <a:gd name="connsiteX0" fmla="*/ 221658 w 414293"/>
                <a:gd name="connsiteY0" fmla="*/ 413889 h 413888"/>
                <a:gd name="connsiteX1" fmla="*/ 192539 w 414293"/>
                <a:gd name="connsiteY1" fmla="*/ 413889 h 413888"/>
                <a:gd name="connsiteX2" fmla="*/ 188955 w 414293"/>
                <a:gd name="connsiteY2" fmla="*/ 413217 h 413888"/>
                <a:gd name="connsiteX3" fmla="*/ 139900 w 414293"/>
                <a:gd name="connsiteY3" fmla="*/ 402916 h 413888"/>
                <a:gd name="connsiteX4" fmla="*/ 2815 w 414293"/>
                <a:gd name="connsiteY4" fmla="*/ 173159 h 413888"/>
                <a:gd name="connsiteX5" fmla="*/ 87710 w 414293"/>
                <a:gd name="connsiteY5" fmla="*/ 38127 h 413888"/>
                <a:gd name="connsiteX6" fmla="*/ 241818 w 414293"/>
                <a:gd name="connsiteY6" fmla="*/ 2969 h 413888"/>
                <a:gd name="connsiteX7" fmla="*/ 337015 w 414293"/>
                <a:gd name="connsiteY7" fmla="*/ 45740 h 413888"/>
                <a:gd name="connsiteX8" fmla="*/ 410933 w 414293"/>
                <a:gd name="connsiteY8" fmla="*/ 170248 h 413888"/>
                <a:gd name="connsiteX9" fmla="*/ 414293 w 414293"/>
                <a:gd name="connsiteY9" fmla="*/ 192417 h 413888"/>
                <a:gd name="connsiteX10" fmla="*/ 414293 w 414293"/>
                <a:gd name="connsiteY10" fmla="*/ 221529 h 413888"/>
                <a:gd name="connsiteX11" fmla="*/ 411605 w 414293"/>
                <a:gd name="connsiteY11" fmla="*/ 241011 h 413888"/>
                <a:gd name="connsiteX12" fmla="*/ 347991 w 414293"/>
                <a:gd name="connsiteY12" fmla="*/ 358801 h 413888"/>
                <a:gd name="connsiteX13" fmla="*/ 243609 w 414293"/>
                <a:gd name="connsiteY13" fmla="*/ 410754 h 413888"/>
                <a:gd name="connsiteX14" fmla="*/ 221658 w 414293"/>
                <a:gd name="connsiteY14" fmla="*/ 413889 h 413888"/>
                <a:gd name="connsiteX15" fmla="*/ 195003 w 414293"/>
                <a:gd name="connsiteY15" fmla="*/ 24691 h 413888"/>
                <a:gd name="connsiteX16" fmla="*/ 86813 w 414293"/>
                <a:gd name="connsiteY16" fmla="*/ 69701 h 413888"/>
                <a:gd name="connsiteX17" fmla="*/ 98013 w 414293"/>
                <a:gd name="connsiteY17" fmla="*/ 80450 h 413888"/>
                <a:gd name="connsiteX18" fmla="*/ 99357 w 414293"/>
                <a:gd name="connsiteY18" fmla="*/ 99261 h 413888"/>
                <a:gd name="connsiteX19" fmla="*/ 80766 w 414293"/>
                <a:gd name="connsiteY19" fmla="*/ 97693 h 413888"/>
                <a:gd name="connsiteX20" fmla="*/ 69790 w 414293"/>
                <a:gd name="connsiteY20" fmla="*/ 86497 h 413888"/>
                <a:gd name="connsiteX21" fmla="*/ 24767 w 414293"/>
                <a:gd name="connsiteY21" fmla="*/ 194657 h 413888"/>
                <a:gd name="connsiteX22" fmla="*/ 36639 w 414293"/>
                <a:gd name="connsiteY22" fmla="*/ 194657 h 413888"/>
                <a:gd name="connsiteX23" fmla="*/ 46271 w 414293"/>
                <a:gd name="connsiteY23" fmla="*/ 194657 h 413888"/>
                <a:gd name="connsiteX24" fmla="*/ 57918 w 414293"/>
                <a:gd name="connsiteY24" fmla="*/ 206749 h 413888"/>
                <a:gd name="connsiteX25" fmla="*/ 46271 w 414293"/>
                <a:gd name="connsiteY25" fmla="*/ 218842 h 413888"/>
                <a:gd name="connsiteX26" fmla="*/ 24543 w 414293"/>
                <a:gd name="connsiteY26" fmla="*/ 218842 h 413888"/>
                <a:gd name="connsiteX27" fmla="*/ 69566 w 414293"/>
                <a:gd name="connsiteY27" fmla="*/ 327002 h 413888"/>
                <a:gd name="connsiteX28" fmla="*/ 81438 w 414293"/>
                <a:gd name="connsiteY28" fmla="*/ 315134 h 413888"/>
                <a:gd name="connsiteX29" fmla="*/ 88605 w 414293"/>
                <a:gd name="connsiteY29" fmla="*/ 311327 h 413888"/>
                <a:gd name="connsiteX30" fmla="*/ 101373 w 414293"/>
                <a:gd name="connsiteY30" fmla="*/ 317597 h 413888"/>
                <a:gd name="connsiteX31" fmla="*/ 99133 w 414293"/>
                <a:gd name="connsiteY31" fmla="*/ 331705 h 413888"/>
                <a:gd name="connsiteX32" fmla="*/ 86365 w 414293"/>
                <a:gd name="connsiteY32" fmla="*/ 343798 h 413888"/>
                <a:gd name="connsiteX33" fmla="*/ 194779 w 414293"/>
                <a:gd name="connsiteY33" fmla="*/ 389032 h 413888"/>
                <a:gd name="connsiteX34" fmla="*/ 194779 w 414293"/>
                <a:gd name="connsiteY34" fmla="*/ 378283 h 413888"/>
                <a:gd name="connsiteX35" fmla="*/ 194779 w 414293"/>
                <a:gd name="connsiteY35" fmla="*/ 367758 h 413888"/>
                <a:gd name="connsiteX36" fmla="*/ 206874 w 414293"/>
                <a:gd name="connsiteY36" fmla="*/ 355890 h 413888"/>
                <a:gd name="connsiteX37" fmla="*/ 218970 w 414293"/>
                <a:gd name="connsiteY37" fmla="*/ 367758 h 413888"/>
                <a:gd name="connsiteX38" fmla="*/ 218970 w 414293"/>
                <a:gd name="connsiteY38" fmla="*/ 377836 h 413888"/>
                <a:gd name="connsiteX39" fmla="*/ 218970 w 414293"/>
                <a:gd name="connsiteY39" fmla="*/ 389256 h 413888"/>
                <a:gd name="connsiteX40" fmla="*/ 327383 w 414293"/>
                <a:gd name="connsiteY40" fmla="*/ 344245 h 413888"/>
                <a:gd name="connsiteX41" fmla="*/ 314839 w 414293"/>
                <a:gd name="connsiteY41" fmla="*/ 332153 h 413888"/>
                <a:gd name="connsiteX42" fmla="*/ 311927 w 414293"/>
                <a:gd name="connsiteY42" fmla="*/ 319165 h 413888"/>
                <a:gd name="connsiteX43" fmla="*/ 332087 w 414293"/>
                <a:gd name="connsiteY43" fmla="*/ 314910 h 413888"/>
                <a:gd name="connsiteX44" fmla="*/ 344183 w 414293"/>
                <a:gd name="connsiteY44" fmla="*/ 327450 h 413888"/>
                <a:gd name="connsiteX45" fmla="*/ 389205 w 414293"/>
                <a:gd name="connsiteY45" fmla="*/ 219290 h 413888"/>
                <a:gd name="connsiteX46" fmla="*/ 361206 w 414293"/>
                <a:gd name="connsiteY46" fmla="*/ 219290 h 413888"/>
                <a:gd name="connsiteX47" fmla="*/ 356503 w 414293"/>
                <a:gd name="connsiteY47" fmla="*/ 218842 h 413888"/>
                <a:gd name="connsiteX48" fmla="*/ 347766 w 414293"/>
                <a:gd name="connsiteY48" fmla="*/ 205854 h 413888"/>
                <a:gd name="connsiteX49" fmla="*/ 360086 w 414293"/>
                <a:gd name="connsiteY49" fmla="*/ 195105 h 413888"/>
                <a:gd name="connsiteX50" fmla="*/ 389205 w 414293"/>
                <a:gd name="connsiteY50" fmla="*/ 195105 h 413888"/>
                <a:gd name="connsiteX51" fmla="*/ 344183 w 414293"/>
                <a:gd name="connsiteY51" fmla="*/ 86720 h 413888"/>
                <a:gd name="connsiteX52" fmla="*/ 332087 w 414293"/>
                <a:gd name="connsiteY52" fmla="*/ 99261 h 413888"/>
                <a:gd name="connsiteX53" fmla="*/ 315511 w 414293"/>
                <a:gd name="connsiteY53" fmla="*/ 100157 h 413888"/>
                <a:gd name="connsiteX54" fmla="*/ 314839 w 414293"/>
                <a:gd name="connsiteY54" fmla="*/ 81794 h 413888"/>
                <a:gd name="connsiteX55" fmla="*/ 327159 w 414293"/>
                <a:gd name="connsiteY55" fmla="*/ 69477 h 413888"/>
                <a:gd name="connsiteX56" fmla="*/ 219642 w 414293"/>
                <a:gd name="connsiteY56" fmla="*/ 24691 h 413888"/>
                <a:gd name="connsiteX57" fmla="*/ 219194 w 414293"/>
                <a:gd name="connsiteY57" fmla="*/ 26034 h 413888"/>
                <a:gd name="connsiteX58" fmla="*/ 219194 w 414293"/>
                <a:gd name="connsiteY58" fmla="*/ 44621 h 413888"/>
                <a:gd name="connsiteX59" fmla="*/ 207099 w 414293"/>
                <a:gd name="connsiteY59" fmla="*/ 58057 h 413888"/>
                <a:gd name="connsiteX60" fmla="*/ 194779 w 414293"/>
                <a:gd name="connsiteY60" fmla="*/ 44397 h 413888"/>
                <a:gd name="connsiteX61" fmla="*/ 195003 w 414293"/>
                <a:gd name="connsiteY61" fmla="*/ 24691 h 41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14293" h="413888">
                  <a:moveTo>
                    <a:pt x="221658" y="413889"/>
                  </a:moveTo>
                  <a:cubicBezTo>
                    <a:pt x="212026" y="413889"/>
                    <a:pt x="202170" y="413889"/>
                    <a:pt x="192539" y="413889"/>
                  </a:cubicBezTo>
                  <a:cubicBezTo>
                    <a:pt x="191419" y="413665"/>
                    <a:pt x="190299" y="413217"/>
                    <a:pt x="188955" y="413217"/>
                  </a:cubicBezTo>
                  <a:cubicBezTo>
                    <a:pt x="172155" y="411873"/>
                    <a:pt x="155804" y="408291"/>
                    <a:pt x="139900" y="402916"/>
                  </a:cubicBezTo>
                  <a:cubicBezTo>
                    <a:pt x="44254" y="369998"/>
                    <a:pt x="-13760" y="273482"/>
                    <a:pt x="2815" y="173159"/>
                  </a:cubicBezTo>
                  <a:cubicBezTo>
                    <a:pt x="12224" y="116504"/>
                    <a:pt x="40894" y="71269"/>
                    <a:pt x="87710" y="38127"/>
                  </a:cubicBezTo>
                  <a:cubicBezTo>
                    <a:pt x="134076" y="5208"/>
                    <a:pt x="185819" y="-5989"/>
                    <a:pt x="241818" y="2969"/>
                  </a:cubicBezTo>
                  <a:cubicBezTo>
                    <a:pt x="277432" y="8567"/>
                    <a:pt x="309240" y="23123"/>
                    <a:pt x="337015" y="45740"/>
                  </a:cubicBezTo>
                  <a:cubicBezTo>
                    <a:pt x="376886" y="78211"/>
                    <a:pt x="401749" y="119639"/>
                    <a:pt x="410933" y="170248"/>
                  </a:cubicBezTo>
                  <a:cubicBezTo>
                    <a:pt x="412277" y="177638"/>
                    <a:pt x="413173" y="185028"/>
                    <a:pt x="414293" y="192417"/>
                  </a:cubicBezTo>
                  <a:cubicBezTo>
                    <a:pt x="414293" y="202047"/>
                    <a:pt x="414293" y="211900"/>
                    <a:pt x="414293" y="221529"/>
                  </a:cubicBezTo>
                  <a:cubicBezTo>
                    <a:pt x="413397" y="228023"/>
                    <a:pt x="412725" y="234517"/>
                    <a:pt x="411605" y="241011"/>
                  </a:cubicBezTo>
                  <a:cubicBezTo>
                    <a:pt x="403541" y="287366"/>
                    <a:pt x="382486" y="326778"/>
                    <a:pt x="347991" y="358801"/>
                  </a:cubicBezTo>
                  <a:cubicBezTo>
                    <a:pt x="318424" y="386345"/>
                    <a:pt x="283480" y="403812"/>
                    <a:pt x="243609" y="410754"/>
                  </a:cubicBezTo>
                  <a:cubicBezTo>
                    <a:pt x="236218" y="412098"/>
                    <a:pt x="229050" y="412769"/>
                    <a:pt x="221658" y="413889"/>
                  </a:cubicBezTo>
                  <a:close/>
                  <a:moveTo>
                    <a:pt x="195003" y="24691"/>
                  </a:moveTo>
                  <a:cubicBezTo>
                    <a:pt x="153788" y="27826"/>
                    <a:pt x="118172" y="42605"/>
                    <a:pt x="86813" y="69701"/>
                  </a:cubicBezTo>
                  <a:cubicBezTo>
                    <a:pt x="90845" y="73508"/>
                    <a:pt x="94429" y="76867"/>
                    <a:pt x="98013" y="80450"/>
                  </a:cubicBezTo>
                  <a:cubicBezTo>
                    <a:pt x="104061" y="86497"/>
                    <a:pt x="104733" y="94110"/>
                    <a:pt x="99357" y="99261"/>
                  </a:cubicBezTo>
                  <a:cubicBezTo>
                    <a:pt x="94205" y="104411"/>
                    <a:pt x="86813" y="103739"/>
                    <a:pt x="80766" y="97693"/>
                  </a:cubicBezTo>
                  <a:cubicBezTo>
                    <a:pt x="77182" y="94110"/>
                    <a:pt x="73598" y="90303"/>
                    <a:pt x="69790" y="86497"/>
                  </a:cubicBezTo>
                  <a:cubicBezTo>
                    <a:pt x="42911" y="118071"/>
                    <a:pt x="27903" y="153677"/>
                    <a:pt x="24767" y="194657"/>
                  </a:cubicBezTo>
                  <a:cubicBezTo>
                    <a:pt x="29247" y="194657"/>
                    <a:pt x="32831" y="194657"/>
                    <a:pt x="36639" y="194657"/>
                  </a:cubicBezTo>
                  <a:cubicBezTo>
                    <a:pt x="39774" y="194657"/>
                    <a:pt x="43134" y="194657"/>
                    <a:pt x="46271" y="194657"/>
                  </a:cubicBezTo>
                  <a:cubicBezTo>
                    <a:pt x="52766" y="194881"/>
                    <a:pt x="57918" y="200255"/>
                    <a:pt x="57918" y="206749"/>
                  </a:cubicBezTo>
                  <a:cubicBezTo>
                    <a:pt x="57918" y="213244"/>
                    <a:pt x="52543" y="218618"/>
                    <a:pt x="46271" y="218842"/>
                  </a:cubicBezTo>
                  <a:cubicBezTo>
                    <a:pt x="39103" y="219066"/>
                    <a:pt x="32159" y="218842"/>
                    <a:pt x="24543" y="218842"/>
                  </a:cubicBezTo>
                  <a:cubicBezTo>
                    <a:pt x="27679" y="260046"/>
                    <a:pt x="42687" y="295652"/>
                    <a:pt x="69566" y="327002"/>
                  </a:cubicBezTo>
                  <a:cubicBezTo>
                    <a:pt x="73822" y="322748"/>
                    <a:pt x="77406" y="318717"/>
                    <a:pt x="81438" y="315134"/>
                  </a:cubicBezTo>
                  <a:cubicBezTo>
                    <a:pt x="83453" y="313342"/>
                    <a:pt x="86142" y="311775"/>
                    <a:pt x="88605" y="311327"/>
                  </a:cubicBezTo>
                  <a:cubicBezTo>
                    <a:pt x="94205" y="310207"/>
                    <a:pt x="98909" y="312894"/>
                    <a:pt x="101373" y="317597"/>
                  </a:cubicBezTo>
                  <a:cubicBezTo>
                    <a:pt x="103837" y="322300"/>
                    <a:pt x="102941" y="327898"/>
                    <a:pt x="99133" y="331705"/>
                  </a:cubicBezTo>
                  <a:cubicBezTo>
                    <a:pt x="95101" y="335736"/>
                    <a:pt x="90845" y="339543"/>
                    <a:pt x="86365" y="343798"/>
                  </a:cubicBezTo>
                  <a:cubicBezTo>
                    <a:pt x="118172" y="371117"/>
                    <a:pt x="153788" y="385897"/>
                    <a:pt x="194779" y="389032"/>
                  </a:cubicBezTo>
                  <a:cubicBezTo>
                    <a:pt x="194779" y="385001"/>
                    <a:pt x="194779" y="381642"/>
                    <a:pt x="194779" y="378283"/>
                  </a:cubicBezTo>
                  <a:cubicBezTo>
                    <a:pt x="194779" y="374700"/>
                    <a:pt x="194779" y="371341"/>
                    <a:pt x="194779" y="367758"/>
                  </a:cubicBezTo>
                  <a:cubicBezTo>
                    <a:pt x="195003" y="361040"/>
                    <a:pt x="200379" y="355666"/>
                    <a:pt x="206874" y="355890"/>
                  </a:cubicBezTo>
                  <a:cubicBezTo>
                    <a:pt x="213370" y="355890"/>
                    <a:pt x="218746" y="361264"/>
                    <a:pt x="218970" y="367758"/>
                  </a:cubicBezTo>
                  <a:cubicBezTo>
                    <a:pt x="218970" y="371117"/>
                    <a:pt x="218970" y="374476"/>
                    <a:pt x="218970" y="377836"/>
                  </a:cubicBezTo>
                  <a:cubicBezTo>
                    <a:pt x="218970" y="381642"/>
                    <a:pt x="218970" y="385225"/>
                    <a:pt x="218970" y="389256"/>
                  </a:cubicBezTo>
                  <a:cubicBezTo>
                    <a:pt x="260185" y="386121"/>
                    <a:pt x="295800" y="371117"/>
                    <a:pt x="327383" y="344245"/>
                  </a:cubicBezTo>
                  <a:cubicBezTo>
                    <a:pt x="322903" y="339990"/>
                    <a:pt x="318871" y="336184"/>
                    <a:pt x="314839" y="332153"/>
                  </a:cubicBezTo>
                  <a:cubicBezTo>
                    <a:pt x="311256" y="328570"/>
                    <a:pt x="310136" y="324091"/>
                    <a:pt x="311927" y="319165"/>
                  </a:cubicBezTo>
                  <a:cubicBezTo>
                    <a:pt x="315064" y="310655"/>
                    <a:pt x="325367" y="308416"/>
                    <a:pt x="332087" y="314910"/>
                  </a:cubicBezTo>
                  <a:cubicBezTo>
                    <a:pt x="336343" y="318941"/>
                    <a:pt x="340151" y="323195"/>
                    <a:pt x="344183" y="327450"/>
                  </a:cubicBezTo>
                  <a:cubicBezTo>
                    <a:pt x="371062" y="295875"/>
                    <a:pt x="386070" y="260270"/>
                    <a:pt x="389205" y="219290"/>
                  </a:cubicBezTo>
                  <a:cubicBezTo>
                    <a:pt x="379574" y="219290"/>
                    <a:pt x="370390" y="219290"/>
                    <a:pt x="361206" y="219290"/>
                  </a:cubicBezTo>
                  <a:cubicBezTo>
                    <a:pt x="359638" y="219290"/>
                    <a:pt x="358070" y="219290"/>
                    <a:pt x="356503" y="218842"/>
                  </a:cubicBezTo>
                  <a:cubicBezTo>
                    <a:pt x="350678" y="217050"/>
                    <a:pt x="347095" y="211452"/>
                    <a:pt x="347766" y="205854"/>
                  </a:cubicBezTo>
                  <a:cubicBezTo>
                    <a:pt x="348663" y="199584"/>
                    <a:pt x="353590" y="195105"/>
                    <a:pt x="360086" y="195105"/>
                  </a:cubicBezTo>
                  <a:cubicBezTo>
                    <a:pt x="369718" y="195105"/>
                    <a:pt x="379126" y="195105"/>
                    <a:pt x="389205" y="195105"/>
                  </a:cubicBezTo>
                  <a:cubicBezTo>
                    <a:pt x="386070" y="153901"/>
                    <a:pt x="371286" y="118295"/>
                    <a:pt x="344183" y="86720"/>
                  </a:cubicBezTo>
                  <a:cubicBezTo>
                    <a:pt x="339927" y="91199"/>
                    <a:pt x="336119" y="95454"/>
                    <a:pt x="332087" y="99261"/>
                  </a:cubicBezTo>
                  <a:cubicBezTo>
                    <a:pt x="327383" y="103963"/>
                    <a:pt x="320439" y="104187"/>
                    <a:pt x="315511" y="100157"/>
                  </a:cubicBezTo>
                  <a:cubicBezTo>
                    <a:pt x="309912" y="95678"/>
                    <a:pt x="309687" y="87392"/>
                    <a:pt x="314839" y="81794"/>
                  </a:cubicBezTo>
                  <a:cubicBezTo>
                    <a:pt x="318871" y="77763"/>
                    <a:pt x="322903" y="73732"/>
                    <a:pt x="327159" y="69477"/>
                  </a:cubicBezTo>
                  <a:cubicBezTo>
                    <a:pt x="295800" y="42605"/>
                    <a:pt x="260185" y="27826"/>
                    <a:pt x="219642" y="24691"/>
                  </a:cubicBezTo>
                  <a:cubicBezTo>
                    <a:pt x="219418" y="25362"/>
                    <a:pt x="219194" y="25810"/>
                    <a:pt x="219194" y="26034"/>
                  </a:cubicBezTo>
                  <a:cubicBezTo>
                    <a:pt x="219194" y="32304"/>
                    <a:pt x="219194" y="38351"/>
                    <a:pt x="219194" y="44621"/>
                  </a:cubicBezTo>
                  <a:cubicBezTo>
                    <a:pt x="219194" y="52458"/>
                    <a:pt x="214266" y="58057"/>
                    <a:pt x="207099" y="58057"/>
                  </a:cubicBezTo>
                  <a:cubicBezTo>
                    <a:pt x="199930" y="58057"/>
                    <a:pt x="194779" y="52458"/>
                    <a:pt x="194779" y="44397"/>
                  </a:cubicBezTo>
                  <a:cubicBezTo>
                    <a:pt x="195003" y="38127"/>
                    <a:pt x="195003" y="31633"/>
                    <a:pt x="195003" y="246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9" name="Полилиния 488">
              <a:extLst>
                <a:ext uri="{FF2B5EF4-FFF2-40B4-BE49-F238E27FC236}">
                  <a16:creationId xmlns:a16="http://schemas.microsoft.com/office/drawing/2014/main" id="{2F750915-23B5-0C55-1CA7-FF5755389A24}"/>
                </a:ext>
              </a:extLst>
            </p:cNvPr>
            <p:cNvSpPr/>
            <p:nvPr/>
          </p:nvSpPr>
          <p:spPr>
            <a:xfrm>
              <a:off x="5244150" y="2284687"/>
              <a:ext cx="101021" cy="136830"/>
            </a:xfrm>
            <a:custGeom>
              <a:avLst/>
              <a:gdLst>
                <a:gd name="connsiteX0" fmla="*/ 24191 w 101021"/>
                <a:gd name="connsiteY0" fmla="*/ 112646 h 136830"/>
                <a:gd name="connsiteX1" fmla="*/ 28896 w 101021"/>
                <a:gd name="connsiteY1" fmla="*/ 112646 h 136830"/>
                <a:gd name="connsiteX2" fmla="*/ 87582 w 101021"/>
                <a:gd name="connsiteY2" fmla="*/ 112646 h 136830"/>
                <a:gd name="connsiteX3" fmla="*/ 101022 w 101021"/>
                <a:gd name="connsiteY3" fmla="*/ 124738 h 136830"/>
                <a:gd name="connsiteX4" fmla="*/ 87806 w 101021"/>
                <a:gd name="connsiteY4" fmla="*/ 136831 h 136830"/>
                <a:gd name="connsiteX5" fmla="*/ 12992 w 101021"/>
                <a:gd name="connsiteY5" fmla="*/ 136831 h 136830"/>
                <a:gd name="connsiteX6" fmla="*/ 0 w 101021"/>
                <a:gd name="connsiteY6" fmla="*/ 123619 h 136830"/>
                <a:gd name="connsiteX7" fmla="*/ 0 w 101021"/>
                <a:gd name="connsiteY7" fmla="*/ 12995 h 136830"/>
                <a:gd name="connsiteX8" fmla="*/ 12320 w 101021"/>
                <a:gd name="connsiteY8" fmla="*/ 7 h 136830"/>
                <a:gd name="connsiteX9" fmla="*/ 24191 w 101021"/>
                <a:gd name="connsiteY9" fmla="*/ 12995 h 136830"/>
                <a:gd name="connsiteX10" fmla="*/ 24191 w 101021"/>
                <a:gd name="connsiteY10" fmla="*/ 107943 h 136830"/>
                <a:gd name="connsiteX11" fmla="*/ 24191 w 101021"/>
                <a:gd name="connsiteY11" fmla="*/ 112646 h 13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021" h="136830">
                  <a:moveTo>
                    <a:pt x="24191" y="112646"/>
                  </a:moveTo>
                  <a:cubicBezTo>
                    <a:pt x="25984" y="112646"/>
                    <a:pt x="27551" y="112646"/>
                    <a:pt x="28896" y="112646"/>
                  </a:cubicBezTo>
                  <a:cubicBezTo>
                    <a:pt x="48383" y="112646"/>
                    <a:pt x="67870" y="112646"/>
                    <a:pt x="87582" y="112646"/>
                  </a:cubicBezTo>
                  <a:cubicBezTo>
                    <a:pt x="95422" y="112646"/>
                    <a:pt x="101022" y="117572"/>
                    <a:pt x="101022" y="124738"/>
                  </a:cubicBezTo>
                  <a:cubicBezTo>
                    <a:pt x="101022" y="131680"/>
                    <a:pt x="95422" y="136831"/>
                    <a:pt x="87806" y="136831"/>
                  </a:cubicBezTo>
                  <a:cubicBezTo>
                    <a:pt x="62943" y="136831"/>
                    <a:pt x="38079" y="136831"/>
                    <a:pt x="12992" y="136831"/>
                  </a:cubicBezTo>
                  <a:cubicBezTo>
                    <a:pt x="4928" y="136831"/>
                    <a:pt x="0" y="131904"/>
                    <a:pt x="0" y="123619"/>
                  </a:cubicBezTo>
                  <a:cubicBezTo>
                    <a:pt x="0" y="86669"/>
                    <a:pt x="0" y="49720"/>
                    <a:pt x="0" y="12995"/>
                  </a:cubicBezTo>
                  <a:cubicBezTo>
                    <a:pt x="0" y="5157"/>
                    <a:pt x="5152" y="-217"/>
                    <a:pt x="12320" y="7"/>
                  </a:cubicBezTo>
                  <a:cubicBezTo>
                    <a:pt x="19264" y="7"/>
                    <a:pt x="24191" y="5381"/>
                    <a:pt x="24191" y="12995"/>
                  </a:cubicBezTo>
                  <a:cubicBezTo>
                    <a:pt x="24191" y="44570"/>
                    <a:pt x="24191" y="76368"/>
                    <a:pt x="24191" y="107943"/>
                  </a:cubicBezTo>
                  <a:cubicBezTo>
                    <a:pt x="24191" y="109287"/>
                    <a:pt x="24191" y="110854"/>
                    <a:pt x="24191" y="11264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90" name="Полилиния 489">
            <a:extLst>
              <a:ext uri="{FF2B5EF4-FFF2-40B4-BE49-F238E27FC236}">
                <a16:creationId xmlns:a16="http://schemas.microsoft.com/office/drawing/2014/main" id="{5290153F-3B71-14EF-A8BB-0790A7730A98}"/>
              </a:ext>
            </a:extLst>
          </p:cNvPr>
          <p:cNvSpPr/>
          <p:nvPr/>
        </p:nvSpPr>
        <p:spPr>
          <a:xfrm>
            <a:off x="4728436" y="4749725"/>
            <a:ext cx="321487" cy="321535"/>
          </a:xfrm>
          <a:custGeom>
            <a:avLst/>
            <a:gdLst>
              <a:gd name="connsiteX0" fmla="*/ 400399 w 400398"/>
              <a:gd name="connsiteY0" fmla="*/ 209343 h 400458"/>
              <a:gd name="connsiteX1" fmla="*/ 389647 w 400398"/>
              <a:gd name="connsiteY1" fmla="*/ 226810 h 400458"/>
              <a:gd name="connsiteX2" fmla="*/ 365232 w 400398"/>
              <a:gd name="connsiteY2" fmla="*/ 236887 h 400458"/>
              <a:gd name="connsiteX3" fmla="*/ 358064 w 400398"/>
              <a:gd name="connsiteY3" fmla="*/ 236887 h 400458"/>
              <a:gd name="connsiteX4" fmla="*/ 358064 w 400398"/>
              <a:gd name="connsiteY4" fmla="*/ 241813 h 400458"/>
              <a:gd name="connsiteX5" fmla="*/ 357840 w 400398"/>
              <a:gd name="connsiteY5" fmla="*/ 359603 h 400458"/>
              <a:gd name="connsiteX6" fmla="*/ 316849 w 400398"/>
              <a:gd name="connsiteY6" fmla="*/ 400359 h 400458"/>
              <a:gd name="connsiteX7" fmla="*/ 251891 w 400398"/>
              <a:gd name="connsiteY7" fmla="*/ 400359 h 400458"/>
              <a:gd name="connsiteX8" fmla="*/ 239123 w 400398"/>
              <a:gd name="connsiteY8" fmla="*/ 387371 h 400458"/>
              <a:gd name="connsiteX9" fmla="*/ 239123 w 400398"/>
              <a:gd name="connsiteY9" fmla="*/ 296677 h 400458"/>
              <a:gd name="connsiteX10" fmla="*/ 217396 w 400398"/>
              <a:gd name="connsiteY10" fmla="*/ 274732 h 400458"/>
              <a:gd name="connsiteX11" fmla="*/ 183797 w 400398"/>
              <a:gd name="connsiteY11" fmla="*/ 274732 h 400458"/>
              <a:gd name="connsiteX12" fmla="*/ 162069 w 400398"/>
              <a:gd name="connsiteY12" fmla="*/ 296453 h 400458"/>
              <a:gd name="connsiteX13" fmla="*/ 162293 w 400398"/>
              <a:gd name="connsiteY13" fmla="*/ 386475 h 400458"/>
              <a:gd name="connsiteX14" fmla="*/ 148405 w 400398"/>
              <a:gd name="connsiteY14" fmla="*/ 400359 h 400458"/>
              <a:gd name="connsiteX15" fmla="*/ 86583 w 400398"/>
              <a:gd name="connsiteY15" fmla="*/ 400359 h 400458"/>
              <a:gd name="connsiteX16" fmla="*/ 43352 w 400398"/>
              <a:gd name="connsiteY16" fmla="*/ 358484 h 400458"/>
              <a:gd name="connsiteX17" fmla="*/ 43128 w 400398"/>
              <a:gd name="connsiteY17" fmla="*/ 241813 h 400458"/>
              <a:gd name="connsiteX18" fmla="*/ 43128 w 400398"/>
              <a:gd name="connsiteY18" fmla="*/ 237111 h 400458"/>
              <a:gd name="connsiteX19" fmla="*/ 29465 w 400398"/>
              <a:gd name="connsiteY19" fmla="*/ 235767 h 400458"/>
              <a:gd name="connsiteX20" fmla="*/ 1913 w 400398"/>
              <a:gd name="connsiteY20" fmla="*/ 210911 h 400458"/>
              <a:gd name="connsiteX21" fmla="*/ 9977 w 400398"/>
              <a:gd name="connsiteY21" fmla="*/ 174633 h 400458"/>
              <a:gd name="connsiteX22" fmla="*/ 12665 w 400398"/>
              <a:gd name="connsiteY22" fmla="*/ 171946 h 400458"/>
              <a:gd name="connsiteX23" fmla="*/ 172597 w 400398"/>
              <a:gd name="connsiteY23" fmla="*/ 12056 h 400458"/>
              <a:gd name="connsiteX24" fmla="*/ 183797 w 400398"/>
              <a:gd name="connsiteY24" fmla="*/ 3547 h 400458"/>
              <a:gd name="connsiteX25" fmla="*/ 227699 w 400398"/>
              <a:gd name="connsiteY25" fmla="*/ 10937 h 400458"/>
              <a:gd name="connsiteX26" fmla="*/ 303857 w 400398"/>
              <a:gd name="connsiteY26" fmla="*/ 87522 h 400458"/>
              <a:gd name="connsiteX27" fmla="*/ 383151 w 400398"/>
              <a:gd name="connsiteY27" fmla="*/ 166571 h 400458"/>
              <a:gd name="connsiteX28" fmla="*/ 400175 w 400398"/>
              <a:gd name="connsiteY28" fmla="*/ 190308 h 400458"/>
              <a:gd name="connsiteX29" fmla="*/ 400399 w 400398"/>
              <a:gd name="connsiteY29" fmla="*/ 209343 h 400458"/>
              <a:gd name="connsiteX30" fmla="*/ 262867 w 400398"/>
              <a:gd name="connsiteY30" fmla="*/ 376846 h 400458"/>
              <a:gd name="connsiteX31" fmla="*/ 267122 w 400398"/>
              <a:gd name="connsiteY31" fmla="*/ 376846 h 400458"/>
              <a:gd name="connsiteX32" fmla="*/ 312817 w 400398"/>
              <a:gd name="connsiteY32" fmla="*/ 376846 h 400458"/>
              <a:gd name="connsiteX33" fmla="*/ 334545 w 400398"/>
              <a:gd name="connsiteY33" fmla="*/ 354900 h 400458"/>
              <a:gd name="connsiteX34" fmla="*/ 334545 w 400398"/>
              <a:gd name="connsiteY34" fmla="*/ 226138 h 400458"/>
              <a:gd name="connsiteX35" fmla="*/ 347312 w 400398"/>
              <a:gd name="connsiteY35" fmla="*/ 213150 h 400458"/>
              <a:gd name="connsiteX36" fmla="*/ 364112 w 400398"/>
              <a:gd name="connsiteY36" fmla="*/ 213150 h 400458"/>
              <a:gd name="connsiteX37" fmla="*/ 376879 w 400398"/>
              <a:gd name="connsiteY37" fmla="*/ 203073 h 400458"/>
              <a:gd name="connsiteX38" fmla="*/ 371055 w 400398"/>
              <a:gd name="connsiteY38" fmla="*/ 188069 h 400458"/>
              <a:gd name="connsiteX39" fmla="*/ 212244 w 400398"/>
              <a:gd name="connsiteY39" fmla="*/ 29299 h 400458"/>
              <a:gd name="connsiteX40" fmla="*/ 189172 w 400398"/>
              <a:gd name="connsiteY40" fmla="*/ 29299 h 400458"/>
              <a:gd name="connsiteX41" fmla="*/ 47832 w 400398"/>
              <a:gd name="connsiteY41" fmla="*/ 170602 h 400458"/>
              <a:gd name="connsiteX42" fmla="*/ 28345 w 400398"/>
              <a:gd name="connsiteY42" fmla="*/ 190084 h 400458"/>
              <a:gd name="connsiteX43" fmla="*/ 24985 w 400398"/>
              <a:gd name="connsiteY43" fmla="*/ 205312 h 400458"/>
              <a:gd name="connsiteX44" fmla="*/ 38200 w 400398"/>
              <a:gd name="connsiteY44" fmla="*/ 213374 h 400458"/>
              <a:gd name="connsiteX45" fmla="*/ 52984 w 400398"/>
              <a:gd name="connsiteY45" fmla="*/ 213374 h 400458"/>
              <a:gd name="connsiteX46" fmla="*/ 66871 w 400398"/>
              <a:gd name="connsiteY46" fmla="*/ 227258 h 400458"/>
              <a:gd name="connsiteX47" fmla="*/ 66871 w 400398"/>
              <a:gd name="connsiteY47" fmla="*/ 355572 h 400458"/>
              <a:gd name="connsiteX48" fmla="*/ 88151 w 400398"/>
              <a:gd name="connsiteY48" fmla="*/ 376846 h 400458"/>
              <a:gd name="connsiteX49" fmla="*/ 134742 w 400398"/>
              <a:gd name="connsiteY49" fmla="*/ 376846 h 400458"/>
              <a:gd name="connsiteX50" fmla="*/ 138550 w 400398"/>
              <a:gd name="connsiteY50" fmla="*/ 376846 h 400458"/>
              <a:gd name="connsiteX51" fmla="*/ 138550 w 400398"/>
              <a:gd name="connsiteY51" fmla="*/ 371472 h 400458"/>
              <a:gd name="connsiteX52" fmla="*/ 138998 w 400398"/>
              <a:gd name="connsiteY52" fmla="*/ 290407 h 400458"/>
              <a:gd name="connsiteX53" fmla="*/ 175060 w 400398"/>
              <a:gd name="connsiteY53" fmla="*/ 251667 h 400458"/>
              <a:gd name="connsiteX54" fmla="*/ 222996 w 400398"/>
              <a:gd name="connsiteY54" fmla="*/ 251219 h 400458"/>
              <a:gd name="connsiteX55" fmla="*/ 262642 w 400398"/>
              <a:gd name="connsiteY55" fmla="*/ 295782 h 400458"/>
              <a:gd name="connsiteX56" fmla="*/ 262642 w 400398"/>
              <a:gd name="connsiteY56" fmla="*/ 371695 h 400458"/>
              <a:gd name="connsiteX57" fmla="*/ 262867 w 400398"/>
              <a:gd name="connsiteY57" fmla="*/ 376846 h 40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00398" h="400458">
                <a:moveTo>
                  <a:pt x="400399" y="209343"/>
                </a:moveTo>
                <a:cubicBezTo>
                  <a:pt x="397935" y="215837"/>
                  <a:pt x="395023" y="221883"/>
                  <a:pt x="389647" y="226810"/>
                </a:cubicBezTo>
                <a:cubicBezTo>
                  <a:pt x="382703" y="233080"/>
                  <a:pt x="374864" y="236663"/>
                  <a:pt x="365232" y="236887"/>
                </a:cubicBezTo>
                <a:cubicBezTo>
                  <a:pt x="362992" y="236887"/>
                  <a:pt x="360752" y="236887"/>
                  <a:pt x="358064" y="236887"/>
                </a:cubicBezTo>
                <a:cubicBezTo>
                  <a:pt x="358064" y="238678"/>
                  <a:pt x="358064" y="240246"/>
                  <a:pt x="358064" y="241813"/>
                </a:cubicBezTo>
                <a:cubicBezTo>
                  <a:pt x="358064" y="281002"/>
                  <a:pt x="358288" y="320415"/>
                  <a:pt x="357840" y="359603"/>
                </a:cubicBezTo>
                <a:cubicBezTo>
                  <a:pt x="357616" y="381101"/>
                  <a:pt x="338353" y="400135"/>
                  <a:pt x="316849" y="400359"/>
                </a:cubicBezTo>
                <a:cubicBezTo>
                  <a:pt x="295122" y="400583"/>
                  <a:pt x="273618" y="400359"/>
                  <a:pt x="251891" y="400359"/>
                </a:cubicBezTo>
                <a:cubicBezTo>
                  <a:pt x="243827" y="400359"/>
                  <a:pt x="239123" y="395433"/>
                  <a:pt x="239123" y="387371"/>
                </a:cubicBezTo>
                <a:cubicBezTo>
                  <a:pt x="239123" y="357140"/>
                  <a:pt x="239123" y="326909"/>
                  <a:pt x="239123" y="296677"/>
                </a:cubicBezTo>
                <a:cubicBezTo>
                  <a:pt x="239123" y="282570"/>
                  <a:pt x="231507" y="274956"/>
                  <a:pt x="217396" y="274732"/>
                </a:cubicBezTo>
                <a:cubicBezTo>
                  <a:pt x="206196" y="274732"/>
                  <a:pt x="194996" y="274956"/>
                  <a:pt x="183797" y="274732"/>
                </a:cubicBezTo>
                <a:cubicBezTo>
                  <a:pt x="169461" y="274284"/>
                  <a:pt x="162069" y="285481"/>
                  <a:pt x="162069" y="296453"/>
                </a:cubicBezTo>
                <a:cubicBezTo>
                  <a:pt x="162517" y="326461"/>
                  <a:pt x="162293" y="356468"/>
                  <a:pt x="162293" y="386475"/>
                </a:cubicBezTo>
                <a:cubicBezTo>
                  <a:pt x="162293" y="395881"/>
                  <a:pt x="157813" y="400359"/>
                  <a:pt x="148405" y="400359"/>
                </a:cubicBezTo>
                <a:cubicBezTo>
                  <a:pt x="127798" y="400359"/>
                  <a:pt x="107191" y="400359"/>
                  <a:pt x="86583" y="400359"/>
                </a:cubicBezTo>
                <a:cubicBezTo>
                  <a:pt x="62840" y="400359"/>
                  <a:pt x="43576" y="382221"/>
                  <a:pt x="43352" y="358484"/>
                </a:cubicBezTo>
                <a:cubicBezTo>
                  <a:pt x="42904" y="319743"/>
                  <a:pt x="43128" y="280778"/>
                  <a:pt x="43128" y="241813"/>
                </a:cubicBezTo>
                <a:cubicBezTo>
                  <a:pt x="43128" y="240246"/>
                  <a:pt x="43128" y="238678"/>
                  <a:pt x="43128" y="237111"/>
                </a:cubicBezTo>
                <a:cubicBezTo>
                  <a:pt x="38200" y="236663"/>
                  <a:pt x="33944" y="236663"/>
                  <a:pt x="29465" y="235767"/>
                </a:cubicBezTo>
                <a:cubicBezTo>
                  <a:pt x="15577" y="232856"/>
                  <a:pt x="6169" y="224347"/>
                  <a:pt x="1913" y="210911"/>
                </a:cubicBezTo>
                <a:cubicBezTo>
                  <a:pt x="-2343" y="197474"/>
                  <a:pt x="569" y="185158"/>
                  <a:pt x="9977" y="174633"/>
                </a:cubicBezTo>
                <a:cubicBezTo>
                  <a:pt x="10873" y="173737"/>
                  <a:pt x="11769" y="172842"/>
                  <a:pt x="12665" y="171946"/>
                </a:cubicBezTo>
                <a:cubicBezTo>
                  <a:pt x="65975" y="118649"/>
                  <a:pt x="119286" y="65353"/>
                  <a:pt x="172597" y="12056"/>
                </a:cubicBezTo>
                <a:cubicBezTo>
                  <a:pt x="175957" y="8697"/>
                  <a:pt x="179540" y="5786"/>
                  <a:pt x="183797" y="3547"/>
                </a:cubicBezTo>
                <a:cubicBezTo>
                  <a:pt x="195892" y="-2723"/>
                  <a:pt x="216052" y="-932"/>
                  <a:pt x="227699" y="10937"/>
                </a:cubicBezTo>
                <a:cubicBezTo>
                  <a:pt x="252787" y="36913"/>
                  <a:pt x="278546" y="61994"/>
                  <a:pt x="303857" y="87522"/>
                </a:cubicBezTo>
                <a:cubicBezTo>
                  <a:pt x="330289" y="113947"/>
                  <a:pt x="356496" y="140371"/>
                  <a:pt x="383151" y="166571"/>
                </a:cubicBezTo>
                <a:cubicBezTo>
                  <a:pt x="390095" y="173513"/>
                  <a:pt x="397039" y="180679"/>
                  <a:pt x="400175" y="190308"/>
                </a:cubicBezTo>
                <a:cubicBezTo>
                  <a:pt x="400399" y="196803"/>
                  <a:pt x="400399" y="203073"/>
                  <a:pt x="400399" y="209343"/>
                </a:cubicBezTo>
                <a:close/>
                <a:moveTo>
                  <a:pt x="262867" y="376846"/>
                </a:moveTo>
                <a:cubicBezTo>
                  <a:pt x="264658" y="376846"/>
                  <a:pt x="265778" y="376846"/>
                  <a:pt x="267122" y="376846"/>
                </a:cubicBezTo>
                <a:cubicBezTo>
                  <a:pt x="282354" y="376846"/>
                  <a:pt x="297586" y="376846"/>
                  <a:pt x="312817" y="376846"/>
                </a:cubicBezTo>
                <a:cubicBezTo>
                  <a:pt x="326481" y="376846"/>
                  <a:pt x="334545" y="368784"/>
                  <a:pt x="334545" y="354900"/>
                </a:cubicBezTo>
                <a:cubicBezTo>
                  <a:pt x="334545" y="311905"/>
                  <a:pt x="334545" y="269134"/>
                  <a:pt x="334545" y="226138"/>
                </a:cubicBezTo>
                <a:cubicBezTo>
                  <a:pt x="334545" y="218076"/>
                  <a:pt x="339248" y="213150"/>
                  <a:pt x="347312" y="213150"/>
                </a:cubicBezTo>
                <a:cubicBezTo>
                  <a:pt x="352912" y="213150"/>
                  <a:pt x="358512" y="213150"/>
                  <a:pt x="364112" y="213150"/>
                </a:cubicBezTo>
                <a:cubicBezTo>
                  <a:pt x="370384" y="212926"/>
                  <a:pt x="375312" y="209119"/>
                  <a:pt x="376879" y="203073"/>
                </a:cubicBezTo>
                <a:cubicBezTo>
                  <a:pt x="378671" y="196579"/>
                  <a:pt x="375087" y="192324"/>
                  <a:pt x="371055" y="188069"/>
                </a:cubicBezTo>
                <a:cubicBezTo>
                  <a:pt x="318193" y="135221"/>
                  <a:pt x="265107" y="82148"/>
                  <a:pt x="212244" y="29299"/>
                </a:cubicBezTo>
                <a:cubicBezTo>
                  <a:pt x="203956" y="21014"/>
                  <a:pt x="197236" y="21014"/>
                  <a:pt x="189172" y="29299"/>
                </a:cubicBezTo>
                <a:cubicBezTo>
                  <a:pt x="142133" y="76326"/>
                  <a:pt x="94871" y="123576"/>
                  <a:pt x="47832" y="170602"/>
                </a:cubicBezTo>
                <a:cubicBezTo>
                  <a:pt x="41336" y="177096"/>
                  <a:pt x="34840" y="183590"/>
                  <a:pt x="28345" y="190084"/>
                </a:cubicBezTo>
                <a:cubicBezTo>
                  <a:pt x="23641" y="194787"/>
                  <a:pt x="22521" y="199938"/>
                  <a:pt x="24985" y="205312"/>
                </a:cubicBezTo>
                <a:cubicBezTo>
                  <a:pt x="27449" y="210911"/>
                  <a:pt x="32152" y="213374"/>
                  <a:pt x="38200" y="213374"/>
                </a:cubicBezTo>
                <a:cubicBezTo>
                  <a:pt x="43128" y="213374"/>
                  <a:pt x="48056" y="213374"/>
                  <a:pt x="52984" y="213374"/>
                </a:cubicBezTo>
                <a:cubicBezTo>
                  <a:pt x="62168" y="213374"/>
                  <a:pt x="66871" y="218076"/>
                  <a:pt x="66871" y="227258"/>
                </a:cubicBezTo>
                <a:cubicBezTo>
                  <a:pt x="66871" y="270029"/>
                  <a:pt x="66871" y="312801"/>
                  <a:pt x="66871" y="355572"/>
                </a:cubicBezTo>
                <a:cubicBezTo>
                  <a:pt x="66871" y="368561"/>
                  <a:pt x="75159" y="376846"/>
                  <a:pt x="88151" y="376846"/>
                </a:cubicBezTo>
                <a:cubicBezTo>
                  <a:pt x="103607" y="376846"/>
                  <a:pt x="119286" y="376846"/>
                  <a:pt x="134742" y="376846"/>
                </a:cubicBezTo>
                <a:cubicBezTo>
                  <a:pt x="135862" y="376846"/>
                  <a:pt x="136981" y="376846"/>
                  <a:pt x="138550" y="376846"/>
                </a:cubicBezTo>
                <a:cubicBezTo>
                  <a:pt x="138550" y="374831"/>
                  <a:pt x="138550" y="373263"/>
                  <a:pt x="138550" y="371472"/>
                </a:cubicBezTo>
                <a:cubicBezTo>
                  <a:pt x="138550" y="344376"/>
                  <a:pt x="138326" y="317503"/>
                  <a:pt x="138998" y="290407"/>
                </a:cubicBezTo>
                <a:cubicBezTo>
                  <a:pt x="139446" y="271149"/>
                  <a:pt x="156021" y="253234"/>
                  <a:pt x="175060" y="251667"/>
                </a:cubicBezTo>
                <a:cubicBezTo>
                  <a:pt x="190964" y="250323"/>
                  <a:pt x="207092" y="249875"/>
                  <a:pt x="222996" y="251219"/>
                </a:cubicBezTo>
                <a:cubicBezTo>
                  <a:pt x="246963" y="253010"/>
                  <a:pt x="262418" y="271373"/>
                  <a:pt x="262642" y="295782"/>
                </a:cubicBezTo>
                <a:cubicBezTo>
                  <a:pt x="262867" y="321086"/>
                  <a:pt x="262642" y="346391"/>
                  <a:pt x="262642" y="371695"/>
                </a:cubicBezTo>
                <a:cubicBezTo>
                  <a:pt x="262867" y="373487"/>
                  <a:pt x="262867" y="375054"/>
                  <a:pt x="262867" y="376846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91" name="Полилиния 490">
            <a:extLst>
              <a:ext uri="{FF2B5EF4-FFF2-40B4-BE49-F238E27FC236}">
                <a16:creationId xmlns:a16="http://schemas.microsoft.com/office/drawing/2014/main" id="{E1E71EE2-99BA-F291-813E-3A92EB3568B2}"/>
              </a:ext>
            </a:extLst>
          </p:cNvPr>
          <p:cNvSpPr/>
          <p:nvPr/>
        </p:nvSpPr>
        <p:spPr>
          <a:xfrm>
            <a:off x="5200920" y="4749701"/>
            <a:ext cx="321486" cy="321582"/>
          </a:xfrm>
          <a:custGeom>
            <a:avLst/>
            <a:gdLst>
              <a:gd name="connsiteX0" fmla="*/ 383151 w 400398"/>
              <a:gd name="connsiteY0" fmla="*/ 166630 h 400517"/>
              <a:gd name="connsiteX1" fmla="*/ 303857 w 400398"/>
              <a:gd name="connsiteY1" fmla="*/ 87581 h 400517"/>
              <a:gd name="connsiteX2" fmla="*/ 227699 w 400398"/>
              <a:gd name="connsiteY2" fmla="*/ 10995 h 400517"/>
              <a:gd name="connsiteX3" fmla="*/ 183796 w 400398"/>
              <a:gd name="connsiteY3" fmla="*/ 3606 h 400517"/>
              <a:gd name="connsiteX4" fmla="*/ 172597 w 400398"/>
              <a:gd name="connsiteY4" fmla="*/ 12115 h 400517"/>
              <a:gd name="connsiteX5" fmla="*/ 12665 w 400398"/>
              <a:gd name="connsiteY5" fmla="*/ 172005 h 400517"/>
              <a:gd name="connsiteX6" fmla="*/ 9977 w 400398"/>
              <a:gd name="connsiteY6" fmla="*/ 174692 h 400517"/>
              <a:gd name="connsiteX7" fmla="*/ 1913 w 400398"/>
              <a:gd name="connsiteY7" fmla="*/ 210969 h 400517"/>
              <a:gd name="connsiteX8" fmla="*/ 29464 w 400398"/>
              <a:gd name="connsiteY8" fmla="*/ 235826 h 400517"/>
              <a:gd name="connsiteX9" fmla="*/ 43128 w 400398"/>
              <a:gd name="connsiteY9" fmla="*/ 237169 h 400517"/>
              <a:gd name="connsiteX10" fmla="*/ 43128 w 400398"/>
              <a:gd name="connsiteY10" fmla="*/ 241872 h 400517"/>
              <a:gd name="connsiteX11" fmla="*/ 43352 w 400398"/>
              <a:gd name="connsiteY11" fmla="*/ 358542 h 400517"/>
              <a:gd name="connsiteX12" fmla="*/ 86583 w 400398"/>
              <a:gd name="connsiteY12" fmla="*/ 400418 h 400517"/>
              <a:gd name="connsiteX13" fmla="*/ 148405 w 400398"/>
              <a:gd name="connsiteY13" fmla="*/ 400418 h 400517"/>
              <a:gd name="connsiteX14" fmla="*/ 162293 w 400398"/>
              <a:gd name="connsiteY14" fmla="*/ 386534 h 400517"/>
              <a:gd name="connsiteX15" fmla="*/ 162069 w 400398"/>
              <a:gd name="connsiteY15" fmla="*/ 296512 h 400517"/>
              <a:gd name="connsiteX16" fmla="*/ 183796 w 400398"/>
              <a:gd name="connsiteY16" fmla="*/ 274791 h 400517"/>
              <a:gd name="connsiteX17" fmla="*/ 217395 w 400398"/>
              <a:gd name="connsiteY17" fmla="*/ 274791 h 400517"/>
              <a:gd name="connsiteX18" fmla="*/ 239123 w 400398"/>
              <a:gd name="connsiteY18" fmla="*/ 296736 h 400517"/>
              <a:gd name="connsiteX19" fmla="*/ 239123 w 400398"/>
              <a:gd name="connsiteY19" fmla="*/ 387430 h 400517"/>
              <a:gd name="connsiteX20" fmla="*/ 251890 w 400398"/>
              <a:gd name="connsiteY20" fmla="*/ 400418 h 400517"/>
              <a:gd name="connsiteX21" fmla="*/ 316849 w 400398"/>
              <a:gd name="connsiteY21" fmla="*/ 400418 h 400517"/>
              <a:gd name="connsiteX22" fmla="*/ 357840 w 400398"/>
              <a:gd name="connsiteY22" fmla="*/ 359662 h 400517"/>
              <a:gd name="connsiteX23" fmla="*/ 358064 w 400398"/>
              <a:gd name="connsiteY23" fmla="*/ 241872 h 400517"/>
              <a:gd name="connsiteX24" fmla="*/ 358064 w 400398"/>
              <a:gd name="connsiteY24" fmla="*/ 236946 h 400517"/>
              <a:gd name="connsiteX25" fmla="*/ 365232 w 400398"/>
              <a:gd name="connsiteY25" fmla="*/ 236946 h 400517"/>
              <a:gd name="connsiteX26" fmla="*/ 389647 w 400398"/>
              <a:gd name="connsiteY26" fmla="*/ 226869 h 400517"/>
              <a:gd name="connsiteX27" fmla="*/ 400399 w 400398"/>
              <a:gd name="connsiteY27" fmla="*/ 209402 h 400517"/>
              <a:gd name="connsiteX28" fmla="*/ 400399 w 400398"/>
              <a:gd name="connsiteY28" fmla="*/ 190591 h 400517"/>
              <a:gd name="connsiteX29" fmla="*/ 383151 w 400398"/>
              <a:gd name="connsiteY29" fmla="*/ 166630 h 40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00398" h="400517">
                <a:moveTo>
                  <a:pt x="383151" y="166630"/>
                </a:moveTo>
                <a:cubicBezTo>
                  <a:pt x="356720" y="140430"/>
                  <a:pt x="330288" y="114005"/>
                  <a:pt x="303857" y="87581"/>
                </a:cubicBezTo>
                <a:cubicBezTo>
                  <a:pt x="278322" y="62053"/>
                  <a:pt x="252562" y="36972"/>
                  <a:pt x="227699" y="10995"/>
                </a:cubicBezTo>
                <a:cubicBezTo>
                  <a:pt x="216051" y="-1097"/>
                  <a:pt x="195668" y="-2665"/>
                  <a:pt x="183796" y="3606"/>
                </a:cubicBezTo>
                <a:cubicBezTo>
                  <a:pt x="179764" y="5621"/>
                  <a:pt x="175957" y="8756"/>
                  <a:pt x="172597" y="12115"/>
                </a:cubicBezTo>
                <a:cubicBezTo>
                  <a:pt x="119286" y="65412"/>
                  <a:pt x="65975" y="118708"/>
                  <a:pt x="12665" y="172005"/>
                </a:cubicBezTo>
                <a:cubicBezTo>
                  <a:pt x="11769" y="172900"/>
                  <a:pt x="10873" y="173796"/>
                  <a:pt x="9977" y="174692"/>
                </a:cubicBezTo>
                <a:cubicBezTo>
                  <a:pt x="569" y="185217"/>
                  <a:pt x="-2343" y="197533"/>
                  <a:pt x="1913" y="210969"/>
                </a:cubicBezTo>
                <a:cubicBezTo>
                  <a:pt x="6169" y="224405"/>
                  <a:pt x="15577" y="232915"/>
                  <a:pt x="29464" y="235826"/>
                </a:cubicBezTo>
                <a:cubicBezTo>
                  <a:pt x="33720" y="236722"/>
                  <a:pt x="38200" y="236722"/>
                  <a:pt x="43128" y="237169"/>
                </a:cubicBezTo>
                <a:cubicBezTo>
                  <a:pt x="43128" y="238737"/>
                  <a:pt x="43128" y="240305"/>
                  <a:pt x="43128" y="241872"/>
                </a:cubicBezTo>
                <a:cubicBezTo>
                  <a:pt x="43128" y="280837"/>
                  <a:pt x="42904" y="319578"/>
                  <a:pt x="43352" y="358542"/>
                </a:cubicBezTo>
                <a:cubicBezTo>
                  <a:pt x="43576" y="382279"/>
                  <a:pt x="62840" y="400418"/>
                  <a:pt x="86583" y="400418"/>
                </a:cubicBezTo>
                <a:cubicBezTo>
                  <a:pt x="107190" y="400418"/>
                  <a:pt x="127798" y="400418"/>
                  <a:pt x="148405" y="400418"/>
                </a:cubicBezTo>
                <a:cubicBezTo>
                  <a:pt x="157589" y="400418"/>
                  <a:pt x="162293" y="395939"/>
                  <a:pt x="162293" y="386534"/>
                </a:cubicBezTo>
                <a:cubicBezTo>
                  <a:pt x="162293" y="356527"/>
                  <a:pt x="162517" y="326519"/>
                  <a:pt x="162069" y="296512"/>
                </a:cubicBezTo>
                <a:cubicBezTo>
                  <a:pt x="161845" y="285540"/>
                  <a:pt x="169461" y="274343"/>
                  <a:pt x="183796" y="274791"/>
                </a:cubicBezTo>
                <a:cubicBezTo>
                  <a:pt x="194996" y="275238"/>
                  <a:pt x="206196" y="274791"/>
                  <a:pt x="217395" y="274791"/>
                </a:cubicBezTo>
                <a:cubicBezTo>
                  <a:pt x="231283" y="274791"/>
                  <a:pt x="239123" y="282628"/>
                  <a:pt x="239123" y="296736"/>
                </a:cubicBezTo>
                <a:cubicBezTo>
                  <a:pt x="239123" y="326967"/>
                  <a:pt x="239123" y="357199"/>
                  <a:pt x="239123" y="387430"/>
                </a:cubicBezTo>
                <a:cubicBezTo>
                  <a:pt x="239123" y="395491"/>
                  <a:pt x="243827" y="400418"/>
                  <a:pt x="251890" y="400418"/>
                </a:cubicBezTo>
                <a:cubicBezTo>
                  <a:pt x="273618" y="400418"/>
                  <a:pt x="295121" y="400642"/>
                  <a:pt x="316849" y="400418"/>
                </a:cubicBezTo>
                <a:cubicBezTo>
                  <a:pt x="338352" y="400194"/>
                  <a:pt x="357840" y="381160"/>
                  <a:pt x="357840" y="359662"/>
                </a:cubicBezTo>
                <a:cubicBezTo>
                  <a:pt x="358064" y="320473"/>
                  <a:pt x="358064" y="281061"/>
                  <a:pt x="358064" y="241872"/>
                </a:cubicBezTo>
                <a:cubicBezTo>
                  <a:pt x="358064" y="240305"/>
                  <a:pt x="358064" y="238961"/>
                  <a:pt x="358064" y="236946"/>
                </a:cubicBezTo>
                <a:cubicBezTo>
                  <a:pt x="360752" y="236946"/>
                  <a:pt x="362992" y="236946"/>
                  <a:pt x="365232" y="236946"/>
                </a:cubicBezTo>
                <a:cubicBezTo>
                  <a:pt x="374639" y="236722"/>
                  <a:pt x="382703" y="233139"/>
                  <a:pt x="389647" y="226869"/>
                </a:cubicBezTo>
                <a:cubicBezTo>
                  <a:pt x="394799" y="222166"/>
                  <a:pt x="397711" y="215896"/>
                  <a:pt x="400399" y="209402"/>
                </a:cubicBezTo>
                <a:cubicBezTo>
                  <a:pt x="400399" y="203131"/>
                  <a:pt x="400399" y="196861"/>
                  <a:pt x="400399" y="190591"/>
                </a:cubicBezTo>
                <a:cubicBezTo>
                  <a:pt x="397039" y="180738"/>
                  <a:pt x="390095" y="173796"/>
                  <a:pt x="383151" y="166630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92" name="Полилиния 491">
            <a:extLst>
              <a:ext uri="{FF2B5EF4-FFF2-40B4-BE49-F238E27FC236}">
                <a16:creationId xmlns:a16="http://schemas.microsoft.com/office/drawing/2014/main" id="{3EB7089C-9FCF-1544-2910-9E93FDA33488}"/>
              </a:ext>
            </a:extLst>
          </p:cNvPr>
          <p:cNvSpPr/>
          <p:nvPr/>
        </p:nvSpPr>
        <p:spPr>
          <a:xfrm>
            <a:off x="6083637" y="5607682"/>
            <a:ext cx="373094" cy="262265"/>
          </a:xfrm>
          <a:custGeom>
            <a:avLst/>
            <a:gdLst>
              <a:gd name="connsiteX0" fmla="*/ 492787 w 493011"/>
              <a:gd name="connsiteY0" fmla="*/ 281262 h 346560"/>
              <a:gd name="connsiteX1" fmla="*/ 487859 w 493011"/>
              <a:gd name="connsiteY1" fmla="*/ 294250 h 346560"/>
              <a:gd name="connsiteX2" fmla="*/ 450004 w 493011"/>
              <a:gd name="connsiteY2" fmla="*/ 317763 h 346560"/>
              <a:gd name="connsiteX3" fmla="*/ 447988 w 493011"/>
              <a:gd name="connsiteY3" fmla="*/ 317763 h 346560"/>
              <a:gd name="connsiteX4" fmla="*/ 426933 w 493011"/>
              <a:gd name="connsiteY4" fmla="*/ 328512 h 346560"/>
              <a:gd name="connsiteX5" fmla="*/ 352567 w 493011"/>
              <a:gd name="connsiteY5" fmla="*/ 321570 h 346560"/>
              <a:gd name="connsiteX6" fmla="*/ 346071 w 493011"/>
              <a:gd name="connsiteY6" fmla="*/ 317539 h 346560"/>
              <a:gd name="connsiteX7" fmla="*/ 146492 w 493011"/>
              <a:gd name="connsiteY7" fmla="*/ 317539 h 346560"/>
              <a:gd name="connsiteX8" fmla="*/ 140444 w 493011"/>
              <a:gd name="connsiteY8" fmla="*/ 321346 h 346560"/>
              <a:gd name="connsiteX9" fmla="*/ 101021 w 493011"/>
              <a:gd name="connsiteY9" fmla="*/ 346427 h 346560"/>
              <a:gd name="connsiteX10" fmla="*/ 61598 w 493011"/>
              <a:gd name="connsiteY10" fmla="*/ 321346 h 346560"/>
              <a:gd name="connsiteX11" fmla="*/ 55999 w 493011"/>
              <a:gd name="connsiteY11" fmla="*/ 317539 h 346560"/>
              <a:gd name="connsiteX12" fmla="*/ 34943 w 493011"/>
              <a:gd name="connsiteY12" fmla="*/ 316644 h 346560"/>
              <a:gd name="connsiteX13" fmla="*/ 0 w 493011"/>
              <a:gd name="connsiteY13" fmla="*/ 273872 h 346560"/>
              <a:gd name="connsiteX14" fmla="*/ 0 w 493011"/>
              <a:gd name="connsiteY14" fmla="*/ 43443 h 346560"/>
              <a:gd name="connsiteX15" fmla="*/ 43679 w 493011"/>
              <a:gd name="connsiteY15" fmla="*/ 0 h 346560"/>
              <a:gd name="connsiteX16" fmla="*/ 403189 w 493011"/>
              <a:gd name="connsiteY16" fmla="*/ 0 h 346560"/>
              <a:gd name="connsiteX17" fmla="*/ 441493 w 493011"/>
              <a:gd name="connsiteY17" fmla="*/ 23513 h 346560"/>
              <a:gd name="connsiteX18" fmla="*/ 492339 w 493011"/>
              <a:gd name="connsiteY18" fmla="*/ 125180 h 346560"/>
              <a:gd name="connsiteX19" fmla="*/ 493011 w 493011"/>
              <a:gd name="connsiteY19" fmla="*/ 125851 h 346560"/>
              <a:gd name="connsiteX20" fmla="*/ 492787 w 493011"/>
              <a:gd name="connsiteY20" fmla="*/ 281262 h 346560"/>
              <a:gd name="connsiteX21" fmla="*/ 172923 w 493011"/>
              <a:gd name="connsiteY21" fmla="*/ 288876 h 346560"/>
              <a:gd name="connsiteX22" fmla="*/ 172923 w 493011"/>
              <a:gd name="connsiteY22" fmla="*/ 173773 h 346560"/>
              <a:gd name="connsiteX23" fmla="*/ 28895 w 493011"/>
              <a:gd name="connsiteY23" fmla="*/ 173773 h 346560"/>
              <a:gd name="connsiteX24" fmla="*/ 28895 w 493011"/>
              <a:gd name="connsiteY24" fmla="*/ 274320 h 346560"/>
              <a:gd name="connsiteX25" fmla="*/ 43679 w 493011"/>
              <a:gd name="connsiteY25" fmla="*/ 288876 h 346560"/>
              <a:gd name="connsiteX26" fmla="*/ 55774 w 493011"/>
              <a:gd name="connsiteY26" fmla="*/ 289100 h 346560"/>
              <a:gd name="connsiteX27" fmla="*/ 61822 w 493011"/>
              <a:gd name="connsiteY27" fmla="*/ 285293 h 346560"/>
              <a:gd name="connsiteX28" fmla="*/ 110205 w 493011"/>
              <a:gd name="connsiteY28" fmla="*/ 261108 h 346560"/>
              <a:gd name="connsiteX29" fmla="*/ 140668 w 493011"/>
              <a:gd name="connsiteY29" fmla="*/ 285293 h 346560"/>
              <a:gd name="connsiteX30" fmla="*/ 144700 w 493011"/>
              <a:gd name="connsiteY30" fmla="*/ 288652 h 346560"/>
              <a:gd name="connsiteX31" fmla="*/ 172923 w 493011"/>
              <a:gd name="connsiteY31" fmla="*/ 288876 h 346560"/>
              <a:gd name="connsiteX32" fmla="*/ 319640 w 493011"/>
              <a:gd name="connsiteY32" fmla="*/ 288876 h 346560"/>
              <a:gd name="connsiteX33" fmla="*/ 346071 w 493011"/>
              <a:gd name="connsiteY33" fmla="*/ 288876 h 346560"/>
              <a:gd name="connsiteX34" fmla="*/ 352567 w 493011"/>
              <a:gd name="connsiteY34" fmla="*/ 284845 h 346560"/>
              <a:gd name="connsiteX35" fmla="*/ 387286 w 493011"/>
              <a:gd name="connsiteY35" fmla="*/ 259988 h 346560"/>
              <a:gd name="connsiteX36" fmla="*/ 427381 w 493011"/>
              <a:gd name="connsiteY36" fmla="*/ 279246 h 346560"/>
              <a:gd name="connsiteX37" fmla="*/ 446196 w 493011"/>
              <a:gd name="connsiteY37" fmla="*/ 288652 h 346560"/>
              <a:gd name="connsiteX38" fmla="*/ 450004 w 493011"/>
              <a:gd name="connsiteY38" fmla="*/ 288652 h 346560"/>
              <a:gd name="connsiteX39" fmla="*/ 463668 w 493011"/>
              <a:gd name="connsiteY39" fmla="*/ 275440 h 346560"/>
              <a:gd name="connsiteX40" fmla="*/ 463668 w 493011"/>
              <a:gd name="connsiteY40" fmla="*/ 259764 h 346560"/>
              <a:gd name="connsiteX41" fmla="*/ 450004 w 493011"/>
              <a:gd name="connsiteY41" fmla="*/ 259764 h 346560"/>
              <a:gd name="connsiteX42" fmla="*/ 434997 w 493011"/>
              <a:gd name="connsiteY42" fmla="*/ 245208 h 346560"/>
              <a:gd name="connsiteX43" fmla="*/ 450004 w 493011"/>
              <a:gd name="connsiteY43" fmla="*/ 230877 h 346560"/>
              <a:gd name="connsiteX44" fmla="*/ 463668 w 493011"/>
              <a:gd name="connsiteY44" fmla="*/ 230877 h 346560"/>
              <a:gd name="connsiteX45" fmla="*/ 463668 w 493011"/>
              <a:gd name="connsiteY45" fmla="*/ 173325 h 346560"/>
              <a:gd name="connsiteX46" fmla="*/ 319864 w 493011"/>
              <a:gd name="connsiteY46" fmla="*/ 173325 h 346560"/>
              <a:gd name="connsiteX47" fmla="*/ 319640 w 493011"/>
              <a:gd name="connsiteY47" fmla="*/ 288876 h 346560"/>
              <a:gd name="connsiteX48" fmla="*/ 28895 w 493011"/>
              <a:gd name="connsiteY48" fmla="*/ 57775 h 346560"/>
              <a:gd name="connsiteX49" fmla="*/ 425813 w 493011"/>
              <a:gd name="connsiteY49" fmla="*/ 57775 h 346560"/>
              <a:gd name="connsiteX50" fmla="*/ 417525 w 493011"/>
              <a:gd name="connsiteY50" fmla="*/ 40756 h 346560"/>
              <a:gd name="connsiteX51" fmla="*/ 398709 w 493011"/>
              <a:gd name="connsiteY51" fmla="*/ 29112 h 346560"/>
              <a:gd name="connsiteX52" fmla="*/ 47487 w 493011"/>
              <a:gd name="connsiteY52" fmla="*/ 29112 h 346560"/>
              <a:gd name="connsiteX53" fmla="*/ 43231 w 493011"/>
              <a:gd name="connsiteY53" fmla="*/ 29112 h 346560"/>
              <a:gd name="connsiteX54" fmla="*/ 29119 w 493011"/>
              <a:gd name="connsiteY54" fmla="*/ 43443 h 346560"/>
              <a:gd name="connsiteX55" fmla="*/ 28895 w 493011"/>
              <a:gd name="connsiteY55" fmla="*/ 57775 h 346560"/>
              <a:gd name="connsiteX56" fmla="*/ 290520 w 493011"/>
              <a:gd name="connsiteY56" fmla="*/ 173773 h 346560"/>
              <a:gd name="connsiteX57" fmla="*/ 202491 w 493011"/>
              <a:gd name="connsiteY57" fmla="*/ 173773 h 346560"/>
              <a:gd name="connsiteX58" fmla="*/ 202491 w 493011"/>
              <a:gd name="connsiteY58" fmla="*/ 288652 h 346560"/>
              <a:gd name="connsiteX59" fmla="*/ 290520 w 493011"/>
              <a:gd name="connsiteY59" fmla="*/ 288652 h 346560"/>
              <a:gd name="connsiteX60" fmla="*/ 290520 w 493011"/>
              <a:gd name="connsiteY60" fmla="*/ 173773 h 346560"/>
              <a:gd name="connsiteX61" fmla="*/ 290520 w 493011"/>
              <a:gd name="connsiteY61" fmla="*/ 87111 h 346560"/>
              <a:gd name="connsiteX62" fmla="*/ 202491 w 493011"/>
              <a:gd name="connsiteY62" fmla="*/ 87111 h 346560"/>
              <a:gd name="connsiteX63" fmla="*/ 202491 w 493011"/>
              <a:gd name="connsiteY63" fmla="*/ 144214 h 346560"/>
              <a:gd name="connsiteX64" fmla="*/ 290520 w 493011"/>
              <a:gd name="connsiteY64" fmla="*/ 144214 h 346560"/>
              <a:gd name="connsiteX65" fmla="*/ 290520 w 493011"/>
              <a:gd name="connsiteY65" fmla="*/ 87111 h 346560"/>
              <a:gd name="connsiteX66" fmla="*/ 29119 w 493011"/>
              <a:gd name="connsiteY66" fmla="*/ 144214 h 346560"/>
              <a:gd name="connsiteX67" fmla="*/ 86238 w 493011"/>
              <a:gd name="connsiteY67" fmla="*/ 144214 h 346560"/>
              <a:gd name="connsiteX68" fmla="*/ 86238 w 493011"/>
              <a:gd name="connsiteY68" fmla="*/ 87111 h 346560"/>
              <a:gd name="connsiteX69" fmla="*/ 29119 w 493011"/>
              <a:gd name="connsiteY69" fmla="*/ 87111 h 346560"/>
              <a:gd name="connsiteX70" fmla="*/ 29119 w 493011"/>
              <a:gd name="connsiteY70" fmla="*/ 144214 h 346560"/>
              <a:gd name="connsiteX71" fmla="*/ 115805 w 493011"/>
              <a:gd name="connsiteY71" fmla="*/ 87111 h 346560"/>
              <a:gd name="connsiteX72" fmla="*/ 115805 w 493011"/>
              <a:gd name="connsiteY72" fmla="*/ 144214 h 346560"/>
              <a:gd name="connsiteX73" fmla="*/ 172923 w 493011"/>
              <a:gd name="connsiteY73" fmla="*/ 144214 h 346560"/>
              <a:gd name="connsiteX74" fmla="*/ 172923 w 493011"/>
              <a:gd name="connsiteY74" fmla="*/ 87111 h 346560"/>
              <a:gd name="connsiteX75" fmla="*/ 115805 w 493011"/>
              <a:gd name="connsiteY75" fmla="*/ 87111 h 346560"/>
              <a:gd name="connsiteX76" fmla="*/ 319864 w 493011"/>
              <a:gd name="connsiteY76" fmla="*/ 87111 h 346560"/>
              <a:gd name="connsiteX77" fmla="*/ 319864 w 493011"/>
              <a:gd name="connsiteY77" fmla="*/ 144214 h 346560"/>
              <a:gd name="connsiteX78" fmla="*/ 376982 w 493011"/>
              <a:gd name="connsiteY78" fmla="*/ 144214 h 346560"/>
              <a:gd name="connsiteX79" fmla="*/ 376982 w 493011"/>
              <a:gd name="connsiteY79" fmla="*/ 87111 h 346560"/>
              <a:gd name="connsiteX80" fmla="*/ 319864 w 493011"/>
              <a:gd name="connsiteY80" fmla="*/ 87111 h 346560"/>
              <a:gd name="connsiteX81" fmla="*/ 464340 w 493011"/>
              <a:gd name="connsiteY81" fmla="*/ 144438 h 346560"/>
              <a:gd name="connsiteX82" fmla="*/ 462996 w 493011"/>
              <a:gd name="connsiteY82" fmla="*/ 132345 h 346560"/>
              <a:gd name="connsiteX83" fmla="*/ 441716 w 493011"/>
              <a:gd name="connsiteY83" fmla="*/ 89350 h 346560"/>
              <a:gd name="connsiteX84" fmla="*/ 438804 w 493011"/>
              <a:gd name="connsiteY84" fmla="*/ 86887 h 346560"/>
              <a:gd name="connsiteX85" fmla="*/ 406549 w 493011"/>
              <a:gd name="connsiteY85" fmla="*/ 86663 h 346560"/>
              <a:gd name="connsiteX86" fmla="*/ 406549 w 493011"/>
              <a:gd name="connsiteY86" fmla="*/ 144214 h 346560"/>
              <a:gd name="connsiteX87" fmla="*/ 464340 w 493011"/>
              <a:gd name="connsiteY87" fmla="*/ 144438 h 346560"/>
              <a:gd name="connsiteX88" fmla="*/ 101021 w 493011"/>
              <a:gd name="connsiteY88" fmla="*/ 288876 h 346560"/>
              <a:gd name="connsiteX89" fmla="*/ 86462 w 493011"/>
              <a:gd name="connsiteY89" fmla="*/ 303208 h 346560"/>
              <a:gd name="connsiteX90" fmla="*/ 100573 w 493011"/>
              <a:gd name="connsiteY90" fmla="*/ 317539 h 346560"/>
              <a:gd name="connsiteX91" fmla="*/ 115357 w 493011"/>
              <a:gd name="connsiteY91" fmla="*/ 303431 h 346560"/>
              <a:gd name="connsiteX92" fmla="*/ 101021 w 493011"/>
              <a:gd name="connsiteY92" fmla="*/ 288876 h 346560"/>
              <a:gd name="connsiteX93" fmla="*/ 391766 w 493011"/>
              <a:gd name="connsiteY93" fmla="*/ 288876 h 346560"/>
              <a:gd name="connsiteX94" fmla="*/ 377206 w 493011"/>
              <a:gd name="connsiteY94" fmla="*/ 303431 h 346560"/>
              <a:gd name="connsiteX95" fmla="*/ 391318 w 493011"/>
              <a:gd name="connsiteY95" fmla="*/ 317763 h 346560"/>
              <a:gd name="connsiteX96" fmla="*/ 406101 w 493011"/>
              <a:gd name="connsiteY96" fmla="*/ 303431 h 346560"/>
              <a:gd name="connsiteX97" fmla="*/ 391766 w 493011"/>
              <a:gd name="connsiteY97" fmla="*/ 288876 h 34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93011" h="346560">
                <a:moveTo>
                  <a:pt x="492787" y="281262"/>
                </a:moveTo>
                <a:cubicBezTo>
                  <a:pt x="491219" y="285517"/>
                  <a:pt x="490099" y="290219"/>
                  <a:pt x="487859" y="294250"/>
                </a:cubicBezTo>
                <a:cubicBezTo>
                  <a:pt x="479795" y="309254"/>
                  <a:pt x="467028" y="317315"/>
                  <a:pt x="450004" y="317763"/>
                </a:cubicBezTo>
                <a:cubicBezTo>
                  <a:pt x="449332" y="317763"/>
                  <a:pt x="448660" y="317763"/>
                  <a:pt x="447988" y="317763"/>
                </a:cubicBezTo>
                <a:cubicBezTo>
                  <a:pt x="438357" y="316420"/>
                  <a:pt x="429845" y="317315"/>
                  <a:pt x="426933" y="328512"/>
                </a:cubicBezTo>
                <a:cubicBezTo>
                  <a:pt x="407893" y="355384"/>
                  <a:pt x="366678" y="351577"/>
                  <a:pt x="352567" y="321570"/>
                </a:cubicBezTo>
                <a:cubicBezTo>
                  <a:pt x="350999" y="318435"/>
                  <a:pt x="349431" y="317539"/>
                  <a:pt x="346071" y="317539"/>
                </a:cubicBezTo>
                <a:cubicBezTo>
                  <a:pt x="279545" y="317539"/>
                  <a:pt x="213018" y="317539"/>
                  <a:pt x="146492" y="317539"/>
                </a:cubicBezTo>
                <a:cubicBezTo>
                  <a:pt x="143356" y="317539"/>
                  <a:pt x="141788" y="318211"/>
                  <a:pt x="140444" y="321346"/>
                </a:cubicBezTo>
                <a:cubicBezTo>
                  <a:pt x="132380" y="337469"/>
                  <a:pt x="119389" y="346427"/>
                  <a:pt x="101021" y="346427"/>
                </a:cubicBezTo>
                <a:cubicBezTo>
                  <a:pt x="82654" y="346427"/>
                  <a:pt x="69662" y="337469"/>
                  <a:pt x="61598" y="321346"/>
                </a:cubicBezTo>
                <a:cubicBezTo>
                  <a:pt x="60254" y="318659"/>
                  <a:pt x="58910" y="317539"/>
                  <a:pt x="55999" y="317539"/>
                </a:cubicBezTo>
                <a:cubicBezTo>
                  <a:pt x="49055" y="317539"/>
                  <a:pt x="41887" y="317987"/>
                  <a:pt x="34943" y="316644"/>
                </a:cubicBezTo>
                <a:cubicBezTo>
                  <a:pt x="14112" y="312837"/>
                  <a:pt x="0" y="295146"/>
                  <a:pt x="0" y="273872"/>
                </a:cubicBezTo>
                <a:cubicBezTo>
                  <a:pt x="0" y="197063"/>
                  <a:pt x="0" y="120253"/>
                  <a:pt x="0" y="43443"/>
                </a:cubicBezTo>
                <a:cubicBezTo>
                  <a:pt x="0" y="18811"/>
                  <a:pt x="19040" y="0"/>
                  <a:pt x="43679" y="0"/>
                </a:cubicBezTo>
                <a:cubicBezTo>
                  <a:pt x="163516" y="0"/>
                  <a:pt x="283352" y="0"/>
                  <a:pt x="403189" y="0"/>
                </a:cubicBezTo>
                <a:cubicBezTo>
                  <a:pt x="420661" y="0"/>
                  <a:pt x="433653" y="8286"/>
                  <a:pt x="441493" y="23513"/>
                </a:cubicBezTo>
                <a:cubicBezTo>
                  <a:pt x="458740" y="57327"/>
                  <a:pt x="475316" y="91365"/>
                  <a:pt x="492339" y="125180"/>
                </a:cubicBezTo>
                <a:cubicBezTo>
                  <a:pt x="492563" y="125403"/>
                  <a:pt x="492787" y="125627"/>
                  <a:pt x="493011" y="125851"/>
                </a:cubicBezTo>
                <a:cubicBezTo>
                  <a:pt x="492787" y="178028"/>
                  <a:pt x="492787" y="229533"/>
                  <a:pt x="492787" y="281262"/>
                </a:cubicBezTo>
                <a:close/>
                <a:moveTo>
                  <a:pt x="172923" y="288876"/>
                </a:moveTo>
                <a:cubicBezTo>
                  <a:pt x="172923" y="250135"/>
                  <a:pt x="172923" y="211842"/>
                  <a:pt x="172923" y="173773"/>
                </a:cubicBezTo>
                <a:cubicBezTo>
                  <a:pt x="124765" y="173773"/>
                  <a:pt x="76830" y="173773"/>
                  <a:pt x="28895" y="173773"/>
                </a:cubicBezTo>
                <a:cubicBezTo>
                  <a:pt x="28895" y="207587"/>
                  <a:pt x="28895" y="240954"/>
                  <a:pt x="28895" y="274320"/>
                </a:cubicBezTo>
                <a:cubicBezTo>
                  <a:pt x="28895" y="282830"/>
                  <a:pt x="35167" y="288652"/>
                  <a:pt x="43679" y="288876"/>
                </a:cubicBezTo>
                <a:cubicBezTo>
                  <a:pt x="47711" y="289100"/>
                  <a:pt x="51743" y="288652"/>
                  <a:pt x="55774" y="289100"/>
                </a:cubicBezTo>
                <a:cubicBezTo>
                  <a:pt x="58910" y="289323"/>
                  <a:pt x="60478" y="288204"/>
                  <a:pt x="61822" y="285293"/>
                </a:cubicBezTo>
                <a:cubicBezTo>
                  <a:pt x="70558" y="266706"/>
                  <a:pt x="90270" y="256853"/>
                  <a:pt x="110205" y="261108"/>
                </a:cubicBezTo>
                <a:cubicBezTo>
                  <a:pt x="124317" y="264243"/>
                  <a:pt x="134172" y="272528"/>
                  <a:pt x="140668" y="285293"/>
                </a:cubicBezTo>
                <a:cubicBezTo>
                  <a:pt x="141340" y="286860"/>
                  <a:pt x="143356" y="288652"/>
                  <a:pt x="144700" y="288652"/>
                </a:cubicBezTo>
                <a:cubicBezTo>
                  <a:pt x="153884" y="289100"/>
                  <a:pt x="163292" y="288876"/>
                  <a:pt x="172923" y="288876"/>
                </a:cubicBezTo>
                <a:close/>
                <a:moveTo>
                  <a:pt x="319640" y="288876"/>
                </a:moveTo>
                <a:cubicBezTo>
                  <a:pt x="328823" y="288876"/>
                  <a:pt x="337335" y="288652"/>
                  <a:pt x="346071" y="288876"/>
                </a:cubicBezTo>
                <a:cubicBezTo>
                  <a:pt x="349207" y="288876"/>
                  <a:pt x="350999" y="287980"/>
                  <a:pt x="352567" y="284845"/>
                </a:cubicBezTo>
                <a:cubicBezTo>
                  <a:pt x="359510" y="270289"/>
                  <a:pt x="371158" y="261780"/>
                  <a:pt x="387286" y="259988"/>
                </a:cubicBezTo>
                <a:cubicBezTo>
                  <a:pt x="404309" y="258421"/>
                  <a:pt x="418869" y="264467"/>
                  <a:pt x="427381" y="279246"/>
                </a:cubicBezTo>
                <a:cubicBezTo>
                  <a:pt x="432309" y="287756"/>
                  <a:pt x="437684" y="289772"/>
                  <a:pt x="446196" y="288652"/>
                </a:cubicBezTo>
                <a:cubicBezTo>
                  <a:pt x="447540" y="288428"/>
                  <a:pt x="448884" y="288652"/>
                  <a:pt x="450004" y="288652"/>
                </a:cubicBezTo>
                <a:cubicBezTo>
                  <a:pt x="457396" y="287980"/>
                  <a:pt x="462996" y="282830"/>
                  <a:pt x="463668" y="275440"/>
                </a:cubicBezTo>
                <a:cubicBezTo>
                  <a:pt x="464116" y="270513"/>
                  <a:pt x="463668" y="265363"/>
                  <a:pt x="463668" y="259764"/>
                </a:cubicBezTo>
                <a:cubicBezTo>
                  <a:pt x="458740" y="259764"/>
                  <a:pt x="454260" y="259764"/>
                  <a:pt x="450004" y="259764"/>
                </a:cubicBezTo>
                <a:cubicBezTo>
                  <a:pt x="441268" y="259764"/>
                  <a:pt x="434997" y="253494"/>
                  <a:pt x="434997" y="245208"/>
                </a:cubicBezTo>
                <a:cubicBezTo>
                  <a:pt x="434997" y="236923"/>
                  <a:pt x="441268" y="231100"/>
                  <a:pt x="450004" y="230877"/>
                </a:cubicBezTo>
                <a:cubicBezTo>
                  <a:pt x="454484" y="230877"/>
                  <a:pt x="459188" y="230877"/>
                  <a:pt x="463668" y="230877"/>
                </a:cubicBezTo>
                <a:cubicBezTo>
                  <a:pt x="463668" y="211171"/>
                  <a:pt x="463668" y="192360"/>
                  <a:pt x="463668" y="173325"/>
                </a:cubicBezTo>
                <a:cubicBezTo>
                  <a:pt x="415509" y="173325"/>
                  <a:pt x="367798" y="173325"/>
                  <a:pt x="319864" y="173325"/>
                </a:cubicBezTo>
                <a:cubicBezTo>
                  <a:pt x="319640" y="212066"/>
                  <a:pt x="319640" y="250135"/>
                  <a:pt x="319640" y="288876"/>
                </a:cubicBezTo>
                <a:close/>
                <a:moveTo>
                  <a:pt x="28895" y="57775"/>
                </a:moveTo>
                <a:cubicBezTo>
                  <a:pt x="161276" y="57775"/>
                  <a:pt x="293208" y="57775"/>
                  <a:pt x="425813" y="57775"/>
                </a:cubicBezTo>
                <a:cubicBezTo>
                  <a:pt x="422901" y="51729"/>
                  <a:pt x="419765" y="46355"/>
                  <a:pt x="417525" y="40756"/>
                </a:cubicBezTo>
                <a:cubicBezTo>
                  <a:pt x="413941" y="32247"/>
                  <a:pt x="407893" y="29112"/>
                  <a:pt x="398709" y="29112"/>
                </a:cubicBezTo>
                <a:cubicBezTo>
                  <a:pt x="281561" y="29335"/>
                  <a:pt x="164636" y="29112"/>
                  <a:pt x="47487" y="29112"/>
                </a:cubicBezTo>
                <a:cubicBezTo>
                  <a:pt x="46143" y="29112"/>
                  <a:pt x="44575" y="29112"/>
                  <a:pt x="43231" y="29112"/>
                </a:cubicBezTo>
                <a:cubicBezTo>
                  <a:pt x="35391" y="29559"/>
                  <a:pt x="29567" y="35382"/>
                  <a:pt x="29119" y="43443"/>
                </a:cubicBezTo>
                <a:cubicBezTo>
                  <a:pt x="28671" y="47922"/>
                  <a:pt x="28895" y="52625"/>
                  <a:pt x="28895" y="57775"/>
                </a:cubicBezTo>
                <a:close/>
                <a:moveTo>
                  <a:pt x="290520" y="173773"/>
                </a:moveTo>
                <a:cubicBezTo>
                  <a:pt x="260953" y="173773"/>
                  <a:pt x="231610" y="173773"/>
                  <a:pt x="202491" y="173773"/>
                </a:cubicBezTo>
                <a:cubicBezTo>
                  <a:pt x="202491" y="212290"/>
                  <a:pt x="202491" y="250583"/>
                  <a:pt x="202491" y="288652"/>
                </a:cubicBezTo>
                <a:cubicBezTo>
                  <a:pt x="232058" y="288652"/>
                  <a:pt x="261177" y="288652"/>
                  <a:pt x="290520" y="288652"/>
                </a:cubicBezTo>
                <a:cubicBezTo>
                  <a:pt x="290520" y="250359"/>
                  <a:pt x="290520" y="212290"/>
                  <a:pt x="290520" y="173773"/>
                </a:cubicBezTo>
                <a:close/>
                <a:moveTo>
                  <a:pt x="290520" y="87111"/>
                </a:moveTo>
                <a:cubicBezTo>
                  <a:pt x="260953" y="87111"/>
                  <a:pt x="231610" y="87111"/>
                  <a:pt x="202491" y="87111"/>
                </a:cubicBezTo>
                <a:cubicBezTo>
                  <a:pt x="202491" y="106369"/>
                  <a:pt x="202491" y="125403"/>
                  <a:pt x="202491" y="144214"/>
                </a:cubicBezTo>
                <a:cubicBezTo>
                  <a:pt x="232058" y="144214"/>
                  <a:pt x="261177" y="144214"/>
                  <a:pt x="290520" y="144214"/>
                </a:cubicBezTo>
                <a:cubicBezTo>
                  <a:pt x="290520" y="125180"/>
                  <a:pt x="290520" y="106369"/>
                  <a:pt x="290520" y="87111"/>
                </a:cubicBezTo>
                <a:close/>
                <a:moveTo>
                  <a:pt x="29119" y="144214"/>
                </a:moveTo>
                <a:cubicBezTo>
                  <a:pt x="48383" y="144214"/>
                  <a:pt x="67422" y="144214"/>
                  <a:pt x="86238" y="144214"/>
                </a:cubicBezTo>
                <a:cubicBezTo>
                  <a:pt x="86238" y="124956"/>
                  <a:pt x="86238" y="105921"/>
                  <a:pt x="86238" y="87111"/>
                </a:cubicBezTo>
                <a:cubicBezTo>
                  <a:pt x="66974" y="87111"/>
                  <a:pt x="48159" y="87111"/>
                  <a:pt x="29119" y="87111"/>
                </a:cubicBezTo>
                <a:cubicBezTo>
                  <a:pt x="29119" y="106145"/>
                  <a:pt x="29119" y="124956"/>
                  <a:pt x="29119" y="144214"/>
                </a:cubicBezTo>
                <a:close/>
                <a:moveTo>
                  <a:pt x="115805" y="87111"/>
                </a:moveTo>
                <a:cubicBezTo>
                  <a:pt x="115805" y="106593"/>
                  <a:pt x="115805" y="125403"/>
                  <a:pt x="115805" y="144214"/>
                </a:cubicBezTo>
                <a:cubicBezTo>
                  <a:pt x="135068" y="144214"/>
                  <a:pt x="154108" y="144214"/>
                  <a:pt x="172923" y="144214"/>
                </a:cubicBezTo>
                <a:cubicBezTo>
                  <a:pt x="172923" y="124956"/>
                  <a:pt x="172923" y="106145"/>
                  <a:pt x="172923" y="87111"/>
                </a:cubicBezTo>
                <a:cubicBezTo>
                  <a:pt x="153884" y="87111"/>
                  <a:pt x="135068" y="87111"/>
                  <a:pt x="115805" y="87111"/>
                </a:cubicBezTo>
                <a:close/>
                <a:moveTo>
                  <a:pt x="319864" y="87111"/>
                </a:moveTo>
                <a:cubicBezTo>
                  <a:pt x="319864" y="106369"/>
                  <a:pt x="319864" y="125403"/>
                  <a:pt x="319864" y="144214"/>
                </a:cubicBezTo>
                <a:cubicBezTo>
                  <a:pt x="339127" y="144214"/>
                  <a:pt x="358167" y="144214"/>
                  <a:pt x="376982" y="144214"/>
                </a:cubicBezTo>
                <a:cubicBezTo>
                  <a:pt x="376982" y="124956"/>
                  <a:pt x="376982" y="106145"/>
                  <a:pt x="376982" y="87111"/>
                </a:cubicBezTo>
                <a:cubicBezTo>
                  <a:pt x="357943" y="87111"/>
                  <a:pt x="339127" y="87111"/>
                  <a:pt x="319864" y="87111"/>
                </a:cubicBezTo>
                <a:close/>
                <a:moveTo>
                  <a:pt x="464340" y="144438"/>
                </a:moveTo>
                <a:cubicBezTo>
                  <a:pt x="463892" y="139959"/>
                  <a:pt x="464564" y="135704"/>
                  <a:pt x="462996" y="132345"/>
                </a:cubicBezTo>
                <a:cubicBezTo>
                  <a:pt x="456276" y="117790"/>
                  <a:pt x="448884" y="103682"/>
                  <a:pt x="441716" y="89350"/>
                </a:cubicBezTo>
                <a:cubicBezTo>
                  <a:pt x="441268" y="88230"/>
                  <a:pt x="439700" y="86887"/>
                  <a:pt x="438804" y="86887"/>
                </a:cubicBezTo>
                <a:cubicBezTo>
                  <a:pt x="428053" y="86663"/>
                  <a:pt x="417525" y="86663"/>
                  <a:pt x="406549" y="86663"/>
                </a:cubicBezTo>
                <a:cubicBezTo>
                  <a:pt x="406549" y="106145"/>
                  <a:pt x="406549" y="125180"/>
                  <a:pt x="406549" y="144214"/>
                </a:cubicBezTo>
                <a:cubicBezTo>
                  <a:pt x="425589" y="144438"/>
                  <a:pt x="444404" y="144438"/>
                  <a:pt x="464340" y="144438"/>
                </a:cubicBezTo>
                <a:close/>
                <a:moveTo>
                  <a:pt x="101021" y="288876"/>
                </a:moveTo>
                <a:cubicBezTo>
                  <a:pt x="93406" y="288876"/>
                  <a:pt x="86462" y="295818"/>
                  <a:pt x="86462" y="303208"/>
                </a:cubicBezTo>
                <a:cubicBezTo>
                  <a:pt x="86462" y="310597"/>
                  <a:pt x="92958" y="317315"/>
                  <a:pt x="100573" y="317539"/>
                </a:cubicBezTo>
                <a:cubicBezTo>
                  <a:pt x="108189" y="317763"/>
                  <a:pt x="115133" y="311045"/>
                  <a:pt x="115357" y="303431"/>
                </a:cubicBezTo>
                <a:cubicBezTo>
                  <a:pt x="115581" y="296042"/>
                  <a:pt x="108637" y="289100"/>
                  <a:pt x="101021" y="288876"/>
                </a:cubicBezTo>
                <a:close/>
                <a:moveTo>
                  <a:pt x="391766" y="288876"/>
                </a:moveTo>
                <a:cubicBezTo>
                  <a:pt x="384150" y="288876"/>
                  <a:pt x="377206" y="295818"/>
                  <a:pt x="377206" y="303431"/>
                </a:cubicBezTo>
                <a:cubicBezTo>
                  <a:pt x="377206" y="310821"/>
                  <a:pt x="383702" y="317539"/>
                  <a:pt x="391318" y="317763"/>
                </a:cubicBezTo>
                <a:cubicBezTo>
                  <a:pt x="398934" y="317987"/>
                  <a:pt x="405877" y="311269"/>
                  <a:pt x="406101" y="303431"/>
                </a:cubicBezTo>
                <a:cubicBezTo>
                  <a:pt x="406325" y="296042"/>
                  <a:pt x="399382" y="288876"/>
                  <a:pt x="391766" y="288876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493" name="Рисунок 2">
            <a:extLst>
              <a:ext uri="{FF2B5EF4-FFF2-40B4-BE49-F238E27FC236}">
                <a16:creationId xmlns:a16="http://schemas.microsoft.com/office/drawing/2014/main" id="{566770D9-200C-320E-5715-0A0692C1EDE4}"/>
              </a:ext>
            </a:extLst>
          </p:cNvPr>
          <p:cNvGrpSpPr/>
          <p:nvPr/>
        </p:nvGrpSpPr>
        <p:grpSpPr>
          <a:xfrm>
            <a:off x="6461545" y="4753464"/>
            <a:ext cx="314104" cy="314057"/>
            <a:chOff x="3951704" y="2145182"/>
            <a:chExt cx="415061" cy="414999"/>
          </a:xfrm>
          <a:solidFill>
            <a:schemeClr val="tx2"/>
          </a:solidFill>
        </p:grpSpPr>
        <p:sp>
          <p:nvSpPr>
            <p:cNvPr id="494" name="Полилиния 493">
              <a:extLst>
                <a:ext uri="{FF2B5EF4-FFF2-40B4-BE49-F238E27FC236}">
                  <a16:creationId xmlns:a16="http://schemas.microsoft.com/office/drawing/2014/main" id="{558C8572-CD7A-A225-4566-361492C39B93}"/>
                </a:ext>
              </a:extLst>
            </p:cNvPr>
            <p:cNvSpPr/>
            <p:nvPr/>
          </p:nvSpPr>
          <p:spPr>
            <a:xfrm>
              <a:off x="3951704" y="2145182"/>
              <a:ext cx="415061" cy="414999"/>
            </a:xfrm>
            <a:custGeom>
              <a:avLst/>
              <a:gdLst>
                <a:gd name="connsiteX0" fmla="*/ 414613 w 415061"/>
                <a:gd name="connsiteY0" fmla="*/ 95396 h 414999"/>
                <a:gd name="connsiteX1" fmla="*/ 410805 w 415061"/>
                <a:gd name="connsiteY1" fmla="*/ 111743 h 414999"/>
                <a:gd name="connsiteX2" fmla="*/ 392662 w 415061"/>
                <a:gd name="connsiteY2" fmla="*/ 145781 h 414999"/>
                <a:gd name="connsiteX3" fmla="*/ 390422 w 415061"/>
                <a:gd name="connsiteY3" fmla="*/ 153171 h 414999"/>
                <a:gd name="connsiteX4" fmla="*/ 390422 w 415061"/>
                <a:gd name="connsiteY4" fmla="*/ 364118 h 414999"/>
                <a:gd name="connsiteX5" fmla="*/ 379446 w 415061"/>
                <a:gd name="connsiteY5" fmla="*/ 379121 h 414999"/>
                <a:gd name="connsiteX6" fmla="*/ 262297 w 415061"/>
                <a:gd name="connsiteY6" fmla="*/ 414279 h 414999"/>
                <a:gd name="connsiteX7" fmla="*/ 249306 w 415061"/>
                <a:gd name="connsiteY7" fmla="*/ 413383 h 414999"/>
                <a:gd name="connsiteX8" fmla="*/ 137532 w 415061"/>
                <a:gd name="connsiteY8" fmla="*/ 368820 h 414999"/>
                <a:gd name="connsiteX9" fmla="*/ 129917 w 415061"/>
                <a:gd name="connsiteY9" fmla="*/ 368597 h 414999"/>
                <a:gd name="connsiteX10" fmla="*/ 16576 w 415061"/>
                <a:gd name="connsiteY10" fmla="*/ 402411 h 414999"/>
                <a:gd name="connsiteX11" fmla="*/ 1344 w 415061"/>
                <a:gd name="connsiteY11" fmla="*/ 396588 h 414999"/>
                <a:gd name="connsiteX12" fmla="*/ 0 w 415061"/>
                <a:gd name="connsiteY12" fmla="*/ 390318 h 414999"/>
                <a:gd name="connsiteX13" fmla="*/ 0 w 415061"/>
                <a:gd name="connsiteY13" fmla="*/ 171982 h 414999"/>
                <a:gd name="connsiteX14" fmla="*/ 9184 w 415061"/>
                <a:gd name="connsiteY14" fmla="*/ 159218 h 414999"/>
                <a:gd name="connsiteX15" fmla="*/ 130365 w 415061"/>
                <a:gd name="connsiteY15" fmla="*/ 123164 h 414999"/>
                <a:gd name="connsiteX16" fmla="*/ 142012 w 415061"/>
                <a:gd name="connsiteY16" fmla="*/ 124508 h 414999"/>
                <a:gd name="connsiteX17" fmla="*/ 236090 w 415061"/>
                <a:gd name="connsiteY17" fmla="*/ 161905 h 414999"/>
                <a:gd name="connsiteX18" fmla="*/ 253113 w 415061"/>
                <a:gd name="connsiteY18" fmla="*/ 168399 h 414999"/>
                <a:gd name="connsiteX19" fmla="*/ 260281 w 415061"/>
                <a:gd name="connsiteY19" fmla="*/ 168399 h 414999"/>
                <a:gd name="connsiteX20" fmla="*/ 277305 w 415061"/>
                <a:gd name="connsiteY20" fmla="*/ 161681 h 414999"/>
                <a:gd name="connsiteX21" fmla="*/ 258713 w 415061"/>
                <a:gd name="connsiteY21" fmla="*/ 132793 h 414999"/>
                <a:gd name="connsiteX22" fmla="*/ 294328 w 415061"/>
                <a:gd name="connsiteY22" fmla="*/ 7838 h 414999"/>
                <a:gd name="connsiteX23" fmla="*/ 318296 w 415061"/>
                <a:gd name="connsiteY23" fmla="*/ 672 h 414999"/>
                <a:gd name="connsiteX24" fmla="*/ 320088 w 415061"/>
                <a:gd name="connsiteY24" fmla="*/ 0 h 414999"/>
                <a:gd name="connsiteX25" fmla="*/ 339575 w 415061"/>
                <a:gd name="connsiteY25" fmla="*/ 0 h 414999"/>
                <a:gd name="connsiteX26" fmla="*/ 341367 w 415061"/>
                <a:gd name="connsiteY26" fmla="*/ 672 h 414999"/>
                <a:gd name="connsiteX27" fmla="*/ 411701 w 415061"/>
                <a:gd name="connsiteY27" fmla="*/ 62030 h 414999"/>
                <a:gd name="connsiteX28" fmla="*/ 415061 w 415061"/>
                <a:gd name="connsiteY28" fmla="*/ 75914 h 414999"/>
                <a:gd name="connsiteX29" fmla="*/ 414613 w 415061"/>
                <a:gd name="connsiteY29" fmla="*/ 95396 h 414999"/>
                <a:gd name="connsiteX30" fmla="*/ 24191 w 415061"/>
                <a:gd name="connsiteY30" fmla="*/ 374643 h 414999"/>
                <a:gd name="connsiteX31" fmla="*/ 122077 w 415061"/>
                <a:gd name="connsiteY31" fmla="*/ 345531 h 414999"/>
                <a:gd name="connsiteX32" fmla="*/ 122077 w 415061"/>
                <a:gd name="connsiteY32" fmla="*/ 298729 h 414999"/>
                <a:gd name="connsiteX33" fmla="*/ 120285 w 415061"/>
                <a:gd name="connsiteY33" fmla="*/ 298729 h 414999"/>
                <a:gd name="connsiteX34" fmla="*/ 106173 w 415061"/>
                <a:gd name="connsiteY34" fmla="*/ 289100 h 414999"/>
                <a:gd name="connsiteX35" fmla="*/ 116477 w 415061"/>
                <a:gd name="connsiteY35" fmla="*/ 274544 h 414999"/>
                <a:gd name="connsiteX36" fmla="*/ 122077 w 415061"/>
                <a:gd name="connsiteY36" fmla="*/ 272752 h 414999"/>
                <a:gd name="connsiteX37" fmla="*/ 122077 w 415061"/>
                <a:gd name="connsiteY37" fmla="*/ 151828 h 414999"/>
                <a:gd name="connsiteX38" fmla="*/ 24191 w 415061"/>
                <a:gd name="connsiteY38" fmla="*/ 180939 h 414999"/>
                <a:gd name="connsiteX39" fmla="*/ 24191 w 415061"/>
                <a:gd name="connsiteY39" fmla="*/ 374643 h 414999"/>
                <a:gd name="connsiteX40" fmla="*/ 243930 w 415061"/>
                <a:gd name="connsiteY40" fmla="*/ 384944 h 414999"/>
                <a:gd name="connsiteX41" fmla="*/ 244378 w 415061"/>
                <a:gd name="connsiteY41" fmla="*/ 383376 h 414999"/>
                <a:gd name="connsiteX42" fmla="*/ 244378 w 415061"/>
                <a:gd name="connsiteY42" fmla="*/ 340381 h 414999"/>
                <a:gd name="connsiteX43" fmla="*/ 242362 w 415061"/>
                <a:gd name="connsiteY43" fmla="*/ 337022 h 414999"/>
                <a:gd name="connsiteX44" fmla="*/ 242138 w 415061"/>
                <a:gd name="connsiteY44" fmla="*/ 317987 h 414999"/>
                <a:gd name="connsiteX45" fmla="*/ 244602 w 415061"/>
                <a:gd name="connsiteY45" fmla="*/ 312613 h 414999"/>
                <a:gd name="connsiteX46" fmla="*/ 244602 w 415061"/>
                <a:gd name="connsiteY46" fmla="*/ 195719 h 414999"/>
                <a:gd name="connsiteX47" fmla="*/ 240794 w 415061"/>
                <a:gd name="connsiteY47" fmla="*/ 190344 h 414999"/>
                <a:gd name="connsiteX48" fmla="*/ 172028 w 415061"/>
                <a:gd name="connsiteY48" fmla="*/ 163248 h 414999"/>
                <a:gd name="connsiteX49" fmla="*/ 146716 w 415061"/>
                <a:gd name="connsiteY49" fmla="*/ 153171 h 414999"/>
                <a:gd name="connsiteX50" fmla="*/ 146492 w 415061"/>
                <a:gd name="connsiteY50" fmla="*/ 155634 h 414999"/>
                <a:gd name="connsiteX51" fmla="*/ 146492 w 415061"/>
                <a:gd name="connsiteY51" fmla="*/ 270961 h 414999"/>
                <a:gd name="connsiteX52" fmla="*/ 148508 w 415061"/>
                <a:gd name="connsiteY52" fmla="*/ 274992 h 414999"/>
                <a:gd name="connsiteX53" fmla="*/ 148284 w 415061"/>
                <a:gd name="connsiteY53" fmla="*/ 293578 h 414999"/>
                <a:gd name="connsiteX54" fmla="*/ 146492 w 415061"/>
                <a:gd name="connsiteY54" fmla="*/ 296713 h 414999"/>
                <a:gd name="connsiteX55" fmla="*/ 146492 w 415061"/>
                <a:gd name="connsiteY55" fmla="*/ 346203 h 414999"/>
                <a:gd name="connsiteX56" fmla="*/ 243930 w 415061"/>
                <a:gd name="connsiteY56" fmla="*/ 384944 h 414999"/>
                <a:gd name="connsiteX57" fmla="*/ 268793 w 415061"/>
                <a:gd name="connsiteY57" fmla="*/ 386511 h 414999"/>
                <a:gd name="connsiteX58" fmla="*/ 272825 w 415061"/>
                <a:gd name="connsiteY58" fmla="*/ 385392 h 414999"/>
                <a:gd name="connsiteX59" fmla="*/ 362199 w 415061"/>
                <a:gd name="connsiteY59" fmla="*/ 358743 h 414999"/>
                <a:gd name="connsiteX60" fmla="*/ 366006 w 415061"/>
                <a:gd name="connsiteY60" fmla="*/ 353593 h 414999"/>
                <a:gd name="connsiteX61" fmla="*/ 366006 w 415061"/>
                <a:gd name="connsiteY61" fmla="*/ 191240 h 414999"/>
                <a:gd name="connsiteX62" fmla="*/ 365783 w 415061"/>
                <a:gd name="connsiteY62" fmla="*/ 186985 h 414999"/>
                <a:gd name="connsiteX63" fmla="*/ 341367 w 415061"/>
                <a:gd name="connsiteY63" fmla="*/ 224606 h 414999"/>
                <a:gd name="connsiteX64" fmla="*/ 340919 w 415061"/>
                <a:gd name="connsiteY64" fmla="*/ 227070 h 414999"/>
                <a:gd name="connsiteX65" fmla="*/ 341815 w 415061"/>
                <a:gd name="connsiteY65" fmla="*/ 246328 h 414999"/>
                <a:gd name="connsiteX66" fmla="*/ 329496 w 415061"/>
                <a:gd name="connsiteY66" fmla="*/ 257077 h 414999"/>
                <a:gd name="connsiteX67" fmla="*/ 317848 w 415061"/>
                <a:gd name="connsiteY67" fmla="*/ 246104 h 414999"/>
                <a:gd name="connsiteX68" fmla="*/ 318744 w 415061"/>
                <a:gd name="connsiteY68" fmla="*/ 226846 h 414999"/>
                <a:gd name="connsiteX69" fmla="*/ 317848 w 415061"/>
                <a:gd name="connsiteY69" fmla="*/ 223935 h 414999"/>
                <a:gd name="connsiteX70" fmla="*/ 292760 w 415061"/>
                <a:gd name="connsiteY70" fmla="*/ 185194 h 414999"/>
                <a:gd name="connsiteX71" fmla="*/ 288505 w 415061"/>
                <a:gd name="connsiteY71" fmla="*/ 184074 h 414999"/>
                <a:gd name="connsiteX72" fmla="*/ 272825 w 415061"/>
                <a:gd name="connsiteY72" fmla="*/ 190344 h 414999"/>
                <a:gd name="connsiteX73" fmla="*/ 269241 w 415061"/>
                <a:gd name="connsiteY73" fmla="*/ 195943 h 414999"/>
                <a:gd name="connsiteX74" fmla="*/ 269241 w 415061"/>
                <a:gd name="connsiteY74" fmla="*/ 309254 h 414999"/>
                <a:gd name="connsiteX75" fmla="*/ 269241 w 415061"/>
                <a:gd name="connsiteY75" fmla="*/ 313285 h 414999"/>
                <a:gd name="connsiteX76" fmla="*/ 270809 w 415061"/>
                <a:gd name="connsiteY76" fmla="*/ 313285 h 414999"/>
                <a:gd name="connsiteX77" fmla="*/ 284697 w 415061"/>
                <a:gd name="connsiteY77" fmla="*/ 323138 h 414999"/>
                <a:gd name="connsiteX78" fmla="*/ 275289 w 415061"/>
                <a:gd name="connsiteY78" fmla="*/ 337470 h 414999"/>
                <a:gd name="connsiteX79" fmla="*/ 269465 w 415061"/>
                <a:gd name="connsiteY79" fmla="*/ 339261 h 414999"/>
                <a:gd name="connsiteX80" fmla="*/ 268793 w 415061"/>
                <a:gd name="connsiteY80" fmla="*/ 386511 h 414999"/>
                <a:gd name="connsiteX81" fmla="*/ 329496 w 415061"/>
                <a:gd name="connsiteY81" fmla="*/ 197287 h 414999"/>
                <a:gd name="connsiteX82" fmla="*/ 330839 w 415061"/>
                <a:gd name="connsiteY82" fmla="*/ 195719 h 414999"/>
                <a:gd name="connsiteX83" fmla="*/ 380566 w 415061"/>
                <a:gd name="connsiteY83" fmla="*/ 119133 h 414999"/>
                <a:gd name="connsiteX84" fmla="*/ 389526 w 415061"/>
                <a:gd name="connsiteY84" fmla="*/ 79049 h 414999"/>
                <a:gd name="connsiteX85" fmla="*/ 297464 w 415061"/>
                <a:gd name="connsiteY85" fmla="*/ 34486 h 414999"/>
                <a:gd name="connsiteX86" fmla="*/ 279097 w 415061"/>
                <a:gd name="connsiteY86" fmla="*/ 120253 h 414999"/>
                <a:gd name="connsiteX87" fmla="*/ 327704 w 415061"/>
                <a:gd name="connsiteY87" fmla="*/ 194823 h 414999"/>
                <a:gd name="connsiteX88" fmla="*/ 329496 w 415061"/>
                <a:gd name="connsiteY88" fmla="*/ 197287 h 41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415061" h="414999">
                  <a:moveTo>
                    <a:pt x="414613" y="95396"/>
                  </a:moveTo>
                  <a:cubicBezTo>
                    <a:pt x="413269" y="100994"/>
                    <a:pt x="412149" y="106369"/>
                    <a:pt x="410805" y="111743"/>
                  </a:cubicBezTo>
                  <a:cubicBezTo>
                    <a:pt x="407221" y="124508"/>
                    <a:pt x="399382" y="134809"/>
                    <a:pt x="392662" y="145781"/>
                  </a:cubicBezTo>
                  <a:cubicBezTo>
                    <a:pt x="391318" y="148021"/>
                    <a:pt x="390422" y="150708"/>
                    <a:pt x="390422" y="153171"/>
                  </a:cubicBezTo>
                  <a:cubicBezTo>
                    <a:pt x="390198" y="223487"/>
                    <a:pt x="390422" y="293802"/>
                    <a:pt x="390422" y="364118"/>
                  </a:cubicBezTo>
                  <a:cubicBezTo>
                    <a:pt x="390422" y="373075"/>
                    <a:pt x="387958" y="376434"/>
                    <a:pt x="379446" y="379121"/>
                  </a:cubicBezTo>
                  <a:cubicBezTo>
                    <a:pt x="340471" y="390766"/>
                    <a:pt x="301496" y="402635"/>
                    <a:pt x="262297" y="414279"/>
                  </a:cubicBezTo>
                  <a:cubicBezTo>
                    <a:pt x="257817" y="415623"/>
                    <a:pt x="253562" y="414951"/>
                    <a:pt x="249306" y="413383"/>
                  </a:cubicBezTo>
                  <a:cubicBezTo>
                    <a:pt x="212123" y="398604"/>
                    <a:pt x="174715" y="383824"/>
                    <a:pt x="137532" y="368820"/>
                  </a:cubicBezTo>
                  <a:cubicBezTo>
                    <a:pt x="134845" y="367701"/>
                    <a:pt x="132605" y="367701"/>
                    <a:pt x="129917" y="368597"/>
                  </a:cubicBezTo>
                  <a:cubicBezTo>
                    <a:pt x="92286" y="380017"/>
                    <a:pt x="54431" y="391214"/>
                    <a:pt x="16576" y="402411"/>
                  </a:cubicBezTo>
                  <a:cubicBezTo>
                    <a:pt x="9856" y="404426"/>
                    <a:pt x="4032" y="402187"/>
                    <a:pt x="1344" y="396588"/>
                  </a:cubicBezTo>
                  <a:cubicBezTo>
                    <a:pt x="448" y="394797"/>
                    <a:pt x="0" y="392557"/>
                    <a:pt x="0" y="390318"/>
                  </a:cubicBezTo>
                  <a:cubicBezTo>
                    <a:pt x="0" y="317539"/>
                    <a:pt x="0" y="244761"/>
                    <a:pt x="0" y="171982"/>
                  </a:cubicBezTo>
                  <a:cubicBezTo>
                    <a:pt x="0" y="165488"/>
                    <a:pt x="3136" y="161233"/>
                    <a:pt x="9184" y="159218"/>
                  </a:cubicBezTo>
                  <a:cubicBezTo>
                    <a:pt x="49503" y="147125"/>
                    <a:pt x="89822" y="135256"/>
                    <a:pt x="130365" y="123164"/>
                  </a:cubicBezTo>
                  <a:cubicBezTo>
                    <a:pt x="134621" y="121820"/>
                    <a:pt x="138428" y="122940"/>
                    <a:pt x="142012" y="124508"/>
                  </a:cubicBezTo>
                  <a:cubicBezTo>
                    <a:pt x="173372" y="137048"/>
                    <a:pt x="204731" y="149588"/>
                    <a:pt x="236090" y="161905"/>
                  </a:cubicBezTo>
                  <a:cubicBezTo>
                    <a:pt x="241690" y="164144"/>
                    <a:pt x="247290" y="166607"/>
                    <a:pt x="253113" y="168399"/>
                  </a:cubicBezTo>
                  <a:cubicBezTo>
                    <a:pt x="255353" y="169071"/>
                    <a:pt x="258041" y="169071"/>
                    <a:pt x="260281" y="168399"/>
                  </a:cubicBezTo>
                  <a:cubicBezTo>
                    <a:pt x="265881" y="166607"/>
                    <a:pt x="271481" y="164144"/>
                    <a:pt x="277305" y="161681"/>
                  </a:cubicBezTo>
                  <a:cubicBezTo>
                    <a:pt x="271033" y="151828"/>
                    <a:pt x="264761" y="142422"/>
                    <a:pt x="258713" y="132793"/>
                  </a:cubicBezTo>
                  <a:cubicBezTo>
                    <a:pt x="230266" y="88230"/>
                    <a:pt x="246842" y="29559"/>
                    <a:pt x="294328" y="7838"/>
                  </a:cubicBezTo>
                  <a:cubicBezTo>
                    <a:pt x="301720" y="4479"/>
                    <a:pt x="310232" y="3135"/>
                    <a:pt x="318296" y="672"/>
                  </a:cubicBezTo>
                  <a:cubicBezTo>
                    <a:pt x="318968" y="448"/>
                    <a:pt x="319416" y="224"/>
                    <a:pt x="320088" y="0"/>
                  </a:cubicBezTo>
                  <a:cubicBezTo>
                    <a:pt x="326584" y="0"/>
                    <a:pt x="333079" y="0"/>
                    <a:pt x="339575" y="0"/>
                  </a:cubicBezTo>
                  <a:cubicBezTo>
                    <a:pt x="340247" y="224"/>
                    <a:pt x="340695" y="672"/>
                    <a:pt x="341367" y="672"/>
                  </a:cubicBezTo>
                  <a:cubicBezTo>
                    <a:pt x="377430" y="6718"/>
                    <a:pt x="400502" y="27544"/>
                    <a:pt x="411701" y="62030"/>
                  </a:cubicBezTo>
                  <a:cubicBezTo>
                    <a:pt x="413269" y="66509"/>
                    <a:pt x="413941" y="71435"/>
                    <a:pt x="415061" y="75914"/>
                  </a:cubicBezTo>
                  <a:cubicBezTo>
                    <a:pt x="414613" y="83080"/>
                    <a:pt x="414613" y="89126"/>
                    <a:pt x="414613" y="95396"/>
                  </a:cubicBezTo>
                  <a:close/>
                  <a:moveTo>
                    <a:pt x="24191" y="374643"/>
                  </a:moveTo>
                  <a:cubicBezTo>
                    <a:pt x="57119" y="364789"/>
                    <a:pt x="89598" y="355160"/>
                    <a:pt x="122077" y="345531"/>
                  </a:cubicBezTo>
                  <a:cubicBezTo>
                    <a:pt x="122077" y="329856"/>
                    <a:pt x="122077" y="314404"/>
                    <a:pt x="122077" y="298729"/>
                  </a:cubicBezTo>
                  <a:cubicBezTo>
                    <a:pt x="121405" y="298729"/>
                    <a:pt x="120957" y="298729"/>
                    <a:pt x="120285" y="298729"/>
                  </a:cubicBezTo>
                  <a:cubicBezTo>
                    <a:pt x="111997" y="299848"/>
                    <a:pt x="107069" y="294250"/>
                    <a:pt x="106173" y="289100"/>
                  </a:cubicBezTo>
                  <a:cubicBezTo>
                    <a:pt x="104829" y="282382"/>
                    <a:pt x="108861" y="276783"/>
                    <a:pt x="116477" y="274544"/>
                  </a:cubicBezTo>
                  <a:cubicBezTo>
                    <a:pt x="118269" y="274096"/>
                    <a:pt x="120285" y="273200"/>
                    <a:pt x="122077" y="272752"/>
                  </a:cubicBezTo>
                  <a:cubicBezTo>
                    <a:pt x="122077" y="232444"/>
                    <a:pt x="122077" y="192360"/>
                    <a:pt x="122077" y="151828"/>
                  </a:cubicBezTo>
                  <a:cubicBezTo>
                    <a:pt x="89374" y="161681"/>
                    <a:pt x="56671" y="171310"/>
                    <a:pt x="24191" y="180939"/>
                  </a:cubicBezTo>
                  <a:cubicBezTo>
                    <a:pt x="24191" y="245432"/>
                    <a:pt x="24191" y="309478"/>
                    <a:pt x="24191" y="374643"/>
                  </a:cubicBezTo>
                  <a:close/>
                  <a:moveTo>
                    <a:pt x="243930" y="384944"/>
                  </a:moveTo>
                  <a:cubicBezTo>
                    <a:pt x="244154" y="384272"/>
                    <a:pt x="244378" y="383824"/>
                    <a:pt x="244378" y="383376"/>
                  </a:cubicBezTo>
                  <a:cubicBezTo>
                    <a:pt x="244378" y="369044"/>
                    <a:pt x="244378" y="354712"/>
                    <a:pt x="244378" y="340381"/>
                  </a:cubicBezTo>
                  <a:cubicBezTo>
                    <a:pt x="244378" y="339261"/>
                    <a:pt x="243258" y="337917"/>
                    <a:pt x="242362" y="337022"/>
                  </a:cubicBezTo>
                  <a:cubicBezTo>
                    <a:pt x="236314" y="331871"/>
                    <a:pt x="236090" y="322914"/>
                    <a:pt x="242138" y="317987"/>
                  </a:cubicBezTo>
                  <a:cubicBezTo>
                    <a:pt x="244154" y="316420"/>
                    <a:pt x="244602" y="314852"/>
                    <a:pt x="244602" y="312613"/>
                  </a:cubicBezTo>
                  <a:cubicBezTo>
                    <a:pt x="244602" y="273648"/>
                    <a:pt x="244602" y="234684"/>
                    <a:pt x="244602" y="195719"/>
                  </a:cubicBezTo>
                  <a:cubicBezTo>
                    <a:pt x="244602" y="192584"/>
                    <a:pt x="243482" y="191464"/>
                    <a:pt x="240794" y="190344"/>
                  </a:cubicBezTo>
                  <a:cubicBezTo>
                    <a:pt x="217946" y="181387"/>
                    <a:pt x="195099" y="172206"/>
                    <a:pt x="172028" y="163248"/>
                  </a:cubicBezTo>
                  <a:cubicBezTo>
                    <a:pt x="163740" y="159889"/>
                    <a:pt x="155452" y="156530"/>
                    <a:pt x="146716" y="153171"/>
                  </a:cubicBezTo>
                  <a:cubicBezTo>
                    <a:pt x="146492" y="154291"/>
                    <a:pt x="146492" y="154963"/>
                    <a:pt x="146492" y="155634"/>
                  </a:cubicBezTo>
                  <a:cubicBezTo>
                    <a:pt x="146492" y="194151"/>
                    <a:pt x="146492" y="232444"/>
                    <a:pt x="146492" y="270961"/>
                  </a:cubicBezTo>
                  <a:cubicBezTo>
                    <a:pt x="146492" y="272305"/>
                    <a:pt x="147388" y="273872"/>
                    <a:pt x="148508" y="274992"/>
                  </a:cubicBezTo>
                  <a:cubicBezTo>
                    <a:pt x="154108" y="280590"/>
                    <a:pt x="154108" y="287980"/>
                    <a:pt x="148284" y="293578"/>
                  </a:cubicBezTo>
                  <a:cubicBezTo>
                    <a:pt x="147388" y="294474"/>
                    <a:pt x="146492" y="295594"/>
                    <a:pt x="146492" y="296713"/>
                  </a:cubicBezTo>
                  <a:cubicBezTo>
                    <a:pt x="146268" y="313061"/>
                    <a:pt x="146492" y="329632"/>
                    <a:pt x="146492" y="346203"/>
                  </a:cubicBezTo>
                  <a:cubicBezTo>
                    <a:pt x="178971" y="359191"/>
                    <a:pt x="211451" y="371956"/>
                    <a:pt x="243930" y="384944"/>
                  </a:cubicBezTo>
                  <a:close/>
                  <a:moveTo>
                    <a:pt x="268793" y="386511"/>
                  </a:moveTo>
                  <a:cubicBezTo>
                    <a:pt x="270361" y="386063"/>
                    <a:pt x="271481" y="385839"/>
                    <a:pt x="272825" y="385392"/>
                  </a:cubicBezTo>
                  <a:cubicBezTo>
                    <a:pt x="302616" y="376434"/>
                    <a:pt x="332407" y="367477"/>
                    <a:pt x="362199" y="358743"/>
                  </a:cubicBezTo>
                  <a:cubicBezTo>
                    <a:pt x="365335" y="357848"/>
                    <a:pt x="366006" y="356504"/>
                    <a:pt x="366006" y="353593"/>
                  </a:cubicBezTo>
                  <a:cubicBezTo>
                    <a:pt x="366006" y="299401"/>
                    <a:pt x="366006" y="245432"/>
                    <a:pt x="366006" y="191240"/>
                  </a:cubicBezTo>
                  <a:cubicBezTo>
                    <a:pt x="366006" y="190120"/>
                    <a:pt x="365783" y="189001"/>
                    <a:pt x="365783" y="186985"/>
                  </a:cubicBezTo>
                  <a:cubicBezTo>
                    <a:pt x="357271" y="200198"/>
                    <a:pt x="349207" y="212290"/>
                    <a:pt x="341367" y="224606"/>
                  </a:cubicBezTo>
                  <a:cubicBezTo>
                    <a:pt x="340919" y="225278"/>
                    <a:pt x="340919" y="226398"/>
                    <a:pt x="340919" y="227070"/>
                  </a:cubicBezTo>
                  <a:cubicBezTo>
                    <a:pt x="341143" y="233564"/>
                    <a:pt x="341815" y="239834"/>
                    <a:pt x="341815" y="246328"/>
                  </a:cubicBezTo>
                  <a:cubicBezTo>
                    <a:pt x="341591" y="252598"/>
                    <a:pt x="335991" y="257301"/>
                    <a:pt x="329496" y="257077"/>
                  </a:cubicBezTo>
                  <a:cubicBezTo>
                    <a:pt x="323224" y="256853"/>
                    <a:pt x="317848" y="252151"/>
                    <a:pt x="317848" y="246104"/>
                  </a:cubicBezTo>
                  <a:cubicBezTo>
                    <a:pt x="317848" y="239610"/>
                    <a:pt x="318520" y="233340"/>
                    <a:pt x="318744" y="226846"/>
                  </a:cubicBezTo>
                  <a:cubicBezTo>
                    <a:pt x="318744" y="225950"/>
                    <a:pt x="318296" y="224830"/>
                    <a:pt x="317848" y="223935"/>
                  </a:cubicBezTo>
                  <a:cubicBezTo>
                    <a:pt x="309560" y="210946"/>
                    <a:pt x="301048" y="198182"/>
                    <a:pt x="292760" y="185194"/>
                  </a:cubicBezTo>
                  <a:cubicBezTo>
                    <a:pt x="291417" y="183179"/>
                    <a:pt x="290297" y="183179"/>
                    <a:pt x="288505" y="184074"/>
                  </a:cubicBezTo>
                  <a:cubicBezTo>
                    <a:pt x="283353" y="186314"/>
                    <a:pt x="277977" y="188553"/>
                    <a:pt x="272825" y="190344"/>
                  </a:cubicBezTo>
                  <a:cubicBezTo>
                    <a:pt x="269913" y="191240"/>
                    <a:pt x="269241" y="192808"/>
                    <a:pt x="269241" y="195943"/>
                  </a:cubicBezTo>
                  <a:cubicBezTo>
                    <a:pt x="269465" y="233788"/>
                    <a:pt x="269241" y="271633"/>
                    <a:pt x="269241" y="309254"/>
                  </a:cubicBezTo>
                  <a:cubicBezTo>
                    <a:pt x="269241" y="310597"/>
                    <a:pt x="269241" y="311941"/>
                    <a:pt x="269241" y="313285"/>
                  </a:cubicBezTo>
                  <a:cubicBezTo>
                    <a:pt x="269913" y="313285"/>
                    <a:pt x="270361" y="313285"/>
                    <a:pt x="270809" y="313285"/>
                  </a:cubicBezTo>
                  <a:cubicBezTo>
                    <a:pt x="277977" y="313061"/>
                    <a:pt x="283577" y="317092"/>
                    <a:pt x="284697" y="323138"/>
                  </a:cubicBezTo>
                  <a:cubicBezTo>
                    <a:pt x="285817" y="329856"/>
                    <a:pt x="282233" y="335230"/>
                    <a:pt x="275289" y="337470"/>
                  </a:cubicBezTo>
                  <a:cubicBezTo>
                    <a:pt x="273497" y="338141"/>
                    <a:pt x="271481" y="338813"/>
                    <a:pt x="269465" y="339261"/>
                  </a:cubicBezTo>
                  <a:cubicBezTo>
                    <a:pt x="268793" y="355160"/>
                    <a:pt x="268793" y="370612"/>
                    <a:pt x="268793" y="386511"/>
                  </a:cubicBezTo>
                  <a:close/>
                  <a:moveTo>
                    <a:pt x="329496" y="197287"/>
                  </a:moveTo>
                  <a:cubicBezTo>
                    <a:pt x="330167" y="196391"/>
                    <a:pt x="330616" y="196167"/>
                    <a:pt x="330839" y="195719"/>
                  </a:cubicBezTo>
                  <a:cubicBezTo>
                    <a:pt x="347415" y="170190"/>
                    <a:pt x="364215" y="144662"/>
                    <a:pt x="380566" y="119133"/>
                  </a:cubicBezTo>
                  <a:cubicBezTo>
                    <a:pt x="388406" y="107041"/>
                    <a:pt x="391318" y="93605"/>
                    <a:pt x="389526" y="79049"/>
                  </a:cubicBezTo>
                  <a:cubicBezTo>
                    <a:pt x="384598" y="34934"/>
                    <a:pt x="334871" y="10749"/>
                    <a:pt x="297464" y="34486"/>
                  </a:cubicBezTo>
                  <a:cubicBezTo>
                    <a:pt x="268345" y="52849"/>
                    <a:pt x="260057" y="90694"/>
                    <a:pt x="279097" y="120253"/>
                  </a:cubicBezTo>
                  <a:cubicBezTo>
                    <a:pt x="295224" y="145110"/>
                    <a:pt x="311352" y="169966"/>
                    <a:pt x="327704" y="194823"/>
                  </a:cubicBezTo>
                  <a:cubicBezTo>
                    <a:pt x="328151" y="195495"/>
                    <a:pt x="328600" y="196167"/>
                    <a:pt x="329496" y="1972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5" name="Полилиния 494">
              <a:extLst>
                <a:ext uri="{FF2B5EF4-FFF2-40B4-BE49-F238E27FC236}">
                  <a16:creationId xmlns:a16="http://schemas.microsoft.com/office/drawing/2014/main" id="{4C8841BF-89D9-7288-B40E-F4A8CB69607F}"/>
                </a:ext>
              </a:extLst>
            </p:cNvPr>
            <p:cNvSpPr/>
            <p:nvPr/>
          </p:nvSpPr>
          <p:spPr>
            <a:xfrm>
              <a:off x="3999850" y="2433351"/>
              <a:ext cx="36904" cy="27579"/>
            </a:xfrm>
            <a:custGeom>
              <a:avLst/>
              <a:gdLst>
                <a:gd name="connsiteX0" fmla="*/ 14349 w 36904"/>
                <a:gd name="connsiteY0" fmla="*/ 27579 h 27579"/>
                <a:gd name="connsiteX1" fmla="*/ 237 w 36904"/>
                <a:gd name="connsiteY1" fmla="*/ 17950 h 27579"/>
                <a:gd name="connsiteX2" fmla="*/ 7629 w 36904"/>
                <a:gd name="connsiteY2" fmla="*/ 4290 h 27579"/>
                <a:gd name="connsiteX3" fmla="*/ 22412 w 36904"/>
                <a:gd name="connsiteY3" fmla="*/ 259 h 27579"/>
                <a:gd name="connsiteX4" fmla="*/ 36524 w 36904"/>
                <a:gd name="connsiteY4" fmla="*/ 8769 h 27579"/>
                <a:gd name="connsiteX5" fmla="*/ 28012 w 36904"/>
                <a:gd name="connsiteY5" fmla="*/ 23773 h 27579"/>
                <a:gd name="connsiteX6" fmla="*/ 14349 w 36904"/>
                <a:gd name="connsiteY6" fmla="*/ 27579 h 27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04" h="27579">
                  <a:moveTo>
                    <a:pt x="14349" y="27579"/>
                  </a:moveTo>
                  <a:cubicBezTo>
                    <a:pt x="6509" y="27579"/>
                    <a:pt x="1357" y="23549"/>
                    <a:pt x="237" y="17950"/>
                  </a:cubicBezTo>
                  <a:cubicBezTo>
                    <a:pt x="-883" y="12128"/>
                    <a:pt x="2029" y="6306"/>
                    <a:pt x="7629" y="4290"/>
                  </a:cubicBezTo>
                  <a:cubicBezTo>
                    <a:pt x="12333" y="2499"/>
                    <a:pt x="17261" y="1155"/>
                    <a:pt x="22412" y="259"/>
                  </a:cubicBezTo>
                  <a:cubicBezTo>
                    <a:pt x="28908" y="-1084"/>
                    <a:pt x="34956" y="2946"/>
                    <a:pt x="36524" y="8769"/>
                  </a:cubicBezTo>
                  <a:cubicBezTo>
                    <a:pt x="38092" y="15263"/>
                    <a:pt x="34732" y="21533"/>
                    <a:pt x="28012" y="23773"/>
                  </a:cubicBezTo>
                  <a:cubicBezTo>
                    <a:pt x="23084" y="25116"/>
                    <a:pt x="17932" y="26460"/>
                    <a:pt x="14349" y="2757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6" name="Полилиния 495">
              <a:extLst>
                <a:ext uri="{FF2B5EF4-FFF2-40B4-BE49-F238E27FC236}">
                  <a16:creationId xmlns:a16="http://schemas.microsoft.com/office/drawing/2014/main" id="{BC410260-1B75-CB7C-2F2C-8D0A598AB06E}"/>
                </a:ext>
              </a:extLst>
            </p:cNvPr>
            <p:cNvSpPr/>
            <p:nvPr/>
          </p:nvSpPr>
          <p:spPr>
            <a:xfrm>
              <a:off x="4123673" y="2434401"/>
              <a:ext cx="46213" cy="33023"/>
            </a:xfrm>
            <a:custGeom>
              <a:avLst/>
              <a:gdLst>
                <a:gd name="connsiteX0" fmla="*/ 32985 w 46213"/>
                <a:gd name="connsiteY0" fmla="*/ 33023 h 33023"/>
                <a:gd name="connsiteX1" fmla="*/ 28729 w 46213"/>
                <a:gd name="connsiteY1" fmla="*/ 31904 h 33023"/>
                <a:gd name="connsiteX2" fmla="*/ 8570 w 46213"/>
                <a:gd name="connsiteY2" fmla="*/ 23842 h 33023"/>
                <a:gd name="connsiteX3" fmla="*/ 954 w 46213"/>
                <a:gd name="connsiteY3" fmla="*/ 7495 h 33023"/>
                <a:gd name="connsiteX4" fmla="*/ 17305 w 46213"/>
                <a:gd name="connsiteY4" fmla="*/ 1001 h 33023"/>
                <a:gd name="connsiteX5" fmla="*/ 38585 w 46213"/>
                <a:gd name="connsiteY5" fmla="*/ 9510 h 33023"/>
                <a:gd name="connsiteX6" fmla="*/ 45977 w 46213"/>
                <a:gd name="connsiteY6" fmla="*/ 23170 h 33023"/>
                <a:gd name="connsiteX7" fmla="*/ 32985 w 46213"/>
                <a:gd name="connsiteY7" fmla="*/ 33023 h 3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13" h="33023">
                  <a:moveTo>
                    <a:pt x="32985" y="33023"/>
                  </a:moveTo>
                  <a:cubicBezTo>
                    <a:pt x="32313" y="32800"/>
                    <a:pt x="30297" y="32576"/>
                    <a:pt x="28729" y="31904"/>
                  </a:cubicBezTo>
                  <a:cubicBezTo>
                    <a:pt x="22009" y="29217"/>
                    <a:pt x="15289" y="26529"/>
                    <a:pt x="8570" y="23842"/>
                  </a:cubicBezTo>
                  <a:cubicBezTo>
                    <a:pt x="1402" y="20931"/>
                    <a:pt x="-1734" y="14213"/>
                    <a:pt x="954" y="7495"/>
                  </a:cubicBezTo>
                  <a:cubicBezTo>
                    <a:pt x="3642" y="1225"/>
                    <a:pt x="10361" y="-1686"/>
                    <a:pt x="17305" y="1001"/>
                  </a:cubicBezTo>
                  <a:cubicBezTo>
                    <a:pt x="24473" y="3688"/>
                    <a:pt x="31641" y="6375"/>
                    <a:pt x="38585" y="9510"/>
                  </a:cubicBezTo>
                  <a:cubicBezTo>
                    <a:pt x="44185" y="11973"/>
                    <a:pt x="47097" y="17572"/>
                    <a:pt x="45977" y="23170"/>
                  </a:cubicBezTo>
                  <a:cubicBezTo>
                    <a:pt x="44633" y="29217"/>
                    <a:pt x="39929" y="33023"/>
                    <a:pt x="32985" y="3302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7" name="Полилиния 496">
              <a:extLst>
                <a:ext uri="{FF2B5EF4-FFF2-40B4-BE49-F238E27FC236}">
                  <a16:creationId xmlns:a16="http://schemas.microsoft.com/office/drawing/2014/main" id="{E765D148-C651-6A8B-4CAE-98A239E6E069}"/>
                </a:ext>
              </a:extLst>
            </p:cNvPr>
            <p:cNvSpPr/>
            <p:nvPr/>
          </p:nvSpPr>
          <p:spPr>
            <a:xfrm>
              <a:off x="4257548" y="2429117"/>
              <a:ext cx="36138" cy="39794"/>
            </a:xfrm>
            <a:custGeom>
              <a:avLst/>
              <a:gdLst>
                <a:gd name="connsiteX0" fmla="*/ 11107 w 36138"/>
                <a:gd name="connsiteY0" fmla="*/ 15465 h 39794"/>
                <a:gd name="connsiteX1" fmla="*/ 12675 w 36138"/>
                <a:gd name="connsiteY1" fmla="*/ 7404 h 39794"/>
                <a:gd name="connsiteX2" fmla="*/ 26339 w 36138"/>
                <a:gd name="connsiteY2" fmla="*/ 238 h 39794"/>
                <a:gd name="connsiteX3" fmla="*/ 35971 w 36138"/>
                <a:gd name="connsiteY3" fmla="*/ 11658 h 39794"/>
                <a:gd name="connsiteX4" fmla="*/ 35971 w 36138"/>
                <a:gd name="connsiteY4" fmla="*/ 24647 h 39794"/>
                <a:gd name="connsiteX5" fmla="*/ 28131 w 36138"/>
                <a:gd name="connsiteY5" fmla="*/ 35619 h 39794"/>
                <a:gd name="connsiteX6" fmla="*/ 15363 w 36138"/>
                <a:gd name="connsiteY6" fmla="*/ 39426 h 39794"/>
                <a:gd name="connsiteX7" fmla="*/ 579 w 36138"/>
                <a:gd name="connsiteY7" fmla="*/ 31365 h 39794"/>
                <a:gd name="connsiteX8" fmla="*/ 8867 w 36138"/>
                <a:gd name="connsiteY8" fmla="*/ 15913 h 39794"/>
                <a:gd name="connsiteX9" fmla="*/ 11107 w 36138"/>
                <a:gd name="connsiteY9" fmla="*/ 15465 h 39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38" h="39794">
                  <a:moveTo>
                    <a:pt x="11107" y="15465"/>
                  </a:moveTo>
                  <a:cubicBezTo>
                    <a:pt x="11555" y="12554"/>
                    <a:pt x="11779" y="9867"/>
                    <a:pt x="12675" y="7404"/>
                  </a:cubicBezTo>
                  <a:cubicBezTo>
                    <a:pt x="14691" y="2029"/>
                    <a:pt x="20739" y="-882"/>
                    <a:pt x="26339" y="238"/>
                  </a:cubicBezTo>
                  <a:cubicBezTo>
                    <a:pt x="31715" y="1357"/>
                    <a:pt x="35746" y="6060"/>
                    <a:pt x="35971" y="11658"/>
                  </a:cubicBezTo>
                  <a:cubicBezTo>
                    <a:pt x="36195" y="15913"/>
                    <a:pt x="36195" y="20392"/>
                    <a:pt x="35971" y="24647"/>
                  </a:cubicBezTo>
                  <a:cubicBezTo>
                    <a:pt x="35746" y="30021"/>
                    <a:pt x="33059" y="33828"/>
                    <a:pt x="28131" y="35619"/>
                  </a:cubicBezTo>
                  <a:cubicBezTo>
                    <a:pt x="23875" y="37187"/>
                    <a:pt x="19619" y="38530"/>
                    <a:pt x="15363" y="39426"/>
                  </a:cubicBezTo>
                  <a:cubicBezTo>
                    <a:pt x="8643" y="40994"/>
                    <a:pt x="2371" y="37411"/>
                    <a:pt x="579" y="31365"/>
                  </a:cubicBezTo>
                  <a:cubicBezTo>
                    <a:pt x="-1437" y="24870"/>
                    <a:pt x="1923" y="18376"/>
                    <a:pt x="8867" y="15913"/>
                  </a:cubicBezTo>
                  <a:cubicBezTo>
                    <a:pt x="9315" y="15913"/>
                    <a:pt x="10211" y="15689"/>
                    <a:pt x="11107" y="1546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8" name="Полилиния 497">
              <a:extLst>
                <a:ext uri="{FF2B5EF4-FFF2-40B4-BE49-F238E27FC236}">
                  <a16:creationId xmlns:a16="http://schemas.microsoft.com/office/drawing/2014/main" id="{8DF98531-58F6-3945-8562-288F9B25671F}"/>
                </a:ext>
              </a:extLst>
            </p:cNvPr>
            <p:cNvSpPr/>
            <p:nvPr/>
          </p:nvSpPr>
          <p:spPr>
            <a:xfrm>
              <a:off x="4244688" y="2194448"/>
              <a:ext cx="73022" cy="73674"/>
            </a:xfrm>
            <a:custGeom>
              <a:avLst/>
              <a:gdLst>
                <a:gd name="connsiteX0" fmla="*/ 73022 w 73022"/>
                <a:gd name="connsiteY0" fmla="*/ 37173 h 73674"/>
                <a:gd name="connsiteX1" fmla="*/ 36511 w 73022"/>
                <a:gd name="connsiteY1" fmla="*/ 73674 h 73674"/>
                <a:gd name="connsiteX2" fmla="*/ 0 w 73022"/>
                <a:gd name="connsiteY2" fmla="*/ 37173 h 73674"/>
                <a:gd name="connsiteX3" fmla="*/ 36511 w 73022"/>
                <a:gd name="connsiteY3" fmla="*/ 0 h 73674"/>
                <a:gd name="connsiteX4" fmla="*/ 73022 w 73022"/>
                <a:gd name="connsiteY4" fmla="*/ 37173 h 73674"/>
                <a:gd name="connsiteX5" fmla="*/ 36511 w 73022"/>
                <a:gd name="connsiteY5" fmla="*/ 49266 h 73674"/>
                <a:gd name="connsiteX6" fmla="*/ 48607 w 73022"/>
                <a:gd name="connsiteY6" fmla="*/ 36949 h 73674"/>
                <a:gd name="connsiteX7" fmla="*/ 36287 w 73022"/>
                <a:gd name="connsiteY7" fmla="*/ 24185 h 73674"/>
                <a:gd name="connsiteX8" fmla="*/ 24191 w 73022"/>
                <a:gd name="connsiteY8" fmla="*/ 37173 h 73674"/>
                <a:gd name="connsiteX9" fmla="*/ 36511 w 73022"/>
                <a:gd name="connsiteY9" fmla="*/ 49266 h 7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022" h="73674">
                  <a:moveTo>
                    <a:pt x="73022" y="37173"/>
                  </a:moveTo>
                  <a:cubicBezTo>
                    <a:pt x="73022" y="57551"/>
                    <a:pt x="56895" y="73674"/>
                    <a:pt x="36511" y="73674"/>
                  </a:cubicBezTo>
                  <a:cubicBezTo>
                    <a:pt x="16127" y="73674"/>
                    <a:pt x="0" y="57551"/>
                    <a:pt x="0" y="37173"/>
                  </a:cubicBezTo>
                  <a:cubicBezTo>
                    <a:pt x="0" y="16795"/>
                    <a:pt x="16576" y="0"/>
                    <a:pt x="36511" y="0"/>
                  </a:cubicBezTo>
                  <a:cubicBezTo>
                    <a:pt x="56446" y="0"/>
                    <a:pt x="73022" y="16795"/>
                    <a:pt x="73022" y="37173"/>
                  </a:cubicBezTo>
                  <a:close/>
                  <a:moveTo>
                    <a:pt x="36511" y="49266"/>
                  </a:moveTo>
                  <a:cubicBezTo>
                    <a:pt x="43007" y="49266"/>
                    <a:pt x="48607" y="43443"/>
                    <a:pt x="48607" y="36949"/>
                  </a:cubicBezTo>
                  <a:cubicBezTo>
                    <a:pt x="48383" y="30455"/>
                    <a:pt x="42559" y="24185"/>
                    <a:pt x="36287" y="24185"/>
                  </a:cubicBezTo>
                  <a:cubicBezTo>
                    <a:pt x="30015" y="24185"/>
                    <a:pt x="24191" y="30679"/>
                    <a:pt x="24191" y="37173"/>
                  </a:cubicBezTo>
                  <a:cubicBezTo>
                    <a:pt x="24415" y="43667"/>
                    <a:pt x="30239" y="49490"/>
                    <a:pt x="36511" y="4926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99" name="Полилиния 498">
            <a:extLst>
              <a:ext uri="{FF2B5EF4-FFF2-40B4-BE49-F238E27FC236}">
                <a16:creationId xmlns:a16="http://schemas.microsoft.com/office/drawing/2014/main" id="{E9AAE719-E8BC-608D-44A8-CB217BFE4264}"/>
              </a:ext>
            </a:extLst>
          </p:cNvPr>
          <p:cNvSpPr/>
          <p:nvPr/>
        </p:nvSpPr>
        <p:spPr>
          <a:xfrm>
            <a:off x="4691007" y="5578570"/>
            <a:ext cx="401654" cy="320489"/>
          </a:xfrm>
          <a:custGeom>
            <a:avLst/>
            <a:gdLst>
              <a:gd name="connsiteX0" fmla="*/ 0 w 562281"/>
              <a:gd name="connsiteY0" fmla="*/ 105809 h 448657"/>
              <a:gd name="connsiteX1" fmla="*/ 15456 w 562281"/>
              <a:gd name="connsiteY1" fmla="*/ 93045 h 448657"/>
              <a:gd name="connsiteX2" fmla="*/ 267449 w 562281"/>
              <a:gd name="connsiteY2" fmla="*/ 1680 h 448657"/>
              <a:gd name="connsiteX3" fmla="*/ 285593 w 562281"/>
              <a:gd name="connsiteY3" fmla="*/ 1680 h 448657"/>
              <a:gd name="connsiteX4" fmla="*/ 539378 w 562281"/>
              <a:gd name="connsiteY4" fmla="*/ 93717 h 448657"/>
              <a:gd name="connsiteX5" fmla="*/ 553042 w 562281"/>
              <a:gd name="connsiteY5" fmla="*/ 110288 h 448657"/>
              <a:gd name="connsiteX6" fmla="*/ 539602 w 562281"/>
              <a:gd name="connsiteY6" fmla="*/ 126859 h 448657"/>
              <a:gd name="connsiteX7" fmla="*/ 516979 w 562281"/>
              <a:gd name="connsiteY7" fmla="*/ 135145 h 448657"/>
              <a:gd name="connsiteX8" fmla="*/ 513843 w 562281"/>
              <a:gd name="connsiteY8" fmla="*/ 139623 h 448657"/>
              <a:gd name="connsiteX9" fmla="*/ 513843 w 562281"/>
              <a:gd name="connsiteY9" fmla="*/ 282270 h 448657"/>
              <a:gd name="connsiteX10" fmla="*/ 516979 w 562281"/>
              <a:gd name="connsiteY10" fmla="*/ 288092 h 448657"/>
              <a:gd name="connsiteX11" fmla="*/ 555729 w 562281"/>
              <a:gd name="connsiteY11" fmla="*/ 327057 h 448657"/>
              <a:gd name="connsiteX12" fmla="*/ 555729 w 562281"/>
              <a:gd name="connsiteY12" fmla="*/ 353929 h 448657"/>
              <a:gd name="connsiteX13" fmla="*/ 516979 w 562281"/>
              <a:gd name="connsiteY13" fmla="*/ 392893 h 448657"/>
              <a:gd name="connsiteX14" fmla="*/ 513843 w 562281"/>
              <a:gd name="connsiteY14" fmla="*/ 400283 h 448657"/>
              <a:gd name="connsiteX15" fmla="*/ 513619 w 562281"/>
              <a:gd name="connsiteY15" fmla="*/ 430962 h 448657"/>
              <a:gd name="connsiteX16" fmla="*/ 497491 w 562281"/>
              <a:gd name="connsiteY16" fmla="*/ 448653 h 448657"/>
              <a:gd name="connsiteX17" fmla="*/ 480916 w 562281"/>
              <a:gd name="connsiteY17" fmla="*/ 430738 h 448657"/>
              <a:gd name="connsiteX18" fmla="*/ 480691 w 562281"/>
              <a:gd name="connsiteY18" fmla="*/ 400059 h 448657"/>
              <a:gd name="connsiteX19" fmla="*/ 477556 w 562281"/>
              <a:gd name="connsiteY19" fmla="*/ 392670 h 448657"/>
              <a:gd name="connsiteX20" fmla="*/ 439252 w 562281"/>
              <a:gd name="connsiteY20" fmla="*/ 354153 h 448657"/>
              <a:gd name="connsiteX21" fmla="*/ 439252 w 562281"/>
              <a:gd name="connsiteY21" fmla="*/ 326609 h 448657"/>
              <a:gd name="connsiteX22" fmla="*/ 477556 w 562281"/>
              <a:gd name="connsiteY22" fmla="*/ 288092 h 448657"/>
              <a:gd name="connsiteX23" fmla="*/ 480691 w 562281"/>
              <a:gd name="connsiteY23" fmla="*/ 281598 h 448657"/>
              <a:gd name="connsiteX24" fmla="*/ 480916 w 562281"/>
              <a:gd name="connsiteY24" fmla="*/ 151044 h 448657"/>
              <a:gd name="connsiteX25" fmla="*/ 480691 w 562281"/>
              <a:gd name="connsiteY25" fmla="*/ 148133 h 448657"/>
              <a:gd name="connsiteX26" fmla="*/ 454932 w 562281"/>
              <a:gd name="connsiteY26" fmla="*/ 157314 h 448657"/>
              <a:gd name="connsiteX27" fmla="*/ 441044 w 562281"/>
              <a:gd name="connsiteY27" fmla="*/ 177020 h 448657"/>
              <a:gd name="connsiteX28" fmla="*/ 441044 w 562281"/>
              <a:gd name="connsiteY28" fmla="*/ 265251 h 448657"/>
              <a:gd name="connsiteX29" fmla="*/ 433205 w 562281"/>
              <a:gd name="connsiteY29" fmla="*/ 284285 h 448657"/>
              <a:gd name="connsiteX30" fmla="*/ 369366 w 562281"/>
              <a:gd name="connsiteY30" fmla="*/ 319219 h 448657"/>
              <a:gd name="connsiteX31" fmla="*/ 261625 w 562281"/>
              <a:gd name="connsiteY31" fmla="*/ 331535 h 448657"/>
              <a:gd name="connsiteX32" fmla="*/ 161276 w 562281"/>
              <a:gd name="connsiteY32" fmla="*/ 313844 h 448657"/>
              <a:gd name="connsiteX33" fmla="*/ 115805 w 562281"/>
              <a:gd name="connsiteY33" fmla="*/ 286076 h 448657"/>
              <a:gd name="connsiteX34" fmla="*/ 106397 w 562281"/>
              <a:gd name="connsiteY34" fmla="*/ 264355 h 448657"/>
              <a:gd name="connsiteX35" fmla="*/ 106621 w 562281"/>
              <a:gd name="connsiteY35" fmla="*/ 166719 h 448657"/>
              <a:gd name="connsiteX36" fmla="*/ 101469 w 562281"/>
              <a:gd name="connsiteY36" fmla="*/ 159329 h 448657"/>
              <a:gd name="connsiteX37" fmla="*/ 14112 w 562281"/>
              <a:gd name="connsiteY37" fmla="*/ 127307 h 448657"/>
              <a:gd name="connsiteX38" fmla="*/ 0 w 562281"/>
              <a:gd name="connsiteY38" fmla="*/ 115438 h 448657"/>
              <a:gd name="connsiteX39" fmla="*/ 0 w 562281"/>
              <a:gd name="connsiteY39" fmla="*/ 105809 h 448657"/>
              <a:gd name="connsiteX40" fmla="*/ 64958 w 562281"/>
              <a:gd name="connsiteY40" fmla="*/ 110736 h 448657"/>
              <a:gd name="connsiteX41" fmla="*/ 69662 w 562281"/>
              <a:gd name="connsiteY41" fmla="*/ 112527 h 448657"/>
              <a:gd name="connsiteX42" fmla="*/ 267449 w 562281"/>
              <a:gd name="connsiteY42" fmla="*/ 185978 h 448657"/>
              <a:gd name="connsiteX43" fmla="*/ 279097 w 562281"/>
              <a:gd name="connsiteY43" fmla="*/ 185754 h 448657"/>
              <a:gd name="connsiteX44" fmla="*/ 454484 w 562281"/>
              <a:gd name="connsiteY44" fmla="*/ 122380 h 448657"/>
              <a:gd name="connsiteX45" fmla="*/ 486963 w 562281"/>
              <a:gd name="connsiteY45" fmla="*/ 110736 h 448657"/>
              <a:gd name="connsiteX46" fmla="*/ 481587 w 562281"/>
              <a:gd name="connsiteY46" fmla="*/ 108272 h 448657"/>
              <a:gd name="connsiteX47" fmla="*/ 281561 w 562281"/>
              <a:gd name="connsiteY47" fmla="*/ 35941 h 448657"/>
              <a:gd name="connsiteX48" fmla="*/ 271257 w 562281"/>
              <a:gd name="connsiteY48" fmla="*/ 35941 h 448657"/>
              <a:gd name="connsiteX49" fmla="*/ 119613 w 562281"/>
              <a:gd name="connsiteY49" fmla="*/ 90805 h 448657"/>
              <a:gd name="connsiteX50" fmla="*/ 64958 w 562281"/>
              <a:gd name="connsiteY50" fmla="*/ 110736 h 448657"/>
              <a:gd name="connsiteX51" fmla="*/ 139772 w 562281"/>
              <a:gd name="connsiteY51" fmla="*/ 174109 h 448657"/>
              <a:gd name="connsiteX52" fmla="*/ 139548 w 562281"/>
              <a:gd name="connsiteY52" fmla="*/ 176796 h 448657"/>
              <a:gd name="connsiteX53" fmla="*/ 139772 w 562281"/>
              <a:gd name="connsiteY53" fmla="*/ 259652 h 448657"/>
              <a:gd name="connsiteX54" fmla="*/ 142908 w 562281"/>
              <a:gd name="connsiteY54" fmla="*/ 265922 h 448657"/>
              <a:gd name="connsiteX55" fmla="*/ 177851 w 562281"/>
              <a:gd name="connsiteY55" fmla="*/ 284509 h 448657"/>
              <a:gd name="connsiteX56" fmla="*/ 344055 w 562281"/>
              <a:gd name="connsiteY56" fmla="*/ 291451 h 448657"/>
              <a:gd name="connsiteX57" fmla="*/ 403189 w 562281"/>
              <a:gd name="connsiteY57" fmla="*/ 266818 h 448657"/>
              <a:gd name="connsiteX58" fmla="*/ 407445 w 562281"/>
              <a:gd name="connsiteY58" fmla="*/ 258085 h 448657"/>
              <a:gd name="connsiteX59" fmla="*/ 407221 w 562281"/>
              <a:gd name="connsiteY59" fmla="*/ 180155 h 448657"/>
              <a:gd name="connsiteX60" fmla="*/ 406997 w 562281"/>
              <a:gd name="connsiteY60" fmla="*/ 174557 h 448657"/>
              <a:gd name="connsiteX61" fmla="*/ 401398 w 562281"/>
              <a:gd name="connsiteY61" fmla="*/ 176573 h 448657"/>
              <a:gd name="connsiteX62" fmla="*/ 283129 w 562281"/>
              <a:gd name="connsiteY62" fmla="*/ 219120 h 448657"/>
              <a:gd name="connsiteX63" fmla="*/ 264089 w 562281"/>
              <a:gd name="connsiteY63" fmla="*/ 219568 h 448657"/>
              <a:gd name="connsiteX64" fmla="*/ 147164 w 562281"/>
              <a:gd name="connsiteY64" fmla="*/ 176125 h 448657"/>
              <a:gd name="connsiteX65" fmla="*/ 139772 w 562281"/>
              <a:gd name="connsiteY65" fmla="*/ 174109 h 448657"/>
              <a:gd name="connsiteX66" fmla="*/ 496819 w 562281"/>
              <a:gd name="connsiteY66" fmla="*/ 364230 h 448657"/>
              <a:gd name="connsiteX67" fmla="*/ 520115 w 562281"/>
              <a:gd name="connsiteY67" fmla="*/ 340940 h 448657"/>
              <a:gd name="connsiteX68" fmla="*/ 497043 w 562281"/>
              <a:gd name="connsiteY68" fmla="*/ 317875 h 448657"/>
              <a:gd name="connsiteX69" fmla="*/ 473748 w 562281"/>
              <a:gd name="connsiteY69" fmla="*/ 341165 h 448657"/>
              <a:gd name="connsiteX70" fmla="*/ 496819 w 562281"/>
              <a:gd name="connsiteY70" fmla="*/ 364230 h 4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62281" h="448657">
                <a:moveTo>
                  <a:pt x="0" y="105809"/>
                </a:moveTo>
                <a:cubicBezTo>
                  <a:pt x="3136" y="99091"/>
                  <a:pt x="8512" y="95508"/>
                  <a:pt x="15456" y="93045"/>
                </a:cubicBezTo>
                <a:cubicBezTo>
                  <a:pt x="99453" y="62814"/>
                  <a:pt x="183451" y="32359"/>
                  <a:pt x="267449" y="1680"/>
                </a:cubicBezTo>
                <a:cubicBezTo>
                  <a:pt x="273721" y="-560"/>
                  <a:pt x="279321" y="-560"/>
                  <a:pt x="285593" y="1680"/>
                </a:cubicBezTo>
                <a:cubicBezTo>
                  <a:pt x="370262" y="32359"/>
                  <a:pt x="454932" y="63038"/>
                  <a:pt x="539378" y="93717"/>
                </a:cubicBezTo>
                <a:cubicBezTo>
                  <a:pt x="548338" y="96852"/>
                  <a:pt x="553042" y="102674"/>
                  <a:pt x="553042" y="110288"/>
                </a:cubicBezTo>
                <a:cubicBezTo>
                  <a:pt x="553042" y="117902"/>
                  <a:pt x="548562" y="123500"/>
                  <a:pt x="539602" y="126859"/>
                </a:cubicBezTo>
                <a:cubicBezTo>
                  <a:pt x="532210" y="129546"/>
                  <a:pt x="524370" y="132233"/>
                  <a:pt x="516979" y="135145"/>
                </a:cubicBezTo>
                <a:cubicBezTo>
                  <a:pt x="515410" y="135816"/>
                  <a:pt x="513843" y="138056"/>
                  <a:pt x="513843" y="139623"/>
                </a:cubicBezTo>
                <a:cubicBezTo>
                  <a:pt x="513619" y="187097"/>
                  <a:pt x="513619" y="234796"/>
                  <a:pt x="513843" y="282270"/>
                </a:cubicBezTo>
                <a:cubicBezTo>
                  <a:pt x="513843" y="284285"/>
                  <a:pt x="515410" y="286524"/>
                  <a:pt x="516979" y="288092"/>
                </a:cubicBezTo>
                <a:cubicBezTo>
                  <a:pt x="529746" y="301080"/>
                  <a:pt x="542738" y="314068"/>
                  <a:pt x="555729" y="327057"/>
                </a:cubicBezTo>
                <a:cubicBezTo>
                  <a:pt x="564465" y="335790"/>
                  <a:pt x="564465" y="344971"/>
                  <a:pt x="555729" y="353929"/>
                </a:cubicBezTo>
                <a:cubicBezTo>
                  <a:pt x="542738" y="366917"/>
                  <a:pt x="529746" y="379681"/>
                  <a:pt x="516979" y="392893"/>
                </a:cubicBezTo>
                <a:cubicBezTo>
                  <a:pt x="515186" y="394685"/>
                  <a:pt x="514067" y="397820"/>
                  <a:pt x="513843" y="400283"/>
                </a:cubicBezTo>
                <a:cubicBezTo>
                  <a:pt x="513395" y="410584"/>
                  <a:pt x="513619" y="420661"/>
                  <a:pt x="513619" y="430962"/>
                </a:cubicBezTo>
                <a:cubicBezTo>
                  <a:pt x="513619" y="441039"/>
                  <a:pt x="506675" y="448653"/>
                  <a:pt x="497491" y="448653"/>
                </a:cubicBezTo>
                <a:cubicBezTo>
                  <a:pt x="488083" y="448877"/>
                  <a:pt x="480916" y="441263"/>
                  <a:pt x="480916" y="430738"/>
                </a:cubicBezTo>
                <a:cubicBezTo>
                  <a:pt x="480916" y="420437"/>
                  <a:pt x="481139" y="410136"/>
                  <a:pt x="480691" y="400059"/>
                </a:cubicBezTo>
                <a:cubicBezTo>
                  <a:pt x="480691" y="397596"/>
                  <a:pt x="479347" y="394461"/>
                  <a:pt x="477556" y="392670"/>
                </a:cubicBezTo>
                <a:cubicBezTo>
                  <a:pt x="465012" y="379681"/>
                  <a:pt x="452020" y="366917"/>
                  <a:pt x="439252" y="354153"/>
                </a:cubicBezTo>
                <a:cubicBezTo>
                  <a:pt x="429845" y="344747"/>
                  <a:pt x="429845" y="336014"/>
                  <a:pt x="439252" y="326609"/>
                </a:cubicBezTo>
                <a:cubicBezTo>
                  <a:pt x="452020" y="313844"/>
                  <a:pt x="464788" y="301080"/>
                  <a:pt x="477556" y="288092"/>
                </a:cubicBezTo>
                <a:cubicBezTo>
                  <a:pt x="479123" y="286524"/>
                  <a:pt x="480691" y="283837"/>
                  <a:pt x="480691" y="281598"/>
                </a:cubicBezTo>
                <a:cubicBezTo>
                  <a:pt x="480916" y="238155"/>
                  <a:pt x="480916" y="194487"/>
                  <a:pt x="480916" y="151044"/>
                </a:cubicBezTo>
                <a:cubicBezTo>
                  <a:pt x="480916" y="150372"/>
                  <a:pt x="480691" y="149476"/>
                  <a:pt x="480691" y="148133"/>
                </a:cubicBezTo>
                <a:cubicBezTo>
                  <a:pt x="471956" y="151268"/>
                  <a:pt x="463444" y="154179"/>
                  <a:pt x="454932" y="157314"/>
                </a:cubicBezTo>
                <a:cubicBezTo>
                  <a:pt x="441044" y="162241"/>
                  <a:pt x="441044" y="162241"/>
                  <a:pt x="441044" y="177020"/>
                </a:cubicBezTo>
                <a:cubicBezTo>
                  <a:pt x="441044" y="206580"/>
                  <a:pt x="440821" y="235915"/>
                  <a:pt x="441044" y="265251"/>
                </a:cubicBezTo>
                <a:cubicBezTo>
                  <a:pt x="441044" y="272864"/>
                  <a:pt x="438581" y="278911"/>
                  <a:pt x="433205" y="284285"/>
                </a:cubicBezTo>
                <a:cubicBezTo>
                  <a:pt x="415061" y="301752"/>
                  <a:pt x="393110" y="312053"/>
                  <a:pt x="369366" y="319219"/>
                </a:cubicBezTo>
                <a:cubicBezTo>
                  <a:pt x="334199" y="329968"/>
                  <a:pt x="298136" y="332207"/>
                  <a:pt x="261625" y="331535"/>
                </a:cubicBezTo>
                <a:cubicBezTo>
                  <a:pt x="227354" y="330863"/>
                  <a:pt x="193531" y="326385"/>
                  <a:pt x="161276" y="313844"/>
                </a:cubicBezTo>
                <a:cubicBezTo>
                  <a:pt x="144476" y="307350"/>
                  <a:pt x="129021" y="298617"/>
                  <a:pt x="115805" y="286076"/>
                </a:cubicBezTo>
                <a:cubicBezTo>
                  <a:pt x="109533" y="280030"/>
                  <a:pt x="106397" y="273312"/>
                  <a:pt x="106397" y="264355"/>
                </a:cubicBezTo>
                <a:cubicBezTo>
                  <a:pt x="106845" y="231884"/>
                  <a:pt x="106397" y="199190"/>
                  <a:pt x="106621" y="166719"/>
                </a:cubicBezTo>
                <a:cubicBezTo>
                  <a:pt x="106621" y="162465"/>
                  <a:pt x="105277" y="160673"/>
                  <a:pt x="101469" y="159329"/>
                </a:cubicBezTo>
                <a:cubicBezTo>
                  <a:pt x="72350" y="148805"/>
                  <a:pt x="43231" y="137832"/>
                  <a:pt x="14112" y="127307"/>
                </a:cubicBezTo>
                <a:cubicBezTo>
                  <a:pt x="7840" y="125068"/>
                  <a:pt x="3136" y="121261"/>
                  <a:pt x="0" y="115438"/>
                </a:cubicBezTo>
                <a:cubicBezTo>
                  <a:pt x="0" y="112527"/>
                  <a:pt x="0" y="109168"/>
                  <a:pt x="0" y="105809"/>
                </a:cubicBezTo>
                <a:close/>
                <a:moveTo>
                  <a:pt x="64958" y="110736"/>
                </a:moveTo>
                <a:cubicBezTo>
                  <a:pt x="67422" y="111632"/>
                  <a:pt x="68542" y="112079"/>
                  <a:pt x="69662" y="112527"/>
                </a:cubicBezTo>
                <a:cubicBezTo>
                  <a:pt x="135516" y="136936"/>
                  <a:pt x="201595" y="161345"/>
                  <a:pt x="267449" y="185978"/>
                </a:cubicBezTo>
                <a:cubicBezTo>
                  <a:pt x="271481" y="187545"/>
                  <a:pt x="275065" y="187321"/>
                  <a:pt x="279097" y="185754"/>
                </a:cubicBezTo>
                <a:cubicBezTo>
                  <a:pt x="337559" y="164704"/>
                  <a:pt x="396022" y="143430"/>
                  <a:pt x="454484" y="122380"/>
                </a:cubicBezTo>
                <a:cubicBezTo>
                  <a:pt x="465012" y="118573"/>
                  <a:pt x="475540" y="114766"/>
                  <a:pt x="486963" y="110736"/>
                </a:cubicBezTo>
                <a:cubicBezTo>
                  <a:pt x="484499" y="109616"/>
                  <a:pt x="483155" y="108944"/>
                  <a:pt x="481587" y="108272"/>
                </a:cubicBezTo>
                <a:cubicBezTo>
                  <a:pt x="414837" y="84087"/>
                  <a:pt x="348311" y="59903"/>
                  <a:pt x="281561" y="35941"/>
                </a:cubicBezTo>
                <a:cubicBezTo>
                  <a:pt x="278425" y="34822"/>
                  <a:pt x="274393" y="34822"/>
                  <a:pt x="271257" y="35941"/>
                </a:cubicBezTo>
                <a:cubicBezTo>
                  <a:pt x="220634" y="54080"/>
                  <a:pt x="170012" y="72443"/>
                  <a:pt x="119613" y="90805"/>
                </a:cubicBezTo>
                <a:cubicBezTo>
                  <a:pt x="101693" y="97300"/>
                  <a:pt x="83774" y="103794"/>
                  <a:pt x="64958" y="110736"/>
                </a:cubicBezTo>
                <a:close/>
                <a:moveTo>
                  <a:pt x="139772" y="174109"/>
                </a:moveTo>
                <a:cubicBezTo>
                  <a:pt x="139548" y="175453"/>
                  <a:pt x="139548" y="176125"/>
                  <a:pt x="139548" y="176796"/>
                </a:cubicBezTo>
                <a:cubicBezTo>
                  <a:pt x="139548" y="204340"/>
                  <a:pt x="139548" y="232108"/>
                  <a:pt x="139772" y="259652"/>
                </a:cubicBezTo>
                <a:cubicBezTo>
                  <a:pt x="139772" y="261892"/>
                  <a:pt x="141116" y="264579"/>
                  <a:pt x="142908" y="265922"/>
                </a:cubicBezTo>
                <a:cubicBezTo>
                  <a:pt x="152988" y="274880"/>
                  <a:pt x="165084" y="280478"/>
                  <a:pt x="177851" y="284509"/>
                </a:cubicBezTo>
                <a:cubicBezTo>
                  <a:pt x="232506" y="301752"/>
                  <a:pt x="288056" y="302872"/>
                  <a:pt x="344055" y="291451"/>
                </a:cubicBezTo>
                <a:cubicBezTo>
                  <a:pt x="365334" y="287196"/>
                  <a:pt x="385494" y="279806"/>
                  <a:pt x="403189" y="266818"/>
                </a:cubicBezTo>
                <a:cubicBezTo>
                  <a:pt x="406325" y="264579"/>
                  <a:pt x="407669" y="262116"/>
                  <a:pt x="407445" y="258085"/>
                </a:cubicBezTo>
                <a:cubicBezTo>
                  <a:pt x="407221" y="232108"/>
                  <a:pt x="407445" y="206132"/>
                  <a:pt x="407221" y="180155"/>
                </a:cubicBezTo>
                <a:cubicBezTo>
                  <a:pt x="407221" y="178364"/>
                  <a:pt x="406997" y="176573"/>
                  <a:pt x="406997" y="174557"/>
                </a:cubicBezTo>
                <a:cubicBezTo>
                  <a:pt x="404758" y="175229"/>
                  <a:pt x="402965" y="175901"/>
                  <a:pt x="401398" y="176573"/>
                </a:cubicBezTo>
                <a:cubicBezTo>
                  <a:pt x="361974" y="190680"/>
                  <a:pt x="322552" y="205012"/>
                  <a:pt x="283129" y="219120"/>
                </a:cubicBezTo>
                <a:cubicBezTo>
                  <a:pt x="276857" y="221360"/>
                  <a:pt x="270809" y="222255"/>
                  <a:pt x="264089" y="219568"/>
                </a:cubicBezTo>
                <a:cubicBezTo>
                  <a:pt x="225114" y="204788"/>
                  <a:pt x="186139" y="190456"/>
                  <a:pt x="147164" y="176125"/>
                </a:cubicBezTo>
                <a:cubicBezTo>
                  <a:pt x="144924" y="175677"/>
                  <a:pt x="142460" y="175005"/>
                  <a:pt x="139772" y="174109"/>
                </a:cubicBezTo>
                <a:close/>
                <a:moveTo>
                  <a:pt x="496819" y="364230"/>
                </a:moveTo>
                <a:cubicBezTo>
                  <a:pt x="504659" y="356392"/>
                  <a:pt x="512723" y="348330"/>
                  <a:pt x="520115" y="340940"/>
                </a:cubicBezTo>
                <a:cubicBezTo>
                  <a:pt x="512499" y="333327"/>
                  <a:pt x="504435" y="325265"/>
                  <a:pt x="497043" y="317875"/>
                </a:cubicBezTo>
                <a:cubicBezTo>
                  <a:pt x="489427" y="325489"/>
                  <a:pt x="481363" y="333551"/>
                  <a:pt x="473748" y="341165"/>
                </a:cubicBezTo>
                <a:cubicBezTo>
                  <a:pt x="481363" y="348554"/>
                  <a:pt x="489427" y="356616"/>
                  <a:pt x="496819" y="364230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500" name="Рисунок 2">
            <a:extLst>
              <a:ext uri="{FF2B5EF4-FFF2-40B4-BE49-F238E27FC236}">
                <a16:creationId xmlns:a16="http://schemas.microsoft.com/office/drawing/2014/main" id="{008979E9-3DB1-F119-D78E-4ADF6883D311}"/>
              </a:ext>
            </a:extLst>
          </p:cNvPr>
          <p:cNvGrpSpPr/>
          <p:nvPr/>
        </p:nvGrpSpPr>
        <p:grpSpPr>
          <a:xfrm>
            <a:off x="6926647" y="4755513"/>
            <a:ext cx="313792" cy="309959"/>
            <a:chOff x="3951480" y="2668286"/>
            <a:chExt cx="414648" cy="409583"/>
          </a:xfrm>
          <a:solidFill>
            <a:schemeClr val="tx2"/>
          </a:solidFill>
        </p:grpSpPr>
        <p:sp>
          <p:nvSpPr>
            <p:cNvPr id="501" name="Полилиния 500">
              <a:extLst>
                <a:ext uri="{FF2B5EF4-FFF2-40B4-BE49-F238E27FC236}">
                  <a16:creationId xmlns:a16="http://schemas.microsoft.com/office/drawing/2014/main" id="{A4109A0D-C6D5-8AC0-F791-485E779B536B}"/>
                </a:ext>
              </a:extLst>
            </p:cNvPr>
            <p:cNvSpPr/>
            <p:nvPr/>
          </p:nvSpPr>
          <p:spPr>
            <a:xfrm>
              <a:off x="4090033" y="2813627"/>
              <a:ext cx="111200" cy="262675"/>
            </a:xfrm>
            <a:custGeom>
              <a:avLst/>
              <a:gdLst>
                <a:gd name="connsiteX0" fmla="*/ 106945 w 111200"/>
                <a:gd name="connsiteY0" fmla="*/ 42100 h 262675"/>
                <a:gd name="connsiteX1" fmla="*/ 28995 w 111200"/>
                <a:gd name="connsiteY1" fmla="*/ 11421 h 262675"/>
                <a:gd name="connsiteX2" fmla="*/ 323 w 111200"/>
                <a:gd name="connsiteY2" fmla="*/ 0 h 262675"/>
                <a:gd name="connsiteX3" fmla="*/ 100 w 111200"/>
                <a:gd name="connsiteY3" fmla="*/ 2687 h 262675"/>
                <a:gd name="connsiteX4" fmla="*/ 100 w 111200"/>
                <a:gd name="connsiteY4" fmla="*/ 133465 h 262675"/>
                <a:gd name="connsiteX5" fmla="*/ 2339 w 111200"/>
                <a:gd name="connsiteY5" fmla="*/ 137944 h 262675"/>
                <a:gd name="connsiteX6" fmla="*/ 2116 w 111200"/>
                <a:gd name="connsiteY6" fmla="*/ 158994 h 262675"/>
                <a:gd name="connsiteX7" fmla="*/ 100 w 111200"/>
                <a:gd name="connsiteY7" fmla="*/ 162577 h 262675"/>
                <a:gd name="connsiteX8" fmla="*/ 100 w 111200"/>
                <a:gd name="connsiteY8" fmla="*/ 218784 h 262675"/>
                <a:gd name="connsiteX9" fmla="*/ 110753 w 111200"/>
                <a:gd name="connsiteY9" fmla="*/ 262675 h 262675"/>
                <a:gd name="connsiteX10" fmla="*/ 111201 w 111200"/>
                <a:gd name="connsiteY10" fmla="*/ 261108 h 262675"/>
                <a:gd name="connsiteX11" fmla="*/ 111201 w 111200"/>
                <a:gd name="connsiteY11" fmla="*/ 212514 h 262675"/>
                <a:gd name="connsiteX12" fmla="*/ 108737 w 111200"/>
                <a:gd name="connsiteY12" fmla="*/ 208707 h 262675"/>
                <a:gd name="connsiteX13" fmla="*/ 108513 w 111200"/>
                <a:gd name="connsiteY13" fmla="*/ 187210 h 262675"/>
                <a:gd name="connsiteX14" fmla="*/ 111201 w 111200"/>
                <a:gd name="connsiteY14" fmla="*/ 180939 h 262675"/>
                <a:gd name="connsiteX15" fmla="*/ 111201 w 111200"/>
                <a:gd name="connsiteY15" fmla="*/ 48370 h 262675"/>
                <a:gd name="connsiteX16" fmla="*/ 106945 w 111200"/>
                <a:gd name="connsiteY16" fmla="*/ 42100 h 262675"/>
                <a:gd name="connsiteX17" fmla="*/ 81185 w 111200"/>
                <a:gd name="connsiteY17" fmla="*/ 180492 h 262675"/>
                <a:gd name="connsiteX18" fmla="*/ 66626 w 111200"/>
                <a:gd name="connsiteY18" fmla="*/ 191464 h 262675"/>
                <a:gd name="connsiteX19" fmla="*/ 61698 w 111200"/>
                <a:gd name="connsiteY19" fmla="*/ 190344 h 262675"/>
                <a:gd name="connsiteX20" fmla="*/ 38851 w 111200"/>
                <a:gd name="connsiteY20" fmla="*/ 181163 h 262675"/>
                <a:gd name="connsiteX21" fmla="*/ 30115 w 111200"/>
                <a:gd name="connsiteY21" fmla="*/ 162801 h 262675"/>
                <a:gd name="connsiteX22" fmla="*/ 48706 w 111200"/>
                <a:gd name="connsiteY22" fmla="*/ 155411 h 262675"/>
                <a:gd name="connsiteX23" fmla="*/ 72898 w 111200"/>
                <a:gd name="connsiteY23" fmla="*/ 165040 h 262675"/>
                <a:gd name="connsiteX24" fmla="*/ 81185 w 111200"/>
                <a:gd name="connsiteY24" fmla="*/ 180492 h 26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1200" h="262675">
                  <a:moveTo>
                    <a:pt x="106945" y="42100"/>
                  </a:moveTo>
                  <a:cubicBezTo>
                    <a:pt x="80961" y="32023"/>
                    <a:pt x="54978" y="21722"/>
                    <a:pt x="28995" y="11421"/>
                  </a:cubicBezTo>
                  <a:cubicBezTo>
                    <a:pt x="19587" y="7614"/>
                    <a:pt x="10179" y="3807"/>
                    <a:pt x="323" y="0"/>
                  </a:cubicBezTo>
                  <a:cubicBezTo>
                    <a:pt x="100" y="1344"/>
                    <a:pt x="100" y="2015"/>
                    <a:pt x="100" y="2687"/>
                  </a:cubicBezTo>
                  <a:cubicBezTo>
                    <a:pt x="100" y="46355"/>
                    <a:pt x="100" y="89798"/>
                    <a:pt x="100" y="133465"/>
                  </a:cubicBezTo>
                  <a:cubicBezTo>
                    <a:pt x="100" y="135033"/>
                    <a:pt x="1219" y="136824"/>
                    <a:pt x="2339" y="137944"/>
                  </a:cubicBezTo>
                  <a:cubicBezTo>
                    <a:pt x="8835" y="144214"/>
                    <a:pt x="8611" y="152724"/>
                    <a:pt x="2116" y="158994"/>
                  </a:cubicBezTo>
                  <a:cubicBezTo>
                    <a:pt x="1219" y="159889"/>
                    <a:pt x="100" y="161457"/>
                    <a:pt x="100" y="162577"/>
                  </a:cubicBezTo>
                  <a:cubicBezTo>
                    <a:pt x="-124" y="181163"/>
                    <a:pt x="100" y="199974"/>
                    <a:pt x="100" y="218784"/>
                  </a:cubicBezTo>
                  <a:cubicBezTo>
                    <a:pt x="37059" y="233564"/>
                    <a:pt x="73794" y="248120"/>
                    <a:pt x="110753" y="262675"/>
                  </a:cubicBezTo>
                  <a:cubicBezTo>
                    <a:pt x="110977" y="261780"/>
                    <a:pt x="111201" y="261332"/>
                    <a:pt x="111201" y="261108"/>
                  </a:cubicBezTo>
                  <a:cubicBezTo>
                    <a:pt x="111201" y="244985"/>
                    <a:pt x="111201" y="228638"/>
                    <a:pt x="111201" y="212514"/>
                  </a:cubicBezTo>
                  <a:cubicBezTo>
                    <a:pt x="111201" y="211171"/>
                    <a:pt x="109857" y="209603"/>
                    <a:pt x="108737" y="208707"/>
                  </a:cubicBezTo>
                  <a:cubicBezTo>
                    <a:pt x="101793" y="202885"/>
                    <a:pt x="101569" y="192808"/>
                    <a:pt x="108513" y="187210"/>
                  </a:cubicBezTo>
                  <a:cubicBezTo>
                    <a:pt x="110753" y="185418"/>
                    <a:pt x="111201" y="183626"/>
                    <a:pt x="111201" y="180939"/>
                  </a:cubicBezTo>
                  <a:cubicBezTo>
                    <a:pt x="111201" y="136824"/>
                    <a:pt x="111201" y="92485"/>
                    <a:pt x="111201" y="48370"/>
                  </a:cubicBezTo>
                  <a:cubicBezTo>
                    <a:pt x="111201" y="44787"/>
                    <a:pt x="110081" y="43220"/>
                    <a:pt x="106945" y="42100"/>
                  </a:cubicBezTo>
                  <a:close/>
                  <a:moveTo>
                    <a:pt x="81185" y="180492"/>
                  </a:moveTo>
                  <a:cubicBezTo>
                    <a:pt x="79617" y="186985"/>
                    <a:pt x="74465" y="191464"/>
                    <a:pt x="66626" y="191464"/>
                  </a:cubicBezTo>
                  <a:cubicBezTo>
                    <a:pt x="65730" y="191240"/>
                    <a:pt x="63714" y="191016"/>
                    <a:pt x="61698" y="190344"/>
                  </a:cubicBezTo>
                  <a:cubicBezTo>
                    <a:pt x="54082" y="187433"/>
                    <a:pt x="46466" y="184298"/>
                    <a:pt x="38851" y="181163"/>
                  </a:cubicBezTo>
                  <a:cubicBezTo>
                    <a:pt x="30787" y="177804"/>
                    <a:pt x="27203" y="170190"/>
                    <a:pt x="30115" y="162801"/>
                  </a:cubicBezTo>
                  <a:cubicBezTo>
                    <a:pt x="33027" y="155635"/>
                    <a:pt x="40866" y="152500"/>
                    <a:pt x="48706" y="155411"/>
                  </a:cubicBezTo>
                  <a:cubicBezTo>
                    <a:pt x="56770" y="158546"/>
                    <a:pt x="64834" y="161681"/>
                    <a:pt x="72898" y="165040"/>
                  </a:cubicBezTo>
                  <a:cubicBezTo>
                    <a:pt x="79170" y="167727"/>
                    <a:pt x="82529" y="174221"/>
                    <a:pt x="81185" y="18049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2" name="Полилиния 501">
              <a:extLst>
                <a:ext uri="{FF2B5EF4-FFF2-40B4-BE49-F238E27FC236}">
                  <a16:creationId xmlns:a16="http://schemas.microsoft.com/office/drawing/2014/main" id="{431A2DF4-9554-C122-87E7-640AB2F2AC7E}"/>
                </a:ext>
              </a:extLst>
            </p:cNvPr>
            <p:cNvSpPr/>
            <p:nvPr/>
          </p:nvSpPr>
          <p:spPr>
            <a:xfrm>
              <a:off x="4283887" y="2723158"/>
              <a:ext cx="27551" cy="28445"/>
            </a:xfrm>
            <a:custGeom>
              <a:avLst/>
              <a:gdLst>
                <a:gd name="connsiteX0" fmla="*/ 13664 w 27551"/>
                <a:gd name="connsiteY0" fmla="*/ 0 h 28445"/>
                <a:gd name="connsiteX1" fmla="*/ 0 w 27551"/>
                <a:gd name="connsiteY1" fmla="*/ 14780 h 28445"/>
                <a:gd name="connsiteX2" fmla="*/ 13888 w 27551"/>
                <a:gd name="connsiteY2" fmla="*/ 28440 h 28445"/>
                <a:gd name="connsiteX3" fmla="*/ 27551 w 27551"/>
                <a:gd name="connsiteY3" fmla="*/ 14556 h 28445"/>
                <a:gd name="connsiteX4" fmla="*/ 13664 w 27551"/>
                <a:gd name="connsiteY4" fmla="*/ 0 h 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1" h="28445">
                  <a:moveTo>
                    <a:pt x="13664" y="0"/>
                  </a:moveTo>
                  <a:cubicBezTo>
                    <a:pt x="6720" y="0"/>
                    <a:pt x="0" y="7390"/>
                    <a:pt x="0" y="14780"/>
                  </a:cubicBezTo>
                  <a:cubicBezTo>
                    <a:pt x="0" y="21945"/>
                    <a:pt x="6720" y="28663"/>
                    <a:pt x="13888" y="28440"/>
                  </a:cubicBezTo>
                  <a:cubicBezTo>
                    <a:pt x="21056" y="28440"/>
                    <a:pt x="27551" y="21722"/>
                    <a:pt x="27551" y="14556"/>
                  </a:cubicBezTo>
                  <a:cubicBezTo>
                    <a:pt x="27327" y="7166"/>
                    <a:pt x="20607" y="0"/>
                    <a:pt x="1366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3" name="Полилиния 502">
              <a:extLst>
                <a:ext uri="{FF2B5EF4-FFF2-40B4-BE49-F238E27FC236}">
                  <a16:creationId xmlns:a16="http://schemas.microsoft.com/office/drawing/2014/main" id="{B021B739-87D1-6512-2621-42A67FB834ED}"/>
                </a:ext>
              </a:extLst>
            </p:cNvPr>
            <p:cNvSpPr/>
            <p:nvPr/>
          </p:nvSpPr>
          <p:spPr>
            <a:xfrm>
              <a:off x="4228561" y="2848001"/>
              <a:ext cx="110297" cy="229868"/>
            </a:xfrm>
            <a:custGeom>
              <a:avLst/>
              <a:gdLst>
                <a:gd name="connsiteX0" fmla="*/ 109981 w 110297"/>
                <a:gd name="connsiteY0" fmla="*/ 3695 h 229868"/>
                <a:gd name="connsiteX1" fmla="*/ 82206 w 110297"/>
                <a:gd name="connsiteY1" fmla="*/ 46466 h 229868"/>
                <a:gd name="connsiteX2" fmla="*/ 81758 w 110297"/>
                <a:gd name="connsiteY2" fmla="*/ 49377 h 229868"/>
                <a:gd name="connsiteX3" fmla="*/ 82654 w 110297"/>
                <a:gd name="connsiteY3" fmla="*/ 71323 h 229868"/>
                <a:gd name="connsiteX4" fmla="*/ 68766 w 110297"/>
                <a:gd name="connsiteY4" fmla="*/ 83639 h 229868"/>
                <a:gd name="connsiteX5" fmla="*/ 55550 w 110297"/>
                <a:gd name="connsiteY5" fmla="*/ 71099 h 229868"/>
                <a:gd name="connsiteX6" fmla="*/ 56446 w 110297"/>
                <a:gd name="connsiteY6" fmla="*/ 49153 h 229868"/>
                <a:gd name="connsiteX7" fmla="*/ 55550 w 110297"/>
                <a:gd name="connsiteY7" fmla="*/ 45794 h 229868"/>
                <a:gd name="connsiteX8" fmla="*/ 27103 w 110297"/>
                <a:gd name="connsiteY8" fmla="*/ 1903 h 229868"/>
                <a:gd name="connsiteX9" fmla="*/ 22175 w 110297"/>
                <a:gd name="connsiteY9" fmla="*/ 560 h 229868"/>
                <a:gd name="connsiteX10" fmla="*/ 4256 w 110297"/>
                <a:gd name="connsiteY10" fmla="*/ 7725 h 229868"/>
                <a:gd name="connsiteX11" fmla="*/ 0 w 110297"/>
                <a:gd name="connsiteY11" fmla="*/ 13996 h 229868"/>
                <a:gd name="connsiteX12" fmla="*/ 0 w 110297"/>
                <a:gd name="connsiteY12" fmla="*/ 142534 h 229868"/>
                <a:gd name="connsiteX13" fmla="*/ 0 w 110297"/>
                <a:gd name="connsiteY13" fmla="*/ 147013 h 229868"/>
                <a:gd name="connsiteX14" fmla="*/ 1792 w 110297"/>
                <a:gd name="connsiteY14" fmla="*/ 147013 h 229868"/>
                <a:gd name="connsiteX15" fmla="*/ 17471 w 110297"/>
                <a:gd name="connsiteY15" fmla="*/ 158209 h 229868"/>
                <a:gd name="connsiteX16" fmla="*/ 6720 w 110297"/>
                <a:gd name="connsiteY16" fmla="*/ 174557 h 229868"/>
                <a:gd name="connsiteX17" fmla="*/ 224 w 110297"/>
                <a:gd name="connsiteY17" fmla="*/ 176572 h 229868"/>
                <a:gd name="connsiteX18" fmla="*/ 224 w 110297"/>
                <a:gd name="connsiteY18" fmla="*/ 229869 h 229868"/>
                <a:gd name="connsiteX19" fmla="*/ 4704 w 110297"/>
                <a:gd name="connsiteY19" fmla="*/ 228749 h 229868"/>
                <a:gd name="connsiteX20" fmla="*/ 105949 w 110297"/>
                <a:gd name="connsiteY20" fmla="*/ 198518 h 229868"/>
                <a:gd name="connsiteX21" fmla="*/ 110205 w 110297"/>
                <a:gd name="connsiteY21" fmla="*/ 192695 h 229868"/>
                <a:gd name="connsiteX22" fmla="*/ 110205 w 110297"/>
                <a:gd name="connsiteY22" fmla="*/ 8621 h 229868"/>
                <a:gd name="connsiteX23" fmla="*/ 109981 w 110297"/>
                <a:gd name="connsiteY23" fmla="*/ 3695 h 229868"/>
                <a:gd name="connsiteX24" fmla="*/ 73918 w 110297"/>
                <a:gd name="connsiteY24" fmla="*/ 154179 h 229868"/>
                <a:gd name="connsiteX25" fmla="*/ 59582 w 110297"/>
                <a:gd name="connsiteY25" fmla="*/ 158657 h 229868"/>
                <a:gd name="connsiteX26" fmla="*/ 42783 w 110297"/>
                <a:gd name="connsiteY26" fmla="*/ 149476 h 229868"/>
                <a:gd name="connsiteX27" fmla="*/ 52190 w 110297"/>
                <a:gd name="connsiteY27" fmla="*/ 132009 h 229868"/>
                <a:gd name="connsiteX28" fmla="*/ 54879 w 110297"/>
                <a:gd name="connsiteY28" fmla="*/ 130890 h 229868"/>
                <a:gd name="connsiteX29" fmla="*/ 56670 w 110297"/>
                <a:gd name="connsiteY29" fmla="*/ 121932 h 229868"/>
                <a:gd name="connsiteX30" fmla="*/ 72126 w 110297"/>
                <a:gd name="connsiteY30" fmla="*/ 113871 h 229868"/>
                <a:gd name="connsiteX31" fmla="*/ 83102 w 110297"/>
                <a:gd name="connsiteY31" fmla="*/ 126859 h 229868"/>
                <a:gd name="connsiteX32" fmla="*/ 83102 w 110297"/>
                <a:gd name="connsiteY32" fmla="*/ 141639 h 229868"/>
                <a:gd name="connsiteX33" fmla="*/ 73918 w 110297"/>
                <a:gd name="connsiteY33" fmla="*/ 154179 h 22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0297" h="229868">
                  <a:moveTo>
                    <a:pt x="109981" y="3695"/>
                  </a:moveTo>
                  <a:cubicBezTo>
                    <a:pt x="100349" y="18698"/>
                    <a:pt x="91166" y="32582"/>
                    <a:pt x="82206" y="46466"/>
                  </a:cubicBezTo>
                  <a:cubicBezTo>
                    <a:pt x="81758" y="47138"/>
                    <a:pt x="81534" y="48481"/>
                    <a:pt x="81758" y="49377"/>
                  </a:cubicBezTo>
                  <a:cubicBezTo>
                    <a:pt x="81982" y="56767"/>
                    <a:pt x="82878" y="63933"/>
                    <a:pt x="82654" y="71323"/>
                  </a:cubicBezTo>
                  <a:cubicBezTo>
                    <a:pt x="82430" y="78489"/>
                    <a:pt x="75934" y="83863"/>
                    <a:pt x="68766" y="83639"/>
                  </a:cubicBezTo>
                  <a:cubicBezTo>
                    <a:pt x="61822" y="83415"/>
                    <a:pt x="55550" y="78041"/>
                    <a:pt x="55550" y="71099"/>
                  </a:cubicBezTo>
                  <a:cubicBezTo>
                    <a:pt x="55550" y="63933"/>
                    <a:pt x="56222" y="56543"/>
                    <a:pt x="56446" y="49153"/>
                  </a:cubicBezTo>
                  <a:cubicBezTo>
                    <a:pt x="56446" y="48034"/>
                    <a:pt x="55999" y="46914"/>
                    <a:pt x="55550" y="45794"/>
                  </a:cubicBezTo>
                  <a:cubicBezTo>
                    <a:pt x="46143" y="31239"/>
                    <a:pt x="36511" y="16683"/>
                    <a:pt x="27103" y="1903"/>
                  </a:cubicBezTo>
                  <a:cubicBezTo>
                    <a:pt x="25759" y="-336"/>
                    <a:pt x="24415" y="-336"/>
                    <a:pt x="22175" y="560"/>
                  </a:cubicBezTo>
                  <a:cubicBezTo>
                    <a:pt x="16351" y="3023"/>
                    <a:pt x="10304" y="5486"/>
                    <a:pt x="4256" y="7725"/>
                  </a:cubicBezTo>
                  <a:cubicBezTo>
                    <a:pt x="896" y="8845"/>
                    <a:pt x="0" y="10637"/>
                    <a:pt x="0" y="13996"/>
                  </a:cubicBezTo>
                  <a:cubicBezTo>
                    <a:pt x="224" y="56767"/>
                    <a:pt x="0" y="99539"/>
                    <a:pt x="0" y="142534"/>
                  </a:cubicBezTo>
                  <a:cubicBezTo>
                    <a:pt x="0" y="144102"/>
                    <a:pt x="0" y="145445"/>
                    <a:pt x="0" y="147013"/>
                  </a:cubicBezTo>
                  <a:cubicBezTo>
                    <a:pt x="896" y="147013"/>
                    <a:pt x="1344" y="147013"/>
                    <a:pt x="1792" y="147013"/>
                  </a:cubicBezTo>
                  <a:cubicBezTo>
                    <a:pt x="10080" y="146789"/>
                    <a:pt x="16351" y="151268"/>
                    <a:pt x="17471" y="158209"/>
                  </a:cubicBezTo>
                  <a:cubicBezTo>
                    <a:pt x="18815" y="165823"/>
                    <a:pt x="14784" y="171870"/>
                    <a:pt x="6720" y="174557"/>
                  </a:cubicBezTo>
                  <a:cubicBezTo>
                    <a:pt x="4480" y="175229"/>
                    <a:pt x="2464" y="175900"/>
                    <a:pt x="224" y="176572"/>
                  </a:cubicBezTo>
                  <a:cubicBezTo>
                    <a:pt x="224" y="194263"/>
                    <a:pt x="224" y="211954"/>
                    <a:pt x="224" y="229869"/>
                  </a:cubicBezTo>
                  <a:cubicBezTo>
                    <a:pt x="2016" y="229421"/>
                    <a:pt x="3360" y="229197"/>
                    <a:pt x="4704" y="228749"/>
                  </a:cubicBezTo>
                  <a:cubicBezTo>
                    <a:pt x="38527" y="218672"/>
                    <a:pt x="72126" y="208371"/>
                    <a:pt x="105949" y="198518"/>
                  </a:cubicBezTo>
                  <a:cubicBezTo>
                    <a:pt x="109533" y="197398"/>
                    <a:pt x="110205" y="196054"/>
                    <a:pt x="110205" y="192695"/>
                  </a:cubicBezTo>
                  <a:cubicBezTo>
                    <a:pt x="109981" y="131337"/>
                    <a:pt x="110205" y="69979"/>
                    <a:pt x="110205" y="8621"/>
                  </a:cubicBezTo>
                  <a:cubicBezTo>
                    <a:pt x="110429" y="7278"/>
                    <a:pt x="110205" y="6158"/>
                    <a:pt x="109981" y="3695"/>
                  </a:cubicBezTo>
                  <a:close/>
                  <a:moveTo>
                    <a:pt x="73918" y="154179"/>
                  </a:moveTo>
                  <a:cubicBezTo>
                    <a:pt x="69214" y="155970"/>
                    <a:pt x="64510" y="157538"/>
                    <a:pt x="59582" y="158657"/>
                  </a:cubicBezTo>
                  <a:cubicBezTo>
                    <a:pt x="51967" y="160449"/>
                    <a:pt x="44799" y="156194"/>
                    <a:pt x="42783" y="149476"/>
                  </a:cubicBezTo>
                  <a:cubicBezTo>
                    <a:pt x="40543" y="142086"/>
                    <a:pt x="44351" y="134920"/>
                    <a:pt x="52190" y="132009"/>
                  </a:cubicBezTo>
                  <a:cubicBezTo>
                    <a:pt x="53086" y="131561"/>
                    <a:pt x="54206" y="131337"/>
                    <a:pt x="54879" y="130890"/>
                  </a:cubicBezTo>
                  <a:cubicBezTo>
                    <a:pt x="55550" y="127531"/>
                    <a:pt x="55550" y="124619"/>
                    <a:pt x="56670" y="121932"/>
                  </a:cubicBezTo>
                  <a:cubicBezTo>
                    <a:pt x="59134" y="115886"/>
                    <a:pt x="65854" y="112527"/>
                    <a:pt x="72126" y="113871"/>
                  </a:cubicBezTo>
                  <a:cubicBezTo>
                    <a:pt x="78174" y="115214"/>
                    <a:pt x="82878" y="120589"/>
                    <a:pt x="83102" y="126859"/>
                  </a:cubicBezTo>
                  <a:cubicBezTo>
                    <a:pt x="83326" y="131785"/>
                    <a:pt x="83326" y="136712"/>
                    <a:pt x="83102" y="141639"/>
                  </a:cubicBezTo>
                  <a:cubicBezTo>
                    <a:pt x="82654" y="147909"/>
                    <a:pt x="79518" y="152163"/>
                    <a:pt x="73918" y="15417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4" name="Полилиния 503">
              <a:extLst>
                <a:ext uri="{FF2B5EF4-FFF2-40B4-BE49-F238E27FC236}">
                  <a16:creationId xmlns:a16="http://schemas.microsoft.com/office/drawing/2014/main" id="{0EE6FB83-2DB8-E908-AE63-64C9972188C4}"/>
                </a:ext>
              </a:extLst>
            </p:cNvPr>
            <p:cNvSpPr/>
            <p:nvPr/>
          </p:nvSpPr>
          <p:spPr>
            <a:xfrm>
              <a:off x="3951480" y="2811836"/>
              <a:ext cx="111101" cy="252598"/>
            </a:xfrm>
            <a:custGeom>
              <a:avLst/>
              <a:gdLst>
                <a:gd name="connsiteX0" fmla="*/ 0 w 111101"/>
                <a:gd name="connsiteY0" fmla="*/ 252598 h 252598"/>
                <a:gd name="connsiteX1" fmla="*/ 110877 w 111101"/>
                <a:gd name="connsiteY1" fmla="*/ 219680 h 252598"/>
                <a:gd name="connsiteX2" fmla="*/ 110877 w 111101"/>
                <a:gd name="connsiteY2" fmla="*/ 166607 h 252598"/>
                <a:gd name="connsiteX3" fmla="*/ 109085 w 111101"/>
                <a:gd name="connsiteY3" fmla="*/ 166607 h 252598"/>
                <a:gd name="connsiteX4" fmla="*/ 92958 w 111101"/>
                <a:gd name="connsiteY4" fmla="*/ 155635 h 252598"/>
                <a:gd name="connsiteX5" fmla="*/ 104605 w 111101"/>
                <a:gd name="connsiteY5" fmla="*/ 139063 h 252598"/>
                <a:gd name="connsiteX6" fmla="*/ 111101 w 111101"/>
                <a:gd name="connsiteY6" fmla="*/ 137048 h 252598"/>
                <a:gd name="connsiteX7" fmla="*/ 111101 w 111101"/>
                <a:gd name="connsiteY7" fmla="*/ 0 h 252598"/>
                <a:gd name="connsiteX8" fmla="*/ 224 w 111101"/>
                <a:gd name="connsiteY8" fmla="*/ 33142 h 252598"/>
                <a:gd name="connsiteX9" fmla="*/ 0 w 111101"/>
                <a:gd name="connsiteY9" fmla="*/ 252598 h 252598"/>
                <a:gd name="connsiteX10" fmla="*/ 36063 w 111101"/>
                <a:gd name="connsiteY10" fmla="*/ 159217 h 252598"/>
                <a:gd name="connsiteX11" fmla="*/ 52863 w 111101"/>
                <a:gd name="connsiteY11" fmla="*/ 154515 h 252598"/>
                <a:gd name="connsiteX12" fmla="*/ 68766 w 111101"/>
                <a:gd name="connsiteY12" fmla="*/ 164368 h 252598"/>
                <a:gd name="connsiteX13" fmla="*/ 59135 w 111101"/>
                <a:gd name="connsiteY13" fmla="*/ 181163 h 252598"/>
                <a:gd name="connsiteX14" fmla="*/ 43455 w 111101"/>
                <a:gd name="connsiteY14" fmla="*/ 185642 h 252598"/>
                <a:gd name="connsiteX15" fmla="*/ 27551 w 111101"/>
                <a:gd name="connsiteY15" fmla="*/ 174669 h 252598"/>
                <a:gd name="connsiteX16" fmla="*/ 36063 w 111101"/>
                <a:gd name="connsiteY16" fmla="*/ 159217 h 25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101" h="252598">
                  <a:moveTo>
                    <a:pt x="0" y="252598"/>
                  </a:moveTo>
                  <a:cubicBezTo>
                    <a:pt x="37183" y="241626"/>
                    <a:pt x="74142" y="230653"/>
                    <a:pt x="110877" y="219680"/>
                  </a:cubicBezTo>
                  <a:cubicBezTo>
                    <a:pt x="110877" y="201765"/>
                    <a:pt x="110877" y="184298"/>
                    <a:pt x="110877" y="166607"/>
                  </a:cubicBezTo>
                  <a:cubicBezTo>
                    <a:pt x="110205" y="166607"/>
                    <a:pt x="109533" y="166607"/>
                    <a:pt x="109085" y="166607"/>
                  </a:cubicBezTo>
                  <a:cubicBezTo>
                    <a:pt x="99677" y="167727"/>
                    <a:pt x="94078" y="161457"/>
                    <a:pt x="92958" y="155635"/>
                  </a:cubicBezTo>
                  <a:cubicBezTo>
                    <a:pt x="91390" y="148021"/>
                    <a:pt x="96094" y="141750"/>
                    <a:pt x="104605" y="139063"/>
                  </a:cubicBezTo>
                  <a:cubicBezTo>
                    <a:pt x="106845" y="138391"/>
                    <a:pt x="108861" y="137720"/>
                    <a:pt x="111101" y="137048"/>
                  </a:cubicBezTo>
                  <a:cubicBezTo>
                    <a:pt x="111101" y="91365"/>
                    <a:pt x="111101" y="45907"/>
                    <a:pt x="111101" y="0"/>
                  </a:cubicBezTo>
                  <a:cubicBezTo>
                    <a:pt x="73918" y="10973"/>
                    <a:pt x="36959" y="21945"/>
                    <a:pt x="224" y="33142"/>
                  </a:cubicBezTo>
                  <a:cubicBezTo>
                    <a:pt x="0" y="106145"/>
                    <a:pt x="0" y="178924"/>
                    <a:pt x="0" y="252598"/>
                  </a:cubicBezTo>
                  <a:close/>
                  <a:moveTo>
                    <a:pt x="36063" y="159217"/>
                  </a:moveTo>
                  <a:cubicBezTo>
                    <a:pt x="41439" y="157202"/>
                    <a:pt x="47039" y="155635"/>
                    <a:pt x="52863" y="154515"/>
                  </a:cubicBezTo>
                  <a:cubicBezTo>
                    <a:pt x="60254" y="153171"/>
                    <a:pt x="66974" y="157426"/>
                    <a:pt x="68766" y="164368"/>
                  </a:cubicBezTo>
                  <a:cubicBezTo>
                    <a:pt x="70558" y="171758"/>
                    <a:pt x="66750" y="178700"/>
                    <a:pt x="59135" y="181163"/>
                  </a:cubicBezTo>
                  <a:cubicBezTo>
                    <a:pt x="53311" y="182955"/>
                    <a:pt x="47487" y="184522"/>
                    <a:pt x="43455" y="185642"/>
                  </a:cubicBezTo>
                  <a:cubicBezTo>
                    <a:pt x="34719" y="185642"/>
                    <a:pt x="28671" y="180939"/>
                    <a:pt x="27551" y="174669"/>
                  </a:cubicBezTo>
                  <a:cubicBezTo>
                    <a:pt x="26431" y="168175"/>
                    <a:pt x="29791" y="161681"/>
                    <a:pt x="36063" y="15921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5" name="Полилиния 504">
              <a:extLst>
                <a:ext uri="{FF2B5EF4-FFF2-40B4-BE49-F238E27FC236}">
                  <a16:creationId xmlns:a16="http://schemas.microsoft.com/office/drawing/2014/main" id="{F4C0351A-00C5-D4C6-FBFD-B62739265C4E}"/>
                </a:ext>
              </a:extLst>
            </p:cNvPr>
            <p:cNvSpPr/>
            <p:nvPr/>
          </p:nvSpPr>
          <p:spPr>
            <a:xfrm>
              <a:off x="4228881" y="2668286"/>
              <a:ext cx="137247" cy="195277"/>
            </a:xfrm>
            <a:custGeom>
              <a:avLst/>
              <a:gdLst>
                <a:gd name="connsiteX0" fmla="*/ 32383 w 137247"/>
                <a:gd name="connsiteY0" fmla="*/ 10532 h 195277"/>
                <a:gd name="connsiteX1" fmla="*/ 11551 w 137247"/>
                <a:gd name="connsiteY1" fmla="*/ 107720 h 195277"/>
                <a:gd name="connsiteX2" fmla="*/ 66430 w 137247"/>
                <a:gd name="connsiteY2" fmla="*/ 192367 h 195277"/>
                <a:gd name="connsiteX3" fmla="*/ 68446 w 137247"/>
                <a:gd name="connsiteY3" fmla="*/ 195278 h 195277"/>
                <a:gd name="connsiteX4" fmla="*/ 70014 w 137247"/>
                <a:gd name="connsiteY4" fmla="*/ 193486 h 195277"/>
                <a:gd name="connsiteX5" fmla="*/ 126461 w 137247"/>
                <a:gd name="connsiteY5" fmla="*/ 106600 h 195277"/>
                <a:gd name="connsiteX6" fmla="*/ 136764 w 137247"/>
                <a:gd name="connsiteY6" fmla="*/ 61141 h 195277"/>
                <a:gd name="connsiteX7" fmla="*/ 32383 w 137247"/>
                <a:gd name="connsiteY7" fmla="*/ 10532 h 195277"/>
                <a:gd name="connsiteX8" fmla="*/ 68670 w 137247"/>
                <a:gd name="connsiteY8" fmla="*/ 110855 h 195277"/>
                <a:gd name="connsiteX9" fmla="*/ 27231 w 137247"/>
                <a:gd name="connsiteY9" fmla="*/ 69651 h 195277"/>
                <a:gd name="connsiteX10" fmla="*/ 68446 w 137247"/>
                <a:gd name="connsiteY10" fmla="*/ 27551 h 195277"/>
                <a:gd name="connsiteX11" fmla="*/ 109885 w 137247"/>
                <a:gd name="connsiteY11" fmla="*/ 69651 h 195277"/>
                <a:gd name="connsiteX12" fmla="*/ 68670 w 137247"/>
                <a:gd name="connsiteY12" fmla="*/ 110855 h 19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247" h="195277">
                  <a:moveTo>
                    <a:pt x="32383" y="10532"/>
                  </a:moveTo>
                  <a:cubicBezTo>
                    <a:pt x="-544" y="31358"/>
                    <a:pt x="-9952" y="74353"/>
                    <a:pt x="11551" y="107720"/>
                  </a:cubicBezTo>
                  <a:cubicBezTo>
                    <a:pt x="29695" y="135935"/>
                    <a:pt x="48287" y="164151"/>
                    <a:pt x="66430" y="192367"/>
                  </a:cubicBezTo>
                  <a:cubicBezTo>
                    <a:pt x="66878" y="193263"/>
                    <a:pt x="67550" y="194158"/>
                    <a:pt x="68446" y="195278"/>
                  </a:cubicBezTo>
                  <a:cubicBezTo>
                    <a:pt x="69118" y="194382"/>
                    <a:pt x="69790" y="193934"/>
                    <a:pt x="70014" y="193486"/>
                  </a:cubicBezTo>
                  <a:cubicBezTo>
                    <a:pt x="88829" y="164599"/>
                    <a:pt x="107869" y="135711"/>
                    <a:pt x="126461" y="106600"/>
                  </a:cubicBezTo>
                  <a:cubicBezTo>
                    <a:pt x="135420" y="92716"/>
                    <a:pt x="138556" y="77488"/>
                    <a:pt x="136764" y="61141"/>
                  </a:cubicBezTo>
                  <a:cubicBezTo>
                    <a:pt x="131388" y="10980"/>
                    <a:pt x="74942" y="-16340"/>
                    <a:pt x="32383" y="10532"/>
                  </a:cubicBezTo>
                  <a:close/>
                  <a:moveTo>
                    <a:pt x="68670" y="110855"/>
                  </a:moveTo>
                  <a:cubicBezTo>
                    <a:pt x="45599" y="110855"/>
                    <a:pt x="27231" y="92492"/>
                    <a:pt x="27231" y="69651"/>
                  </a:cubicBezTo>
                  <a:cubicBezTo>
                    <a:pt x="27231" y="46585"/>
                    <a:pt x="46047" y="27551"/>
                    <a:pt x="68446" y="27551"/>
                  </a:cubicBezTo>
                  <a:cubicBezTo>
                    <a:pt x="91069" y="27551"/>
                    <a:pt x="109661" y="46585"/>
                    <a:pt x="109885" y="69651"/>
                  </a:cubicBezTo>
                  <a:cubicBezTo>
                    <a:pt x="110109" y="92492"/>
                    <a:pt x="91741" y="110855"/>
                    <a:pt x="68670" y="11085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06" name="Рисунок 2">
            <a:extLst>
              <a:ext uri="{FF2B5EF4-FFF2-40B4-BE49-F238E27FC236}">
                <a16:creationId xmlns:a16="http://schemas.microsoft.com/office/drawing/2014/main" id="{DDB17F4A-D227-4151-59F5-9B8157DDBE39}"/>
              </a:ext>
            </a:extLst>
          </p:cNvPr>
          <p:cNvGrpSpPr/>
          <p:nvPr/>
        </p:nvGrpSpPr>
        <p:grpSpPr>
          <a:xfrm>
            <a:off x="5173215" y="5589981"/>
            <a:ext cx="402419" cy="297667"/>
            <a:chOff x="3247690" y="2785075"/>
            <a:chExt cx="531762" cy="393341"/>
          </a:xfrm>
          <a:solidFill>
            <a:schemeClr val="tx2"/>
          </a:solidFill>
        </p:grpSpPr>
        <p:sp>
          <p:nvSpPr>
            <p:cNvPr id="507" name="Полилиния 506">
              <a:extLst>
                <a:ext uri="{FF2B5EF4-FFF2-40B4-BE49-F238E27FC236}">
                  <a16:creationId xmlns:a16="http://schemas.microsoft.com/office/drawing/2014/main" id="{11D20187-E59A-F934-C5F9-DFBAAE916465}"/>
                </a:ext>
              </a:extLst>
            </p:cNvPr>
            <p:cNvSpPr/>
            <p:nvPr/>
          </p:nvSpPr>
          <p:spPr>
            <a:xfrm>
              <a:off x="3339920" y="2956497"/>
              <a:ext cx="330895" cy="154452"/>
            </a:xfrm>
            <a:custGeom>
              <a:avLst/>
              <a:gdLst>
                <a:gd name="connsiteX0" fmla="*/ 330223 w 330895"/>
                <a:gd name="connsiteY0" fmla="*/ 1120 h 154452"/>
                <a:gd name="connsiteX1" fmla="*/ 323280 w 330895"/>
                <a:gd name="connsiteY1" fmla="*/ 3583 h 154452"/>
                <a:gd name="connsiteX2" fmla="*/ 177235 w 330895"/>
                <a:gd name="connsiteY2" fmla="*/ 56208 h 154452"/>
                <a:gd name="connsiteX3" fmla="*/ 153716 w 330895"/>
                <a:gd name="connsiteY3" fmla="*/ 56879 h 154452"/>
                <a:gd name="connsiteX4" fmla="*/ 9464 w 330895"/>
                <a:gd name="connsiteY4" fmla="*/ 3135 h 154452"/>
                <a:gd name="connsiteX5" fmla="*/ 504 w 330895"/>
                <a:gd name="connsiteY5" fmla="*/ 0 h 154452"/>
                <a:gd name="connsiteX6" fmla="*/ 56 w 330895"/>
                <a:gd name="connsiteY6" fmla="*/ 3359 h 154452"/>
                <a:gd name="connsiteX7" fmla="*/ 280 w 330895"/>
                <a:gd name="connsiteY7" fmla="*/ 105697 h 154452"/>
                <a:gd name="connsiteX8" fmla="*/ 4088 w 330895"/>
                <a:gd name="connsiteY8" fmla="*/ 113535 h 154452"/>
                <a:gd name="connsiteX9" fmla="*/ 47319 w 330895"/>
                <a:gd name="connsiteY9" fmla="*/ 136600 h 154452"/>
                <a:gd name="connsiteX10" fmla="*/ 252498 w 330895"/>
                <a:gd name="connsiteY10" fmla="*/ 145110 h 154452"/>
                <a:gd name="connsiteX11" fmla="*/ 325520 w 330895"/>
                <a:gd name="connsiteY11" fmla="*/ 114654 h 154452"/>
                <a:gd name="connsiteX12" fmla="*/ 330895 w 330895"/>
                <a:gd name="connsiteY12" fmla="*/ 103906 h 154452"/>
                <a:gd name="connsiteX13" fmla="*/ 330671 w 330895"/>
                <a:gd name="connsiteY13" fmla="*/ 7838 h 154452"/>
                <a:gd name="connsiteX14" fmla="*/ 330223 w 330895"/>
                <a:gd name="connsiteY14" fmla="*/ 1120 h 15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0895" h="154452">
                  <a:moveTo>
                    <a:pt x="330223" y="1120"/>
                  </a:moveTo>
                  <a:cubicBezTo>
                    <a:pt x="327536" y="2015"/>
                    <a:pt x="325296" y="2911"/>
                    <a:pt x="323280" y="3583"/>
                  </a:cubicBezTo>
                  <a:cubicBezTo>
                    <a:pt x="274673" y="21050"/>
                    <a:pt x="225842" y="38517"/>
                    <a:pt x="177235" y="56208"/>
                  </a:cubicBezTo>
                  <a:cubicBezTo>
                    <a:pt x="169395" y="59119"/>
                    <a:pt x="162004" y="60015"/>
                    <a:pt x="153716" y="56879"/>
                  </a:cubicBezTo>
                  <a:cubicBezTo>
                    <a:pt x="105781" y="38741"/>
                    <a:pt x="57623" y="21050"/>
                    <a:pt x="9464" y="3135"/>
                  </a:cubicBezTo>
                  <a:cubicBezTo>
                    <a:pt x="6552" y="2015"/>
                    <a:pt x="3640" y="1120"/>
                    <a:pt x="504" y="0"/>
                  </a:cubicBezTo>
                  <a:cubicBezTo>
                    <a:pt x="280" y="1792"/>
                    <a:pt x="56" y="2687"/>
                    <a:pt x="56" y="3359"/>
                  </a:cubicBezTo>
                  <a:cubicBezTo>
                    <a:pt x="56" y="37397"/>
                    <a:pt x="-168" y="71435"/>
                    <a:pt x="280" y="105697"/>
                  </a:cubicBezTo>
                  <a:cubicBezTo>
                    <a:pt x="280" y="108384"/>
                    <a:pt x="2072" y="111743"/>
                    <a:pt x="4088" y="113535"/>
                  </a:cubicBezTo>
                  <a:cubicBezTo>
                    <a:pt x="16632" y="124508"/>
                    <a:pt x="31639" y="131674"/>
                    <a:pt x="47319" y="136600"/>
                  </a:cubicBezTo>
                  <a:cubicBezTo>
                    <a:pt x="114965" y="158098"/>
                    <a:pt x="183507" y="159217"/>
                    <a:pt x="252498" y="145110"/>
                  </a:cubicBezTo>
                  <a:cubicBezTo>
                    <a:pt x="278705" y="139735"/>
                    <a:pt x="303568" y="130778"/>
                    <a:pt x="325520" y="114654"/>
                  </a:cubicBezTo>
                  <a:cubicBezTo>
                    <a:pt x="329327" y="111967"/>
                    <a:pt x="330895" y="108832"/>
                    <a:pt x="330895" y="103906"/>
                  </a:cubicBezTo>
                  <a:cubicBezTo>
                    <a:pt x="330671" y="71883"/>
                    <a:pt x="330671" y="39860"/>
                    <a:pt x="330671" y="7838"/>
                  </a:cubicBezTo>
                  <a:cubicBezTo>
                    <a:pt x="330447" y="6046"/>
                    <a:pt x="330223" y="3807"/>
                    <a:pt x="330223" y="112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8" name="Полилиния 507">
              <a:extLst>
                <a:ext uri="{FF2B5EF4-FFF2-40B4-BE49-F238E27FC236}">
                  <a16:creationId xmlns:a16="http://schemas.microsoft.com/office/drawing/2014/main" id="{C4F95F51-5637-26CB-E91A-A5039CD920AA}"/>
                </a:ext>
              </a:extLst>
            </p:cNvPr>
            <p:cNvSpPr/>
            <p:nvPr/>
          </p:nvSpPr>
          <p:spPr>
            <a:xfrm>
              <a:off x="3247690" y="2785075"/>
              <a:ext cx="521234" cy="187214"/>
            </a:xfrm>
            <a:custGeom>
              <a:avLst/>
              <a:gdLst>
                <a:gd name="connsiteX0" fmla="*/ 514514 w 521234"/>
                <a:gd name="connsiteY0" fmla="*/ 90358 h 187214"/>
                <a:gd name="connsiteX1" fmla="*/ 267449 w 521234"/>
                <a:gd name="connsiteY1" fmla="*/ 1008 h 187214"/>
                <a:gd name="connsiteX2" fmla="*/ 254681 w 521234"/>
                <a:gd name="connsiteY2" fmla="*/ 1008 h 187214"/>
                <a:gd name="connsiteX3" fmla="*/ 67422 w 521234"/>
                <a:gd name="connsiteY3" fmla="*/ 68636 h 187214"/>
                <a:gd name="connsiteX4" fmla="*/ 0 w 521234"/>
                <a:gd name="connsiteY4" fmla="*/ 93045 h 187214"/>
                <a:gd name="connsiteX5" fmla="*/ 5824 w 521234"/>
                <a:gd name="connsiteY5" fmla="*/ 95284 h 187214"/>
                <a:gd name="connsiteX6" fmla="*/ 250201 w 521234"/>
                <a:gd name="connsiteY6" fmla="*/ 185978 h 187214"/>
                <a:gd name="connsiteX7" fmla="*/ 264537 w 521234"/>
                <a:gd name="connsiteY7" fmla="*/ 185754 h 187214"/>
                <a:gd name="connsiteX8" fmla="*/ 481139 w 521234"/>
                <a:gd name="connsiteY8" fmla="*/ 107601 h 187214"/>
                <a:gd name="connsiteX9" fmla="*/ 521234 w 521234"/>
                <a:gd name="connsiteY9" fmla="*/ 93045 h 187214"/>
                <a:gd name="connsiteX10" fmla="*/ 514514 w 521234"/>
                <a:gd name="connsiteY10" fmla="*/ 90358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1234" h="187214">
                  <a:moveTo>
                    <a:pt x="514514" y="90358"/>
                  </a:moveTo>
                  <a:cubicBezTo>
                    <a:pt x="432085" y="60574"/>
                    <a:pt x="349879" y="30567"/>
                    <a:pt x="267449" y="1008"/>
                  </a:cubicBezTo>
                  <a:cubicBezTo>
                    <a:pt x="263641" y="-336"/>
                    <a:pt x="258489" y="-336"/>
                    <a:pt x="254681" y="1008"/>
                  </a:cubicBezTo>
                  <a:cubicBezTo>
                    <a:pt x="192187" y="23401"/>
                    <a:pt x="129693" y="46018"/>
                    <a:pt x="67422" y="68636"/>
                  </a:cubicBezTo>
                  <a:cubicBezTo>
                    <a:pt x="45471" y="76697"/>
                    <a:pt x="23519" y="84535"/>
                    <a:pt x="0" y="93045"/>
                  </a:cubicBezTo>
                  <a:cubicBezTo>
                    <a:pt x="2912" y="94164"/>
                    <a:pt x="4256" y="94836"/>
                    <a:pt x="5824" y="95284"/>
                  </a:cubicBezTo>
                  <a:cubicBezTo>
                    <a:pt x="87358" y="125515"/>
                    <a:pt x="168667" y="155523"/>
                    <a:pt x="250201" y="185978"/>
                  </a:cubicBezTo>
                  <a:cubicBezTo>
                    <a:pt x="255129" y="187769"/>
                    <a:pt x="259609" y="187545"/>
                    <a:pt x="264537" y="185754"/>
                  </a:cubicBezTo>
                  <a:cubicBezTo>
                    <a:pt x="336663" y="159553"/>
                    <a:pt x="409013" y="133577"/>
                    <a:pt x="481139" y="107601"/>
                  </a:cubicBezTo>
                  <a:cubicBezTo>
                    <a:pt x="494131" y="102898"/>
                    <a:pt x="507123" y="98195"/>
                    <a:pt x="521234" y="93045"/>
                  </a:cubicBezTo>
                  <a:cubicBezTo>
                    <a:pt x="518098" y="91925"/>
                    <a:pt x="516306" y="91029"/>
                    <a:pt x="514514" y="9035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9" name="Полилиния 508">
              <a:extLst>
                <a:ext uri="{FF2B5EF4-FFF2-40B4-BE49-F238E27FC236}">
                  <a16:creationId xmlns:a16="http://schemas.microsoft.com/office/drawing/2014/main" id="{A7984473-5AC9-1719-CFDD-41444B8BBC0F}"/>
                </a:ext>
              </a:extLst>
            </p:cNvPr>
            <p:cNvSpPr/>
            <p:nvPr/>
          </p:nvSpPr>
          <p:spPr>
            <a:xfrm>
              <a:off x="3682687" y="2874313"/>
              <a:ext cx="96765" cy="304103"/>
            </a:xfrm>
            <a:custGeom>
              <a:avLst/>
              <a:gdLst>
                <a:gd name="connsiteX0" fmla="*/ 60478 w 96765"/>
                <a:gd name="connsiteY0" fmla="*/ 219232 h 304103"/>
                <a:gd name="connsiteX1" fmla="*/ 60478 w 96765"/>
                <a:gd name="connsiteY1" fmla="*/ 0 h 304103"/>
                <a:gd name="connsiteX2" fmla="*/ 36287 w 96765"/>
                <a:gd name="connsiteY2" fmla="*/ 0 h 304103"/>
                <a:gd name="connsiteX3" fmla="*/ 36287 w 96765"/>
                <a:gd name="connsiteY3" fmla="*/ 219680 h 304103"/>
                <a:gd name="connsiteX4" fmla="*/ 0 w 96765"/>
                <a:gd name="connsiteY4" fmla="*/ 255957 h 304103"/>
                <a:gd name="connsiteX5" fmla="*/ 48159 w 96765"/>
                <a:gd name="connsiteY5" fmla="*/ 304103 h 304103"/>
                <a:gd name="connsiteX6" fmla="*/ 96766 w 96765"/>
                <a:gd name="connsiteY6" fmla="*/ 255286 h 304103"/>
                <a:gd name="connsiteX7" fmla="*/ 60478 w 96765"/>
                <a:gd name="connsiteY7" fmla="*/ 219232 h 30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65" h="304103">
                  <a:moveTo>
                    <a:pt x="60478" y="219232"/>
                  </a:moveTo>
                  <a:lnTo>
                    <a:pt x="60478" y="0"/>
                  </a:lnTo>
                  <a:lnTo>
                    <a:pt x="36287" y="0"/>
                  </a:lnTo>
                  <a:lnTo>
                    <a:pt x="36287" y="219680"/>
                  </a:lnTo>
                  <a:cubicBezTo>
                    <a:pt x="24191" y="231772"/>
                    <a:pt x="11872" y="244089"/>
                    <a:pt x="0" y="255957"/>
                  </a:cubicBezTo>
                  <a:cubicBezTo>
                    <a:pt x="15680" y="271633"/>
                    <a:pt x="32255" y="288204"/>
                    <a:pt x="48159" y="304103"/>
                  </a:cubicBezTo>
                  <a:cubicBezTo>
                    <a:pt x="64510" y="287756"/>
                    <a:pt x="81310" y="270961"/>
                    <a:pt x="96766" y="255286"/>
                  </a:cubicBezTo>
                  <a:cubicBezTo>
                    <a:pt x="84670" y="243417"/>
                    <a:pt x="72350" y="231100"/>
                    <a:pt x="60478" y="21923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10" name="Рисунок 2">
            <a:extLst>
              <a:ext uri="{FF2B5EF4-FFF2-40B4-BE49-F238E27FC236}">
                <a16:creationId xmlns:a16="http://schemas.microsoft.com/office/drawing/2014/main" id="{8683CF32-7368-4024-83AE-F72B240C8ECB}"/>
              </a:ext>
            </a:extLst>
          </p:cNvPr>
          <p:cNvGrpSpPr/>
          <p:nvPr/>
        </p:nvGrpSpPr>
        <p:grpSpPr>
          <a:xfrm>
            <a:off x="5656188" y="5590447"/>
            <a:ext cx="346895" cy="296735"/>
            <a:chOff x="2597659" y="2699868"/>
            <a:chExt cx="458391" cy="392109"/>
          </a:xfrm>
          <a:solidFill>
            <a:schemeClr val="tx2"/>
          </a:solidFill>
        </p:grpSpPr>
        <p:sp>
          <p:nvSpPr>
            <p:cNvPr id="511" name="Полилиния 510">
              <a:extLst>
                <a:ext uri="{FF2B5EF4-FFF2-40B4-BE49-F238E27FC236}">
                  <a16:creationId xmlns:a16="http://schemas.microsoft.com/office/drawing/2014/main" id="{B376DE65-48D5-2A8D-F1A6-9051DECC444F}"/>
                </a:ext>
              </a:extLst>
            </p:cNvPr>
            <p:cNvSpPr/>
            <p:nvPr/>
          </p:nvSpPr>
          <p:spPr>
            <a:xfrm>
              <a:off x="2866676" y="2821913"/>
              <a:ext cx="17471" cy="17466"/>
            </a:xfrm>
            <a:custGeom>
              <a:avLst/>
              <a:gdLst>
                <a:gd name="connsiteX0" fmla="*/ 17471 w 17471"/>
                <a:gd name="connsiteY0" fmla="*/ 0 h 17466"/>
                <a:gd name="connsiteX1" fmla="*/ 0 w 17471"/>
                <a:gd name="connsiteY1" fmla="*/ 0 h 17466"/>
                <a:gd name="connsiteX2" fmla="*/ 0 w 17471"/>
                <a:gd name="connsiteY2" fmla="*/ 17467 h 17466"/>
                <a:gd name="connsiteX3" fmla="*/ 17471 w 17471"/>
                <a:gd name="connsiteY3" fmla="*/ 17467 h 17466"/>
                <a:gd name="connsiteX4" fmla="*/ 17471 w 17471"/>
                <a:gd name="connsiteY4" fmla="*/ 0 h 1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1" h="17466">
                  <a:moveTo>
                    <a:pt x="17471" y="0"/>
                  </a:moveTo>
                  <a:cubicBezTo>
                    <a:pt x="11424" y="0"/>
                    <a:pt x="5824" y="0"/>
                    <a:pt x="0" y="0"/>
                  </a:cubicBezTo>
                  <a:cubicBezTo>
                    <a:pt x="0" y="6270"/>
                    <a:pt x="0" y="11868"/>
                    <a:pt x="0" y="17467"/>
                  </a:cubicBezTo>
                  <a:cubicBezTo>
                    <a:pt x="6048" y="17467"/>
                    <a:pt x="11872" y="17467"/>
                    <a:pt x="17471" y="17467"/>
                  </a:cubicBezTo>
                  <a:cubicBezTo>
                    <a:pt x="17471" y="11644"/>
                    <a:pt x="17471" y="5822"/>
                    <a:pt x="1747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2" name="Полилиния 511">
              <a:extLst>
                <a:ext uri="{FF2B5EF4-FFF2-40B4-BE49-F238E27FC236}">
                  <a16:creationId xmlns:a16="http://schemas.microsoft.com/office/drawing/2014/main" id="{A95A2B43-FA19-7EE8-8F19-8B1A755631B7}"/>
                </a:ext>
              </a:extLst>
            </p:cNvPr>
            <p:cNvSpPr/>
            <p:nvPr/>
          </p:nvSpPr>
          <p:spPr>
            <a:xfrm>
              <a:off x="2793430" y="3009122"/>
              <a:ext cx="17695" cy="82855"/>
            </a:xfrm>
            <a:custGeom>
              <a:avLst/>
              <a:gdLst>
                <a:gd name="connsiteX0" fmla="*/ 0 w 17695"/>
                <a:gd name="connsiteY0" fmla="*/ 82856 h 82855"/>
                <a:gd name="connsiteX1" fmla="*/ 17696 w 17695"/>
                <a:gd name="connsiteY1" fmla="*/ 82856 h 82855"/>
                <a:gd name="connsiteX2" fmla="*/ 17696 w 17695"/>
                <a:gd name="connsiteY2" fmla="*/ 0 h 82855"/>
                <a:gd name="connsiteX3" fmla="*/ 0 w 17695"/>
                <a:gd name="connsiteY3" fmla="*/ 0 h 82855"/>
                <a:gd name="connsiteX4" fmla="*/ 0 w 17695"/>
                <a:gd name="connsiteY4" fmla="*/ 82856 h 8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82855">
                  <a:moveTo>
                    <a:pt x="0" y="82856"/>
                  </a:moveTo>
                  <a:cubicBezTo>
                    <a:pt x="6048" y="82856"/>
                    <a:pt x="11648" y="82856"/>
                    <a:pt x="17696" y="82856"/>
                  </a:cubicBezTo>
                  <a:cubicBezTo>
                    <a:pt x="17696" y="54864"/>
                    <a:pt x="17696" y="27544"/>
                    <a:pt x="17696" y="0"/>
                  </a:cubicBezTo>
                  <a:cubicBezTo>
                    <a:pt x="11648" y="0"/>
                    <a:pt x="6048" y="0"/>
                    <a:pt x="0" y="0"/>
                  </a:cubicBezTo>
                  <a:cubicBezTo>
                    <a:pt x="0" y="27768"/>
                    <a:pt x="0" y="55312"/>
                    <a:pt x="0" y="8285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3" name="Полилиния 512">
              <a:extLst>
                <a:ext uri="{FF2B5EF4-FFF2-40B4-BE49-F238E27FC236}">
                  <a16:creationId xmlns:a16="http://schemas.microsoft.com/office/drawing/2014/main" id="{98B5AB3E-4746-4F6B-4C8E-0511CB7D960B}"/>
                </a:ext>
              </a:extLst>
            </p:cNvPr>
            <p:cNvSpPr/>
            <p:nvPr/>
          </p:nvSpPr>
          <p:spPr>
            <a:xfrm>
              <a:off x="2842261" y="3009122"/>
              <a:ext cx="17471" cy="82631"/>
            </a:xfrm>
            <a:custGeom>
              <a:avLst/>
              <a:gdLst>
                <a:gd name="connsiteX0" fmla="*/ 0 w 17471"/>
                <a:gd name="connsiteY0" fmla="*/ 82632 h 82631"/>
                <a:gd name="connsiteX1" fmla="*/ 17471 w 17471"/>
                <a:gd name="connsiteY1" fmla="*/ 82632 h 82631"/>
                <a:gd name="connsiteX2" fmla="*/ 17471 w 17471"/>
                <a:gd name="connsiteY2" fmla="*/ 0 h 82631"/>
                <a:gd name="connsiteX3" fmla="*/ 0 w 17471"/>
                <a:gd name="connsiteY3" fmla="*/ 0 h 82631"/>
                <a:gd name="connsiteX4" fmla="*/ 0 w 17471"/>
                <a:gd name="connsiteY4" fmla="*/ 82632 h 8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1" h="82631">
                  <a:moveTo>
                    <a:pt x="0" y="82632"/>
                  </a:moveTo>
                  <a:cubicBezTo>
                    <a:pt x="6048" y="82632"/>
                    <a:pt x="11872" y="82632"/>
                    <a:pt x="17471" y="82632"/>
                  </a:cubicBezTo>
                  <a:cubicBezTo>
                    <a:pt x="17471" y="54864"/>
                    <a:pt x="17471" y="27320"/>
                    <a:pt x="17471" y="0"/>
                  </a:cubicBezTo>
                  <a:cubicBezTo>
                    <a:pt x="11424" y="0"/>
                    <a:pt x="5824" y="0"/>
                    <a:pt x="0" y="0"/>
                  </a:cubicBezTo>
                  <a:cubicBezTo>
                    <a:pt x="0" y="27992"/>
                    <a:pt x="0" y="55312"/>
                    <a:pt x="0" y="8263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4" name="Полилиния 513">
              <a:extLst>
                <a:ext uri="{FF2B5EF4-FFF2-40B4-BE49-F238E27FC236}">
                  <a16:creationId xmlns:a16="http://schemas.microsoft.com/office/drawing/2014/main" id="{184467E8-86CC-5586-A218-8AFEB2308173}"/>
                </a:ext>
              </a:extLst>
            </p:cNvPr>
            <p:cNvSpPr/>
            <p:nvPr/>
          </p:nvSpPr>
          <p:spPr>
            <a:xfrm>
              <a:off x="2712120" y="2699868"/>
              <a:ext cx="228921" cy="50161"/>
            </a:xfrm>
            <a:custGeom>
              <a:avLst/>
              <a:gdLst>
                <a:gd name="connsiteX0" fmla="*/ 228922 w 228921"/>
                <a:gd name="connsiteY0" fmla="*/ 0 h 50161"/>
                <a:gd name="connsiteX1" fmla="*/ 0 w 228921"/>
                <a:gd name="connsiteY1" fmla="*/ 0 h 50161"/>
                <a:gd name="connsiteX2" fmla="*/ 0 w 228921"/>
                <a:gd name="connsiteY2" fmla="*/ 50161 h 50161"/>
                <a:gd name="connsiteX3" fmla="*/ 228922 w 228921"/>
                <a:gd name="connsiteY3" fmla="*/ 50161 h 50161"/>
                <a:gd name="connsiteX4" fmla="*/ 228922 w 228921"/>
                <a:gd name="connsiteY4" fmla="*/ 0 h 50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921" h="50161">
                  <a:moveTo>
                    <a:pt x="228922" y="0"/>
                  </a:moveTo>
                  <a:cubicBezTo>
                    <a:pt x="152540" y="0"/>
                    <a:pt x="76382" y="0"/>
                    <a:pt x="0" y="0"/>
                  </a:cubicBezTo>
                  <a:cubicBezTo>
                    <a:pt x="0" y="16795"/>
                    <a:pt x="0" y="33142"/>
                    <a:pt x="0" y="50161"/>
                  </a:cubicBezTo>
                  <a:cubicBezTo>
                    <a:pt x="76606" y="50161"/>
                    <a:pt x="152764" y="50161"/>
                    <a:pt x="228922" y="50161"/>
                  </a:cubicBezTo>
                  <a:cubicBezTo>
                    <a:pt x="228922" y="33142"/>
                    <a:pt x="228922" y="16571"/>
                    <a:pt x="22892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5" name="Полилиния 514">
              <a:extLst>
                <a:ext uri="{FF2B5EF4-FFF2-40B4-BE49-F238E27FC236}">
                  <a16:creationId xmlns:a16="http://schemas.microsoft.com/office/drawing/2014/main" id="{E33D0C90-A3F2-9714-59C7-0553DF4EE579}"/>
                </a:ext>
              </a:extLst>
            </p:cNvPr>
            <p:cNvSpPr/>
            <p:nvPr/>
          </p:nvSpPr>
          <p:spPr>
            <a:xfrm>
              <a:off x="2866676" y="2919548"/>
              <a:ext cx="17695" cy="17467"/>
            </a:xfrm>
            <a:custGeom>
              <a:avLst/>
              <a:gdLst>
                <a:gd name="connsiteX0" fmla="*/ 0 w 17695"/>
                <a:gd name="connsiteY0" fmla="*/ 17467 h 17467"/>
                <a:gd name="connsiteX1" fmla="*/ 17695 w 17695"/>
                <a:gd name="connsiteY1" fmla="*/ 17467 h 17467"/>
                <a:gd name="connsiteX2" fmla="*/ 17695 w 17695"/>
                <a:gd name="connsiteY2" fmla="*/ 0 h 17467"/>
                <a:gd name="connsiteX3" fmla="*/ 0 w 17695"/>
                <a:gd name="connsiteY3" fmla="*/ 0 h 17467"/>
                <a:gd name="connsiteX4" fmla="*/ 0 w 17695"/>
                <a:gd name="connsiteY4" fmla="*/ 17467 h 1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467">
                  <a:moveTo>
                    <a:pt x="0" y="17467"/>
                  </a:moveTo>
                  <a:cubicBezTo>
                    <a:pt x="6048" y="17467"/>
                    <a:pt x="11872" y="17467"/>
                    <a:pt x="17695" y="17467"/>
                  </a:cubicBezTo>
                  <a:cubicBezTo>
                    <a:pt x="17695" y="11421"/>
                    <a:pt x="17695" y="5822"/>
                    <a:pt x="17695" y="0"/>
                  </a:cubicBezTo>
                  <a:cubicBezTo>
                    <a:pt x="11648" y="0"/>
                    <a:pt x="5824" y="0"/>
                    <a:pt x="0" y="0"/>
                  </a:cubicBezTo>
                  <a:cubicBezTo>
                    <a:pt x="0" y="6046"/>
                    <a:pt x="0" y="11869"/>
                    <a:pt x="0" y="1746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6" name="Полилиния 515">
              <a:extLst>
                <a:ext uri="{FF2B5EF4-FFF2-40B4-BE49-F238E27FC236}">
                  <a16:creationId xmlns:a16="http://schemas.microsoft.com/office/drawing/2014/main" id="{4B71F252-F316-262F-E326-7861A6E48D70}"/>
                </a:ext>
              </a:extLst>
            </p:cNvPr>
            <p:cNvSpPr/>
            <p:nvPr/>
          </p:nvSpPr>
          <p:spPr>
            <a:xfrm>
              <a:off x="2989201" y="2894800"/>
              <a:ext cx="66849" cy="197177"/>
            </a:xfrm>
            <a:custGeom>
              <a:avLst/>
              <a:gdLst>
                <a:gd name="connsiteX0" fmla="*/ 44351 w 66849"/>
                <a:gd name="connsiteY0" fmla="*/ 563 h 197177"/>
                <a:gd name="connsiteX1" fmla="*/ 0 w 66849"/>
                <a:gd name="connsiteY1" fmla="*/ 339 h 197177"/>
                <a:gd name="connsiteX2" fmla="*/ 0 w 66849"/>
                <a:gd name="connsiteY2" fmla="*/ 197178 h 197177"/>
                <a:gd name="connsiteX3" fmla="*/ 66302 w 66849"/>
                <a:gd name="connsiteY3" fmla="*/ 197178 h 197177"/>
                <a:gd name="connsiteX4" fmla="*/ 66750 w 66849"/>
                <a:gd name="connsiteY4" fmla="*/ 194939 h 197177"/>
                <a:gd name="connsiteX5" fmla="*/ 66750 w 66849"/>
                <a:gd name="connsiteY5" fmla="*/ 25420 h 197177"/>
                <a:gd name="connsiteX6" fmla="*/ 44351 w 66849"/>
                <a:gd name="connsiteY6" fmla="*/ 563 h 19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49" h="197177">
                  <a:moveTo>
                    <a:pt x="44351" y="563"/>
                  </a:moveTo>
                  <a:cubicBezTo>
                    <a:pt x="29567" y="-557"/>
                    <a:pt x="14784" y="339"/>
                    <a:pt x="0" y="339"/>
                  </a:cubicBezTo>
                  <a:cubicBezTo>
                    <a:pt x="0" y="66176"/>
                    <a:pt x="0" y="131789"/>
                    <a:pt x="0" y="197178"/>
                  </a:cubicBezTo>
                  <a:cubicBezTo>
                    <a:pt x="22399" y="197178"/>
                    <a:pt x="44127" y="197178"/>
                    <a:pt x="66302" y="197178"/>
                  </a:cubicBezTo>
                  <a:cubicBezTo>
                    <a:pt x="66526" y="196282"/>
                    <a:pt x="66750" y="195610"/>
                    <a:pt x="66750" y="194939"/>
                  </a:cubicBezTo>
                  <a:cubicBezTo>
                    <a:pt x="66750" y="138507"/>
                    <a:pt x="66974" y="81852"/>
                    <a:pt x="66750" y="25420"/>
                  </a:cubicBezTo>
                  <a:cubicBezTo>
                    <a:pt x="66302" y="12432"/>
                    <a:pt x="57342" y="1459"/>
                    <a:pt x="44351" y="5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7" name="Полилиния 516">
              <a:extLst>
                <a:ext uri="{FF2B5EF4-FFF2-40B4-BE49-F238E27FC236}">
                  <a16:creationId xmlns:a16="http://schemas.microsoft.com/office/drawing/2014/main" id="{8C95FC22-F9B5-FEBB-8E17-329C2BCE48E6}"/>
                </a:ext>
              </a:extLst>
            </p:cNvPr>
            <p:cNvSpPr/>
            <p:nvPr/>
          </p:nvSpPr>
          <p:spPr>
            <a:xfrm>
              <a:off x="2769239" y="2822137"/>
              <a:ext cx="17695" cy="17242"/>
            </a:xfrm>
            <a:custGeom>
              <a:avLst/>
              <a:gdLst>
                <a:gd name="connsiteX0" fmla="*/ 17695 w 17695"/>
                <a:gd name="connsiteY0" fmla="*/ 0 h 17242"/>
                <a:gd name="connsiteX1" fmla="*/ 0 w 17695"/>
                <a:gd name="connsiteY1" fmla="*/ 0 h 17242"/>
                <a:gd name="connsiteX2" fmla="*/ 0 w 17695"/>
                <a:gd name="connsiteY2" fmla="*/ 17243 h 17242"/>
                <a:gd name="connsiteX3" fmla="*/ 17695 w 17695"/>
                <a:gd name="connsiteY3" fmla="*/ 17243 h 17242"/>
                <a:gd name="connsiteX4" fmla="*/ 17695 w 17695"/>
                <a:gd name="connsiteY4" fmla="*/ 0 h 1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242">
                  <a:moveTo>
                    <a:pt x="17695" y="0"/>
                  </a:moveTo>
                  <a:cubicBezTo>
                    <a:pt x="11424" y="0"/>
                    <a:pt x="5600" y="0"/>
                    <a:pt x="0" y="0"/>
                  </a:cubicBezTo>
                  <a:cubicBezTo>
                    <a:pt x="0" y="6046"/>
                    <a:pt x="0" y="11644"/>
                    <a:pt x="0" y="17243"/>
                  </a:cubicBezTo>
                  <a:cubicBezTo>
                    <a:pt x="6048" y="17243"/>
                    <a:pt x="11872" y="17243"/>
                    <a:pt x="17695" y="17243"/>
                  </a:cubicBezTo>
                  <a:cubicBezTo>
                    <a:pt x="17695" y="11421"/>
                    <a:pt x="17695" y="5822"/>
                    <a:pt x="1769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8" name="Полилиния 517">
              <a:extLst>
                <a:ext uri="{FF2B5EF4-FFF2-40B4-BE49-F238E27FC236}">
                  <a16:creationId xmlns:a16="http://schemas.microsoft.com/office/drawing/2014/main" id="{CB8CBE2F-DC65-83AE-38DE-97D6430C083F}"/>
                </a:ext>
              </a:extLst>
            </p:cNvPr>
            <p:cNvSpPr/>
            <p:nvPr/>
          </p:nvSpPr>
          <p:spPr>
            <a:xfrm>
              <a:off x="2769015" y="2919548"/>
              <a:ext cx="17695" cy="17690"/>
            </a:xfrm>
            <a:custGeom>
              <a:avLst/>
              <a:gdLst>
                <a:gd name="connsiteX0" fmla="*/ 0 w 17695"/>
                <a:gd name="connsiteY0" fmla="*/ 17691 h 17690"/>
                <a:gd name="connsiteX1" fmla="*/ 17696 w 17695"/>
                <a:gd name="connsiteY1" fmla="*/ 17691 h 17690"/>
                <a:gd name="connsiteX2" fmla="*/ 17696 w 17695"/>
                <a:gd name="connsiteY2" fmla="*/ 0 h 17690"/>
                <a:gd name="connsiteX3" fmla="*/ 0 w 17695"/>
                <a:gd name="connsiteY3" fmla="*/ 0 h 17690"/>
                <a:gd name="connsiteX4" fmla="*/ 0 w 17695"/>
                <a:gd name="connsiteY4" fmla="*/ 17691 h 1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690">
                  <a:moveTo>
                    <a:pt x="0" y="17691"/>
                  </a:moveTo>
                  <a:cubicBezTo>
                    <a:pt x="6272" y="17691"/>
                    <a:pt x="11872" y="17691"/>
                    <a:pt x="17696" y="17691"/>
                  </a:cubicBezTo>
                  <a:cubicBezTo>
                    <a:pt x="17696" y="11644"/>
                    <a:pt x="17696" y="5822"/>
                    <a:pt x="17696" y="0"/>
                  </a:cubicBezTo>
                  <a:cubicBezTo>
                    <a:pt x="11648" y="0"/>
                    <a:pt x="5824" y="0"/>
                    <a:pt x="0" y="0"/>
                  </a:cubicBezTo>
                  <a:cubicBezTo>
                    <a:pt x="0" y="6046"/>
                    <a:pt x="0" y="11644"/>
                    <a:pt x="0" y="176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9" name="Полилиния 518">
              <a:extLst>
                <a:ext uri="{FF2B5EF4-FFF2-40B4-BE49-F238E27FC236}">
                  <a16:creationId xmlns:a16="http://schemas.microsoft.com/office/drawing/2014/main" id="{21F684A9-A23F-C508-08D1-37E97CD7B9BD}"/>
                </a:ext>
              </a:extLst>
            </p:cNvPr>
            <p:cNvSpPr/>
            <p:nvPr/>
          </p:nvSpPr>
          <p:spPr>
            <a:xfrm>
              <a:off x="2597659" y="2894915"/>
              <a:ext cx="66750" cy="197062"/>
            </a:xfrm>
            <a:custGeom>
              <a:avLst/>
              <a:gdLst>
                <a:gd name="connsiteX0" fmla="*/ 0 w 66750"/>
                <a:gd name="connsiteY0" fmla="*/ 28888 h 197062"/>
                <a:gd name="connsiteX1" fmla="*/ 0 w 66750"/>
                <a:gd name="connsiteY1" fmla="*/ 191464 h 197062"/>
                <a:gd name="connsiteX2" fmla="*/ 0 w 66750"/>
                <a:gd name="connsiteY2" fmla="*/ 197063 h 197062"/>
                <a:gd name="connsiteX3" fmla="*/ 66750 w 66750"/>
                <a:gd name="connsiteY3" fmla="*/ 197063 h 197062"/>
                <a:gd name="connsiteX4" fmla="*/ 66750 w 66750"/>
                <a:gd name="connsiteY4" fmla="*/ 0 h 197062"/>
                <a:gd name="connsiteX5" fmla="*/ 28671 w 66750"/>
                <a:gd name="connsiteY5" fmla="*/ 0 h 197062"/>
                <a:gd name="connsiteX6" fmla="*/ 0 w 66750"/>
                <a:gd name="connsiteY6" fmla="*/ 28888 h 19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750" h="197062">
                  <a:moveTo>
                    <a:pt x="0" y="28888"/>
                  </a:moveTo>
                  <a:cubicBezTo>
                    <a:pt x="0" y="83080"/>
                    <a:pt x="0" y="137272"/>
                    <a:pt x="0" y="191464"/>
                  </a:cubicBezTo>
                  <a:cubicBezTo>
                    <a:pt x="0" y="193256"/>
                    <a:pt x="0" y="195047"/>
                    <a:pt x="0" y="197063"/>
                  </a:cubicBezTo>
                  <a:cubicBezTo>
                    <a:pt x="22624" y="197063"/>
                    <a:pt x="44575" y="197063"/>
                    <a:pt x="66750" y="197063"/>
                  </a:cubicBezTo>
                  <a:cubicBezTo>
                    <a:pt x="66750" y="131450"/>
                    <a:pt x="66750" y="65837"/>
                    <a:pt x="66750" y="0"/>
                  </a:cubicBezTo>
                  <a:cubicBezTo>
                    <a:pt x="53983" y="0"/>
                    <a:pt x="41215" y="0"/>
                    <a:pt x="28671" y="0"/>
                  </a:cubicBezTo>
                  <a:cubicBezTo>
                    <a:pt x="10304" y="0"/>
                    <a:pt x="0" y="10301"/>
                    <a:pt x="0" y="2888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0" name="Полилиния 519">
              <a:extLst>
                <a:ext uri="{FF2B5EF4-FFF2-40B4-BE49-F238E27FC236}">
                  <a16:creationId xmlns:a16="http://schemas.microsoft.com/office/drawing/2014/main" id="{64C3F20F-9F35-2A27-3231-CFE1B9AE9596}"/>
                </a:ext>
              </a:extLst>
            </p:cNvPr>
            <p:cNvSpPr/>
            <p:nvPr/>
          </p:nvSpPr>
          <p:spPr>
            <a:xfrm>
              <a:off x="2695769" y="2781381"/>
              <a:ext cx="261401" cy="310597"/>
            </a:xfrm>
            <a:custGeom>
              <a:avLst/>
              <a:gdLst>
                <a:gd name="connsiteX0" fmla="*/ 224 w 261401"/>
                <a:gd name="connsiteY0" fmla="*/ 310597 h 310597"/>
                <a:gd name="connsiteX1" fmla="*/ 66750 w 261401"/>
                <a:gd name="connsiteY1" fmla="*/ 310597 h 310597"/>
                <a:gd name="connsiteX2" fmla="*/ 66750 w 261401"/>
                <a:gd name="connsiteY2" fmla="*/ 304327 h 310597"/>
                <a:gd name="connsiteX3" fmla="*/ 66750 w 261401"/>
                <a:gd name="connsiteY3" fmla="*/ 215201 h 310597"/>
                <a:gd name="connsiteX4" fmla="*/ 85118 w 261401"/>
                <a:gd name="connsiteY4" fmla="*/ 196614 h 310597"/>
                <a:gd name="connsiteX5" fmla="*/ 176283 w 261401"/>
                <a:gd name="connsiteY5" fmla="*/ 196614 h 310597"/>
                <a:gd name="connsiteX6" fmla="*/ 194651 w 261401"/>
                <a:gd name="connsiteY6" fmla="*/ 215201 h 310597"/>
                <a:gd name="connsiteX7" fmla="*/ 194651 w 261401"/>
                <a:gd name="connsiteY7" fmla="*/ 304327 h 310597"/>
                <a:gd name="connsiteX8" fmla="*/ 194651 w 261401"/>
                <a:gd name="connsiteY8" fmla="*/ 310373 h 310597"/>
                <a:gd name="connsiteX9" fmla="*/ 261401 w 261401"/>
                <a:gd name="connsiteY9" fmla="*/ 310373 h 310597"/>
                <a:gd name="connsiteX10" fmla="*/ 261401 w 261401"/>
                <a:gd name="connsiteY10" fmla="*/ 0 h 310597"/>
                <a:gd name="connsiteX11" fmla="*/ 0 w 261401"/>
                <a:gd name="connsiteY11" fmla="*/ 0 h 310597"/>
                <a:gd name="connsiteX12" fmla="*/ 224 w 261401"/>
                <a:gd name="connsiteY12" fmla="*/ 310597 h 310597"/>
                <a:gd name="connsiteX13" fmla="*/ 106397 w 261401"/>
                <a:gd name="connsiteY13" fmla="*/ 186537 h 310597"/>
                <a:gd name="connsiteX14" fmla="*/ 57342 w 261401"/>
                <a:gd name="connsiteY14" fmla="*/ 186537 h 310597"/>
                <a:gd name="connsiteX15" fmla="*/ 42559 w 261401"/>
                <a:gd name="connsiteY15" fmla="*/ 172430 h 310597"/>
                <a:gd name="connsiteX16" fmla="*/ 42559 w 261401"/>
                <a:gd name="connsiteY16" fmla="*/ 121820 h 310597"/>
                <a:gd name="connsiteX17" fmla="*/ 58238 w 261401"/>
                <a:gd name="connsiteY17" fmla="*/ 107489 h 310597"/>
                <a:gd name="connsiteX18" fmla="*/ 81982 w 261401"/>
                <a:gd name="connsiteY18" fmla="*/ 107489 h 310597"/>
                <a:gd name="connsiteX19" fmla="*/ 106173 w 261401"/>
                <a:gd name="connsiteY19" fmla="*/ 107489 h 310597"/>
                <a:gd name="connsiteX20" fmla="*/ 121629 w 261401"/>
                <a:gd name="connsiteY20" fmla="*/ 122716 h 310597"/>
                <a:gd name="connsiteX21" fmla="*/ 121629 w 261401"/>
                <a:gd name="connsiteY21" fmla="*/ 171310 h 310597"/>
                <a:gd name="connsiteX22" fmla="*/ 106397 w 261401"/>
                <a:gd name="connsiteY22" fmla="*/ 186537 h 310597"/>
                <a:gd name="connsiteX23" fmla="*/ 219290 w 261401"/>
                <a:gd name="connsiteY23" fmla="*/ 172206 h 310597"/>
                <a:gd name="connsiteX24" fmla="*/ 204059 w 261401"/>
                <a:gd name="connsiteY24" fmla="*/ 186537 h 310597"/>
                <a:gd name="connsiteX25" fmla="*/ 155452 w 261401"/>
                <a:gd name="connsiteY25" fmla="*/ 186537 h 310597"/>
                <a:gd name="connsiteX26" fmla="*/ 139996 w 261401"/>
                <a:gd name="connsiteY26" fmla="*/ 170862 h 310597"/>
                <a:gd name="connsiteX27" fmla="*/ 139996 w 261401"/>
                <a:gd name="connsiteY27" fmla="*/ 123388 h 310597"/>
                <a:gd name="connsiteX28" fmla="*/ 155900 w 261401"/>
                <a:gd name="connsiteY28" fmla="*/ 107489 h 310597"/>
                <a:gd name="connsiteX29" fmla="*/ 179643 w 261401"/>
                <a:gd name="connsiteY29" fmla="*/ 107489 h 310597"/>
                <a:gd name="connsiteX30" fmla="*/ 203835 w 261401"/>
                <a:gd name="connsiteY30" fmla="*/ 107489 h 310597"/>
                <a:gd name="connsiteX31" fmla="*/ 219066 w 261401"/>
                <a:gd name="connsiteY31" fmla="*/ 121596 h 310597"/>
                <a:gd name="connsiteX32" fmla="*/ 219290 w 261401"/>
                <a:gd name="connsiteY32" fmla="*/ 172206 h 310597"/>
                <a:gd name="connsiteX33" fmla="*/ 139996 w 261401"/>
                <a:gd name="connsiteY33" fmla="*/ 26872 h 310597"/>
                <a:gd name="connsiteX34" fmla="*/ 157244 w 261401"/>
                <a:gd name="connsiteY34" fmla="*/ 9629 h 310597"/>
                <a:gd name="connsiteX35" fmla="*/ 195771 w 261401"/>
                <a:gd name="connsiteY35" fmla="*/ 9629 h 310597"/>
                <a:gd name="connsiteX36" fmla="*/ 206299 w 261401"/>
                <a:gd name="connsiteY36" fmla="*/ 10077 h 310597"/>
                <a:gd name="connsiteX37" fmla="*/ 219290 w 261401"/>
                <a:gd name="connsiteY37" fmla="*/ 23513 h 310597"/>
                <a:gd name="connsiteX38" fmla="*/ 219290 w 261401"/>
                <a:gd name="connsiteY38" fmla="*/ 75466 h 310597"/>
                <a:gd name="connsiteX39" fmla="*/ 204507 w 261401"/>
                <a:gd name="connsiteY39" fmla="*/ 89126 h 310597"/>
                <a:gd name="connsiteX40" fmla="*/ 155452 w 261401"/>
                <a:gd name="connsiteY40" fmla="*/ 89126 h 310597"/>
                <a:gd name="connsiteX41" fmla="*/ 140444 w 261401"/>
                <a:gd name="connsiteY41" fmla="*/ 73898 h 310597"/>
                <a:gd name="connsiteX42" fmla="*/ 140444 w 261401"/>
                <a:gd name="connsiteY42" fmla="*/ 49041 h 310597"/>
                <a:gd name="connsiteX43" fmla="*/ 139996 w 261401"/>
                <a:gd name="connsiteY43" fmla="*/ 26872 h 310597"/>
                <a:gd name="connsiteX44" fmla="*/ 59582 w 261401"/>
                <a:gd name="connsiteY44" fmla="*/ 9629 h 310597"/>
                <a:gd name="connsiteX45" fmla="*/ 104605 w 261401"/>
                <a:gd name="connsiteY45" fmla="*/ 9629 h 310597"/>
                <a:gd name="connsiteX46" fmla="*/ 108189 w 261401"/>
                <a:gd name="connsiteY46" fmla="*/ 9853 h 310597"/>
                <a:gd name="connsiteX47" fmla="*/ 121853 w 261401"/>
                <a:gd name="connsiteY47" fmla="*/ 25304 h 310597"/>
                <a:gd name="connsiteX48" fmla="*/ 121853 w 261401"/>
                <a:gd name="connsiteY48" fmla="*/ 49490 h 310597"/>
                <a:gd name="connsiteX49" fmla="*/ 121853 w 261401"/>
                <a:gd name="connsiteY49" fmla="*/ 73227 h 310597"/>
                <a:gd name="connsiteX50" fmla="*/ 106173 w 261401"/>
                <a:gd name="connsiteY50" fmla="*/ 88902 h 310597"/>
                <a:gd name="connsiteX51" fmla="*/ 58015 w 261401"/>
                <a:gd name="connsiteY51" fmla="*/ 88902 h 310597"/>
                <a:gd name="connsiteX52" fmla="*/ 42559 w 261401"/>
                <a:gd name="connsiteY52" fmla="*/ 74346 h 310597"/>
                <a:gd name="connsiteX53" fmla="*/ 42559 w 261401"/>
                <a:gd name="connsiteY53" fmla="*/ 24409 h 310597"/>
                <a:gd name="connsiteX54" fmla="*/ 59582 w 261401"/>
                <a:gd name="connsiteY54" fmla="*/ 9629 h 31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61401" h="310597">
                  <a:moveTo>
                    <a:pt x="224" y="310597"/>
                  </a:moveTo>
                  <a:cubicBezTo>
                    <a:pt x="22399" y="310597"/>
                    <a:pt x="44351" y="310597"/>
                    <a:pt x="66750" y="310597"/>
                  </a:cubicBezTo>
                  <a:cubicBezTo>
                    <a:pt x="66750" y="308358"/>
                    <a:pt x="66750" y="306342"/>
                    <a:pt x="66750" y="304327"/>
                  </a:cubicBezTo>
                  <a:cubicBezTo>
                    <a:pt x="66750" y="274544"/>
                    <a:pt x="66750" y="244984"/>
                    <a:pt x="66750" y="215201"/>
                  </a:cubicBezTo>
                  <a:cubicBezTo>
                    <a:pt x="66750" y="202437"/>
                    <a:pt x="72574" y="196614"/>
                    <a:pt x="85118" y="196614"/>
                  </a:cubicBezTo>
                  <a:cubicBezTo>
                    <a:pt x="115581" y="196614"/>
                    <a:pt x="145820" y="196614"/>
                    <a:pt x="176283" y="196614"/>
                  </a:cubicBezTo>
                  <a:cubicBezTo>
                    <a:pt x="189051" y="196614"/>
                    <a:pt x="194651" y="202437"/>
                    <a:pt x="194651" y="215201"/>
                  </a:cubicBezTo>
                  <a:cubicBezTo>
                    <a:pt x="194651" y="244984"/>
                    <a:pt x="194651" y="274544"/>
                    <a:pt x="194651" y="304327"/>
                  </a:cubicBezTo>
                  <a:cubicBezTo>
                    <a:pt x="194651" y="306342"/>
                    <a:pt x="194651" y="308358"/>
                    <a:pt x="194651" y="310373"/>
                  </a:cubicBezTo>
                  <a:cubicBezTo>
                    <a:pt x="217274" y="310373"/>
                    <a:pt x="239226" y="310373"/>
                    <a:pt x="261401" y="310373"/>
                  </a:cubicBezTo>
                  <a:cubicBezTo>
                    <a:pt x="261401" y="206692"/>
                    <a:pt x="261401" y="103458"/>
                    <a:pt x="261401" y="0"/>
                  </a:cubicBezTo>
                  <a:cubicBezTo>
                    <a:pt x="174043" y="0"/>
                    <a:pt x="87134" y="0"/>
                    <a:pt x="0" y="0"/>
                  </a:cubicBezTo>
                  <a:cubicBezTo>
                    <a:pt x="224" y="103682"/>
                    <a:pt x="224" y="207140"/>
                    <a:pt x="224" y="310597"/>
                  </a:cubicBezTo>
                  <a:close/>
                  <a:moveTo>
                    <a:pt x="106397" y="186537"/>
                  </a:moveTo>
                  <a:cubicBezTo>
                    <a:pt x="90046" y="186761"/>
                    <a:pt x="73694" y="186761"/>
                    <a:pt x="57342" y="186537"/>
                  </a:cubicBezTo>
                  <a:cubicBezTo>
                    <a:pt x="49055" y="186537"/>
                    <a:pt x="42559" y="180715"/>
                    <a:pt x="42559" y="172430"/>
                  </a:cubicBezTo>
                  <a:cubicBezTo>
                    <a:pt x="42111" y="155635"/>
                    <a:pt x="42111" y="138615"/>
                    <a:pt x="42559" y="121820"/>
                  </a:cubicBezTo>
                  <a:cubicBezTo>
                    <a:pt x="42783" y="113087"/>
                    <a:pt x="49279" y="107489"/>
                    <a:pt x="58238" y="107489"/>
                  </a:cubicBezTo>
                  <a:cubicBezTo>
                    <a:pt x="66078" y="107489"/>
                    <a:pt x="74142" y="107489"/>
                    <a:pt x="81982" y="107489"/>
                  </a:cubicBezTo>
                  <a:cubicBezTo>
                    <a:pt x="90046" y="107489"/>
                    <a:pt x="98110" y="107489"/>
                    <a:pt x="106173" y="107489"/>
                  </a:cubicBezTo>
                  <a:cubicBezTo>
                    <a:pt x="115133" y="107489"/>
                    <a:pt x="121629" y="113759"/>
                    <a:pt x="121629" y="122716"/>
                  </a:cubicBezTo>
                  <a:cubicBezTo>
                    <a:pt x="121853" y="138839"/>
                    <a:pt x="121853" y="154963"/>
                    <a:pt x="121629" y="171310"/>
                  </a:cubicBezTo>
                  <a:cubicBezTo>
                    <a:pt x="121629" y="180043"/>
                    <a:pt x="115581" y="186537"/>
                    <a:pt x="106397" y="186537"/>
                  </a:cubicBezTo>
                  <a:close/>
                  <a:moveTo>
                    <a:pt x="219290" y="172206"/>
                  </a:moveTo>
                  <a:cubicBezTo>
                    <a:pt x="219066" y="180939"/>
                    <a:pt x="212794" y="186537"/>
                    <a:pt x="204059" y="186537"/>
                  </a:cubicBezTo>
                  <a:cubicBezTo>
                    <a:pt x="187931" y="186761"/>
                    <a:pt x="171803" y="186761"/>
                    <a:pt x="155452" y="186537"/>
                  </a:cubicBezTo>
                  <a:cubicBezTo>
                    <a:pt x="146268" y="186537"/>
                    <a:pt x="139996" y="180043"/>
                    <a:pt x="139996" y="170862"/>
                  </a:cubicBezTo>
                  <a:cubicBezTo>
                    <a:pt x="139996" y="154963"/>
                    <a:pt x="139996" y="139063"/>
                    <a:pt x="139996" y="123388"/>
                  </a:cubicBezTo>
                  <a:cubicBezTo>
                    <a:pt x="139996" y="113983"/>
                    <a:pt x="146268" y="107489"/>
                    <a:pt x="155900" y="107489"/>
                  </a:cubicBezTo>
                  <a:cubicBezTo>
                    <a:pt x="163740" y="107489"/>
                    <a:pt x="171803" y="107489"/>
                    <a:pt x="179643" y="107489"/>
                  </a:cubicBezTo>
                  <a:cubicBezTo>
                    <a:pt x="187707" y="107489"/>
                    <a:pt x="195771" y="107489"/>
                    <a:pt x="203835" y="107489"/>
                  </a:cubicBezTo>
                  <a:cubicBezTo>
                    <a:pt x="212347" y="107489"/>
                    <a:pt x="219066" y="113087"/>
                    <a:pt x="219066" y="121596"/>
                  </a:cubicBezTo>
                  <a:cubicBezTo>
                    <a:pt x="219514" y="138391"/>
                    <a:pt x="219514" y="155410"/>
                    <a:pt x="219290" y="172206"/>
                  </a:cubicBezTo>
                  <a:close/>
                  <a:moveTo>
                    <a:pt x="139996" y="26872"/>
                  </a:moveTo>
                  <a:cubicBezTo>
                    <a:pt x="139996" y="15899"/>
                    <a:pt x="146044" y="9629"/>
                    <a:pt x="157244" y="9629"/>
                  </a:cubicBezTo>
                  <a:cubicBezTo>
                    <a:pt x="170012" y="9405"/>
                    <a:pt x="182779" y="9629"/>
                    <a:pt x="195771" y="9629"/>
                  </a:cubicBezTo>
                  <a:cubicBezTo>
                    <a:pt x="199355" y="9629"/>
                    <a:pt x="202939" y="9629"/>
                    <a:pt x="206299" y="10077"/>
                  </a:cubicBezTo>
                  <a:cubicBezTo>
                    <a:pt x="213467" y="11197"/>
                    <a:pt x="219066" y="16347"/>
                    <a:pt x="219290" y="23513"/>
                  </a:cubicBezTo>
                  <a:cubicBezTo>
                    <a:pt x="219738" y="40980"/>
                    <a:pt x="219738" y="58223"/>
                    <a:pt x="219290" y="75466"/>
                  </a:cubicBezTo>
                  <a:cubicBezTo>
                    <a:pt x="219066" y="83304"/>
                    <a:pt x="212347" y="89126"/>
                    <a:pt x="204507" y="89126"/>
                  </a:cubicBezTo>
                  <a:cubicBezTo>
                    <a:pt x="188155" y="89350"/>
                    <a:pt x="171803" y="89350"/>
                    <a:pt x="155452" y="89126"/>
                  </a:cubicBezTo>
                  <a:cubicBezTo>
                    <a:pt x="146940" y="89126"/>
                    <a:pt x="140444" y="82408"/>
                    <a:pt x="140444" y="73898"/>
                  </a:cubicBezTo>
                  <a:cubicBezTo>
                    <a:pt x="140220" y="65613"/>
                    <a:pt x="140444" y="57327"/>
                    <a:pt x="140444" y="49041"/>
                  </a:cubicBezTo>
                  <a:cubicBezTo>
                    <a:pt x="139996" y="41652"/>
                    <a:pt x="139996" y="34262"/>
                    <a:pt x="139996" y="26872"/>
                  </a:cubicBezTo>
                  <a:close/>
                  <a:moveTo>
                    <a:pt x="59582" y="9629"/>
                  </a:moveTo>
                  <a:cubicBezTo>
                    <a:pt x="74590" y="9405"/>
                    <a:pt x="89598" y="9629"/>
                    <a:pt x="104605" y="9629"/>
                  </a:cubicBezTo>
                  <a:cubicBezTo>
                    <a:pt x="105725" y="9629"/>
                    <a:pt x="107069" y="9853"/>
                    <a:pt x="108189" y="9853"/>
                  </a:cubicBezTo>
                  <a:cubicBezTo>
                    <a:pt x="116477" y="11197"/>
                    <a:pt x="121629" y="17019"/>
                    <a:pt x="121853" y="25304"/>
                  </a:cubicBezTo>
                  <a:cubicBezTo>
                    <a:pt x="121853" y="33366"/>
                    <a:pt x="121853" y="41428"/>
                    <a:pt x="121853" y="49490"/>
                  </a:cubicBezTo>
                  <a:cubicBezTo>
                    <a:pt x="121853" y="57327"/>
                    <a:pt x="121853" y="65389"/>
                    <a:pt x="121853" y="73227"/>
                  </a:cubicBezTo>
                  <a:cubicBezTo>
                    <a:pt x="121629" y="82408"/>
                    <a:pt x="115357" y="88902"/>
                    <a:pt x="106173" y="88902"/>
                  </a:cubicBezTo>
                  <a:cubicBezTo>
                    <a:pt x="90046" y="89126"/>
                    <a:pt x="74142" y="88902"/>
                    <a:pt x="58015" y="88902"/>
                  </a:cubicBezTo>
                  <a:cubicBezTo>
                    <a:pt x="49279" y="88902"/>
                    <a:pt x="42783" y="83080"/>
                    <a:pt x="42559" y="74346"/>
                  </a:cubicBezTo>
                  <a:cubicBezTo>
                    <a:pt x="42111" y="57775"/>
                    <a:pt x="42111" y="40980"/>
                    <a:pt x="42559" y="24409"/>
                  </a:cubicBezTo>
                  <a:cubicBezTo>
                    <a:pt x="42783" y="15227"/>
                    <a:pt x="49279" y="9629"/>
                    <a:pt x="59582" y="962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21" name="Рисунок 2">
            <a:extLst>
              <a:ext uri="{FF2B5EF4-FFF2-40B4-BE49-F238E27FC236}">
                <a16:creationId xmlns:a16="http://schemas.microsoft.com/office/drawing/2014/main" id="{4AEFFEFA-08CD-0C7A-7DE7-C8F11DBD4988}"/>
              </a:ext>
            </a:extLst>
          </p:cNvPr>
          <p:cNvGrpSpPr/>
          <p:nvPr/>
        </p:nvGrpSpPr>
        <p:grpSpPr>
          <a:xfrm>
            <a:off x="6537285" y="5582500"/>
            <a:ext cx="279663" cy="312629"/>
            <a:chOff x="1485041" y="2184595"/>
            <a:chExt cx="365425" cy="408500"/>
          </a:xfrm>
          <a:solidFill>
            <a:schemeClr val="tx2"/>
          </a:solidFill>
        </p:grpSpPr>
        <p:sp>
          <p:nvSpPr>
            <p:cNvPr id="522" name="Полилиния 521">
              <a:extLst>
                <a:ext uri="{FF2B5EF4-FFF2-40B4-BE49-F238E27FC236}">
                  <a16:creationId xmlns:a16="http://schemas.microsoft.com/office/drawing/2014/main" id="{2BA3DFA5-634A-51A5-9E01-F344EFE803B2}"/>
                </a:ext>
              </a:extLst>
            </p:cNvPr>
            <p:cNvSpPr/>
            <p:nvPr/>
          </p:nvSpPr>
          <p:spPr>
            <a:xfrm>
              <a:off x="1485041" y="2184595"/>
              <a:ext cx="365425" cy="408500"/>
            </a:xfrm>
            <a:custGeom>
              <a:avLst/>
              <a:gdLst>
                <a:gd name="connsiteX0" fmla="*/ 189090 w 365425"/>
                <a:gd name="connsiteY0" fmla="*/ 224 h 408500"/>
                <a:gd name="connsiteX1" fmla="*/ 224481 w 365425"/>
                <a:gd name="connsiteY1" fmla="*/ 23065 h 408500"/>
                <a:gd name="connsiteX2" fmla="*/ 243969 w 365425"/>
                <a:gd name="connsiteY2" fmla="*/ 56208 h 408500"/>
                <a:gd name="connsiteX3" fmla="*/ 253824 w 365425"/>
                <a:gd name="connsiteY3" fmla="*/ 81512 h 408500"/>
                <a:gd name="connsiteX4" fmla="*/ 303551 w 365425"/>
                <a:gd name="connsiteY4" fmla="*/ 76138 h 408500"/>
                <a:gd name="connsiteX5" fmla="*/ 343198 w 365425"/>
                <a:gd name="connsiteY5" fmla="*/ 86215 h 408500"/>
                <a:gd name="connsiteX6" fmla="*/ 364926 w 365425"/>
                <a:gd name="connsiteY6" fmla="*/ 132345 h 408500"/>
                <a:gd name="connsiteX7" fmla="*/ 340734 w 365425"/>
                <a:gd name="connsiteY7" fmla="*/ 184522 h 408500"/>
                <a:gd name="connsiteX8" fmla="*/ 324831 w 365425"/>
                <a:gd name="connsiteY8" fmla="*/ 204452 h 408500"/>
                <a:gd name="connsiteX9" fmla="*/ 340510 w 365425"/>
                <a:gd name="connsiteY9" fmla="*/ 224159 h 408500"/>
                <a:gd name="connsiteX10" fmla="*/ 362462 w 365425"/>
                <a:gd name="connsiteY10" fmla="*/ 265363 h 408500"/>
                <a:gd name="connsiteX11" fmla="*/ 356414 w 365425"/>
                <a:gd name="connsiteY11" fmla="*/ 310821 h 408500"/>
                <a:gd name="connsiteX12" fmla="*/ 323263 w 365425"/>
                <a:gd name="connsiteY12" fmla="*/ 330304 h 408500"/>
                <a:gd name="connsiteX13" fmla="*/ 273760 w 365425"/>
                <a:gd name="connsiteY13" fmla="*/ 330752 h 408500"/>
                <a:gd name="connsiteX14" fmla="*/ 253600 w 365425"/>
                <a:gd name="connsiteY14" fmla="*/ 327393 h 408500"/>
                <a:gd name="connsiteX15" fmla="*/ 249569 w 365425"/>
                <a:gd name="connsiteY15" fmla="*/ 338589 h 408500"/>
                <a:gd name="connsiteX16" fmla="*/ 219553 w 365425"/>
                <a:gd name="connsiteY16" fmla="*/ 390990 h 408500"/>
                <a:gd name="connsiteX17" fmla="*/ 180578 w 365425"/>
                <a:gd name="connsiteY17" fmla="*/ 408457 h 408500"/>
                <a:gd name="connsiteX18" fmla="*/ 145859 w 365425"/>
                <a:gd name="connsiteY18" fmla="*/ 390990 h 408500"/>
                <a:gd name="connsiteX19" fmla="*/ 121444 w 365425"/>
                <a:gd name="connsiteY19" fmla="*/ 352473 h 408500"/>
                <a:gd name="connsiteX20" fmla="*/ 111812 w 365425"/>
                <a:gd name="connsiteY20" fmla="*/ 327840 h 408500"/>
                <a:gd name="connsiteX21" fmla="*/ 75077 w 365425"/>
                <a:gd name="connsiteY21" fmla="*/ 332095 h 408500"/>
                <a:gd name="connsiteX22" fmla="*/ 28934 w 365425"/>
                <a:gd name="connsiteY22" fmla="*/ 325825 h 408500"/>
                <a:gd name="connsiteX23" fmla="*/ 1383 w 365425"/>
                <a:gd name="connsiteY23" fmla="*/ 271185 h 408500"/>
                <a:gd name="connsiteX24" fmla="*/ 24230 w 365425"/>
                <a:gd name="connsiteY24" fmla="*/ 224830 h 408500"/>
                <a:gd name="connsiteX25" fmla="*/ 40806 w 365425"/>
                <a:gd name="connsiteY25" fmla="*/ 204228 h 408500"/>
                <a:gd name="connsiteX26" fmla="*/ 24902 w 365425"/>
                <a:gd name="connsiteY26" fmla="*/ 184298 h 408500"/>
                <a:gd name="connsiteX27" fmla="*/ 1831 w 365425"/>
                <a:gd name="connsiteY27" fmla="*/ 137944 h 408500"/>
                <a:gd name="connsiteX28" fmla="*/ 39238 w 365425"/>
                <a:gd name="connsiteY28" fmla="*/ 79049 h 408500"/>
                <a:gd name="connsiteX29" fmla="*/ 92325 w 365425"/>
                <a:gd name="connsiteY29" fmla="*/ 77929 h 408500"/>
                <a:gd name="connsiteX30" fmla="*/ 112036 w 365425"/>
                <a:gd name="connsiteY30" fmla="*/ 81064 h 408500"/>
                <a:gd name="connsiteX31" fmla="*/ 121892 w 365425"/>
                <a:gd name="connsiteY31" fmla="*/ 55984 h 408500"/>
                <a:gd name="connsiteX32" fmla="*/ 142499 w 365425"/>
                <a:gd name="connsiteY32" fmla="*/ 21722 h 408500"/>
                <a:gd name="connsiteX33" fmla="*/ 176770 w 365425"/>
                <a:gd name="connsiteY33" fmla="*/ 0 h 408500"/>
                <a:gd name="connsiteX34" fmla="*/ 189090 w 365425"/>
                <a:gd name="connsiteY34" fmla="*/ 224 h 408500"/>
                <a:gd name="connsiteX35" fmla="*/ 246881 w 365425"/>
                <a:gd name="connsiteY35" fmla="*/ 204452 h 408500"/>
                <a:gd name="connsiteX36" fmla="*/ 245089 w 365425"/>
                <a:gd name="connsiteY36" fmla="*/ 171534 h 408500"/>
                <a:gd name="connsiteX37" fmla="*/ 242401 w 365425"/>
                <a:gd name="connsiteY37" fmla="*/ 166831 h 408500"/>
                <a:gd name="connsiteX38" fmla="*/ 185506 w 365425"/>
                <a:gd name="connsiteY38" fmla="*/ 133913 h 408500"/>
                <a:gd name="connsiteX39" fmla="*/ 180130 w 365425"/>
                <a:gd name="connsiteY39" fmla="*/ 133689 h 408500"/>
                <a:gd name="connsiteX40" fmla="*/ 123012 w 365425"/>
                <a:gd name="connsiteY40" fmla="*/ 166607 h 408500"/>
                <a:gd name="connsiteX41" fmla="*/ 120548 w 365425"/>
                <a:gd name="connsiteY41" fmla="*/ 170862 h 408500"/>
                <a:gd name="connsiteX42" fmla="*/ 120548 w 365425"/>
                <a:gd name="connsiteY42" fmla="*/ 237371 h 408500"/>
                <a:gd name="connsiteX43" fmla="*/ 123012 w 365425"/>
                <a:gd name="connsiteY43" fmla="*/ 241625 h 408500"/>
                <a:gd name="connsiteX44" fmla="*/ 180130 w 365425"/>
                <a:gd name="connsiteY44" fmla="*/ 274768 h 408500"/>
                <a:gd name="connsiteX45" fmla="*/ 185058 w 365425"/>
                <a:gd name="connsiteY45" fmla="*/ 274992 h 408500"/>
                <a:gd name="connsiteX46" fmla="*/ 242625 w 365425"/>
                <a:gd name="connsiteY46" fmla="*/ 241850 h 408500"/>
                <a:gd name="connsiteX47" fmla="*/ 244865 w 365425"/>
                <a:gd name="connsiteY47" fmla="*/ 237819 h 408500"/>
                <a:gd name="connsiteX48" fmla="*/ 246881 w 365425"/>
                <a:gd name="connsiteY48" fmla="*/ 204452 h 408500"/>
                <a:gd name="connsiteX49" fmla="*/ 260096 w 365425"/>
                <a:gd name="connsiteY49" fmla="*/ 104801 h 408500"/>
                <a:gd name="connsiteX50" fmla="*/ 264352 w 365425"/>
                <a:gd name="connsiteY50" fmla="*/ 128091 h 408500"/>
                <a:gd name="connsiteX51" fmla="*/ 267488 w 365425"/>
                <a:gd name="connsiteY51" fmla="*/ 151380 h 408500"/>
                <a:gd name="connsiteX52" fmla="*/ 271296 w 365425"/>
                <a:gd name="connsiteY52" fmla="*/ 157874 h 408500"/>
                <a:gd name="connsiteX53" fmla="*/ 305791 w 365425"/>
                <a:gd name="connsiteY53" fmla="*/ 186090 h 408500"/>
                <a:gd name="connsiteX54" fmla="*/ 307583 w 365425"/>
                <a:gd name="connsiteY54" fmla="*/ 187433 h 408500"/>
                <a:gd name="connsiteX55" fmla="*/ 319903 w 365425"/>
                <a:gd name="connsiteY55" fmla="*/ 172206 h 408500"/>
                <a:gd name="connsiteX56" fmla="*/ 338942 w 365425"/>
                <a:gd name="connsiteY56" fmla="*/ 137944 h 408500"/>
                <a:gd name="connsiteX57" fmla="*/ 318783 w 365425"/>
                <a:gd name="connsiteY57" fmla="*/ 102562 h 408500"/>
                <a:gd name="connsiteX58" fmla="*/ 260096 w 365425"/>
                <a:gd name="connsiteY58" fmla="*/ 104801 h 408500"/>
                <a:gd name="connsiteX59" fmla="*/ 57606 w 365425"/>
                <a:gd name="connsiteY59" fmla="*/ 186761 h 408500"/>
                <a:gd name="connsiteX60" fmla="*/ 95909 w 365425"/>
                <a:gd name="connsiteY60" fmla="*/ 156306 h 408500"/>
                <a:gd name="connsiteX61" fmla="*/ 97700 w 365425"/>
                <a:gd name="connsiteY61" fmla="*/ 152947 h 408500"/>
                <a:gd name="connsiteX62" fmla="*/ 101508 w 365425"/>
                <a:gd name="connsiteY62" fmla="*/ 126299 h 408500"/>
                <a:gd name="connsiteX63" fmla="*/ 105540 w 365425"/>
                <a:gd name="connsiteY63" fmla="*/ 105249 h 408500"/>
                <a:gd name="connsiteX64" fmla="*/ 60965 w 365425"/>
                <a:gd name="connsiteY64" fmla="*/ 100323 h 408500"/>
                <a:gd name="connsiteX65" fmla="*/ 37670 w 365425"/>
                <a:gd name="connsiteY65" fmla="*/ 105025 h 408500"/>
                <a:gd name="connsiteX66" fmla="*/ 24230 w 365425"/>
                <a:gd name="connsiteY66" fmla="*/ 127643 h 408500"/>
                <a:gd name="connsiteX67" fmla="*/ 26918 w 365425"/>
                <a:gd name="connsiteY67" fmla="*/ 139287 h 408500"/>
                <a:gd name="connsiteX68" fmla="*/ 57606 w 365425"/>
                <a:gd name="connsiteY68" fmla="*/ 186761 h 408500"/>
                <a:gd name="connsiteX69" fmla="*/ 57606 w 365425"/>
                <a:gd name="connsiteY69" fmla="*/ 221919 h 408500"/>
                <a:gd name="connsiteX70" fmla="*/ 27814 w 365425"/>
                <a:gd name="connsiteY70" fmla="*/ 266930 h 408500"/>
                <a:gd name="connsiteX71" fmla="*/ 24678 w 365425"/>
                <a:gd name="connsiteY71" fmla="*/ 286188 h 408500"/>
                <a:gd name="connsiteX72" fmla="*/ 45958 w 365425"/>
                <a:gd name="connsiteY72" fmla="*/ 306119 h 408500"/>
                <a:gd name="connsiteX73" fmla="*/ 88741 w 365425"/>
                <a:gd name="connsiteY73" fmla="*/ 306566 h 408500"/>
                <a:gd name="connsiteX74" fmla="*/ 105764 w 365425"/>
                <a:gd name="connsiteY74" fmla="*/ 303655 h 408500"/>
                <a:gd name="connsiteX75" fmla="*/ 103972 w 365425"/>
                <a:gd name="connsiteY75" fmla="*/ 295146 h 408500"/>
                <a:gd name="connsiteX76" fmla="*/ 98373 w 365425"/>
                <a:gd name="connsiteY76" fmla="*/ 258197 h 408500"/>
                <a:gd name="connsiteX77" fmla="*/ 96133 w 365425"/>
                <a:gd name="connsiteY77" fmla="*/ 252151 h 408500"/>
                <a:gd name="connsiteX78" fmla="*/ 57606 w 365425"/>
                <a:gd name="connsiteY78" fmla="*/ 221919 h 408500"/>
                <a:gd name="connsiteX79" fmla="*/ 260320 w 365425"/>
                <a:gd name="connsiteY79" fmla="*/ 303879 h 408500"/>
                <a:gd name="connsiteX80" fmla="*/ 261664 w 365425"/>
                <a:gd name="connsiteY80" fmla="*/ 304327 h 408500"/>
                <a:gd name="connsiteX81" fmla="*/ 302655 w 365425"/>
                <a:gd name="connsiteY81" fmla="*/ 308582 h 408500"/>
                <a:gd name="connsiteX82" fmla="*/ 328190 w 365425"/>
                <a:gd name="connsiteY82" fmla="*/ 303655 h 408500"/>
                <a:gd name="connsiteX83" fmla="*/ 340958 w 365425"/>
                <a:gd name="connsiteY83" fmla="*/ 279247 h 408500"/>
                <a:gd name="connsiteX84" fmla="*/ 329086 w 365425"/>
                <a:gd name="connsiteY84" fmla="*/ 250583 h 408500"/>
                <a:gd name="connsiteX85" fmla="*/ 308479 w 365425"/>
                <a:gd name="connsiteY85" fmla="*/ 221919 h 408500"/>
                <a:gd name="connsiteX86" fmla="*/ 269280 w 365425"/>
                <a:gd name="connsiteY86" fmla="*/ 253046 h 408500"/>
                <a:gd name="connsiteX87" fmla="*/ 267712 w 365425"/>
                <a:gd name="connsiteY87" fmla="*/ 255957 h 408500"/>
                <a:gd name="connsiteX88" fmla="*/ 265024 w 365425"/>
                <a:gd name="connsiteY88" fmla="*/ 275216 h 408500"/>
                <a:gd name="connsiteX89" fmla="*/ 260320 w 365425"/>
                <a:gd name="connsiteY89" fmla="*/ 303879 h 408500"/>
                <a:gd name="connsiteX90" fmla="*/ 135332 w 365425"/>
                <a:gd name="connsiteY90" fmla="*/ 87335 h 408500"/>
                <a:gd name="connsiteX91" fmla="*/ 136675 w 365425"/>
                <a:gd name="connsiteY91" fmla="*/ 88230 h 408500"/>
                <a:gd name="connsiteX92" fmla="*/ 181250 w 365425"/>
                <a:gd name="connsiteY92" fmla="*/ 105249 h 408500"/>
                <a:gd name="connsiteX93" fmla="*/ 185058 w 365425"/>
                <a:gd name="connsiteY93" fmla="*/ 105025 h 408500"/>
                <a:gd name="connsiteX94" fmla="*/ 229185 w 365425"/>
                <a:gd name="connsiteY94" fmla="*/ 88230 h 408500"/>
                <a:gd name="connsiteX95" fmla="*/ 230529 w 365425"/>
                <a:gd name="connsiteY95" fmla="*/ 87335 h 408500"/>
                <a:gd name="connsiteX96" fmla="*/ 224481 w 365425"/>
                <a:gd name="connsiteY96" fmla="*/ 70987 h 408500"/>
                <a:gd name="connsiteX97" fmla="*/ 200738 w 365425"/>
                <a:gd name="connsiteY97" fmla="*/ 32695 h 408500"/>
                <a:gd name="connsiteX98" fmla="*/ 165347 w 365425"/>
                <a:gd name="connsiteY98" fmla="*/ 32695 h 408500"/>
                <a:gd name="connsiteX99" fmla="*/ 135332 w 365425"/>
                <a:gd name="connsiteY99" fmla="*/ 87335 h 408500"/>
                <a:gd name="connsiteX100" fmla="*/ 135108 w 365425"/>
                <a:gd name="connsiteY100" fmla="*/ 321346 h 408500"/>
                <a:gd name="connsiteX101" fmla="*/ 142051 w 365425"/>
                <a:gd name="connsiteY101" fmla="*/ 339485 h 408500"/>
                <a:gd name="connsiteX102" fmla="*/ 165347 w 365425"/>
                <a:gd name="connsiteY102" fmla="*/ 376658 h 408500"/>
                <a:gd name="connsiteX103" fmla="*/ 199842 w 365425"/>
                <a:gd name="connsiteY103" fmla="*/ 376434 h 408500"/>
                <a:gd name="connsiteX104" fmla="*/ 217089 w 365425"/>
                <a:gd name="connsiteY104" fmla="*/ 352249 h 408500"/>
                <a:gd name="connsiteX105" fmla="*/ 230529 w 365425"/>
                <a:gd name="connsiteY105" fmla="*/ 322018 h 408500"/>
                <a:gd name="connsiteX106" fmla="*/ 184162 w 365425"/>
                <a:gd name="connsiteY106" fmla="*/ 303655 h 408500"/>
                <a:gd name="connsiteX107" fmla="*/ 180130 w 365425"/>
                <a:gd name="connsiteY107" fmla="*/ 304103 h 408500"/>
                <a:gd name="connsiteX108" fmla="*/ 162435 w 365425"/>
                <a:gd name="connsiteY108" fmla="*/ 311269 h 408500"/>
                <a:gd name="connsiteX109" fmla="*/ 135108 w 365425"/>
                <a:gd name="connsiteY109" fmla="*/ 321346 h 408500"/>
                <a:gd name="connsiteX110" fmla="*/ 236801 w 365425"/>
                <a:gd name="connsiteY110" fmla="*/ 110848 h 408500"/>
                <a:gd name="connsiteX111" fmla="*/ 211490 w 365425"/>
                <a:gd name="connsiteY111" fmla="*/ 119805 h 408500"/>
                <a:gd name="connsiteX112" fmla="*/ 241729 w 365425"/>
                <a:gd name="connsiteY112" fmla="*/ 137272 h 408500"/>
                <a:gd name="connsiteX113" fmla="*/ 236801 w 365425"/>
                <a:gd name="connsiteY113" fmla="*/ 110848 h 408500"/>
                <a:gd name="connsiteX114" fmla="*/ 128836 w 365425"/>
                <a:gd name="connsiteY114" fmla="*/ 297833 h 408500"/>
                <a:gd name="connsiteX115" fmla="*/ 154147 w 365425"/>
                <a:gd name="connsiteY115" fmla="*/ 288876 h 408500"/>
                <a:gd name="connsiteX116" fmla="*/ 123908 w 365425"/>
                <a:gd name="connsiteY116" fmla="*/ 271409 h 408500"/>
                <a:gd name="connsiteX117" fmla="*/ 128836 w 365425"/>
                <a:gd name="connsiteY117" fmla="*/ 297833 h 408500"/>
                <a:gd name="connsiteX118" fmla="*/ 123908 w 365425"/>
                <a:gd name="connsiteY118" fmla="*/ 137048 h 408500"/>
                <a:gd name="connsiteX119" fmla="*/ 154147 w 365425"/>
                <a:gd name="connsiteY119" fmla="*/ 119581 h 408500"/>
                <a:gd name="connsiteX120" fmla="*/ 128836 w 365425"/>
                <a:gd name="connsiteY120" fmla="*/ 110848 h 408500"/>
                <a:gd name="connsiteX121" fmla="*/ 123908 w 365425"/>
                <a:gd name="connsiteY121" fmla="*/ 137048 h 408500"/>
                <a:gd name="connsiteX122" fmla="*/ 211490 w 365425"/>
                <a:gd name="connsiteY122" fmla="*/ 289100 h 408500"/>
                <a:gd name="connsiteX123" fmla="*/ 236801 w 365425"/>
                <a:gd name="connsiteY123" fmla="*/ 298057 h 408500"/>
                <a:gd name="connsiteX124" fmla="*/ 241729 w 365425"/>
                <a:gd name="connsiteY124" fmla="*/ 271857 h 408500"/>
                <a:gd name="connsiteX125" fmla="*/ 211490 w 365425"/>
                <a:gd name="connsiteY125" fmla="*/ 289100 h 408500"/>
                <a:gd name="connsiteX126" fmla="*/ 94789 w 365425"/>
                <a:gd name="connsiteY126" fmla="*/ 221695 h 408500"/>
                <a:gd name="connsiteX127" fmla="*/ 94789 w 365425"/>
                <a:gd name="connsiteY127" fmla="*/ 187209 h 408500"/>
                <a:gd name="connsiteX128" fmla="*/ 74853 w 365425"/>
                <a:gd name="connsiteY128" fmla="*/ 204452 h 408500"/>
                <a:gd name="connsiteX129" fmla="*/ 94789 w 365425"/>
                <a:gd name="connsiteY129" fmla="*/ 221695 h 408500"/>
                <a:gd name="connsiteX130" fmla="*/ 270624 w 365425"/>
                <a:gd name="connsiteY130" fmla="*/ 187209 h 408500"/>
                <a:gd name="connsiteX131" fmla="*/ 270624 w 365425"/>
                <a:gd name="connsiteY131" fmla="*/ 221695 h 408500"/>
                <a:gd name="connsiteX132" fmla="*/ 290559 w 365425"/>
                <a:gd name="connsiteY132" fmla="*/ 204452 h 408500"/>
                <a:gd name="connsiteX133" fmla="*/ 270624 w 365425"/>
                <a:gd name="connsiteY133" fmla="*/ 187209 h 40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365425" h="408500">
                  <a:moveTo>
                    <a:pt x="189090" y="224"/>
                  </a:moveTo>
                  <a:cubicBezTo>
                    <a:pt x="203650" y="3583"/>
                    <a:pt x="215073" y="11645"/>
                    <a:pt x="224481" y="23065"/>
                  </a:cubicBezTo>
                  <a:cubicBezTo>
                    <a:pt x="232769" y="33142"/>
                    <a:pt x="238817" y="44339"/>
                    <a:pt x="243969" y="56208"/>
                  </a:cubicBezTo>
                  <a:cubicBezTo>
                    <a:pt x="247553" y="64493"/>
                    <a:pt x="250689" y="73003"/>
                    <a:pt x="253824" y="81512"/>
                  </a:cubicBezTo>
                  <a:cubicBezTo>
                    <a:pt x="270176" y="77929"/>
                    <a:pt x="286752" y="75690"/>
                    <a:pt x="303551" y="76138"/>
                  </a:cubicBezTo>
                  <a:cubicBezTo>
                    <a:pt x="317439" y="76586"/>
                    <a:pt x="330878" y="78825"/>
                    <a:pt x="343198" y="86215"/>
                  </a:cubicBezTo>
                  <a:cubicBezTo>
                    <a:pt x="359326" y="95844"/>
                    <a:pt x="367613" y="113759"/>
                    <a:pt x="364926" y="132345"/>
                  </a:cubicBezTo>
                  <a:cubicBezTo>
                    <a:pt x="362014" y="152052"/>
                    <a:pt x="352382" y="168847"/>
                    <a:pt x="340734" y="184522"/>
                  </a:cubicBezTo>
                  <a:cubicBezTo>
                    <a:pt x="335806" y="191464"/>
                    <a:pt x="330206" y="197734"/>
                    <a:pt x="324831" y="204452"/>
                  </a:cubicBezTo>
                  <a:cubicBezTo>
                    <a:pt x="329982" y="210946"/>
                    <a:pt x="335582" y="217441"/>
                    <a:pt x="340510" y="224159"/>
                  </a:cubicBezTo>
                  <a:cubicBezTo>
                    <a:pt x="349918" y="236699"/>
                    <a:pt x="357982" y="250135"/>
                    <a:pt x="362462" y="265363"/>
                  </a:cubicBezTo>
                  <a:cubicBezTo>
                    <a:pt x="367166" y="281486"/>
                    <a:pt x="366717" y="296937"/>
                    <a:pt x="356414" y="310821"/>
                  </a:cubicBezTo>
                  <a:cubicBezTo>
                    <a:pt x="348126" y="322018"/>
                    <a:pt x="336254" y="327393"/>
                    <a:pt x="323263" y="330304"/>
                  </a:cubicBezTo>
                  <a:cubicBezTo>
                    <a:pt x="306911" y="333887"/>
                    <a:pt x="290335" y="332991"/>
                    <a:pt x="273760" y="330752"/>
                  </a:cubicBezTo>
                  <a:cubicBezTo>
                    <a:pt x="267040" y="329856"/>
                    <a:pt x="260544" y="328512"/>
                    <a:pt x="253600" y="327393"/>
                  </a:cubicBezTo>
                  <a:cubicBezTo>
                    <a:pt x="252256" y="331199"/>
                    <a:pt x="251136" y="335006"/>
                    <a:pt x="249569" y="338589"/>
                  </a:cubicBezTo>
                  <a:cubicBezTo>
                    <a:pt x="242401" y="357624"/>
                    <a:pt x="233889" y="375986"/>
                    <a:pt x="219553" y="390990"/>
                  </a:cubicBezTo>
                  <a:cubicBezTo>
                    <a:pt x="209026" y="401963"/>
                    <a:pt x="196482" y="409129"/>
                    <a:pt x="180578" y="408457"/>
                  </a:cubicBezTo>
                  <a:cubicBezTo>
                    <a:pt x="166467" y="407785"/>
                    <a:pt x="155491" y="400843"/>
                    <a:pt x="145859" y="390990"/>
                  </a:cubicBezTo>
                  <a:cubicBezTo>
                    <a:pt x="135108" y="380017"/>
                    <a:pt x="127716" y="366581"/>
                    <a:pt x="121444" y="352473"/>
                  </a:cubicBezTo>
                  <a:cubicBezTo>
                    <a:pt x="117860" y="344188"/>
                    <a:pt x="114948" y="335678"/>
                    <a:pt x="111812" y="327840"/>
                  </a:cubicBezTo>
                  <a:cubicBezTo>
                    <a:pt x="99493" y="329408"/>
                    <a:pt x="87173" y="330975"/>
                    <a:pt x="75077" y="332095"/>
                  </a:cubicBezTo>
                  <a:cubicBezTo>
                    <a:pt x="59398" y="333439"/>
                    <a:pt x="43718" y="332095"/>
                    <a:pt x="28934" y="325825"/>
                  </a:cubicBezTo>
                  <a:cubicBezTo>
                    <a:pt x="6535" y="316196"/>
                    <a:pt x="-3993" y="294922"/>
                    <a:pt x="1383" y="271185"/>
                  </a:cubicBezTo>
                  <a:cubicBezTo>
                    <a:pt x="5191" y="253718"/>
                    <a:pt x="13927" y="238938"/>
                    <a:pt x="24230" y="224830"/>
                  </a:cubicBezTo>
                  <a:cubicBezTo>
                    <a:pt x="29382" y="217665"/>
                    <a:pt x="35206" y="211170"/>
                    <a:pt x="40806" y="204228"/>
                  </a:cubicBezTo>
                  <a:cubicBezTo>
                    <a:pt x="35654" y="197734"/>
                    <a:pt x="30054" y="191240"/>
                    <a:pt x="24902" y="184298"/>
                  </a:cubicBezTo>
                  <a:cubicBezTo>
                    <a:pt x="14599" y="170190"/>
                    <a:pt x="5639" y="155411"/>
                    <a:pt x="1831" y="137944"/>
                  </a:cubicBezTo>
                  <a:cubicBezTo>
                    <a:pt x="-4441" y="109280"/>
                    <a:pt x="10343" y="85991"/>
                    <a:pt x="39238" y="79049"/>
                  </a:cubicBezTo>
                  <a:cubicBezTo>
                    <a:pt x="56934" y="74794"/>
                    <a:pt x="74629" y="75466"/>
                    <a:pt x="92325" y="77929"/>
                  </a:cubicBezTo>
                  <a:cubicBezTo>
                    <a:pt x="98820" y="78825"/>
                    <a:pt x="105316" y="80169"/>
                    <a:pt x="112036" y="81064"/>
                  </a:cubicBezTo>
                  <a:cubicBezTo>
                    <a:pt x="115396" y="72779"/>
                    <a:pt x="118308" y="64269"/>
                    <a:pt x="121892" y="55984"/>
                  </a:cubicBezTo>
                  <a:cubicBezTo>
                    <a:pt x="127268" y="43667"/>
                    <a:pt x="133764" y="32023"/>
                    <a:pt x="142499" y="21722"/>
                  </a:cubicBezTo>
                  <a:cubicBezTo>
                    <a:pt x="151683" y="10749"/>
                    <a:pt x="162883" y="3359"/>
                    <a:pt x="176770" y="0"/>
                  </a:cubicBezTo>
                  <a:cubicBezTo>
                    <a:pt x="180578" y="224"/>
                    <a:pt x="184834" y="224"/>
                    <a:pt x="189090" y="224"/>
                  </a:cubicBezTo>
                  <a:close/>
                  <a:moveTo>
                    <a:pt x="246881" y="204452"/>
                  </a:moveTo>
                  <a:cubicBezTo>
                    <a:pt x="246433" y="193479"/>
                    <a:pt x="245985" y="182507"/>
                    <a:pt x="245089" y="171534"/>
                  </a:cubicBezTo>
                  <a:cubicBezTo>
                    <a:pt x="245089" y="169966"/>
                    <a:pt x="243745" y="167727"/>
                    <a:pt x="242401" y="166831"/>
                  </a:cubicBezTo>
                  <a:cubicBezTo>
                    <a:pt x="223585" y="155859"/>
                    <a:pt x="204546" y="144886"/>
                    <a:pt x="185506" y="133913"/>
                  </a:cubicBezTo>
                  <a:cubicBezTo>
                    <a:pt x="184162" y="133241"/>
                    <a:pt x="181474" y="133017"/>
                    <a:pt x="180130" y="133689"/>
                  </a:cubicBezTo>
                  <a:cubicBezTo>
                    <a:pt x="161091" y="144438"/>
                    <a:pt x="142051" y="155635"/>
                    <a:pt x="123012" y="166607"/>
                  </a:cubicBezTo>
                  <a:cubicBezTo>
                    <a:pt x="121668" y="167279"/>
                    <a:pt x="120548" y="169295"/>
                    <a:pt x="120548" y="170862"/>
                  </a:cubicBezTo>
                  <a:cubicBezTo>
                    <a:pt x="118756" y="193032"/>
                    <a:pt x="118756" y="215201"/>
                    <a:pt x="120548" y="237371"/>
                  </a:cubicBezTo>
                  <a:cubicBezTo>
                    <a:pt x="120772" y="238938"/>
                    <a:pt x="121892" y="240954"/>
                    <a:pt x="123012" y="241625"/>
                  </a:cubicBezTo>
                  <a:cubicBezTo>
                    <a:pt x="142051" y="252822"/>
                    <a:pt x="161091" y="263795"/>
                    <a:pt x="180130" y="274768"/>
                  </a:cubicBezTo>
                  <a:cubicBezTo>
                    <a:pt x="181474" y="275440"/>
                    <a:pt x="183938" y="275664"/>
                    <a:pt x="185058" y="274992"/>
                  </a:cubicBezTo>
                  <a:cubicBezTo>
                    <a:pt x="204322" y="264019"/>
                    <a:pt x="223585" y="253046"/>
                    <a:pt x="242625" y="241850"/>
                  </a:cubicBezTo>
                  <a:cubicBezTo>
                    <a:pt x="243745" y="241178"/>
                    <a:pt x="244865" y="239162"/>
                    <a:pt x="244865" y="237819"/>
                  </a:cubicBezTo>
                  <a:cubicBezTo>
                    <a:pt x="245761" y="226622"/>
                    <a:pt x="246209" y="215649"/>
                    <a:pt x="246881" y="204452"/>
                  </a:cubicBezTo>
                  <a:close/>
                  <a:moveTo>
                    <a:pt x="260096" y="104801"/>
                  </a:moveTo>
                  <a:cubicBezTo>
                    <a:pt x="261664" y="112863"/>
                    <a:pt x="263232" y="120477"/>
                    <a:pt x="264352" y="128091"/>
                  </a:cubicBezTo>
                  <a:cubicBezTo>
                    <a:pt x="265472" y="135704"/>
                    <a:pt x="266592" y="143542"/>
                    <a:pt x="267488" y="151380"/>
                  </a:cubicBezTo>
                  <a:cubicBezTo>
                    <a:pt x="267936" y="154291"/>
                    <a:pt x="269280" y="156082"/>
                    <a:pt x="271296" y="157874"/>
                  </a:cubicBezTo>
                  <a:cubicBezTo>
                    <a:pt x="282944" y="167279"/>
                    <a:pt x="294367" y="176684"/>
                    <a:pt x="305791" y="186090"/>
                  </a:cubicBezTo>
                  <a:cubicBezTo>
                    <a:pt x="306239" y="186538"/>
                    <a:pt x="306911" y="186761"/>
                    <a:pt x="307583" y="187433"/>
                  </a:cubicBezTo>
                  <a:cubicBezTo>
                    <a:pt x="311839" y="182283"/>
                    <a:pt x="316095" y="177356"/>
                    <a:pt x="319903" y="172206"/>
                  </a:cubicBezTo>
                  <a:cubicBezTo>
                    <a:pt x="327742" y="161681"/>
                    <a:pt x="334910" y="150708"/>
                    <a:pt x="338942" y="137944"/>
                  </a:cubicBezTo>
                  <a:cubicBezTo>
                    <a:pt x="344990" y="119133"/>
                    <a:pt x="338046" y="106593"/>
                    <a:pt x="318783" y="102562"/>
                  </a:cubicBezTo>
                  <a:cubicBezTo>
                    <a:pt x="299295" y="98083"/>
                    <a:pt x="279808" y="100995"/>
                    <a:pt x="260096" y="104801"/>
                  </a:cubicBezTo>
                  <a:close/>
                  <a:moveTo>
                    <a:pt x="57606" y="186761"/>
                  </a:moveTo>
                  <a:cubicBezTo>
                    <a:pt x="70597" y="176460"/>
                    <a:pt x="83365" y="166383"/>
                    <a:pt x="95909" y="156306"/>
                  </a:cubicBezTo>
                  <a:cubicBezTo>
                    <a:pt x="96805" y="155635"/>
                    <a:pt x="97477" y="154291"/>
                    <a:pt x="97700" y="152947"/>
                  </a:cubicBezTo>
                  <a:cubicBezTo>
                    <a:pt x="99044" y="143990"/>
                    <a:pt x="100164" y="135033"/>
                    <a:pt x="101508" y="126299"/>
                  </a:cubicBezTo>
                  <a:cubicBezTo>
                    <a:pt x="102628" y="119357"/>
                    <a:pt x="104196" y="112415"/>
                    <a:pt x="105540" y="105249"/>
                  </a:cubicBezTo>
                  <a:cubicBezTo>
                    <a:pt x="96133" y="102114"/>
                    <a:pt x="70597" y="99651"/>
                    <a:pt x="60965" y="100323"/>
                  </a:cubicBezTo>
                  <a:cubicBezTo>
                    <a:pt x="52902" y="100995"/>
                    <a:pt x="45062" y="101666"/>
                    <a:pt x="37670" y="105025"/>
                  </a:cubicBezTo>
                  <a:cubicBezTo>
                    <a:pt x="28262" y="109504"/>
                    <a:pt x="23110" y="118014"/>
                    <a:pt x="24230" y="127643"/>
                  </a:cubicBezTo>
                  <a:cubicBezTo>
                    <a:pt x="24678" y="131674"/>
                    <a:pt x="25574" y="135481"/>
                    <a:pt x="26918" y="139287"/>
                  </a:cubicBezTo>
                  <a:cubicBezTo>
                    <a:pt x="33638" y="157650"/>
                    <a:pt x="45062" y="172430"/>
                    <a:pt x="57606" y="186761"/>
                  </a:cubicBezTo>
                  <a:close/>
                  <a:moveTo>
                    <a:pt x="57606" y="221919"/>
                  </a:moveTo>
                  <a:cubicBezTo>
                    <a:pt x="45510" y="235579"/>
                    <a:pt x="34310" y="249687"/>
                    <a:pt x="27814" y="266930"/>
                  </a:cubicBezTo>
                  <a:cubicBezTo>
                    <a:pt x="25574" y="272976"/>
                    <a:pt x="24006" y="279918"/>
                    <a:pt x="24678" y="286188"/>
                  </a:cubicBezTo>
                  <a:cubicBezTo>
                    <a:pt x="25574" y="298505"/>
                    <a:pt x="34982" y="303655"/>
                    <a:pt x="45958" y="306119"/>
                  </a:cubicBezTo>
                  <a:cubicBezTo>
                    <a:pt x="60069" y="309478"/>
                    <a:pt x="74405" y="308358"/>
                    <a:pt x="88741" y="306566"/>
                  </a:cubicBezTo>
                  <a:cubicBezTo>
                    <a:pt x="94341" y="305895"/>
                    <a:pt x="100164" y="304775"/>
                    <a:pt x="105764" y="303655"/>
                  </a:cubicBezTo>
                  <a:cubicBezTo>
                    <a:pt x="105092" y="300296"/>
                    <a:pt x="104420" y="297833"/>
                    <a:pt x="103972" y="295146"/>
                  </a:cubicBezTo>
                  <a:cubicBezTo>
                    <a:pt x="101956" y="282829"/>
                    <a:pt x="100164" y="270513"/>
                    <a:pt x="98373" y="258197"/>
                  </a:cubicBezTo>
                  <a:cubicBezTo>
                    <a:pt x="97925" y="256181"/>
                    <a:pt x="97477" y="253494"/>
                    <a:pt x="96133" y="252151"/>
                  </a:cubicBezTo>
                  <a:cubicBezTo>
                    <a:pt x="83365" y="242297"/>
                    <a:pt x="70597" y="232444"/>
                    <a:pt x="57606" y="221919"/>
                  </a:cubicBezTo>
                  <a:close/>
                  <a:moveTo>
                    <a:pt x="260320" y="303879"/>
                  </a:moveTo>
                  <a:cubicBezTo>
                    <a:pt x="260768" y="304103"/>
                    <a:pt x="261216" y="304103"/>
                    <a:pt x="261664" y="304327"/>
                  </a:cubicBezTo>
                  <a:cubicBezTo>
                    <a:pt x="275104" y="307462"/>
                    <a:pt x="288991" y="308806"/>
                    <a:pt x="302655" y="308582"/>
                  </a:cubicBezTo>
                  <a:cubicBezTo>
                    <a:pt x="311391" y="308358"/>
                    <a:pt x="320127" y="307462"/>
                    <a:pt x="328190" y="303655"/>
                  </a:cubicBezTo>
                  <a:cubicBezTo>
                    <a:pt x="338046" y="298729"/>
                    <a:pt x="342526" y="289996"/>
                    <a:pt x="340958" y="279247"/>
                  </a:cubicBezTo>
                  <a:cubicBezTo>
                    <a:pt x="339390" y="268722"/>
                    <a:pt x="334910" y="259316"/>
                    <a:pt x="329086" y="250583"/>
                  </a:cubicBezTo>
                  <a:cubicBezTo>
                    <a:pt x="322591" y="240730"/>
                    <a:pt x="315199" y="231324"/>
                    <a:pt x="308479" y="221919"/>
                  </a:cubicBezTo>
                  <a:cubicBezTo>
                    <a:pt x="294815" y="232668"/>
                    <a:pt x="282048" y="242969"/>
                    <a:pt x="269280" y="253046"/>
                  </a:cubicBezTo>
                  <a:cubicBezTo>
                    <a:pt x="268608" y="253718"/>
                    <a:pt x="267936" y="255062"/>
                    <a:pt x="267712" y="255957"/>
                  </a:cubicBezTo>
                  <a:cubicBezTo>
                    <a:pt x="266816" y="262451"/>
                    <a:pt x="266144" y="268946"/>
                    <a:pt x="265024" y="275216"/>
                  </a:cubicBezTo>
                  <a:cubicBezTo>
                    <a:pt x="263680" y="284621"/>
                    <a:pt x="261888" y="294026"/>
                    <a:pt x="260320" y="303879"/>
                  </a:cubicBezTo>
                  <a:close/>
                  <a:moveTo>
                    <a:pt x="135332" y="87335"/>
                  </a:moveTo>
                  <a:cubicBezTo>
                    <a:pt x="136004" y="87782"/>
                    <a:pt x="136227" y="88006"/>
                    <a:pt x="136675" y="88230"/>
                  </a:cubicBezTo>
                  <a:cubicBezTo>
                    <a:pt x="151459" y="93829"/>
                    <a:pt x="166243" y="99651"/>
                    <a:pt x="181250" y="105249"/>
                  </a:cubicBezTo>
                  <a:cubicBezTo>
                    <a:pt x="182370" y="105697"/>
                    <a:pt x="183938" y="105473"/>
                    <a:pt x="185058" y="105025"/>
                  </a:cubicBezTo>
                  <a:cubicBezTo>
                    <a:pt x="199842" y="99427"/>
                    <a:pt x="214625" y="93829"/>
                    <a:pt x="229185" y="88230"/>
                  </a:cubicBezTo>
                  <a:cubicBezTo>
                    <a:pt x="229633" y="88006"/>
                    <a:pt x="229857" y="87782"/>
                    <a:pt x="230529" y="87335"/>
                  </a:cubicBezTo>
                  <a:cubicBezTo>
                    <a:pt x="228513" y="81960"/>
                    <a:pt x="226721" y="76362"/>
                    <a:pt x="224481" y="70987"/>
                  </a:cubicBezTo>
                  <a:cubicBezTo>
                    <a:pt x="218657" y="57103"/>
                    <a:pt x="211937" y="43443"/>
                    <a:pt x="200738" y="32695"/>
                  </a:cubicBezTo>
                  <a:cubicBezTo>
                    <a:pt x="189314" y="21498"/>
                    <a:pt x="176770" y="21498"/>
                    <a:pt x="165347" y="32695"/>
                  </a:cubicBezTo>
                  <a:cubicBezTo>
                    <a:pt x="149667" y="47922"/>
                    <a:pt x="142275" y="67404"/>
                    <a:pt x="135332" y="87335"/>
                  </a:cubicBezTo>
                  <a:close/>
                  <a:moveTo>
                    <a:pt x="135108" y="321346"/>
                  </a:moveTo>
                  <a:cubicBezTo>
                    <a:pt x="137572" y="327616"/>
                    <a:pt x="139587" y="333663"/>
                    <a:pt x="142051" y="339485"/>
                  </a:cubicBezTo>
                  <a:cubicBezTo>
                    <a:pt x="147875" y="353145"/>
                    <a:pt x="154371" y="366133"/>
                    <a:pt x="165347" y="376658"/>
                  </a:cubicBezTo>
                  <a:cubicBezTo>
                    <a:pt x="176322" y="387183"/>
                    <a:pt x="189314" y="387631"/>
                    <a:pt x="199842" y="376434"/>
                  </a:cubicBezTo>
                  <a:cubicBezTo>
                    <a:pt x="206562" y="369268"/>
                    <a:pt x="212385" y="360983"/>
                    <a:pt x="217089" y="352249"/>
                  </a:cubicBezTo>
                  <a:cubicBezTo>
                    <a:pt x="222465" y="342396"/>
                    <a:pt x="226273" y="331871"/>
                    <a:pt x="230529" y="322018"/>
                  </a:cubicBezTo>
                  <a:cubicBezTo>
                    <a:pt x="214401" y="315524"/>
                    <a:pt x="199394" y="309478"/>
                    <a:pt x="184162" y="303655"/>
                  </a:cubicBezTo>
                  <a:cubicBezTo>
                    <a:pt x="183042" y="303207"/>
                    <a:pt x="181250" y="303655"/>
                    <a:pt x="180130" y="304103"/>
                  </a:cubicBezTo>
                  <a:cubicBezTo>
                    <a:pt x="174306" y="306343"/>
                    <a:pt x="168483" y="309030"/>
                    <a:pt x="162435" y="311269"/>
                  </a:cubicBezTo>
                  <a:cubicBezTo>
                    <a:pt x="153699" y="314628"/>
                    <a:pt x="144739" y="317987"/>
                    <a:pt x="135108" y="321346"/>
                  </a:cubicBezTo>
                  <a:close/>
                  <a:moveTo>
                    <a:pt x="236801" y="110848"/>
                  </a:moveTo>
                  <a:cubicBezTo>
                    <a:pt x="228289" y="113759"/>
                    <a:pt x="220225" y="116670"/>
                    <a:pt x="211490" y="119805"/>
                  </a:cubicBezTo>
                  <a:cubicBezTo>
                    <a:pt x="221793" y="125851"/>
                    <a:pt x="231201" y="131226"/>
                    <a:pt x="241729" y="137272"/>
                  </a:cubicBezTo>
                  <a:cubicBezTo>
                    <a:pt x="239937" y="127867"/>
                    <a:pt x="238369" y="119805"/>
                    <a:pt x="236801" y="110848"/>
                  </a:cubicBezTo>
                  <a:close/>
                  <a:moveTo>
                    <a:pt x="128836" y="297833"/>
                  </a:moveTo>
                  <a:cubicBezTo>
                    <a:pt x="137347" y="294922"/>
                    <a:pt x="145411" y="292011"/>
                    <a:pt x="154147" y="288876"/>
                  </a:cubicBezTo>
                  <a:cubicBezTo>
                    <a:pt x="143843" y="282829"/>
                    <a:pt x="134436" y="277455"/>
                    <a:pt x="123908" y="271409"/>
                  </a:cubicBezTo>
                  <a:cubicBezTo>
                    <a:pt x="125700" y="280814"/>
                    <a:pt x="127044" y="289100"/>
                    <a:pt x="128836" y="297833"/>
                  </a:cubicBezTo>
                  <a:close/>
                  <a:moveTo>
                    <a:pt x="123908" y="137048"/>
                  </a:moveTo>
                  <a:cubicBezTo>
                    <a:pt x="134436" y="131002"/>
                    <a:pt x="143843" y="125627"/>
                    <a:pt x="154147" y="119581"/>
                  </a:cubicBezTo>
                  <a:cubicBezTo>
                    <a:pt x="145187" y="116446"/>
                    <a:pt x="137347" y="113759"/>
                    <a:pt x="128836" y="110848"/>
                  </a:cubicBezTo>
                  <a:cubicBezTo>
                    <a:pt x="127268" y="119581"/>
                    <a:pt x="125700" y="127867"/>
                    <a:pt x="123908" y="137048"/>
                  </a:cubicBezTo>
                  <a:close/>
                  <a:moveTo>
                    <a:pt x="211490" y="289100"/>
                  </a:moveTo>
                  <a:cubicBezTo>
                    <a:pt x="220449" y="292235"/>
                    <a:pt x="228289" y="294922"/>
                    <a:pt x="236801" y="298057"/>
                  </a:cubicBezTo>
                  <a:cubicBezTo>
                    <a:pt x="238369" y="289324"/>
                    <a:pt x="239937" y="281038"/>
                    <a:pt x="241729" y="271857"/>
                  </a:cubicBezTo>
                  <a:cubicBezTo>
                    <a:pt x="231201" y="277679"/>
                    <a:pt x="221793" y="283053"/>
                    <a:pt x="211490" y="289100"/>
                  </a:cubicBezTo>
                  <a:close/>
                  <a:moveTo>
                    <a:pt x="94789" y="221695"/>
                  </a:moveTo>
                  <a:cubicBezTo>
                    <a:pt x="94789" y="209827"/>
                    <a:pt x="94789" y="198854"/>
                    <a:pt x="94789" y="187209"/>
                  </a:cubicBezTo>
                  <a:cubicBezTo>
                    <a:pt x="87845" y="193256"/>
                    <a:pt x="81573" y="198630"/>
                    <a:pt x="74853" y="204452"/>
                  </a:cubicBezTo>
                  <a:cubicBezTo>
                    <a:pt x="81797" y="210275"/>
                    <a:pt x="88069" y="215649"/>
                    <a:pt x="94789" y="221695"/>
                  </a:cubicBezTo>
                  <a:close/>
                  <a:moveTo>
                    <a:pt x="270624" y="187209"/>
                  </a:moveTo>
                  <a:cubicBezTo>
                    <a:pt x="270624" y="199078"/>
                    <a:pt x="270624" y="210051"/>
                    <a:pt x="270624" y="221695"/>
                  </a:cubicBezTo>
                  <a:cubicBezTo>
                    <a:pt x="277568" y="215649"/>
                    <a:pt x="283840" y="210275"/>
                    <a:pt x="290559" y="204452"/>
                  </a:cubicBezTo>
                  <a:cubicBezTo>
                    <a:pt x="283840" y="198406"/>
                    <a:pt x="277568" y="193032"/>
                    <a:pt x="270624" y="18720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3" name="Полилиния 522">
              <a:extLst>
                <a:ext uri="{FF2B5EF4-FFF2-40B4-BE49-F238E27FC236}">
                  <a16:creationId xmlns:a16="http://schemas.microsoft.com/office/drawing/2014/main" id="{A2BA9DDD-4A83-E226-036F-ADF4FB9877F8}"/>
                </a:ext>
              </a:extLst>
            </p:cNvPr>
            <p:cNvSpPr/>
            <p:nvPr/>
          </p:nvSpPr>
          <p:spPr>
            <a:xfrm>
              <a:off x="1625523" y="2346497"/>
              <a:ext cx="84671" cy="84875"/>
            </a:xfrm>
            <a:custGeom>
              <a:avLst/>
              <a:gdLst>
                <a:gd name="connsiteX0" fmla="*/ 42337 w 84671"/>
                <a:gd name="connsiteY0" fmla="*/ 84873 h 84875"/>
                <a:gd name="connsiteX1" fmla="*/ 2 w 84671"/>
                <a:gd name="connsiteY1" fmla="*/ 42326 h 84875"/>
                <a:gd name="connsiteX2" fmla="*/ 42561 w 84671"/>
                <a:gd name="connsiteY2" fmla="*/ 2 h 84875"/>
                <a:gd name="connsiteX3" fmla="*/ 84672 w 84671"/>
                <a:gd name="connsiteY3" fmla="*/ 42326 h 84875"/>
                <a:gd name="connsiteX4" fmla="*/ 42337 w 84671"/>
                <a:gd name="connsiteY4" fmla="*/ 84873 h 84875"/>
                <a:gd name="connsiteX5" fmla="*/ 42337 w 84671"/>
                <a:gd name="connsiteY5" fmla="*/ 24187 h 84875"/>
                <a:gd name="connsiteX6" fmla="*/ 23745 w 84671"/>
                <a:gd name="connsiteY6" fmla="*/ 42550 h 84875"/>
                <a:gd name="connsiteX7" fmla="*/ 41665 w 84671"/>
                <a:gd name="connsiteY7" fmla="*/ 60912 h 84875"/>
                <a:gd name="connsiteX8" fmla="*/ 60256 w 84671"/>
                <a:gd name="connsiteY8" fmla="*/ 42773 h 84875"/>
                <a:gd name="connsiteX9" fmla="*/ 42337 w 84671"/>
                <a:gd name="connsiteY9" fmla="*/ 24187 h 8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671" h="84875">
                  <a:moveTo>
                    <a:pt x="42337" y="84873"/>
                  </a:moveTo>
                  <a:cubicBezTo>
                    <a:pt x="18817" y="84873"/>
                    <a:pt x="-222" y="65839"/>
                    <a:pt x="2" y="42326"/>
                  </a:cubicBezTo>
                  <a:cubicBezTo>
                    <a:pt x="2" y="18813"/>
                    <a:pt x="19265" y="-222"/>
                    <a:pt x="42561" y="2"/>
                  </a:cubicBezTo>
                  <a:cubicBezTo>
                    <a:pt x="66080" y="226"/>
                    <a:pt x="84672" y="19036"/>
                    <a:pt x="84672" y="42326"/>
                  </a:cubicBezTo>
                  <a:cubicBezTo>
                    <a:pt x="84672" y="66063"/>
                    <a:pt x="65856" y="85097"/>
                    <a:pt x="42337" y="84873"/>
                  </a:cubicBezTo>
                  <a:close/>
                  <a:moveTo>
                    <a:pt x="42337" y="24187"/>
                  </a:moveTo>
                  <a:cubicBezTo>
                    <a:pt x="32257" y="24187"/>
                    <a:pt x="23745" y="32472"/>
                    <a:pt x="23745" y="42550"/>
                  </a:cubicBezTo>
                  <a:cubicBezTo>
                    <a:pt x="23745" y="52627"/>
                    <a:pt x="31809" y="60912"/>
                    <a:pt x="41665" y="60912"/>
                  </a:cubicBezTo>
                  <a:cubicBezTo>
                    <a:pt x="51969" y="61136"/>
                    <a:pt x="60256" y="52850"/>
                    <a:pt x="60256" y="42773"/>
                  </a:cubicBezTo>
                  <a:cubicBezTo>
                    <a:pt x="60704" y="32472"/>
                    <a:pt x="52641" y="24187"/>
                    <a:pt x="42337" y="241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24" name="Рисунок 2">
            <a:extLst>
              <a:ext uri="{FF2B5EF4-FFF2-40B4-BE49-F238E27FC236}">
                <a16:creationId xmlns:a16="http://schemas.microsoft.com/office/drawing/2014/main" id="{D6E03DA7-1F3F-6374-BBCE-7BEB136032E8}"/>
              </a:ext>
            </a:extLst>
          </p:cNvPr>
          <p:cNvGrpSpPr/>
          <p:nvPr/>
        </p:nvGrpSpPr>
        <p:grpSpPr>
          <a:xfrm>
            <a:off x="6897504" y="5569835"/>
            <a:ext cx="338049" cy="337959"/>
            <a:chOff x="849833" y="2151004"/>
            <a:chExt cx="441716" cy="441599"/>
          </a:xfrm>
          <a:solidFill>
            <a:schemeClr val="tx2"/>
          </a:solidFill>
        </p:grpSpPr>
        <p:sp>
          <p:nvSpPr>
            <p:cNvPr id="525" name="Полилиния 524">
              <a:extLst>
                <a:ext uri="{FF2B5EF4-FFF2-40B4-BE49-F238E27FC236}">
                  <a16:creationId xmlns:a16="http://schemas.microsoft.com/office/drawing/2014/main" id="{D02952C0-5091-02A2-C1B0-89BE82045EB2}"/>
                </a:ext>
              </a:extLst>
            </p:cNvPr>
            <p:cNvSpPr/>
            <p:nvPr/>
          </p:nvSpPr>
          <p:spPr>
            <a:xfrm>
              <a:off x="849833" y="2151004"/>
              <a:ext cx="441716" cy="441599"/>
            </a:xfrm>
            <a:custGeom>
              <a:avLst/>
              <a:gdLst>
                <a:gd name="connsiteX0" fmla="*/ 432309 w 441716"/>
                <a:gd name="connsiteY0" fmla="*/ 441599 h 441599"/>
                <a:gd name="connsiteX1" fmla="*/ 9632 w 441716"/>
                <a:gd name="connsiteY1" fmla="*/ 441599 h 441599"/>
                <a:gd name="connsiteX2" fmla="*/ 0 w 441716"/>
                <a:gd name="connsiteY2" fmla="*/ 425252 h 441599"/>
                <a:gd name="connsiteX3" fmla="*/ 10304 w 441716"/>
                <a:gd name="connsiteY3" fmla="*/ 302312 h 441599"/>
                <a:gd name="connsiteX4" fmla="*/ 38079 w 441716"/>
                <a:gd name="connsiteY4" fmla="*/ 188777 h 441599"/>
                <a:gd name="connsiteX5" fmla="*/ 69214 w 441716"/>
                <a:gd name="connsiteY5" fmla="*/ 13884 h 441599"/>
                <a:gd name="connsiteX6" fmla="*/ 83326 w 441716"/>
                <a:gd name="connsiteY6" fmla="*/ 0 h 441599"/>
                <a:gd name="connsiteX7" fmla="*/ 155452 w 441716"/>
                <a:gd name="connsiteY7" fmla="*/ 0 h 441599"/>
                <a:gd name="connsiteX8" fmla="*/ 275289 w 441716"/>
                <a:gd name="connsiteY8" fmla="*/ 0 h 441599"/>
                <a:gd name="connsiteX9" fmla="*/ 289176 w 441716"/>
                <a:gd name="connsiteY9" fmla="*/ 12988 h 441599"/>
                <a:gd name="connsiteX10" fmla="*/ 289624 w 441716"/>
                <a:gd name="connsiteY10" fmla="*/ 28888 h 441599"/>
                <a:gd name="connsiteX11" fmla="*/ 293432 w 441716"/>
                <a:gd name="connsiteY11" fmla="*/ 82632 h 441599"/>
                <a:gd name="connsiteX12" fmla="*/ 298136 w 441716"/>
                <a:gd name="connsiteY12" fmla="*/ 82856 h 441599"/>
                <a:gd name="connsiteX13" fmla="*/ 364214 w 441716"/>
                <a:gd name="connsiteY13" fmla="*/ 82856 h 441599"/>
                <a:gd name="connsiteX14" fmla="*/ 381014 w 441716"/>
                <a:gd name="connsiteY14" fmla="*/ 98755 h 441599"/>
                <a:gd name="connsiteX15" fmla="*/ 383030 w 441716"/>
                <a:gd name="connsiteY15" fmla="*/ 133465 h 441599"/>
                <a:gd name="connsiteX16" fmla="*/ 398934 w 441716"/>
                <a:gd name="connsiteY16" fmla="*/ 208483 h 441599"/>
                <a:gd name="connsiteX17" fmla="*/ 421333 w 441716"/>
                <a:gd name="connsiteY17" fmla="*/ 277455 h 441599"/>
                <a:gd name="connsiteX18" fmla="*/ 439253 w 441716"/>
                <a:gd name="connsiteY18" fmla="*/ 374419 h 441599"/>
                <a:gd name="connsiteX19" fmla="*/ 441716 w 441716"/>
                <a:gd name="connsiteY19" fmla="*/ 403083 h 441599"/>
                <a:gd name="connsiteX20" fmla="*/ 441716 w 441716"/>
                <a:gd name="connsiteY20" fmla="*/ 431522 h 441599"/>
                <a:gd name="connsiteX21" fmla="*/ 432309 w 441716"/>
                <a:gd name="connsiteY21" fmla="*/ 441599 h 441599"/>
                <a:gd name="connsiteX22" fmla="*/ 26879 w 441716"/>
                <a:gd name="connsiteY22" fmla="*/ 415399 h 441599"/>
                <a:gd name="connsiteX23" fmla="*/ 331511 w 441716"/>
                <a:gd name="connsiteY23" fmla="*/ 415399 h 441599"/>
                <a:gd name="connsiteX24" fmla="*/ 331511 w 441716"/>
                <a:gd name="connsiteY24" fmla="*/ 389422 h 441599"/>
                <a:gd name="connsiteX25" fmla="*/ 322552 w 441716"/>
                <a:gd name="connsiteY25" fmla="*/ 305223 h 441599"/>
                <a:gd name="connsiteX26" fmla="*/ 294328 w 441716"/>
                <a:gd name="connsiteY26" fmla="*/ 191464 h 441599"/>
                <a:gd name="connsiteX27" fmla="*/ 267001 w 441716"/>
                <a:gd name="connsiteY27" fmla="*/ 73675 h 441599"/>
                <a:gd name="connsiteX28" fmla="*/ 259833 w 441716"/>
                <a:gd name="connsiteY28" fmla="*/ 67628 h 441599"/>
                <a:gd name="connsiteX29" fmla="*/ 98109 w 441716"/>
                <a:gd name="connsiteY29" fmla="*/ 67628 h 441599"/>
                <a:gd name="connsiteX30" fmla="*/ 92734 w 441716"/>
                <a:gd name="connsiteY30" fmla="*/ 67628 h 441599"/>
                <a:gd name="connsiteX31" fmla="*/ 88926 w 441716"/>
                <a:gd name="connsiteY31" fmla="*/ 96964 h 441599"/>
                <a:gd name="connsiteX32" fmla="*/ 65406 w 441716"/>
                <a:gd name="connsiteY32" fmla="*/ 189673 h 441599"/>
                <a:gd name="connsiteX33" fmla="*/ 36959 w 441716"/>
                <a:gd name="connsiteY33" fmla="*/ 303879 h 441599"/>
                <a:gd name="connsiteX34" fmla="*/ 27327 w 441716"/>
                <a:gd name="connsiteY34" fmla="*/ 392334 h 441599"/>
                <a:gd name="connsiteX35" fmla="*/ 26879 w 441716"/>
                <a:gd name="connsiteY35" fmla="*/ 415399 h 441599"/>
                <a:gd name="connsiteX36" fmla="*/ 308440 w 441716"/>
                <a:gd name="connsiteY36" fmla="*/ 150932 h 441599"/>
                <a:gd name="connsiteX37" fmla="*/ 358391 w 441716"/>
                <a:gd name="connsiteY37" fmla="*/ 415399 h 441599"/>
                <a:gd name="connsiteX38" fmla="*/ 416405 w 441716"/>
                <a:gd name="connsiteY38" fmla="*/ 415399 h 441599"/>
                <a:gd name="connsiteX39" fmla="*/ 410805 w 441716"/>
                <a:gd name="connsiteY39" fmla="*/ 355832 h 441599"/>
                <a:gd name="connsiteX40" fmla="*/ 390646 w 441716"/>
                <a:gd name="connsiteY40" fmla="*/ 265363 h 441599"/>
                <a:gd name="connsiteX41" fmla="*/ 370934 w 441716"/>
                <a:gd name="connsiteY41" fmla="*/ 205348 h 441599"/>
                <a:gd name="connsiteX42" fmla="*/ 357719 w 441716"/>
                <a:gd name="connsiteY42" fmla="*/ 150932 h 441599"/>
                <a:gd name="connsiteX43" fmla="*/ 308440 w 441716"/>
                <a:gd name="connsiteY43" fmla="*/ 150932 h 441599"/>
                <a:gd name="connsiteX44" fmla="*/ 95198 w 441716"/>
                <a:gd name="connsiteY44" fmla="*/ 41204 h 441599"/>
                <a:gd name="connsiteX45" fmla="*/ 264313 w 441716"/>
                <a:gd name="connsiteY45" fmla="*/ 41204 h 441599"/>
                <a:gd name="connsiteX46" fmla="*/ 263417 w 441716"/>
                <a:gd name="connsiteY46" fmla="*/ 26200 h 441599"/>
                <a:gd name="connsiteX47" fmla="*/ 95198 w 441716"/>
                <a:gd name="connsiteY47" fmla="*/ 26200 h 441599"/>
                <a:gd name="connsiteX48" fmla="*/ 95198 w 441716"/>
                <a:gd name="connsiteY48" fmla="*/ 41204 h 441599"/>
                <a:gd name="connsiteX49" fmla="*/ 355479 w 441716"/>
                <a:gd name="connsiteY49" fmla="*/ 124508 h 441599"/>
                <a:gd name="connsiteX50" fmla="*/ 355479 w 441716"/>
                <a:gd name="connsiteY50" fmla="*/ 113311 h 441599"/>
                <a:gd name="connsiteX51" fmla="*/ 350999 w 441716"/>
                <a:gd name="connsiteY51" fmla="*/ 109280 h 441599"/>
                <a:gd name="connsiteX52" fmla="*/ 302392 w 441716"/>
                <a:gd name="connsiteY52" fmla="*/ 109280 h 441599"/>
                <a:gd name="connsiteX53" fmla="*/ 299032 w 441716"/>
                <a:gd name="connsiteY53" fmla="*/ 109728 h 441599"/>
                <a:gd name="connsiteX54" fmla="*/ 301720 w 441716"/>
                <a:gd name="connsiteY54" fmla="*/ 122492 h 441599"/>
                <a:gd name="connsiteX55" fmla="*/ 304184 w 441716"/>
                <a:gd name="connsiteY55" fmla="*/ 124508 h 441599"/>
                <a:gd name="connsiteX56" fmla="*/ 355479 w 441716"/>
                <a:gd name="connsiteY56" fmla="*/ 124508 h 44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1716" h="441599">
                  <a:moveTo>
                    <a:pt x="432309" y="441599"/>
                  </a:moveTo>
                  <a:cubicBezTo>
                    <a:pt x="291416" y="441599"/>
                    <a:pt x="150524" y="441599"/>
                    <a:pt x="9632" y="441599"/>
                  </a:cubicBezTo>
                  <a:cubicBezTo>
                    <a:pt x="2464" y="438464"/>
                    <a:pt x="0" y="433090"/>
                    <a:pt x="0" y="425252"/>
                  </a:cubicBezTo>
                  <a:cubicBezTo>
                    <a:pt x="224" y="384048"/>
                    <a:pt x="3584" y="342844"/>
                    <a:pt x="10304" y="302312"/>
                  </a:cubicBezTo>
                  <a:cubicBezTo>
                    <a:pt x="16800" y="263795"/>
                    <a:pt x="25535" y="225726"/>
                    <a:pt x="38079" y="188777"/>
                  </a:cubicBezTo>
                  <a:cubicBezTo>
                    <a:pt x="57343" y="131898"/>
                    <a:pt x="69438" y="74122"/>
                    <a:pt x="69214" y="13884"/>
                  </a:cubicBezTo>
                  <a:cubicBezTo>
                    <a:pt x="69214" y="5374"/>
                    <a:pt x="74814" y="0"/>
                    <a:pt x="83326" y="0"/>
                  </a:cubicBezTo>
                  <a:cubicBezTo>
                    <a:pt x="107293" y="0"/>
                    <a:pt x="131261" y="0"/>
                    <a:pt x="155452" y="0"/>
                  </a:cubicBezTo>
                  <a:cubicBezTo>
                    <a:pt x="195323" y="0"/>
                    <a:pt x="235418" y="0"/>
                    <a:pt x="275289" y="0"/>
                  </a:cubicBezTo>
                  <a:cubicBezTo>
                    <a:pt x="283801" y="0"/>
                    <a:pt x="288728" y="4703"/>
                    <a:pt x="289176" y="12988"/>
                  </a:cubicBezTo>
                  <a:cubicBezTo>
                    <a:pt x="289400" y="18363"/>
                    <a:pt x="289400" y="23737"/>
                    <a:pt x="289624" y="28888"/>
                  </a:cubicBezTo>
                  <a:cubicBezTo>
                    <a:pt x="290744" y="46802"/>
                    <a:pt x="292088" y="64717"/>
                    <a:pt x="293432" y="82632"/>
                  </a:cubicBezTo>
                  <a:cubicBezTo>
                    <a:pt x="295672" y="82632"/>
                    <a:pt x="297016" y="82856"/>
                    <a:pt x="298136" y="82856"/>
                  </a:cubicBezTo>
                  <a:cubicBezTo>
                    <a:pt x="320088" y="82856"/>
                    <a:pt x="342039" y="82856"/>
                    <a:pt x="364214" y="82856"/>
                  </a:cubicBezTo>
                  <a:cubicBezTo>
                    <a:pt x="375862" y="82856"/>
                    <a:pt x="380342" y="87335"/>
                    <a:pt x="381014" y="98755"/>
                  </a:cubicBezTo>
                  <a:cubicBezTo>
                    <a:pt x="381686" y="110400"/>
                    <a:pt x="382134" y="122044"/>
                    <a:pt x="383030" y="133465"/>
                  </a:cubicBezTo>
                  <a:cubicBezTo>
                    <a:pt x="385270" y="159218"/>
                    <a:pt x="390870" y="184074"/>
                    <a:pt x="398934" y="208483"/>
                  </a:cubicBezTo>
                  <a:cubicBezTo>
                    <a:pt x="406325" y="231548"/>
                    <a:pt x="414389" y="254390"/>
                    <a:pt x="421333" y="277455"/>
                  </a:cubicBezTo>
                  <a:cubicBezTo>
                    <a:pt x="430741" y="309254"/>
                    <a:pt x="436341" y="341724"/>
                    <a:pt x="439253" y="374419"/>
                  </a:cubicBezTo>
                  <a:cubicBezTo>
                    <a:pt x="440149" y="384048"/>
                    <a:pt x="440820" y="393453"/>
                    <a:pt x="441716" y="403083"/>
                  </a:cubicBezTo>
                  <a:cubicBezTo>
                    <a:pt x="441716" y="412488"/>
                    <a:pt x="441716" y="422117"/>
                    <a:pt x="441716" y="431522"/>
                  </a:cubicBezTo>
                  <a:cubicBezTo>
                    <a:pt x="439924" y="436449"/>
                    <a:pt x="436789" y="439808"/>
                    <a:pt x="432309" y="441599"/>
                  </a:cubicBezTo>
                  <a:close/>
                  <a:moveTo>
                    <a:pt x="26879" y="415399"/>
                  </a:moveTo>
                  <a:cubicBezTo>
                    <a:pt x="128349" y="415399"/>
                    <a:pt x="230266" y="415399"/>
                    <a:pt x="331511" y="415399"/>
                  </a:cubicBezTo>
                  <a:cubicBezTo>
                    <a:pt x="331511" y="406442"/>
                    <a:pt x="331735" y="397932"/>
                    <a:pt x="331511" y="389422"/>
                  </a:cubicBezTo>
                  <a:cubicBezTo>
                    <a:pt x="330615" y="360983"/>
                    <a:pt x="327032" y="332991"/>
                    <a:pt x="322552" y="305223"/>
                  </a:cubicBezTo>
                  <a:cubicBezTo>
                    <a:pt x="316280" y="266482"/>
                    <a:pt x="306872" y="228637"/>
                    <a:pt x="294328" y="191464"/>
                  </a:cubicBezTo>
                  <a:cubicBezTo>
                    <a:pt x="281561" y="152947"/>
                    <a:pt x="271705" y="113983"/>
                    <a:pt x="267001" y="73675"/>
                  </a:cubicBezTo>
                  <a:cubicBezTo>
                    <a:pt x="266329" y="67628"/>
                    <a:pt x="266105" y="67628"/>
                    <a:pt x="259833" y="67628"/>
                  </a:cubicBezTo>
                  <a:cubicBezTo>
                    <a:pt x="205851" y="67628"/>
                    <a:pt x="152092" y="67628"/>
                    <a:pt x="98109" y="67628"/>
                  </a:cubicBezTo>
                  <a:cubicBezTo>
                    <a:pt x="96317" y="67628"/>
                    <a:pt x="94750" y="67628"/>
                    <a:pt x="92734" y="67628"/>
                  </a:cubicBezTo>
                  <a:cubicBezTo>
                    <a:pt x="91390" y="77705"/>
                    <a:pt x="90494" y="87335"/>
                    <a:pt x="88926" y="96964"/>
                  </a:cubicBezTo>
                  <a:cubicBezTo>
                    <a:pt x="83550" y="128539"/>
                    <a:pt x="75486" y="159442"/>
                    <a:pt x="65406" y="189673"/>
                  </a:cubicBezTo>
                  <a:cubicBezTo>
                    <a:pt x="53087" y="227070"/>
                    <a:pt x="43455" y="265139"/>
                    <a:pt x="36959" y="303879"/>
                  </a:cubicBezTo>
                  <a:cubicBezTo>
                    <a:pt x="32031" y="333215"/>
                    <a:pt x="28671" y="362774"/>
                    <a:pt x="27327" y="392334"/>
                  </a:cubicBezTo>
                  <a:cubicBezTo>
                    <a:pt x="26655" y="399947"/>
                    <a:pt x="26879" y="407561"/>
                    <a:pt x="26879" y="415399"/>
                  </a:cubicBezTo>
                  <a:close/>
                  <a:moveTo>
                    <a:pt x="308440" y="150932"/>
                  </a:moveTo>
                  <a:cubicBezTo>
                    <a:pt x="338903" y="236923"/>
                    <a:pt x="357719" y="324481"/>
                    <a:pt x="358391" y="415399"/>
                  </a:cubicBezTo>
                  <a:cubicBezTo>
                    <a:pt x="377878" y="415399"/>
                    <a:pt x="396694" y="415399"/>
                    <a:pt x="416405" y="415399"/>
                  </a:cubicBezTo>
                  <a:cubicBezTo>
                    <a:pt x="414613" y="395245"/>
                    <a:pt x="413045" y="375538"/>
                    <a:pt x="410805" y="355832"/>
                  </a:cubicBezTo>
                  <a:cubicBezTo>
                    <a:pt x="407221" y="324929"/>
                    <a:pt x="400054" y="294922"/>
                    <a:pt x="390646" y="265363"/>
                  </a:cubicBezTo>
                  <a:cubicBezTo>
                    <a:pt x="384374" y="245209"/>
                    <a:pt x="376758" y="225502"/>
                    <a:pt x="370934" y="205348"/>
                  </a:cubicBezTo>
                  <a:cubicBezTo>
                    <a:pt x="365782" y="187657"/>
                    <a:pt x="362198" y="169295"/>
                    <a:pt x="357719" y="150932"/>
                  </a:cubicBezTo>
                  <a:cubicBezTo>
                    <a:pt x="342263" y="150932"/>
                    <a:pt x="325912" y="150932"/>
                    <a:pt x="308440" y="150932"/>
                  </a:cubicBezTo>
                  <a:close/>
                  <a:moveTo>
                    <a:pt x="95198" y="41204"/>
                  </a:moveTo>
                  <a:cubicBezTo>
                    <a:pt x="151420" y="41204"/>
                    <a:pt x="207643" y="41204"/>
                    <a:pt x="264313" y="41204"/>
                  </a:cubicBezTo>
                  <a:cubicBezTo>
                    <a:pt x="264089" y="36054"/>
                    <a:pt x="263641" y="31127"/>
                    <a:pt x="263417" y="26200"/>
                  </a:cubicBezTo>
                  <a:cubicBezTo>
                    <a:pt x="206971" y="26200"/>
                    <a:pt x="151196" y="26200"/>
                    <a:pt x="95198" y="26200"/>
                  </a:cubicBezTo>
                  <a:cubicBezTo>
                    <a:pt x="95198" y="31351"/>
                    <a:pt x="95198" y="36054"/>
                    <a:pt x="95198" y="41204"/>
                  </a:cubicBezTo>
                  <a:close/>
                  <a:moveTo>
                    <a:pt x="355479" y="124508"/>
                  </a:moveTo>
                  <a:cubicBezTo>
                    <a:pt x="355479" y="120253"/>
                    <a:pt x="355479" y="116670"/>
                    <a:pt x="355479" y="113311"/>
                  </a:cubicBezTo>
                  <a:cubicBezTo>
                    <a:pt x="355479" y="110176"/>
                    <a:pt x="354135" y="109280"/>
                    <a:pt x="350999" y="109280"/>
                  </a:cubicBezTo>
                  <a:cubicBezTo>
                    <a:pt x="334871" y="109504"/>
                    <a:pt x="318520" y="109280"/>
                    <a:pt x="302392" y="109280"/>
                  </a:cubicBezTo>
                  <a:cubicBezTo>
                    <a:pt x="301496" y="109280"/>
                    <a:pt x="300376" y="109504"/>
                    <a:pt x="299032" y="109728"/>
                  </a:cubicBezTo>
                  <a:cubicBezTo>
                    <a:pt x="299928" y="114207"/>
                    <a:pt x="300824" y="118461"/>
                    <a:pt x="301720" y="122492"/>
                  </a:cubicBezTo>
                  <a:cubicBezTo>
                    <a:pt x="301944" y="123388"/>
                    <a:pt x="303288" y="124508"/>
                    <a:pt x="304184" y="124508"/>
                  </a:cubicBezTo>
                  <a:cubicBezTo>
                    <a:pt x="321208" y="124508"/>
                    <a:pt x="338231" y="124508"/>
                    <a:pt x="355479" y="12450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6" name="Полилиния 525">
              <a:extLst>
                <a:ext uri="{FF2B5EF4-FFF2-40B4-BE49-F238E27FC236}">
                  <a16:creationId xmlns:a16="http://schemas.microsoft.com/office/drawing/2014/main" id="{0121E11C-427E-D7CB-A276-4EF808D92E15}"/>
                </a:ext>
              </a:extLst>
            </p:cNvPr>
            <p:cNvSpPr/>
            <p:nvPr/>
          </p:nvSpPr>
          <p:spPr>
            <a:xfrm>
              <a:off x="929410" y="2317381"/>
              <a:ext cx="199472" cy="219903"/>
            </a:xfrm>
            <a:custGeom>
              <a:avLst/>
              <a:gdLst>
                <a:gd name="connsiteX0" fmla="*/ 184960 w 199472"/>
                <a:gd name="connsiteY0" fmla="*/ 109959 h 219903"/>
                <a:gd name="connsiteX1" fmla="*/ 197056 w 199472"/>
                <a:gd name="connsiteY1" fmla="*/ 135263 h 219903"/>
                <a:gd name="connsiteX2" fmla="*/ 167712 w 199472"/>
                <a:gd name="connsiteY2" fmla="*/ 182066 h 219903"/>
                <a:gd name="connsiteX3" fmla="*/ 145761 w 199472"/>
                <a:gd name="connsiteY3" fmla="*/ 182737 h 219903"/>
                <a:gd name="connsiteX4" fmla="*/ 139489 w 199472"/>
                <a:gd name="connsiteY4" fmla="*/ 186768 h 219903"/>
                <a:gd name="connsiteX5" fmla="*/ 123362 w 199472"/>
                <a:gd name="connsiteY5" fmla="*/ 209834 h 219903"/>
                <a:gd name="connsiteX6" fmla="*/ 72963 w 199472"/>
                <a:gd name="connsiteY6" fmla="*/ 206699 h 219903"/>
                <a:gd name="connsiteX7" fmla="*/ 59523 w 199472"/>
                <a:gd name="connsiteY7" fmla="*/ 185872 h 219903"/>
                <a:gd name="connsiteX8" fmla="*/ 54371 w 199472"/>
                <a:gd name="connsiteY8" fmla="*/ 182737 h 219903"/>
                <a:gd name="connsiteX9" fmla="*/ 26148 w 199472"/>
                <a:gd name="connsiteY9" fmla="*/ 180946 h 219903"/>
                <a:gd name="connsiteX10" fmla="*/ 2181 w 199472"/>
                <a:gd name="connsiteY10" fmla="*/ 135935 h 219903"/>
                <a:gd name="connsiteX11" fmla="*/ 12708 w 199472"/>
                <a:gd name="connsiteY11" fmla="*/ 114885 h 219903"/>
                <a:gd name="connsiteX12" fmla="*/ 12708 w 199472"/>
                <a:gd name="connsiteY12" fmla="*/ 105256 h 219903"/>
                <a:gd name="connsiteX13" fmla="*/ 1285 w 199472"/>
                <a:gd name="connsiteY13" fmla="*/ 80399 h 219903"/>
                <a:gd name="connsiteX14" fmla="*/ 29284 w 199472"/>
                <a:gd name="connsiteY14" fmla="*/ 38299 h 219903"/>
                <a:gd name="connsiteX15" fmla="*/ 54147 w 199472"/>
                <a:gd name="connsiteY15" fmla="*/ 37180 h 219903"/>
                <a:gd name="connsiteX16" fmla="*/ 59523 w 199472"/>
                <a:gd name="connsiteY16" fmla="*/ 33821 h 219903"/>
                <a:gd name="connsiteX17" fmla="*/ 76323 w 199472"/>
                <a:gd name="connsiteY17" fmla="*/ 9636 h 219903"/>
                <a:gd name="connsiteX18" fmla="*/ 126273 w 199472"/>
                <a:gd name="connsiteY18" fmla="*/ 12995 h 219903"/>
                <a:gd name="connsiteX19" fmla="*/ 139489 w 199472"/>
                <a:gd name="connsiteY19" fmla="*/ 33597 h 219903"/>
                <a:gd name="connsiteX20" fmla="*/ 146433 w 199472"/>
                <a:gd name="connsiteY20" fmla="*/ 37180 h 219903"/>
                <a:gd name="connsiteX21" fmla="*/ 174880 w 199472"/>
                <a:gd name="connsiteY21" fmla="*/ 39643 h 219903"/>
                <a:gd name="connsiteX22" fmla="*/ 197056 w 199472"/>
                <a:gd name="connsiteY22" fmla="*/ 84430 h 219903"/>
                <a:gd name="connsiteX23" fmla="*/ 184960 w 199472"/>
                <a:gd name="connsiteY23" fmla="*/ 109959 h 219903"/>
                <a:gd name="connsiteX24" fmla="*/ 128513 w 199472"/>
                <a:gd name="connsiteY24" fmla="*/ 109735 h 219903"/>
                <a:gd name="connsiteX25" fmla="*/ 127617 w 199472"/>
                <a:gd name="connsiteY25" fmla="*/ 96075 h 219903"/>
                <a:gd name="connsiteX26" fmla="*/ 125377 w 199472"/>
                <a:gd name="connsiteY26" fmla="*/ 92492 h 219903"/>
                <a:gd name="connsiteX27" fmla="*/ 101858 w 199472"/>
                <a:gd name="connsiteY27" fmla="*/ 78832 h 219903"/>
                <a:gd name="connsiteX28" fmla="*/ 97602 w 199472"/>
                <a:gd name="connsiteY28" fmla="*/ 78832 h 219903"/>
                <a:gd name="connsiteX29" fmla="*/ 74083 w 199472"/>
                <a:gd name="connsiteY29" fmla="*/ 92492 h 219903"/>
                <a:gd name="connsiteX30" fmla="*/ 71619 w 199472"/>
                <a:gd name="connsiteY30" fmla="*/ 96747 h 219903"/>
                <a:gd name="connsiteX31" fmla="*/ 71619 w 199472"/>
                <a:gd name="connsiteY31" fmla="*/ 122947 h 219903"/>
                <a:gd name="connsiteX32" fmla="*/ 73859 w 199472"/>
                <a:gd name="connsiteY32" fmla="*/ 126978 h 219903"/>
                <a:gd name="connsiteX33" fmla="*/ 97602 w 199472"/>
                <a:gd name="connsiteY33" fmla="*/ 140862 h 219903"/>
                <a:gd name="connsiteX34" fmla="*/ 101858 w 199472"/>
                <a:gd name="connsiteY34" fmla="*/ 140638 h 219903"/>
                <a:gd name="connsiteX35" fmla="*/ 125377 w 199472"/>
                <a:gd name="connsiteY35" fmla="*/ 127202 h 219903"/>
                <a:gd name="connsiteX36" fmla="*/ 127393 w 199472"/>
                <a:gd name="connsiteY36" fmla="*/ 123843 h 219903"/>
                <a:gd name="connsiteX37" fmla="*/ 128513 w 199472"/>
                <a:gd name="connsiteY37" fmla="*/ 109735 h 219903"/>
                <a:gd name="connsiteX38" fmla="*/ 33316 w 199472"/>
                <a:gd name="connsiteY38" fmla="*/ 90029 h 219903"/>
                <a:gd name="connsiteX39" fmla="*/ 49443 w 199472"/>
                <a:gd name="connsiteY39" fmla="*/ 62261 h 219903"/>
                <a:gd name="connsiteX40" fmla="*/ 32868 w 199472"/>
                <a:gd name="connsiteY40" fmla="*/ 64276 h 219903"/>
                <a:gd name="connsiteX41" fmla="*/ 27044 w 199472"/>
                <a:gd name="connsiteY41" fmla="*/ 74801 h 219903"/>
                <a:gd name="connsiteX42" fmla="*/ 33316 w 199472"/>
                <a:gd name="connsiteY42" fmla="*/ 90029 h 219903"/>
                <a:gd name="connsiteX43" fmla="*/ 150241 w 199472"/>
                <a:gd name="connsiteY43" fmla="*/ 61589 h 219903"/>
                <a:gd name="connsiteX44" fmla="*/ 166592 w 199472"/>
                <a:gd name="connsiteY44" fmla="*/ 90029 h 219903"/>
                <a:gd name="connsiteX45" fmla="*/ 173088 w 199472"/>
                <a:gd name="connsiteY45" fmla="*/ 73457 h 219903"/>
                <a:gd name="connsiteX46" fmla="*/ 169056 w 199472"/>
                <a:gd name="connsiteY46" fmla="*/ 65172 h 219903"/>
                <a:gd name="connsiteX47" fmla="*/ 150241 w 199472"/>
                <a:gd name="connsiteY47" fmla="*/ 61589 h 219903"/>
                <a:gd name="connsiteX48" fmla="*/ 49443 w 199472"/>
                <a:gd name="connsiteY48" fmla="*/ 157881 h 219903"/>
                <a:gd name="connsiteX49" fmla="*/ 32868 w 199472"/>
                <a:gd name="connsiteY49" fmla="*/ 129441 h 219903"/>
                <a:gd name="connsiteX50" fmla="*/ 26596 w 199472"/>
                <a:gd name="connsiteY50" fmla="*/ 148027 h 219903"/>
                <a:gd name="connsiteX51" fmla="*/ 30852 w 199472"/>
                <a:gd name="connsiteY51" fmla="*/ 154522 h 219903"/>
                <a:gd name="connsiteX52" fmla="*/ 49443 w 199472"/>
                <a:gd name="connsiteY52" fmla="*/ 157881 h 219903"/>
                <a:gd name="connsiteX53" fmla="*/ 83491 w 199472"/>
                <a:gd name="connsiteY53" fmla="*/ 42107 h 219903"/>
                <a:gd name="connsiteX54" fmla="*/ 116194 w 199472"/>
                <a:gd name="connsiteY54" fmla="*/ 42107 h 219903"/>
                <a:gd name="connsiteX55" fmla="*/ 104098 w 199472"/>
                <a:gd name="connsiteY55" fmla="*/ 27775 h 219903"/>
                <a:gd name="connsiteX56" fmla="*/ 95362 w 199472"/>
                <a:gd name="connsiteY56" fmla="*/ 27775 h 219903"/>
                <a:gd name="connsiteX57" fmla="*/ 83491 w 199472"/>
                <a:gd name="connsiteY57" fmla="*/ 42107 h 219903"/>
                <a:gd name="connsiteX58" fmla="*/ 150241 w 199472"/>
                <a:gd name="connsiteY58" fmla="*/ 156985 h 219903"/>
                <a:gd name="connsiteX59" fmla="*/ 168832 w 199472"/>
                <a:gd name="connsiteY59" fmla="*/ 154746 h 219903"/>
                <a:gd name="connsiteX60" fmla="*/ 173088 w 199472"/>
                <a:gd name="connsiteY60" fmla="*/ 147356 h 219903"/>
                <a:gd name="connsiteX61" fmla="*/ 166592 w 199472"/>
                <a:gd name="connsiteY61" fmla="*/ 129889 h 219903"/>
                <a:gd name="connsiteX62" fmla="*/ 150241 w 199472"/>
                <a:gd name="connsiteY62" fmla="*/ 156985 h 219903"/>
                <a:gd name="connsiteX63" fmla="*/ 84387 w 199472"/>
                <a:gd name="connsiteY63" fmla="*/ 176915 h 219903"/>
                <a:gd name="connsiteX64" fmla="*/ 95362 w 199472"/>
                <a:gd name="connsiteY64" fmla="*/ 191695 h 219903"/>
                <a:gd name="connsiteX65" fmla="*/ 104546 w 199472"/>
                <a:gd name="connsiteY65" fmla="*/ 191471 h 219903"/>
                <a:gd name="connsiteX66" fmla="*/ 116194 w 199472"/>
                <a:gd name="connsiteY66" fmla="*/ 177363 h 219903"/>
                <a:gd name="connsiteX67" fmla="*/ 84387 w 199472"/>
                <a:gd name="connsiteY67" fmla="*/ 176915 h 2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99472" h="219903">
                  <a:moveTo>
                    <a:pt x="184960" y="109959"/>
                  </a:moveTo>
                  <a:cubicBezTo>
                    <a:pt x="188992" y="118244"/>
                    <a:pt x="193920" y="126306"/>
                    <a:pt x="197056" y="135263"/>
                  </a:cubicBezTo>
                  <a:cubicBezTo>
                    <a:pt x="205119" y="157881"/>
                    <a:pt x="191680" y="179154"/>
                    <a:pt x="167712" y="182066"/>
                  </a:cubicBezTo>
                  <a:cubicBezTo>
                    <a:pt x="160545" y="182961"/>
                    <a:pt x="153153" y="183185"/>
                    <a:pt x="145761" y="182737"/>
                  </a:cubicBezTo>
                  <a:cubicBezTo>
                    <a:pt x="142177" y="182513"/>
                    <a:pt x="140833" y="183857"/>
                    <a:pt x="139489" y="186768"/>
                  </a:cubicBezTo>
                  <a:cubicBezTo>
                    <a:pt x="135681" y="195502"/>
                    <a:pt x="130529" y="203563"/>
                    <a:pt x="123362" y="209834"/>
                  </a:cubicBezTo>
                  <a:cubicBezTo>
                    <a:pt x="107458" y="224165"/>
                    <a:pt x="86627" y="223270"/>
                    <a:pt x="72963" y="206699"/>
                  </a:cubicBezTo>
                  <a:cubicBezTo>
                    <a:pt x="67587" y="200428"/>
                    <a:pt x="63779" y="193039"/>
                    <a:pt x="59523" y="185872"/>
                  </a:cubicBezTo>
                  <a:cubicBezTo>
                    <a:pt x="58179" y="183633"/>
                    <a:pt x="57283" y="182737"/>
                    <a:pt x="54371" y="182737"/>
                  </a:cubicBezTo>
                  <a:cubicBezTo>
                    <a:pt x="44964" y="183409"/>
                    <a:pt x="35556" y="183633"/>
                    <a:pt x="26148" y="180946"/>
                  </a:cubicBezTo>
                  <a:cubicBezTo>
                    <a:pt x="5317" y="174676"/>
                    <a:pt x="-4763" y="156537"/>
                    <a:pt x="2181" y="135935"/>
                  </a:cubicBezTo>
                  <a:cubicBezTo>
                    <a:pt x="4645" y="128545"/>
                    <a:pt x="8677" y="121603"/>
                    <a:pt x="12708" y="114885"/>
                  </a:cubicBezTo>
                  <a:cubicBezTo>
                    <a:pt x="14948" y="111302"/>
                    <a:pt x="15620" y="109063"/>
                    <a:pt x="12708" y="105256"/>
                  </a:cubicBezTo>
                  <a:cubicBezTo>
                    <a:pt x="7109" y="97866"/>
                    <a:pt x="3077" y="89581"/>
                    <a:pt x="1285" y="80399"/>
                  </a:cubicBezTo>
                  <a:cubicBezTo>
                    <a:pt x="-3195" y="59573"/>
                    <a:pt x="8229" y="41658"/>
                    <a:pt x="29284" y="38299"/>
                  </a:cubicBezTo>
                  <a:cubicBezTo>
                    <a:pt x="37348" y="36956"/>
                    <a:pt x="45860" y="37180"/>
                    <a:pt x="54147" y="37180"/>
                  </a:cubicBezTo>
                  <a:cubicBezTo>
                    <a:pt x="57059" y="37180"/>
                    <a:pt x="58403" y="36508"/>
                    <a:pt x="59523" y="33821"/>
                  </a:cubicBezTo>
                  <a:cubicBezTo>
                    <a:pt x="63555" y="24640"/>
                    <a:pt x="68707" y="16354"/>
                    <a:pt x="76323" y="9636"/>
                  </a:cubicBezTo>
                  <a:cubicBezTo>
                    <a:pt x="92002" y="-4248"/>
                    <a:pt x="112834" y="-3128"/>
                    <a:pt x="126273" y="12995"/>
                  </a:cubicBezTo>
                  <a:cubicBezTo>
                    <a:pt x="131425" y="19265"/>
                    <a:pt x="135457" y="26431"/>
                    <a:pt x="139489" y="33597"/>
                  </a:cubicBezTo>
                  <a:cubicBezTo>
                    <a:pt x="141281" y="36732"/>
                    <a:pt x="142849" y="37852"/>
                    <a:pt x="146433" y="37180"/>
                  </a:cubicBezTo>
                  <a:cubicBezTo>
                    <a:pt x="156065" y="35836"/>
                    <a:pt x="165696" y="36508"/>
                    <a:pt x="174880" y="39643"/>
                  </a:cubicBezTo>
                  <a:cubicBezTo>
                    <a:pt x="195040" y="46361"/>
                    <a:pt x="204223" y="64276"/>
                    <a:pt x="197056" y="84430"/>
                  </a:cubicBezTo>
                  <a:cubicBezTo>
                    <a:pt x="193920" y="93163"/>
                    <a:pt x="188992" y="101673"/>
                    <a:pt x="184960" y="109959"/>
                  </a:cubicBezTo>
                  <a:close/>
                  <a:moveTo>
                    <a:pt x="128513" y="109735"/>
                  </a:moveTo>
                  <a:cubicBezTo>
                    <a:pt x="128289" y="105032"/>
                    <a:pt x="128065" y="100553"/>
                    <a:pt x="127617" y="96075"/>
                  </a:cubicBezTo>
                  <a:cubicBezTo>
                    <a:pt x="127393" y="94731"/>
                    <a:pt x="126497" y="93163"/>
                    <a:pt x="125377" y="92492"/>
                  </a:cubicBezTo>
                  <a:cubicBezTo>
                    <a:pt x="117538" y="87789"/>
                    <a:pt x="109922" y="83311"/>
                    <a:pt x="101858" y="78832"/>
                  </a:cubicBezTo>
                  <a:cubicBezTo>
                    <a:pt x="100738" y="78160"/>
                    <a:pt x="98722" y="78160"/>
                    <a:pt x="97602" y="78832"/>
                  </a:cubicBezTo>
                  <a:cubicBezTo>
                    <a:pt x="89762" y="83086"/>
                    <a:pt x="81923" y="87789"/>
                    <a:pt x="74083" y="92492"/>
                  </a:cubicBezTo>
                  <a:cubicBezTo>
                    <a:pt x="72739" y="93388"/>
                    <a:pt x="71619" y="95403"/>
                    <a:pt x="71619" y="96747"/>
                  </a:cubicBezTo>
                  <a:cubicBezTo>
                    <a:pt x="71395" y="105480"/>
                    <a:pt x="71395" y="114213"/>
                    <a:pt x="71619" y="122947"/>
                  </a:cubicBezTo>
                  <a:cubicBezTo>
                    <a:pt x="71619" y="124290"/>
                    <a:pt x="72739" y="126306"/>
                    <a:pt x="73859" y="126978"/>
                  </a:cubicBezTo>
                  <a:cubicBezTo>
                    <a:pt x="81699" y="131680"/>
                    <a:pt x="89538" y="136383"/>
                    <a:pt x="97602" y="140862"/>
                  </a:cubicBezTo>
                  <a:cubicBezTo>
                    <a:pt x="98722" y="141534"/>
                    <a:pt x="100738" y="141309"/>
                    <a:pt x="101858" y="140638"/>
                  </a:cubicBezTo>
                  <a:cubicBezTo>
                    <a:pt x="109698" y="136383"/>
                    <a:pt x="117538" y="131680"/>
                    <a:pt x="125377" y="127202"/>
                  </a:cubicBezTo>
                  <a:cubicBezTo>
                    <a:pt x="126497" y="126530"/>
                    <a:pt x="127393" y="125186"/>
                    <a:pt x="127393" y="123843"/>
                  </a:cubicBezTo>
                  <a:cubicBezTo>
                    <a:pt x="128065" y="119364"/>
                    <a:pt x="128289" y="114437"/>
                    <a:pt x="128513" y="109735"/>
                  </a:cubicBezTo>
                  <a:close/>
                  <a:moveTo>
                    <a:pt x="33316" y="90029"/>
                  </a:moveTo>
                  <a:cubicBezTo>
                    <a:pt x="45188" y="84206"/>
                    <a:pt x="50339" y="75473"/>
                    <a:pt x="49443" y="62261"/>
                  </a:cubicBezTo>
                  <a:cubicBezTo>
                    <a:pt x="44068" y="62932"/>
                    <a:pt x="38468" y="62932"/>
                    <a:pt x="32868" y="64276"/>
                  </a:cubicBezTo>
                  <a:cubicBezTo>
                    <a:pt x="27268" y="65620"/>
                    <a:pt x="25252" y="68979"/>
                    <a:pt x="27044" y="74801"/>
                  </a:cubicBezTo>
                  <a:cubicBezTo>
                    <a:pt x="28388" y="79952"/>
                    <a:pt x="31076" y="84878"/>
                    <a:pt x="33316" y="90029"/>
                  </a:cubicBezTo>
                  <a:close/>
                  <a:moveTo>
                    <a:pt x="150241" y="61589"/>
                  </a:moveTo>
                  <a:cubicBezTo>
                    <a:pt x="149569" y="75473"/>
                    <a:pt x="154721" y="84206"/>
                    <a:pt x="166592" y="90029"/>
                  </a:cubicBezTo>
                  <a:cubicBezTo>
                    <a:pt x="168832" y="84430"/>
                    <a:pt x="171072" y="79056"/>
                    <a:pt x="173088" y="73457"/>
                  </a:cubicBezTo>
                  <a:cubicBezTo>
                    <a:pt x="174432" y="69650"/>
                    <a:pt x="172864" y="66291"/>
                    <a:pt x="169056" y="65172"/>
                  </a:cubicBezTo>
                  <a:cubicBezTo>
                    <a:pt x="163009" y="63604"/>
                    <a:pt x="156737" y="62932"/>
                    <a:pt x="150241" y="61589"/>
                  </a:cubicBezTo>
                  <a:close/>
                  <a:moveTo>
                    <a:pt x="49443" y="157881"/>
                  </a:moveTo>
                  <a:cubicBezTo>
                    <a:pt x="50339" y="143997"/>
                    <a:pt x="44964" y="135263"/>
                    <a:pt x="32868" y="129441"/>
                  </a:cubicBezTo>
                  <a:cubicBezTo>
                    <a:pt x="30628" y="135711"/>
                    <a:pt x="28388" y="141757"/>
                    <a:pt x="26596" y="148027"/>
                  </a:cubicBezTo>
                  <a:cubicBezTo>
                    <a:pt x="25700" y="151163"/>
                    <a:pt x="27492" y="153850"/>
                    <a:pt x="30852" y="154522"/>
                  </a:cubicBezTo>
                  <a:cubicBezTo>
                    <a:pt x="36900" y="155865"/>
                    <a:pt x="43172" y="156761"/>
                    <a:pt x="49443" y="157881"/>
                  </a:cubicBezTo>
                  <a:close/>
                  <a:moveTo>
                    <a:pt x="83491" y="42107"/>
                  </a:moveTo>
                  <a:cubicBezTo>
                    <a:pt x="94690" y="49944"/>
                    <a:pt x="104994" y="49496"/>
                    <a:pt x="116194" y="42107"/>
                  </a:cubicBezTo>
                  <a:cubicBezTo>
                    <a:pt x="112162" y="37180"/>
                    <a:pt x="108354" y="32253"/>
                    <a:pt x="104098" y="27775"/>
                  </a:cubicBezTo>
                  <a:cubicBezTo>
                    <a:pt x="101410" y="24863"/>
                    <a:pt x="97826" y="25088"/>
                    <a:pt x="95362" y="27775"/>
                  </a:cubicBezTo>
                  <a:cubicBezTo>
                    <a:pt x="91106" y="32477"/>
                    <a:pt x="87522" y="37404"/>
                    <a:pt x="83491" y="42107"/>
                  </a:cubicBezTo>
                  <a:close/>
                  <a:moveTo>
                    <a:pt x="150241" y="156985"/>
                  </a:moveTo>
                  <a:cubicBezTo>
                    <a:pt x="156513" y="157433"/>
                    <a:pt x="162785" y="157209"/>
                    <a:pt x="168832" y="154746"/>
                  </a:cubicBezTo>
                  <a:cubicBezTo>
                    <a:pt x="172192" y="153402"/>
                    <a:pt x="173984" y="150715"/>
                    <a:pt x="173088" y="147356"/>
                  </a:cubicBezTo>
                  <a:cubicBezTo>
                    <a:pt x="171296" y="141309"/>
                    <a:pt x="168608" y="135487"/>
                    <a:pt x="166592" y="129889"/>
                  </a:cubicBezTo>
                  <a:cubicBezTo>
                    <a:pt x="154497" y="135487"/>
                    <a:pt x="149345" y="144445"/>
                    <a:pt x="150241" y="156985"/>
                  </a:cubicBezTo>
                  <a:close/>
                  <a:moveTo>
                    <a:pt x="84387" y="176915"/>
                  </a:moveTo>
                  <a:cubicBezTo>
                    <a:pt x="87074" y="182290"/>
                    <a:pt x="90210" y="187664"/>
                    <a:pt x="95362" y="191695"/>
                  </a:cubicBezTo>
                  <a:cubicBezTo>
                    <a:pt x="98498" y="194158"/>
                    <a:pt x="101858" y="194382"/>
                    <a:pt x="104546" y="191471"/>
                  </a:cubicBezTo>
                  <a:cubicBezTo>
                    <a:pt x="108802" y="186992"/>
                    <a:pt x="112386" y="181842"/>
                    <a:pt x="116194" y="177363"/>
                  </a:cubicBezTo>
                  <a:cubicBezTo>
                    <a:pt x="104994" y="169973"/>
                    <a:pt x="94690" y="169973"/>
                    <a:pt x="84387" y="17691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27" name="Рисунок 2">
            <a:extLst>
              <a:ext uri="{FF2B5EF4-FFF2-40B4-BE49-F238E27FC236}">
                <a16:creationId xmlns:a16="http://schemas.microsoft.com/office/drawing/2014/main" id="{07B459D0-A480-9096-3293-5C4FD34A2ED8}"/>
              </a:ext>
            </a:extLst>
          </p:cNvPr>
          <p:cNvGrpSpPr/>
          <p:nvPr/>
        </p:nvGrpSpPr>
        <p:grpSpPr>
          <a:xfrm>
            <a:off x="4733352" y="6022477"/>
            <a:ext cx="316964" cy="316880"/>
            <a:chOff x="331287" y="2188625"/>
            <a:chExt cx="414165" cy="414055"/>
          </a:xfrm>
          <a:solidFill>
            <a:schemeClr val="tx2"/>
          </a:solidFill>
        </p:grpSpPr>
        <p:sp>
          <p:nvSpPr>
            <p:cNvPr id="528" name="Полилиния 527">
              <a:extLst>
                <a:ext uri="{FF2B5EF4-FFF2-40B4-BE49-F238E27FC236}">
                  <a16:creationId xmlns:a16="http://schemas.microsoft.com/office/drawing/2014/main" id="{E6D6C818-7C51-DBAF-DBA7-346DDE32C86E}"/>
                </a:ext>
              </a:extLst>
            </p:cNvPr>
            <p:cNvSpPr/>
            <p:nvPr/>
          </p:nvSpPr>
          <p:spPr>
            <a:xfrm>
              <a:off x="331287" y="2188625"/>
              <a:ext cx="414165" cy="414055"/>
            </a:xfrm>
            <a:custGeom>
              <a:avLst/>
              <a:gdLst>
                <a:gd name="connsiteX0" fmla="*/ 206971 w 414165"/>
                <a:gd name="connsiteY0" fmla="*/ 0 h 414055"/>
                <a:gd name="connsiteX1" fmla="*/ 0 w 414165"/>
                <a:gd name="connsiteY1" fmla="*/ 207140 h 414055"/>
                <a:gd name="connsiteX2" fmla="*/ 206971 w 414165"/>
                <a:gd name="connsiteY2" fmla="*/ 414055 h 414055"/>
                <a:gd name="connsiteX3" fmla="*/ 414165 w 414165"/>
                <a:gd name="connsiteY3" fmla="*/ 207140 h 414055"/>
                <a:gd name="connsiteX4" fmla="*/ 206971 w 414165"/>
                <a:gd name="connsiteY4" fmla="*/ 0 h 414055"/>
                <a:gd name="connsiteX5" fmla="*/ 206971 w 414165"/>
                <a:gd name="connsiteY5" fmla="*/ 390542 h 414055"/>
                <a:gd name="connsiteX6" fmla="*/ 23519 w 414165"/>
                <a:gd name="connsiteY6" fmla="*/ 207140 h 414055"/>
                <a:gd name="connsiteX7" fmla="*/ 206971 w 414165"/>
                <a:gd name="connsiteY7" fmla="*/ 23737 h 414055"/>
                <a:gd name="connsiteX8" fmla="*/ 390422 w 414165"/>
                <a:gd name="connsiteY8" fmla="*/ 207140 h 414055"/>
                <a:gd name="connsiteX9" fmla="*/ 206971 w 414165"/>
                <a:gd name="connsiteY9" fmla="*/ 390542 h 4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4165" h="414055">
                  <a:moveTo>
                    <a:pt x="206971" y="0"/>
                  </a:moveTo>
                  <a:cubicBezTo>
                    <a:pt x="92734" y="0"/>
                    <a:pt x="0" y="92933"/>
                    <a:pt x="0" y="207140"/>
                  </a:cubicBezTo>
                  <a:cubicBezTo>
                    <a:pt x="0" y="321346"/>
                    <a:pt x="92958" y="414055"/>
                    <a:pt x="206971" y="414055"/>
                  </a:cubicBezTo>
                  <a:cubicBezTo>
                    <a:pt x="320984" y="414055"/>
                    <a:pt x="414165" y="321122"/>
                    <a:pt x="414165" y="207140"/>
                  </a:cubicBezTo>
                  <a:cubicBezTo>
                    <a:pt x="414165" y="92933"/>
                    <a:pt x="321208" y="0"/>
                    <a:pt x="206971" y="0"/>
                  </a:cubicBezTo>
                  <a:close/>
                  <a:moveTo>
                    <a:pt x="206971" y="390542"/>
                  </a:moveTo>
                  <a:cubicBezTo>
                    <a:pt x="105725" y="390542"/>
                    <a:pt x="23519" y="308134"/>
                    <a:pt x="23519" y="207140"/>
                  </a:cubicBezTo>
                  <a:cubicBezTo>
                    <a:pt x="23519" y="105921"/>
                    <a:pt x="105949" y="23737"/>
                    <a:pt x="206971" y="23737"/>
                  </a:cubicBezTo>
                  <a:cubicBezTo>
                    <a:pt x="307992" y="23737"/>
                    <a:pt x="390422" y="106145"/>
                    <a:pt x="390422" y="207140"/>
                  </a:cubicBezTo>
                  <a:cubicBezTo>
                    <a:pt x="390422" y="308134"/>
                    <a:pt x="308216" y="390542"/>
                    <a:pt x="206971" y="39054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9" name="Полилиния 528">
              <a:extLst>
                <a:ext uri="{FF2B5EF4-FFF2-40B4-BE49-F238E27FC236}">
                  <a16:creationId xmlns:a16="http://schemas.microsoft.com/office/drawing/2014/main" id="{B7AB5C75-8346-EA05-6817-7145B1CB6725}"/>
                </a:ext>
              </a:extLst>
            </p:cNvPr>
            <p:cNvSpPr/>
            <p:nvPr/>
          </p:nvSpPr>
          <p:spPr>
            <a:xfrm>
              <a:off x="471731" y="2296562"/>
              <a:ext cx="161724" cy="211394"/>
            </a:xfrm>
            <a:custGeom>
              <a:avLst/>
              <a:gdLst>
                <a:gd name="connsiteX0" fmla="*/ 95421 w 161724"/>
                <a:gd name="connsiteY0" fmla="*/ 0 h 211394"/>
                <a:gd name="connsiteX1" fmla="*/ 19263 w 161724"/>
                <a:gd name="connsiteY1" fmla="*/ 0 h 211394"/>
                <a:gd name="connsiteX2" fmla="*/ 19263 w 161724"/>
                <a:gd name="connsiteY2" fmla="*/ 11868 h 211394"/>
                <a:gd name="connsiteX3" fmla="*/ 19263 w 161724"/>
                <a:gd name="connsiteY3" fmla="*/ 109952 h 211394"/>
                <a:gd name="connsiteX4" fmla="*/ 0 w 161724"/>
                <a:gd name="connsiteY4" fmla="*/ 109952 h 211394"/>
                <a:gd name="connsiteX5" fmla="*/ 0 w 161724"/>
                <a:gd name="connsiteY5" fmla="*/ 133465 h 211394"/>
                <a:gd name="connsiteX6" fmla="*/ 19263 w 161724"/>
                <a:gd name="connsiteY6" fmla="*/ 133465 h 211394"/>
                <a:gd name="connsiteX7" fmla="*/ 19263 w 161724"/>
                <a:gd name="connsiteY7" fmla="*/ 153619 h 211394"/>
                <a:gd name="connsiteX8" fmla="*/ 0 w 161724"/>
                <a:gd name="connsiteY8" fmla="*/ 153619 h 211394"/>
                <a:gd name="connsiteX9" fmla="*/ 0 w 161724"/>
                <a:gd name="connsiteY9" fmla="*/ 177132 h 211394"/>
                <a:gd name="connsiteX10" fmla="*/ 19263 w 161724"/>
                <a:gd name="connsiteY10" fmla="*/ 177132 h 211394"/>
                <a:gd name="connsiteX11" fmla="*/ 19263 w 161724"/>
                <a:gd name="connsiteY11" fmla="*/ 211394 h 211394"/>
                <a:gd name="connsiteX12" fmla="*/ 42783 w 161724"/>
                <a:gd name="connsiteY12" fmla="*/ 211394 h 211394"/>
                <a:gd name="connsiteX13" fmla="*/ 42783 w 161724"/>
                <a:gd name="connsiteY13" fmla="*/ 177132 h 211394"/>
                <a:gd name="connsiteX14" fmla="*/ 108861 w 161724"/>
                <a:gd name="connsiteY14" fmla="*/ 177132 h 211394"/>
                <a:gd name="connsiteX15" fmla="*/ 108861 w 161724"/>
                <a:gd name="connsiteY15" fmla="*/ 153619 h 211394"/>
                <a:gd name="connsiteX16" fmla="*/ 42559 w 161724"/>
                <a:gd name="connsiteY16" fmla="*/ 153619 h 211394"/>
                <a:gd name="connsiteX17" fmla="*/ 42559 w 161724"/>
                <a:gd name="connsiteY17" fmla="*/ 133465 h 211394"/>
                <a:gd name="connsiteX18" fmla="*/ 43231 w 161724"/>
                <a:gd name="connsiteY18" fmla="*/ 133465 h 211394"/>
                <a:gd name="connsiteX19" fmla="*/ 94973 w 161724"/>
                <a:gd name="connsiteY19" fmla="*/ 133465 h 211394"/>
                <a:gd name="connsiteX20" fmla="*/ 161724 w 161724"/>
                <a:gd name="connsiteY20" fmla="*/ 66732 h 211394"/>
                <a:gd name="connsiteX21" fmla="*/ 95421 w 161724"/>
                <a:gd name="connsiteY21" fmla="*/ 0 h 211394"/>
                <a:gd name="connsiteX22" fmla="*/ 95421 w 161724"/>
                <a:gd name="connsiteY22" fmla="*/ 109728 h 211394"/>
                <a:gd name="connsiteX23" fmla="*/ 43455 w 161724"/>
                <a:gd name="connsiteY23" fmla="*/ 109728 h 211394"/>
                <a:gd name="connsiteX24" fmla="*/ 42783 w 161724"/>
                <a:gd name="connsiteY24" fmla="*/ 109728 h 211394"/>
                <a:gd name="connsiteX25" fmla="*/ 42783 w 161724"/>
                <a:gd name="connsiteY25" fmla="*/ 23513 h 211394"/>
                <a:gd name="connsiteX26" fmla="*/ 95198 w 161724"/>
                <a:gd name="connsiteY26" fmla="*/ 23513 h 211394"/>
                <a:gd name="connsiteX27" fmla="*/ 138204 w 161724"/>
                <a:gd name="connsiteY27" fmla="*/ 66508 h 211394"/>
                <a:gd name="connsiteX28" fmla="*/ 95421 w 161724"/>
                <a:gd name="connsiteY28" fmla="*/ 109728 h 21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1724" h="211394">
                  <a:moveTo>
                    <a:pt x="95421" y="0"/>
                  </a:moveTo>
                  <a:lnTo>
                    <a:pt x="19263" y="0"/>
                  </a:lnTo>
                  <a:lnTo>
                    <a:pt x="19263" y="11868"/>
                  </a:lnTo>
                  <a:lnTo>
                    <a:pt x="19263" y="109952"/>
                  </a:lnTo>
                  <a:lnTo>
                    <a:pt x="0" y="109952"/>
                  </a:lnTo>
                  <a:lnTo>
                    <a:pt x="0" y="133465"/>
                  </a:lnTo>
                  <a:lnTo>
                    <a:pt x="19263" y="133465"/>
                  </a:lnTo>
                  <a:lnTo>
                    <a:pt x="19263" y="153619"/>
                  </a:lnTo>
                  <a:lnTo>
                    <a:pt x="0" y="153619"/>
                  </a:lnTo>
                  <a:lnTo>
                    <a:pt x="0" y="177132"/>
                  </a:lnTo>
                  <a:lnTo>
                    <a:pt x="19263" y="177132"/>
                  </a:lnTo>
                  <a:lnTo>
                    <a:pt x="19263" y="211394"/>
                  </a:lnTo>
                  <a:lnTo>
                    <a:pt x="42783" y="211394"/>
                  </a:lnTo>
                  <a:lnTo>
                    <a:pt x="42783" y="177132"/>
                  </a:lnTo>
                  <a:lnTo>
                    <a:pt x="108861" y="177132"/>
                  </a:lnTo>
                  <a:lnTo>
                    <a:pt x="108861" y="153619"/>
                  </a:lnTo>
                  <a:lnTo>
                    <a:pt x="42559" y="153619"/>
                  </a:lnTo>
                  <a:lnTo>
                    <a:pt x="42559" y="133465"/>
                  </a:lnTo>
                  <a:lnTo>
                    <a:pt x="43231" y="133465"/>
                  </a:lnTo>
                  <a:lnTo>
                    <a:pt x="94973" y="133465"/>
                  </a:lnTo>
                  <a:cubicBezTo>
                    <a:pt x="131709" y="133465"/>
                    <a:pt x="161724" y="103458"/>
                    <a:pt x="161724" y="66732"/>
                  </a:cubicBezTo>
                  <a:cubicBezTo>
                    <a:pt x="161948" y="30007"/>
                    <a:pt x="132157" y="0"/>
                    <a:pt x="95421" y="0"/>
                  </a:cubicBezTo>
                  <a:close/>
                  <a:moveTo>
                    <a:pt x="95421" y="109728"/>
                  </a:moveTo>
                  <a:lnTo>
                    <a:pt x="43455" y="109728"/>
                  </a:lnTo>
                  <a:lnTo>
                    <a:pt x="42783" y="109728"/>
                  </a:lnTo>
                  <a:lnTo>
                    <a:pt x="42783" y="23513"/>
                  </a:lnTo>
                  <a:lnTo>
                    <a:pt x="95198" y="23513"/>
                  </a:lnTo>
                  <a:cubicBezTo>
                    <a:pt x="118941" y="23513"/>
                    <a:pt x="138204" y="42771"/>
                    <a:pt x="138204" y="66508"/>
                  </a:cubicBezTo>
                  <a:cubicBezTo>
                    <a:pt x="138204" y="90246"/>
                    <a:pt x="119165" y="109728"/>
                    <a:pt x="95421" y="1097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30" name="Рисунок 2">
            <a:extLst>
              <a:ext uri="{FF2B5EF4-FFF2-40B4-BE49-F238E27FC236}">
                <a16:creationId xmlns:a16="http://schemas.microsoft.com/office/drawing/2014/main" id="{FECFB7C3-1F4A-9EFC-65CB-349A29E43CD4}"/>
              </a:ext>
            </a:extLst>
          </p:cNvPr>
          <p:cNvGrpSpPr/>
          <p:nvPr/>
        </p:nvGrpSpPr>
        <p:grpSpPr>
          <a:xfrm>
            <a:off x="5180223" y="6022477"/>
            <a:ext cx="316964" cy="316880"/>
            <a:chOff x="331287" y="2688672"/>
            <a:chExt cx="414165" cy="414055"/>
          </a:xfrm>
          <a:solidFill>
            <a:schemeClr val="tx2"/>
          </a:solidFill>
        </p:grpSpPr>
        <p:sp>
          <p:nvSpPr>
            <p:cNvPr id="531" name="Полилиния 530">
              <a:extLst>
                <a:ext uri="{FF2B5EF4-FFF2-40B4-BE49-F238E27FC236}">
                  <a16:creationId xmlns:a16="http://schemas.microsoft.com/office/drawing/2014/main" id="{610AC2C7-A752-6B73-6A0E-F63CD223FB1D}"/>
                </a:ext>
              </a:extLst>
            </p:cNvPr>
            <p:cNvSpPr/>
            <p:nvPr/>
          </p:nvSpPr>
          <p:spPr>
            <a:xfrm>
              <a:off x="514738" y="2820121"/>
              <a:ext cx="95421" cy="86214"/>
            </a:xfrm>
            <a:custGeom>
              <a:avLst/>
              <a:gdLst>
                <a:gd name="connsiteX0" fmla="*/ 52415 w 95421"/>
                <a:gd name="connsiteY0" fmla="*/ 0 h 86214"/>
                <a:gd name="connsiteX1" fmla="*/ 0 w 95421"/>
                <a:gd name="connsiteY1" fmla="*/ 0 h 86214"/>
                <a:gd name="connsiteX2" fmla="*/ 0 w 95421"/>
                <a:gd name="connsiteY2" fmla="*/ 86215 h 86214"/>
                <a:gd name="connsiteX3" fmla="*/ 672 w 95421"/>
                <a:gd name="connsiteY3" fmla="*/ 86215 h 86214"/>
                <a:gd name="connsiteX4" fmla="*/ 52415 w 95421"/>
                <a:gd name="connsiteY4" fmla="*/ 86215 h 86214"/>
                <a:gd name="connsiteX5" fmla="*/ 95421 w 95421"/>
                <a:gd name="connsiteY5" fmla="*/ 43220 h 86214"/>
                <a:gd name="connsiteX6" fmla="*/ 52415 w 95421"/>
                <a:gd name="connsiteY6" fmla="*/ 0 h 8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21" h="86214">
                  <a:moveTo>
                    <a:pt x="52415" y="0"/>
                  </a:moveTo>
                  <a:lnTo>
                    <a:pt x="0" y="0"/>
                  </a:lnTo>
                  <a:lnTo>
                    <a:pt x="0" y="86215"/>
                  </a:lnTo>
                  <a:lnTo>
                    <a:pt x="672" y="86215"/>
                  </a:lnTo>
                  <a:lnTo>
                    <a:pt x="52415" y="86215"/>
                  </a:lnTo>
                  <a:cubicBezTo>
                    <a:pt x="76158" y="86215"/>
                    <a:pt x="95421" y="66957"/>
                    <a:pt x="95421" y="43220"/>
                  </a:cubicBezTo>
                  <a:cubicBezTo>
                    <a:pt x="95421" y="19482"/>
                    <a:pt x="76158" y="0"/>
                    <a:pt x="5241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2" name="Полилиния 531">
              <a:extLst>
                <a:ext uri="{FF2B5EF4-FFF2-40B4-BE49-F238E27FC236}">
                  <a16:creationId xmlns:a16="http://schemas.microsoft.com/office/drawing/2014/main" id="{D7E306A3-FAB9-483E-A15A-20D33DAB4AE6}"/>
                </a:ext>
              </a:extLst>
            </p:cNvPr>
            <p:cNvSpPr/>
            <p:nvPr/>
          </p:nvSpPr>
          <p:spPr>
            <a:xfrm>
              <a:off x="331287" y="2688672"/>
              <a:ext cx="414165" cy="414055"/>
            </a:xfrm>
            <a:custGeom>
              <a:avLst/>
              <a:gdLst>
                <a:gd name="connsiteX0" fmla="*/ 206971 w 414165"/>
                <a:gd name="connsiteY0" fmla="*/ 0 h 414055"/>
                <a:gd name="connsiteX1" fmla="*/ 0 w 414165"/>
                <a:gd name="connsiteY1" fmla="*/ 207140 h 414055"/>
                <a:gd name="connsiteX2" fmla="*/ 206971 w 414165"/>
                <a:gd name="connsiteY2" fmla="*/ 414055 h 414055"/>
                <a:gd name="connsiteX3" fmla="*/ 414165 w 414165"/>
                <a:gd name="connsiteY3" fmla="*/ 207140 h 414055"/>
                <a:gd name="connsiteX4" fmla="*/ 206971 w 414165"/>
                <a:gd name="connsiteY4" fmla="*/ 0 h 414055"/>
                <a:gd name="connsiteX5" fmla="*/ 235866 w 414165"/>
                <a:gd name="connsiteY5" fmla="*/ 241401 h 414055"/>
                <a:gd name="connsiteX6" fmla="*/ 183899 w 414165"/>
                <a:gd name="connsiteY6" fmla="*/ 241401 h 414055"/>
                <a:gd name="connsiteX7" fmla="*/ 183227 w 414165"/>
                <a:gd name="connsiteY7" fmla="*/ 241401 h 414055"/>
                <a:gd name="connsiteX8" fmla="*/ 183227 w 414165"/>
                <a:gd name="connsiteY8" fmla="*/ 261556 h 414055"/>
                <a:gd name="connsiteX9" fmla="*/ 249529 w 414165"/>
                <a:gd name="connsiteY9" fmla="*/ 261556 h 414055"/>
                <a:gd name="connsiteX10" fmla="*/ 249529 w 414165"/>
                <a:gd name="connsiteY10" fmla="*/ 285069 h 414055"/>
                <a:gd name="connsiteX11" fmla="*/ 183227 w 414165"/>
                <a:gd name="connsiteY11" fmla="*/ 285069 h 414055"/>
                <a:gd name="connsiteX12" fmla="*/ 183227 w 414165"/>
                <a:gd name="connsiteY12" fmla="*/ 319331 h 414055"/>
                <a:gd name="connsiteX13" fmla="*/ 159708 w 414165"/>
                <a:gd name="connsiteY13" fmla="*/ 319331 h 414055"/>
                <a:gd name="connsiteX14" fmla="*/ 159708 w 414165"/>
                <a:gd name="connsiteY14" fmla="*/ 285069 h 414055"/>
                <a:gd name="connsiteX15" fmla="*/ 140444 w 414165"/>
                <a:gd name="connsiteY15" fmla="*/ 285069 h 414055"/>
                <a:gd name="connsiteX16" fmla="*/ 140444 w 414165"/>
                <a:gd name="connsiteY16" fmla="*/ 261556 h 414055"/>
                <a:gd name="connsiteX17" fmla="*/ 159708 w 414165"/>
                <a:gd name="connsiteY17" fmla="*/ 261556 h 414055"/>
                <a:gd name="connsiteX18" fmla="*/ 159708 w 414165"/>
                <a:gd name="connsiteY18" fmla="*/ 241401 h 414055"/>
                <a:gd name="connsiteX19" fmla="*/ 140444 w 414165"/>
                <a:gd name="connsiteY19" fmla="*/ 241401 h 414055"/>
                <a:gd name="connsiteX20" fmla="*/ 140444 w 414165"/>
                <a:gd name="connsiteY20" fmla="*/ 217888 h 414055"/>
                <a:gd name="connsiteX21" fmla="*/ 159708 w 414165"/>
                <a:gd name="connsiteY21" fmla="*/ 217888 h 414055"/>
                <a:gd name="connsiteX22" fmla="*/ 159708 w 414165"/>
                <a:gd name="connsiteY22" fmla="*/ 119805 h 414055"/>
                <a:gd name="connsiteX23" fmla="*/ 159708 w 414165"/>
                <a:gd name="connsiteY23" fmla="*/ 107936 h 414055"/>
                <a:gd name="connsiteX24" fmla="*/ 235866 w 414165"/>
                <a:gd name="connsiteY24" fmla="*/ 107936 h 414055"/>
                <a:gd name="connsiteX25" fmla="*/ 302616 w 414165"/>
                <a:gd name="connsiteY25" fmla="*/ 174669 h 414055"/>
                <a:gd name="connsiteX26" fmla="*/ 235866 w 414165"/>
                <a:gd name="connsiteY26" fmla="*/ 241401 h 4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4165" h="414055">
                  <a:moveTo>
                    <a:pt x="206971" y="0"/>
                  </a:moveTo>
                  <a:cubicBezTo>
                    <a:pt x="92734" y="0"/>
                    <a:pt x="0" y="92933"/>
                    <a:pt x="0" y="207140"/>
                  </a:cubicBezTo>
                  <a:cubicBezTo>
                    <a:pt x="0" y="321346"/>
                    <a:pt x="92958" y="414055"/>
                    <a:pt x="206971" y="414055"/>
                  </a:cubicBezTo>
                  <a:cubicBezTo>
                    <a:pt x="320984" y="414055"/>
                    <a:pt x="414165" y="321122"/>
                    <a:pt x="414165" y="207140"/>
                  </a:cubicBezTo>
                  <a:cubicBezTo>
                    <a:pt x="414165" y="92933"/>
                    <a:pt x="321208" y="0"/>
                    <a:pt x="206971" y="0"/>
                  </a:cubicBezTo>
                  <a:close/>
                  <a:moveTo>
                    <a:pt x="235866" y="241401"/>
                  </a:moveTo>
                  <a:lnTo>
                    <a:pt x="183899" y="241401"/>
                  </a:lnTo>
                  <a:lnTo>
                    <a:pt x="183227" y="241401"/>
                  </a:lnTo>
                  <a:lnTo>
                    <a:pt x="183227" y="261556"/>
                  </a:lnTo>
                  <a:lnTo>
                    <a:pt x="249529" y="261556"/>
                  </a:lnTo>
                  <a:lnTo>
                    <a:pt x="249529" y="285069"/>
                  </a:lnTo>
                  <a:lnTo>
                    <a:pt x="183227" y="285069"/>
                  </a:lnTo>
                  <a:lnTo>
                    <a:pt x="183227" y="319331"/>
                  </a:lnTo>
                  <a:lnTo>
                    <a:pt x="159708" y="319331"/>
                  </a:lnTo>
                  <a:lnTo>
                    <a:pt x="159708" y="285069"/>
                  </a:lnTo>
                  <a:lnTo>
                    <a:pt x="140444" y="285069"/>
                  </a:lnTo>
                  <a:lnTo>
                    <a:pt x="140444" y="261556"/>
                  </a:lnTo>
                  <a:lnTo>
                    <a:pt x="159708" y="261556"/>
                  </a:lnTo>
                  <a:lnTo>
                    <a:pt x="159708" y="241401"/>
                  </a:lnTo>
                  <a:lnTo>
                    <a:pt x="140444" y="241401"/>
                  </a:lnTo>
                  <a:lnTo>
                    <a:pt x="140444" y="217888"/>
                  </a:lnTo>
                  <a:lnTo>
                    <a:pt x="159708" y="217888"/>
                  </a:lnTo>
                  <a:lnTo>
                    <a:pt x="159708" y="119805"/>
                  </a:lnTo>
                  <a:lnTo>
                    <a:pt x="159708" y="107936"/>
                  </a:lnTo>
                  <a:lnTo>
                    <a:pt x="235866" y="107936"/>
                  </a:lnTo>
                  <a:cubicBezTo>
                    <a:pt x="272601" y="107936"/>
                    <a:pt x="302616" y="137944"/>
                    <a:pt x="302616" y="174669"/>
                  </a:cubicBezTo>
                  <a:cubicBezTo>
                    <a:pt x="302616" y="211394"/>
                    <a:pt x="272601" y="241401"/>
                    <a:pt x="235866" y="24140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33" name="Полилиния 532">
            <a:extLst>
              <a:ext uri="{FF2B5EF4-FFF2-40B4-BE49-F238E27FC236}">
                <a16:creationId xmlns:a16="http://schemas.microsoft.com/office/drawing/2014/main" id="{F0AB3A53-99B3-F8AA-B1CD-10DC562C56CD}"/>
              </a:ext>
            </a:extLst>
          </p:cNvPr>
          <p:cNvSpPr/>
          <p:nvPr/>
        </p:nvSpPr>
        <p:spPr>
          <a:xfrm>
            <a:off x="5627094" y="6036843"/>
            <a:ext cx="287761" cy="288149"/>
          </a:xfrm>
          <a:custGeom>
            <a:avLst/>
            <a:gdLst>
              <a:gd name="connsiteX0" fmla="*/ 0 w 396500"/>
              <a:gd name="connsiteY0" fmla="*/ 55760 h 397035"/>
              <a:gd name="connsiteX1" fmla="*/ 0 w 396500"/>
              <a:gd name="connsiteY1" fmla="*/ 37173 h 397035"/>
              <a:gd name="connsiteX2" fmla="*/ 14784 w 396500"/>
              <a:gd name="connsiteY2" fmla="*/ 28440 h 397035"/>
              <a:gd name="connsiteX3" fmla="*/ 53534 w 396500"/>
              <a:gd name="connsiteY3" fmla="*/ 28663 h 397035"/>
              <a:gd name="connsiteX4" fmla="*/ 62046 w 396500"/>
              <a:gd name="connsiteY4" fmla="*/ 28663 h 397035"/>
              <a:gd name="connsiteX5" fmla="*/ 62046 w 396500"/>
              <a:gd name="connsiteY5" fmla="*/ 14556 h 397035"/>
              <a:gd name="connsiteX6" fmla="*/ 76382 w 396500"/>
              <a:gd name="connsiteY6" fmla="*/ 0 h 397035"/>
              <a:gd name="connsiteX7" fmla="*/ 308888 w 396500"/>
              <a:gd name="connsiteY7" fmla="*/ 224 h 397035"/>
              <a:gd name="connsiteX8" fmla="*/ 322103 w 396500"/>
              <a:gd name="connsiteY8" fmla="*/ 224 h 397035"/>
              <a:gd name="connsiteX9" fmla="*/ 334423 w 396500"/>
              <a:gd name="connsiteY9" fmla="*/ 12316 h 397035"/>
              <a:gd name="connsiteX10" fmla="*/ 334199 w 396500"/>
              <a:gd name="connsiteY10" fmla="*/ 25976 h 397035"/>
              <a:gd name="connsiteX11" fmla="*/ 334423 w 396500"/>
              <a:gd name="connsiteY11" fmla="*/ 28887 h 397035"/>
              <a:gd name="connsiteX12" fmla="*/ 335543 w 396500"/>
              <a:gd name="connsiteY12" fmla="*/ 29112 h 397035"/>
              <a:gd name="connsiteX13" fmla="*/ 382806 w 396500"/>
              <a:gd name="connsiteY13" fmla="*/ 29112 h 397035"/>
              <a:gd name="connsiteX14" fmla="*/ 396470 w 396500"/>
              <a:gd name="connsiteY14" fmla="*/ 42995 h 397035"/>
              <a:gd name="connsiteX15" fmla="*/ 392661 w 396500"/>
              <a:gd name="connsiteY15" fmla="*/ 87110 h 397035"/>
              <a:gd name="connsiteX16" fmla="*/ 351222 w 396500"/>
              <a:gd name="connsiteY16" fmla="*/ 188553 h 397035"/>
              <a:gd name="connsiteX17" fmla="*/ 269240 w 396500"/>
              <a:gd name="connsiteY17" fmla="*/ 238490 h 397035"/>
              <a:gd name="connsiteX18" fmla="*/ 264313 w 396500"/>
              <a:gd name="connsiteY18" fmla="*/ 240954 h 397035"/>
              <a:gd name="connsiteX19" fmla="*/ 243705 w 396500"/>
              <a:gd name="connsiteY19" fmla="*/ 258420 h 397035"/>
              <a:gd name="connsiteX20" fmla="*/ 241465 w 396500"/>
              <a:gd name="connsiteY20" fmla="*/ 262675 h 397035"/>
              <a:gd name="connsiteX21" fmla="*/ 241465 w 396500"/>
              <a:gd name="connsiteY21" fmla="*/ 307910 h 397035"/>
              <a:gd name="connsiteX22" fmla="*/ 241689 w 396500"/>
              <a:gd name="connsiteY22" fmla="*/ 311269 h 397035"/>
              <a:gd name="connsiteX23" fmla="*/ 258937 w 396500"/>
              <a:gd name="connsiteY23" fmla="*/ 311269 h 397035"/>
              <a:gd name="connsiteX24" fmla="*/ 292537 w 396500"/>
              <a:gd name="connsiteY24" fmla="*/ 325377 h 397035"/>
              <a:gd name="connsiteX25" fmla="*/ 303736 w 396500"/>
              <a:gd name="connsiteY25" fmla="*/ 355832 h 397035"/>
              <a:gd name="connsiteX26" fmla="*/ 303736 w 396500"/>
              <a:gd name="connsiteY26" fmla="*/ 373523 h 397035"/>
              <a:gd name="connsiteX27" fmla="*/ 314936 w 396500"/>
              <a:gd name="connsiteY27" fmla="*/ 389646 h 397035"/>
              <a:gd name="connsiteX28" fmla="*/ 307768 w 396500"/>
              <a:gd name="connsiteY28" fmla="*/ 397036 h 397035"/>
              <a:gd name="connsiteX29" fmla="*/ 89373 w 396500"/>
              <a:gd name="connsiteY29" fmla="*/ 397036 h 397035"/>
              <a:gd name="connsiteX30" fmla="*/ 86462 w 396500"/>
              <a:gd name="connsiteY30" fmla="*/ 395245 h 397035"/>
              <a:gd name="connsiteX31" fmla="*/ 82878 w 396500"/>
              <a:gd name="connsiteY31" fmla="*/ 379345 h 397035"/>
              <a:gd name="connsiteX32" fmla="*/ 93405 w 396500"/>
              <a:gd name="connsiteY32" fmla="*/ 373523 h 397035"/>
              <a:gd name="connsiteX33" fmla="*/ 93405 w 396500"/>
              <a:gd name="connsiteY33" fmla="*/ 355608 h 397035"/>
              <a:gd name="connsiteX34" fmla="*/ 118493 w 396500"/>
              <a:gd name="connsiteY34" fmla="*/ 315524 h 397035"/>
              <a:gd name="connsiteX35" fmla="*/ 138876 w 396500"/>
              <a:gd name="connsiteY35" fmla="*/ 311493 h 397035"/>
              <a:gd name="connsiteX36" fmla="*/ 155452 w 396500"/>
              <a:gd name="connsiteY36" fmla="*/ 311493 h 397035"/>
              <a:gd name="connsiteX37" fmla="*/ 155676 w 396500"/>
              <a:gd name="connsiteY37" fmla="*/ 309478 h 397035"/>
              <a:gd name="connsiteX38" fmla="*/ 155676 w 396500"/>
              <a:gd name="connsiteY38" fmla="*/ 262227 h 397035"/>
              <a:gd name="connsiteX39" fmla="*/ 153212 w 396500"/>
              <a:gd name="connsiteY39" fmla="*/ 258420 h 397035"/>
              <a:gd name="connsiteX40" fmla="*/ 134172 w 396500"/>
              <a:gd name="connsiteY40" fmla="*/ 242297 h 397035"/>
              <a:gd name="connsiteX41" fmla="*/ 126108 w 396500"/>
              <a:gd name="connsiteY41" fmla="*/ 238490 h 397035"/>
              <a:gd name="connsiteX42" fmla="*/ 72125 w 396500"/>
              <a:gd name="connsiteY42" fmla="*/ 215873 h 397035"/>
              <a:gd name="connsiteX43" fmla="*/ 20831 w 396500"/>
              <a:gd name="connsiteY43" fmla="*/ 145781 h 397035"/>
              <a:gd name="connsiteX44" fmla="*/ 2464 w 396500"/>
              <a:gd name="connsiteY44" fmla="*/ 75914 h 397035"/>
              <a:gd name="connsiteX45" fmla="*/ 0 w 396500"/>
              <a:gd name="connsiteY45" fmla="*/ 55760 h 397035"/>
              <a:gd name="connsiteX46" fmla="*/ 86014 w 396500"/>
              <a:gd name="connsiteY46" fmla="*/ 23289 h 397035"/>
              <a:gd name="connsiteX47" fmla="*/ 86014 w 396500"/>
              <a:gd name="connsiteY47" fmla="*/ 27320 h 397035"/>
              <a:gd name="connsiteX48" fmla="*/ 93853 w 396500"/>
              <a:gd name="connsiteY48" fmla="*/ 98531 h 397035"/>
              <a:gd name="connsiteX49" fmla="*/ 125437 w 396500"/>
              <a:gd name="connsiteY49" fmla="*/ 190344 h 397035"/>
              <a:gd name="connsiteX50" fmla="*/ 163740 w 396500"/>
              <a:gd name="connsiteY50" fmla="*/ 236251 h 397035"/>
              <a:gd name="connsiteX51" fmla="*/ 221978 w 396500"/>
              <a:gd name="connsiteY51" fmla="*/ 242745 h 397035"/>
              <a:gd name="connsiteX52" fmla="*/ 253338 w 396500"/>
              <a:gd name="connsiteY52" fmla="*/ 216992 h 397035"/>
              <a:gd name="connsiteX53" fmla="*/ 290520 w 396500"/>
              <a:gd name="connsiteY53" fmla="*/ 145781 h 397035"/>
              <a:gd name="connsiteX54" fmla="*/ 310456 w 396500"/>
              <a:gd name="connsiteY54" fmla="*/ 32471 h 397035"/>
              <a:gd name="connsiteX55" fmla="*/ 310456 w 396500"/>
              <a:gd name="connsiteY55" fmla="*/ 22841 h 397035"/>
              <a:gd name="connsiteX56" fmla="*/ 86014 w 396500"/>
              <a:gd name="connsiteY56" fmla="*/ 23289 h 397035"/>
              <a:gd name="connsiteX57" fmla="*/ 116924 w 396500"/>
              <a:gd name="connsiteY57" fmla="*/ 372851 h 397035"/>
              <a:gd name="connsiteX58" fmla="*/ 279544 w 396500"/>
              <a:gd name="connsiteY58" fmla="*/ 372851 h 397035"/>
              <a:gd name="connsiteX59" fmla="*/ 279544 w 396500"/>
              <a:gd name="connsiteY59" fmla="*/ 355832 h 397035"/>
              <a:gd name="connsiteX60" fmla="*/ 258041 w 396500"/>
              <a:gd name="connsiteY60" fmla="*/ 334110 h 397035"/>
              <a:gd name="connsiteX61" fmla="*/ 165531 w 396500"/>
              <a:gd name="connsiteY61" fmla="*/ 334334 h 397035"/>
              <a:gd name="connsiteX62" fmla="*/ 135068 w 396500"/>
              <a:gd name="connsiteY62" fmla="*/ 334334 h 397035"/>
              <a:gd name="connsiteX63" fmla="*/ 116924 w 396500"/>
              <a:gd name="connsiteY63" fmla="*/ 350010 h 397035"/>
              <a:gd name="connsiteX64" fmla="*/ 116924 w 396500"/>
              <a:gd name="connsiteY64" fmla="*/ 372851 h 397035"/>
              <a:gd name="connsiteX65" fmla="*/ 109084 w 396500"/>
              <a:gd name="connsiteY65" fmla="*/ 209827 h 397035"/>
              <a:gd name="connsiteX66" fmla="*/ 63614 w 396500"/>
              <a:gd name="connsiteY66" fmla="*/ 52177 h 397035"/>
              <a:gd name="connsiteX67" fmla="*/ 23967 w 396500"/>
              <a:gd name="connsiteY67" fmla="*/ 52177 h 397035"/>
              <a:gd name="connsiteX68" fmla="*/ 30911 w 396500"/>
              <a:gd name="connsiteY68" fmla="*/ 103010 h 397035"/>
              <a:gd name="connsiteX69" fmla="*/ 68542 w 396500"/>
              <a:gd name="connsiteY69" fmla="*/ 179819 h 397035"/>
              <a:gd name="connsiteX70" fmla="*/ 109084 w 396500"/>
              <a:gd name="connsiteY70" fmla="*/ 209827 h 397035"/>
              <a:gd name="connsiteX71" fmla="*/ 287384 w 396500"/>
              <a:gd name="connsiteY71" fmla="*/ 209827 h 397035"/>
              <a:gd name="connsiteX72" fmla="*/ 293880 w 396500"/>
              <a:gd name="connsiteY72" fmla="*/ 206915 h 397035"/>
              <a:gd name="connsiteX73" fmla="*/ 302392 w 396500"/>
              <a:gd name="connsiteY73" fmla="*/ 202213 h 397035"/>
              <a:gd name="connsiteX74" fmla="*/ 353238 w 396500"/>
              <a:gd name="connsiteY74" fmla="*/ 139063 h 397035"/>
              <a:gd name="connsiteX75" fmla="*/ 370934 w 396500"/>
              <a:gd name="connsiteY75" fmla="*/ 75466 h 397035"/>
              <a:gd name="connsiteX76" fmla="*/ 373174 w 396500"/>
              <a:gd name="connsiteY76" fmla="*/ 51953 h 397035"/>
              <a:gd name="connsiteX77" fmla="*/ 333079 w 396500"/>
              <a:gd name="connsiteY77" fmla="*/ 51953 h 397035"/>
              <a:gd name="connsiteX78" fmla="*/ 287384 w 396500"/>
              <a:gd name="connsiteY78" fmla="*/ 209827 h 397035"/>
              <a:gd name="connsiteX79" fmla="*/ 217499 w 396500"/>
              <a:gd name="connsiteY79" fmla="*/ 269393 h 397035"/>
              <a:gd name="connsiteX80" fmla="*/ 179195 w 396500"/>
              <a:gd name="connsiteY80" fmla="*/ 269617 h 397035"/>
              <a:gd name="connsiteX81" fmla="*/ 179195 w 396500"/>
              <a:gd name="connsiteY81" fmla="*/ 310373 h 397035"/>
              <a:gd name="connsiteX82" fmla="*/ 217499 w 396500"/>
              <a:gd name="connsiteY82" fmla="*/ 310373 h 397035"/>
              <a:gd name="connsiteX83" fmla="*/ 217499 w 396500"/>
              <a:gd name="connsiteY83" fmla="*/ 269393 h 39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96500" h="397035">
                <a:moveTo>
                  <a:pt x="0" y="55760"/>
                </a:moveTo>
                <a:cubicBezTo>
                  <a:pt x="0" y="49490"/>
                  <a:pt x="0" y="43443"/>
                  <a:pt x="0" y="37173"/>
                </a:cubicBezTo>
                <a:cubicBezTo>
                  <a:pt x="2687" y="30679"/>
                  <a:pt x="7616" y="28440"/>
                  <a:pt x="14784" y="28440"/>
                </a:cubicBezTo>
                <a:cubicBezTo>
                  <a:pt x="27775" y="28887"/>
                  <a:pt x="40543" y="28663"/>
                  <a:pt x="53534" y="28663"/>
                </a:cubicBezTo>
                <a:cubicBezTo>
                  <a:pt x="56223" y="28663"/>
                  <a:pt x="59134" y="28663"/>
                  <a:pt x="62046" y="28663"/>
                </a:cubicBezTo>
                <a:cubicBezTo>
                  <a:pt x="62046" y="23737"/>
                  <a:pt x="62270" y="19034"/>
                  <a:pt x="62046" y="14556"/>
                </a:cubicBezTo>
                <a:cubicBezTo>
                  <a:pt x="61374" y="6494"/>
                  <a:pt x="66302" y="0"/>
                  <a:pt x="76382" y="0"/>
                </a:cubicBezTo>
                <a:cubicBezTo>
                  <a:pt x="153883" y="224"/>
                  <a:pt x="231385" y="224"/>
                  <a:pt x="308888" y="224"/>
                </a:cubicBezTo>
                <a:cubicBezTo>
                  <a:pt x="313368" y="224"/>
                  <a:pt x="317623" y="224"/>
                  <a:pt x="322103" y="224"/>
                </a:cubicBezTo>
                <a:cubicBezTo>
                  <a:pt x="329271" y="224"/>
                  <a:pt x="334199" y="5150"/>
                  <a:pt x="334423" y="12316"/>
                </a:cubicBezTo>
                <a:cubicBezTo>
                  <a:pt x="334423" y="16795"/>
                  <a:pt x="334199" y="21274"/>
                  <a:pt x="334199" y="25976"/>
                </a:cubicBezTo>
                <a:cubicBezTo>
                  <a:pt x="334199" y="26872"/>
                  <a:pt x="334423" y="27992"/>
                  <a:pt x="334423" y="28887"/>
                </a:cubicBezTo>
                <a:cubicBezTo>
                  <a:pt x="335095" y="28887"/>
                  <a:pt x="335319" y="29112"/>
                  <a:pt x="335543" y="29112"/>
                </a:cubicBezTo>
                <a:cubicBezTo>
                  <a:pt x="351222" y="29112"/>
                  <a:pt x="366902" y="29112"/>
                  <a:pt x="382806" y="29112"/>
                </a:cubicBezTo>
                <a:cubicBezTo>
                  <a:pt x="392437" y="29112"/>
                  <a:pt x="396917" y="33366"/>
                  <a:pt x="396470" y="42995"/>
                </a:cubicBezTo>
                <a:cubicBezTo>
                  <a:pt x="395574" y="57775"/>
                  <a:pt x="394677" y="72555"/>
                  <a:pt x="392661" y="87110"/>
                </a:cubicBezTo>
                <a:cubicBezTo>
                  <a:pt x="387061" y="124284"/>
                  <a:pt x="374294" y="158546"/>
                  <a:pt x="351222" y="188553"/>
                </a:cubicBezTo>
                <a:cubicBezTo>
                  <a:pt x="330391" y="215873"/>
                  <a:pt x="304408" y="234683"/>
                  <a:pt x="269240" y="238490"/>
                </a:cubicBezTo>
                <a:cubicBezTo>
                  <a:pt x="267449" y="238714"/>
                  <a:pt x="265657" y="239834"/>
                  <a:pt x="264313" y="240954"/>
                </a:cubicBezTo>
                <a:cubicBezTo>
                  <a:pt x="257369" y="246552"/>
                  <a:pt x="250425" y="252374"/>
                  <a:pt x="243705" y="258420"/>
                </a:cubicBezTo>
                <a:cubicBezTo>
                  <a:pt x="242585" y="259316"/>
                  <a:pt x="241465" y="261332"/>
                  <a:pt x="241465" y="262675"/>
                </a:cubicBezTo>
                <a:cubicBezTo>
                  <a:pt x="241241" y="277679"/>
                  <a:pt x="241465" y="292906"/>
                  <a:pt x="241465" y="307910"/>
                </a:cubicBezTo>
                <a:cubicBezTo>
                  <a:pt x="241465" y="308806"/>
                  <a:pt x="241689" y="309925"/>
                  <a:pt x="241689" y="311269"/>
                </a:cubicBezTo>
                <a:cubicBezTo>
                  <a:pt x="247514" y="311269"/>
                  <a:pt x="253338" y="311269"/>
                  <a:pt x="258937" y="311269"/>
                </a:cubicBezTo>
                <a:cubicBezTo>
                  <a:pt x="272153" y="311269"/>
                  <a:pt x="283353" y="315524"/>
                  <a:pt x="292537" y="325377"/>
                </a:cubicBezTo>
                <a:cubicBezTo>
                  <a:pt x="300376" y="333887"/>
                  <a:pt x="303736" y="344187"/>
                  <a:pt x="303736" y="355832"/>
                </a:cubicBezTo>
                <a:cubicBezTo>
                  <a:pt x="303736" y="361654"/>
                  <a:pt x="303736" y="367701"/>
                  <a:pt x="303736" y="373523"/>
                </a:cubicBezTo>
                <a:cubicBezTo>
                  <a:pt x="313368" y="374866"/>
                  <a:pt x="318519" y="382032"/>
                  <a:pt x="314936" y="389646"/>
                </a:cubicBezTo>
                <a:cubicBezTo>
                  <a:pt x="313592" y="392557"/>
                  <a:pt x="310232" y="394573"/>
                  <a:pt x="307768" y="397036"/>
                </a:cubicBezTo>
                <a:cubicBezTo>
                  <a:pt x="234970" y="397036"/>
                  <a:pt x="162172" y="397036"/>
                  <a:pt x="89373" y="397036"/>
                </a:cubicBezTo>
                <a:cubicBezTo>
                  <a:pt x="88478" y="396364"/>
                  <a:pt x="87358" y="395916"/>
                  <a:pt x="86462" y="395245"/>
                </a:cubicBezTo>
                <a:cubicBezTo>
                  <a:pt x="81085" y="391662"/>
                  <a:pt x="79518" y="384720"/>
                  <a:pt x="82878" y="379345"/>
                </a:cubicBezTo>
                <a:cubicBezTo>
                  <a:pt x="85118" y="375538"/>
                  <a:pt x="88925" y="373971"/>
                  <a:pt x="93405" y="373523"/>
                </a:cubicBezTo>
                <a:cubicBezTo>
                  <a:pt x="93405" y="367477"/>
                  <a:pt x="93405" y="361430"/>
                  <a:pt x="93405" y="355608"/>
                </a:cubicBezTo>
                <a:cubicBezTo>
                  <a:pt x="93853" y="337246"/>
                  <a:pt x="101917" y="323586"/>
                  <a:pt x="118493" y="315524"/>
                </a:cubicBezTo>
                <a:cubicBezTo>
                  <a:pt x="124988" y="312389"/>
                  <a:pt x="131708" y="311493"/>
                  <a:pt x="138876" y="311493"/>
                </a:cubicBezTo>
                <a:cubicBezTo>
                  <a:pt x="144476" y="311493"/>
                  <a:pt x="149852" y="311493"/>
                  <a:pt x="155452" y="311493"/>
                </a:cubicBezTo>
                <a:cubicBezTo>
                  <a:pt x="155676" y="310373"/>
                  <a:pt x="155676" y="309925"/>
                  <a:pt x="155676" y="309478"/>
                </a:cubicBezTo>
                <a:cubicBezTo>
                  <a:pt x="155676" y="293802"/>
                  <a:pt x="155676" y="278127"/>
                  <a:pt x="155676" y="262227"/>
                </a:cubicBezTo>
                <a:cubicBezTo>
                  <a:pt x="155676" y="260884"/>
                  <a:pt x="154332" y="259316"/>
                  <a:pt x="153212" y="258420"/>
                </a:cubicBezTo>
                <a:cubicBezTo>
                  <a:pt x="146940" y="253046"/>
                  <a:pt x="140221" y="247896"/>
                  <a:pt x="134172" y="242297"/>
                </a:cubicBezTo>
                <a:cubicBezTo>
                  <a:pt x="131708" y="240058"/>
                  <a:pt x="129468" y="238714"/>
                  <a:pt x="126108" y="238490"/>
                </a:cubicBezTo>
                <a:cubicBezTo>
                  <a:pt x="105725" y="236475"/>
                  <a:pt x="88029" y="228413"/>
                  <a:pt x="72125" y="215873"/>
                </a:cubicBezTo>
                <a:cubicBezTo>
                  <a:pt x="48606" y="197286"/>
                  <a:pt x="32703" y="173101"/>
                  <a:pt x="20831" y="145781"/>
                </a:cubicBezTo>
                <a:cubicBezTo>
                  <a:pt x="11200" y="123388"/>
                  <a:pt x="5376" y="100099"/>
                  <a:pt x="2464" y="75914"/>
                </a:cubicBezTo>
                <a:cubicBezTo>
                  <a:pt x="1567" y="68748"/>
                  <a:pt x="896" y="62254"/>
                  <a:pt x="0" y="55760"/>
                </a:cubicBezTo>
                <a:close/>
                <a:moveTo>
                  <a:pt x="86014" y="23289"/>
                </a:moveTo>
                <a:cubicBezTo>
                  <a:pt x="86014" y="24857"/>
                  <a:pt x="86014" y="26200"/>
                  <a:pt x="86014" y="27320"/>
                </a:cubicBezTo>
                <a:cubicBezTo>
                  <a:pt x="86685" y="51281"/>
                  <a:pt x="89149" y="75018"/>
                  <a:pt x="93853" y="98531"/>
                </a:cubicBezTo>
                <a:cubicBezTo>
                  <a:pt x="100125" y="130554"/>
                  <a:pt x="109757" y="161681"/>
                  <a:pt x="125437" y="190344"/>
                </a:cubicBezTo>
                <a:cubicBezTo>
                  <a:pt x="135292" y="208035"/>
                  <a:pt x="146940" y="224382"/>
                  <a:pt x="163740" y="236251"/>
                </a:cubicBezTo>
                <a:cubicBezTo>
                  <a:pt x="181883" y="249015"/>
                  <a:pt x="201371" y="252374"/>
                  <a:pt x="221978" y="242745"/>
                </a:cubicBezTo>
                <a:cubicBezTo>
                  <a:pt x="234745" y="236923"/>
                  <a:pt x="244601" y="227741"/>
                  <a:pt x="253338" y="216992"/>
                </a:cubicBezTo>
                <a:cubicBezTo>
                  <a:pt x="270584" y="195943"/>
                  <a:pt x="281784" y="171534"/>
                  <a:pt x="290520" y="145781"/>
                </a:cubicBezTo>
                <a:cubicBezTo>
                  <a:pt x="302839" y="109056"/>
                  <a:pt x="308663" y="71211"/>
                  <a:pt x="310456" y="32471"/>
                </a:cubicBezTo>
                <a:cubicBezTo>
                  <a:pt x="310679" y="29335"/>
                  <a:pt x="310456" y="26200"/>
                  <a:pt x="310456" y="22841"/>
                </a:cubicBezTo>
                <a:cubicBezTo>
                  <a:pt x="235418" y="23289"/>
                  <a:pt x="161052" y="23289"/>
                  <a:pt x="86014" y="23289"/>
                </a:cubicBezTo>
                <a:close/>
                <a:moveTo>
                  <a:pt x="116924" y="372851"/>
                </a:moveTo>
                <a:cubicBezTo>
                  <a:pt x="171131" y="372851"/>
                  <a:pt x="225114" y="372851"/>
                  <a:pt x="279544" y="372851"/>
                </a:cubicBezTo>
                <a:cubicBezTo>
                  <a:pt x="279544" y="367029"/>
                  <a:pt x="279320" y="361430"/>
                  <a:pt x="279544" y="355832"/>
                </a:cubicBezTo>
                <a:cubicBezTo>
                  <a:pt x="280440" y="342172"/>
                  <a:pt x="269465" y="334110"/>
                  <a:pt x="258041" y="334110"/>
                </a:cubicBezTo>
                <a:cubicBezTo>
                  <a:pt x="227130" y="334558"/>
                  <a:pt x="196442" y="334334"/>
                  <a:pt x="165531" y="334334"/>
                </a:cubicBezTo>
                <a:cubicBezTo>
                  <a:pt x="155452" y="334334"/>
                  <a:pt x="145148" y="334334"/>
                  <a:pt x="135068" y="334334"/>
                </a:cubicBezTo>
                <a:cubicBezTo>
                  <a:pt x="126332" y="334558"/>
                  <a:pt x="117821" y="341276"/>
                  <a:pt x="116924" y="350010"/>
                </a:cubicBezTo>
                <a:cubicBezTo>
                  <a:pt x="116477" y="357400"/>
                  <a:pt x="116924" y="365014"/>
                  <a:pt x="116924" y="372851"/>
                </a:cubicBezTo>
                <a:close/>
                <a:moveTo>
                  <a:pt x="109084" y="209827"/>
                </a:moveTo>
                <a:cubicBezTo>
                  <a:pt x="80638" y="160337"/>
                  <a:pt x="68542" y="107264"/>
                  <a:pt x="63614" y="52177"/>
                </a:cubicBezTo>
                <a:cubicBezTo>
                  <a:pt x="50174" y="52177"/>
                  <a:pt x="36959" y="52177"/>
                  <a:pt x="23967" y="52177"/>
                </a:cubicBezTo>
                <a:cubicBezTo>
                  <a:pt x="23295" y="62702"/>
                  <a:pt x="26879" y="87110"/>
                  <a:pt x="30911" y="103010"/>
                </a:cubicBezTo>
                <a:cubicBezTo>
                  <a:pt x="38079" y="131226"/>
                  <a:pt x="49726" y="157426"/>
                  <a:pt x="68542" y="179819"/>
                </a:cubicBezTo>
                <a:cubicBezTo>
                  <a:pt x="79518" y="192808"/>
                  <a:pt x="92509" y="203109"/>
                  <a:pt x="109084" y="209827"/>
                </a:cubicBezTo>
                <a:close/>
                <a:moveTo>
                  <a:pt x="287384" y="209827"/>
                </a:moveTo>
                <a:cubicBezTo>
                  <a:pt x="290072" y="208707"/>
                  <a:pt x="292088" y="208035"/>
                  <a:pt x="293880" y="206915"/>
                </a:cubicBezTo>
                <a:cubicBezTo>
                  <a:pt x="296792" y="205348"/>
                  <a:pt x="299479" y="204004"/>
                  <a:pt x="302392" y="202213"/>
                </a:cubicBezTo>
                <a:cubicBezTo>
                  <a:pt x="326359" y="186761"/>
                  <a:pt x="341591" y="164368"/>
                  <a:pt x="353238" y="139063"/>
                </a:cubicBezTo>
                <a:cubicBezTo>
                  <a:pt x="362422" y="118685"/>
                  <a:pt x="368022" y="97412"/>
                  <a:pt x="370934" y="75466"/>
                </a:cubicBezTo>
                <a:cubicBezTo>
                  <a:pt x="372054" y="67852"/>
                  <a:pt x="372502" y="60014"/>
                  <a:pt x="373174" y="51953"/>
                </a:cubicBezTo>
                <a:cubicBezTo>
                  <a:pt x="359511" y="51953"/>
                  <a:pt x="346518" y="51953"/>
                  <a:pt x="333079" y="51953"/>
                </a:cubicBezTo>
                <a:cubicBezTo>
                  <a:pt x="327703" y="107264"/>
                  <a:pt x="315832" y="160337"/>
                  <a:pt x="287384" y="209827"/>
                </a:cubicBezTo>
                <a:close/>
                <a:moveTo>
                  <a:pt x="217499" y="269393"/>
                </a:moveTo>
                <a:cubicBezTo>
                  <a:pt x="204506" y="272528"/>
                  <a:pt x="191739" y="272528"/>
                  <a:pt x="179195" y="269617"/>
                </a:cubicBezTo>
                <a:cubicBezTo>
                  <a:pt x="179195" y="283501"/>
                  <a:pt x="179195" y="296937"/>
                  <a:pt x="179195" y="310373"/>
                </a:cubicBezTo>
                <a:cubicBezTo>
                  <a:pt x="192187" y="310373"/>
                  <a:pt x="204730" y="310373"/>
                  <a:pt x="217499" y="310373"/>
                </a:cubicBezTo>
                <a:cubicBezTo>
                  <a:pt x="217499" y="296713"/>
                  <a:pt x="217499" y="283277"/>
                  <a:pt x="217499" y="269393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534" name="Рисунок 2">
            <a:extLst>
              <a:ext uri="{FF2B5EF4-FFF2-40B4-BE49-F238E27FC236}">
                <a16:creationId xmlns:a16="http://schemas.microsoft.com/office/drawing/2014/main" id="{BC320C60-6087-0981-66D3-FC94779329B8}"/>
              </a:ext>
            </a:extLst>
          </p:cNvPr>
          <p:cNvGrpSpPr/>
          <p:nvPr/>
        </p:nvGrpSpPr>
        <p:grpSpPr>
          <a:xfrm>
            <a:off x="6462300" y="6021796"/>
            <a:ext cx="318285" cy="318243"/>
            <a:chOff x="10686759" y="3615537"/>
            <a:chExt cx="424468" cy="424411"/>
          </a:xfrm>
          <a:solidFill>
            <a:schemeClr val="tx2"/>
          </a:solidFill>
        </p:grpSpPr>
        <p:sp>
          <p:nvSpPr>
            <p:cNvPr id="535" name="Полилиния 534">
              <a:extLst>
                <a:ext uri="{FF2B5EF4-FFF2-40B4-BE49-F238E27FC236}">
                  <a16:creationId xmlns:a16="http://schemas.microsoft.com/office/drawing/2014/main" id="{0917E5B4-0045-D34A-68D3-F139026B6591}"/>
                </a:ext>
              </a:extLst>
            </p:cNvPr>
            <p:cNvSpPr/>
            <p:nvPr/>
          </p:nvSpPr>
          <p:spPr>
            <a:xfrm>
              <a:off x="10686759" y="3615537"/>
              <a:ext cx="424468" cy="424411"/>
            </a:xfrm>
            <a:custGeom>
              <a:avLst/>
              <a:gdLst>
                <a:gd name="connsiteX0" fmla="*/ 402069 w 424468"/>
                <a:gd name="connsiteY0" fmla="*/ 0 h 424411"/>
                <a:gd name="connsiteX1" fmla="*/ 415285 w 424468"/>
                <a:gd name="connsiteY1" fmla="*/ 0 h 424411"/>
                <a:gd name="connsiteX2" fmla="*/ 424469 w 424468"/>
                <a:gd name="connsiteY2" fmla="*/ 12988 h 424411"/>
                <a:gd name="connsiteX3" fmla="*/ 424469 w 424468"/>
                <a:gd name="connsiteY3" fmla="*/ 387631 h 424411"/>
                <a:gd name="connsiteX4" fmla="*/ 387061 w 424468"/>
                <a:gd name="connsiteY4" fmla="*/ 424132 h 424411"/>
                <a:gd name="connsiteX5" fmla="*/ 349879 w 424468"/>
                <a:gd name="connsiteY5" fmla="*/ 387631 h 424411"/>
                <a:gd name="connsiteX6" fmla="*/ 349879 w 424468"/>
                <a:gd name="connsiteY6" fmla="*/ 346203 h 424411"/>
                <a:gd name="connsiteX7" fmla="*/ 349655 w 424468"/>
                <a:gd name="connsiteY7" fmla="*/ 341724 h 424411"/>
                <a:gd name="connsiteX8" fmla="*/ 229818 w 424468"/>
                <a:gd name="connsiteY8" fmla="*/ 405098 h 424411"/>
                <a:gd name="connsiteX9" fmla="*/ 99677 w 424468"/>
                <a:gd name="connsiteY9" fmla="*/ 366133 h 424411"/>
                <a:gd name="connsiteX10" fmla="*/ 99677 w 424468"/>
                <a:gd name="connsiteY10" fmla="*/ 373747 h 424411"/>
                <a:gd name="connsiteX11" fmla="*/ 98109 w 424468"/>
                <a:gd name="connsiteY11" fmla="*/ 396812 h 424411"/>
                <a:gd name="connsiteX12" fmla="*/ 57567 w 424468"/>
                <a:gd name="connsiteY12" fmla="*/ 424132 h 424411"/>
                <a:gd name="connsiteX13" fmla="*/ 25088 w 424468"/>
                <a:gd name="connsiteY13" fmla="*/ 386735 h 424411"/>
                <a:gd name="connsiteX14" fmla="*/ 25088 w 424468"/>
                <a:gd name="connsiteY14" fmla="*/ 179372 h 424411"/>
                <a:gd name="connsiteX15" fmla="*/ 22175 w 424468"/>
                <a:gd name="connsiteY15" fmla="*/ 172430 h 424411"/>
                <a:gd name="connsiteX16" fmla="*/ 6496 w 424468"/>
                <a:gd name="connsiteY16" fmla="*/ 154291 h 424411"/>
                <a:gd name="connsiteX17" fmla="*/ 0 w 424468"/>
                <a:gd name="connsiteY17" fmla="*/ 138391 h 424411"/>
                <a:gd name="connsiteX18" fmla="*/ 0 w 424468"/>
                <a:gd name="connsiteY18" fmla="*/ 9181 h 424411"/>
                <a:gd name="connsiteX19" fmla="*/ 9184 w 424468"/>
                <a:gd name="connsiteY19" fmla="*/ 0 h 424411"/>
                <a:gd name="connsiteX20" fmla="*/ 15904 w 424468"/>
                <a:gd name="connsiteY20" fmla="*/ 0 h 424411"/>
                <a:gd name="connsiteX21" fmla="*/ 25088 w 424468"/>
                <a:gd name="connsiteY21" fmla="*/ 15675 h 424411"/>
                <a:gd name="connsiteX22" fmla="*/ 25088 w 424468"/>
                <a:gd name="connsiteY22" fmla="*/ 86439 h 424411"/>
                <a:gd name="connsiteX23" fmla="*/ 25088 w 424468"/>
                <a:gd name="connsiteY23" fmla="*/ 90694 h 424411"/>
                <a:gd name="connsiteX24" fmla="*/ 49950 w 424468"/>
                <a:gd name="connsiteY24" fmla="*/ 90694 h 424411"/>
                <a:gd name="connsiteX25" fmla="*/ 49950 w 424468"/>
                <a:gd name="connsiteY25" fmla="*/ 85991 h 424411"/>
                <a:gd name="connsiteX26" fmla="*/ 49950 w 424468"/>
                <a:gd name="connsiteY26" fmla="*/ 15675 h 424411"/>
                <a:gd name="connsiteX27" fmla="*/ 59134 w 424468"/>
                <a:gd name="connsiteY27" fmla="*/ 0 h 424411"/>
                <a:gd name="connsiteX28" fmla="*/ 65854 w 424468"/>
                <a:gd name="connsiteY28" fmla="*/ 0 h 424411"/>
                <a:gd name="connsiteX29" fmla="*/ 75038 w 424468"/>
                <a:gd name="connsiteY29" fmla="*/ 15675 h 424411"/>
                <a:gd name="connsiteX30" fmla="*/ 75038 w 424468"/>
                <a:gd name="connsiteY30" fmla="*/ 86439 h 424411"/>
                <a:gd name="connsiteX31" fmla="*/ 75038 w 424468"/>
                <a:gd name="connsiteY31" fmla="*/ 90694 h 424411"/>
                <a:gd name="connsiteX32" fmla="*/ 99902 w 424468"/>
                <a:gd name="connsiteY32" fmla="*/ 90694 h 424411"/>
                <a:gd name="connsiteX33" fmla="*/ 99902 w 424468"/>
                <a:gd name="connsiteY33" fmla="*/ 85991 h 424411"/>
                <a:gd name="connsiteX34" fmla="*/ 99902 w 424468"/>
                <a:gd name="connsiteY34" fmla="*/ 15675 h 424411"/>
                <a:gd name="connsiteX35" fmla="*/ 109086 w 424468"/>
                <a:gd name="connsiteY35" fmla="*/ 0 h 424411"/>
                <a:gd name="connsiteX36" fmla="*/ 115805 w 424468"/>
                <a:gd name="connsiteY36" fmla="*/ 0 h 424411"/>
                <a:gd name="connsiteX37" fmla="*/ 124988 w 424468"/>
                <a:gd name="connsiteY37" fmla="*/ 15899 h 424411"/>
                <a:gd name="connsiteX38" fmla="*/ 124988 w 424468"/>
                <a:gd name="connsiteY38" fmla="*/ 67628 h 424411"/>
                <a:gd name="connsiteX39" fmla="*/ 124988 w 424468"/>
                <a:gd name="connsiteY39" fmla="*/ 72107 h 424411"/>
                <a:gd name="connsiteX40" fmla="*/ 317623 w 424468"/>
                <a:gd name="connsiteY40" fmla="*/ 83080 h 424411"/>
                <a:gd name="connsiteX41" fmla="*/ 385718 w 424468"/>
                <a:gd name="connsiteY41" fmla="*/ 4031 h 424411"/>
                <a:gd name="connsiteX42" fmla="*/ 402069 w 424468"/>
                <a:gd name="connsiteY42" fmla="*/ 0 h 424411"/>
                <a:gd name="connsiteX43" fmla="*/ 99677 w 424468"/>
                <a:gd name="connsiteY43" fmla="*/ 253046 h 424411"/>
                <a:gd name="connsiteX44" fmla="*/ 99677 w 424468"/>
                <a:gd name="connsiteY44" fmla="*/ 327616 h 424411"/>
                <a:gd name="connsiteX45" fmla="*/ 102142 w 424468"/>
                <a:gd name="connsiteY45" fmla="*/ 334110 h 424411"/>
                <a:gd name="connsiteX46" fmla="*/ 237882 w 424468"/>
                <a:gd name="connsiteY46" fmla="*/ 378450 h 424411"/>
                <a:gd name="connsiteX47" fmla="*/ 348311 w 424468"/>
                <a:gd name="connsiteY47" fmla="*/ 297609 h 424411"/>
                <a:gd name="connsiteX48" fmla="*/ 349431 w 424468"/>
                <a:gd name="connsiteY48" fmla="*/ 292459 h 424411"/>
                <a:gd name="connsiteX49" fmla="*/ 349431 w 424468"/>
                <a:gd name="connsiteY49" fmla="*/ 252598 h 424411"/>
                <a:gd name="connsiteX50" fmla="*/ 347191 w 424468"/>
                <a:gd name="connsiteY50" fmla="*/ 247224 h 424411"/>
                <a:gd name="connsiteX51" fmla="*/ 321207 w 424468"/>
                <a:gd name="connsiteY51" fmla="*/ 221023 h 424411"/>
                <a:gd name="connsiteX52" fmla="*/ 316280 w 424468"/>
                <a:gd name="connsiteY52" fmla="*/ 209155 h 424411"/>
                <a:gd name="connsiteX53" fmla="*/ 316280 w 424468"/>
                <a:gd name="connsiteY53" fmla="*/ 118909 h 424411"/>
                <a:gd name="connsiteX54" fmla="*/ 313592 w 424468"/>
                <a:gd name="connsiteY54" fmla="*/ 112863 h 424411"/>
                <a:gd name="connsiteX55" fmla="*/ 200026 w 424468"/>
                <a:gd name="connsiteY55" fmla="*/ 74794 h 424411"/>
                <a:gd name="connsiteX56" fmla="*/ 127677 w 424468"/>
                <a:gd name="connsiteY56" fmla="*/ 99203 h 424411"/>
                <a:gd name="connsiteX57" fmla="*/ 123868 w 424468"/>
                <a:gd name="connsiteY57" fmla="*/ 106145 h 424411"/>
                <a:gd name="connsiteX58" fmla="*/ 123868 w 424468"/>
                <a:gd name="connsiteY58" fmla="*/ 131002 h 424411"/>
                <a:gd name="connsiteX59" fmla="*/ 112221 w 424468"/>
                <a:gd name="connsiteY59" fmla="*/ 161233 h 424411"/>
                <a:gd name="connsiteX60" fmla="*/ 101693 w 424468"/>
                <a:gd name="connsiteY60" fmla="*/ 171758 h 424411"/>
                <a:gd name="connsiteX61" fmla="*/ 98782 w 424468"/>
                <a:gd name="connsiteY61" fmla="*/ 178700 h 424411"/>
                <a:gd name="connsiteX62" fmla="*/ 99677 w 424468"/>
                <a:gd name="connsiteY62" fmla="*/ 253046 h 424411"/>
                <a:gd name="connsiteX63" fmla="*/ 399381 w 424468"/>
                <a:gd name="connsiteY63" fmla="*/ 26200 h 424411"/>
                <a:gd name="connsiteX64" fmla="*/ 395125 w 424468"/>
                <a:gd name="connsiteY64" fmla="*/ 26872 h 424411"/>
                <a:gd name="connsiteX65" fmla="*/ 341591 w 424468"/>
                <a:gd name="connsiteY65" fmla="*/ 95396 h 424411"/>
                <a:gd name="connsiteX66" fmla="*/ 341591 w 424468"/>
                <a:gd name="connsiteY66" fmla="*/ 202213 h 424411"/>
                <a:gd name="connsiteX67" fmla="*/ 344055 w 424468"/>
                <a:gd name="connsiteY67" fmla="*/ 208259 h 424411"/>
                <a:gd name="connsiteX68" fmla="*/ 368919 w 424468"/>
                <a:gd name="connsiteY68" fmla="*/ 233116 h 424411"/>
                <a:gd name="connsiteX69" fmla="*/ 374519 w 424468"/>
                <a:gd name="connsiteY69" fmla="*/ 246776 h 424411"/>
                <a:gd name="connsiteX70" fmla="*/ 374519 w 424468"/>
                <a:gd name="connsiteY70" fmla="*/ 264691 h 424411"/>
                <a:gd name="connsiteX71" fmla="*/ 399158 w 424468"/>
                <a:gd name="connsiteY71" fmla="*/ 264691 h 424411"/>
                <a:gd name="connsiteX72" fmla="*/ 399381 w 424468"/>
                <a:gd name="connsiteY72" fmla="*/ 26200 h 424411"/>
                <a:gd name="connsiteX73" fmla="*/ 74814 w 424468"/>
                <a:gd name="connsiteY73" fmla="*/ 264691 h 424411"/>
                <a:gd name="connsiteX74" fmla="*/ 74814 w 424468"/>
                <a:gd name="connsiteY74" fmla="*/ 259988 h 424411"/>
                <a:gd name="connsiteX75" fmla="*/ 74814 w 424468"/>
                <a:gd name="connsiteY75" fmla="*/ 171086 h 424411"/>
                <a:gd name="connsiteX76" fmla="*/ 79518 w 424468"/>
                <a:gd name="connsiteY76" fmla="*/ 159665 h 424411"/>
                <a:gd name="connsiteX77" fmla="*/ 90046 w 424468"/>
                <a:gd name="connsiteY77" fmla="*/ 149140 h 424411"/>
                <a:gd name="connsiteX78" fmla="*/ 99453 w 424468"/>
                <a:gd name="connsiteY78" fmla="*/ 115998 h 424411"/>
                <a:gd name="connsiteX79" fmla="*/ 25088 w 424468"/>
                <a:gd name="connsiteY79" fmla="*/ 115998 h 424411"/>
                <a:gd name="connsiteX80" fmla="*/ 25088 w 424468"/>
                <a:gd name="connsiteY80" fmla="*/ 129882 h 424411"/>
                <a:gd name="connsiteX81" fmla="*/ 31808 w 424468"/>
                <a:gd name="connsiteY81" fmla="*/ 145781 h 424411"/>
                <a:gd name="connsiteX82" fmla="*/ 45247 w 424468"/>
                <a:gd name="connsiteY82" fmla="*/ 159217 h 424411"/>
                <a:gd name="connsiteX83" fmla="*/ 49950 w 424468"/>
                <a:gd name="connsiteY83" fmla="*/ 171086 h 424411"/>
                <a:gd name="connsiteX84" fmla="*/ 49950 w 424468"/>
                <a:gd name="connsiteY84" fmla="*/ 259988 h 424411"/>
                <a:gd name="connsiteX85" fmla="*/ 49950 w 424468"/>
                <a:gd name="connsiteY85" fmla="*/ 264243 h 424411"/>
                <a:gd name="connsiteX86" fmla="*/ 74814 w 424468"/>
                <a:gd name="connsiteY86" fmla="*/ 264691 h 424411"/>
                <a:gd name="connsiteX87" fmla="*/ 49950 w 424468"/>
                <a:gd name="connsiteY87" fmla="*/ 289995 h 424411"/>
                <a:gd name="connsiteX88" fmla="*/ 49950 w 424468"/>
                <a:gd name="connsiteY88" fmla="*/ 294474 h 424411"/>
                <a:gd name="connsiteX89" fmla="*/ 49950 w 424468"/>
                <a:gd name="connsiteY89" fmla="*/ 383824 h 424411"/>
                <a:gd name="connsiteX90" fmla="*/ 49950 w 424468"/>
                <a:gd name="connsiteY90" fmla="*/ 387631 h 424411"/>
                <a:gd name="connsiteX91" fmla="*/ 60254 w 424468"/>
                <a:gd name="connsiteY91" fmla="*/ 399051 h 424411"/>
                <a:gd name="connsiteX92" fmla="*/ 72574 w 424468"/>
                <a:gd name="connsiteY92" fmla="*/ 393229 h 424411"/>
                <a:gd name="connsiteX93" fmla="*/ 74590 w 424468"/>
                <a:gd name="connsiteY93" fmla="*/ 384943 h 424411"/>
                <a:gd name="connsiteX94" fmla="*/ 74590 w 424468"/>
                <a:gd name="connsiteY94" fmla="*/ 293130 h 424411"/>
                <a:gd name="connsiteX95" fmla="*/ 74590 w 424468"/>
                <a:gd name="connsiteY95" fmla="*/ 290219 h 424411"/>
                <a:gd name="connsiteX96" fmla="*/ 49950 w 424468"/>
                <a:gd name="connsiteY96" fmla="*/ 289995 h 424411"/>
                <a:gd name="connsiteX97" fmla="*/ 374742 w 424468"/>
                <a:gd name="connsiteY97" fmla="*/ 289995 h 424411"/>
                <a:gd name="connsiteX98" fmla="*/ 374742 w 424468"/>
                <a:gd name="connsiteY98" fmla="*/ 344635 h 424411"/>
                <a:gd name="connsiteX99" fmla="*/ 374742 w 424468"/>
                <a:gd name="connsiteY99" fmla="*/ 385615 h 424411"/>
                <a:gd name="connsiteX100" fmla="*/ 391541 w 424468"/>
                <a:gd name="connsiteY100" fmla="*/ 398156 h 424411"/>
                <a:gd name="connsiteX101" fmla="*/ 399605 w 424468"/>
                <a:gd name="connsiteY101" fmla="*/ 384943 h 424411"/>
                <a:gd name="connsiteX102" fmla="*/ 399605 w 424468"/>
                <a:gd name="connsiteY102" fmla="*/ 293130 h 424411"/>
                <a:gd name="connsiteX103" fmla="*/ 399381 w 424468"/>
                <a:gd name="connsiteY103" fmla="*/ 289995 h 424411"/>
                <a:gd name="connsiteX104" fmla="*/ 374742 w 424468"/>
                <a:gd name="connsiteY104" fmla="*/ 289995 h 42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24468" h="424411">
                  <a:moveTo>
                    <a:pt x="402069" y="0"/>
                  </a:moveTo>
                  <a:cubicBezTo>
                    <a:pt x="406549" y="0"/>
                    <a:pt x="410805" y="0"/>
                    <a:pt x="415285" y="0"/>
                  </a:cubicBezTo>
                  <a:cubicBezTo>
                    <a:pt x="420661" y="2687"/>
                    <a:pt x="424469" y="6270"/>
                    <a:pt x="424469" y="12988"/>
                  </a:cubicBezTo>
                  <a:cubicBezTo>
                    <a:pt x="424469" y="137944"/>
                    <a:pt x="424469" y="262899"/>
                    <a:pt x="424469" y="387631"/>
                  </a:cubicBezTo>
                  <a:cubicBezTo>
                    <a:pt x="424469" y="407785"/>
                    <a:pt x="407445" y="424132"/>
                    <a:pt x="387061" y="424132"/>
                  </a:cubicBezTo>
                  <a:cubicBezTo>
                    <a:pt x="366679" y="424132"/>
                    <a:pt x="350102" y="407785"/>
                    <a:pt x="349879" y="387631"/>
                  </a:cubicBezTo>
                  <a:cubicBezTo>
                    <a:pt x="349879" y="373747"/>
                    <a:pt x="349879" y="360087"/>
                    <a:pt x="349879" y="346203"/>
                  </a:cubicBezTo>
                  <a:cubicBezTo>
                    <a:pt x="349879" y="344859"/>
                    <a:pt x="349879" y="343516"/>
                    <a:pt x="349655" y="341724"/>
                  </a:cubicBezTo>
                  <a:cubicBezTo>
                    <a:pt x="317400" y="378450"/>
                    <a:pt x="277977" y="400395"/>
                    <a:pt x="229818" y="405098"/>
                  </a:cubicBezTo>
                  <a:cubicBezTo>
                    <a:pt x="181435" y="409800"/>
                    <a:pt x="138428" y="396140"/>
                    <a:pt x="99677" y="366133"/>
                  </a:cubicBezTo>
                  <a:cubicBezTo>
                    <a:pt x="99677" y="369268"/>
                    <a:pt x="99677" y="371507"/>
                    <a:pt x="99677" y="373747"/>
                  </a:cubicBezTo>
                  <a:cubicBezTo>
                    <a:pt x="99229" y="381361"/>
                    <a:pt x="99902" y="389422"/>
                    <a:pt x="98109" y="396812"/>
                  </a:cubicBezTo>
                  <a:cubicBezTo>
                    <a:pt x="93629" y="414951"/>
                    <a:pt x="75710" y="426371"/>
                    <a:pt x="57567" y="424132"/>
                  </a:cubicBezTo>
                  <a:cubicBezTo>
                    <a:pt x="38751" y="421669"/>
                    <a:pt x="25088" y="405770"/>
                    <a:pt x="25088" y="386735"/>
                  </a:cubicBezTo>
                  <a:cubicBezTo>
                    <a:pt x="25088" y="317539"/>
                    <a:pt x="25088" y="248343"/>
                    <a:pt x="25088" y="179372"/>
                  </a:cubicBezTo>
                  <a:cubicBezTo>
                    <a:pt x="25088" y="176460"/>
                    <a:pt x="24191" y="174669"/>
                    <a:pt x="22175" y="172430"/>
                  </a:cubicBezTo>
                  <a:cubicBezTo>
                    <a:pt x="16800" y="166607"/>
                    <a:pt x="10975" y="161009"/>
                    <a:pt x="6496" y="154291"/>
                  </a:cubicBezTo>
                  <a:cubicBezTo>
                    <a:pt x="3360" y="149588"/>
                    <a:pt x="2240" y="143766"/>
                    <a:pt x="0" y="138391"/>
                  </a:cubicBezTo>
                  <a:cubicBezTo>
                    <a:pt x="0" y="95396"/>
                    <a:pt x="0" y="52177"/>
                    <a:pt x="0" y="9181"/>
                  </a:cubicBezTo>
                  <a:cubicBezTo>
                    <a:pt x="1792" y="4926"/>
                    <a:pt x="4928" y="2015"/>
                    <a:pt x="9184" y="0"/>
                  </a:cubicBezTo>
                  <a:cubicBezTo>
                    <a:pt x="11424" y="0"/>
                    <a:pt x="13664" y="0"/>
                    <a:pt x="15904" y="0"/>
                  </a:cubicBezTo>
                  <a:cubicBezTo>
                    <a:pt x="22848" y="2911"/>
                    <a:pt x="25311" y="8285"/>
                    <a:pt x="25088" y="15675"/>
                  </a:cubicBezTo>
                  <a:cubicBezTo>
                    <a:pt x="24864" y="39189"/>
                    <a:pt x="25088" y="62702"/>
                    <a:pt x="25088" y="86439"/>
                  </a:cubicBezTo>
                  <a:cubicBezTo>
                    <a:pt x="25088" y="88006"/>
                    <a:pt x="25088" y="89350"/>
                    <a:pt x="25088" y="90694"/>
                  </a:cubicBezTo>
                  <a:cubicBezTo>
                    <a:pt x="33599" y="90694"/>
                    <a:pt x="41663" y="90694"/>
                    <a:pt x="49950" y="90694"/>
                  </a:cubicBezTo>
                  <a:cubicBezTo>
                    <a:pt x="49950" y="88902"/>
                    <a:pt x="49950" y="87335"/>
                    <a:pt x="49950" y="85991"/>
                  </a:cubicBezTo>
                  <a:cubicBezTo>
                    <a:pt x="49950" y="62478"/>
                    <a:pt x="50174" y="39189"/>
                    <a:pt x="49950" y="15675"/>
                  </a:cubicBezTo>
                  <a:cubicBezTo>
                    <a:pt x="49950" y="8285"/>
                    <a:pt x="52190" y="2911"/>
                    <a:pt x="59134" y="0"/>
                  </a:cubicBezTo>
                  <a:cubicBezTo>
                    <a:pt x="61374" y="0"/>
                    <a:pt x="63614" y="0"/>
                    <a:pt x="65854" y="0"/>
                  </a:cubicBezTo>
                  <a:cubicBezTo>
                    <a:pt x="72798" y="2911"/>
                    <a:pt x="75262" y="8285"/>
                    <a:pt x="75038" y="15675"/>
                  </a:cubicBezTo>
                  <a:cubicBezTo>
                    <a:pt x="74814" y="39189"/>
                    <a:pt x="75038" y="62702"/>
                    <a:pt x="75038" y="86439"/>
                  </a:cubicBezTo>
                  <a:cubicBezTo>
                    <a:pt x="75038" y="88006"/>
                    <a:pt x="75038" y="89350"/>
                    <a:pt x="75038" y="90694"/>
                  </a:cubicBezTo>
                  <a:cubicBezTo>
                    <a:pt x="83549" y="90694"/>
                    <a:pt x="91613" y="90694"/>
                    <a:pt x="99902" y="90694"/>
                  </a:cubicBezTo>
                  <a:cubicBezTo>
                    <a:pt x="99902" y="88902"/>
                    <a:pt x="99902" y="87335"/>
                    <a:pt x="99902" y="85991"/>
                  </a:cubicBezTo>
                  <a:cubicBezTo>
                    <a:pt x="99902" y="62478"/>
                    <a:pt x="100126" y="39189"/>
                    <a:pt x="99902" y="15675"/>
                  </a:cubicBezTo>
                  <a:cubicBezTo>
                    <a:pt x="99902" y="8285"/>
                    <a:pt x="102142" y="2911"/>
                    <a:pt x="109086" y="0"/>
                  </a:cubicBezTo>
                  <a:cubicBezTo>
                    <a:pt x="111326" y="0"/>
                    <a:pt x="113565" y="0"/>
                    <a:pt x="115805" y="0"/>
                  </a:cubicBezTo>
                  <a:cubicBezTo>
                    <a:pt x="122748" y="2911"/>
                    <a:pt x="125212" y="8285"/>
                    <a:pt x="124988" y="15899"/>
                  </a:cubicBezTo>
                  <a:cubicBezTo>
                    <a:pt x="124541" y="33142"/>
                    <a:pt x="124988" y="50385"/>
                    <a:pt x="124988" y="67628"/>
                  </a:cubicBezTo>
                  <a:cubicBezTo>
                    <a:pt x="124988" y="69196"/>
                    <a:pt x="124988" y="70539"/>
                    <a:pt x="124988" y="72107"/>
                  </a:cubicBezTo>
                  <a:cubicBezTo>
                    <a:pt x="191739" y="38741"/>
                    <a:pt x="255802" y="42323"/>
                    <a:pt x="317623" y="83080"/>
                  </a:cubicBezTo>
                  <a:cubicBezTo>
                    <a:pt x="325016" y="43443"/>
                    <a:pt x="347191" y="16571"/>
                    <a:pt x="385718" y="4031"/>
                  </a:cubicBezTo>
                  <a:cubicBezTo>
                    <a:pt x="390646" y="2015"/>
                    <a:pt x="396470" y="1120"/>
                    <a:pt x="402069" y="0"/>
                  </a:cubicBezTo>
                  <a:close/>
                  <a:moveTo>
                    <a:pt x="99677" y="253046"/>
                  </a:moveTo>
                  <a:cubicBezTo>
                    <a:pt x="99677" y="277903"/>
                    <a:pt x="99677" y="302760"/>
                    <a:pt x="99677" y="327616"/>
                  </a:cubicBezTo>
                  <a:cubicBezTo>
                    <a:pt x="99677" y="329856"/>
                    <a:pt x="100797" y="332543"/>
                    <a:pt x="102142" y="334110"/>
                  </a:cubicBezTo>
                  <a:cubicBezTo>
                    <a:pt x="139996" y="371507"/>
                    <a:pt x="185244" y="387183"/>
                    <a:pt x="237882" y="378450"/>
                  </a:cubicBezTo>
                  <a:cubicBezTo>
                    <a:pt x="288057" y="370164"/>
                    <a:pt x="324567" y="342172"/>
                    <a:pt x="348311" y="297609"/>
                  </a:cubicBezTo>
                  <a:cubicBezTo>
                    <a:pt x="349207" y="296042"/>
                    <a:pt x="349431" y="294250"/>
                    <a:pt x="349431" y="292459"/>
                  </a:cubicBezTo>
                  <a:cubicBezTo>
                    <a:pt x="349431" y="279246"/>
                    <a:pt x="349655" y="266034"/>
                    <a:pt x="349431" y="252598"/>
                  </a:cubicBezTo>
                  <a:cubicBezTo>
                    <a:pt x="349431" y="250807"/>
                    <a:pt x="348535" y="248567"/>
                    <a:pt x="347191" y="247224"/>
                  </a:cubicBezTo>
                  <a:cubicBezTo>
                    <a:pt x="338680" y="238490"/>
                    <a:pt x="329943" y="229757"/>
                    <a:pt x="321207" y="221023"/>
                  </a:cubicBezTo>
                  <a:cubicBezTo>
                    <a:pt x="317847" y="217664"/>
                    <a:pt x="316280" y="214081"/>
                    <a:pt x="316280" y="209155"/>
                  </a:cubicBezTo>
                  <a:cubicBezTo>
                    <a:pt x="316280" y="179148"/>
                    <a:pt x="316280" y="148917"/>
                    <a:pt x="316280" y="118909"/>
                  </a:cubicBezTo>
                  <a:cubicBezTo>
                    <a:pt x="316280" y="116446"/>
                    <a:pt x="315608" y="114654"/>
                    <a:pt x="313592" y="112863"/>
                  </a:cubicBezTo>
                  <a:cubicBezTo>
                    <a:pt x="280888" y="84647"/>
                    <a:pt x="243034" y="71883"/>
                    <a:pt x="200026" y="74794"/>
                  </a:cubicBezTo>
                  <a:cubicBezTo>
                    <a:pt x="173820" y="76586"/>
                    <a:pt x="149852" y="85095"/>
                    <a:pt x="127677" y="99203"/>
                  </a:cubicBezTo>
                  <a:cubicBezTo>
                    <a:pt x="124988" y="100994"/>
                    <a:pt x="123868" y="102786"/>
                    <a:pt x="123868" y="106145"/>
                  </a:cubicBezTo>
                  <a:cubicBezTo>
                    <a:pt x="124093" y="114431"/>
                    <a:pt x="123868" y="122716"/>
                    <a:pt x="123868" y="131002"/>
                  </a:cubicBezTo>
                  <a:cubicBezTo>
                    <a:pt x="123868" y="142646"/>
                    <a:pt x="119837" y="152499"/>
                    <a:pt x="112221" y="161233"/>
                  </a:cubicBezTo>
                  <a:cubicBezTo>
                    <a:pt x="108861" y="165040"/>
                    <a:pt x="105501" y="168399"/>
                    <a:pt x="101693" y="171758"/>
                  </a:cubicBezTo>
                  <a:cubicBezTo>
                    <a:pt x="99677" y="173773"/>
                    <a:pt x="98782" y="175789"/>
                    <a:pt x="98782" y="178700"/>
                  </a:cubicBezTo>
                  <a:cubicBezTo>
                    <a:pt x="99677" y="203781"/>
                    <a:pt x="99677" y="228413"/>
                    <a:pt x="99677" y="253046"/>
                  </a:cubicBezTo>
                  <a:close/>
                  <a:moveTo>
                    <a:pt x="399381" y="26200"/>
                  </a:moveTo>
                  <a:cubicBezTo>
                    <a:pt x="397814" y="26424"/>
                    <a:pt x="396470" y="26648"/>
                    <a:pt x="395125" y="26872"/>
                  </a:cubicBezTo>
                  <a:cubicBezTo>
                    <a:pt x="363319" y="34934"/>
                    <a:pt x="341591" y="62478"/>
                    <a:pt x="341591" y="95396"/>
                  </a:cubicBezTo>
                  <a:cubicBezTo>
                    <a:pt x="341367" y="131002"/>
                    <a:pt x="341591" y="166607"/>
                    <a:pt x="341591" y="202213"/>
                  </a:cubicBezTo>
                  <a:cubicBezTo>
                    <a:pt x="341591" y="204228"/>
                    <a:pt x="342711" y="206692"/>
                    <a:pt x="344055" y="208259"/>
                  </a:cubicBezTo>
                  <a:cubicBezTo>
                    <a:pt x="352119" y="216769"/>
                    <a:pt x="360406" y="225054"/>
                    <a:pt x="368919" y="233116"/>
                  </a:cubicBezTo>
                  <a:cubicBezTo>
                    <a:pt x="372950" y="236923"/>
                    <a:pt x="374966" y="241178"/>
                    <a:pt x="374519" y="246776"/>
                  </a:cubicBezTo>
                  <a:cubicBezTo>
                    <a:pt x="374294" y="252822"/>
                    <a:pt x="374519" y="258868"/>
                    <a:pt x="374519" y="264691"/>
                  </a:cubicBezTo>
                  <a:cubicBezTo>
                    <a:pt x="383030" y="264691"/>
                    <a:pt x="391094" y="264691"/>
                    <a:pt x="399158" y="264691"/>
                  </a:cubicBezTo>
                  <a:cubicBezTo>
                    <a:pt x="399381" y="185194"/>
                    <a:pt x="399381" y="105921"/>
                    <a:pt x="399381" y="26200"/>
                  </a:cubicBezTo>
                  <a:close/>
                  <a:moveTo>
                    <a:pt x="74814" y="264691"/>
                  </a:moveTo>
                  <a:cubicBezTo>
                    <a:pt x="74814" y="263123"/>
                    <a:pt x="74814" y="261556"/>
                    <a:pt x="74814" y="259988"/>
                  </a:cubicBezTo>
                  <a:cubicBezTo>
                    <a:pt x="74814" y="230429"/>
                    <a:pt x="74814" y="200645"/>
                    <a:pt x="74814" y="171086"/>
                  </a:cubicBezTo>
                  <a:cubicBezTo>
                    <a:pt x="74814" y="166383"/>
                    <a:pt x="76158" y="162800"/>
                    <a:pt x="79518" y="159665"/>
                  </a:cubicBezTo>
                  <a:cubicBezTo>
                    <a:pt x="83102" y="156306"/>
                    <a:pt x="86238" y="152276"/>
                    <a:pt x="90046" y="149140"/>
                  </a:cubicBezTo>
                  <a:cubicBezTo>
                    <a:pt x="101246" y="140183"/>
                    <a:pt x="99902" y="128091"/>
                    <a:pt x="99453" y="115998"/>
                  </a:cubicBezTo>
                  <a:cubicBezTo>
                    <a:pt x="74590" y="115998"/>
                    <a:pt x="49950" y="115998"/>
                    <a:pt x="25088" y="115998"/>
                  </a:cubicBezTo>
                  <a:cubicBezTo>
                    <a:pt x="25088" y="120925"/>
                    <a:pt x="25088" y="125403"/>
                    <a:pt x="25088" y="129882"/>
                  </a:cubicBezTo>
                  <a:cubicBezTo>
                    <a:pt x="25088" y="136152"/>
                    <a:pt x="27104" y="141527"/>
                    <a:pt x="31808" y="145781"/>
                  </a:cubicBezTo>
                  <a:cubicBezTo>
                    <a:pt x="36287" y="150260"/>
                    <a:pt x="40767" y="154739"/>
                    <a:pt x="45247" y="159217"/>
                  </a:cubicBezTo>
                  <a:cubicBezTo>
                    <a:pt x="48607" y="162577"/>
                    <a:pt x="50174" y="166383"/>
                    <a:pt x="49950" y="171086"/>
                  </a:cubicBezTo>
                  <a:cubicBezTo>
                    <a:pt x="49950" y="200645"/>
                    <a:pt x="49950" y="230429"/>
                    <a:pt x="49950" y="259988"/>
                  </a:cubicBezTo>
                  <a:cubicBezTo>
                    <a:pt x="49950" y="261556"/>
                    <a:pt x="49950" y="262899"/>
                    <a:pt x="49950" y="264243"/>
                  </a:cubicBezTo>
                  <a:cubicBezTo>
                    <a:pt x="58463" y="264691"/>
                    <a:pt x="66527" y="264691"/>
                    <a:pt x="74814" y="264691"/>
                  </a:cubicBezTo>
                  <a:close/>
                  <a:moveTo>
                    <a:pt x="49950" y="289995"/>
                  </a:moveTo>
                  <a:cubicBezTo>
                    <a:pt x="49950" y="291787"/>
                    <a:pt x="49950" y="292906"/>
                    <a:pt x="49950" y="294474"/>
                  </a:cubicBezTo>
                  <a:cubicBezTo>
                    <a:pt x="49950" y="324257"/>
                    <a:pt x="49950" y="354041"/>
                    <a:pt x="49950" y="383824"/>
                  </a:cubicBezTo>
                  <a:cubicBezTo>
                    <a:pt x="49950" y="385168"/>
                    <a:pt x="49950" y="386287"/>
                    <a:pt x="49950" y="387631"/>
                  </a:cubicBezTo>
                  <a:cubicBezTo>
                    <a:pt x="50623" y="393453"/>
                    <a:pt x="54654" y="397708"/>
                    <a:pt x="60254" y="399051"/>
                  </a:cubicBezTo>
                  <a:cubicBezTo>
                    <a:pt x="64734" y="399947"/>
                    <a:pt x="70334" y="397708"/>
                    <a:pt x="72574" y="393229"/>
                  </a:cubicBezTo>
                  <a:cubicBezTo>
                    <a:pt x="73918" y="390766"/>
                    <a:pt x="74590" y="387855"/>
                    <a:pt x="74590" y="384943"/>
                  </a:cubicBezTo>
                  <a:cubicBezTo>
                    <a:pt x="74814" y="354265"/>
                    <a:pt x="74590" y="323586"/>
                    <a:pt x="74590" y="293130"/>
                  </a:cubicBezTo>
                  <a:cubicBezTo>
                    <a:pt x="74590" y="292235"/>
                    <a:pt x="74590" y="291339"/>
                    <a:pt x="74590" y="290219"/>
                  </a:cubicBezTo>
                  <a:cubicBezTo>
                    <a:pt x="66527" y="289995"/>
                    <a:pt x="58463" y="289995"/>
                    <a:pt x="49950" y="289995"/>
                  </a:cubicBezTo>
                  <a:close/>
                  <a:moveTo>
                    <a:pt x="374742" y="289995"/>
                  </a:moveTo>
                  <a:cubicBezTo>
                    <a:pt x="374742" y="308582"/>
                    <a:pt x="374742" y="326720"/>
                    <a:pt x="374742" y="344635"/>
                  </a:cubicBezTo>
                  <a:cubicBezTo>
                    <a:pt x="374742" y="358295"/>
                    <a:pt x="374742" y="371955"/>
                    <a:pt x="374742" y="385615"/>
                  </a:cubicBezTo>
                  <a:cubicBezTo>
                    <a:pt x="374742" y="395245"/>
                    <a:pt x="383030" y="401291"/>
                    <a:pt x="391541" y="398156"/>
                  </a:cubicBezTo>
                  <a:cubicBezTo>
                    <a:pt x="396694" y="396364"/>
                    <a:pt x="399605" y="391438"/>
                    <a:pt x="399605" y="384943"/>
                  </a:cubicBezTo>
                  <a:cubicBezTo>
                    <a:pt x="399605" y="354265"/>
                    <a:pt x="399605" y="323586"/>
                    <a:pt x="399605" y="293130"/>
                  </a:cubicBezTo>
                  <a:cubicBezTo>
                    <a:pt x="399605" y="292011"/>
                    <a:pt x="399381" y="291115"/>
                    <a:pt x="399381" y="289995"/>
                  </a:cubicBezTo>
                  <a:cubicBezTo>
                    <a:pt x="391094" y="289995"/>
                    <a:pt x="383030" y="289995"/>
                    <a:pt x="374742" y="28999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6" name="Полилиния 535">
              <a:extLst>
                <a:ext uri="{FF2B5EF4-FFF2-40B4-BE49-F238E27FC236}">
                  <a16:creationId xmlns:a16="http://schemas.microsoft.com/office/drawing/2014/main" id="{B0D6277A-4A66-0DB5-91EB-704B165DDBE2}"/>
                </a:ext>
              </a:extLst>
            </p:cNvPr>
            <p:cNvSpPr/>
            <p:nvPr/>
          </p:nvSpPr>
          <p:spPr>
            <a:xfrm>
              <a:off x="10812196" y="3756168"/>
              <a:ext cx="173819" cy="173997"/>
            </a:xfrm>
            <a:custGeom>
              <a:avLst/>
              <a:gdLst>
                <a:gd name="connsiteX0" fmla="*/ 86909 w 173819"/>
                <a:gd name="connsiteY0" fmla="*/ 173997 h 173997"/>
                <a:gd name="connsiteX1" fmla="*/ 0 w 173819"/>
                <a:gd name="connsiteY1" fmla="*/ 86887 h 173997"/>
                <a:gd name="connsiteX2" fmla="*/ 87358 w 173819"/>
                <a:gd name="connsiteY2" fmla="*/ 0 h 173997"/>
                <a:gd name="connsiteX3" fmla="*/ 173820 w 173819"/>
                <a:gd name="connsiteY3" fmla="*/ 87335 h 173997"/>
                <a:gd name="connsiteX4" fmla="*/ 86909 w 173819"/>
                <a:gd name="connsiteY4" fmla="*/ 173997 h 173997"/>
                <a:gd name="connsiteX5" fmla="*/ 24864 w 173819"/>
                <a:gd name="connsiteY5" fmla="*/ 86887 h 173997"/>
                <a:gd name="connsiteX6" fmla="*/ 86909 w 173819"/>
                <a:gd name="connsiteY6" fmla="*/ 149140 h 173997"/>
                <a:gd name="connsiteX7" fmla="*/ 149180 w 173819"/>
                <a:gd name="connsiteY7" fmla="*/ 87335 h 173997"/>
                <a:gd name="connsiteX8" fmla="*/ 87358 w 173819"/>
                <a:gd name="connsiteY8" fmla="*/ 24857 h 173997"/>
                <a:gd name="connsiteX9" fmla="*/ 24864 w 173819"/>
                <a:gd name="connsiteY9" fmla="*/ 86887 h 17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819" h="173997">
                  <a:moveTo>
                    <a:pt x="86909" y="173997"/>
                  </a:moveTo>
                  <a:cubicBezTo>
                    <a:pt x="38751" y="173997"/>
                    <a:pt x="0" y="135257"/>
                    <a:pt x="0" y="86887"/>
                  </a:cubicBezTo>
                  <a:cubicBezTo>
                    <a:pt x="0" y="38517"/>
                    <a:pt x="38975" y="0"/>
                    <a:pt x="87358" y="0"/>
                  </a:cubicBezTo>
                  <a:cubicBezTo>
                    <a:pt x="135292" y="0"/>
                    <a:pt x="173820" y="38965"/>
                    <a:pt x="173820" y="87335"/>
                  </a:cubicBezTo>
                  <a:cubicBezTo>
                    <a:pt x="173820" y="135257"/>
                    <a:pt x="134845" y="173997"/>
                    <a:pt x="86909" y="173997"/>
                  </a:cubicBezTo>
                  <a:close/>
                  <a:moveTo>
                    <a:pt x="24864" y="86887"/>
                  </a:moveTo>
                  <a:cubicBezTo>
                    <a:pt x="24864" y="120925"/>
                    <a:pt x="52863" y="149140"/>
                    <a:pt x="86909" y="149140"/>
                  </a:cubicBezTo>
                  <a:cubicBezTo>
                    <a:pt x="120733" y="149140"/>
                    <a:pt x="148956" y="121373"/>
                    <a:pt x="149180" y="87335"/>
                  </a:cubicBezTo>
                  <a:cubicBezTo>
                    <a:pt x="149405" y="53297"/>
                    <a:pt x="121405" y="25081"/>
                    <a:pt x="87358" y="24857"/>
                  </a:cubicBezTo>
                  <a:cubicBezTo>
                    <a:pt x="53310" y="24857"/>
                    <a:pt x="24864" y="52849"/>
                    <a:pt x="24864" y="868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7" name="Полилиния 536">
              <a:extLst>
                <a:ext uri="{FF2B5EF4-FFF2-40B4-BE49-F238E27FC236}">
                  <a16:creationId xmlns:a16="http://schemas.microsoft.com/office/drawing/2014/main" id="{B965083A-BAA2-A13D-AABE-9D19CA277A15}"/>
                </a:ext>
              </a:extLst>
            </p:cNvPr>
            <p:cNvSpPr/>
            <p:nvPr/>
          </p:nvSpPr>
          <p:spPr>
            <a:xfrm>
              <a:off x="10886841" y="3806098"/>
              <a:ext cx="41382" cy="49664"/>
            </a:xfrm>
            <a:custGeom>
              <a:avLst/>
              <a:gdLst>
                <a:gd name="connsiteX0" fmla="*/ 24808 w 41382"/>
                <a:gd name="connsiteY0" fmla="*/ 24864 h 49664"/>
                <a:gd name="connsiteX1" fmla="*/ 29736 w 41382"/>
                <a:gd name="connsiteY1" fmla="*/ 24864 h 49664"/>
                <a:gd name="connsiteX2" fmla="*/ 41383 w 41382"/>
                <a:gd name="connsiteY2" fmla="*/ 36956 h 49664"/>
                <a:gd name="connsiteX3" fmla="*/ 29736 w 41382"/>
                <a:gd name="connsiteY3" fmla="*/ 49497 h 49664"/>
                <a:gd name="connsiteX4" fmla="*/ 11592 w 41382"/>
                <a:gd name="connsiteY4" fmla="*/ 49497 h 49664"/>
                <a:gd name="connsiteX5" fmla="*/ 168 w 41382"/>
                <a:gd name="connsiteY5" fmla="*/ 37628 h 49664"/>
                <a:gd name="connsiteX6" fmla="*/ 168 w 41382"/>
                <a:gd name="connsiteY6" fmla="*/ 11652 h 49664"/>
                <a:gd name="connsiteX7" fmla="*/ 12488 w 41382"/>
                <a:gd name="connsiteY7" fmla="*/ 7 h 49664"/>
                <a:gd name="connsiteX8" fmla="*/ 24808 w 41382"/>
                <a:gd name="connsiteY8" fmla="*/ 11875 h 49664"/>
                <a:gd name="connsiteX9" fmla="*/ 24808 w 41382"/>
                <a:gd name="connsiteY9" fmla="*/ 24864 h 4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382" h="49664">
                  <a:moveTo>
                    <a:pt x="24808" y="24864"/>
                  </a:moveTo>
                  <a:cubicBezTo>
                    <a:pt x="26823" y="24864"/>
                    <a:pt x="28167" y="24864"/>
                    <a:pt x="29736" y="24864"/>
                  </a:cubicBezTo>
                  <a:cubicBezTo>
                    <a:pt x="36231" y="25311"/>
                    <a:pt x="41160" y="30462"/>
                    <a:pt x="41383" y="36956"/>
                  </a:cubicBezTo>
                  <a:cubicBezTo>
                    <a:pt x="41383" y="43674"/>
                    <a:pt x="36456" y="49273"/>
                    <a:pt x="29736" y="49497"/>
                  </a:cubicBezTo>
                  <a:cubicBezTo>
                    <a:pt x="23688" y="49720"/>
                    <a:pt x="17640" y="49720"/>
                    <a:pt x="11592" y="49497"/>
                  </a:cubicBezTo>
                  <a:cubicBezTo>
                    <a:pt x="5321" y="49273"/>
                    <a:pt x="168" y="44122"/>
                    <a:pt x="168" y="37628"/>
                  </a:cubicBezTo>
                  <a:cubicBezTo>
                    <a:pt x="-56" y="28895"/>
                    <a:pt x="-56" y="20161"/>
                    <a:pt x="168" y="11652"/>
                  </a:cubicBezTo>
                  <a:cubicBezTo>
                    <a:pt x="168" y="4933"/>
                    <a:pt x="5768" y="-217"/>
                    <a:pt x="12488" y="7"/>
                  </a:cubicBezTo>
                  <a:cubicBezTo>
                    <a:pt x="19208" y="7"/>
                    <a:pt x="24583" y="5157"/>
                    <a:pt x="24808" y="11875"/>
                  </a:cubicBezTo>
                  <a:cubicBezTo>
                    <a:pt x="24808" y="15906"/>
                    <a:pt x="24808" y="19937"/>
                    <a:pt x="24808" y="2486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38" name="Рисунок 2">
            <a:extLst>
              <a:ext uri="{FF2B5EF4-FFF2-40B4-BE49-F238E27FC236}">
                <a16:creationId xmlns:a16="http://schemas.microsoft.com/office/drawing/2014/main" id="{9D778590-CC90-3506-DE54-EAD70C39D3FB}"/>
              </a:ext>
            </a:extLst>
          </p:cNvPr>
          <p:cNvGrpSpPr/>
          <p:nvPr/>
        </p:nvGrpSpPr>
        <p:grpSpPr>
          <a:xfrm>
            <a:off x="6044762" y="6036924"/>
            <a:ext cx="287631" cy="287987"/>
            <a:chOff x="11401671" y="4302792"/>
            <a:chExt cx="396322" cy="396812"/>
          </a:xfrm>
          <a:solidFill>
            <a:schemeClr val="tx2"/>
          </a:solidFill>
        </p:grpSpPr>
        <p:sp>
          <p:nvSpPr>
            <p:cNvPr id="539" name="Полилиния 538">
              <a:extLst>
                <a:ext uri="{FF2B5EF4-FFF2-40B4-BE49-F238E27FC236}">
                  <a16:creationId xmlns:a16="http://schemas.microsoft.com/office/drawing/2014/main" id="{EDFE5E11-FDEA-5066-184F-D410D663DD32}"/>
                </a:ext>
              </a:extLst>
            </p:cNvPr>
            <p:cNvSpPr/>
            <p:nvPr/>
          </p:nvSpPr>
          <p:spPr>
            <a:xfrm>
              <a:off x="11572207" y="4549792"/>
              <a:ext cx="55551" cy="112862"/>
            </a:xfrm>
            <a:custGeom>
              <a:avLst/>
              <a:gdLst>
                <a:gd name="connsiteX0" fmla="*/ 55551 w 55551"/>
                <a:gd name="connsiteY0" fmla="*/ 0 h 112862"/>
                <a:gd name="connsiteX1" fmla="*/ 0 w 55551"/>
                <a:gd name="connsiteY1" fmla="*/ 448 h 112862"/>
                <a:gd name="connsiteX2" fmla="*/ 0 w 55551"/>
                <a:gd name="connsiteY2" fmla="*/ 112863 h 112862"/>
                <a:gd name="connsiteX3" fmla="*/ 55551 w 55551"/>
                <a:gd name="connsiteY3" fmla="*/ 112863 h 112862"/>
                <a:gd name="connsiteX4" fmla="*/ 55551 w 55551"/>
                <a:gd name="connsiteY4" fmla="*/ 0 h 11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51" h="112862">
                  <a:moveTo>
                    <a:pt x="55551" y="0"/>
                  </a:moveTo>
                  <a:cubicBezTo>
                    <a:pt x="36736" y="8957"/>
                    <a:pt x="18368" y="8510"/>
                    <a:pt x="0" y="448"/>
                  </a:cubicBezTo>
                  <a:cubicBezTo>
                    <a:pt x="0" y="38741"/>
                    <a:pt x="0" y="75690"/>
                    <a:pt x="0" y="112863"/>
                  </a:cubicBezTo>
                  <a:cubicBezTo>
                    <a:pt x="18592" y="112863"/>
                    <a:pt x="36959" y="112863"/>
                    <a:pt x="55551" y="112863"/>
                  </a:cubicBezTo>
                  <a:cubicBezTo>
                    <a:pt x="55551" y="75018"/>
                    <a:pt x="55551" y="38293"/>
                    <a:pt x="5555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0" name="Полилиния 539">
              <a:extLst>
                <a:ext uri="{FF2B5EF4-FFF2-40B4-BE49-F238E27FC236}">
                  <a16:creationId xmlns:a16="http://schemas.microsoft.com/office/drawing/2014/main" id="{82BF11C6-2142-3FA4-B133-ECE363D67ED5}"/>
                </a:ext>
              </a:extLst>
            </p:cNvPr>
            <p:cNvSpPr/>
            <p:nvPr/>
          </p:nvSpPr>
          <p:spPr>
            <a:xfrm>
              <a:off x="11401671" y="4335487"/>
              <a:ext cx="96617" cy="179147"/>
            </a:xfrm>
            <a:custGeom>
              <a:avLst/>
              <a:gdLst>
                <a:gd name="connsiteX0" fmla="*/ 77 w 96617"/>
                <a:gd name="connsiteY0" fmla="*/ 0 h 179147"/>
                <a:gd name="connsiteX1" fmla="*/ 7917 w 96617"/>
                <a:gd name="connsiteY1" fmla="*/ 57775 h 179147"/>
                <a:gd name="connsiteX2" fmla="*/ 50699 w 96617"/>
                <a:gd name="connsiteY2" fmla="*/ 145110 h 179147"/>
                <a:gd name="connsiteX3" fmla="*/ 96618 w 96617"/>
                <a:gd name="connsiteY3" fmla="*/ 179148 h 179147"/>
                <a:gd name="connsiteX4" fmla="*/ 45099 w 96617"/>
                <a:gd name="connsiteY4" fmla="*/ 0 h 179147"/>
                <a:gd name="connsiteX5" fmla="*/ 77 w 96617"/>
                <a:gd name="connsiteY5" fmla="*/ 0 h 179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617" h="179147">
                  <a:moveTo>
                    <a:pt x="77" y="0"/>
                  </a:moveTo>
                  <a:cubicBezTo>
                    <a:pt x="-595" y="11868"/>
                    <a:pt x="3213" y="39636"/>
                    <a:pt x="7917" y="57775"/>
                  </a:cubicBezTo>
                  <a:cubicBezTo>
                    <a:pt x="16204" y="89798"/>
                    <a:pt x="29197" y="119581"/>
                    <a:pt x="50699" y="145110"/>
                  </a:cubicBezTo>
                  <a:cubicBezTo>
                    <a:pt x="63019" y="159665"/>
                    <a:pt x="77578" y="171534"/>
                    <a:pt x="96618" y="179148"/>
                  </a:cubicBezTo>
                  <a:cubicBezTo>
                    <a:pt x="64363" y="122940"/>
                    <a:pt x="50699" y="62702"/>
                    <a:pt x="45099" y="0"/>
                  </a:cubicBezTo>
                  <a:cubicBezTo>
                    <a:pt x="29644" y="0"/>
                    <a:pt x="14860" y="0"/>
                    <a:pt x="77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1" name="Полилиния 540">
              <a:extLst>
                <a:ext uri="{FF2B5EF4-FFF2-40B4-BE49-F238E27FC236}">
                  <a16:creationId xmlns:a16="http://schemas.microsoft.com/office/drawing/2014/main" id="{FE4058B7-8AAA-6688-9217-1795042F72E8}"/>
                </a:ext>
              </a:extLst>
            </p:cNvPr>
            <p:cNvSpPr/>
            <p:nvPr/>
          </p:nvSpPr>
          <p:spPr>
            <a:xfrm>
              <a:off x="11471858" y="4302792"/>
              <a:ext cx="255004" cy="255923"/>
            </a:xfrm>
            <a:custGeom>
              <a:avLst/>
              <a:gdLst>
                <a:gd name="connsiteX0" fmla="*/ 254905 w 255004"/>
                <a:gd name="connsiteY0" fmla="*/ 10973 h 255923"/>
                <a:gd name="connsiteX1" fmla="*/ 254905 w 255004"/>
                <a:gd name="connsiteY1" fmla="*/ 0 h 255923"/>
                <a:gd name="connsiteX2" fmla="*/ 0 w 255004"/>
                <a:gd name="connsiteY2" fmla="*/ 0 h 255923"/>
                <a:gd name="connsiteX3" fmla="*/ 0 w 255004"/>
                <a:gd name="connsiteY3" fmla="*/ 4703 h 255923"/>
                <a:gd name="connsiteX4" fmla="*/ 8736 w 255004"/>
                <a:gd name="connsiteY4" fmla="*/ 85767 h 255923"/>
                <a:gd name="connsiteX5" fmla="*/ 44575 w 255004"/>
                <a:gd name="connsiteY5" fmla="*/ 190121 h 255923"/>
                <a:gd name="connsiteX6" fmla="*/ 88029 w 255004"/>
                <a:gd name="connsiteY6" fmla="*/ 242297 h 255923"/>
                <a:gd name="connsiteX7" fmla="*/ 154332 w 255004"/>
                <a:gd name="connsiteY7" fmla="*/ 249687 h 255923"/>
                <a:gd name="connsiteX8" fmla="*/ 189947 w 255004"/>
                <a:gd name="connsiteY8" fmla="*/ 220352 h 255923"/>
                <a:gd name="connsiteX9" fmla="*/ 232058 w 255004"/>
                <a:gd name="connsiteY9" fmla="*/ 139511 h 255923"/>
                <a:gd name="connsiteX10" fmla="*/ 254905 w 255004"/>
                <a:gd name="connsiteY10" fmla="*/ 10973 h 25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5004" h="255923">
                  <a:moveTo>
                    <a:pt x="254905" y="10973"/>
                  </a:moveTo>
                  <a:cubicBezTo>
                    <a:pt x="255129" y="7390"/>
                    <a:pt x="254905" y="3807"/>
                    <a:pt x="254905" y="0"/>
                  </a:cubicBezTo>
                  <a:cubicBezTo>
                    <a:pt x="169787" y="0"/>
                    <a:pt x="85118" y="0"/>
                    <a:pt x="0" y="0"/>
                  </a:cubicBezTo>
                  <a:cubicBezTo>
                    <a:pt x="0" y="1792"/>
                    <a:pt x="0" y="3135"/>
                    <a:pt x="0" y="4703"/>
                  </a:cubicBezTo>
                  <a:cubicBezTo>
                    <a:pt x="896" y="32023"/>
                    <a:pt x="3584" y="58895"/>
                    <a:pt x="8736" y="85767"/>
                  </a:cubicBezTo>
                  <a:cubicBezTo>
                    <a:pt x="15680" y="122269"/>
                    <a:pt x="26655" y="157426"/>
                    <a:pt x="44575" y="190121"/>
                  </a:cubicBezTo>
                  <a:cubicBezTo>
                    <a:pt x="55550" y="210275"/>
                    <a:pt x="68990" y="228861"/>
                    <a:pt x="88029" y="242297"/>
                  </a:cubicBezTo>
                  <a:cubicBezTo>
                    <a:pt x="108637" y="256853"/>
                    <a:pt x="130812" y="260436"/>
                    <a:pt x="154332" y="249687"/>
                  </a:cubicBezTo>
                  <a:cubicBezTo>
                    <a:pt x="168667" y="242969"/>
                    <a:pt x="180091" y="232444"/>
                    <a:pt x="189947" y="220352"/>
                  </a:cubicBezTo>
                  <a:cubicBezTo>
                    <a:pt x="209659" y="196391"/>
                    <a:pt x="222203" y="168623"/>
                    <a:pt x="232058" y="139511"/>
                  </a:cubicBezTo>
                  <a:cubicBezTo>
                    <a:pt x="246394" y="97860"/>
                    <a:pt x="252889" y="54864"/>
                    <a:pt x="254905" y="1097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2" name="Полилиния 541">
              <a:extLst>
                <a:ext uri="{FF2B5EF4-FFF2-40B4-BE49-F238E27FC236}">
                  <a16:creationId xmlns:a16="http://schemas.microsoft.com/office/drawing/2014/main" id="{C89CD379-A6B3-3754-DA21-0F19CDBA47D6}"/>
                </a:ext>
              </a:extLst>
            </p:cNvPr>
            <p:cNvSpPr/>
            <p:nvPr/>
          </p:nvSpPr>
          <p:spPr>
            <a:xfrm>
              <a:off x="11506784" y="4655486"/>
              <a:ext cx="185083" cy="44118"/>
            </a:xfrm>
            <a:custGeom>
              <a:avLst/>
              <a:gdLst>
                <a:gd name="connsiteX0" fmla="*/ 55792 w 185083"/>
                <a:gd name="connsiteY0" fmla="*/ 452 h 44118"/>
                <a:gd name="connsiteX1" fmla="*/ 21073 w 185083"/>
                <a:gd name="connsiteY1" fmla="*/ 452 h 44118"/>
                <a:gd name="connsiteX2" fmla="*/ 466 w 185083"/>
                <a:gd name="connsiteY2" fmla="*/ 18143 h 44118"/>
                <a:gd name="connsiteX3" fmla="*/ 242 w 185083"/>
                <a:gd name="connsiteY3" fmla="*/ 44119 h 44118"/>
                <a:gd name="connsiteX4" fmla="*/ 185038 w 185083"/>
                <a:gd name="connsiteY4" fmla="*/ 44119 h 44118"/>
                <a:gd name="connsiteX5" fmla="*/ 185038 w 185083"/>
                <a:gd name="connsiteY5" fmla="*/ 24637 h 44118"/>
                <a:gd name="connsiteX6" fmla="*/ 160621 w 185083"/>
                <a:gd name="connsiteY6" fmla="*/ 4 h 44118"/>
                <a:gd name="connsiteX7" fmla="*/ 55792 w 185083"/>
                <a:gd name="connsiteY7" fmla="*/ 452 h 4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083" h="44118">
                  <a:moveTo>
                    <a:pt x="55792" y="452"/>
                  </a:moveTo>
                  <a:cubicBezTo>
                    <a:pt x="44144" y="452"/>
                    <a:pt x="32722" y="228"/>
                    <a:pt x="21073" y="452"/>
                  </a:cubicBezTo>
                  <a:cubicBezTo>
                    <a:pt x="10994" y="676"/>
                    <a:pt x="1585" y="8514"/>
                    <a:pt x="466" y="18143"/>
                  </a:cubicBezTo>
                  <a:cubicBezTo>
                    <a:pt x="-430" y="26652"/>
                    <a:pt x="242" y="35386"/>
                    <a:pt x="242" y="44119"/>
                  </a:cubicBezTo>
                  <a:cubicBezTo>
                    <a:pt x="61841" y="44119"/>
                    <a:pt x="123215" y="44119"/>
                    <a:pt x="185038" y="44119"/>
                  </a:cubicBezTo>
                  <a:cubicBezTo>
                    <a:pt x="185038" y="37625"/>
                    <a:pt x="184813" y="31131"/>
                    <a:pt x="185038" y="24637"/>
                  </a:cubicBezTo>
                  <a:cubicBezTo>
                    <a:pt x="185933" y="9185"/>
                    <a:pt x="173614" y="-220"/>
                    <a:pt x="160621" y="4"/>
                  </a:cubicBezTo>
                  <a:cubicBezTo>
                    <a:pt x="125679" y="900"/>
                    <a:pt x="90736" y="452"/>
                    <a:pt x="55792" y="45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3" name="Полилиния 542">
              <a:extLst>
                <a:ext uri="{FF2B5EF4-FFF2-40B4-BE49-F238E27FC236}">
                  <a16:creationId xmlns:a16="http://schemas.microsoft.com/office/drawing/2014/main" id="{C356791D-E5AF-80F0-70A3-DFDEA12B64FB}"/>
                </a:ext>
              </a:extLst>
            </p:cNvPr>
            <p:cNvSpPr/>
            <p:nvPr/>
          </p:nvSpPr>
          <p:spPr>
            <a:xfrm>
              <a:off x="11700557" y="4335263"/>
              <a:ext cx="97437" cy="179371"/>
            </a:xfrm>
            <a:custGeom>
              <a:avLst/>
              <a:gdLst>
                <a:gd name="connsiteX0" fmla="*/ 0 w 97437"/>
                <a:gd name="connsiteY0" fmla="*/ 179372 h 179371"/>
                <a:gd name="connsiteX1" fmla="*/ 7391 w 97437"/>
                <a:gd name="connsiteY1" fmla="*/ 176237 h 179371"/>
                <a:gd name="connsiteX2" fmla="*/ 17024 w 97437"/>
                <a:gd name="connsiteY2" fmla="*/ 170862 h 179371"/>
                <a:gd name="connsiteX3" fmla="*/ 74814 w 97437"/>
                <a:gd name="connsiteY3" fmla="*/ 98979 h 179371"/>
                <a:gd name="connsiteX4" fmla="*/ 94973 w 97437"/>
                <a:gd name="connsiteY4" fmla="*/ 26648 h 179371"/>
                <a:gd name="connsiteX5" fmla="*/ 97437 w 97437"/>
                <a:gd name="connsiteY5" fmla="*/ 0 h 179371"/>
                <a:gd name="connsiteX6" fmla="*/ 51743 w 97437"/>
                <a:gd name="connsiteY6" fmla="*/ 0 h 179371"/>
                <a:gd name="connsiteX7" fmla="*/ 0 w 97437"/>
                <a:gd name="connsiteY7" fmla="*/ 179372 h 17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37" h="179371">
                  <a:moveTo>
                    <a:pt x="0" y="179372"/>
                  </a:moveTo>
                  <a:cubicBezTo>
                    <a:pt x="3136" y="178028"/>
                    <a:pt x="5376" y="177356"/>
                    <a:pt x="7391" y="176237"/>
                  </a:cubicBezTo>
                  <a:cubicBezTo>
                    <a:pt x="10751" y="174445"/>
                    <a:pt x="13887" y="172878"/>
                    <a:pt x="17024" y="170862"/>
                  </a:cubicBezTo>
                  <a:cubicBezTo>
                    <a:pt x="44350" y="153395"/>
                    <a:pt x="61598" y="127867"/>
                    <a:pt x="74814" y="98979"/>
                  </a:cubicBezTo>
                  <a:cubicBezTo>
                    <a:pt x="85342" y="75914"/>
                    <a:pt x="91613" y="51729"/>
                    <a:pt x="94973" y="26648"/>
                  </a:cubicBezTo>
                  <a:cubicBezTo>
                    <a:pt x="96093" y="17915"/>
                    <a:pt x="96765" y="9182"/>
                    <a:pt x="97437" y="0"/>
                  </a:cubicBezTo>
                  <a:cubicBezTo>
                    <a:pt x="81758" y="0"/>
                    <a:pt x="66974" y="0"/>
                    <a:pt x="51743" y="0"/>
                  </a:cubicBezTo>
                  <a:cubicBezTo>
                    <a:pt x="46143" y="62926"/>
                    <a:pt x="32479" y="123164"/>
                    <a:pt x="0" y="17937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44" name="Рисунок 2">
            <a:extLst>
              <a:ext uri="{FF2B5EF4-FFF2-40B4-BE49-F238E27FC236}">
                <a16:creationId xmlns:a16="http://schemas.microsoft.com/office/drawing/2014/main" id="{1D37B02B-B629-38D7-84A5-6206EB46F92E}"/>
              </a:ext>
            </a:extLst>
          </p:cNvPr>
          <p:cNvGrpSpPr/>
          <p:nvPr/>
        </p:nvGrpSpPr>
        <p:grpSpPr>
          <a:xfrm>
            <a:off x="6910491" y="6022477"/>
            <a:ext cx="318623" cy="316880"/>
            <a:chOff x="10686535" y="4295627"/>
            <a:chExt cx="424917" cy="422593"/>
          </a:xfrm>
          <a:solidFill>
            <a:schemeClr val="tx2"/>
          </a:solidFill>
        </p:grpSpPr>
        <p:sp>
          <p:nvSpPr>
            <p:cNvPr id="545" name="Полилиния 544">
              <a:extLst>
                <a:ext uri="{FF2B5EF4-FFF2-40B4-BE49-F238E27FC236}">
                  <a16:creationId xmlns:a16="http://schemas.microsoft.com/office/drawing/2014/main" id="{0B208B03-4CA7-75A6-4741-B264954A7289}"/>
                </a:ext>
              </a:extLst>
            </p:cNvPr>
            <p:cNvSpPr/>
            <p:nvPr/>
          </p:nvSpPr>
          <p:spPr>
            <a:xfrm>
              <a:off x="10686535" y="4326530"/>
              <a:ext cx="85101" cy="239385"/>
            </a:xfrm>
            <a:custGeom>
              <a:avLst/>
              <a:gdLst>
                <a:gd name="connsiteX0" fmla="*/ 84670 w 85101"/>
                <a:gd name="connsiteY0" fmla="*/ 71211 h 239385"/>
                <a:gd name="connsiteX1" fmla="*/ 84670 w 85101"/>
                <a:gd name="connsiteY1" fmla="*/ 45907 h 239385"/>
                <a:gd name="connsiteX2" fmla="*/ 84670 w 85101"/>
                <a:gd name="connsiteY2" fmla="*/ 10749 h 239385"/>
                <a:gd name="connsiteX3" fmla="*/ 78398 w 85101"/>
                <a:gd name="connsiteY3" fmla="*/ 0 h 239385"/>
                <a:gd name="connsiteX4" fmla="*/ 73918 w 85101"/>
                <a:gd name="connsiteY4" fmla="*/ 0 h 239385"/>
                <a:gd name="connsiteX5" fmla="*/ 67647 w 85101"/>
                <a:gd name="connsiteY5" fmla="*/ 10749 h 239385"/>
                <a:gd name="connsiteX6" fmla="*/ 67647 w 85101"/>
                <a:gd name="connsiteY6" fmla="*/ 58447 h 239385"/>
                <a:gd name="connsiteX7" fmla="*/ 67647 w 85101"/>
                <a:gd name="connsiteY7" fmla="*/ 61582 h 239385"/>
                <a:gd name="connsiteX8" fmla="*/ 50847 w 85101"/>
                <a:gd name="connsiteY8" fmla="*/ 61582 h 239385"/>
                <a:gd name="connsiteX9" fmla="*/ 50847 w 85101"/>
                <a:gd name="connsiteY9" fmla="*/ 58671 h 239385"/>
                <a:gd name="connsiteX10" fmla="*/ 50847 w 85101"/>
                <a:gd name="connsiteY10" fmla="*/ 10749 h 239385"/>
                <a:gd name="connsiteX11" fmla="*/ 44575 w 85101"/>
                <a:gd name="connsiteY11" fmla="*/ 0 h 239385"/>
                <a:gd name="connsiteX12" fmla="*/ 40095 w 85101"/>
                <a:gd name="connsiteY12" fmla="*/ 0 h 239385"/>
                <a:gd name="connsiteX13" fmla="*/ 33823 w 85101"/>
                <a:gd name="connsiteY13" fmla="*/ 10749 h 239385"/>
                <a:gd name="connsiteX14" fmla="*/ 33823 w 85101"/>
                <a:gd name="connsiteY14" fmla="*/ 58447 h 239385"/>
                <a:gd name="connsiteX15" fmla="*/ 33823 w 85101"/>
                <a:gd name="connsiteY15" fmla="*/ 61582 h 239385"/>
                <a:gd name="connsiteX16" fmla="*/ 17024 w 85101"/>
                <a:gd name="connsiteY16" fmla="*/ 61582 h 239385"/>
                <a:gd name="connsiteX17" fmla="*/ 17024 w 85101"/>
                <a:gd name="connsiteY17" fmla="*/ 58671 h 239385"/>
                <a:gd name="connsiteX18" fmla="*/ 17024 w 85101"/>
                <a:gd name="connsiteY18" fmla="*/ 10749 h 239385"/>
                <a:gd name="connsiteX19" fmla="*/ 10752 w 85101"/>
                <a:gd name="connsiteY19" fmla="*/ 0 h 239385"/>
                <a:gd name="connsiteX20" fmla="*/ 6272 w 85101"/>
                <a:gd name="connsiteY20" fmla="*/ 0 h 239385"/>
                <a:gd name="connsiteX21" fmla="*/ 0 w 85101"/>
                <a:gd name="connsiteY21" fmla="*/ 6270 h 239385"/>
                <a:gd name="connsiteX22" fmla="*/ 0 w 85101"/>
                <a:gd name="connsiteY22" fmla="*/ 72555 h 239385"/>
                <a:gd name="connsiteX23" fmla="*/ 0 w 85101"/>
                <a:gd name="connsiteY23" fmla="*/ 72555 h 239385"/>
                <a:gd name="connsiteX24" fmla="*/ 0 w 85101"/>
                <a:gd name="connsiteY24" fmla="*/ 86886 h 239385"/>
                <a:gd name="connsiteX25" fmla="*/ 7392 w 85101"/>
                <a:gd name="connsiteY25" fmla="*/ 105025 h 239385"/>
                <a:gd name="connsiteX26" fmla="*/ 22624 w 85101"/>
                <a:gd name="connsiteY26" fmla="*/ 120253 h 239385"/>
                <a:gd name="connsiteX27" fmla="*/ 27999 w 85101"/>
                <a:gd name="connsiteY27" fmla="*/ 133689 h 239385"/>
                <a:gd name="connsiteX28" fmla="*/ 27999 w 85101"/>
                <a:gd name="connsiteY28" fmla="*/ 234459 h 239385"/>
                <a:gd name="connsiteX29" fmla="*/ 27999 w 85101"/>
                <a:gd name="connsiteY29" fmla="*/ 239386 h 239385"/>
                <a:gd name="connsiteX30" fmla="*/ 56223 w 85101"/>
                <a:gd name="connsiteY30" fmla="*/ 239386 h 239385"/>
                <a:gd name="connsiteX31" fmla="*/ 56223 w 85101"/>
                <a:gd name="connsiteY31" fmla="*/ 234236 h 239385"/>
                <a:gd name="connsiteX32" fmla="*/ 56223 w 85101"/>
                <a:gd name="connsiteY32" fmla="*/ 133465 h 239385"/>
                <a:gd name="connsiteX33" fmla="*/ 61598 w 85101"/>
                <a:gd name="connsiteY33" fmla="*/ 120477 h 239385"/>
                <a:gd name="connsiteX34" fmla="*/ 73694 w 85101"/>
                <a:gd name="connsiteY34" fmla="*/ 108608 h 239385"/>
                <a:gd name="connsiteX35" fmla="*/ 84670 w 85101"/>
                <a:gd name="connsiteY35" fmla="*/ 71211 h 239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5101" h="239385">
                  <a:moveTo>
                    <a:pt x="84670" y="71211"/>
                  </a:moveTo>
                  <a:cubicBezTo>
                    <a:pt x="84670" y="69868"/>
                    <a:pt x="84670" y="45907"/>
                    <a:pt x="84670" y="45907"/>
                  </a:cubicBezTo>
                  <a:cubicBezTo>
                    <a:pt x="84670" y="34262"/>
                    <a:pt x="84446" y="22617"/>
                    <a:pt x="84670" y="10749"/>
                  </a:cubicBezTo>
                  <a:cubicBezTo>
                    <a:pt x="84670" y="5598"/>
                    <a:pt x="83102" y="2015"/>
                    <a:pt x="78398" y="0"/>
                  </a:cubicBezTo>
                  <a:lnTo>
                    <a:pt x="73918" y="0"/>
                  </a:lnTo>
                  <a:cubicBezTo>
                    <a:pt x="69214" y="2015"/>
                    <a:pt x="67647" y="5598"/>
                    <a:pt x="67647" y="10749"/>
                  </a:cubicBezTo>
                  <a:cubicBezTo>
                    <a:pt x="67871" y="26648"/>
                    <a:pt x="67647" y="42548"/>
                    <a:pt x="67647" y="58447"/>
                  </a:cubicBezTo>
                  <a:lnTo>
                    <a:pt x="67647" y="61582"/>
                  </a:lnTo>
                  <a:lnTo>
                    <a:pt x="50847" y="61582"/>
                  </a:lnTo>
                  <a:lnTo>
                    <a:pt x="50847" y="58671"/>
                  </a:lnTo>
                  <a:cubicBezTo>
                    <a:pt x="50847" y="42771"/>
                    <a:pt x="50623" y="26648"/>
                    <a:pt x="50847" y="10749"/>
                  </a:cubicBezTo>
                  <a:cubicBezTo>
                    <a:pt x="50847" y="5598"/>
                    <a:pt x="49279" y="2015"/>
                    <a:pt x="44575" y="0"/>
                  </a:cubicBezTo>
                  <a:lnTo>
                    <a:pt x="40095" y="0"/>
                  </a:lnTo>
                  <a:cubicBezTo>
                    <a:pt x="35392" y="2015"/>
                    <a:pt x="33823" y="5598"/>
                    <a:pt x="33823" y="10749"/>
                  </a:cubicBezTo>
                  <a:cubicBezTo>
                    <a:pt x="34048" y="26648"/>
                    <a:pt x="33823" y="42548"/>
                    <a:pt x="33823" y="58447"/>
                  </a:cubicBezTo>
                  <a:lnTo>
                    <a:pt x="33823" y="61582"/>
                  </a:lnTo>
                  <a:lnTo>
                    <a:pt x="17024" y="61582"/>
                  </a:lnTo>
                  <a:lnTo>
                    <a:pt x="17024" y="58671"/>
                  </a:lnTo>
                  <a:cubicBezTo>
                    <a:pt x="17024" y="42771"/>
                    <a:pt x="16800" y="26648"/>
                    <a:pt x="17024" y="10749"/>
                  </a:cubicBezTo>
                  <a:cubicBezTo>
                    <a:pt x="17024" y="5598"/>
                    <a:pt x="15455" y="2015"/>
                    <a:pt x="10752" y="0"/>
                  </a:cubicBezTo>
                  <a:lnTo>
                    <a:pt x="6272" y="0"/>
                  </a:lnTo>
                  <a:cubicBezTo>
                    <a:pt x="3360" y="1344"/>
                    <a:pt x="1344" y="3359"/>
                    <a:pt x="0" y="6270"/>
                  </a:cubicBezTo>
                  <a:lnTo>
                    <a:pt x="0" y="72555"/>
                  </a:lnTo>
                  <a:cubicBezTo>
                    <a:pt x="0" y="72555"/>
                    <a:pt x="0" y="72555"/>
                    <a:pt x="0" y="72555"/>
                  </a:cubicBezTo>
                  <a:cubicBezTo>
                    <a:pt x="0" y="77481"/>
                    <a:pt x="0" y="82184"/>
                    <a:pt x="0" y="86886"/>
                  </a:cubicBezTo>
                  <a:cubicBezTo>
                    <a:pt x="0" y="93828"/>
                    <a:pt x="2464" y="99875"/>
                    <a:pt x="7392" y="105025"/>
                  </a:cubicBezTo>
                  <a:cubicBezTo>
                    <a:pt x="12544" y="109952"/>
                    <a:pt x="17472" y="115326"/>
                    <a:pt x="22624" y="120253"/>
                  </a:cubicBezTo>
                  <a:cubicBezTo>
                    <a:pt x="26432" y="124060"/>
                    <a:pt x="27999" y="128314"/>
                    <a:pt x="27999" y="133689"/>
                  </a:cubicBezTo>
                  <a:cubicBezTo>
                    <a:pt x="27775" y="167279"/>
                    <a:pt x="27999" y="200869"/>
                    <a:pt x="27999" y="234459"/>
                  </a:cubicBezTo>
                  <a:cubicBezTo>
                    <a:pt x="27999" y="236027"/>
                    <a:pt x="27999" y="237819"/>
                    <a:pt x="27999" y="239386"/>
                  </a:cubicBezTo>
                  <a:cubicBezTo>
                    <a:pt x="37632" y="239386"/>
                    <a:pt x="46815" y="239386"/>
                    <a:pt x="56223" y="239386"/>
                  </a:cubicBezTo>
                  <a:cubicBezTo>
                    <a:pt x="56223" y="237595"/>
                    <a:pt x="56223" y="235803"/>
                    <a:pt x="56223" y="234236"/>
                  </a:cubicBezTo>
                  <a:cubicBezTo>
                    <a:pt x="56223" y="200645"/>
                    <a:pt x="56223" y="167055"/>
                    <a:pt x="56223" y="133465"/>
                  </a:cubicBezTo>
                  <a:cubicBezTo>
                    <a:pt x="56223" y="128314"/>
                    <a:pt x="57791" y="124060"/>
                    <a:pt x="61598" y="120477"/>
                  </a:cubicBezTo>
                  <a:cubicBezTo>
                    <a:pt x="65631" y="116670"/>
                    <a:pt x="69214" y="112191"/>
                    <a:pt x="73694" y="108608"/>
                  </a:cubicBezTo>
                  <a:cubicBezTo>
                    <a:pt x="86910" y="98307"/>
                    <a:pt x="85342" y="84647"/>
                    <a:pt x="84670" y="7121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6" name="Полилиния 545">
              <a:extLst>
                <a:ext uri="{FF2B5EF4-FFF2-40B4-BE49-F238E27FC236}">
                  <a16:creationId xmlns:a16="http://schemas.microsoft.com/office/drawing/2014/main" id="{8187D843-5F8F-5B28-4B52-936017F0842F}"/>
                </a:ext>
              </a:extLst>
            </p:cNvPr>
            <p:cNvSpPr/>
            <p:nvPr/>
          </p:nvSpPr>
          <p:spPr>
            <a:xfrm>
              <a:off x="10714982" y="4594579"/>
              <a:ext cx="28322" cy="123640"/>
            </a:xfrm>
            <a:custGeom>
              <a:avLst/>
              <a:gdLst>
                <a:gd name="connsiteX0" fmla="*/ 224 w 28322"/>
                <a:gd name="connsiteY0" fmla="*/ 4926 h 123640"/>
                <a:gd name="connsiteX1" fmla="*/ 224 w 28322"/>
                <a:gd name="connsiteY1" fmla="*/ 106145 h 123640"/>
                <a:gd name="connsiteX2" fmla="*/ 224 w 28322"/>
                <a:gd name="connsiteY2" fmla="*/ 110400 h 123640"/>
                <a:gd name="connsiteX3" fmla="*/ 12095 w 28322"/>
                <a:gd name="connsiteY3" fmla="*/ 123388 h 123640"/>
                <a:gd name="connsiteX4" fmla="*/ 25984 w 28322"/>
                <a:gd name="connsiteY4" fmla="*/ 116894 h 123640"/>
                <a:gd name="connsiteX5" fmla="*/ 28223 w 28322"/>
                <a:gd name="connsiteY5" fmla="*/ 107489 h 123640"/>
                <a:gd name="connsiteX6" fmla="*/ 28223 w 28322"/>
                <a:gd name="connsiteY6" fmla="*/ 3359 h 123640"/>
                <a:gd name="connsiteX7" fmla="*/ 28223 w 28322"/>
                <a:gd name="connsiteY7" fmla="*/ 0 h 123640"/>
                <a:gd name="connsiteX8" fmla="*/ 0 w 28322"/>
                <a:gd name="connsiteY8" fmla="*/ 0 h 123640"/>
                <a:gd name="connsiteX9" fmla="*/ 224 w 28322"/>
                <a:gd name="connsiteY9" fmla="*/ 4926 h 1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22" h="123640">
                  <a:moveTo>
                    <a:pt x="224" y="4926"/>
                  </a:moveTo>
                  <a:cubicBezTo>
                    <a:pt x="224" y="38741"/>
                    <a:pt x="224" y="72331"/>
                    <a:pt x="224" y="106145"/>
                  </a:cubicBezTo>
                  <a:cubicBezTo>
                    <a:pt x="224" y="107489"/>
                    <a:pt x="224" y="109056"/>
                    <a:pt x="224" y="110400"/>
                  </a:cubicBezTo>
                  <a:cubicBezTo>
                    <a:pt x="896" y="116894"/>
                    <a:pt x="5600" y="121820"/>
                    <a:pt x="12095" y="123388"/>
                  </a:cubicBezTo>
                  <a:cubicBezTo>
                    <a:pt x="17024" y="124508"/>
                    <a:pt x="23519" y="121820"/>
                    <a:pt x="25984" y="116894"/>
                  </a:cubicBezTo>
                  <a:cubicBezTo>
                    <a:pt x="27327" y="114207"/>
                    <a:pt x="28223" y="110624"/>
                    <a:pt x="28223" y="107489"/>
                  </a:cubicBezTo>
                  <a:cubicBezTo>
                    <a:pt x="28447" y="72779"/>
                    <a:pt x="28223" y="38069"/>
                    <a:pt x="28223" y="3359"/>
                  </a:cubicBezTo>
                  <a:cubicBezTo>
                    <a:pt x="28223" y="2239"/>
                    <a:pt x="28223" y="1344"/>
                    <a:pt x="28223" y="0"/>
                  </a:cubicBezTo>
                  <a:cubicBezTo>
                    <a:pt x="18815" y="0"/>
                    <a:pt x="9856" y="0"/>
                    <a:pt x="0" y="0"/>
                  </a:cubicBezTo>
                  <a:cubicBezTo>
                    <a:pt x="224" y="1792"/>
                    <a:pt x="224" y="3359"/>
                    <a:pt x="224" y="492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7" name="Полилиния 546">
              <a:extLst>
                <a:ext uri="{FF2B5EF4-FFF2-40B4-BE49-F238E27FC236}">
                  <a16:creationId xmlns:a16="http://schemas.microsoft.com/office/drawing/2014/main" id="{1B5E90E8-8330-2AF7-EBF1-8733B7B396D0}"/>
                </a:ext>
              </a:extLst>
            </p:cNvPr>
            <p:cNvSpPr/>
            <p:nvPr/>
          </p:nvSpPr>
          <p:spPr>
            <a:xfrm>
              <a:off x="10771205" y="4350466"/>
              <a:ext cx="283675" cy="346647"/>
            </a:xfrm>
            <a:custGeom>
              <a:avLst/>
              <a:gdLst>
                <a:gd name="connsiteX0" fmla="*/ 281113 w 283675"/>
                <a:gd name="connsiteY0" fmla="*/ 195744 h 346647"/>
                <a:gd name="connsiteX1" fmla="*/ 251769 w 283675"/>
                <a:gd name="connsiteY1" fmla="*/ 166184 h 346647"/>
                <a:gd name="connsiteX2" fmla="*/ 246169 w 283675"/>
                <a:gd name="connsiteY2" fmla="*/ 152748 h 346647"/>
                <a:gd name="connsiteX3" fmla="*/ 246169 w 283675"/>
                <a:gd name="connsiteY3" fmla="*/ 50410 h 346647"/>
                <a:gd name="connsiteX4" fmla="*/ 243257 w 283675"/>
                <a:gd name="connsiteY4" fmla="*/ 43692 h 346647"/>
                <a:gd name="connsiteX5" fmla="*/ 114684 w 283675"/>
                <a:gd name="connsiteY5" fmla="*/ 473 h 346647"/>
                <a:gd name="connsiteX6" fmla="*/ 32702 w 283675"/>
                <a:gd name="connsiteY6" fmla="*/ 28241 h 346647"/>
                <a:gd name="connsiteX7" fmla="*/ 28447 w 283675"/>
                <a:gd name="connsiteY7" fmla="*/ 36078 h 346647"/>
                <a:gd name="connsiteX8" fmla="*/ 28447 w 283675"/>
                <a:gd name="connsiteY8" fmla="*/ 64294 h 346647"/>
                <a:gd name="connsiteX9" fmla="*/ 15231 w 283675"/>
                <a:gd name="connsiteY9" fmla="*/ 98332 h 346647"/>
                <a:gd name="connsiteX10" fmla="*/ 3360 w 283675"/>
                <a:gd name="connsiteY10" fmla="*/ 110425 h 346647"/>
                <a:gd name="connsiteX11" fmla="*/ 0 w 283675"/>
                <a:gd name="connsiteY11" fmla="*/ 118038 h 346647"/>
                <a:gd name="connsiteX12" fmla="*/ 0 w 283675"/>
                <a:gd name="connsiteY12" fmla="*/ 202014 h 346647"/>
                <a:gd name="connsiteX13" fmla="*/ 223 w 283675"/>
                <a:gd name="connsiteY13" fmla="*/ 286437 h 346647"/>
                <a:gd name="connsiteX14" fmla="*/ 3136 w 283675"/>
                <a:gd name="connsiteY14" fmla="*/ 293604 h 346647"/>
                <a:gd name="connsiteX15" fmla="*/ 157019 w 283675"/>
                <a:gd name="connsiteY15" fmla="*/ 343989 h 346647"/>
                <a:gd name="connsiteX16" fmla="*/ 282233 w 283675"/>
                <a:gd name="connsiteY16" fmla="*/ 252399 h 346647"/>
                <a:gd name="connsiteX17" fmla="*/ 283576 w 283675"/>
                <a:gd name="connsiteY17" fmla="*/ 246577 h 346647"/>
                <a:gd name="connsiteX18" fmla="*/ 283576 w 283675"/>
                <a:gd name="connsiteY18" fmla="*/ 201566 h 346647"/>
                <a:gd name="connsiteX19" fmla="*/ 281113 w 283675"/>
                <a:gd name="connsiteY19" fmla="*/ 195744 h 346647"/>
                <a:gd name="connsiteX20" fmla="*/ 127900 w 283675"/>
                <a:gd name="connsiteY20" fmla="*/ 271881 h 346647"/>
                <a:gd name="connsiteX21" fmla="*/ 29342 w 283675"/>
                <a:gd name="connsiteY21" fmla="*/ 173350 h 346647"/>
                <a:gd name="connsiteX22" fmla="*/ 128348 w 283675"/>
                <a:gd name="connsiteY22" fmla="*/ 74819 h 346647"/>
                <a:gd name="connsiteX23" fmla="*/ 226457 w 283675"/>
                <a:gd name="connsiteY23" fmla="*/ 173798 h 346647"/>
                <a:gd name="connsiteX24" fmla="*/ 127900 w 283675"/>
                <a:gd name="connsiteY24" fmla="*/ 271881 h 34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3675" h="346647">
                  <a:moveTo>
                    <a:pt x="281113" y="195744"/>
                  </a:moveTo>
                  <a:cubicBezTo>
                    <a:pt x="271480" y="185667"/>
                    <a:pt x="261625" y="176038"/>
                    <a:pt x="251769" y="166184"/>
                  </a:cubicBezTo>
                  <a:cubicBezTo>
                    <a:pt x="247961" y="162378"/>
                    <a:pt x="246169" y="158123"/>
                    <a:pt x="246169" y="152748"/>
                  </a:cubicBezTo>
                  <a:cubicBezTo>
                    <a:pt x="246394" y="118710"/>
                    <a:pt x="246169" y="84672"/>
                    <a:pt x="246169" y="50410"/>
                  </a:cubicBezTo>
                  <a:cubicBezTo>
                    <a:pt x="246169" y="47499"/>
                    <a:pt x="245497" y="45484"/>
                    <a:pt x="243257" y="43692"/>
                  </a:cubicBezTo>
                  <a:cubicBezTo>
                    <a:pt x="206298" y="11669"/>
                    <a:pt x="163516" y="-2886"/>
                    <a:pt x="114684" y="473"/>
                  </a:cubicBezTo>
                  <a:cubicBezTo>
                    <a:pt x="84894" y="2488"/>
                    <a:pt x="57790" y="12117"/>
                    <a:pt x="32702" y="28241"/>
                  </a:cubicBezTo>
                  <a:cubicBezTo>
                    <a:pt x="29567" y="30256"/>
                    <a:pt x="28222" y="32272"/>
                    <a:pt x="28447" y="36078"/>
                  </a:cubicBezTo>
                  <a:cubicBezTo>
                    <a:pt x="28671" y="45484"/>
                    <a:pt x="28447" y="54889"/>
                    <a:pt x="28447" y="64294"/>
                  </a:cubicBezTo>
                  <a:cubicBezTo>
                    <a:pt x="28447" y="77282"/>
                    <a:pt x="23967" y="88703"/>
                    <a:pt x="15231" y="98332"/>
                  </a:cubicBezTo>
                  <a:cubicBezTo>
                    <a:pt x="11423" y="102587"/>
                    <a:pt x="7391" y="106618"/>
                    <a:pt x="3360" y="110425"/>
                  </a:cubicBezTo>
                  <a:cubicBezTo>
                    <a:pt x="1120" y="112664"/>
                    <a:pt x="0" y="114904"/>
                    <a:pt x="0" y="118038"/>
                  </a:cubicBezTo>
                  <a:cubicBezTo>
                    <a:pt x="223" y="146030"/>
                    <a:pt x="0" y="174022"/>
                    <a:pt x="0" y="202014"/>
                  </a:cubicBezTo>
                  <a:cubicBezTo>
                    <a:pt x="0" y="230230"/>
                    <a:pt x="0" y="258222"/>
                    <a:pt x="223" y="286437"/>
                  </a:cubicBezTo>
                  <a:cubicBezTo>
                    <a:pt x="223" y="288901"/>
                    <a:pt x="1343" y="292036"/>
                    <a:pt x="3136" y="293604"/>
                  </a:cubicBezTo>
                  <a:cubicBezTo>
                    <a:pt x="45919" y="336151"/>
                    <a:pt x="97213" y="353842"/>
                    <a:pt x="157019" y="343989"/>
                  </a:cubicBezTo>
                  <a:cubicBezTo>
                    <a:pt x="213690" y="334583"/>
                    <a:pt x="255129" y="303009"/>
                    <a:pt x="282233" y="252399"/>
                  </a:cubicBezTo>
                  <a:cubicBezTo>
                    <a:pt x="283128" y="250608"/>
                    <a:pt x="283576" y="248592"/>
                    <a:pt x="283576" y="246577"/>
                  </a:cubicBezTo>
                  <a:cubicBezTo>
                    <a:pt x="283576" y="231573"/>
                    <a:pt x="283800" y="216570"/>
                    <a:pt x="283576" y="201566"/>
                  </a:cubicBezTo>
                  <a:cubicBezTo>
                    <a:pt x="283576" y="199775"/>
                    <a:pt x="282456" y="197311"/>
                    <a:pt x="281113" y="195744"/>
                  </a:cubicBezTo>
                  <a:close/>
                  <a:moveTo>
                    <a:pt x="127900" y="271881"/>
                  </a:moveTo>
                  <a:cubicBezTo>
                    <a:pt x="73470" y="271881"/>
                    <a:pt x="29342" y="227991"/>
                    <a:pt x="29342" y="173350"/>
                  </a:cubicBezTo>
                  <a:cubicBezTo>
                    <a:pt x="29342" y="118710"/>
                    <a:pt x="73470" y="74819"/>
                    <a:pt x="128348" y="74819"/>
                  </a:cubicBezTo>
                  <a:cubicBezTo>
                    <a:pt x="182555" y="74819"/>
                    <a:pt x="226457" y="119158"/>
                    <a:pt x="226457" y="173798"/>
                  </a:cubicBezTo>
                  <a:cubicBezTo>
                    <a:pt x="226457" y="227991"/>
                    <a:pt x="182331" y="271881"/>
                    <a:pt x="127900" y="2718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8" name="Полилиния 547">
              <a:extLst>
                <a:ext uri="{FF2B5EF4-FFF2-40B4-BE49-F238E27FC236}">
                  <a16:creationId xmlns:a16="http://schemas.microsoft.com/office/drawing/2014/main" id="{E91873BA-A09A-C254-434C-4267C8EFE1E1}"/>
                </a:ext>
              </a:extLst>
            </p:cNvPr>
            <p:cNvSpPr/>
            <p:nvPr/>
          </p:nvSpPr>
          <p:spPr>
            <a:xfrm>
              <a:off x="10828771" y="4453499"/>
              <a:ext cx="140893" cy="140632"/>
            </a:xfrm>
            <a:custGeom>
              <a:avLst/>
              <a:gdLst>
                <a:gd name="connsiteX0" fmla="*/ 70782 w 140893"/>
                <a:gd name="connsiteY0" fmla="*/ 1 h 140632"/>
                <a:gd name="connsiteX1" fmla="*/ 0 w 140893"/>
                <a:gd name="connsiteY1" fmla="*/ 70093 h 140632"/>
                <a:gd name="connsiteX2" fmla="*/ 70334 w 140893"/>
                <a:gd name="connsiteY2" fmla="*/ 140632 h 140632"/>
                <a:gd name="connsiteX3" fmla="*/ 140892 w 140893"/>
                <a:gd name="connsiteY3" fmla="*/ 70764 h 140632"/>
                <a:gd name="connsiteX4" fmla="*/ 70782 w 140893"/>
                <a:gd name="connsiteY4" fmla="*/ 1 h 140632"/>
                <a:gd name="connsiteX5" fmla="*/ 90046 w 140893"/>
                <a:gd name="connsiteY5" fmla="*/ 84424 h 140632"/>
                <a:gd name="connsiteX6" fmla="*/ 69438 w 140893"/>
                <a:gd name="connsiteY6" fmla="*/ 84424 h 140632"/>
                <a:gd name="connsiteX7" fmla="*/ 56447 w 140893"/>
                <a:gd name="connsiteY7" fmla="*/ 70988 h 140632"/>
                <a:gd name="connsiteX8" fmla="*/ 56447 w 140893"/>
                <a:gd name="connsiteY8" fmla="*/ 41429 h 140632"/>
                <a:gd name="connsiteX9" fmla="*/ 70558 w 140893"/>
                <a:gd name="connsiteY9" fmla="*/ 28217 h 140632"/>
                <a:gd name="connsiteX10" fmla="*/ 84446 w 140893"/>
                <a:gd name="connsiteY10" fmla="*/ 41653 h 140632"/>
                <a:gd name="connsiteX11" fmla="*/ 84446 w 140893"/>
                <a:gd name="connsiteY11" fmla="*/ 56433 h 140632"/>
                <a:gd name="connsiteX12" fmla="*/ 90046 w 140893"/>
                <a:gd name="connsiteY12" fmla="*/ 56433 h 140632"/>
                <a:gd name="connsiteX13" fmla="*/ 103262 w 140893"/>
                <a:gd name="connsiteY13" fmla="*/ 70317 h 140632"/>
                <a:gd name="connsiteX14" fmla="*/ 90046 w 140893"/>
                <a:gd name="connsiteY14" fmla="*/ 84424 h 14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893" h="140632">
                  <a:moveTo>
                    <a:pt x="70782" y="1"/>
                  </a:moveTo>
                  <a:cubicBezTo>
                    <a:pt x="32255" y="-223"/>
                    <a:pt x="224" y="31576"/>
                    <a:pt x="0" y="70093"/>
                  </a:cubicBezTo>
                  <a:cubicBezTo>
                    <a:pt x="0" y="108609"/>
                    <a:pt x="31808" y="140632"/>
                    <a:pt x="70334" y="140632"/>
                  </a:cubicBezTo>
                  <a:cubicBezTo>
                    <a:pt x="108637" y="140632"/>
                    <a:pt x="140445" y="109057"/>
                    <a:pt x="140892" y="70764"/>
                  </a:cubicBezTo>
                  <a:cubicBezTo>
                    <a:pt x="141116" y="32248"/>
                    <a:pt x="109310" y="225"/>
                    <a:pt x="70782" y="1"/>
                  </a:cubicBezTo>
                  <a:close/>
                  <a:moveTo>
                    <a:pt x="90046" y="84424"/>
                  </a:moveTo>
                  <a:cubicBezTo>
                    <a:pt x="83102" y="84649"/>
                    <a:pt x="76382" y="84649"/>
                    <a:pt x="69438" y="84424"/>
                  </a:cubicBezTo>
                  <a:cubicBezTo>
                    <a:pt x="62271" y="84201"/>
                    <a:pt x="56447" y="78154"/>
                    <a:pt x="56447" y="70988"/>
                  </a:cubicBezTo>
                  <a:cubicBezTo>
                    <a:pt x="56223" y="61135"/>
                    <a:pt x="56223" y="51282"/>
                    <a:pt x="56447" y="41429"/>
                  </a:cubicBezTo>
                  <a:cubicBezTo>
                    <a:pt x="56671" y="33815"/>
                    <a:pt x="62943" y="27993"/>
                    <a:pt x="70558" y="28217"/>
                  </a:cubicBezTo>
                  <a:cubicBezTo>
                    <a:pt x="78174" y="28217"/>
                    <a:pt x="84222" y="34039"/>
                    <a:pt x="84446" y="41653"/>
                  </a:cubicBezTo>
                  <a:cubicBezTo>
                    <a:pt x="84670" y="46356"/>
                    <a:pt x="84446" y="51058"/>
                    <a:pt x="84446" y="56433"/>
                  </a:cubicBezTo>
                  <a:cubicBezTo>
                    <a:pt x="86686" y="56433"/>
                    <a:pt x="88478" y="56433"/>
                    <a:pt x="90046" y="56433"/>
                  </a:cubicBezTo>
                  <a:cubicBezTo>
                    <a:pt x="97437" y="56881"/>
                    <a:pt x="103037" y="62927"/>
                    <a:pt x="103262" y="70317"/>
                  </a:cubicBezTo>
                  <a:cubicBezTo>
                    <a:pt x="103262" y="77931"/>
                    <a:pt x="97662" y="84201"/>
                    <a:pt x="90046" y="84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9" name="Полилиния 548">
              <a:extLst>
                <a:ext uri="{FF2B5EF4-FFF2-40B4-BE49-F238E27FC236}">
                  <a16:creationId xmlns:a16="http://schemas.microsoft.com/office/drawing/2014/main" id="{025E90B5-B6BA-5CBD-EB29-C2EF26E546EA}"/>
                </a:ext>
              </a:extLst>
            </p:cNvPr>
            <p:cNvSpPr/>
            <p:nvPr/>
          </p:nvSpPr>
          <p:spPr>
            <a:xfrm>
              <a:off x="11045498" y="4295627"/>
              <a:ext cx="65505" cy="270289"/>
            </a:xfrm>
            <a:custGeom>
              <a:avLst/>
              <a:gdLst>
                <a:gd name="connsiteX0" fmla="*/ 37506 w 65505"/>
                <a:gd name="connsiteY0" fmla="*/ 270289 h 270289"/>
                <a:gd name="connsiteX1" fmla="*/ 65505 w 65505"/>
                <a:gd name="connsiteY1" fmla="*/ 270289 h 270289"/>
                <a:gd name="connsiteX2" fmla="*/ 65505 w 65505"/>
                <a:gd name="connsiteY2" fmla="*/ 0 h 270289"/>
                <a:gd name="connsiteX3" fmla="*/ 60801 w 65505"/>
                <a:gd name="connsiteY3" fmla="*/ 896 h 270289"/>
                <a:gd name="connsiteX4" fmla="*/ 100 w 65505"/>
                <a:gd name="connsiteY4" fmla="*/ 78601 h 270289"/>
                <a:gd name="connsiteX5" fmla="*/ 100 w 65505"/>
                <a:gd name="connsiteY5" fmla="*/ 199526 h 270289"/>
                <a:gd name="connsiteX6" fmla="*/ 3011 w 65505"/>
                <a:gd name="connsiteY6" fmla="*/ 206244 h 270289"/>
                <a:gd name="connsiteX7" fmla="*/ 31235 w 65505"/>
                <a:gd name="connsiteY7" fmla="*/ 234459 h 270289"/>
                <a:gd name="connsiteX8" fmla="*/ 37730 w 65505"/>
                <a:gd name="connsiteY8" fmla="*/ 249911 h 270289"/>
                <a:gd name="connsiteX9" fmla="*/ 37506 w 65505"/>
                <a:gd name="connsiteY9" fmla="*/ 270289 h 27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505" h="270289">
                  <a:moveTo>
                    <a:pt x="37506" y="270289"/>
                  </a:moveTo>
                  <a:cubicBezTo>
                    <a:pt x="47362" y="270289"/>
                    <a:pt x="56321" y="270289"/>
                    <a:pt x="65505" y="270289"/>
                  </a:cubicBezTo>
                  <a:cubicBezTo>
                    <a:pt x="65505" y="180267"/>
                    <a:pt x="65505" y="90470"/>
                    <a:pt x="65505" y="0"/>
                  </a:cubicBezTo>
                  <a:cubicBezTo>
                    <a:pt x="63714" y="224"/>
                    <a:pt x="62145" y="448"/>
                    <a:pt x="60801" y="896"/>
                  </a:cubicBezTo>
                  <a:cubicBezTo>
                    <a:pt x="24739" y="10077"/>
                    <a:pt x="100" y="41428"/>
                    <a:pt x="100" y="78601"/>
                  </a:cubicBezTo>
                  <a:cubicBezTo>
                    <a:pt x="-125" y="118909"/>
                    <a:pt x="100" y="159217"/>
                    <a:pt x="100" y="199526"/>
                  </a:cubicBezTo>
                  <a:cubicBezTo>
                    <a:pt x="100" y="201765"/>
                    <a:pt x="1443" y="204676"/>
                    <a:pt x="3011" y="206244"/>
                  </a:cubicBezTo>
                  <a:cubicBezTo>
                    <a:pt x="12195" y="215873"/>
                    <a:pt x="21602" y="225278"/>
                    <a:pt x="31235" y="234459"/>
                  </a:cubicBezTo>
                  <a:cubicBezTo>
                    <a:pt x="35714" y="238714"/>
                    <a:pt x="37954" y="243417"/>
                    <a:pt x="37730" y="249911"/>
                  </a:cubicBezTo>
                  <a:cubicBezTo>
                    <a:pt x="37282" y="256629"/>
                    <a:pt x="37506" y="263571"/>
                    <a:pt x="37506" y="27028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0" name="Полилиния 549">
              <a:extLst>
                <a:ext uri="{FF2B5EF4-FFF2-40B4-BE49-F238E27FC236}">
                  <a16:creationId xmlns:a16="http://schemas.microsoft.com/office/drawing/2014/main" id="{98514FF1-F2BE-C07E-FA6F-FFD380731CF0}"/>
                </a:ext>
              </a:extLst>
            </p:cNvPr>
            <p:cNvSpPr/>
            <p:nvPr/>
          </p:nvSpPr>
          <p:spPr>
            <a:xfrm>
              <a:off x="11083229" y="4594355"/>
              <a:ext cx="28223" cy="123461"/>
            </a:xfrm>
            <a:custGeom>
              <a:avLst/>
              <a:gdLst>
                <a:gd name="connsiteX0" fmla="*/ 27999 w 28223"/>
                <a:gd name="connsiteY0" fmla="*/ 3583 h 123461"/>
                <a:gd name="connsiteX1" fmla="*/ 27775 w 28223"/>
                <a:gd name="connsiteY1" fmla="*/ 0 h 123461"/>
                <a:gd name="connsiteX2" fmla="*/ 0 w 28223"/>
                <a:gd name="connsiteY2" fmla="*/ 0 h 123461"/>
                <a:gd name="connsiteX3" fmla="*/ 0 w 28223"/>
                <a:gd name="connsiteY3" fmla="*/ 62030 h 123461"/>
                <a:gd name="connsiteX4" fmla="*/ 0 w 28223"/>
                <a:gd name="connsiteY4" fmla="*/ 108385 h 123461"/>
                <a:gd name="connsiteX5" fmla="*/ 19040 w 28223"/>
                <a:gd name="connsiteY5" fmla="*/ 122493 h 123461"/>
                <a:gd name="connsiteX6" fmla="*/ 28223 w 28223"/>
                <a:gd name="connsiteY6" fmla="*/ 107489 h 123461"/>
                <a:gd name="connsiteX7" fmla="*/ 27999 w 28223"/>
                <a:gd name="connsiteY7" fmla="*/ 3583 h 12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23" h="123461">
                  <a:moveTo>
                    <a:pt x="27999" y="3583"/>
                  </a:moveTo>
                  <a:cubicBezTo>
                    <a:pt x="27999" y="2464"/>
                    <a:pt x="27775" y="1120"/>
                    <a:pt x="27775" y="0"/>
                  </a:cubicBezTo>
                  <a:cubicBezTo>
                    <a:pt x="18368" y="0"/>
                    <a:pt x="9408" y="0"/>
                    <a:pt x="0" y="0"/>
                  </a:cubicBezTo>
                  <a:cubicBezTo>
                    <a:pt x="0" y="21050"/>
                    <a:pt x="0" y="41428"/>
                    <a:pt x="0" y="62030"/>
                  </a:cubicBezTo>
                  <a:cubicBezTo>
                    <a:pt x="0" y="77482"/>
                    <a:pt x="0" y="92933"/>
                    <a:pt x="0" y="108385"/>
                  </a:cubicBezTo>
                  <a:cubicBezTo>
                    <a:pt x="0" y="119357"/>
                    <a:pt x="9408" y="126075"/>
                    <a:pt x="19040" y="122493"/>
                  </a:cubicBezTo>
                  <a:cubicBezTo>
                    <a:pt x="24864" y="120253"/>
                    <a:pt x="28223" y="114879"/>
                    <a:pt x="28223" y="107489"/>
                  </a:cubicBezTo>
                  <a:cubicBezTo>
                    <a:pt x="27999" y="73003"/>
                    <a:pt x="27999" y="38293"/>
                    <a:pt x="27999" y="358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51" name="Рисунок 2">
            <a:extLst>
              <a:ext uri="{FF2B5EF4-FFF2-40B4-BE49-F238E27FC236}">
                <a16:creationId xmlns:a16="http://schemas.microsoft.com/office/drawing/2014/main" id="{8747061B-CBED-F9BD-BC10-AC6F9EEEF213}"/>
              </a:ext>
            </a:extLst>
          </p:cNvPr>
          <p:cNvGrpSpPr/>
          <p:nvPr/>
        </p:nvGrpSpPr>
        <p:grpSpPr>
          <a:xfrm>
            <a:off x="9934288" y="2692332"/>
            <a:ext cx="314589" cy="314325"/>
            <a:chOff x="9988122" y="3618448"/>
            <a:chExt cx="408609" cy="408267"/>
          </a:xfrm>
          <a:solidFill>
            <a:schemeClr val="tx2"/>
          </a:solidFill>
        </p:grpSpPr>
        <p:sp>
          <p:nvSpPr>
            <p:cNvPr id="552" name="Полилиния 551">
              <a:extLst>
                <a:ext uri="{FF2B5EF4-FFF2-40B4-BE49-F238E27FC236}">
                  <a16:creationId xmlns:a16="http://schemas.microsoft.com/office/drawing/2014/main" id="{6828F640-811E-A693-8D39-B967D51C4AFC}"/>
                </a:ext>
              </a:extLst>
            </p:cNvPr>
            <p:cNvSpPr/>
            <p:nvPr/>
          </p:nvSpPr>
          <p:spPr>
            <a:xfrm>
              <a:off x="9988122" y="3937392"/>
              <a:ext cx="134315" cy="89323"/>
            </a:xfrm>
            <a:custGeom>
              <a:avLst/>
              <a:gdLst>
                <a:gd name="connsiteX0" fmla="*/ 0 w 134315"/>
                <a:gd name="connsiteY0" fmla="*/ 46294 h 89323"/>
                <a:gd name="connsiteX1" fmla="*/ 3360 w 134315"/>
                <a:gd name="connsiteY1" fmla="*/ 30394 h 89323"/>
                <a:gd name="connsiteX2" fmla="*/ 30239 w 134315"/>
                <a:gd name="connsiteY2" fmla="*/ 1059 h 89323"/>
                <a:gd name="connsiteX3" fmla="*/ 49503 w 134315"/>
                <a:gd name="connsiteY3" fmla="*/ 3746 h 89323"/>
                <a:gd name="connsiteX4" fmla="*/ 56670 w 134315"/>
                <a:gd name="connsiteY4" fmla="*/ 8001 h 89323"/>
                <a:gd name="connsiteX5" fmla="*/ 79518 w 134315"/>
                <a:gd name="connsiteY5" fmla="*/ 7105 h 89323"/>
                <a:gd name="connsiteX6" fmla="*/ 81758 w 134315"/>
                <a:gd name="connsiteY6" fmla="*/ 5538 h 89323"/>
                <a:gd name="connsiteX7" fmla="*/ 123421 w 134315"/>
                <a:gd name="connsiteY7" fmla="*/ 14047 h 89323"/>
                <a:gd name="connsiteX8" fmla="*/ 133948 w 134315"/>
                <a:gd name="connsiteY8" fmla="*/ 47861 h 89323"/>
                <a:gd name="connsiteX9" fmla="*/ 133501 w 134315"/>
                <a:gd name="connsiteY9" fmla="*/ 64208 h 89323"/>
                <a:gd name="connsiteX10" fmla="*/ 101917 w 134315"/>
                <a:gd name="connsiteY10" fmla="*/ 89065 h 89323"/>
                <a:gd name="connsiteX11" fmla="*/ 32479 w 134315"/>
                <a:gd name="connsiteY11" fmla="*/ 89065 h 89323"/>
                <a:gd name="connsiteX12" fmla="*/ 447 w 134315"/>
                <a:gd name="connsiteY12" fmla="*/ 63537 h 89323"/>
                <a:gd name="connsiteX13" fmla="*/ 0 w 134315"/>
                <a:gd name="connsiteY13" fmla="*/ 62865 h 89323"/>
                <a:gd name="connsiteX14" fmla="*/ 0 w 134315"/>
                <a:gd name="connsiteY14" fmla="*/ 46294 h 89323"/>
                <a:gd name="connsiteX15" fmla="*/ 67422 w 134315"/>
                <a:gd name="connsiteY15" fmla="*/ 65104 h 89323"/>
                <a:gd name="connsiteX16" fmla="*/ 67422 w 134315"/>
                <a:gd name="connsiteY16" fmla="*/ 65104 h 89323"/>
                <a:gd name="connsiteX17" fmla="*/ 102813 w 134315"/>
                <a:gd name="connsiteY17" fmla="*/ 64880 h 89323"/>
                <a:gd name="connsiteX18" fmla="*/ 109981 w 134315"/>
                <a:gd name="connsiteY18" fmla="*/ 57043 h 89323"/>
                <a:gd name="connsiteX19" fmla="*/ 108861 w 134315"/>
                <a:gd name="connsiteY19" fmla="*/ 43606 h 89323"/>
                <a:gd name="connsiteX20" fmla="*/ 102589 w 134315"/>
                <a:gd name="connsiteY20" fmla="*/ 27483 h 89323"/>
                <a:gd name="connsiteX21" fmla="*/ 94749 w 134315"/>
                <a:gd name="connsiteY21" fmla="*/ 25916 h 89323"/>
                <a:gd name="connsiteX22" fmla="*/ 38751 w 134315"/>
                <a:gd name="connsiteY22" fmla="*/ 25916 h 89323"/>
                <a:gd name="connsiteX23" fmla="*/ 32031 w 134315"/>
                <a:gd name="connsiteY23" fmla="*/ 26364 h 89323"/>
                <a:gd name="connsiteX24" fmla="*/ 28447 w 134315"/>
                <a:gd name="connsiteY24" fmla="*/ 31514 h 89323"/>
                <a:gd name="connsiteX25" fmla="*/ 23967 w 134315"/>
                <a:gd name="connsiteY25" fmla="*/ 52788 h 89323"/>
                <a:gd name="connsiteX26" fmla="*/ 35166 w 134315"/>
                <a:gd name="connsiteY26" fmla="*/ 65104 h 89323"/>
                <a:gd name="connsiteX27" fmla="*/ 67422 w 134315"/>
                <a:gd name="connsiteY27" fmla="*/ 65104 h 8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4315" h="89323">
                  <a:moveTo>
                    <a:pt x="0" y="46294"/>
                  </a:moveTo>
                  <a:cubicBezTo>
                    <a:pt x="1120" y="40919"/>
                    <a:pt x="2016" y="35545"/>
                    <a:pt x="3360" y="30394"/>
                  </a:cubicBezTo>
                  <a:cubicBezTo>
                    <a:pt x="7391" y="16287"/>
                    <a:pt x="15007" y="5090"/>
                    <a:pt x="30239" y="1059"/>
                  </a:cubicBezTo>
                  <a:cubicBezTo>
                    <a:pt x="36959" y="-733"/>
                    <a:pt x="43679" y="-509"/>
                    <a:pt x="49503" y="3746"/>
                  </a:cubicBezTo>
                  <a:cubicBezTo>
                    <a:pt x="51743" y="5314"/>
                    <a:pt x="54206" y="6881"/>
                    <a:pt x="56670" y="8001"/>
                  </a:cubicBezTo>
                  <a:cubicBezTo>
                    <a:pt x="64510" y="11808"/>
                    <a:pt x="72125" y="11360"/>
                    <a:pt x="79518" y="7105"/>
                  </a:cubicBezTo>
                  <a:cubicBezTo>
                    <a:pt x="80414" y="6657"/>
                    <a:pt x="81085" y="6210"/>
                    <a:pt x="81758" y="5538"/>
                  </a:cubicBezTo>
                  <a:cubicBezTo>
                    <a:pt x="96317" y="-3868"/>
                    <a:pt x="113341" y="-285"/>
                    <a:pt x="123421" y="14047"/>
                  </a:cubicBezTo>
                  <a:cubicBezTo>
                    <a:pt x="130588" y="24124"/>
                    <a:pt x="133052" y="35769"/>
                    <a:pt x="133948" y="47861"/>
                  </a:cubicBezTo>
                  <a:cubicBezTo>
                    <a:pt x="134396" y="53236"/>
                    <a:pt x="134621" y="58834"/>
                    <a:pt x="133501" y="64208"/>
                  </a:cubicBezTo>
                  <a:cubicBezTo>
                    <a:pt x="130588" y="79212"/>
                    <a:pt x="118493" y="88841"/>
                    <a:pt x="101917" y="89065"/>
                  </a:cubicBezTo>
                  <a:cubicBezTo>
                    <a:pt x="78845" y="89513"/>
                    <a:pt x="55774" y="89289"/>
                    <a:pt x="32479" y="89065"/>
                  </a:cubicBezTo>
                  <a:cubicBezTo>
                    <a:pt x="15904" y="88841"/>
                    <a:pt x="3360" y="78988"/>
                    <a:pt x="447" y="63537"/>
                  </a:cubicBezTo>
                  <a:cubicBezTo>
                    <a:pt x="447" y="63313"/>
                    <a:pt x="224" y="63089"/>
                    <a:pt x="0" y="62865"/>
                  </a:cubicBezTo>
                  <a:cubicBezTo>
                    <a:pt x="0" y="57490"/>
                    <a:pt x="0" y="51892"/>
                    <a:pt x="0" y="46294"/>
                  </a:cubicBezTo>
                  <a:close/>
                  <a:moveTo>
                    <a:pt x="67422" y="65104"/>
                  </a:moveTo>
                  <a:cubicBezTo>
                    <a:pt x="67422" y="64880"/>
                    <a:pt x="67422" y="64880"/>
                    <a:pt x="67422" y="65104"/>
                  </a:cubicBezTo>
                  <a:cubicBezTo>
                    <a:pt x="79294" y="64880"/>
                    <a:pt x="90942" y="65104"/>
                    <a:pt x="102813" y="64880"/>
                  </a:cubicBezTo>
                  <a:cubicBezTo>
                    <a:pt x="107965" y="64656"/>
                    <a:pt x="110204" y="62193"/>
                    <a:pt x="109981" y="57043"/>
                  </a:cubicBezTo>
                  <a:cubicBezTo>
                    <a:pt x="109981" y="52564"/>
                    <a:pt x="109981" y="47861"/>
                    <a:pt x="108861" y="43606"/>
                  </a:cubicBezTo>
                  <a:cubicBezTo>
                    <a:pt x="107517" y="38008"/>
                    <a:pt x="105277" y="32634"/>
                    <a:pt x="102589" y="27483"/>
                  </a:cubicBezTo>
                  <a:cubicBezTo>
                    <a:pt x="101245" y="24796"/>
                    <a:pt x="98333" y="23676"/>
                    <a:pt x="94749" y="25916"/>
                  </a:cubicBezTo>
                  <a:cubicBezTo>
                    <a:pt x="76158" y="38008"/>
                    <a:pt x="57343" y="37784"/>
                    <a:pt x="38751" y="25916"/>
                  </a:cubicBezTo>
                  <a:cubicBezTo>
                    <a:pt x="36063" y="24124"/>
                    <a:pt x="34046" y="24572"/>
                    <a:pt x="32031" y="26364"/>
                  </a:cubicBezTo>
                  <a:cubicBezTo>
                    <a:pt x="30463" y="27931"/>
                    <a:pt x="28895" y="29499"/>
                    <a:pt x="28447" y="31514"/>
                  </a:cubicBezTo>
                  <a:cubicBezTo>
                    <a:pt x="26655" y="38456"/>
                    <a:pt x="24639" y="45622"/>
                    <a:pt x="23967" y="52788"/>
                  </a:cubicBezTo>
                  <a:cubicBezTo>
                    <a:pt x="22847" y="62865"/>
                    <a:pt x="25311" y="65104"/>
                    <a:pt x="35166" y="65104"/>
                  </a:cubicBezTo>
                  <a:cubicBezTo>
                    <a:pt x="46366" y="65104"/>
                    <a:pt x="56894" y="65104"/>
                    <a:pt x="67422" y="6510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3" name="Полилиния 552">
              <a:extLst>
                <a:ext uri="{FF2B5EF4-FFF2-40B4-BE49-F238E27FC236}">
                  <a16:creationId xmlns:a16="http://schemas.microsoft.com/office/drawing/2014/main" id="{FF8FDAE6-7AD7-BD51-CD01-8C41B30F4176}"/>
                </a:ext>
              </a:extLst>
            </p:cNvPr>
            <p:cNvSpPr/>
            <p:nvPr/>
          </p:nvSpPr>
          <p:spPr>
            <a:xfrm>
              <a:off x="10149402" y="3618448"/>
              <a:ext cx="84476" cy="84320"/>
            </a:xfrm>
            <a:custGeom>
              <a:avLst/>
              <a:gdLst>
                <a:gd name="connsiteX0" fmla="*/ 48602 w 84476"/>
                <a:gd name="connsiteY0" fmla="*/ 0 h 84320"/>
                <a:gd name="connsiteX1" fmla="*/ 71225 w 84476"/>
                <a:gd name="connsiteY1" fmla="*/ 11645 h 84320"/>
                <a:gd name="connsiteX2" fmla="*/ 82425 w 84476"/>
                <a:gd name="connsiteY2" fmla="*/ 54416 h 84320"/>
                <a:gd name="connsiteX3" fmla="*/ 50170 w 84476"/>
                <a:gd name="connsiteY3" fmla="*/ 83528 h 84320"/>
                <a:gd name="connsiteX4" fmla="*/ 891 w 84476"/>
                <a:gd name="connsiteY4" fmla="*/ 51281 h 84320"/>
                <a:gd name="connsiteX5" fmla="*/ 34042 w 84476"/>
                <a:gd name="connsiteY5" fmla="*/ 896 h 84320"/>
                <a:gd name="connsiteX6" fmla="*/ 35835 w 84476"/>
                <a:gd name="connsiteY6" fmla="*/ 224 h 84320"/>
                <a:gd name="connsiteX7" fmla="*/ 48602 w 84476"/>
                <a:gd name="connsiteY7" fmla="*/ 0 h 84320"/>
                <a:gd name="connsiteX8" fmla="*/ 60025 w 84476"/>
                <a:gd name="connsiteY8" fmla="*/ 42100 h 84320"/>
                <a:gd name="connsiteX9" fmla="*/ 42106 w 84476"/>
                <a:gd name="connsiteY9" fmla="*/ 23961 h 84320"/>
                <a:gd name="connsiteX10" fmla="*/ 23962 w 84476"/>
                <a:gd name="connsiteY10" fmla="*/ 41876 h 84320"/>
                <a:gd name="connsiteX11" fmla="*/ 41882 w 84476"/>
                <a:gd name="connsiteY11" fmla="*/ 59791 h 84320"/>
                <a:gd name="connsiteX12" fmla="*/ 60025 w 84476"/>
                <a:gd name="connsiteY12" fmla="*/ 42100 h 8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476" h="84320">
                  <a:moveTo>
                    <a:pt x="48602" y="0"/>
                  </a:moveTo>
                  <a:cubicBezTo>
                    <a:pt x="57114" y="2015"/>
                    <a:pt x="64954" y="5374"/>
                    <a:pt x="71225" y="11645"/>
                  </a:cubicBezTo>
                  <a:cubicBezTo>
                    <a:pt x="83321" y="23737"/>
                    <a:pt x="87353" y="38069"/>
                    <a:pt x="82425" y="54416"/>
                  </a:cubicBezTo>
                  <a:cubicBezTo>
                    <a:pt x="77721" y="70316"/>
                    <a:pt x="66521" y="80393"/>
                    <a:pt x="50170" y="83528"/>
                  </a:cubicBezTo>
                  <a:cubicBezTo>
                    <a:pt x="27771" y="88006"/>
                    <a:pt x="5147" y="73003"/>
                    <a:pt x="891" y="51281"/>
                  </a:cubicBezTo>
                  <a:cubicBezTo>
                    <a:pt x="-3813" y="27544"/>
                    <a:pt x="10523" y="5598"/>
                    <a:pt x="34042" y="896"/>
                  </a:cubicBezTo>
                  <a:cubicBezTo>
                    <a:pt x="34715" y="672"/>
                    <a:pt x="35162" y="448"/>
                    <a:pt x="35835" y="224"/>
                  </a:cubicBezTo>
                  <a:cubicBezTo>
                    <a:pt x="40090" y="0"/>
                    <a:pt x="44346" y="0"/>
                    <a:pt x="48602" y="0"/>
                  </a:cubicBezTo>
                  <a:close/>
                  <a:moveTo>
                    <a:pt x="60025" y="42100"/>
                  </a:moveTo>
                  <a:cubicBezTo>
                    <a:pt x="60025" y="32023"/>
                    <a:pt x="52186" y="23961"/>
                    <a:pt x="42106" y="23961"/>
                  </a:cubicBezTo>
                  <a:cubicBezTo>
                    <a:pt x="32250" y="23961"/>
                    <a:pt x="23962" y="32247"/>
                    <a:pt x="23962" y="41876"/>
                  </a:cubicBezTo>
                  <a:cubicBezTo>
                    <a:pt x="23962" y="51729"/>
                    <a:pt x="32026" y="59791"/>
                    <a:pt x="41882" y="59791"/>
                  </a:cubicBezTo>
                  <a:cubicBezTo>
                    <a:pt x="52186" y="59791"/>
                    <a:pt x="60025" y="52177"/>
                    <a:pt x="60025" y="42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4" name="Полилиния 553">
              <a:extLst>
                <a:ext uri="{FF2B5EF4-FFF2-40B4-BE49-F238E27FC236}">
                  <a16:creationId xmlns:a16="http://schemas.microsoft.com/office/drawing/2014/main" id="{42954EBA-39E5-F3AD-99D3-16B5A30BF9B9}"/>
                </a:ext>
              </a:extLst>
            </p:cNvPr>
            <p:cNvSpPr/>
            <p:nvPr/>
          </p:nvSpPr>
          <p:spPr>
            <a:xfrm>
              <a:off x="10262443" y="3937256"/>
              <a:ext cx="134287" cy="89316"/>
            </a:xfrm>
            <a:custGeom>
              <a:avLst/>
              <a:gdLst>
                <a:gd name="connsiteX0" fmla="*/ 66821 w 134287"/>
                <a:gd name="connsiteY0" fmla="*/ 88978 h 89316"/>
                <a:gd name="connsiteX1" fmla="*/ 28518 w 134287"/>
                <a:gd name="connsiteY1" fmla="*/ 88754 h 89316"/>
                <a:gd name="connsiteX2" fmla="*/ 71 w 134287"/>
                <a:gd name="connsiteY2" fmla="*/ 58299 h 89316"/>
                <a:gd name="connsiteX3" fmla="*/ 7463 w 134287"/>
                <a:gd name="connsiteY3" fmla="*/ 19782 h 89316"/>
                <a:gd name="connsiteX4" fmla="*/ 37926 w 134287"/>
                <a:gd name="connsiteY4" fmla="*/ 299 h 89316"/>
                <a:gd name="connsiteX5" fmla="*/ 50022 w 134287"/>
                <a:gd name="connsiteY5" fmla="*/ 4330 h 89316"/>
                <a:gd name="connsiteX6" fmla="*/ 59877 w 134287"/>
                <a:gd name="connsiteY6" fmla="*/ 9481 h 89316"/>
                <a:gd name="connsiteX7" fmla="*/ 79589 w 134287"/>
                <a:gd name="connsiteY7" fmla="*/ 6794 h 89316"/>
                <a:gd name="connsiteX8" fmla="*/ 127972 w 134287"/>
                <a:gd name="connsiteY8" fmla="*/ 22245 h 89316"/>
                <a:gd name="connsiteX9" fmla="*/ 133795 w 134287"/>
                <a:gd name="connsiteY9" fmla="*/ 61882 h 89316"/>
                <a:gd name="connsiteX10" fmla="*/ 100645 w 134287"/>
                <a:gd name="connsiteY10" fmla="*/ 89202 h 89316"/>
                <a:gd name="connsiteX11" fmla="*/ 66821 w 134287"/>
                <a:gd name="connsiteY11" fmla="*/ 89202 h 89316"/>
                <a:gd name="connsiteX12" fmla="*/ 66821 w 134287"/>
                <a:gd name="connsiteY12" fmla="*/ 88978 h 89316"/>
                <a:gd name="connsiteX13" fmla="*/ 67045 w 134287"/>
                <a:gd name="connsiteY13" fmla="*/ 65241 h 89316"/>
                <a:gd name="connsiteX14" fmla="*/ 100420 w 134287"/>
                <a:gd name="connsiteY14" fmla="*/ 65241 h 89316"/>
                <a:gd name="connsiteX15" fmla="*/ 110053 w 134287"/>
                <a:gd name="connsiteY15" fmla="*/ 54940 h 89316"/>
                <a:gd name="connsiteX16" fmla="*/ 109156 w 134287"/>
                <a:gd name="connsiteY16" fmla="*/ 45086 h 89316"/>
                <a:gd name="connsiteX17" fmla="*/ 102885 w 134287"/>
                <a:gd name="connsiteY17" fmla="*/ 27844 h 89316"/>
                <a:gd name="connsiteX18" fmla="*/ 94596 w 134287"/>
                <a:gd name="connsiteY18" fmla="*/ 26276 h 89316"/>
                <a:gd name="connsiteX19" fmla="*/ 39046 w 134287"/>
                <a:gd name="connsiteY19" fmla="*/ 26276 h 89316"/>
                <a:gd name="connsiteX20" fmla="*/ 31431 w 134287"/>
                <a:gd name="connsiteY20" fmla="*/ 27396 h 89316"/>
                <a:gd name="connsiteX21" fmla="*/ 28295 w 134287"/>
                <a:gd name="connsiteY21" fmla="*/ 32322 h 89316"/>
                <a:gd name="connsiteX22" fmla="*/ 24038 w 134287"/>
                <a:gd name="connsiteY22" fmla="*/ 54716 h 89316"/>
                <a:gd name="connsiteX23" fmla="*/ 34342 w 134287"/>
                <a:gd name="connsiteY23" fmla="*/ 65464 h 89316"/>
                <a:gd name="connsiteX24" fmla="*/ 67045 w 134287"/>
                <a:gd name="connsiteY24" fmla="*/ 65241 h 8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4287" h="89316">
                  <a:moveTo>
                    <a:pt x="66821" y="88978"/>
                  </a:moveTo>
                  <a:cubicBezTo>
                    <a:pt x="54054" y="88978"/>
                    <a:pt x="41286" y="89873"/>
                    <a:pt x="28518" y="88754"/>
                  </a:cubicBezTo>
                  <a:cubicBezTo>
                    <a:pt x="11047" y="87186"/>
                    <a:pt x="743" y="75990"/>
                    <a:pt x="71" y="58299"/>
                  </a:cubicBezTo>
                  <a:cubicBezTo>
                    <a:pt x="-377" y="44863"/>
                    <a:pt x="1191" y="31874"/>
                    <a:pt x="7463" y="19782"/>
                  </a:cubicBezTo>
                  <a:cubicBezTo>
                    <a:pt x="13958" y="7466"/>
                    <a:pt x="24038" y="299"/>
                    <a:pt x="37926" y="299"/>
                  </a:cubicBezTo>
                  <a:cubicBezTo>
                    <a:pt x="41958" y="299"/>
                    <a:pt x="45990" y="2763"/>
                    <a:pt x="50022" y="4330"/>
                  </a:cubicBezTo>
                  <a:cubicBezTo>
                    <a:pt x="53382" y="5898"/>
                    <a:pt x="56517" y="8137"/>
                    <a:pt x="59877" y="9481"/>
                  </a:cubicBezTo>
                  <a:cubicBezTo>
                    <a:pt x="66821" y="11944"/>
                    <a:pt x="74437" y="11720"/>
                    <a:pt x="79589" y="6794"/>
                  </a:cubicBezTo>
                  <a:cubicBezTo>
                    <a:pt x="96836" y="-8882"/>
                    <a:pt x="121252" y="5226"/>
                    <a:pt x="127972" y="22245"/>
                  </a:cubicBezTo>
                  <a:cubicBezTo>
                    <a:pt x="133124" y="35009"/>
                    <a:pt x="135364" y="48445"/>
                    <a:pt x="133795" y="61882"/>
                  </a:cubicBezTo>
                  <a:cubicBezTo>
                    <a:pt x="131780" y="78677"/>
                    <a:pt x="118788" y="88978"/>
                    <a:pt x="100645" y="89202"/>
                  </a:cubicBezTo>
                  <a:cubicBezTo>
                    <a:pt x="89445" y="89426"/>
                    <a:pt x="78021" y="89202"/>
                    <a:pt x="66821" y="89202"/>
                  </a:cubicBezTo>
                  <a:cubicBezTo>
                    <a:pt x="66821" y="89202"/>
                    <a:pt x="66821" y="89202"/>
                    <a:pt x="66821" y="88978"/>
                  </a:cubicBezTo>
                  <a:close/>
                  <a:moveTo>
                    <a:pt x="67045" y="65241"/>
                  </a:moveTo>
                  <a:cubicBezTo>
                    <a:pt x="78245" y="65241"/>
                    <a:pt x="89445" y="65464"/>
                    <a:pt x="100420" y="65241"/>
                  </a:cubicBezTo>
                  <a:cubicBezTo>
                    <a:pt x="108036" y="65017"/>
                    <a:pt x="110500" y="62553"/>
                    <a:pt x="110053" y="54940"/>
                  </a:cubicBezTo>
                  <a:cubicBezTo>
                    <a:pt x="109829" y="51581"/>
                    <a:pt x="109829" y="48222"/>
                    <a:pt x="109156" y="45086"/>
                  </a:cubicBezTo>
                  <a:cubicBezTo>
                    <a:pt x="108260" y="38816"/>
                    <a:pt x="106916" y="32770"/>
                    <a:pt x="102885" y="27844"/>
                  </a:cubicBezTo>
                  <a:cubicBezTo>
                    <a:pt x="100645" y="25156"/>
                    <a:pt x="98405" y="24037"/>
                    <a:pt x="94596" y="26276"/>
                  </a:cubicBezTo>
                  <a:cubicBezTo>
                    <a:pt x="76229" y="38145"/>
                    <a:pt x="57414" y="38145"/>
                    <a:pt x="39046" y="26276"/>
                  </a:cubicBezTo>
                  <a:cubicBezTo>
                    <a:pt x="35911" y="24261"/>
                    <a:pt x="33446" y="24932"/>
                    <a:pt x="31431" y="27396"/>
                  </a:cubicBezTo>
                  <a:cubicBezTo>
                    <a:pt x="30086" y="28739"/>
                    <a:pt x="28966" y="30531"/>
                    <a:pt x="28295" y="32322"/>
                  </a:cubicBezTo>
                  <a:cubicBezTo>
                    <a:pt x="25158" y="39488"/>
                    <a:pt x="24038" y="47102"/>
                    <a:pt x="24038" y="54716"/>
                  </a:cubicBezTo>
                  <a:cubicBezTo>
                    <a:pt x="24038" y="63449"/>
                    <a:pt x="25831" y="65241"/>
                    <a:pt x="34342" y="65464"/>
                  </a:cubicBezTo>
                  <a:cubicBezTo>
                    <a:pt x="45318" y="65241"/>
                    <a:pt x="56070" y="65241"/>
                    <a:pt x="67045" y="6524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5" name="Полилиния 554">
              <a:extLst>
                <a:ext uri="{FF2B5EF4-FFF2-40B4-BE49-F238E27FC236}">
                  <a16:creationId xmlns:a16="http://schemas.microsoft.com/office/drawing/2014/main" id="{5DA4265A-EE34-2191-98B8-1986DAB708BB}"/>
                </a:ext>
              </a:extLst>
            </p:cNvPr>
            <p:cNvSpPr/>
            <p:nvPr/>
          </p:nvSpPr>
          <p:spPr>
            <a:xfrm>
              <a:off x="10125358" y="3700856"/>
              <a:ext cx="133950" cy="89048"/>
            </a:xfrm>
            <a:custGeom>
              <a:avLst/>
              <a:gdLst>
                <a:gd name="connsiteX0" fmla="*/ 67046 w 133950"/>
                <a:gd name="connsiteY0" fmla="*/ 88902 h 89048"/>
                <a:gd name="connsiteX1" fmla="*/ 29191 w 133950"/>
                <a:gd name="connsiteY1" fmla="*/ 88902 h 89048"/>
                <a:gd name="connsiteX2" fmla="*/ 72 w 133950"/>
                <a:gd name="connsiteY2" fmla="*/ 59343 h 89048"/>
                <a:gd name="connsiteX3" fmla="*/ 7016 w 133950"/>
                <a:gd name="connsiteY3" fmla="*/ 20602 h 89048"/>
                <a:gd name="connsiteX4" fmla="*/ 38151 w 133950"/>
                <a:gd name="connsiteY4" fmla="*/ 0 h 89048"/>
                <a:gd name="connsiteX5" fmla="*/ 45319 w 133950"/>
                <a:gd name="connsiteY5" fmla="*/ 1567 h 89048"/>
                <a:gd name="connsiteX6" fmla="*/ 53830 w 133950"/>
                <a:gd name="connsiteY6" fmla="*/ 6718 h 89048"/>
                <a:gd name="connsiteX7" fmla="*/ 80038 w 133950"/>
                <a:gd name="connsiteY7" fmla="*/ 6718 h 89048"/>
                <a:gd name="connsiteX8" fmla="*/ 81382 w 133950"/>
                <a:gd name="connsiteY8" fmla="*/ 5822 h 89048"/>
                <a:gd name="connsiteX9" fmla="*/ 123493 w 133950"/>
                <a:gd name="connsiteY9" fmla="*/ 14556 h 89048"/>
                <a:gd name="connsiteX10" fmla="*/ 133797 w 133950"/>
                <a:gd name="connsiteY10" fmla="*/ 50833 h 89048"/>
                <a:gd name="connsiteX11" fmla="*/ 128868 w 133950"/>
                <a:gd name="connsiteY11" fmla="*/ 75018 h 89048"/>
                <a:gd name="connsiteX12" fmla="*/ 105349 w 133950"/>
                <a:gd name="connsiteY12" fmla="*/ 88678 h 89048"/>
                <a:gd name="connsiteX13" fmla="*/ 67046 w 133950"/>
                <a:gd name="connsiteY13" fmla="*/ 88902 h 89048"/>
                <a:gd name="connsiteX14" fmla="*/ 67046 w 133950"/>
                <a:gd name="connsiteY14" fmla="*/ 88902 h 89048"/>
                <a:gd name="connsiteX15" fmla="*/ 66823 w 133950"/>
                <a:gd name="connsiteY15" fmla="*/ 65165 h 89048"/>
                <a:gd name="connsiteX16" fmla="*/ 66823 w 133950"/>
                <a:gd name="connsiteY16" fmla="*/ 65165 h 89048"/>
                <a:gd name="connsiteX17" fmla="*/ 101989 w 133950"/>
                <a:gd name="connsiteY17" fmla="*/ 65165 h 89048"/>
                <a:gd name="connsiteX18" fmla="*/ 110277 w 133950"/>
                <a:gd name="connsiteY18" fmla="*/ 56655 h 89048"/>
                <a:gd name="connsiteX19" fmla="*/ 109157 w 133950"/>
                <a:gd name="connsiteY19" fmla="*/ 43667 h 89048"/>
                <a:gd name="connsiteX20" fmla="*/ 102885 w 133950"/>
                <a:gd name="connsiteY20" fmla="*/ 27544 h 89048"/>
                <a:gd name="connsiteX21" fmla="*/ 94822 w 133950"/>
                <a:gd name="connsiteY21" fmla="*/ 25976 h 89048"/>
                <a:gd name="connsiteX22" fmla="*/ 39495 w 133950"/>
                <a:gd name="connsiteY22" fmla="*/ 25976 h 89048"/>
                <a:gd name="connsiteX23" fmla="*/ 31431 w 133950"/>
                <a:gd name="connsiteY23" fmla="*/ 27320 h 89048"/>
                <a:gd name="connsiteX24" fmla="*/ 28744 w 133950"/>
                <a:gd name="connsiteY24" fmla="*/ 31575 h 89048"/>
                <a:gd name="connsiteX25" fmla="*/ 24264 w 133950"/>
                <a:gd name="connsiteY25" fmla="*/ 55536 h 89048"/>
                <a:gd name="connsiteX26" fmla="*/ 33671 w 133950"/>
                <a:gd name="connsiteY26" fmla="*/ 64941 h 89048"/>
                <a:gd name="connsiteX27" fmla="*/ 66823 w 133950"/>
                <a:gd name="connsiteY27" fmla="*/ 65165 h 8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3950" h="89048">
                  <a:moveTo>
                    <a:pt x="67046" y="88902"/>
                  </a:moveTo>
                  <a:cubicBezTo>
                    <a:pt x="54503" y="88902"/>
                    <a:pt x="41735" y="89126"/>
                    <a:pt x="29191" y="88902"/>
                  </a:cubicBezTo>
                  <a:cubicBezTo>
                    <a:pt x="13287" y="88454"/>
                    <a:pt x="520" y="75466"/>
                    <a:pt x="72" y="59343"/>
                  </a:cubicBezTo>
                  <a:cubicBezTo>
                    <a:pt x="-376" y="45907"/>
                    <a:pt x="1192" y="32918"/>
                    <a:pt x="7016" y="20602"/>
                  </a:cubicBezTo>
                  <a:cubicBezTo>
                    <a:pt x="13287" y="7614"/>
                    <a:pt x="23591" y="672"/>
                    <a:pt x="38151" y="0"/>
                  </a:cubicBezTo>
                  <a:cubicBezTo>
                    <a:pt x="40615" y="0"/>
                    <a:pt x="43079" y="672"/>
                    <a:pt x="45319" y="1567"/>
                  </a:cubicBezTo>
                  <a:cubicBezTo>
                    <a:pt x="48230" y="2911"/>
                    <a:pt x="50919" y="4926"/>
                    <a:pt x="53830" y="6718"/>
                  </a:cubicBezTo>
                  <a:cubicBezTo>
                    <a:pt x="62566" y="11868"/>
                    <a:pt x="71302" y="12093"/>
                    <a:pt x="80038" y="6718"/>
                  </a:cubicBezTo>
                  <a:cubicBezTo>
                    <a:pt x="80485" y="6494"/>
                    <a:pt x="80934" y="6270"/>
                    <a:pt x="81382" y="5822"/>
                  </a:cubicBezTo>
                  <a:cubicBezTo>
                    <a:pt x="96389" y="-3807"/>
                    <a:pt x="113413" y="-224"/>
                    <a:pt x="123493" y="14556"/>
                  </a:cubicBezTo>
                  <a:cubicBezTo>
                    <a:pt x="130884" y="25529"/>
                    <a:pt x="133124" y="37845"/>
                    <a:pt x="133797" y="50833"/>
                  </a:cubicBezTo>
                  <a:cubicBezTo>
                    <a:pt x="134244" y="59343"/>
                    <a:pt x="134021" y="67628"/>
                    <a:pt x="128868" y="75018"/>
                  </a:cubicBezTo>
                  <a:cubicBezTo>
                    <a:pt x="123268" y="83304"/>
                    <a:pt x="115429" y="88230"/>
                    <a:pt x="105349" y="88678"/>
                  </a:cubicBezTo>
                  <a:cubicBezTo>
                    <a:pt x="92805" y="89350"/>
                    <a:pt x="80038" y="88902"/>
                    <a:pt x="67046" y="88902"/>
                  </a:cubicBezTo>
                  <a:cubicBezTo>
                    <a:pt x="67046" y="88902"/>
                    <a:pt x="67046" y="88902"/>
                    <a:pt x="67046" y="88902"/>
                  </a:cubicBezTo>
                  <a:close/>
                  <a:moveTo>
                    <a:pt x="66823" y="65165"/>
                  </a:moveTo>
                  <a:cubicBezTo>
                    <a:pt x="66823" y="65165"/>
                    <a:pt x="66823" y="65165"/>
                    <a:pt x="66823" y="65165"/>
                  </a:cubicBezTo>
                  <a:cubicBezTo>
                    <a:pt x="78470" y="65165"/>
                    <a:pt x="90118" y="65165"/>
                    <a:pt x="101989" y="65165"/>
                  </a:cubicBezTo>
                  <a:cubicBezTo>
                    <a:pt x="107589" y="65165"/>
                    <a:pt x="110277" y="62478"/>
                    <a:pt x="110277" y="56655"/>
                  </a:cubicBezTo>
                  <a:cubicBezTo>
                    <a:pt x="110277" y="52401"/>
                    <a:pt x="110277" y="47698"/>
                    <a:pt x="109157" y="43667"/>
                  </a:cubicBezTo>
                  <a:cubicBezTo>
                    <a:pt x="107589" y="38069"/>
                    <a:pt x="105573" y="32694"/>
                    <a:pt x="102885" y="27544"/>
                  </a:cubicBezTo>
                  <a:cubicBezTo>
                    <a:pt x="101317" y="24633"/>
                    <a:pt x="98405" y="23737"/>
                    <a:pt x="94822" y="25976"/>
                  </a:cubicBezTo>
                  <a:cubicBezTo>
                    <a:pt x="76454" y="37845"/>
                    <a:pt x="57863" y="37845"/>
                    <a:pt x="39495" y="25976"/>
                  </a:cubicBezTo>
                  <a:cubicBezTo>
                    <a:pt x="35911" y="23737"/>
                    <a:pt x="33671" y="24633"/>
                    <a:pt x="31431" y="27320"/>
                  </a:cubicBezTo>
                  <a:cubicBezTo>
                    <a:pt x="30311" y="28663"/>
                    <a:pt x="29415" y="30007"/>
                    <a:pt x="28744" y="31575"/>
                  </a:cubicBezTo>
                  <a:cubicBezTo>
                    <a:pt x="25159" y="39189"/>
                    <a:pt x="24264" y="47250"/>
                    <a:pt x="24264" y="55536"/>
                  </a:cubicBezTo>
                  <a:cubicBezTo>
                    <a:pt x="24264" y="62478"/>
                    <a:pt x="26727" y="64941"/>
                    <a:pt x="33671" y="64941"/>
                  </a:cubicBezTo>
                  <a:cubicBezTo>
                    <a:pt x="44423" y="65165"/>
                    <a:pt x="55623" y="65165"/>
                    <a:pt x="66823" y="6516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6" name="Полилиния 555">
              <a:extLst>
                <a:ext uri="{FF2B5EF4-FFF2-40B4-BE49-F238E27FC236}">
                  <a16:creationId xmlns:a16="http://schemas.microsoft.com/office/drawing/2014/main" id="{DE02AB3B-485A-E660-B88D-9661BEA8E717}"/>
                </a:ext>
              </a:extLst>
            </p:cNvPr>
            <p:cNvSpPr/>
            <p:nvPr/>
          </p:nvSpPr>
          <p:spPr>
            <a:xfrm>
              <a:off x="10012312" y="3854697"/>
              <a:ext cx="84446" cy="84201"/>
            </a:xfrm>
            <a:custGeom>
              <a:avLst/>
              <a:gdLst>
                <a:gd name="connsiteX0" fmla="*/ 41887 w 84446"/>
                <a:gd name="connsiteY0" fmla="*/ 84201 h 84201"/>
                <a:gd name="connsiteX1" fmla="*/ 0 w 84446"/>
                <a:gd name="connsiteY1" fmla="*/ 42102 h 84201"/>
                <a:gd name="connsiteX2" fmla="*/ 42112 w 84446"/>
                <a:gd name="connsiteY2" fmla="*/ 2 h 84201"/>
                <a:gd name="connsiteX3" fmla="*/ 84446 w 84446"/>
                <a:gd name="connsiteY3" fmla="*/ 42326 h 84201"/>
                <a:gd name="connsiteX4" fmla="*/ 41887 w 84446"/>
                <a:gd name="connsiteY4" fmla="*/ 84201 h 84201"/>
                <a:gd name="connsiteX5" fmla="*/ 42112 w 84446"/>
                <a:gd name="connsiteY5" fmla="*/ 24187 h 84201"/>
                <a:gd name="connsiteX6" fmla="*/ 24192 w 84446"/>
                <a:gd name="connsiteY6" fmla="*/ 41878 h 84201"/>
                <a:gd name="connsiteX7" fmla="*/ 41887 w 84446"/>
                <a:gd name="connsiteY7" fmla="*/ 60017 h 84201"/>
                <a:gd name="connsiteX8" fmla="*/ 60031 w 84446"/>
                <a:gd name="connsiteY8" fmla="*/ 42102 h 84201"/>
                <a:gd name="connsiteX9" fmla="*/ 42112 w 84446"/>
                <a:gd name="connsiteY9" fmla="*/ 24187 h 8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446" h="84201">
                  <a:moveTo>
                    <a:pt x="41887" y="84201"/>
                  </a:moveTo>
                  <a:cubicBezTo>
                    <a:pt x="18815" y="84201"/>
                    <a:pt x="0" y="65167"/>
                    <a:pt x="0" y="42102"/>
                  </a:cubicBezTo>
                  <a:cubicBezTo>
                    <a:pt x="0" y="19036"/>
                    <a:pt x="19040" y="2"/>
                    <a:pt x="42112" y="2"/>
                  </a:cubicBezTo>
                  <a:cubicBezTo>
                    <a:pt x="65407" y="-222"/>
                    <a:pt x="84446" y="19036"/>
                    <a:pt x="84446" y="42326"/>
                  </a:cubicBezTo>
                  <a:cubicBezTo>
                    <a:pt x="84222" y="65615"/>
                    <a:pt x="65407" y="84201"/>
                    <a:pt x="41887" y="84201"/>
                  </a:cubicBezTo>
                  <a:close/>
                  <a:moveTo>
                    <a:pt x="42112" y="24187"/>
                  </a:moveTo>
                  <a:cubicBezTo>
                    <a:pt x="31808" y="24187"/>
                    <a:pt x="24192" y="31801"/>
                    <a:pt x="24192" y="41878"/>
                  </a:cubicBezTo>
                  <a:cubicBezTo>
                    <a:pt x="24192" y="51955"/>
                    <a:pt x="32032" y="60017"/>
                    <a:pt x="41887" y="60017"/>
                  </a:cubicBezTo>
                  <a:cubicBezTo>
                    <a:pt x="51743" y="60017"/>
                    <a:pt x="59807" y="51955"/>
                    <a:pt x="60031" y="42102"/>
                  </a:cubicBezTo>
                  <a:cubicBezTo>
                    <a:pt x="60254" y="32249"/>
                    <a:pt x="52191" y="24411"/>
                    <a:pt x="42112" y="241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7" name="Полилиния 556">
              <a:extLst>
                <a:ext uri="{FF2B5EF4-FFF2-40B4-BE49-F238E27FC236}">
                  <a16:creationId xmlns:a16="http://schemas.microsoft.com/office/drawing/2014/main" id="{E6295BCD-5562-4800-313B-5657899A7BE3}"/>
                </a:ext>
              </a:extLst>
            </p:cNvPr>
            <p:cNvSpPr/>
            <p:nvPr/>
          </p:nvSpPr>
          <p:spPr>
            <a:xfrm>
              <a:off x="10286481" y="3854697"/>
              <a:ext cx="84223" cy="84425"/>
            </a:xfrm>
            <a:custGeom>
              <a:avLst/>
              <a:gdLst>
                <a:gd name="connsiteX0" fmla="*/ 0 w 84223"/>
                <a:gd name="connsiteY0" fmla="*/ 42102 h 84425"/>
                <a:gd name="connsiteX1" fmla="*/ 41887 w 84223"/>
                <a:gd name="connsiteY1" fmla="*/ 2 h 84425"/>
                <a:gd name="connsiteX2" fmla="*/ 84222 w 84223"/>
                <a:gd name="connsiteY2" fmla="*/ 42326 h 84425"/>
                <a:gd name="connsiteX3" fmla="*/ 41663 w 84223"/>
                <a:gd name="connsiteY3" fmla="*/ 84425 h 84425"/>
                <a:gd name="connsiteX4" fmla="*/ 0 w 84223"/>
                <a:gd name="connsiteY4" fmla="*/ 42102 h 84425"/>
                <a:gd name="connsiteX5" fmla="*/ 60031 w 84223"/>
                <a:gd name="connsiteY5" fmla="*/ 42102 h 84425"/>
                <a:gd name="connsiteX6" fmla="*/ 42336 w 84223"/>
                <a:gd name="connsiteY6" fmla="*/ 24187 h 84425"/>
                <a:gd name="connsiteX7" fmla="*/ 24192 w 84223"/>
                <a:gd name="connsiteY7" fmla="*/ 41878 h 84425"/>
                <a:gd name="connsiteX8" fmla="*/ 42336 w 84223"/>
                <a:gd name="connsiteY8" fmla="*/ 60017 h 84425"/>
                <a:gd name="connsiteX9" fmla="*/ 60031 w 84223"/>
                <a:gd name="connsiteY9" fmla="*/ 42102 h 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223" h="84425">
                  <a:moveTo>
                    <a:pt x="0" y="42102"/>
                  </a:moveTo>
                  <a:cubicBezTo>
                    <a:pt x="0" y="18812"/>
                    <a:pt x="18592" y="2"/>
                    <a:pt x="41887" y="2"/>
                  </a:cubicBezTo>
                  <a:cubicBezTo>
                    <a:pt x="64958" y="-222"/>
                    <a:pt x="84446" y="19036"/>
                    <a:pt x="84222" y="42326"/>
                  </a:cubicBezTo>
                  <a:cubicBezTo>
                    <a:pt x="84222" y="65839"/>
                    <a:pt x="65183" y="84425"/>
                    <a:pt x="41663" y="84425"/>
                  </a:cubicBezTo>
                  <a:cubicBezTo>
                    <a:pt x="18592" y="84201"/>
                    <a:pt x="0" y="65615"/>
                    <a:pt x="0" y="42102"/>
                  </a:cubicBezTo>
                  <a:close/>
                  <a:moveTo>
                    <a:pt x="60031" y="42102"/>
                  </a:moveTo>
                  <a:cubicBezTo>
                    <a:pt x="60031" y="32025"/>
                    <a:pt x="52416" y="24411"/>
                    <a:pt x="42336" y="24187"/>
                  </a:cubicBezTo>
                  <a:cubicBezTo>
                    <a:pt x="32256" y="24187"/>
                    <a:pt x="24416" y="32025"/>
                    <a:pt x="24192" y="41878"/>
                  </a:cubicBezTo>
                  <a:cubicBezTo>
                    <a:pt x="23968" y="51731"/>
                    <a:pt x="32479" y="60240"/>
                    <a:pt x="42336" y="60017"/>
                  </a:cubicBezTo>
                  <a:cubicBezTo>
                    <a:pt x="52191" y="60017"/>
                    <a:pt x="60031" y="52179"/>
                    <a:pt x="60031" y="4210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8" name="Полилиния 557">
              <a:extLst>
                <a:ext uri="{FF2B5EF4-FFF2-40B4-BE49-F238E27FC236}">
                  <a16:creationId xmlns:a16="http://schemas.microsoft.com/office/drawing/2014/main" id="{DDEE5749-F529-C61E-A595-0A114C1E7ECB}"/>
                </a:ext>
              </a:extLst>
            </p:cNvPr>
            <p:cNvSpPr/>
            <p:nvPr/>
          </p:nvSpPr>
          <p:spPr>
            <a:xfrm>
              <a:off x="10142301" y="3974728"/>
              <a:ext cx="98715" cy="24185"/>
            </a:xfrm>
            <a:custGeom>
              <a:avLst/>
              <a:gdLst>
                <a:gd name="connsiteX0" fmla="*/ 49206 w 98715"/>
                <a:gd name="connsiteY0" fmla="*/ 23961 h 24185"/>
                <a:gd name="connsiteX1" fmla="*/ 12247 w 98715"/>
                <a:gd name="connsiteY1" fmla="*/ 23961 h 24185"/>
                <a:gd name="connsiteX2" fmla="*/ 152 w 98715"/>
                <a:gd name="connsiteY2" fmla="*/ 14108 h 24185"/>
                <a:gd name="connsiteX3" fmla="*/ 7767 w 98715"/>
                <a:gd name="connsiteY3" fmla="*/ 896 h 24185"/>
                <a:gd name="connsiteX4" fmla="*/ 13143 w 98715"/>
                <a:gd name="connsiteY4" fmla="*/ 0 h 24185"/>
                <a:gd name="connsiteX5" fmla="*/ 85270 w 98715"/>
                <a:gd name="connsiteY5" fmla="*/ 0 h 24185"/>
                <a:gd name="connsiteX6" fmla="*/ 98709 w 98715"/>
                <a:gd name="connsiteY6" fmla="*/ 12316 h 24185"/>
                <a:gd name="connsiteX7" fmla="*/ 85045 w 98715"/>
                <a:gd name="connsiteY7" fmla="*/ 24185 h 24185"/>
                <a:gd name="connsiteX8" fmla="*/ 49206 w 98715"/>
                <a:gd name="connsiteY8" fmla="*/ 23961 h 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15" h="24185">
                  <a:moveTo>
                    <a:pt x="49206" y="23961"/>
                  </a:moveTo>
                  <a:cubicBezTo>
                    <a:pt x="36887" y="23961"/>
                    <a:pt x="24567" y="23961"/>
                    <a:pt x="12247" y="23961"/>
                  </a:cubicBezTo>
                  <a:cubicBezTo>
                    <a:pt x="5976" y="23961"/>
                    <a:pt x="823" y="19706"/>
                    <a:pt x="152" y="14108"/>
                  </a:cubicBezTo>
                  <a:cubicBezTo>
                    <a:pt x="-744" y="8062"/>
                    <a:pt x="2392" y="2687"/>
                    <a:pt x="7767" y="896"/>
                  </a:cubicBezTo>
                  <a:cubicBezTo>
                    <a:pt x="9560" y="224"/>
                    <a:pt x="11352" y="0"/>
                    <a:pt x="13143" y="0"/>
                  </a:cubicBezTo>
                  <a:cubicBezTo>
                    <a:pt x="37111" y="0"/>
                    <a:pt x="61302" y="0"/>
                    <a:pt x="85270" y="0"/>
                  </a:cubicBezTo>
                  <a:cubicBezTo>
                    <a:pt x="93558" y="0"/>
                    <a:pt x="98933" y="4927"/>
                    <a:pt x="98709" y="12316"/>
                  </a:cubicBezTo>
                  <a:cubicBezTo>
                    <a:pt x="98485" y="19259"/>
                    <a:pt x="93109" y="24185"/>
                    <a:pt x="85045" y="24185"/>
                  </a:cubicBezTo>
                  <a:cubicBezTo>
                    <a:pt x="72950" y="23961"/>
                    <a:pt x="61079" y="23961"/>
                    <a:pt x="49206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9" name="Полилиния 558">
              <a:extLst>
                <a:ext uri="{FF2B5EF4-FFF2-40B4-BE49-F238E27FC236}">
                  <a16:creationId xmlns:a16="http://schemas.microsoft.com/office/drawing/2014/main" id="{64D1ABB5-EA05-76D8-50E4-F27079486C92}"/>
                </a:ext>
              </a:extLst>
            </p:cNvPr>
            <p:cNvSpPr/>
            <p:nvPr/>
          </p:nvSpPr>
          <p:spPr>
            <a:xfrm>
              <a:off x="10258913" y="3796154"/>
              <a:ext cx="45040" cy="52714"/>
            </a:xfrm>
            <a:custGeom>
              <a:avLst/>
              <a:gdLst>
                <a:gd name="connsiteX0" fmla="*/ 45041 w 45040"/>
                <a:gd name="connsiteY0" fmla="*/ 40630 h 52714"/>
                <a:gd name="connsiteX1" fmla="*/ 36977 w 45040"/>
                <a:gd name="connsiteY1" fmla="*/ 51827 h 52714"/>
                <a:gd name="connsiteX2" fmla="*/ 23986 w 45040"/>
                <a:gd name="connsiteY2" fmla="*/ 48916 h 52714"/>
                <a:gd name="connsiteX3" fmla="*/ 1586 w 45040"/>
                <a:gd name="connsiteY3" fmla="*/ 17565 h 52714"/>
                <a:gd name="connsiteX4" fmla="*/ 5842 w 45040"/>
                <a:gd name="connsiteY4" fmla="*/ 1889 h 52714"/>
                <a:gd name="connsiteX5" fmla="*/ 21969 w 45040"/>
                <a:gd name="connsiteY5" fmla="*/ 5248 h 52714"/>
                <a:gd name="connsiteX6" fmla="*/ 38992 w 45040"/>
                <a:gd name="connsiteY6" fmla="*/ 28762 h 52714"/>
                <a:gd name="connsiteX7" fmla="*/ 42352 w 45040"/>
                <a:gd name="connsiteY7" fmla="*/ 33688 h 52714"/>
                <a:gd name="connsiteX8" fmla="*/ 45041 w 45040"/>
                <a:gd name="connsiteY8" fmla="*/ 40630 h 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40" h="52714">
                  <a:moveTo>
                    <a:pt x="45041" y="40630"/>
                  </a:moveTo>
                  <a:cubicBezTo>
                    <a:pt x="44592" y="46004"/>
                    <a:pt x="41905" y="49811"/>
                    <a:pt x="36977" y="51827"/>
                  </a:cubicBezTo>
                  <a:cubicBezTo>
                    <a:pt x="32497" y="53618"/>
                    <a:pt x="26897" y="52723"/>
                    <a:pt x="23986" y="48916"/>
                  </a:cubicBezTo>
                  <a:cubicBezTo>
                    <a:pt x="16146" y="38615"/>
                    <a:pt x="8753" y="28314"/>
                    <a:pt x="1586" y="17565"/>
                  </a:cubicBezTo>
                  <a:cubicBezTo>
                    <a:pt x="-1774" y="12414"/>
                    <a:pt x="466" y="5248"/>
                    <a:pt x="5842" y="1889"/>
                  </a:cubicBezTo>
                  <a:cubicBezTo>
                    <a:pt x="11217" y="-1470"/>
                    <a:pt x="17937" y="-350"/>
                    <a:pt x="21969" y="5248"/>
                  </a:cubicBezTo>
                  <a:cubicBezTo>
                    <a:pt x="27793" y="13086"/>
                    <a:pt x="33393" y="20924"/>
                    <a:pt x="38992" y="28762"/>
                  </a:cubicBezTo>
                  <a:cubicBezTo>
                    <a:pt x="40112" y="30329"/>
                    <a:pt x="41457" y="31896"/>
                    <a:pt x="42352" y="33688"/>
                  </a:cubicBezTo>
                  <a:cubicBezTo>
                    <a:pt x="43472" y="35927"/>
                    <a:pt x="44145" y="38391"/>
                    <a:pt x="45041" y="4063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0" name="Полилиния 559">
              <a:extLst>
                <a:ext uri="{FF2B5EF4-FFF2-40B4-BE49-F238E27FC236}">
                  <a16:creationId xmlns:a16="http://schemas.microsoft.com/office/drawing/2014/main" id="{7E26A1D5-AC24-4AD3-BBD0-B805808A74FD}"/>
                </a:ext>
              </a:extLst>
            </p:cNvPr>
            <p:cNvSpPr/>
            <p:nvPr/>
          </p:nvSpPr>
          <p:spPr>
            <a:xfrm>
              <a:off x="10079390" y="3796390"/>
              <a:ext cx="45144" cy="52921"/>
            </a:xfrm>
            <a:custGeom>
              <a:avLst/>
              <a:gdLst>
                <a:gd name="connsiteX0" fmla="*/ 45144 w 45144"/>
                <a:gd name="connsiteY0" fmla="*/ 12402 h 52921"/>
                <a:gd name="connsiteX1" fmla="*/ 42008 w 45144"/>
                <a:gd name="connsiteY1" fmla="*/ 19568 h 52921"/>
                <a:gd name="connsiteX2" fmla="*/ 22521 w 45144"/>
                <a:gd name="connsiteY2" fmla="*/ 46888 h 52921"/>
                <a:gd name="connsiteX3" fmla="*/ 4825 w 45144"/>
                <a:gd name="connsiteY3" fmla="*/ 50471 h 52921"/>
                <a:gd name="connsiteX4" fmla="*/ 3034 w 45144"/>
                <a:gd name="connsiteY4" fmla="*/ 32780 h 52921"/>
                <a:gd name="connsiteX5" fmla="*/ 22745 w 45144"/>
                <a:gd name="connsiteY5" fmla="*/ 5236 h 52921"/>
                <a:gd name="connsiteX6" fmla="*/ 36409 w 45144"/>
                <a:gd name="connsiteY6" fmla="*/ 758 h 52921"/>
                <a:gd name="connsiteX7" fmla="*/ 45144 w 45144"/>
                <a:gd name="connsiteY7" fmla="*/ 12402 h 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44" h="52921">
                  <a:moveTo>
                    <a:pt x="45144" y="12402"/>
                  </a:moveTo>
                  <a:cubicBezTo>
                    <a:pt x="44024" y="14865"/>
                    <a:pt x="43353" y="17329"/>
                    <a:pt x="42008" y="19568"/>
                  </a:cubicBezTo>
                  <a:cubicBezTo>
                    <a:pt x="35736" y="28750"/>
                    <a:pt x="29240" y="37707"/>
                    <a:pt x="22521" y="46888"/>
                  </a:cubicBezTo>
                  <a:cubicBezTo>
                    <a:pt x="17816" y="53382"/>
                    <a:pt x="10649" y="54726"/>
                    <a:pt x="4825" y="50471"/>
                  </a:cubicBezTo>
                  <a:cubicBezTo>
                    <a:pt x="-775" y="46440"/>
                    <a:pt x="-1670" y="39274"/>
                    <a:pt x="3034" y="32780"/>
                  </a:cubicBezTo>
                  <a:cubicBezTo>
                    <a:pt x="9529" y="23599"/>
                    <a:pt x="16025" y="14418"/>
                    <a:pt x="22745" y="5236"/>
                  </a:cubicBezTo>
                  <a:cubicBezTo>
                    <a:pt x="26329" y="310"/>
                    <a:pt x="31256" y="-1034"/>
                    <a:pt x="36409" y="758"/>
                  </a:cubicBezTo>
                  <a:cubicBezTo>
                    <a:pt x="41560" y="2325"/>
                    <a:pt x="44696" y="6804"/>
                    <a:pt x="45144" y="1240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61" name="Рисунок 2">
            <a:extLst>
              <a:ext uri="{FF2B5EF4-FFF2-40B4-BE49-F238E27FC236}">
                <a16:creationId xmlns:a16="http://schemas.microsoft.com/office/drawing/2014/main" id="{328B4DF1-C406-D92B-A2A2-CE456AE381CE}"/>
              </a:ext>
            </a:extLst>
          </p:cNvPr>
          <p:cNvGrpSpPr/>
          <p:nvPr/>
        </p:nvGrpSpPr>
        <p:grpSpPr>
          <a:xfrm>
            <a:off x="9337400" y="3149682"/>
            <a:ext cx="306380" cy="326374"/>
            <a:chOff x="9388698" y="3602773"/>
            <a:chExt cx="381542" cy="406441"/>
          </a:xfrm>
          <a:solidFill>
            <a:schemeClr val="tx2"/>
          </a:solidFill>
        </p:grpSpPr>
        <p:sp>
          <p:nvSpPr>
            <p:cNvPr id="562" name="Полилиния 561">
              <a:extLst>
                <a:ext uri="{FF2B5EF4-FFF2-40B4-BE49-F238E27FC236}">
                  <a16:creationId xmlns:a16="http://schemas.microsoft.com/office/drawing/2014/main" id="{3EBC12F7-0839-FC64-7D79-4BA1336F5842}"/>
                </a:ext>
              </a:extLst>
            </p:cNvPr>
            <p:cNvSpPr/>
            <p:nvPr/>
          </p:nvSpPr>
          <p:spPr>
            <a:xfrm>
              <a:off x="9388698" y="3615305"/>
              <a:ext cx="381542" cy="393909"/>
            </a:xfrm>
            <a:custGeom>
              <a:avLst/>
              <a:gdLst>
                <a:gd name="connsiteX0" fmla="*/ 8751 w 381542"/>
                <a:gd name="connsiteY0" fmla="*/ 393910 h 393909"/>
                <a:gd name="connsiteX1" fmla="*/ 15 w 381542"/>
                <a:gd name="connsiteY1" fmla="*/ 378234 h 393909"/>
                <a:gd name="connsiteX2" fmla="*/ 15 w 381542"/>
                <a:gd name="connsiteY2" fmla="*/ 167959 h 393909"/>
                <a:gd name="connsiteX3" fmla="*/ 15023 w 381542"/>
                <a:gd name="connsiteY3" fmla="*/ 152956 h 393909"/>
                <a:gd name="connsiteX4" fmla="*/ 98348 w 381542"/>
                <a:gd name="connsiteY4" fmla="*/ 153180 h 393909"/>
                <a:gd name="connsiteX5" fmla="*/ 103052 w 381542"/>
                <a:gd name="connsiteY5" fmla="*/ 150940 h 393909"/>
                <a:gd name="connsiteX6" fmla="*/ 136203 w 381542"/>
                <a:gd name="connsiteY6" fmla="*/ 83984 h 393909"/>
                <a:gd name="connsiteX7" fmla="*/ 162411 w 381542"/>
                <a:gd name="connsiteY7" fmla="*/ 25985 h 393909"/>
                <a:gd name="connsiteX8" fmla="*/ 165995 w 381542"/>
                <a:gd name="connsiteY8" fmla="*/ 10085 h 393909"/>
                <a:gd name="connsiteX9" fmla="*/ 178315 w 381542"/>
                <a:gd name="connsiteY9" fmla="*/ 8 h 393909"/>
                <a:gd name="connsiteX10" fmla="*/ 237449 w 381542"/>
                <a:gd name="connsiteY10" fmla="*/ 47483 h 393909"/>
                <a:gd name="connsiteX11" fmla="*/ 233193 w 381542"/>
                <a:gd name="connsiteY11" fmla="*/ 118694 h 393909"/>
                <a:gd name="connsiteX12" fmla="*/ 230729 w 381542"/>
                <a:gd name="connsiteY12" fmla="*/ 126308 h 393909"/>
                <a:gd name="connsiteX13" fmla="*/ 230729 w 381542"/>
                <a:gd name="connsiteY13" fmla="*/ 127651 h 393909"/>
                <a:gd name="connsiteX14" fmla="*/ 235209 w 381542"/>
                <a:gd name="connsiteY14" fmla="*/ 127651 h 393909"/>
                <a:gd name="connsiteX15" fmla="*/ 335335 w 381542"/>
                <a:gd name="connsiteY15" fmla="*/ 127651 h 393909"/>
                <a:gd name="connsiteX16" fmla="*/ 376101 w 381542"/>
                <a:gd name="connsiteY16" fmla="*/ 150717 h 393909"/>
                <a:gd name="connsiteX17" fmla="*/ 372294 w 381542"/>
                <a:gd name="connsiteY17" fmla="*/ 200654 h 393909"/>
                <a:gd name="connsiteX18" fmla="*/ 369830 w 381542"/>
                <a:gd name="connsiteY18" fmla="*/ 215210 h 393909"/>
                <a:gd name="connsiteX19" fmla="*/ 360197 w 381542"/>
                <a:gd name="connsiteY19" fmla="*/ 259325 h 393909"/>
                <a:gd name="connsiteX20" fmla="*/ 359077 w 381542"/>
                <a:gd name="connsiteY20" fmla="*/ 266043 h 393909"/>
                <a:gd name="connsiteX21" fmla="*/ 350342 w 381542"/>
                <a:gd name="connsiteY21" fmla="*/ 314413 h 393909"/>
                <a:gd name="connsiteX22" fmla="*/ 349222 w 381542"/>
                <a:gd name="connsiteY22" fmla="*/ 321131 h 393909"/>
                <a:gd name="connsiteX23" fmla="*/ 336678 w 381542"/>
                <a:gd name="connsiteY23" fmla="*/ 373979 h 393909"/>
                <a:gd name="connsiteX24" fmla="*/ 301959 w 381542"/>
                <a:gd name="connsiteY24" fmla="*/ 393238 h 393909"/>
                <a:gd name="connsiteX25" fmla="*/ 300616 w 381542"/>
                <a:gd name="connsiteY25" fmla="*/ 393910 h 393909"/>
                <a:gd name="connsiteX26" fmla="*/ 8751 w 381542"/>
                <a:gd name="connsiteY26" fmla="*/ 393910 h 393909"/>
                <a:gd name="connsiteX27" fmla="*/ 113581 w 381542"/>
                <a:gd name="connsiteY27" fmla="*/ 370173 h 393909"/>
                <a:gd name="connsiteX28" fmla="*/ 116716 w 381542"/>
                <a:gd name="connsiteY28" fmla="*/ 370173 h 393909"/>
                <a:gd name="connsiteX29" fmla="*/ 292552 w 381542"/>
                <a:gd name="connsiteY29" fmla="*/ 370173 h 393909"/>
                <a:gd name="connsiteX30" fmla="*/ 320998 w 381542"/>
                <a:gd name="connsiteY30" fmla="*/ 355841 h 393909"/>
                <a:gd name="connsiteX31" fmla="*/ 323238 w 381542"/>
                <a:gd name="connsiteY31" fmla="*/ 322250 h 393909"/>
                <a:gd name="connsiteX32" fmla="*/ 325255 w 381542"/>
                <a:gd name="connsiteY32" fmla="*/ 306799 h 393909"/>
                <a:gd name="connsiteX33" fmla="*/ 333766 w 381542"/>
                <a:gd name="connsiteY33" fmla="*/ 296498 h 393909"/>
                <a:gd name="connsiteX34" fmla="*/ 335782 w 381542"/>
                <a:gd name="connsiteY34" fmla="*/ 271865 h 393909"/>
                <a:gd name="connsiteX35" fmla="*/ 338918 w 381542"/>
                <a:gd name="connsiteY35" fmla="*/ 248128 h 393909"/>
                <a:gd name="connsiteX36" fmla="*/ 342726 w 381542"/>
                <a:gd name="connsiteY36" fmla="*/ 212299 h 393909"/>
                <a:gd name="connsiteX37" fmla="*/ 344295 w 381542"/>
                <a:gd name="connsiteY37" fmla="*/ 197519 h 393909"/>
                <a:gd name="connsiteX38" fmla="*/ 349670 w 381542"/>
                <a:gd name="connsiteY38" fmla="*/ 192144 h 393909"/>
                <a:gd name="connsiteX39" fmla="*/ 356837 w 381542"/>
                <a:gd name="connsiteY39" fmla="*/ 165944 h 393909"/>
                <a:gd name="connsiteX40" fmla="*/ 336455 w 381542"/>
                <a:gd name="connsiteY40" fmla="*/ 151836 h 393909"/>
                <a:gd name="connsiteX41" fmla="*/ 218185 w 381542"/>
                <a:gd name="connsiteY41" fmla="*/ 151836 h 393909"/>
                <a:gd name="connsiteX42" fmla="*/ 204746 w 381542"/>
                <a:gd name="connsiteY42" fmla="*/ 137952 h 393909"/>
                <a:gd name="connsiteX43" fmla="*/ 209898 w 381542"/>
                <a:gd name="connsiteY43" fmla="*/ 113991 h 393909"/>
                <a:gd name="connsiteX44" fmla="*/ 217065 w 381542"/>
                <a:gd name="connsiteY44" fmla="*/ 70548 h 393909"/>
                <a:gd name="connsiteX45" fmla="*/ 208330 w 381542"/>
                <a:gd name="connsiteY45" fmla="*/ 39197 h 393909"/>
                <a:gd name="connsiteX46" fmla="*/ 187946 w 381542"/>
                <a:gd name="connsiteY46" fmla="*/ 25089 h 393909"/>
                <a:gd name="connsiteX47" fmla="*/ 186826 w 381542"/>
                <a:gd name="connsiteY47" fmla="*/ 27776 h 393909"/>
                <a:gd name="connsiteX48" fmla="*/ 167339 w 381542"/>
                <a:gd name="connsiteY48" fmla="*/ 77042 h 393909"/>
                <a:gd name="connsiteX49" fmla="*/ 139340 w 381542"/>
                <a:gd name="connsiteY49" fmla="*/ 128099 h 393909"/>
                <a:gd name="connsiteX50" fmla="*/ 113356 w 381542"/>
                <a:gd name="connsiteY50" fmla="*/ 228198 h 393909"/>
                <a:gd name="connsiteX51" fmla="*/ 113356 w 381542"/>
                <a:gd name="connsiteY51" fmla="*/ 366366 h 393909"/>
                <a:gd name="connsiteX52" fmla="*/ 113581 w 381542"/>
                <a:gd name="connsiteY52" fmla="*/ 370173 h 393909"/>
                <a:gd name="connsiteX53" fmla="*/ 88941 w 381542"/>
                <a:gd name="connsiteY53" fmla="*/ 369949 h 393909"/>
                <a:gd name="connsiteX54" fmla="*/ 88941 w 381542"/>
                <a:gd name="connsiteY54" fmla="*/ 177365 h 393909"/>
                <a:gd name="connsiteX55" fmla="*/ 24206 w 381542"/>
                <a:gd name="connsiteY55" fmla="*/ 177365 h 393909"/>
                <a:gd name="connsiteX56" fmla="*/ 24206 w 381542"/>
                <a:gd name="connsiteY56" fmla="*/ 369949 h 393909"/>
                <a:gd name="connsiteX57" fmla="*/ 88941 w 381542"/>
                <a:gd name="connsiteY57" fmla="*/ 369949 h 39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81542" h="393909">
                  <a:moveTo>
                    <a:pt x="8751" y="393910"/>
                  </a:moveTo>
                  <a:cubicBezTo>
                    <a:pt x="2031" y="390774"/>
                    <a:pt x="-209" y="385624"/>
                    <a:pt x="15" y="378234"/>
                  </a:cubicBezTo>
                  <a:cubicBezTo>
                    <a:pt x="239" y="308143"/>
                    <a:pt x="239" y="238051"/>
                    <a:pt x="15" y="167959"/>
                  </a:cubicBezTo>
                  <a:cubicBezTo>
                    <a:pt x="15" y="159674"/>
                    <a:pt x="4271" y="152956"/>
                    <a:pt x="15023" y="152956"/>
                  </a:cubicBezTo>
                  <a:cubicBezTo>
                    <a:pt x="42798" y="153404"/>
                    <a:pt x="70573" y="153180"/>
                    <a:pt x="98348" y="153180"/>
                  </a:cubicBezTo>
                  <a:cubicBezTo>
                    <a:pt x="100364" y="153180"/>
                    <a:pt x="102157" y="153628"/>
                    <a:pt x="103052" y="150940"/>
                  </a:cubicBezTo>
                  <a:cubicBezTo>
                    <a:pt x="111341" y="127203"/>
                    <a:pt x="123883" y="105706"/>
                    <a:pt x="136203" y="83984"/>
                  </a:cubicBezTo>
                  <a:cubicBezTo>
                    <a:pt x="146731" y="65397"/>
                    <a:pt x="156811" y="46811"/>
                    <a:pt x="162411" y="25985"/>
                  </a:cubicBezTo>
                  <a:cubicBezTo>
                    <a:pt x="163755" y="20834"/>
                    <a:pt x="164875" y="15460"/>
                    <a:pt x="165995" y="10085"/>
                  </a:cubicBezTo>
                  <a:cubicBezTo>
                    <a:pt x="167339" y="3815"/>
                    <a:pt x="171819" y="8"/>
                    <a:pt x="178315" y="8"/>
                  </a:cubicBezTo>
                  <a:cubicBezTo>
                    <a:pt x="207881" y="-439"/>
                    <a:pt x="229609" y="17028"/>
                    <a:pt x="237449" y="47483"/>
                  </a:cubicBezTo>
                  <a:cubicBezTo>
                    <a:pt x="243720" y="71667"/>
                    <a:pt x="241705" y="95405"/>
                    <a:pt x="233193" y="118694"/>
                  </a:cubicBezTo>
                  <a:cubicBezTo>
                    <a:pt x="232297" y="121157"/>
                    <a:pt x="231625" y="123621"/>
                    <a:pt x="230729" y="126308"/>
                  </a:cubicBezTo>
                  <a:cubicBezTo>
                    <a:pt x="230729" y="126531"/>
                    <a:pt x="230729" y="126756"/>
                    <a:pt x="230729" y="127651"/>
                  </a:cubicBezTo>
                  <a:cubicBezTo>
                    <a:pt x="232297" y="127651"/>
                    <a:pt x="233641" y="127651"/>
                    <a:pt x="235209" y="127651"/>
                  </a:cubicBezTo>
                  <a:cubicBezTo>
                    <a:pt x="268584" y="127651"/>
                    <a:pt x="301959" y="127651"/>
                    <a:pt x="335335" y="127651"/>
                  </a:cubicBezTo>
                  <a:cubicBezTo>
                    <a:pt x="353254" y="127651"/>
                    <a:pt x="367814" y="134369"/>
                    <a:pt x="376101" y="150717"/>
                  </a:cubicBezTo>
                  <a:cubicBezTo>
                    <a:pt x="385061" y="167959"/>
                    <a:pt x="382374" y="184979"/>
                    <a:pt x="372294" y="200654"/>
                  </a:cubicBezTo>
                  <a:cubicBezTo>
                    <a:pt x="369157" y="205581"/>
                    <a:pt x="368261" y="209387"/>
                    <a:pt x="369830" y="215210"/>
                  </a:cubicBezTo>
                  <a:cubicBezTo>
                    <a:pt x="374310" y="231333"/>
                    <a:pt x="369605" y="246113"/>
                    <a:pt x="360197" y="259325"/>
                  </a:cubicBezTo>
                  <a:cubicBezTo>
                    <a:pt x="358630" y="261564"/>
                    <a:pt x="358182" y="263356"/>
                    <a:pt x="359077" y="266043"/>
                  </a:cubicBezTo>
                  <a:cubicBezTo>
                    <a:pt x="364901" y="283510"/>
                    <a:pt x="360870" y="299633"/>
                    <a:pt x="350342" y="314413"/>
                  </a:cubicBezTo>
                  <a:cubicBezTo>
                    <a:pt x="348774" y="316652"/>
                    <a:pt x="348550" y="318444"/>
                    <a:pt x="349222" y="321131"/>
                  </a:cubicBezTo>
                  <a:cubicBezTo>
                    <a:pt x="355494" y="341061"/>
                    <a:pt x="350118" y="358752"/>
                    <a:pt x="336678" y="373979"/>
                  </a:cubicBezTo>
                  <a:cubicBezTo>
                    <a:pt x="327495" y="384504"/>
                    <a:pt x="315847" y="390999"/>
                    <a:pt x="301959" y="393238"/>
                  </a:cubicBezTo>
                  <a:cubicBezTo>
                    <a:pt x="301511" y="393238"/>
                    <a:pt x="301063" y="393686"/>
                    <a:pt x="300616" y="393910"/>
                  </a:cubicBezTo>
                  <a:cubicBezTo>
                    <a:pt x="203626" y="393910"/>
                    <a:pt x="106188" y="393910"/>
                    <a:pt x="8751" y="393910"/>
                  </a:cubicBezTo>
                  <a:close/>
                  <a:moveTo>
                    <a:pt x="113581" y="370173"/>
                  </a:moveTo>
                  <a:cubicBezTo>
                    <a:pt x="114924" y="370173"/>
                    <a:pt x="115821" y="370173"/>
                    <a:pt x="116716" y="370173"/>
                  </a:cubicBezTo>
                  <a:cubicBezTo>
                    <a:pt x="175402" y="370173"/>
                    <a:pt x="234089" y="370173"/>
                    <a:pt x="292552" y="370173"/>
                  </a:cubicBezTo>
                  <a:cubicBezTo>
                    <a:pt x="304199" y="370173"/>
                    <a:pt x="313607" y="365022"/>
                    <a:pt x="320998" y="355841"/>
                  </a:cubicBezTo>
                  <a:cubicBezTo>
                    <a:pt x="328391" y="346659"/>
                    <a:pt x="331302" y="332104"/>
                    <a:pt x="323238" y="322250"/>
                  </a:cubicBezTo>
                  <a:cubicBezTo>
                    <a:pt x="319207" y="317548"/>
                    <a:pt x="320775" y="311502"/>
                    <a:pt x="325255" y="306799"/>
                  </a:cubicBezTo>
                  <a:cubicBezTo>
                    <a:pt x="328391" y="303664"/>
                    <a:pt x="331526" y="300305"/>
                    <a:pt x="333766" y="296498"/>
                  </a:cubicBezTo>
                  <a:cubicBezTo>
                    <a:pt x="338470" y="288884"/>
                    <a:pt x="339815" y="280375"/>
                    <a:pt x="335782" y="271865"/>
                  </a:cubicBezTo>
                  <a:cubicBezTo>
                    <a:pt x="329286" y="258653"/>
                    <a:pt x="329062" y="258653"/>
                    <a:pt x="338918" y="248128"/>
                  </a:cubicBezTo>
                  <a:cubicBezTo>
                    <a:pt x="347878" y="238499"/>
                    <a:pt x="351237" y="221928"/>
                    <a:pt x="342726" y="212299"/>
                  </a:cubicBezTo>
                  <a:cubicBezTo>
                    <a:pt x="339142" y="208044"/>
                    <a:pt x="340486" y="201550"/>
                    <a:pt x="344295" y="197519"/>
                  </a:cubicBezTo>
                  <a:cubicBezTo>
                    <a:pt x="346086" y="195727"/>
                    <a:pt x="347878" y="194160"/>
                    <a:pt x="349670" y="192144"/>
                  </a:cubicBezTo>
                  <a:cubicBezTo>
                    <a:pt x="355717" y="184531"/>
                    <a:pt x="359301" y="176021"/>
                    <a:pt x="356837" y="165944"/>
                  </a:cubicBezTo>
                  <a:cubicBezTo>
                    <a:pt x="354597" y="156987"/>
                    <a:pt x="346982" y="151836"/>
                    <a:pt x="336455" y="151836"/>
                  </a:cubicBezTo>
                  <a:cubicBezTo>
                    <a:pt x="297032" y="151836"/>
                    <a:pt x="257608" y="151836"/>
                    <a:pt x="218185" y="151836"/>
                  </a:cubicBezTo>
                  <a:cubicBezTo>
                    <a:pt x="209450" y="151836"/>
                    <a:pt x="203850" y="146686"/>
                    <a:pt x="204746" y="137952"/>
                  </a:cubicBezTo>
                  <a:cubicBezTo>
                    <a:pt x="205641" y="129891"/>
                    <a:pt x="207434" y="121829"/>
                    <a:pt x="209898" y="113991"/>
                  </a:cubicBezTo>
                  <a:cubicBezTo>
                    <a:pt x="214601" y="99883"/>
                    <a:pt x="217961" y="85552"/>
                    <a:pt x="217065" y="70548"/>
                  </a:cubicBezTo>
                  <a:cubicBezTo>
                    <a:pt x="216394" y="59575"/>
                    <a:pt x="214601" y="48826"/>
                    <a:pt x="208330" y="39197"/>
                  </a:cubicBezTo>
                  <a:cubicBezTo>
                    <a:pt x="203401" y="31807"/>
                    <a:pt x="196906" y="26881"/>
                    <a:pt x="187946" y="25089"/>
                  </a:cubicBezTo>
                  <a:cubicBezTo>
                    <a:pt x="187499" y="26209"/>
                    <a:pt x="187050" y="26881"/>
                    <a:pt x="186826" y="27776"/>
                  </a:cubicBezTo>
                  <a:cubicBezTo>
                    <a:pt x="182570" y="45019"/>
                    <a:pt x="175626" y="61367"/>
                    <a:pt x="167339" y="77042"/>
                  </a:cubicBezTo>
                  <a:cubicBezTo>
                    <a:pt x="158155" y="94061"/>
                    <a:pt x="148523" y="111080"/>
                    <a:pt x="139340" y="128099"/>
                  </a:cubicBezTo>
                  <a:cubicBezTo>
                    <a:pt x="122763" y="159450"/>
                    <a:pt x="113356" y="192592"/>
                    <a:pt x="113356" y="228198"/>
                  </a:cubicBezTo>
                  <a:cubicBezTo>
                    <a:pt x="113581" y="274328"/>
                    <a:pt x="113356" y="320235"/>
                    <a:pt x="113356" y="366366"/>
                  </a:cubicBezTo>
                  <a:cubicBezTo>
                    <a:pt x="113356" y="367709"/>
                    <a:pt x="113581" y="368605"/>
                    <a:pt x="113581" y="370173"/>
                  </a:cubicBezTo>
                  <a:close/>
                  <a:moveTo>
                    <a:pt x="88941" y="369949"/>
                  </a:moveTo>
                  <a:cubicBezTo>
                    <a:pt x="88941" y="305455"/>
                    <a:pt x="88941" y="241410"/>
                    <a:pt x="88941" y="177365"/>
                  </a:cubicBezTo>
                  <a:cubicBezTo>
                    <a:pt x="67213" y="177365"/>
                    <a:pt x="45710" y="177365"/>
                    <a:pt x="24206" y="177365"/>
                  </a:cubicBezTo>
                  <a:cubicBezTo>
                    <a:pt x="24206" y="241634"/>
                    <a:pt x="24206" y="305679"/>
                    <a:pt x="24206" y="369949"/>
                  </a:cubicBezTo>
                  <a:cubicBezTo>
                    <a:pt x="45710" y="369949"/>
                    <a:pt x="67213" y="369949"/>
                    <a:pt x="88941" y="36994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3" name="Полилиния 562">
              <a:extLst>
                <a:ext uri="{FF2B5EF4-FFF2-40B4-BE49-F238E27FC236}">
                  <a16:creationId xmlns:a16="http://schemas.microsoft.com/office/drawing/2014/main" id="{3953A948-205D-E23E-00C2-561FD248F4B5}"/>
                </a:ext>
              </a:extLst>
            </p:cNvPr>
            <p:cNvSpPr/>
            <p:nvPr/>
          </p:nvSpPr>
          <p:spPr>
            <a:xfrm>
              <a:off x="9420521" y="3679134"/>
              <a:ext cx="75258" cy="24284"/>
            </a:xfrm>
            <a:custGeom>
              <a:avLst/>
              <a:gdLst>
                <a:gd name="connsiteX0" fmla="*/ 37855 w 75258"/>
                <a:gd name="connsiteY0" fmla="*/ 0 h 24284"/>
                <a:gd name="connsiteX1" fmla="*/ 62494 w 75258"/>
                <a:gd name="connsiteY1" fmla="*/ 0 h 24284"/>
                <a:gd name="connsiteX2" fmla="*/ 73918 w 75258"/>
                <a:gd name="connsiteY2" fmla="*/ 6494 h 24284"/>
                <a:gd name="connsiteX3" fmla="*/ 73021 w 75258"/>
                <a:gd name="connsiteY3" fmla="*/ 19034 h 24284"/>
                <a:gd name="connsiteX4" fmla="*/ 62270 w 75258"/>
                <a:gd name="connsiteY4" fmla="*/ 24185 h 24284"/>
                <a:gd name="connsiteX5" fmla="*/ 12991 w 75258"/>
                <a:gd name="connsiteY5" fmla="*/ 24185 h 24284"/>
                <a:gd name="connsiteX6" fmla="*/ 0 w 75258"/>
                <a:gd name="connsiteY6" fmla="*/ 12093 h 24284"/>
                <a:gd name="connsiteX7" fmla="*/ 13440 w 75258"/>
                <a:gd name="connsiteY7" fmla="*/ 0 h 24284"/>
                <a:gd name="connsiteX8" fmla="*/ 37855 w 75258"/>
                <a:gd name="connsiteY8" fmla="*/ 0 h 2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58" h="24284">
                  <a:moveTo>
                    <a:pt x="37855" y="0"/>
                  </a:moveTo>
                  <a:cubicBezTo>
                    <a:pt x="46142" y="0"/>
                    <a:pt x="54206" y="0"/>
                    <a:pt x="62494" y="0"/>
                  </a:cubicBezTo>
                  <a:cubicBezTo>
                    <a:pt x="67421" y="0"/>
                    <a:pt x="71678" y="1792"/>
                    <a:pt x="73918" y="6494"/>
                  </a:cubicBezTo>
                  <a:cubicBezTo>
                    <a:pt x="75934" y="10749"/>
                    <a:pt x="75710" y="15004"/>
                    <a:pt x="73021" y="19034"/>
                  </a:cubicBezTo>
                  <a:cubicBezTo>
                    <a:pt x="70558" y="22842"/>
                    <a:pt x="66750" y="24185"/>
                    <a:pt x="62270" y="24185"/>
                  </a:cubicBezTo>
                  <a:cubicBezTo>
                    <a:pt x="45919" y="24185"/>
                    <a:pt x="29342" y="24409"/>
                    <a:pt x="12991" y="24185"/>
                  </a:cubicBezTo>
                  <a:cubicBezTo>
                    <a:pt x="5151" y="24185"/>
                    <a:pt x="0" y="19034"/>
                    <a:pt x="0" y="12093"/>
                  </a:cubicBezTo>
                  <a:cubicBezTo>
                    <a:pt x="0" y="4927"/>
                    <a:pt x="5600" y="224"/>
                    <a:pt x="13440" y="0"/>
                  </a:cubicBezTo>
                  <a:cubicBezTo>
                    <a:pt x="21727" y="0"/>
                    <a:pt x="29791" y="0"/>
                    <a:pt x="3785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4" name="Полилиния 563">
              <a:extLst>
                <a:ext uri="{FF2B5EF4-FFF2-40B4-BE49-F238E27FC236}">
                  <a16:creationId xmlns:a16="http://schemas.microsoft.com/office/drawing/2014/main" id="{6E08D003-35B5-43BB-33CA-66C22718B59A}"/>
                </a:ext>
              </a:extLst>
            </p:cNvPr>
            <p:cNvSpPr/>
            <p:nvPr/>
          </p:nvSpPr>
          <p:spPr>
            <a:xfrm>
              <a:off x="9663106" y="3678911"/>
              <a:ext cx="75041" cy="24352"/>
            </a:xfrm>
            <a:custGeom>
              <a:avLst/>
              <a:gdLst>
                <a:gd name="connsiteX0" fmla="*/ 37855 w 75041"/>
                <a:gd name="connsiteY0" fmla="*/ 224 h 24352"/>
                <a:gd name="connsiteX1" fmla="*/ 62494 w 75041"/>
                <a:gd name="connsiteY1" fmla="*/ 224 h 24352"/>
                <a:gd name="connsiteX2" fmla="*/ 74366 w 75041"/>
                <a:gd name="connsiteY2" fmla="*/ 8286 h 24352"/>
                <a:gd name="connsiteX3" fmla="*/ 70558 w 75041"/>
                <a:gd name="connsiteY3" fmla="*/ 21498 h 24352"/>
                <a:gd name="connsiteX4" fmla="*/ 61823 w 75041"/>
                <a:gd name="connsiteY4" fmla="*/ 24185 h 24352"/>
                <a:gd name="connsiteX5" fmla="*/ 13440 w 75041"/>
                <a:gd name="connsiteY5" fmla="*/ 24185 h 24352"/>
                <a:gd name="connsiteX6" fmla="*/ 0 w 75041"/>
                <a:gd name="connsiteY6" fmla="*/ 11869 h 24352"/>
                <a:gd name="connsiteX7" fmla="*/ 13664 w 75041"/>
                <a:gd name="connsiteY7" fmla="*/ 0 h 24352"/>
                <a:gd name="connsiteX8" fmla="*/ 37855 w 75041"/>
                <a:gd name="connsiteY8" fmla="*/ 224 h 2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1" h="24352">
                  <a:moveTo>
                    <a:pt x="37855" y="224"/>
                  </a:moveTo>
                  <a:cubicBezTo>
                    <a:pt x="46143" y="224"/>
                    <a:pt x="54207" y="224"/>
                    <a:pt x="62494" y="224"/>
                  </a:cubicBezTo>
                  <a:cubicBezTo>
                    <a:pt x="68542" y="224"/>
                    <a:pt x="72798" y="3359"/>
                    <a:pt x="74366" y="8286"/>
                  </a:cubicBezTo>
                  <a:cubicBezTo>
                    <a:pt x="75934" y="13212"/>
                    <a:pt x="74814" y="18587"/>
                    <a:pt x="70558" y="21498"/>
                  </a:cubicBezTo>
                  <a:cubicBezTo>
                    <a:pt x="68094" y="23065"/>
                    <a:pt x="64734" y="24185"/>
                    <a:pt x="61823" y="24185"/>
                  </a:cubicBezTo>
                  <a:cubicBezTo>
                    <a:pt x="45695" y="24409"/>
                    <a:pt x="29568" y="24409"/>
                    <a:pt x="13440" y="24185"/>
                  </a:cubicBezTo>
                  <a:cubicBezTo>
                    <a:pt x="5600" y="24185"/>
                    <a:pt x="0" y="18811"/>
                    <a:pt x="0" y="11869"/>
                  </a:cubicBezTo>
                  <a:cubicBezTo>
                    <a:pt x="224" y="4927"/>
                    <a:pt x="5600" y="0"/>
                    <a:pt x="13664" y="0"/>
                  </a:cubicBezTo>
                  <a:cubicBezTo>
                    <a:pt x="21728" y="224"/>
                    <a:pt x="29791" y="224"/>
                    <a:pt x="37855" y="2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5" name="Полилиния 564">
              <a:extLst>
                <a:ext uri="{FF2B5EF4-FFF2-40B4-BE49-F238E27FC236}">
                  <a16:creationId xmlns:a16="http://schemas.microsoft.com/office/drawing/2014/main" id="{1CCB557B-EBE2-6EF3-16BF-3D9B8494108D}"/>
                </a:ext>
              </a:extLst>
            </p:cNvPr>
            <p:cNvSpPr/>
            <p:nvPr/>
          </p:nvSpPr>
          <p:spPr>
            <a:xfrm>
              <a:off x="9453860" y="3602953"/>
              <a:ext cx="57111" cy="43263"/>
            </a:xfrm>
            <a:custGeom>
              <a:avLst/>
              <a:gdLst>
                <a:gd name="connsiteX0" fmla="*/ 44835 w 57111"/>
                <a:gd name="connsiteY0" fmla="*/ 43263 h 43263"/>
                <a:gd name="connsiteX1" fmla="*/ 38339 w 57111"/>
                <a:gd name="connsiteY1" fmla="*/ 40800 h 43263"/>
                <a:gd name="connsiteX2" fmla="*/ 6756 w 57111"/>
                <a:gd name="connsiteY2" fmla="*/ 22661 h 43263"/>
                <a:gd name="connsiteX3" fmla="*/ 1603 w 57111"/>
                <a:gd name="connsiteY3" fmla="*/ 6090 h 43263"/>
                <a:gd name="connsiteX4" fmla="*/ 18403 w 57111"/>
                <a:gd name="connsiteY4" fmla="*/ 1835 h 43263"/>
                <a:gd name="connsiteX5" fmla="*/ 50882 w 57111"/>
                <a:gd name="connsiteY5" fmla="*/ 20646 h 43263"/>
                <a:gd name="connsiteX6" fmla="*/ 56706 w 57111"/>
                <a:gd name="connsiteY6" fmla="*/ 34306 h 43263"/>
                <a:gd name="connsiteX7" fmla="*/ 44835 w 57111"/>
                <a:gd name="connsiteY7" fmla="*/ 43263 h 4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11" h="43263">
                  <a:moveTo>
                    <a:pt x="44835" y="43263"/>
                  </a:moveTo>
                  <a:cubicBezTo>
                    <a:pt x="42595" y="42367"/>
                    <a:pt x="40355" y="41920"/>
                    <a:pt x="38339" y="40800"/>
                  </a:cubicBezTo>
                  <a:cubicBezTo>
                    <a:pt x="27811" y="34754"/>
                    <a:pt x="17283" y="28707"/>
                    <a:pt x="6756" y="22661"/>
                  </a:cubicBezTo>
                  <a:cubicBezTo>
                    <a:pt x="260" y="18854"/>
                    <a:pt x="-1757" y="12136"/>
                    <a:pt x="1603" y="6090"/>
                  </a:cubicBezTo>
                  <a:cubicBezTo>
                    <a:pt x="4963" y="44"/>
                    <a:pt x="12131" y="-1748"/>
                    <a:pt x="18403" y="1835"/>
                  </a:cubicBezTo>
                  <a:cubicBezTo>
                    <a:pt x="29379" y="8106"/>
                    <a:pt x="40131" y="14376"/>
                    <a:pt x="50882" y="20646"/>
                  </a:cubicBezTo>
                  <a:cubicBezTo>
                    <a:pt x="56034" y="23557"/>
                    <a:pt x="58050" y="28931"/>
                    <a:pt x="56706" y="34306"/>
                  </a:cubicBezTo>
                  <a:cubicBezTo>
                    <a:pt x="55139" y="39232"/>
                    <a:pt x="50659" y="42815"/>
                    <a:pt x="44835" y="432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6" name="Полилиния 565">
              <a:extLst>
                <a:ext uri="{FF2B5EF4-FFF2-40B4-BE49-F238E27FC236}">
                  <a16:creationId xmlns:a16="http://schemas.microsoft.com/office/drawing/2014/main" id="{09E3E9D0-0A19-F86B-B37F-FB65C731E423}"/>
                </a:ext>
              </a:extLst>
            </p:cNvPr>
            <p:cNvSpPr/>
            <p:nvPr/>
          </p:nvSpPr>
          <p:spPr>
            <a:xfrm>
              <a:off x="9647933" y="3602773"/>
              <a:ext cx="57155" cy="43158"/>
            </a:xfrm>
            <a:custGeom>
              <a:avLst/>
              <a:gdLst>
                <a:gd name="connsiteX0" fmla="*/ 44068 w 57155"/>
                <a:gd name="connsiteY0" fmla="*/ 0 h 43158"/>
                <a:gd name="connsiteX1" fmla="*/ 56387 w 57155"/>
                <a:gd name="connsiteY1" fmla="*/ 8062 h 43158"/>
                <a:gd name="connsiteX2" fmla="*/ 52356 w 57155"/>
                <a:gd name="connsiteY2" fmla="*/ 21498 h 43158"/>
                <a:gd name="connsiteX3" fmla="*/ 16292 w 57155"/>
                <a:gd name="connsiteY3" fmla="*/ 42100 h 43158"/>
                <a:gd name="connsiteX4" fmla="*/ 1733 w 57155"/>
                <a:gd name="connsiteY4" fmla="*/ 36949 h 43158"/>
                <a:gd name="connsiteX5" fmla="*/ 5093 w 57155"/>
                <a:gd name="connsiteY5" fmla="*/ 21498 h 43158"/>
                <a:gd name="connsiteX6" fmla="*/ 40483 w 57155"/>
                <a:gd name="connsiteY6" fmla="*/ 1120 h 43158"/>
                <a:gd name="connsiteX7" fmla="*/ 44068 w 57155"/>
                <a:gd name="connsiteY7" fmla="*/ 0 h 4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5" h="43158">
                  <a:moveTo>
                    <a:pt x="44068" y="0"/>
                  </a:moveTo>
                  <a:cubicBezTo>
                    <a:pt x="50340" y="0"/>
                    <a:pt x="54596" y="3135"/>
                    <a:pt x="56387" y="8062"/>
                  </a:cubicBezTo>
                  <a:cubicBezTo>
                    <a:pt x="58180" y="12988"/>
                    <a:pt x="56836" y="18811"/>
                    <a:pt x="52356" y="21498"/>
                  </a:cubicBezTo>
                  <a:cubicBezTo>
                    <a:pt x="40483" y="28664"/>
                    <a:pt x="28388" y="35606"/>
                    <a:pt x="16292" y="42100"/>
                  </a:cubicBezTo>
                  <a:cubicBezTo>
                    <a:pt x="11141" y="44787"/>
                    <a:pt x="4644" y="42100"/>
                    <a:pt x="1733" y="36949"/>
                  </a:cubicBezTo>
                  <a:cubicBezTo>
                    <a:pt x="-1403" y="31799"/>
                    <a:pt x="-283" y="24633"/>
                    <a:pt x="5093" y="21498"/>
                  </a:cubicBezTo>
                  <a:cubicBezTo>
                    <a:pt x="16741" y="14332"/>
                    <a:pt x="28612" y="7838"/>
                    <a:pt x="40483" y="1120"/>
                  </a:cubicBezTo>
                  <a:cubicBezTo>
                    <a:pt x="41603" y="224"/>
                    <a:pt x="43396" y="0"/>
                    <a:pt x="44068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567" name="Полилиния 566">
            <a:extLst>
              <a:ext uri="{FF2B5EF4-FFF2-40B4-BE49-F238E27FC236}">
                <a16:creationId xmlns:a16="http://schemas.microsoft.com/office/drawing/2014/main" id="{BA90BDAA-0586-8769-4A6A-2380AD3F2034}"/>
              </a:ext>
            </a:extLst>
          </p:cNvPr>
          <p:cNvSpPr/>
          <p:nvPr/>
        </p:nvSpPr>
        <p:spPr>
          <a:xfrm>
            <a:off x="10428104" y="3147456"/>
            <a:ext cx="344942" cy="330826"/>
          </a:xfrm>
          <a:custGeom>
            <a:avLst/>
            <a:gdLst>
              <a:gd name="connsiteX0" fmla="*/ 429565 w 429564"/>
              <a:gd name="connsiteY0" fmla="*/ 123024 h 411985"/>
              <a:gd name="connsiteX1" fmla="*/ 413214 w 429564"/>
              <a:gd name="connsiteY1" fmla="*/ 140715 h 411985"/>
              <a:gd name="connsiteX2" fmla="*/ 354303 w 429564"/>
              <a:gd name="connsiteY2" fmla="*/ 215285 h 411985"/>
              <a:gd name="connsiteX3" fmla="*/ 365278 w 429564"/>
              <a:gd name="connsiteY3" fmla="*/ 225587 h 411985"/>
              <a:gd name="connsiteX4" fmla="*/ 389694 w 429564"/>
              <a:gd name="connsiteY4" fmla="*/ 250219 h 411985"/>
              <a:gd name="connsiteX5" fmla="*/ 398654 w 429564"/>
              <a:gd name="connsiteY5" fmla="*/ 287616 h 411985"/>
              <a:gd name="connsiteX6" fmla="*/ 369983 w 429564"/>
              <a:gd name="connsiteY6" fmla="*/ 313369 h 411985"/>
              <a:gd name="connsiteX7" fmla="*/ 361023 w 429564"/>
              <a:gd name="connsiteY7" fmla="*/ 314265 h 411985"/>
              <a:gd name="connsiteX8" fmla="*/ 347807 w 429564"/>
              <a:gd name="connsiteY8" fmla="*/ 337330 h 411985"/>
              <a:gd name="connsiteX9" fmla="*/ 322496 w 429564"/>
              <a:gd name="connsiteY9" fmla="*/ 346511 h 411985"/>
              <a:gd name="connsiteX10" fmla="*/ 309504 w 429564"/>
              <a:gd name="connsiteY10" fmla="*/ 369800 h 411985"/>
              <a:gd name="connsiteX11" fmla="*/ 284641 w 429564"/>
              <a:gd name="connsiteY11" fmla="*/ 378982 h 411985"/>
              <a:gd name="connsiteX12" fmla="*/ 272993 w 429564"/>
              <a:gd name="connsiteY12" fmla="*/ 401599 h 411985"/>
              <a:gd name="connsiteX13" fmla="*/ 221699 w 429564"/>
              <a:gd name="connsiteY13" fmla="*/ 402047 h 411985"/>
              <a:gd name="connsiteX14" fmla="*/ 205123 w 429564"/>
              <a:gd name="connsiteY14" fmla="*/ 384580 h 411985"/>
              <a:gd name="connsiteX15" fmla="*/ 194595 w 429564"/>
              <a:gd name="connsiteY15" fmla="*/ 396001 h 411985"/>
              <a:gd name="connsiteX16" fmla="*/ 156964 w 429564"/>
              <a:gd name="connsiteY16" fmla="*/ 404734 h 411985"/>
              <a:gd name="connsiteX17" fmla="*/ 131205 w 429564"/>
              <a:gd name="connsiteY17" fmla="*/ 375847 h 411985"/>
              <a:gd name="connsiteX18" fmla="*/ 130532 w 429564"/>
              <a:gd name="connsiteY18" fmla="*/ 371144 h 411985"/>
              <a:gd name="connsiteX19" fmla="*/ 122469 w 429564"/>
              <a:gd name="connsiteY19" fmla="*/ 369576 h 411985"/>
              <a:gd name="connsiteX20" fmla="*/ 95590 w 429564"/>
              <a:gd name="connsiteY20" fmla="*/ 339121 h 411985"/>
              <a:gd name="connsiteX21" fmla="*/ 92006 w 429564"/>
              <a:gd name="connsiteY21" fmla="*/ 335090 h 411985"/>
              <a:gd name="connsiteX22" fmla="*/ 59303 w 429564"/>
              <a:gd name="connsiteY22" fmla="*/ 300157 h 411985"/>
              <a:gd name="connsiteX23" fmla="*/ 53031 w 429564"/>
              <a:gd name="connsiteY23" fmla="*/ 299037 h 411985"/>
              <a:gd name="connsiteX24" fmla="*/ 33767 w 429564"/>
              <a:gd name="connsiteY24" fmla="*/ 237007 h 411985"/>
              <a:gd name="connsiteX25" fmla="*/ 46759 w 429564"/>
              <a:gd name="connsiteY25" fmla="*/ 224019 h 411985"/>
              <a:gd name="connsiteX26" fmla="*/ 48103 w 429564"/>
              <a:gd name="connsiteY26" fmla="*/ 219988 h 411985"/>
              <a:gd name="connsiteX27" fmla="*/ 37575 w 429564"/>
              <a:gd name="connsiteY27" fmla="*/ 179232 h 411985"/>
              <a:gd name="connsiteX28" fmla="*/ 34439 w 429564"/>
              <a:gd name="connsiteY28" fmla="*/ 174082 h 411985"/>
              <a:gd name="connsiteX29" fmla="*/ 4872 w 429564"/>
              <a:gd name="connsiteY29" fmla="*/ 144522 h 411985"/>
              <a:gd name="connsiteX30" fmla="*/ 4872 w 429564"/>
              <a:gd name="connsiteY30" fmla="*/ 124368 h 411985"/>
              <a:gd name="connsiteX31" fmla="*/ 124261 w 429564"/>
              <a:gd name="connsiteY31" fmla="*/ 5011 h 411985"/>
              <a:gd name="connsiteX32" fmla="*/ 144644 w 429564"/>
              <a:gd name="connsiteY32" fmla="*/ 5235 h 411985"/>
              <a:gd name="connsiteX33" fmla="*/ 173988 w 429564"/>
              <a:gd name="connsiteY33" fmla="*/ 34570 h 411985"/>
              <a:gd name="connsiteX34" fmla="*/ 180260 w 429564"/>
              <a:gd name="connsiteY34" fmla="*/ 38377 h 411985"/>
              <a:gd name="connsiteX35" fmla="*/ 219234 w 429564"/>
              <a:gd name="connsiteY35" fmla="*/ 50917 h 411985"/>
              <a:gd name="connsiteX36" fmla="*/ 225954 w 429564"/>
              <a:gd name="connsiteY36" fmla="*/ 50917 h 411985"/>
              <a:gd name="connsiteX37" fmla="*/ 265825 w 429564"/>
              <a:gd name="connsiteY37" fmla="*/ 38601 h 411985"/>
              <a:gd name="connsiteX38" fmla="*/ 271425 w 429564"/>
              <a:gd name="connsiteY38" fmla="*/ 35242 h 411985"/>
              <a:gd name="connsiteX39" fmla="*/ 300768 w 429564"/>
              <a:gd name="connsiteY39" fmla="*/ 5906 h 411985"/>
              <a:gd name="connsiteX40" fmla="*/ 321152 w 429564"/>
              <a:gd name="connsiteY40" fmla="*/ 5906 h 411985"/>
              <a:gd name="connsiteX41" fmla="*/ 424413 w 429564"/>
              <a:gd name="connsiteY41" fmla="*/ 109141 h 411985"/>
              <a:gd name="connsiteX42" fmla="*/ 429117 w 429564"/>
              <a:gd name="connsiteY42" fmla="*/ 115411 h 411985"/>
              <a:gd name="connsiteX43" fmla="*/ 429565 w 429564"/>
              <a:gd name="connsiteY43" fmla="*/ 123024 h 411985"/>
              <a:gd name="connsiteX44" fmla="*/ 199523 w 429564"/>
              <a:gd name="connsiteY44" fmla="*/ 71967 h 411985"/>
              <a:gd name="connsiteX45" fmla="*/ 198627 w 429564"/>
              <a:gd name="connsiteY45" fmla="*/ 70400 h 411985"/>
              <a:gd name="connsiteX46" fmla="*/ 176003 w 429564"/>
              <a:gd name="connsiteY46" fmla="*/ 63234 h 411985"/>
              <a:gd name="connsiteX47" fmla="*/ 171748 w 429564"/>
              <a:gd name="connsiteY47" fmla="*/ 64577 h 411985"/>
              <a:gd name="connsiteX48" fmla="*/ 64903 w 429564"/>
              <a:gd name="connsiteY48" fmla="*/ 171394 h 411985"/>
              <a:gd name="connsiteX49" fmla="*/ 63558 w 429564"/>
              <a:gd name="connsiteY49" fmla="*/ 176097 h 411985"/>
              <a:gd name="connsiteX50" fmla="*/ 73414 w 429564"/>
              <a:gd name="connsiteY50" fmla="*/ 213718 h 411985"/>
              <a:gd name="connsiteX51" fmla="*/ 75654 w 429564"/>
              <a:gd name="connsiteY51" fmla="*/ 215957 h 411985"/>
              <a:gd name="connsiteX52" fmla="*/ 104997 w 429564"/>
              <a:gd name="connsiteY52" fmla="*/ 236783 h 411985"/>
              <a:gd name="connsiteX53" fmla="*/ 108582 w 429564"/>
              <a:gd name="connsiteY53" fmla="*/ 233648 h 411985"/>
              <a:gd name="connsiteX54" fmla="*/ 141509 w 429564"/>
              <a:gd name="connsiteY54" fmla="*/ 225587 h 411985"/>
              <a:gd name="connsiteX55" fmla="*/ 170628 w 429564"/>
              <a:gd name="connsiteY55" fmla="*/ 264999 h 411985"/>
              <a:gd name="connsiteX56" fmla="*/ 175331 w 429564"/>
              <a:gd name="connsiteY56" fmla="*/ 272389 h 411985"/>
              <a:gd name="connsiteX57" fmla="*/ 195267 w 429564"/>
              <a:gd name="connsiteY57" fmla="*/ 293215 h 411985"/>
              <a:gd name="connsiteX58" fmla="*/ 193475 w 429564"/>
              <a:gd name="connsiteY58" fmla="*/ 324118 h 411985"/>
              <a:gd name="connsiteX59" fmla="*/ 194147 w 429564"/>
              <a:gd name="connsiteY59" fmla="*/ 324789 h 411985"/>
              <a:gd name="connsiteX60" fmla="*/ 216099 w 429564"/>
              <a:gd name="connsiteY60" fmla="*/ 358380 h 411985"/>
              <a:gd name="connsiteX61" fmla="*/ 217667 w 429564"/>
              <a:gd name="connsiteY61" fmla="*/ 361515 h 411985"/>
              <a:gd name="connsiteX62" fmla="*/ 238722 w 429564"/>
              <a:gd name="connsiteY62" fmla="*/ 382341 h 411985"/>
              <a:gd name="connsiteX63" fmla="*/ 248802 w 429564"/>
              <a:gd name="connsiteY63" fmla="*/ 385924 h 411985"/>
              <a:gd name="connsiteX64" fmla="*/ 258881 w 429564"/>
              <a:gd name="connsiteY64" fmla="*/ 377862 h 411985"/>
              <a:gd name="connsiteX65" fmla="*/ 255746 w 429564"/>
              <a:gd name="connsiteY65" fmla="*/ 364874 h 411985"/>
              <a:gd name="connsiteX66" fmla="*/ 235362 w 429564"/>
              <a:gd name="connsiteY66" fmla="*/ 344496 h 411985"/>
              <a:gd name="connsiteX67" fmla="*/ 231106 w 429564"/>
              <a:gd name="connsiteY67" fmla="*/ 333075 h 411985"/>
              <a:gd name="connsiteX68" fmla="*/ 239394 w 429564"/>
              <a:gd name="connsiteY68" fmla="*/ 322998 h 411985"/>
              <a:gd name="connsiteX69" fmla="*/ 252834 w 429564"/>
              <a:gd name="connsiteY69" fmla="*/ 326133 h 411985"/>
              <a:gd name="connsiteX70" fmla="*/ 275681 w 429564"/>
              <a:gd name="connsiteY70" fmla="*/ 348974 h 411985"/>
              <a:gd name="connsiteX71" fmla="*/ 288673 w 429564"/>
              <a:gd name="connsiteY71" fmla="*/ 352557 h 411985"/>
              <a:gd name="connsiteX72" fmla="*/ 293377 w 429564"/>
              <a:gd name="connsiteY72" fmla="*/ 331731 h 411985"/>
              <a:gd name="connsiteX73" fmla="*/ 270529 w 429564"/>
              <a:gd name="connsiteY73" fmla="*/ 308890 h 411985"/>
              <a:gd name="connsiteX74" fmla="*/ 267393 w 429564"/>
              <a:gd name="connsiteY74" fmla="*/ 294782 h 411985"/>
              <a:gd name="connsiteX75" fmla="*/ 288448 w 429564"/>
              <a:gd name="connsiteY75" fmla="*/ 290975 h 411985"/>
              <a:gd name="connsiteX76" fmla="*/ 314432 w 429564"/>
              <a:gd name="connsiteY76" fmla="*/ 316952 h 411985"/>
              <a:gd name="connsiteX77" fmla="*/ 329216 w 429564"/>
              <a:gd name="connsiteY77" fmla="*/ 319191 h 411985"/>
              <a:gd name="connsiteX78" fmla="*/ 335263 w 429564"/>
              <a:gd name="connsiteY78" fmla="*/ 305755 h 411985"/>
              <a:gd name="connsiteX79" fmla="*/ 331007 w 429564"/>
              <a:gd name="connsiteY79" fmla="*/ 298365 h 411985"/>
              <a:gd name="connsiteX80" fmla="*/ 305696 w 429564"/>
              <a:gd name="connsiteY80" fmla="*/ 272837 h 411985"/>
              <a:gd name="connsiteX81" fmla="*/ 303680 w 429564"/>
              <a:gd name="connsiteY81" fmla="*/ 257385 h 411985"/>
              <a:gd name="connsiteX82" fmla="*/ 317792 w 429564"/>
              <a:gd name="connsiteY82" fmla="*/ 251787 h 411985"/>
              <a:gd name="connsiteX83" fmla="*/ 325407 w 429564"/>
              <a:gd name="connsiteY83" fmla="*/ 256713 h 411985"/>
              <a:gd name="connsiteX84" fmla="*/ 353631 w 429564"/>
              <a:gd name="connsiteY84" fmla="*/ 284705 h 411985"/>
              <a:gd name="connsiteX85" fmla="*/ 374462 w 429564"/>
              <a:gd name="connsiteY85" fmla="*/ 279555 h 411985"/>
              <a:gd name="connsiteX86" fmla="*/ 369758 w 429564"/>
              <a:gd name="connsiteY86" fmla="*/ 265671 h 411985"/>
              <a:gd name="connsiteX87" fmla="*/ 242978 w 429564"/>
              <a:gd name="connsiteY87" fmla="*/ 138924 h 411985"/>
              <a:gd name="connsiteX88" fmla="*/ 240066 w 429564"/>
              <a:gd name="connsiteY88" fmla="*/ 136460 h 411985"/>
              <a:gd name="connsiteX89" fmla="*/ 237154 w 429564"/>
              <a:gd name="connsiteY89" fmla="*/ 140267 h 411985"/>
              <a:gd name="connsiteX90" fmla="*/ 205571 w 429564"/>
              <a:gd name="connsiteY90" fmla="*/ 171842 h 411985"/>
              <a:gd name="connsiteX91" fmla="*/ 162564 w 429564"/>
              <a:gd name="connsiteY91" fmla="*/ 180352 h 411985"/>
              <a:gd name="connsiteX92" fmla="*/ 151140 w 429564"/>
              <a:gd name="connsiteY92" fmla="*/ 118546 h 411985"/>
              <a:gd name="connsiteX93" fmla="*/ 195491 w 429564"/>
              <a:gd name="connsiteY93" fmla="*/ 74206 h 411985"/>
              <a:gd name="connsiteX94" fmla="*/ 199523 w 429564"/>
              <a:gd name="connsiteY94" fmla="*/ 71967 h 411985"/>
              <a:gd name="connsiteX95" fmla="*/ 365055 w 429564"/>
              <a:gd name="connsiteY95" fmla="*/ 155943 h 411985"/>
              <a:gd name="connsiteX96" fmla="*/ 364383 w 429564"/>
              <a:gd name="connsiteY96" fmla="*/ 154823 h 411985"/>
              <a:gd name="connsiteX97" fmla="*/ 274337 w 429564"/>
              <a:gd name="connsiteY97" fmla="*/ 64801 h 411985"/>
              <a:gd name="connsiteX98" fmla="*/ 270081 w 429564"/>
              <a:gd name="connsiteY98" fmla="*/ 63682 h 411985"/>
              <a:gd name="connsiteX99" fmla="*/ 231778 w 429564"/>
              <a:gd name="connsiteY99" fmla="*/ 75326 h 411985"/>
              <a:gd name="connsiteX100" fmla="*/ 228642 w 429564"/>
              <a:gd name="connsiteY100" fmla="*/ 77118 h 411985"/>
              <a:gd name="connsiteX101" fmla="*/ 169284 w 429564"/>
              <a:gd name="connsiteY101" fmla="*/ 136684 h 411985"/>
              <a:gd name="connsiteX102" fmla="*/ 166148 w 429564"/>
              <a:gd name="connsiteY102" fmla="*/ 149449 h 411985"/>
              <a:gd name="connsiteX103" fmla="*/ 188099 w 429564"/>
              <a:gd name="connsiteY103" fmla="*/ 154151 h 411985"/>
              <a:gd name="connsiteX104" fmla="*/ 230210 w 429564"/>
              <a:gd name="connsiteY104" fmla="*/ 112051 h 411985"/>
              <a:gd name="connsiteX105" fmla="*/ 252386 w 429564"/>
              <a:gd name="connsiteY105" fmla="*/ 112051 h 411985"/>
              <a:gd name="connsiteX106" fmla="*/ 333247 w 429564"/>
              <a:gd name="connsiteY106" fmla="*/ 192892 h 411985"/>
              <a:gd name="connsiteX107" fmla="*/ 336607 w 429564"/>
              <a:gd name="connsiteY107" fmla="*/ 196027 h 411985"/>
              <a:gd name="connsiteX108" fmla="*/ 365055 w 429564"/>
              <a:gd name="connsiteY108" fmla="*/ 155943 h 411985"/>
              <a:gd name="connsiteX109" fmla="*/ 48327 w 429564"/>
              <a:gd name="connsiteY109" fmla="*/ 150792 h 411985"/>
              <a:gd name="connsiteX110" fmla="*/ 151140 w 429564"/>
              <a:gd name="connsiteY110" fmla="*/ 48006 h 411985"/>
              <a:gd name="connsiteX111" fmla="*/ 134789 w 429564"/>
              <a:gd name="connsiteY111" fmla="*/ 31659 h 411985"/>
              <a:gd name="connsiteX112" fmla="*/ 31975 w 429564"/>
              <a:gd name="connsiteY112" fmla="*/ 134445 h 411985"/>
              <a:gd name="connsiteX113" fmla="*/ 48327 w 429564"/>
              <a:gd name="connsiteY113" fmla="*/ 150792 h 411985"/>
              <a:gd name="connsiteX114" fmla="*/ 397758 w 429564"/>
              <a:gd name="connsiteY114" fmla="*/ 119218 h 411985"/>
              <a:gd name="connsiteX115" fmla="*/ 311072 w 429564"/>
              <a:gd name="connsiteY115" fmla="*/ 32555 h 411985"/>
              <a:gd name="connsiteX116" fmla="*/ 294945 w 429564"/>
              <a:gd name="connsiteY116" fmla="*/ 48678 h 411985"/>
              <a:gd name="connsiteX117" fmla="*/ 381630 w 429564"/>
              <a:gd name="connsiteY117" fmla="*/ 135341 h 411985"/>
              <a:gd name="connsiteX118" fmla="*/ 397758 w 429564"/>
              <a:gd name="connsiteY118" fmla="*/ 119218 h 411985"/>
              <a:gd name="connsiteX119" fmla="*/ 132772 w 429564"/>
              <a:gd name="connsiteY119" fmla="*/ 249100 h 411985"/>
              <a:gd name="connsiteX120" fmla="*/ 123813 w 429564"/>
              <a:gd name="connsiteY120" fmla="*/ 254250 h 411985"/>
              <a:gd name="connsiteX121" fmla="*/ 104102 w 429564"/>
              <a:gd name="connsiteY121" fmla="*/ 273732 h 411985"/>
              <a:gd name="connsiteX122" fmla="*/ 88646 w 429564"/>
              <a:gd name="connsiteY122" fmla="*/ 289184 h 411985"/>
              <a:gd name="connsiteX123" fmla="*/ 88422 w 429564"/>
              <a:gd name="connsiteY123" fmla="*/ 306203 h 411985"/>
              <a:gd name="connsiteX124" fmla="*/ 105445 w 429564"/>
              <a:gd name="connsiteY124" fmla="*/ 307323 h 411985"/>
              <a:gd name="connsiteX125" fmla="*/ 142404 w 429564"/>
              <a:gd name="connsiteY125" fmla="*/ 270373 h 411985"/>
              <a:gd name="connsiteX126" fmla="*/ 144196 w 429564"/>
              <a:gd name="connsiteY126" fmla="*/ 257161 h 411985"/>
              <a:gd name="connsiteX127" fmla="*/ 132772 w 429564"/>
              <a:gd name="connsiteY127" fmla="*/ 249100 h 411985"/>
              <a:gd name="connsiteX128" fmla="*/ 120005 w 429564"/>
              <a:gd name="connsiteY128" fmla="*/ 332851 h 411985"/>
              <a:gd name="connsiteX129" fmla="*/ 128069 w 429564"/>
              <a:gd name="connsiteY129" fmla="*/ 344496 h 411985"/>
              <a:gd name="connsiteX130" fmla="*/ 141956 w 429564"/>
              <a:gd name="connsiteY130" fmla="*/ 341808 h 411985"/>
              <a:gd name="connsiteX131" fmla="*/ 168388 w 429564"/>
              <a:gd name="connsiteY131" fmla="*/ 315384 h 411985"/>
              <a:gd name="connsiteX132" fmla="*/ 168612 w 429564"/>
              <a:gd name="connsiteY132" fmla="*/ 297693 h 411985"/>
              <a:gd name="connsiteX133" fmla="*/ 150692 w 429564"/>
              <a:gd name="connsiteY133" fmla="*/ 297917 h 411985"/>
              <a:gd name="connsiteX134" fmla="*/ 124709 w 429564"/>
              <a:gd name="connsiteY134" fmla="*/ 324118 h 411985"/>
              <a:gd name="connsiteX135" fmla="*/ 120005 w 429564"/>
              <a:gd name="connsiteY135" fmla="*/ 332851 h 411985"/>
              <a:gd name="connsiteX136" fmla="*/ 168836 w 429564"/>
              <a:gd name="connsiteY136" fmla="*/ 381669 h 411985"/>
              <a:gd name="connsiteX137" fmla="*/ 176003 w 429564"/>
              <a:gd name="connsiteY137" fmla="*/ 378758 h 411985"/>
              <a:gd name="connsiteX138" fmla="*/ 188099 w 429564"/>
              <a:gd name="connsiteY138" fmla="*/ 366665 h 411985"/>
              <a:gd name="connsiteX139" fmla="*/ 186755 w 429564"/>
              <a:gd name="connsiteY139" fmla="*/ 350318 h 411985"/>
              <a:gd name="connsiteX140" fmla="*/ 169956 w 429564"/>
              <a:gd name="connsiteY140" fmla="*/ 350094 h 411985"/>
              <a:gd name="connsiteX141" fmla="*/ 159204 w 429564"/>
              <a:gd name="connsiteY141" fmla="*/ 360843 h 411985"/>
              <a:gd name="connsiteX142" fmla="*/ 157412 w 429564"/>
              <a:gd name="connsiteY142" fmla="*/ 374055 h 411985"/>
              <a:gd name="connsiteX143" fmla="*/ 168836 w 429564"/>
              <a:gd name="connsiteY143" fmla="*/ 381669 h 411985"/>
              <a:gd name="connsiteX144" fmla="*/ 63111 w 429564"/>
              <a:gd name="connsiteY144" fmla="*/ 274628 h 411985"/>
              <a:gd name="connsiteX145" fmla="*/ 68263 w 429564"/>
              <a:gd name="connsiteY145" fmla="*/ 272837 h 411985"/>
              <a:gd name="connsiteX146" fmla="*/ 81702 w 429564"/>
              <a:gd name="connsiteY146" fmla="*/ 259177 h 411985"/>
              <a:gd name="connsiteX147" fmla="*/ 79686 w 429564"/>
              <a:gd name="connsiteY147" fmla="*/ 244397 h 411985"/>
              <a:gd name="connsiteX148" fmla="*/ 64006 w 429564"/>
              <a:gd name="connsiteY148" fmla="*/ 243277 h 411985"/>
              <a:gd name="connsiteX149" fmla="*/ 52135 w 429564"/>
              <a:gd name="connsiteY149" fmla="*/ 254922 h 411985"/>
              <a:gd name="connsiteX150" fmla="*/ 51239 w 429564"/>
              <a:gd name="connsiteY150" fmla="*/ 267910 h 411985"/>
              <a:gd name="connsiteX151" fmla="*/ 63111 w 429564"/>
              <a:gd name="connsiteY151" fmla="*/ 274628 h 41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29564" h="411985">
                <a:moveTo>
                  <a:pt x="429565" y="123024"/>
                </a:moveTo>
                <a:cubicBezTo>
                  <a:pt x="424189" y="128847"/>
                  <a:pt x="419261" y="135341"/>
                  <a:pt x="413214" y="140715"/>
                </a:cubicBezTo>
                <a:cubicBezTo>
                  <a:pt x="389246" y="161765"/>
                  <a:pt x="373342" y="189309"/>
                  <a:pt x="354303" y="215285"/>
                </a:cubicBezTo>
                <a:cubicBezTo>
                  <a:pt x="358111" y="218868"/>
                  <a:pt x="361695" y="222228"/>
                  <a:pt x="365278" y="225587"/>
                </a:cubicBezTo>
                <a:cubicBezTo>
                  <a:pt x="373566" y="233648"/>
                  <a:pt x="381854" y="241710"/>
                  <a:pt x="389694" y="250219"/>
                </a:cubicBezTo>
                <a:cubicBezTo>
                  <a:pt x="399774" y="260968"/>
                  <a:pt x="402910" y="273732"/>
                  <a:pt x="398654" y="287616"/>
                </a:cubicBezTo>
                <a:cubicBezTo>
                  <a:pt x="394398" y="301724"/>
                  <a:pt x="384318" y="310234"/>
                  <a:pt x="369983" y="313369"/>
                </a:cubicBezTo>
                <a:cubicBezTo>
                  <a:pt x="367071" y="314041"/>
                  <a:pt x="364158" y="314041"/>
                  <a:pt x="361023" y="314265"/>
                </a:cubicBezTo>
                <a:cubicBezTo>
                  <a:pt x="359231" y="323446"/>
                  <a:pt x="354975" y="331284"/>
                  <a:pt x="347807" y="337330"/>
                </a:cubicBezTo>
                <a:cubicBezTo>
                  <a:pt x="340639" y="343376"/>
                  <a:pt x="332127" y="345839"/>
                  <a:pt x="322496" y="346511"/>
                </a:cubicBezTo>
                <a:cubicBezTo>
                  <a:pt x="320704" y="355916"/>
                  <a:pt x="316672" y="363754"/>
                  <a:pt x="309504" y="369800"/>
                </a:cubicBezTo>
                <a:cubicBezTo>
                  <a:pt x="302336" y="375847"/>
                  <a:pt x="294048" y="378534"/>
                  <a:pt x="284641" y="378982"/>
                </a:cubicBezTo>
                <a:cubicBezTo>
                  <a:pt x="283073" y="387939"/>
                  <a:pt x="279489" y="395553"/>
                  <a:pt x="272993" y="401599"/>
                </a:cubicBezTo>
                <a:cubicBezTo>
                  <a:pt x="258433" y="415259"/>
                  <a:pt x="236482" y="415483"/>
                  <a:pt x="221699" y="402047"/>
                </a:cubicBezTo>
                <a:cubicBezTo>
                  <a:pt x="216099" y="396897"/>
                  <a:pt x="211170" y="391074"/>
                  <a:pt x="205123" y="384580"/>
                </a:cubicBezTo>
                <a:cubicBezTo>
                  <a:pt x="201091" y="388835"/>
                  <a:pt x="198179" y="392642"/>
                  <a:pt x="194595" y="396001"/>
                </a:cubicBezTo>
                <a:cubicBezTo>
                  <a:pt x="183843" y="405854"/>
                  <a:pt x="171076" y="409213"/>
                  <a:pt x="156964" y="404734"/>
                </a:cubicBezTo>
                <a:cubicBezTo>
                  <a:pt x="143076" y="400256"/>
                  <a:pt x="134341" y="390402"/>
                  <a:pt x="131205" y="375847"/>
                </a:cubicBezTo>
                <a:cubicBezTo>
                  <a:pt x="130981" y="374279"/>
                  <a:pt x="130757" y="372935"/>
                  <a:pt x="130532" y="371144"/>
                </a:cubicBezTo>
                <a:cubicBezTo>
                  <a:pt x="127845" y="370696"/>
                  <a:pt x="125157" y="370248"/>
                  <a:pt x="122469" y="369576"/>
                </a:cubicBezTo>
                <a:cubicBezTo>
                  <a:pt x="107462" y="364650"/>
                  <a:pt x="98278" y="354797"/>
                  <a:pt x="95590" y="339121"/>
                </a:cubicBezTo>
                <a:cubicBezTo>
                  <a:pt x="95142" y="336882"/>
                  <a:pt x="94693" y="335538"/>
                  <a:pt x="92006" y="335090"/>
                </a:cubicBezTo>
                <a:cubicBezTo>
                  <a:pt x="72742" y="331284"/>
                  <a:pt x="61991" y="319639"/>
                  <a:pt x="59303" y="300157"/>
                </a:cubicBezTo>
                <a:cubicBezTo>
                  <a:pt x="57287" y="299709"/>
                  <a:pt x="55047" y="299485"/>
                  <a:pt x="53031" y="299037"/>
                </a:cubicBezTo>
                <a:cubicBezTo>
                  <a:pt x="24807" y="292319"/>
                  <a:pt x="14280" y="258281"/>
                  <a:pt x="33767" y="237007"/>
                </a:cubicBezTo>
                <a:cubicBezTo>
                  <a:pt x="38023" y="232528"/>
                  <a:pt x="42503" y="228498"/>
                  <a:pt x="46759" y="224019"/>
                </a:cubicBezTo>
                <a:cubicBezTo>
                  <a:pt x="47655" y="223123"/>
                  <a:pt x="48327" y="221108"/>
                  <a:pt x="48103" y="219988"/>
                </a:cubicBezTo>
                <a:cubicBezTo>
                  <a:pt x="44743" y="206328"/>
                  <a:pt x="41159" y="192668"/>
                  <a:pt x="37575" y="179232"/>
                </a:cubicBezTo>
                <a:cubicBezTo>
                  <a:pt x="37127" y="177441"/>
                  <a:pt x="35783" y="175425"/>
                  <a:pt x="34439" y="174082"/>
                </a:cubicBezTo>
                <a:cubicBezTo>
                  <a:pt x="24584" y="164228"/>
                  <a:pt x="14728" y="154375"/>
                  <a:pt x="4872" y="144522"/>
                </a:cubicBezTo>
                <a:cubicBezTo>
                  <a:pt x="-1624" y="138028"/>
                  <a:pt x="-1624" y="130862"/>
                  <a:pt x="4872" y="124368"/>
                </a:cubicBezTo>
                <a:cubicBezTo>
                  <a:pt x="44743" y="84508"/>
                  <a:pt x="84390" y="44871"/>
                  <a:pt x="124261" y="5011"/>
                </a:cubicBezTo>
                <a:cubicBezTo>
                  <a:pt x="130981" y="-1707"/>
                  <a:pt x="137924" y="-1707"/>
                  <a:pt x="144644" y="5235"/>
                </a:cubicBezTo>
                <a:cubicBezTo>
                  <a:pt x="154500" y="14864"/>
                  <a:pt x="164132" y="24717"/>
                  <a:pt x="173988" y="34570"/>
                </a:cubicBezTo>
                <a:cubicBezTo>
                  <a:pt x="175780" y="36362"/>
                  <a:pt x="178020" y="37705"/>
                  <a:pt x="180260" y="38377"/>
                </a:cubicBezTo>
                <a:cubicBezTo>
                  <a:pt x="193251" y="42632"/>
                  <a:pt x="206019" y="46887"/>
                  <a:pt x="219234" y="50917"/>
                </a:cubicBezTo>
                <a:cubicBezTo>
                  <a:pt x="221250" y="51589"/>
                  <a:pt x="223938" y="51589"/>
                  <a:pt x="225954" y="50917"/>
                </a:cubicBezTo>
                <a:cubicBezTo>
                  <a:pt x="239394" y="46887"/>
                  <a:pt x="252609" y="42856"/>
                  <a:pt x="265825" y="38601"/>
                </a:cubicBezTo>
                <a:cubicBezTo>
                  <a:pt x="267841" y="37929"/>
                  <a:pt x="269857" y="36810"/>
                  <a:pt x="271425" y="35242"/>
                </a:cubicBezTo>
                <a:cubicBezTo>
                  <a:pt x="281281" y="25613"/>
                  <a:pt x="290913" y="15760"/>
                  <a:pt x="300768" y="5906"/>
                </a:cubicBezTo>
                <a:cubicBezTo>
                  <a:pt x="307488" y="-812"/>
                  <a:pt x="314432" y="-812"/>
                  <a:pt x="321152" y="5906"/>
                </a:cubicBezTo>
                <a:cubicBezTo>
                  <a:pt x="355647" y="40392"/>
                  <a:pt x="390142" y="74655"/>
                  <a:pt x="424413" y="109141"/>
                </a:cubicBezTo>
                <a:cubicBezTo>
                  <a:pt x="426205" y="110932"/>
                  <a:pt x="427549" y="113171"/>
                  <a:pt x="429117" y="115411"/>
                </a:cubicBezTo>
                <a:cubicBezTo>
                  <a:pt x="429565" y="117874"/>
                  <a:pt x="429565" y="120337"/>
                  <a:pt x="429565" y="123024"/>
                </a:cubicBezTo>
                <a:close/>
                <a:moveTo>
                  <a:pt x="199523" y="71967"/>
                </a:moveTo>
                <a:cubicBezTo>
                  <a:pt x="199299" y="71519"/>
                  <a:pt x="198851" y="70847"/>
                  <a:pt x="198627" y="70400"/>
                </a:cubicBezTo>
                <a:cubicBezTo>
                  <a:pt x="191011" y="67936"/>
                  <a:pt x="183620" y="65473"/>
                  <a:pt x="176003" y="63234"/>
                </a:cubicBezTo>
                <a:cubicBezTo>
                  <a:pt x="174883" y="62786"/>
                  <a:pt x="172868" y="63682"/>
                  <a:pt x="171748" y="64577"/>
                </a:cubicBezTo>
                <a:cubicBezTo>
                  <a:pt x="136132" y="100183"/>
                  <a:pt x="100293" y="135789"/>
                  <a:pt x="64903" y="171394"/>
                </a:cubicBezTo>
                <a:cubicBezTo>
                  <a:pt x="63783" y="172514"/>
                  <a:pt x="63111" y="174753"/>
                  <a:pt x="63558" y="176097"/>
                </a:cubicBezTo>
                <a:cubicBezTo>
                  <a:pt x="66694" y="188637"/>
                  <a:pt x="70054" y="201178"/>
                  <a:pt x="73414" y="213718"/>
                </a:cubicBezTo>
                <a:cubicBezTo>
                  <a:pt x="73638" y="214614"/>
                  <a:pt x="74758" y="215733"/>
                  <a:pt x="75654" y="215957"/>
                </a:cubicBezTo>
                <a:cubicBezTo>
                  <a:pt x="88870" y="217973"/>
                  <a:pt x="98502" y="225139"/>
                  <a:pt x="104997" y="236783"/>
                </a:cubicBezTo>
                <a:cubicBezTo>
                  <a:pt x="106342" y="235664"/>
                  <a:pt x="107462" y="234768"/>
                  <a:pt x="108582" y="233648"/>
                </a:cubicBezTo>
                <a:cubicBezTo>
                  <a:pt x="118213" y="225587"/>
                  <a:pt x="129189" y="222675"/>
                  <a:pt x="141509" y="225587"/>
                </a:cubicBezTo>
                <a:cubicBezTo>
                  <a:pt x="160100" y="229841"/>
                  <a:pt x="171971" y="245741"/>
                  <a:pt x="170628" y="264999"/>
                </a:cubicBezTo>
                <a:cubicBezTo>
                  <a:pt x="170404" y="269254"/>
                  <a:pt x="171300" y="270821"/>
                  <a:pt x="175331" y="272389"/>
                </a:cubicBezTo>
                <a:cubicBezTo>
                  <a:pt x="184963" y="276420"/>
                  <a:pt x="191459" y="283585"/>
                  <a:pt x="195267" y="293215"/>
                </a:cubicBezTo>
                <a:cubicBezTo>
                  <a:pt x="199299" y="303740"/>
                  <a:pt x="198403" y="314265"/>
                  <a:pt x="193475" y="324118"/>
                </a:cubicBezTo>
                <a:cubicBezTo>
                  <a:pt x="193699" y="324566"/>
                  <a:pt x="193923" y="324789"/>
                  <a:pt x="194147" y="324789"/>
                </a:cubicBezTo>
                <a:cubicBezTo>
                  <a:pt x="207810" y="331731"/>
                  <a:pt x="215427" y="342928"/>
                  <a:pt x="216099" y="358380"/>
                </a:cubicBezTo>
                <a:cubicBezTo>
                  <a:pt x="216099" y="359499"/>
                  <a:pt x="216994" y="360843"/>
                  <a:pt x="217667" y="361515"/>
                </a:cubicBezTo>
                <a:cubicBezTo>
                  <a:pt x="224610" y="368681"/>
                  <a:pt x="231330" y="375847"/>
                  <a:pt x="238722" y="382341"/>
                </a:cubicBezTo>
                <a:cubicBezTo>
                  <a:pt x="241186" y="384580"/>
                  <a:pt x="245442" y="385924"/>
                  <a:pt x="248802" y="385924"/>
                </a:cubicBezTo>
                <a:cubicBezTo>
                  <a:pt x="253729" y="385924"/>
                  <a:pt x="257313" y="382789"/>
                  <a:pt x="258881" y="377862"/>
                </a:cubicBezTo>
                <a:cubicBezTo>
                  <a:pt x="260449" y="372935"/>
                  <a:pt x="259553" y="368457"/>
                  <a:pt x="255746" y="364874"/>
                </a:cubicBezTo>
                <a:cubicBezTo>
                  <a:pt x="249026" y="357932"/>
                  <a:pt x="242082" y="351214"/>
                  <a:pt x="235362" y="344496"/>
                </a:cubicBezTo>
                <a:cubicBezTo>
                  <a:pt x="232226" y="341361"/>
                  <a:pt x="230434" y="337554"/>
                  <a:pt x="231106" y="333075"/>
                </a:cubicBezTo>
                <a:cubicBezTo>
                  <a:pt x="232002" y="328148"/>
                  <a:pt x="234690" y="324566"/>
                  <a:pt x="239394" y="322998"/>
                </a:cubicBezTo>
                <a:cubicBezTo>
                  <a:pt x="244546" y="321207"/>
                  <a:pt x="249026" y="322550"/>
                  <a:pt x="252834" y="326133"/>
                </a:cubicBezTo>
                <a:cubicBezTo>
                  <a:pt x="260449" y="333747"/>
                  <a:pt x="268065" y="341361"/>
                  <a:pt x="275681" y="348974"/>
                </a:cubicBezTo>
                <a:cubicBezTo>
                  <a:pt x="279265" y="352557"/>
                  <a:pt x="283745" y="353901"/>
                  <a:pt x="288673" y="352557"/>
                </a:cubicBezTo>
                <a:cubicBezTo>
                  <a:pt x="297857" y="349646"/>
                  <a:pt x="300320" y="338897"/>
                  <a:pt x="293377" y="331731"/>
                </a:cubicBezTo>
                <a:cubicBezTo>
                  <a:pt x="285985" y="324118"/>
                  <a:pt x="278145" y="316504"/>
                  <a:pt x="270529" y="308890"/>
                </a:cubicBezTo>
                <a:cubicBezTo>
                  <a:pt x="266497" y="304859"/>
                  <a:pt x="265377" y="299933"/>
                  <a:pt x="267393" y="294782"/>
                </a:cubicBezTo>
                <a:cubicBezTo>
                  <a:pt x="270753" y="286049"/>
                  <a:pt x="281281" y="284257"/>
                  <a:pt x="288448" y="290975"/>
                </a:cubicBezTo>
                <a:cubicBezTo>
                  <a:pt x="297184" y="299485"/>
                  <a:pt x="305696" y="308442"/>
                  <a:pt x="314432" y="316952"/>
                </a:cubicBezTo>
                <a:cubicBezTo>
                  <a:pt x="318464" y="320983"/>
                  <a:pt x="324287" y="321654"/>
                  <a:pt x="329216" y="319191"/>
                </a:cubicBezTo>
                <a:cubicBezTo>
                  <a:pt x="333919" y="316728"/>
                  <a:pt x="336831" y="311353"/>
                  <a:pt x="335263" y="305755"/>
                </a:cubicBezTo>
                <a:cubicBezTo>
                  <a:pt x="334591" y="303068"/>
                  <a:pt x="332799" y="300381"/>
                  <a:pt x="331007" y="298365"/>
                </a:cubicBezTo>
                <a:cubicBezTo>
                  <a:pt x="322720" y="289632"/>
                  <a:pt x="313984" y="281346"/>
                  <a:pt x="305696" y="272837"/>
                </a:cubicBezTo>
                <a:cubicBezTo>
                  <a:pt x="301440" y="268358"/>
                  <a:pt x="300768" y="262536"/>
                  <a:pt x="303680" y="257385"/>
                </a:cubicBezTo>
                <a:cubicBezTo>
                  <a:pt x="306368" y="252683"/>
                  <a:pt x="312416" y="249995"/>
                  <a:pt x="317792" y="251787"/>
                </a:cubicBezTo>
                <a:cubicBezTo>
                  <a:pt x="320480" y="252683"/>
                  <a:pt x="323167" y="254698"/>
                  <a:pt x="325407" y="256713"/>
                </a:cubicBezTo>
                <a:cubicBezTo>
                  <a:pt x="334816" y="265895"/>
                  <a:pt x="344223" y="275524"/>
                  <a:pt x="353631" y="284705"/>
                </a:cubicBezTo>
                <a:cubicBezTo>
                  <a:pt x="360799" y="291647"/>
                  <a:pt x="371775" y="288736"/>
                  <a:pt x="374462" y="279555"/>
                </a:cubicBezTo>
                <a:cubicBezTo>
                  <a:pt x="376030" y="273956"/>
                  <a:pt x="373790" y="269702"/>
                  <a:pt x="369758" y="265671"/>
                </a:cubicBezTo>
                <a:cubicBezTo>
                  <a:pt x="327424" y="223571"/>
                  <a:pt x="285313" y="181247"/>
                  <a:pt x="242978" y="138924"/>
                </a:cubicBezTo>
                <a:cubicBezTo>
                  <a:pt x="242306" y="138252"/>
                  <a:pt x="241634" y="137580"/>
                  <a:pt x="240066" y="136460"/>
                </a:cubicBezTo>
                <a:cubicBezTo>
                  <a:pt x="238946" y="137804"/>
                  <a:pt x="238274" y="139148"/>
                  <a:pt x="237154" y="140267"/>
                </a:cubicBezTo>
                <a:cubicBezTo>
                  <a:pt x="226626" y="150792"/>
                  <a:pt x="216099" y="161541"/>
                  <a:pt x="205571" y="171842"/>
                </a:cubicBezTo>
                <a:cubicBezTo>
                  <a:pt x="193475" y="183711"/>
                  <a:pt x="177348" y="186846"/>
                  <a:pt x="162564" y="180352"/>
                </a:cubicBezTo>
                <a:cubicBezTo>
                  <a:pt x="138149" y="169379"/>
                  <a:pt x="132101" y="138252"/>
                  <a:pt x="151140" y="118546"/>
                </a:cubicBezTo>
                <a:cubicBezTo>
                  <a:pt x="165700" y="103542"/>
                  <a:pt x="180708" y="88986"/>
                  <a:pt x="195491" y="74206"/>
                </a:cubicBezTo>
                <a:cubicBezTo>
                  <a:pt x="196835" y="73535"/>
                  <a:pt x="198179" y="72863"/>
                  <a:pt x="199523" y="71967"/>
                </a:cubicBezTo>
                <a:close/>
                <a:moveTo>
                  <a:pt x="365055" y="155943"/>
                </a:moveTo>
                <a:cubicBezTo>
                  <a:pt x="364831" y="155271"/>
                  <a:pt x="364606" y="155047"/>
                  <a:pt x="364383" y="154823"/>
                </a:cubicBezTo>
                <a:cubicBezTo>
                  <a:pt x="334367" y="124816"/>
                  <a:pt x="304352" y="94809"/>
                  <a:pt x="274337" y="64801"/>
                </a:cubicBezTo>
                <a:cubicBezTo>
                  <a:pt x="273441" y="63906"/>
                  <a:pt x="271201" y="63458"/>
                  <a:pt x="270081" y="63682"/>
                </a:cubicBezTo>
                <a:cubicBezTo>
                  <a:pt x="257313" y="67488"/>
                  <a:pt x="244546" y="71295"/>
                  <a:pt x="231778" y="75326"/>
                </a:cubicBezTo>
                <a:cubicBezTo>
                  <a:pt x="230658" y="75774"/>
                  <a:pt x="229314" y="76222"/>
                  <a:pt x="228642" y="77118"/>
                </a:cubicBezTo>
                <a:cubicBezTo>
                  <a:pt x="208707" y="97048"/>
                  <a:pt x="188995" y="116754"/>
                  <a:pt x="169284" y="136684"/>
                </a:cubicBezTo>
                <a:cubicBezTo>
                  <a:pt x="165700" y="140267"/>
                  <a:pt x="164804" y="144746"/>
                  <a:pt x="166148" y="149449"/>
                </a:cubicBezTo>
                <a:cubicBezTo>
                  <a:pt x="169060" y="159078"/>
                  <a:pt x="180483" y="161541"/>
                  <a:pt x="188099" y="154151"/>
                </a:cubicBezTo>
                <a:cubicBezTo>
                  <a:pt x="202211" y="140267"/>
                  <a:pt x="216099" y="126159"/>
                  <a:pt x="230210" y="112051"/>
                </a:cubicBezTo>
                <a:cubicBezTo>
                  <a:pt x="238050" y="104214"/>
                  <a:pt x="244546" y="104214"/>
                  <a:pt x="252386" y="112051"/>
                </a:cubicBezTo>
                <a:cubicBezTo>
                  <a:pt x="279265" y="138924"/>
                  <a:pt x="306368" y="166020"/>
                  <a:pt x="333247" y="192892"/>
                </a:cubicBezTo>
                <a:cubicBezTo>
                  <a:pt x="334367" y="194012"/>
                  <a:pt x="335263" y="194907"/>
                  <a:pt x="336607" y="196027"/>
                </a:cubicBezTo>
                <a:cubicBezTo>
                  <a:pt x="346015" y="182815"/>
                  <a:pt x="355423" y="169379"/>
                  <a:pt x="365055" y="155943"/>
                </a:cubicBezTo>
                <a:close/>
                <a:moveTo>
                  <a:pt x="48327" y="150792"/>
                </a:moveTo>
                <a:cubicBezTo>
                  <a:pt x="82598" y="116530"/>
                  <a:pt x="117093" y="82044"/>
                  <a:pt x="151140" y="48006"/>
                </a:cubicBezTo>
                <a:cubicBezTo>
                  <a:pt x="145764" y="42632"/>
                  <a:pt x="140164" y="37033"/>
                  <a:pt x="134789" y="31659"/>
                </a:cubicBezTo>
                <a:cubicBezTo>
                  <a:pt x="100742" y="65697"/>
                  <a:pt x="66246" y="100183"/>
                  <a:pt x="31975" y="134445"/>
                </a:cubicBezTo>
                <a:cubicBezTo>
                  <a:pt x="37351" y="139819"/>
                  <a:pt x="43175" y="145418"/>
                  <a:pt x="48327" y="150792"/>
                </a:cubicBezTo>
                <a:close/>
                <a:moveTo>
                  <a:pt x="397758" y="119218"/>
                </a:moveTo>
                <a:cubicBezTo>
                  <a:pt x="368863" y="90330"/>
                  <a:pt x="339743" y="61218"/>
                  <a:pt x="311072" y="32555"/>
                </a:cubicBezTo>
                <a:cubicBezTo>
                  <a:pt x="305696" y="37705"/>
                  <a:pt x="300320" y="43304"/>
                  <a:pt x="294945" y="48678"/>
                </a:cubicBezTo>
                <a:cubicBezTo>
                  <a:pt x="323840" y="77566"/>
                  <a:pt x="352735" y="106453"/>
                  <a:pt x="381630" y="135341"/>
                </a:cubicBezTo>
                <a:cubicBezTo>
                  <a:pt x="387006" y="129966"/>
                  <a:pt x="392606" y="124368"/>
                  <a:pt x="397758" y="119218"/>
                </a:cubicBezTo>
                <a:close/>
                <a:moveTo>
                  <a:pt x="132772" y="249100"/>
                </a:moveTo>
                <a:cubicBezTo>
                  <a:pt x="129637" y="250891"/>
                  <a:pt x="126277" y="252011"/>
                  <a:pt x="123813" y="254250"/>
                </a:cubicBezTo>
                <a:cubicBezTo>
                  <a:pt x="117093" y="260520"/>
                  <a:pt x="110597" y="267238"/>
                  <a:pt x="104102" y="273732"/>
                </a:cubicBezTo>
                <a:cubicBezTo>
                  <a:pt x="98950" y="278883"/>
                  <a:pt x="93798" y="283810"/>
                  <a:pt x="88646" y="289184"/>
                </a:cubicBezTo>
                <a:cubicBezTo>
                  <a:pt x="83942" y="294334"/>
                  <a:pt x="83942" y="301276"/>
                  <a:pt x="88422" y="306203"/>
                </a:cubicBezTo>
                <a:cubicBezTo>
                  <a:pt x="92902" y="310906"/>
                  <a:pt x="100518" y="311801"/>
                  <a:pt x="105445" y="307323"/>
                </a:cubicBezTo>
                <a:cubicBezTo>
                  <a:pt x="117989" y="295230"/>
                  <a:pt x="130309" y="282914"/>
                  <a:pt x="142404" y="270373"/>
                </a:cubicBezTo>
                <a:cubicBezTo>
                  <a:pt x="145988" y="266790"/>
                  <a:pt x="146436" y="261864"/>
                  <a:pt x="144196" y="257161"/>
                </a:cubicBezTo>
                <a:cubicBezTo>
                  <a:pt x="142181" y="252459"/>
                  <a:pt x="138372" y="250219"/>
                  <a:pt x="132772" y="249100"/>
                </a:cubicBezTo>
                <a:close/>
                <a:moveTo>
                  <a:pt x="120005" y="332851"/>
                </a:moveTo>
                <a:cubicBezTo>
                  <a:pt x="120901" y="338674"/>
                  <a:pt x="123365" y="342480"/>
                  <a:pt x="128069" y="344496"/>
                </a:cubicBezTo>
                <a:cubicBezTo>
                  <a:pt x="133221" y="346735"/>
                  <a:pt x="137924" y="345839"/>
                  <a:pt x="141956" y="341808"/>
                </a:cubicBezTo>
                <a:cubicBezTo>
                  <a:pt x="150916" y="333075"/>
                  <a:pt x="159652" y="324342"/>
                  <a:pt x="168388" y="315384"/>
                </a:cubicBezTo>
                <a:cubicBezTo>
                  <a:pt x="173540" y="310010"/>
                  <a:pt x="173540" y="302844"/>
                  <a:pt x="168612" y="297693"/>
                </a:cubicBezTo>
                <a:cubicBezTo>
                  <a:pt x="163684" y="292767"/>
                  <a:pt x="155844" y="292767"/>
                  <a:pt x="150692" y="297917"/>
                </a:cubicBezTo>
                <a:cubicBezTo>
                  <a:pt x="141956" y="306427"/>
                  <a:pt x="133221" y="315160"/>
                  <a:pt x="124709" y="324118"/>
                </a:cubicBezTo>
                <a:cubicBezTo>
                  <a:pt x="122693" y="326581"/>
                  <a:pt x="121573" y="329940"/>
                  <a:pt x="120005" y="332851"/>
                </a:cubicBezTo>
                <a:close/>
                <a:moveTo>
                  <a:pt x="168836" y="381669"/>
                </a:moveTo>
                <a:cubicBezTo>
                  <a:pt x="171300" y="380773"/>
                  <a:pt x="174211" y="380325"/>
                  <a:pt x="176003" y="378758"/>
                </a:cubicBezTo>
                <a:cubicBezTo>
                  <a:pt x="180260" y="374951"/>
                  <a:pt x="184515" y="371144"/>
                  <a:pt x="188099" y="366665"/>
                </a:cubicBezTo>
                <a:cubicBezTo>
                  <a:pt x="192131" y="361739"/>
                  <a:pt x="191235" y="354797"/>
                  <a:pt x="186755" y="350318"/>
                </a:cubicBezTo>
                <a:cubicBezTo>
                  <a:pt x="182275" y="346063"/>
                  <a:pt x="174660" y="345839"/>
                  <a:pt x="169956" y="350094"/>
                </a:cubicBezTo>
                <a:cubicBezTo>
                  <a:pt x="166148" y="353453"/>
                  <a:pt x="162564" y="357036"/>
                  <a:pt x="159204" y="360843"/>
                </a:cubicBezTo>
                <a:cubicBezTo>
                  <a:pt x="155844" y="364650"/>
                  <a:pt x="155172" y="369352"/>
                  <a:pt x="157412" y="374055"/>
                </a:cubicBezTo>
                <a:cubicBezTo>
                  <a:pt x="159652" y="378758"/>
                  <a:pt x="163460" y="380997"/>
                  <a:pt x="168836" y="381669"/>
                </a:cubicBezTo>
                <a:close/>
                <a:moveTo>
                  <a:pt x="63111" y="274628"/>
                </a:moveTo>
                <a:cubicBezTo>
                  <a:pt x="64231" y="274180"/>
                  <a:pt x="66694" y="274180"/>
                  <a:pt x="68263" y="272837"/>
                </a:cubicBezTo>
                <a:cubicBezTo>
                  <a:pt x="72966" y="268582"/>
                  <a:pt x="77670" y="264327"/>
                  <a:pt x="81702" y="259177"/>
                </a:cubicBezTo>
                <a:cubicBezTo>
                  <a:pt x="85062" y="254698"/>
                  <a:pt x="83718" y="248204"/>
                  <a:pt x="79686" y="244397"/>
                </a:cubicBezTo>
                <a:cubicBezTo>
                  <a:pt x="75206" y="240366"/>
                  <a:pt x="68710" y="239470"/>
                  <a:pt x="64006" y="243277"/>
                </a:cubicBezTo>
                <a:cubicBezTo>
                  <a:pt x="59751" y="246860"/>
                  <a:pt x="55719" y="250667"/>
                  <a:pt x="52135" y="254922"/>
                </a:cubicBezTo>
                <a:cubicBezTo>
                  <a:pt x="48999" y="258729"/>
                  <a:pt x="48999" y="263431"/>
                  <a:pt x="51239" y="267910"/>
                </a:cubicBezTo>
                <a:cubicBezTo>
                  <a:pt x="53479" y="272389"/>
                  <a:pt x="57287" y="274404"/>
                  <a:pt x="63111" y="274628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568" name="Группа 567">
            <a:extLst>
              <a:ext uri="{FF2B5EF4-FFF2-40B4-BE49-F238E27FC236}">
                <a16:creationId xmlns:a16="http://schemas.microsoft.com/office/drawing/2014/main" id="{7A5C973A-B8F3-776B-4912-485A44D7099A}"/>
              </a:ext>
            </a:extLst>
          </p:cNvPr>
          <p:cNvGrpSpPr/>
          <p:nvPr/>
        </p:nvGrpSpPr>
        <p:grpSpPr>
          <a:xfrm>
            <a:off x="10412928" y="2688354"/>
            <a:ext cx="346719" cy="322280"/>
            <a:chOff x="9997753" y="4319588"/>
            <a:chExt cx="389078" cy="361654"/>
          </a:xfrm>
          <a:solidFill>
            <a:schemeClr val="tx2"/>
          </a:solidFill>
        </p:grpSpPr>
        <p:grpSp>
          <p:nvGrpSpPr>
            <p:cNvPr id="569" name="Рисунок 2">
              <a:extLst>
                <a:ext uri="{FF2B5EF4-FFF2-40B4-BE49-F238E27FC236}">
                  <a16:creationId xmlns:a16="http://schemas.microsoft.com/office/drawing/2014/main" id="{2E2644BF-1E03-663A-2F92-6BD517E028B9}"/>
                </a:ext>
              </a:extLst>
            </p:cNvPr>
            <p:cNvGrpSpPr/>
            <p:nvPr/>
          </p:nvGrpSpPr>
          <p:grpSpPr>
            <a:xfrm>
              <a:off x="9997753" y="4319588"/>
              <a:ext cx="389078" cy="361654"/>
              <a:chOff x="9997753" y="4319588"/>
              <a:chExt cx="389078" cy="361654"/>
            </a:xfrm>
            <a:grpFill/>
          </p:grpSpPr>
          <p:sp>
            <p:nvSpPr>
              <p:cNvPr id="573" name="Полилиния 572">
                <a:extLst>
                  <a:ext uri="{FF2B5EF4-FFF2-40B4-BE49-F238E27FC236}">
                    <a16:creationId xmlns:a16="http://schemas.microsoft.com/office/drawing/2014/main" id="{558FB9F3-C647-0F07-59C8-3AF01EDC244A}"/>
                  </a:ext>
                </a:extLst>
              </p:cNvPr>
              <p:cNvSpPr/>
              <p:nvPr/>
            </p:nvSpPr>
            <p:spPr>
              <a:xfrm>
                <a:off x="10159922" y="4319588"/>
                <a:ext cx="62273" cy="62253"/>
              </a:xfrm>
              <a:custGeom>
                <a:avLst/>
                <a:gdLst>
                  <a:gd name="connsiteX0" fmla="*/ 31139 w 62273"/>
                  <a:gd name="connsiteY0" fmla="*/ 62254 h 62253"/>
                  <a:gd name="connsiteX1" fmla="*/ 62274 w 62273"/>
                  <a:gd name="connsiteY1" fmla="*/ 31351 h 62253"/>
                  <a:gd name="connsiteX2" fmla="*/ 31362 w 62273"/>
                  <a:gd name="connsiteY2" fmla="*/ 0 h 62253"/>
                  <a:gd name="connsiteX3" fmla="*/ 3 w 62273"/>
                  <a:gd name="connsiteY3" fmla="*/ 31127 h 62253"/>
                  <a:gd name="connsiteX4" fmla="*/ 31139 w 62273"/>
                  <a:gd name="connsiteY4" fmla="*/ 62254 h 6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73" h="62253">
                    <a:moveTo>
                      <a:pt x="31139" y="62254"/>
                    </a:moveTo>
                    <a:cubicBezTo>
                      <a:pt x="48834" y="62254"/>
                      <a:pt x="62049" y="49042"/>
                      <a:pt x="62274" y="31351"/>
                    </a:cubicBezTo>
                    <a:cubicBezTo>
                      <a:pt x="62274" y="14108"/>
                      <a:pt x="48610" y="0"/>
                      <a:pt x="31362" y="0"/>
                    </a:cubicBezTo>
                    <a:cubicBezTo>
                      <a:pt x="14562" y="0"/>
                      <a:pt x="3" y="14108"/>
                      <a:pt x="3" y="31127"/>
                    </a:cubicBezTo>
                    <a:cubicBezTo>
                      <a:pt x="-221" y="48146"/>
                      <a:pt x="13891" y="62030"/>
                      <a:pt x="31139" y="62254"/>
                    </a:cubicBezTo>
                    <a:close/>
                  </a:path>
                </a:pathLst>
              </a:custGeom>
              <a:grpFill/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574" name="Полилиния 573">
                <a:extLst>
                  <a:ext uri="{FF2B5EF4-FFF2-40B4-BE49-F238E27FC236}">
                    <a16:creationId xmlns:a16="http://schemas.microsoft.com/office/drawing/2014/main" id="{AC150DED-7AC8-249B-294B-A563CB7A6A39}"/>
                  </a:ext>
                </a:extLst>
              </p:cNvPr>
              <p:cNvSpPr/>
              <p:nvPr/>
            </p:nvSpPr>
            <p:spPr>
              <a:xfrm>
                <a:off x="10135509" y="4391953"/>
                <a:ext cx="114012" cy="53486"/>
              </a:xfrm>
              <a:custGeom>
                <a:avLst/>
                <a:gdLst>
                  <a:gd name="connsiteX0" fmla="*/ 103933 w 114012"/>
                  <a:gd name="connsiteY0" fmla="*/ 3773 h 53486"/>
                  <a:gd name="connsiteX1" fmla="*/ 93406 w 114012"/>
                  <a:gd name="connsiteY1" fmla="*/ 1757 h 53486"/>
                  <a:gd name="connsiteX2" fmla="*/ 20384 w 114012"/>
                  <a:gd name="connsiteY2" fmla="*/ 1757 h 53486"/>
                  <a:gd name="connsiteX3" fmla="*/ 9632 w 114012"/>
                  <a:gd name="connsiteY3" fmla="*/ 3549 h 53486"/>
                  <a:gd name="connsiteX4" fmla="*/ 6048 w 114012"/>
                  <a:gd name="connsiteY4" fmla="*/ 9371 h 53486"/>
                  <a:gd name="connsiteX5" fmla="*/ 0 w 114012"/>
                  <a:gd name="connsiteY5" fmla="*/ 41170 h 53486"/>
                  <a:gd name="connsiteX6" fmla="*/ 12320 w 114012"/>
                  <a:gd name="connsiteY6" fmla="*/ 53486 h 53486"/>
                  <a:gd name="connsiteX7" fmla="*/ 56671 w 114012"/>
                  <a:gd name="connsiteY7" fmla="*/ 53486 h 53486"/>
                  <a:gd name="connsiteX8" fmla="*/ 56671 w 114012"/>
                  <a:gd name="connsiteY8" fmla="*/ 53486 h 53486"/>
                  <a:gd name="connsiteX9" fmla="*/ 103037 w 114012"/>
                  <a:gd name="connsiteY9" fmla="*/ 53486 h 53486"/>
                  <a:gd name="connsiteX10" fmla="*/ 114013 w 114012"/>
                  <a:gd name="connsiteY10" fmla="*/ 42513 h 53486"/>
                  <a:gd name="connsiteX11" fmla="*/ 112670 w 114012"/>
                  <a:gd name="connsiteY11" fmla="*/ 25271 h 53486"/>
                  <a:gd name="connsiteX12" fmla="*/ 103933 w 114012"/>
                  <a:gd name="connsiteY12" fmla="*/ 3773 h 5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012" h="53486">
                    <a:moveTo>
                      <a:pt x="103933" y="3773"/>
                    </a:moveTo>
                    <a:cubicBezTo>
                      <a:pt x="101917" y="-34"/>
                      <a:pt x="98110" y="-1154"/>
                      <a:pt x="93406" y="1757"/>
                    </a:cubicBezTo>
                    <a:cubicBezTo>
                      <a:pt x="69214" y="17433"/>
                      <a:pt x="44575" y="17433"/>
                      <a:pt x="20384" y="1757"/>
                    </a:cubicBezTo>
                    <a:cubicBezTo>
                      <a:pt x="15680" y="-1378"/>
                      <a:pt x="12544" y="-34"/>
                      <a:pt x="9632" y="3549"/>
                    </a:cubicBezTo>
                    <a:cubicBezTo>
                      <a:pt x="8064" y="5116"/>
                      <a:pt x="6944" y="7356"/>
                      <a:pt x="6048" y="9371"/>
                    </a:cubicBezTo>
                    <a:cubicBezTo>
                      <a:pt x="1344" y="19448"/>
                      <a:pt x="224" y="30197"/>
                      <a:pt x="0" y="41170"/>
                    </a:cubicBezTo>
                    <a:cubicBezTo>
                      <a:pt x="0" y="50351"/>
                      <a:pt x="3136" y="53486"/>
                      <a:pt x="12320" y="53486"/>
                    </a:cubicBezTo>
                    <a:cubicBezTo>
                      <a:pt x="27104" y="53486"/>
                      <a:pt x="41887" y="53486"/>
                      <a:pt x="56671" y="53486"/>
                    </a:cubicBezTo>
                    <a:lnTo>
                      <a:pt x="56671" y="53486"/>
                    </a:lnTo>
                    <a:cubicBezTo>
                      <a:pt x="72127" y="53486"/>
                      <a:pt x="87582" y="53486"/>
                      <a:pt x="103037" y="53486"/>
                    </a:cubicBezTo>
                    <a:cubicBezTo>
                      <a:pt x="110430" y="53486"/>
                      <a:pt x="114013" y="49903"/>
                      <a:pt x="114013" y="42513"/>
                    </a:cubicBezTo>
                    <a:cubicBezTo>
                      <a:pt x="114013" y="36691"/>
                      <a:pt x="114013" y="30869"/>
                      <a:pt x="112670" y="25271"/>
                    </a:cubicBezTo>
                    <a:cubicBezTo>
                      <a:pt x="110430" y="17881"/>
                      <a:pt x="107517" y="10491"/>
                      <a:pt x="103933" y="3773"/>
                    </a:cubicBezTo>
                    <a:close/>
                  </a:path>
                </a:pathLst>
              </a:custGeom>
              <a:grpFill/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575" name="Рисунок 2">
                <a:extLst>
                  <a:ext uri="{FF2B5EF4-FFF2-40B4-BE49-F238E27FC236}">
                    <a16:creationId xmlns:a16="http://schemas.microsoft.com/office/drawing/2014/main" id="{989FE897-0878-0A89-371D-30B319907954}"/>
                  </a:ext>
                </a:extLst>
              </p:cNvPr>
              <p:cNvGrpSpPr/>
              <p:nvPr/>
            </p:nvGrpSpPr>
            <p:grpSpPr>
              <a:xfrm>
                <a:off x="10272818" y="4555391"/>
                <a:ext cx="114012" cy="125851"/>
                <a:chOff x="10272818" y="4555391"/>
                <a:chExt cx="114012" cy="125851"/>
              </a:xfrm>
              <a:grpFill/>
            </p:grpSpPr>
            <p:sp>
              <p:nvSpPr>
                <p:cNvPr id="579" name="Полилиния 578">
                  <a:extLst>
                    <a:ext uri="{FF2B5EF4-FFF2-40B4-BE49-F238E27FC236}">
                      <a16:creationId xmlns:a16="http://schemas.microsoft.com/office/drawing/2014/main" id="{6CCC6A25-F8F0-BC7A-9893-9A4C46652FAD}"/>
                    </a:ext>
                  </a:extLst>
                </p:cNvPr>
                <p:cNvSpPr/>
                <p:nvPr/>
              </p:nvSpPr>
              <p:spPr>
                <a:xfrm>
                  <a:off x="10297009" y="4555391"/>
                  <a:ext cx="62269" cy="62029"/>
                </a:xfrm>
                <a:custGeom>
                  <a:avLst/>
                  <a:gdLst>
                    <a:gd name="connsiteX0" fmla="*/ 31135 w 62269"/>
                    <a:gd name="connsiteY0" fmla="*/ 62030 h 62029"/>
                    <a:gd name="connsiteX1" fmla="*/ 62270 w 62269"/>
                    <a:gd name="connsiteY1" fmla="*/ 31351 h 62029"/>
                    <a:gd name="connsiteX2" fmla="*/ 31359 w 62269"/>
                    <a:gd name="connsiteY2" fmla="*/ 0 h 62029"/>
                    <a:gd name="connsiteX3" fmla="*/ 0 w 62269"/>
                    <a:gd name="connsiteY3" fmla="*/ 31127 h 62029"/>
                    <a:gd name="connsiteX4" fmla="*/ 31135 w 62269"/>
                    <a:gd name="connsiteY4" fmla="*/ 62030 h 62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69" h="62029">
                      <a:moveTo>
                        <a:pt x="31135" y="62030"/>
                      </a:moveTo>
                      <a:cubicBezTo>
                        <a:pt x="48830" y="62030"/>
                        <a:pt x="62047" y="48818"/>
                        <a:pt x="62270" y="31351"/>
                      </a:cubicBezTo>
                      <a:cubicBezTo>
                        <a:pt x="62270" y="14108"/>
                        <a:pt x="48607" y="0"/>
                        <a:pt x="31359" y="0"/>
                      </a:cubicBezTo>
                      <a:cubicBezTo>
                        <a:pt x="14560" y="0"/>
                        <a:pt x="0" y="14108"/>
                        <a:pt x="0" y="31127"/>
                      </a:cubicBezTo>
                      <a:cubicBezTo>
                        <a:pt x="0" y="47922"/>
                        <a:pt x="13888" y="62030"/>
                        <a:pt x="31135" y="62030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80" name="Полилиния 579">
                  <a:extLst>
                    <a:ext uri="{FF2B5EF4-FFF2-40B4-BE49-F238E27FC236}">
                      <a16:creationId xmlns:a16="http://schemas.microsoft.com/office/drawing/2014/main" id="{64AE215E-F37D-0C45-3DB2-E307A6A76D04}"/>
                    </a:ext>
                  </a:extLst>
                </p:cNvPr>
                <p:cNvSpPr/>
                <p:nvPr/>
              </p:nvSpPr>
              <p:spPr>
                <a:xfrm>
                  <a:off x="10272818" y="4627756"/>
                  <a:ext cx="114012" cy="53486"/>
                </a:xfrm>
                <a:custGeom>
                  <a:avLst/>
                  <a:gdLst>
                    <a:gd name="connsiteX0" fmla="*/ 103933 w 114012"/>
                    <a:gd name="connsiteY0" fmla="*/ 3773 h 53486"/>
                    <a:gd name="connsiteX1" fmla="*/ 93405 w 114012"/>
                    <a:gd name="connsiteY1" fmla="*/ 1758 h 53486"/>
                    <a:gd name="connsiteX2" fmla="*/ 20383 w 114012"/>
                    <a:gd name="connsiteY2" fmla="*/ 1758 h 53486"/>
                    <a:gd name="connsiteX3" fmla="*/ 9631 w 114012"/>
                    <a:gd name="connsiteY3" fmla="*/ 3549 h 53486"/>
                    <a:gd name="connsiteX4" fmla="*/ 6047 w 114012"/>
                    <a:gd name="connsiteY4" fmla="*/ 9371 h 53486"/>
                    <a:gd name="connsiteX5" fmla="*/ 0 w 114012"/>
                    <a:gd name="connsiteY5" fmla="*/ 41170 h 53486"/>
                    <a:gd name="connsiteX6" fmla="*/ 12320 w 114012"/>
                    <a:gd name="connsiteY6" fmla="*/ 53486 h 53486"/>
                    <a:gd name="connsiteX7" fmla="*/ 56670 w 114012"/>
                    <a:gd name="connsiteY7" fmla="*/ 53486 h 53486"/>
                    <a:gd name="connsiteX8" fmla="*/ 56670 w 114012"/>
                    <a:gd name="connsiteY8" fmla="*/ 53486 h 53486"/>
                    <a:gd name="connsiteX9" fmla="*/ 103037 w 114012"/>
                    <a:gd name="connsiteY9" fmla="*/ 53486 h 53486"/>
                    <a:gd name="connsiteX10" fmla="*/ 114013 w 114012"/>
                    <a:gd name="connsiteY10" fmla="*/ 42514 h 53486"/>
                    <a:gd name="connsiteX11" fmla="*/ 112669 w 114012"/>
                    <a:gd name="connsiteY11" fmla="*/ 25271 h 53486"/>
                    <a:gd name="connsiteX12" fmla="*/ 103933 w 114012"/>
                    <a:gd name="connsiteY12" fmla="*/ 3773 h 53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4012" h="53486">
                      <a:moveTo>
                        <a:pt x="103933" y="3773"/>
                      </a:moveTo>
                      <a:cubicBezTo>
                        <a:pt x="101917" y="-34"/>
                        <a:pt x="98109" y="-1154"/>
                        <a:pt x="93405" y="1758"/>
                      </a:cubicBezTo>
                      <a:cubicBezTo>
                        <a:pt x="69214" y="17433"/>
                        <a:pt x="44575" y="17433"/>
                        <a:pt x="20383" y="1758"/>
                      </a:cubicBezTo>
                      <a:cubicBezTo>
                        <a:pt x="15680" y="-1378"/>
                        <a:pt x="12543" y="-34"/>
                        <a:pt x="9631" y="3549"/>
                      </a:cubicBezTo>
                      <a:cubicBezTo>
                        <a:pt x="8063" y="5117"/>
                        <a:pt x="6943" y="7132"/>
                        <a:pt x="6047" y="9371"/>
                      </a:cubicBezTo>
                      <a:cubicBezTo>
                        <a:pt x="1343" y="19448"/>
                        <a:pt x="223" y="30197"/>
                        <a:pt x="0" y="41170"/>
                      </a:cubicBezTo>
                      <a:cubicBezTo>
                        <a:pt x="0" y="50351"/>
                        <a:pt x="3136" y="53486"/>
                        <a:pt x="12320" y="53486"/>
                      </a:cubicBezTo>
                      <a:cubicBezTo>
                        <a:pt x="27102" y="53486"/>
                        <a:pt x="41886" y="53486"/>
                        <a:pt x="56670" y="53486"/>
                      </a:cubicBezTo>
                      <a:lnTo>
                        <a:pt x="56670" y="53486"/>
                      </a:lnTo>
                      <a:cubicBezTo>
                        <a:pt x="72125" y="53486"/>
                        <a:pt x="87581" y="53486"/>
                        <a:pt x="103037" y="53486"/>
                      </a:cubicBezTo>
                      <a:cubicBezTo>
                        <a:pt x="110429" y="53486"/>
                        <a:pt x="114013" y="49903"/>
                        <a:pt x="114013" y="42514"/>
                      </a:cubicBezTo>
                      <a:cubicBezTo>
                        <a:pt x="114013" y="36691"/>
                        <a:pt x="114013" y="30869"/>
                        <a:pt x="112669" y="25271"/>
                      </a:cubicBezTo>
                      <a:cubicBezTo>
                        <a:pt x="110204" y="17657"/>
                        <a:pt x="107293" y="10491"/>
                        <a:pt x="103933" y="3773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576" name="Рисунок 2">
                <a:extLst>
                  <a:ext uri="{FF2B5EF4-FFF2-40B4-BE49-F238E27FC236}">
                    <a16:creationId xmlns:a16="http://schemas.microsoft.com/office/drawing/2014/main" id="{F906281D-D8D8-D430-03AD-1196BA44063E}"/>
                  </a:ext>
                </a:extLst>
              </p:cNvPr>
              <p:cNvGrpSpPr/>
              <p:nvPr/>
            </p:nvGrpSpPr>
            <p:grpSpPr>
              <a:xfrm>
                <a:off x="9997753" y="4554719"/>
                <a:ext cx="114012" cy="125627"/>
                <a:chOff x="9997753" y="4554719"/>
                <a:chExt cx="114012" cy="125627"/>
              </a:xfrm>
              <a:grpFill/>
            </p:grpSpPr>
            <p:sp>
              <p:nvSpPr>
                <p:cNvPr id="577" name="Полилиния 576">
                  <a:extLst>
                    <a:ext uri="{FF2B5EF4-FFF2-40B4-BE49-F238E27FC236}">
                      <a16:creationId xmlns:a16="http://schemas.microsoft.com/office/drawing/2014/main" id="{D676FA87-D97B-5D9A-29DE-A92B43FFDB3F}"/>
                    </a:ext>
                  </a:extLst>
                </p:cNvPr>
                <p:cNvSpPr/>
                <p:nvPr/>
              </p:nvSpPr>
              <p:spPr>
                <a:xfrm>
                  <a:off x="10021942" y="4554719"/>
                  <a:ext cx="62272" cy="62029"/>
                </a:xfrm>
                <a:custGeom>
                  <a:avLst/>
                  <a:gdLst>
                    <a:gd name="connsiteX0" fmla="*/ 31138 w 62272"/>
                    <a:gd name="connsiteY0" fmla="*/ 62030 h 62029"/>
                    <a:gd name="connsiteX1" fmla="*/ 62273 w 62272"/>
                    <a:gd name="connsiteY1" fmla="*/ 31351 h 62029"/>
                    <a:gd name="connsiteX2" fmla="*/ 31362 w 62272"/>
                    <a:gd name="connsiteY2" fmla="*/ 0 h 62029"/>
                    <a:gd name="connsiteX3" fmla="*/ 3 w 62272"/>
                    <a:gd name="connsiteY3" fmla="*/ 31127 h 62029"/>
                    <a:gd name="connsiteX4" fmla="*/ 31138 w 62272"/>
                    <a:gd name="connsiteY4" fmla="*/ 62030 h 62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72" h="62029">
                      <a:moveTo>
                        <a:pt x="31138" y="62030"/>
                      </a:moveTo>
                      <a:cubicBezTo>
                        <a:pt x="48833" y="62030"/>
                        <a:pt x="62048" y="48818"/>
                        <a:pt x="62273" y="31351"/>
                      </a:cubicBezTo>
                      <a:cubicBezTo>
                        <a:pt x="62273" y="14108"/>
                        <a:pt x="48609" y="0"/>
                        <a:pt x="31362" y="0"/>
                      </a:cubicBezTo>
                      <a:cubicBezTo>
                        <a:pt x="14562" y="0"/>
                        <a:pt x="3" y="14108"/>
                        <a:pt x="3" y="31127"/>
                      </a:cubicBezTo>
                      <a:cubicBezTo>
                        <a:pt x="-222" y="47922"/>
                        <a:pt x="13890" y="61806"/>
                        <a:pt x="31138" y="62030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578" name="Полилиния 577">
                  <a:extLst>
                    <a:ext uri="{FF2B5EF4-FFF2-40B4-BE49-F238E27FC236}">
                      <a16:creationId xmlns:a16="http://schemas.microsoft.com/office/drawing/2014/main" id="{ED46D714-393C-C8F9-9832-BC719E1D8F45}"/>
                    </a:ext>
                  </a:extLst>
                </p:cNvPr>
                <p:cNvSpPr/>
                <p:nvPr/>
              </p:nvSpPr>
              <p:spPr>
                <a:xfrm>
                  <a:off x="9997753" y="4626860"/>
                  <a:ext cx="114012" cy="53486"/>
                </a:xfrm>
                <a:custGeom>
                  <a:avLst/>
                  <a:gdLst>
                    <a:gd name="connsiteX0" fmla="*/ 103933 w 114012"/>
                    <a:gd name="connsiteY0" fmla="*/ 3773 h 53486"/>
                    <a:gd name="connsiteX1" fmla="*/ 93406 w 114012"/>
                    <a:gd name="connsiteY1" fmla="*/ 1757 h 53486"/>
                    <a:gd name="connsiteX2" fmla="*/ 20384 w 114012"/>
                    <a:gd name="connsiteY2" fmla="*/ 1757 h 53486"/>
                    <a:gd name="connsiteX3" fmla="*/ 9632 w 114012"/>
                    <a:gd name="connsiteY3" fmla="*/ 3549 h 53486"/>
                    <a:gd name="connsiteX4" fmla="*/ 6048 w 114012"/>
                    <a:gd name="connsiteY4" fmla="*/ 9371 h 53486"/>
                    <a:gd name="connsiteX5" fmla="*/ 0 w 114012"/>
                    <a:gd name="connsiteY5" fmla="*/ 41170 h 53486"/>
                    <a:gd name="connsiteX6" fmla="*/ 12320 w 114012"/>
                    <a:gd name="connsiteY6" fmla="*/ 53486 h 53486"/>
                    <a:gd name="connsiteX7" fmla="*/ 56671 w 114012"/>
                    <a:gd name="connsiteY7" fmla="*/ 53486 h 53486"/>
                    <a:gd name="connsiteX8" fmla="*/ 56671 w 114012"/>
                    <a:gd name="connsiteY8" fmla="*/ 53486 h 53486"/>
                    <a:gd name="connsiteX9" fmla="*/ 103037 w 114012"/>
                    <a:gd name="connsiteY9" fmla="*/ 53486 h 53486"/>
                    <a:gd name="connsiteX10" fmla="*/ 114013 w 114012"/>
                    <a:gd name="connsiteY10" fmla="*/ 42513 h 53486"/>
                    <a:gd name="connsiteX11" fmla="*/ 112670 w 114012"/>
                    <a:gd name="connsiteY11" fmla="*/ 25270 h 53486"/>
                    <a:gd name="connsiteX12" fmla="*/ 103933 w 114012"/>
                    <a:gd name="connsiteY12" fmla="*/ 3773 h 53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4012" h="53486">
                      <a:moveTo>
                        <a:pt x="103933" y="3773"/>
                      </a:moveTo>
                      <a:cubicBezTo>
                        <a:pt x="101917" y="-34"/>
                        <a:pt x="98110" y="-1154"/>
                        <a:pt x="93406" y="1757"/>
                      </a:cubicBezTo>
                      <a:cubicBezTo>
                        <a:pt x="69214" y="17433"/>
                        <a:pt x="44575" y="17433"/>
                        <a:pt x="20384" y="1757"/>
                      </a:cubicBezTo>
                      <a:cubicBezTo>
                        <a:pt x="15680" y="-1378"/>
                        <a:pt x="12544" y="-34"/>
                        <a:pt x="9632" y="3549"/>
                      </a:cubicBezTo>
                      <a:cubicBezTo>
                        <a:pt x="8064" y="5116"/>
                        <a:pt x="6944" y="7132"/>
                        <a:pt x="6048" y="9371"/>
                      </a:cubicBezTo>
                      <a:cubicBezTo>
                        <a:pt x="1344" y="19448"/>
                        <a:pt x="224" y="30197"/>
                        <a:pt x="0" y="41170"/>
                      </a:cubicBezTo>
                      <a:cubicBezTo>
                        <a:pt x="0" y="50351"/>
                        <a:pt x="3136" y="53486"/>
                        <a:pt x="12320" y="53486"/>
                      </a:cubicBezTo>
                      <a:cubicBezTo>
                        <a:pt x="27104" y="53486"/>
                        <a:pt x="41887" y="53486"/>
                        <a:pt x="56671" y="53486"/>
                      </a:cubicBezTo>
                      <a:lnTo>
                        <a:pt x="56671" y="53486"/>
                      </a:lnTo>
                      <a:cubicBezTo>
                        <a:pt x="72127" y="53486"/>
                        <a:pt x="87582" y="53486"/>
                        <a:pt x="103037" y="53486"/>
                      </a:cubicBezTo>
                      <a:cubicBezTo>
                        <a:pt x="110430" y="53486"/>
                        <a:pt x="114013" y="49903"/>
                        <a:pt x="114013" y="42513"/>
                      </a:cubicBezTo>
                      <a:cubicBezTo>
                        <a:pt x="114013" y="36691"/>
                        <a:pt x="114013" y="30869"/>
                        <a:pt x="112670" y="25270"/>
                      </a:cubicBezTo>
                      <a:cubicBezTo>
                        <a:pt x="110206" y="17657"/>
                        <a:pt x="107293" y="10491"/>
                        <a:pt x="103933" y="3773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570" name="Полилиния 569">
              <a:extLst>
                <a:ext uri="{FF2B5EF4-FFF2-40B4-BE49-F238E27FC236}">
                  <a16:creationId xmlns:a16="http://schemas.microsoft.com/office/drawing/2014/main" id="{D4EFF379-7896-2894-279C-D4E60FD556F0}"/>
                </a:ext>
              </a:extLst>
            </p:cNvPr>
            <p:cNvSpPr/>
            <p:nvPr/>
          </p:nvSpPr>
          <p:spPr>
            <a:xfrm>
              <a:off x="10142301" y="4653474"/>
              <a:ext cx="98715" cy="24185"/>
            </a:xfrm>
            <a:custGeom>
              <a:avLst/>
              <a:gdLst>
                <a:gd name="connsiteX0" fmla="*/ 49206 w 98715"/>
                <a:gd name="connsiteY0" fmla="*/ 23961 h 24185"/>
                <a:gd name="connsiteX1" fmla="*/ 12247 w 98715"/>
                <a:gd name="connsiteY1" fmla="*/ 23961 h 24185"/>
                <a:gd name="connsiteX2" fmla="*/ 152 w 98715"/>
                <a:gd name="connsiteY2" fmla="*/ 14108 h 24185"/>
                <a:gd name="connsiteX3" fmla="*/ 7767 w 98715"/>
                <a:gd name="connsiteY3" fmla="*/ 896 h 24185"/>
                <a:gd name="connsiteX4" fmla="*/ 13143 w 98715"/>
                <a:gd name="connsiteY4" fmla="*/ 0 h 24185"/>
                <a:gd name="connsiteX5" fmla="*/ 85270 w 98715"/>
                <a:gd name="connsiteY5" fmla="*/ 0 h 24185"/>
                <a:gd name="connsiteX6" fmla="*/ 98709 w 98715"/>
                <a:gd name="connsiteY6" fmla="*/ 12316 h 24185"/>
                <a:gd name="connsiteX7" fmla="*/ 85045 w 98715"/>
                <a:gd name="connsiteY7" fmla="*/ 24185 h 24185"/>
                <a:gd name="connsiteX8" fmla="*/ 49206 w 98715"/>
                <a:gd name="connsiteY8" fmla="*/ 23961 h 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15" h="24185">
                  <a:moveTo>
                    <a:pt x="49206" y="23961"/>
                  </a:moveTo>
                  <a:cubicBezTo>
                    <a:pt x="36887" y="23961"/>
                    <a:pt x="24567" y="23961"/>
                    <a:pt x="12247" y="23961"/>
                  </a:cubicBezTo>
                  <a:cubicBezTo>
                    <a:pt x="5976" y="23961"/>
                    <a:pt x="823" y="19706"/>
                    <a:pt x="152" y="14108"/>
                  </a:cubicBezTo>
                  <a:cubicBezTo>
                    <a:pt x="-744" y="8285"/>
                    <a:pt x="2392" y="2687"/>
                    <a:pt x="7767" y="896"/>
                  </a:cubicBezTo>
                  <a:cubicBezTo>
                    <a:pt x="9560" y="224"/>
                    <a:pt x="11352" y="0"/>
                    <a:pt x="13143" y="0"/>
                  </a:cubicBezTo>
                  <a:cubicBezTo>
                    <a:pt x="37111" y="0"/>
                    <a:pt x="61302" y="0"/>
                    <a:pt x="85270" y="0"/>
                  </a:cubicBezTo>
                  <a:cubicBezTo>
                    <a:pt x="93558" y="0"/>
                    <a:pt x="98933" y="4926"/>
                    <a:pt x="98709" y="12316"/>
                  </a:cubicBezTo>
                  <a:cubicBezTo>
                    <a:pt x="98485" y="19258"/>
                    <a:pt x="93109" y="24185"/>
                    <a:pt x="85045" y="24185"/>
                  </a:cubicBezTo>
                  <a:cubicBezTo>
                    <a:pt x="72950" y="23961"/>
                    <a:pt x="61079" y="23961"/>
                    <a:pt x="49206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1" name="Полилиния 570">
              <a:extLst>
                <a:ext uri="{FF2B5EF4-FFF2-40B4-BE49-F238E27FC236}">
                  <a16:creationId xmlns:a16="http://schemas.microsoft.com/office/drawing/2014/main" id="{05706879-3942-7098-11EF-64867F1E4EE5}"/>
                </a:ext>
              </a:extLst>
            </p:cNvPr>
            <p:cNvSpPr/>
            <p:nvPr/>
          </p:nvSpPr>
          <p:spPr>
            <a:xfrm>
              <a:off x="10258913" y="4474900"/>
              <a:ext cx="45040" cy="52714"/>
            </a:xfrm>
            <a:custGeom>
              <a:avLst/>
              <a:gdLst>
                <a:gd name="connsiteX0" fmla="*/ 45041 w 45040"/>
                <a:gd name="connsiteY0" fmla="*/ 40630 h 52714"/>
                <a:gd name="connsiteX1" fmla="*/ 36977 w 45040"/>
                <a:gd name="connsiteY1" fmla="*/ 51827 h 52714"/>
                <a:gd name="connsiteX2" fmla="*/ 23986 w 45040"/>
                <a:gd name="connsiteY2" fmla="*/ 48916 h 52714"/>
                <a:gd name="connsiteX3" fmla="*/ 1586 w 45040"/>
                <a:gd name="connsiteY3" fmla="*/ 17565 h 52714"/>
                <a:gd name="connsiteX4" fmla="*/ 5842 w 45040"/>
                <a:gd name="connsiteY4" fmla="*/ 1889 h 52714"/>
                <a:gd name="connsiteX5" fmla="*/ 21969 w 45040"/>
                <a:gd name="connsiteY5" fmla="*/ 5248 h 52714"/>
                <a:gd name="connsiteX6" fmla="*/ 38992 w 45040"/>
                <a:gd name="connsiteY6" fmla="*/ 28762 h 52714"/>
                <a:gd name="connsiteX7" fmla="*/ 42352 w 45040"/>
                <a:gd name="connsiteY7" fmla="*/ 33688 h 52714"/>
                <a:gd name="connsiteX8" fmla="*/ 45041 w 45040"/>
                <a:gd name="connsiteY8" fmla="*/ 40630 h 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40" h="52714">
                  <a:moveTo>
                    <a:pt x="45041" y="40630"/>
                  </a:moveTo>
                  <a:cubicBezTo>
                    <a:pt x="44592" y="46004"/>
                    <a:pt x="41905" y="49812"/>
                    <a:pt x="36977" y="51827"/>
                  </a:cubicBezTo>
                  <a:cubicBezTo>
                    <a:pt x="32497" y="53618"/>
                    <a:pt x="26897" y="52723"/>
                    <a:pt x="23986" y="48916"/>
                  </a:cubicBezTo>
                  <a:cubicBezTo>
                    <a:pt x="16146" y="38615"/>
                    <a:pt x="8753" y="28314"/>
                    <a:pt x="1586" y="17565"/>
                  </a:cubicBezTo>
                  <a:cubicBezTo>
                    <a:pt x="-1774" y="12414"/>
                    <a:pt x="466" y="5248"/>
                    <a:pt x="5842" y="1889"/>
                  </a:cubicBezTo>
                  <a:cubicBezTo>
                    <a:pt x="11217" y="-1470"/>
                    <a:pt x="17937" y="-350"/>
                    <a:pt x="21969" y="5248"/>
                  </a:cubicBezTo>
                  <a:cubicBezTo>
                    <a:pt x="27793" y="13086"/>
                    <a:pt x="33393" y="20924"/>
                    <a:pt x="38992" y="28762"/>
                  </a:cubicBezTo>
                  <a:cubicBezTo>
                    <a:pt x="40112" y="30329"/>
                    <a:pt x="41457" y="31897"/>
                    <a:pt x="42352" y="33688"/>
                  </a:cubicBezTo>
                  <a:cubicBezTo>
                    <a:pt x="43472" y="35927"/>
                    <a:pt x="44145" y="38167"/>
                    <a:pt x="45041" y="4063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2" name="Полилиния 571">
              <a:extLst>
                <a:ext uri="{FF2B5EF4-FFF2-40B4-BE49-F238E27FC236}">
                  <a16:creationId xmlns:a16="http://schemas.microsoft.com/office/drawing/2014/main" id="{6C9CE8AE-1BEF-7885-FC25-52A9305F7E83}"/>
                </a:ext>
              </a:extLst>
            </p:cNvPr>
            <p:cNvSpPr/>
            <p:nvPr/>
          </p:nvSpPr>
          <p:spPr>
            <a:xfrm>
              <a:off x="10079390" y="4474912"/>
              <a:ext cx="45144" cy="52921"/>
            </a:xfrm>
            <a:custGeom>
              <a:avLst/>
              <a:gdLst>
                <a:gd name="connsiteX0" fmla="*/ 45144 w 45144"/>
                <a:gd name="connsiteY0" fmla="*/ 12402 h 52921"/>
                <a:gd name="connsiteX1" fmla="*/ 42008 w 45144"/>
                <a:gd name="connsiteY1" fmla="*/ 19568 h 52921"/>
                <a:gd name="connsiteX2" fmla="*/ 22521 w 45144"/>
                <a:gd name="connsiteY2" fmla="*/ 46888 h 52921"/>
                <a:gd name="connsiteX3" fmla="*/ 4825 w 45144"/>
                <a:gd name="connsiteY3" fmla="*/ 50471 h 52921"/>
                <a:gd name="connsiteX4" fmla="*/ 3034 w 45144"/>
                <a:gd name="connsiteY4" fmla="*/ 32780 h 52921"/>
                <a:gd name="connsiteX5" fmla="*/ 22745 w 45144"/>
                <a:gd name="connsiteY5" fmla="*/ 5236 h 52921"/>
                <a:gd name="connsiteX6" fmla="*/ 36409 w 45144"/>
                <a:gd name="connsiteY6" fmla="*/ 758 h 52921"/>
                <a:gd name="connsiteX7" fmla="*/ 45144 w 45144"/>
                <a:gd name="connsiteY7" fmla="*/ 12402 h 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44" h="52921">
                  <a:moveTo>
                    <a:pt x="45144" y="12402"/>
                  </a:moveTo>
                  <a:cubicBezTo>
                    <a:pt x="44024" y="14865"/>
                    <a:pt x="43353" y="17329"/>
                    <a:pt x="42008" y="19568"/>
                  </a:cubicBezTo>
                  <a:cubicBezTo>
                    <a:pt x="35736" y="28750"/>
                    <a:pt x="29240" y="37707"/>
                    <a:pt x="22521" y="46888"/>
                  </a:cubicBezTo>
                  <a:cubicBezTo>
                    <a:pt x="17816" y="53382"/>
                    <a:pt x="10649" y="54726"/>
                    <a:pt x="4825" y="50471"/>
                  </a:cubicBezTo>
                  <a:cubicBezTo>
                    <a:pt x="-775" y="46440"/>
                    <a:pt x="-1670" y="39274"/>
                    <a:pt x="3034" y="32780"/>
                  </a:cubicBezTo>
                  <a:cubicBezTo>
                    <a:pt x="9529" y="23599"/>
                    <a:pt x="16025" y="14418"/>
                    <a:pt x="22745" y="5236"/>
                  </a:cubicBezTo>
                  <a:cubicBezTo>
                    <a:pt x="26329" y="310"/>
                    <a:pt x="31256" y="-1034"/>
                    <a:pt x="36409" y="758"/>
                  </a:cubicBezTo>
                  <a:cubicBezTo>
                    <a:pt x="41560" y="2549"/>
                    <a:pt x="44696" y="6804"/>
                    <a:pt x="45144" y="1240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81" name="Рисунок 2">
            <a:extLst>
              <a:ext uri="{FF2B5EF4-FFF2-40B4-BE49-F238E27FC236}">
                <a16:creationId xmlns:a16="http://schemas.microsoft.com/office/drawing/2014/main" id="{132D1B8D-3276-D403-4BA9-EFB474294D42}"/>
              </a:ext>
            </a:extLst>
          </p:cNvPr>
          <p:cNvGrpSpPr/>
          <p:nvPr/>
        </p:nvGrpSpPr>
        <p:grpSpPr>
          <a:xfrm>
            <a:off x="9882746" y="3149592"/>
            <a:ext cx="306394" cy="326554"/>
            <a:chOff x="9388713" y="4281295"/>
            <a:chExt cx="381559" cy="406665"/>
          </a:xfrm>
          <a:solidFill>
            <a:schemeClr val="tx2"/>
          </a:solidFill>
        </p:grpSpPr>
        <p:sp>
          <p:nvSpPr>
            <p:cNvPr id="582" name="Полилиния 581">
              <a:extLst>
                <a:ext uri="{FF2B5EF4-FFF2-40B4-BE49-F238E27FC236}">
                  <a16:creationId xmlns:a16="http://schemas.microsoft.com/office/drawing/2014/main" id="{90B60FA3-5A09-EB23-80E0-1A2626FF3F1D}"/>
                </a:ext>
              </a:extLst>
            </p:cNvPr>
            <p:cNvSpPr/>
            <p:nvPr/>
          </p:nvSpPr>
          <p:spPr>
            <a:xfrm>
              <a:off x="9388713" y="4447001"/>
              <a:ext cx="81533" cy="240959"/>
            </a:xfrm>
            <a:custGeom>
              <a:avLst/>
              <a:gdLst>
                <a:gd name="connsiteX0" fmla="*/ 15008 w 81533"/>
                <a:gd name="connsiteY0" fmla="*/ 5 h 240959"/>
                <a:gd name="connsiteX1" fmla="*/ 0 w 81533"/>
                <a:gd name="connsiteY1" fmla="*/ 15009 h 240959"/>
                <a:gd name="connsiteX2" fmla="*/ 0 w 81533"/>
                <a:gd name="connsiteY2" fmla="*/ 225284 h 240959"/>
                <a:gd name="connsiteX3" fmla="*/ 8736 w 81533"/>
                <a:gd name="connsiteY3" fmla="*/ 240959 h 240959"/>
                <a:gd name="connsiteX4" fmla="*/ 81534 w 81533"/>
                <a:gd name="connsiteY4" fmla="*/ 240959 h 240959"/>
                <a:gd name="connsiteX5" fmla="*/ 81534 w 81533"/>
                <a:gd name="connsiteY5" fmla="*/ 229 h 240959"/>
                <a:gd name="connsiteX6" fmla="*/ 15008 w 81533"/>
                <a:gd name="connsiteY6" fmla="*/ 5 h 2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33" h="240959">
                  <a:moveTo>
                    <a:pt x="15008" y="5"/>
                  </a:moveTo>
                  <a:cubicBezTo>
                    <a:pt x="4256" y="-218"/>
                    <a:pt x="0" y="6500"/>
                    <a:pt x="0" y="15009"/>
                  </a:cubicBezTo>
                  <a:cubicBezTo>
                    <a:pt x="224" y="85101"/>
                    <a:pt x="224" y="155192"/>
                    <a:pt x="0" y="225284"/>
                  </a:cubicBezTo>
                  <a:cubicBezTo>
                    <a:pt x="0" y="232449"/>
                    <a:pt x="2016" y="237824"/>
                    <a:pt x="8736" y="240959"/>
                  </a:cubicBezTo>
                  <a:cubicBezTo>
                    <a:pt x="32928" y="240959"/>
                    <a:pt x="57119" y="240959"/>
                    <a:pt x="81534" y="240959"/>
                  </a:cubicBezTo>
                  <a:lnTo>
                    <a:pt x="81534" y="229"/>
                  </a:lnTo>
                  <a:cubicBezTo>
                    <a:pt x="59358" y="229"/>
                    <a:pt x="37183" y="453"/>
                    <a:pt x="15008" y="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3" name="Полилиния 582">
              <a:extLst>
                <a:ext uri="{FF2B5EF4-FFF2-40B4-BE49-F238E27FC236}">
                  <a16:creationId xmlns:a16="http://schemas.microsoft.com/office/drawing/2014/main" id="{4CD20F46-773D-3AF8-ACF0-B2242B6E1DF4}"/>
                </a:ext>
              </a:extLst>
            </p:cNvPr>
            <p:cNvSpPr/>
            <p:nvPr/>
          </p:nvSpPr>
          <p:spPr>
            <a:xfrm>
              <a:off x="9494662" y="4294051"/>
              <a:ext cx="275611" cy="393909"/>
            </a:xfrm>
            <a:custGeom>
              <a:avLst/>
              <a:gdLst>
                <a:gd name="connsiteX0" fmla="*/ 270137 w 275611"/>
                <a:gd name="connsiteY0" fmla="*/ 150716 h 393909"/>
                <a:gd name="connsiteX1" fmla="*/ 229371 w 275611"/>
                <a:gd name="connsiteY1" fmla="*/ 127651 h 393909"/>
                <a:gd name="connsiteX2" fmla="*/ 129245 w 275611"/>
                <a:gd name="connsiteY2" fmla="*/ 127651 h 393909"/>
                <a:gd name="connsiteX3" fmla="*/ 124765 w 275611"/>
                <a:gd name="connsiteY3" fmla="*/ 127651 h 393909"/>
                <a:gd name="connsiteX4" fmla="*/ 124765 w 275611"/>
                <a:gd name="connsiteY4" fmla="*/ 126307 h 393909"/>
                <a:gd name="connsiteX5" fmla="*/ 127229 w 275611"/>
                <a:gd name="connsiteY5" fmla="*/ 118694 h 393909"/>
                <a:gd name="connsiteX6" fmla="*/ 131485 w 275611"/>
                <a:gd name="connsiteY6" fmla="*/ 47482 h 393909"/>
                <a:gd name="connsiteX7" fmla="*/ 72351 w 275611"/>
                <a:gd name="connsiteY7" fmla="*/ 8 h 393909"/>
                <a:gd name="connsiteX8" fmla="*/ 60031 w 275611"/>
                <a:gd name="connsiteY8" fmla="*/ 10085 h 393909"/>
                <a:gd name="connsiteX9" fmla="*/ 56447 w 275611"/>
                <a:gd name="connsiteY9" fmla="*/ 25985 h 393909"/>
                <a:gd name="connsiteX10" fmla="*/ 30239 w 275611"/>
                <a:gd name="connsiteY10" fmla="*/ 83984 h 393909"/>
                <a:gd name="connsiteX11" fmla="*/ 0 w 275611"/>
                <a:gd name="connsiteY11" fmla="*/ 143550 h 393909"/>
                <a:gd name="connsiteX12" fmla="*/ 0 w 275611"/>
                <a:gd name="connsiteY12" fmla="*/ 393909 h 393909"/>
                <a:gd name="connsiteX13" fmla="*/ 195099 w 275611"/>
                <a:gd name="connsiteY13" fmla="*/ 393909 h 393909"/>
                <a:gd name="connsiteX14" fmla="*/ 196443 w 275611"/>
                <a:gd name="connsiteY14" fmla="*/ 393237 h 393909"/>
                <a:gd name="connsiteX15" fmla="*/ 231162 w 275611"/>
                <a:gd name="connsiteY15" fmla="*/ 373979 h 393909"/>
                <a:gd name="connsiteX16" fmla="*/ 243706 w 275611"/>
                <a:gd name="connsiteY16" fmla="*/ 321131 h 393909"/>
                <a:gd name="connsiteX17" fmla="*/ 244826 w 275611"/>
                <a:gd name="connsiteY17" fmla="*/ 314412 h 393909"/>
                <a:gd name="connsiteX18" fmla="*/ 253562 w 275611"/>
                <a:gd name="connsiteY18" fmla="*/ 266267 h 393909"/>
                <a:gd name="connsiteX19" fmla="*/ 254682 w 275611"/>
                <a:gd name="connsiteY19" fmla="*/ 259548 h 393909"/>
                <a:gd name="connsiteX20" fmla="*/ 264313 w 275611"/>
                <a:gd name="connsiteY20" fmla="*/ 215433 h 393909"/>
                <a:gd name="connsiteX21" fmla="*/ 266777 w 275611"/>
                <a:gd name="connsiteY21" fmla="*/ 200878 h 393909"/>
                <a:gd name="connsiteX22" fmla="*/ 270137 w 275611"/>
                <a:gd name="connsiteY22" fmla="*/ 150716 h 39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5611" h="393909">
                  <a:moveTo>
                    <a:pt x="270137" y="150716"/>
                  </a:moveTo>
                  <a:cubicBezTo>
                    <a:pt x="261626" y="134369"/>
                    <a:pt x="247290" y="127651"/>
                    <a:pt x="229371" y="127651"/>
                  </a:cubicBezTo>
                  <a:cubicBezTo>
                    <a:pt x="195995" y="127651"/>
                    <a:pt x="162620" y="127651"/>
                    <a:pt x="129245" y="127651"/>
                  </a:cubicBezTo>
                  <a:cubicBezTo>
                    <a:pt x="127677" y="127651"/>
                    <a:pt x="126109" y="127651"/>
                    <a:pt x="124765" y="127651"/>
                  </a:cubicBezTo>
                  <a:cubicBezTo>
                    <a:pt x="124765" y="126979"/>
                    <a:pt x="124541" y="126532"/>
                    <a:pt x="124765" y="126307"/>
                  </a:cubicBezTo>
                  <a:cubicBezTo>
                    <a:pt x="125661" y="123844"/>
                    <a:pt x="126334" y="121381"/>
                    <a:pt x="127229" y="118694"/>
                  </a:cubicBezTo>
                  <a:cubicBezTo>
                    <a:pt x="135741" y="95405"/>
                    <a:pt x="137756" y="71668"/>
                    <a:pt x="131485" y="47482"/>
                  </a:cubicBezTo>
                  <a:cubicBezTo>
                    <a:pt x="123645" y="17027"/>
                    <a:pt x="101917" y="-440"/>
                    <a:pt x="72351" y="8"/>
                  </a:cubicBezTo>
                  <a:cubicBezTo>
                    <a:pt x="65855" y="8"/>
                    <a:pt x="61375" y="3815"/>
                    <a:pt x="60031" y="10085"/>
                  </a:cubicBezTo>
                  <a:cubicBezTo>
                    <a:pt x="58911" y="15460"/>
                    <a:pt x="57791" y="20610"/>
                    <a:pt x="56447" y="25985"/>
                  </a:cubicBezTo>
                  <a:cubicBezTo>
                    <a:pt x="50847" y="46587"/>
                    <a:pt x="40767" y="65397"/>
                    <a:pt x="30239" y="83984"/>
                  </a:cubicBezTo>
                  <a:cubicBezTo>
                    <a:pt x="19264" y="103466"/>
                    <a:pt x="8288" y="122724"/>
                    <a:pt x="0" y="143550"/>
                  </a:cubicBezTo>
                  <a:lnTo>
                    <a:pt x="0" y="393909"/>
                  </a:lnTo>
                  <a:cubicBezTo>
                    <a:pt x="64958" y="393909"/>
                    <a:pt x="129917" y="393909"/>
                    <a:pt x="195099" y="393909"/>
                  </a:cubicBezTo>
                  <a:cubicBezTo>
                    <a:pt x="195548" y="393686"/>
                    <a:pt x="195995" y="393237"/>
                    <a:pt x="196443" y="393237"/>
                  </a:cubicBezTo>
                  <a:cubicBezTo>
                    <a:pt x="210331" y="390998"/>
                    <a:pt x="221978" y="384504"/>
                    <a:pt x="231162" y="373979"/>
                  </a:cubicBezTo>
                  <a:cubicBezTo>
                    <a:pt x="244602" y="358752"/>
                    <a:pt x="249978" y="341061"/>
                    <a:pt x="243706" y="321131"/>
                  </a:cubicBezTo>
                  <a:cubicBezTo>
                    <a:pt x="242811" y="318443"/>
                    <a:pt x="243034" y="316652"/>
                    <a:pt x="244826" y="314412"/>
                  </a:cubicBezTo>
                  <a:cubicBezTo>
                    <a:pt x="255353" y="299633"/>
                    <a:pt x="259386" y="283734"/>
                    <a:pt x="253562" y="266267"/>
                  </a:cubicBezTo>
                  <a:cubicBezTo>
                    <a:pt x="252666" y="263579"/>
                    <a:pt x="253113" y="261788"/>
                    <a:pt x="254682" y="259548"/>
                  </a:cubicBezTo>
                  <a:cubicBezTo>
                    <a:pt x="264090" y="246337"/>
                    <a:pt x="268793" y="231557"/>
                    <a:pt x="264313" y="215433"/>
                  </a:cubicBezTo>
                  <a:cubicBezTo>
                    <a:pt x="262746" y="209611"/>
                    <a:pt x="263642" y="205804"/>
                    <a:pt x="266777" y="200878"/>
                  </a:cubicBezTo>
                  <a:cubicBezTo>
                    <a:pt x="276410" y="184978"/>
                    <a:pt x="279097" y="167735"/>
                    <a:pt x="270137" y="15071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4" name="Полилиния 583">
              <a:extLst>
                <a:ext uri="{FF2B5EF4-FFF2-40B4-BE49-F238E27FC236}">
                  <a16:creationId xmlns:a16="http://schemas.microsoft.com/office/drawing/2014/main" id="{970382F5-17C1-6E12-495E-AE4E233E5546}"/>
                </a:ext>
              </a:extLst>
            </p:cNvPr>
            <p:cNvSpPr/>
            <p:nvPr/>
          </p:nvSpPr>
          <p:spPr>
            <a:xfrm>
              <a:off x="9420737" y="4357557"/>
              <a:ext cx="75042" cy="24384"/>
            </a:xfrm>
            <a:custGeom>
              <a:avLst/>
              <a:gdLst>
                <a:gd name="connsiteX0" fmla="*/ 12775 w 75042"/>
                <a:gd name="connsiteY0" fmla="*/ 24285 h 24384"/>
                <a:gd name="connsiteX1" fmla="*/ 62054 w 75042"/>
                <a:gd name="connsiteY1" fmla="*/ 24285 h 24384"/>
                <a:gd name="connsiteX2" fmla="*/ 72805 w 75042"/>
                <a:gd name="connsiteY2" fmla="*/ 19134 h 24384"/>
                <a:gd name="connsiteX3" fmla="*/ 73702 w 75042"/>
                <a:gd name="connsiteY3" fmla="*/ 6594 h 24384"/>
                <a:gd name="connsiteX4" fmla="*/ 62278 w 75042"/>
                <a:gd name="connsiteY4" fmla="*/ 100 h 24384"/>
                <a:gd name="connsiteX5" fmla="*/ 37639 w 75042"/>
                <a:gd name="connsiteY5" fmla="*/ 100 h 24384"/>
                <a:gd name="connsiteX6" fmla="*/ 13447 w 75042"/>
                <a:gd name="connsiteY6" fmla="*/ 100 h 24384"/>
                <a:gd name="connsiteX7" fmla="*/ 7 w 75042"/>
                <a:gd name="connsiteY7" fmla="*/ 12192 h 24384"/>
                <a:gd name="connsiteX8" fmla="*/ 12775 w 75042"/>
                <a:gd name="connsiteY8" fmla="*/ 24285 h 2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2" h="24384">
                  <a:moveTo>
                    <a:pt x="12775" y="24285"/>
                  </a:moveTo>
                  <a:cubicBezTo>
                    <a:pt x="29126" y="24508"/>
                    <a:pt x="45703" y="24285"/>
                    <a:pt x="62054" y="24285"/>
                  </a:cubicBezTo>
                  <a:cubicBezTo>
                    <a:pt x="66309" y="24285"/>
                    <a:pt x="70118" y="22941"/>
                    <a:pt x="72805" y="19134"/>
                  </a:cubicBezTo>
                  <a:cubicBezTo>
                    <a:pt x="75493" y="15103"/>
                    <a:pt x="75718" y="10848"/>
                    <a:pt x="73702" y="6594"/>
                  </a:cubicBezTo>
                  <a:cubicBezTo>
                    <a:pt x="71462" y="1891"/>
                    <a:pt x="67205" y="100"/>
                    <a:pt x="62278" y="100"/>
                  </a:cubicBezTo>
                  <a:cubicBezTo>
                    <a:pt x="53990" y="-124"/>
                    <a:pt x="45926" y="100"/>
                    <a:pt x="37639" y="100"/>
                  </a:cubicBezTo>
                  <a:cubicBezTo>
                    <a:pt x="29575" y="100"/>
                    <a:pt x="21511" y="100"/>
                    <a:pt x="13447" y="100"/>
                  </a:cubicBezTo>
                  <a:cubicBezTo>
                    <a:pt x="5607" y="100"/>
                    <a:pt x="7" y="5026"/>
                    <a:pt x="7" y="12192"/>
                  </a:cubicBezTo>
                  <a:cubicBezTo>
                    <a:pt x="-216" y="19134"/>
                    <a:pt x="4935" y="24285"/>
                    <a:pt x="12775" y="2428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5" name="Полилиния 584">
              <a:extLst>
                <a:ext uri="{FF2B5EF4-FFF2-40B4-BE49-F238E27FC236}">
                  <a16:creationId xmlns:a16="http://schemas.microsoft.com/office/drawing/2014/main" id="{F272C1C1-1C6F-BF15-CC3A-C86887A8AD60}"/>
                </a:ext>
              </a:extLst>
            </p:cNvPr>
            <p:cNvSpPr/>
            <p:nvPr/>
          </p:nvSpPr>
          <p:spPr>
            <a:xfrm>
              <a:off x="9663099" y="4357656"/>
              <a:ext cx="75047" cy="24284"/>
            </a:xfrm>
            <a:custGeom>
              <a:avLst/>
              <a:gdLst>
                <a:gd name="connsiteX0" fmla="*/ 13670 w 75047"/>
                <a:gd name="connsiteY0" fmla="*/ 0 h 24284"/>
                <a:gd name="connsiteX1" fmla="*/ 6 w 75047"/>
                <a:gd name="connsiteY1" fmla="*/ 11869 h 24284"/>
                <a:gd name="connsiteX2" fmla="*/ 13446 w 75047"/>
                <a:gd name="connsiteY2" fmla="*/ 24185 h 24284"/>
                <a:gd name="connsiteX3" fmla="*/ 61829 w 75047"/>
                <a:gd name="connsiteY3" fmla="*/ 24185 h 24284"/>
                <a:gd name="connsiteX4" fmla="*/ 70565 w 75047"/>
                <a:gd name="connsiteY4" fmla="*/ 21498 h 24284"/>
                <a:gd name="connsiteX5" fmla="*/ 74373 w 75047"/>
                <a:gd name="connsiteY5" fmla="*/ 8286 h 24284"/>
                <a:gd name="connsiteX6" fmla="*/ 62501 w 75047"/>
                <a:gd name="connsiteY6" fmla="*/ 224 h 24284"/>
                <a:gd name="connsiteX7" fmla="*/ 37861 w 75047"/>
                <a:gd name="connsiteY7" fmla="*/ 224 h 24284"/>
                <a:gd name="connsiteX8" fmla="*/ 13670 w 75047"/>
                <a:gd name="connsiteY8" fmla="*/ 0 h 2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7" h="24284">
                  <a:moveTo>
                    <a:pt x="13670" y="0"/>
                  </a:moveTo>
                  <a:cubicBezTo>
                    <a:pt x="5831" y="0"/>
                    <a:pt x="231" y="4927"/>
                    <a:pt x="6" y="11869"/>
                  </a:cubicBezTo>
                  <a:cubicBezTo>
                    <a:pt x="-218" y="18811"/>
                    <a:pt x="5382" y="23961"/>
                    <a:pt x="13446" y="24185"/>
                  </a:cubicBezTo>
                  <a:cubicBezTo>
                    <a:pt x="29574" y="24185"/>
                    <a:pt x="45701" y="24409"/>
                    <a:pt x="61829" y="24185"/>
                  </a:cubicBezTo>
                  <a:cubicBezTo>
                    <a:pt x="64741" y="24185"/>
                    <a:pt x="68100" y="23065"/>
                    <a:pt x="70565" y="21498"/>
                  </a:cubicBezTo>
                  <a:cubicBezTo>
                    <a:pt x="74820" y="18811"/>
                    <a:pt x="75940" y="13212"/>
                    <a:pt x="74373" y="8286"/>
                  </a:cubicBezTo>
                  <a:cubicBezTo>
                    <a:pt x="72580" y="3359"/>
                    <a:pt x="68549" y="224"/>
                    <a:pt x="62501" y="224"/>
                  </a:cubicBezTo>
                  <a:cubicBezTo>
                    <a:pt x="54214" y="0"/>
                    <a:pt x="46150" y="224"/>
                    <a:pt x="37861" y="224"/>
                  </a:cubicBezTo>
                  <a:cubicBezTo>
                    <a:pt x="29797" y="0"/>
                    <a:pt x="21734" y="0"/>
                    <a:pt x="1367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6" name="Полилиния 585">
              <a:extLst>
                <a:ext uri="{FF2B5EF4-FFF2-40B4-BE49-F238E27FC236}">
                  <a16:creationId xmlns:a16="http://schemas.microsoft.com/office/drawing/2014/main" id="{78345706-3796-A840-7A3B-54755C15BD14}"/>
                </a:ext>
              </a:extLst>
            </p:cNvPr>
            <p:cNvSpPr/>
            <p:nvPr/>
          </p:nvSpPr>
          <p:spPr>
            <a:xfrm>
              <a:off x="9453860" y="4281527"/>
              <a:ext cx="57111" cy="43211"/>
            </a:xfrm>
            <a:custGeom>
              <a:avLst/>
              <a:gdLst>
                <a:gd name="connsiteX0" fmla="*/ 6756 w 57111"/>
                <a:gd name="connsiteY0" fmla="*/ 22610 h 43211"/>
                <a:gd name="connsiteX1" fmla="*/ 38339 w 57111"/>
                <a:gd name="connsiteY1" fmla="*/ 40748 h 43211"/>
                <a:gd name="connsiteX2" fmla="*/ 44835 w 57111"/>
                <a:gd name="connsiteY2" fmla="*/ 43211 h 43211"/>
                <a:gd name="connsiteX3" fmla="*/ 56706 w 57111"/>
                <a:gd name="connsiteY3" fmla="*/ 34030 h 43211"/>
                <a:gd name="connsiteX4" fmla="*/ 50882 w 57111"/>
                <a:gd name="connsiteY4" fmla="*/ 20594 h 43211"/>
                <a:gd name="connsiteX5" fmla="*/ 18403 w 57111"/>
                <a:gd name="connsiteY5" fmla="*/ 1784 h 43211"/>
                <a:gd name="connsiteX6" fmla="*/ 1603 w 57111"/>
                <a:gd name="connsiteY6" fmla="*/ 6038 h 43211"/>
                <a:gd name="connsiteX7" fmla="*/ 6756 w 57111"/>
                <a:gd name="connsiteY7" fmla="*/ 22610 h 4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11" h="43211">
                  <a:moveTo>
                    <a:pt x="6756" y="22610"/>
                  </a:moveTo>
                  <a:cubicBezTo>
                    <a:pt x="17283" y="28656"/>
                    <a:pt x="27811" y="34926"/>
                    <a:pt x="38339" y="40748"/>
                  </a:cubicBezTo>
                  <a:cubicBezTo>
                    <a:pt x="40355" y="41868"/>
                    <a:pt x="42595" y="42540"/>
                    <a:pt x="44835" y="43211"/>
                  </a:cubicBezTo>
                  <a:cubicBezTo>
                    <a:pt x="50659" y="42764"/>
                    <a:pt x="55362" y="39405"/>
                    <a:pt x="56706" y="34030"/>
                  </a:cubicBezTo>
                  <a:cubicBezTo>
                    <a:pt x="58050" y="28880"/>
                    <a:pt x="56034" y="23505"/>
                    <a:pt x="50882" y="20594"/>
                  </a:cubicBezTo>
                  <a:cubicBezTo>
                    <a:pt x="40131" y="14324"/>
                    <a:pt x="29155" y="7830"/>
                    <a:pt x="18403" y="1784"/>
                  </a:cubicBezTo>
                  <a:cubicBezTo>
                    <a:pt x="12131" y="-1799"/>
                    <a:pt x="4963" y="216"/>
                    <a:pt x="1603" y="6038"/>
                  </a:cubicBezTo>
                  <a:cubicBezTo>
                    <a:pt x="-1757" y="11861"/>
                    <a:pt x="260" y="18802"/>
                    <a:pt x="6756" y="2261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7" name="Полилиния 586">
              <a:extLst>
                <a:ext uri="{FF2B5EF4-FFF2-40B4-BE49-F238E27FC236}">
                  <a16:creationId xmlns:a16="http://schemas.microsoft.com/office/drawing/2014/main" id="{B5FCBBC9-E5C3-363D-BBA9-5096865CC0C9}"/>
                </a:ext>
              </a:extLst>
            </p:cNvPr>
            <p:cNvSpPr/>
            <p:nvPr/>
          </p:nvSpPr>
          <p:spPr>
            <a:xfrm>
              <a:off x="9647485" y="4281295"/>
              <a:ext cx="57379" cy="43250"/>
            </a:xfrm>
            <a:custGeom>
              <a:avLst/>
              <a:gdLst>
                <a:gd name="connsiteX0" fmla="*/ 16517 w 57379"/>
                <a:gd name="connsiteY0" fmla="*/ 42100 h 43250"/>
                <a:gd name="connsiteX1" fmla="*/ 52580 w 57379"/>
                <a:gd name="connsiteY1" fmla="*/ 21498 h 43250"/>
                <a:gd name="connsiteX2" fmla="*/ 56611 w 57379"/>
                <a:gd name="connsiteY2" fmla="*/ 8062 h 43250"/>
                <a:gd name="connsiteX3" fmla="*/ 44292 w 57379"/>
                <a:gd name="connsiteY3" fmla="*/ 0 h 43250"/>
                <a:gd name="connsiteX4" fmla="*/ 40484 w 57379"/>
                <a:gd name="connsiteY4" fmla="*/ 896 h 43250"/>
                <a:gd name="connsiteX5" fmla="*/ 5093 w 57379"/>
                <a:gd name="connsiteY5" fmla="*/ 21274 h 43250"/>
                <a:gd name="connsiteX6" fmla="*/ 1733 w 57379"/>
                <a:gd name="connsiteY6" fmla="*/ 36725 h 43250"/>
                <a:gd name="connsiteX7" fmla="*/ 16517 w 57379"/>
                <a:gd name="connsiteY7" fmla="*/ 42100 h 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79" h="43250">
                  <a:moveTo>
                    <a:pt x="16517" y="42100"/>
                  </a:moveTo>
                  <a:cubicBezTo>
                    <a:pt x="28612" y="35606"/>
                    <a:pt x="40709" y="28440"/>
                    <a:pt x="52580" y="21498"/>
                  </a:cubicBezTo>
                  <a:cubicBezTo>
                    <a:pt x="57060" y="18811"/>
                    <a:pt x="58404" y="12988"/>
                    <a:pt x="56611" y="8062"/>
                  </a:cubicBezTo>
                  <a:cubicBezTo>
                    <a:pt x="54820" y="3135"/>
                    <a:pt x="50564" y="224"/>
                    <a:pt x="44292" y="0"/>
                  </a:cubicBezTo>
                  <a:cubicBezTo>
                    <a:pt x="43620" y="224"/>
                    <a:pt x="41829" y="224"/>
                    <a:pt x="40484" y="896"/>
                  </a:cubicBezTo>
                  <a:cubicBezTo>
                    <a:pt x="28612" y="7614"/>
                    <a:pt x="16741" y="14332"/>
                    <a:pt x="5093" y="21274"/>
                  </a:cubicBezTo>
                  <a:cubicBezTo>
                    <a:pt x="-283" y="24409"/>
                    <a:pt x="-1403" y="31575"/>
                    <a:pt x="1733" y="36725"/>
                  </a:cubicBezTo>
                  <a:cubicBezTo>
                    <a:pt x="4870" y="42100"/>
                    <a:pt x="11365" y="45011"/>
                    <a:pt x="16517" y="42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88" name="Рисунок 2">
            <a:extLst>
              <a:ext uri="{FF2B5EF4-FFF2-40B4-BE49-F238E27FC236}">
                <a16:creationId xmlns:a16="http://schemas.microsoft.com/office/drawing/2014/main" id="{B53688D9-762E-FB70-35EE-4E8060C5185D}"/>
              </a:ext>
            </a:extLst>
          </p:cNvPr>
          <p:cNvGrpSpPr/>
          <p:nvPr/>
        </p:nvGrpSpPr>
        <p:grpSpPr>
          <a:xfrm>
            <a:off x="9113600" y="3825920"/>
            <a:ext cx="322051" cy="321083"/>
            <a:chOff x="6887819" y="3586202"/>
            <a:chExt cx="408565" cy="407337"/>
          </a:xfrm>
          <a:solidFill>
            <a:schemeClr val="tx2"/>
          </a:solidFill>
        </p:grpSpPr>
        <p:sp>
          <p:nvSpPr>
            <p:cNvPr id="589" name="Полилиния 588">
              <a:extLst>
                <a:ext uri="{FF2B5EF4-FFF2-40B4-BE49-F238E27FC236}">
                  <a16:creationId xmlns:a16="http://schemas.microsoft.com/office/drawing/2014/main" id="{38EB4F67-D9B0-5E92-5331-F1AE6F6A8B87}"/>
                </a:ext>
              </a:extLst>
            </p:cNvPr>
            <p:cNvSpPr/>
            <p:nvPr/>
          </p:nvSpPr>
          <p:spPr>
            <a:xfrm>
              <a:off x="6887819" y="3586202"/>
              <a:ext cx="311576" cy="407337"/>
            </a:xfrm>
            <a:custGeom>
              <a:avLst/>
              <a:gdLst>
                <a:gd name="connsiteX0" fmla="*/ 0 w 311576"/>
                <a:gd name="connsiteY0" fmla="*/ 398380 h 407337"/>
                <a:gd name="connsiteX1" fmla="*/ 0 w 311576"/>
                <a:gd name="connsiteY1" fmla="*/ 8957 h 407337"/>
                <a:gd name="connsiteX2" fmla="*/ 15232 w 311576"/>
                <a:gd name="connsiteY2" fmla="*/ 0 h 407337"/>
                <a:gd name="connsiteX3" fmla="*/ 297016 w 311576"/>
                <a:gd name="connsiteY3" fmla="*/ 0 h 407337"/>
                <a:gd name="connsiteX4" fmla="*/ 311576 w 311576"/>
                <a:gd name="connsiteY4" fmla="*/ 14332 h 407337"/>
                <a:gd name="connsiteX5" fmla="*/ 311576 w 311576"/>
                <a:gd name="connsiteY5" fmla="*/ 393005 h 407337"/>
                <a:gd name="connsiteX6" fmla="*/ 297016 w 311576"/>
                <a:gd name="connsiteY6" fmla="*/ 407337 h 407337"/>
                <a:gd name="connsiteX7" fmla="*/ 15232 w 311576"/>
                <a:gd name="connsiteY7" fmla="*/ 407337 h 407337"/>
                <a:gd name="connsiteX8" fmla="*/ 0 w 311576"/>
                <a:gd name="connsiteY8" fmla="*/ 398380 h 407337"/>
                <a:gd name="connsiteX9" fmla="*/ 24415 w 311576"/>
                <a:gd name="connsiteY9" fmla="*/ 24409 h 407337"/>
                <a:gd name="connsiteX10" fmla="*/ 24415 w 311576"/>
                <a:gd name="connsiteY10" fmla="*/ 382928 h 407337"/>
                <a:gd name="connsiteX11" fmla="*/ 287385 w 311576"/>
                <a:gd name="connsiteY11" fmla="*/ 382928 h 407337"/>
                <a:gd name="connsiteX12" fmla="*/ 287385 w 311576"/>
                <a:gd name="connsiteY12" fmla="*/ 24409 h 407337"/>
                <a:gd name="connsiteX13" fmla="*/ 24415 w 311576"/>
                <a:gd name="connsiteY13" fmla="*/ 24409 h 40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1576" h="407337">
                  <a:moveTo>
                    <a:pt x="0" y="398380"/>
                  </a:moveTo>
                  <a:cubicBezTo>
                    <a:pt x="0" y="268498"/>
                    <a:pt x="0" y="138839"/>
                    <a:pt x="0" y="8957"/>
                  </a:cubicBezTo>
                  <a:cubicBezTo>
                    <a:pt x="2912" y="2239"/>
                    <a:pt x="8064" y="0"/>
                    <a:pt x="15232" y="0"/>
                  </a:cubicBezTo>
                  <a:cubicBezTo>
                    <a:pt x="109085" y="224"/>
                    <a:pt x="202939" y="224"/>
                    <a:pt x="297016" y="0"/>
                  </a:cubicBezTo>
                  <a:cubicBezTo>
                    <a:pt x="306200" y="0"/>
                    <a:pt x="311576" y="6046"/>
                    <a:pt x="311576" y="14332"/>
                  </a:cubicBezTo>
                  <a:cubicBezTo>
                    <a:pt x="311352" y="140407"/>
                    <a:pt x="311352" y="266706"/>
                    <a:pt x="311576" y="393005"/>
                  </a:cubicBezTo>
                  <a:cubicBezTo>
                    <a:pt x="311576" y="401291"/>
                    <a:pt x="306424" y="407337"/>
                    <a:pt x="297016" y="407337"/>
                  </a:cubicBezTo>
                  <a:cubicBezTo>
                    <a:pt x="203163" y="407113"/>
                    <a:pt x="109309" y="407113"/>
                    <a:pt x="15232" y="407337"/>
                  </a:cubicBezTo>
                  <a:cubicBezTo>
                    <a:pt x="8064" y="407337"/>
                    <a:pt x="2912" y="405098"/>
                    <a:pt x="0" y="398380"/>
                  </a:cubicBezTo>
                  <a:close/>
                  <a:moveTo>
                    <a:pt x="24415" y="24409"/>
                  </a:moveTo>
                  <a:cubicBezTo>
                    <a:pt x="24415" y="144214"/>
                    <a:pt x="24415" y="263571"/>
                    <a:pt x="24415" y="382928"/>
                  </a:cubicBezTo>
                  <a:cubicBezTo>
                    <a:pt x="112221" y="382928"/>
                    <a:pt x="199803" y="382928"/>
                    <a:pt x="287385" y="382928"/>
                  </a:cubicBezTo>
                  <a:cubicBezTo>
                    <a:pt x="287385" y="263347"/>
                    <a:pt x="287385" y="143766"/>
                    <a:pt x="287385" y="24409"/>
                  </a:cubicBezTo>
                  <a:cubicBezTo>
                    <a:pt x="199579" y="24409"/>
                    <a:pt x="111997" y="24409"/>
                    <a:pt x="24415" y="2440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0" name="Полилиния 589">
              <a:extLst>
                <a:ext uri="{FF2B5EF4-FFF2-40B4-BE49-F238E27FC236}">
                  <a16:creationId xmlns:a16="http://schemas.microsoft.com/office/drawing/2014/main" id="{B0AE8AD1-4289-E9FD-536E-1154B676FCDE}"/>
                </a:ext>
              </a:extLst>
            </p:cNvPr>
            <p:cNvSpPr/>
            <p:nvPr/>
          </p:nvSpPr>
          <p:spPr>
            <a:xfrm>
              <a:off x="7224706" y="3586256"/>
              <a:ext cx="71678" cy="359360"/>
            </a:xfrm>
            <a:custGeom>
              <a:avLst/>
              <a:gdLst>
                <a:gd name="connsiteX0" fmla="*/ 0 w 71678"/>
                <a:gd name="connsiteY0" fmla="*/ 150654 h 359360"/>
                <a:gd name="connsiteX1" fmla="*/ 0 w 71678"/>
                <a:gd name="connsiteY1" fmla="*/ 36895 h 359360"/>
                <a:gd name="connsiteX2" fmla="*/ 31808 w 71678"/>
                <a:gd name="connsiteY2" fmla="*/ 170 h 359360"/>
                <a:gd name="connsiteX3" fmla="*/ 71454 w 71678"/>
                <a:gd name="connsiteY3" fmla="*/ 30401 h 359360"/>
                <a:gd name="connsiteX4" fmla="*/ 71678 w 71678"/>
                <a:gd name="connsiteY4" fmla="*/ 35999 h 359360"/>
                <a:gd name="connsiteX5" fmla="*/ 71678 w 71678"/>
                <a:gd name="connsiteY5" fmla="*/ 266204 h 359360"/>
                <a:gd name="connsiteX6" fmla="*/ 70782 w 71678"/>
                <a:gd name="connsiteY6" fmla="*/ 272922 h 359360"/>
                <a:gd name="connsiteX7" fmla="*/ 47935 w 71678"/>
                <a:gd name="connsiteY7" fmla="*/ 349060 h 359360"/>
                <a:gd name="connsiteX8" fmla="*/ 35839 w 71678"/>
                <a:gd name="connsiteY8" fmla="*/ 359361 h 359360"/>
                <a:gd name="connsiteX9" fmla="*/ 23744 w 71678"/>
                <a:gd name="connsiteY9" fmla="*/ 349284 h 359360"/>
                <a:gd name="connsiteX10" fmla="*/ 896 w 71678"/>
                <a:gd name="connsiteY10" fmla="*/ 273146 h 359360"/>
                <a:gd name="connsiteX11" fmla="*/ 0 w 71678"/>
                <a:gd name="connsiteY11" fmla="*/ 265756 h 359360"/>
                <a:gd name="connsiteX12" fmla="*/ 0 w 71678"/>
                <a:gd name="connsiteY12" fmla="*/ 150654 h 359360"/>
                <a:gd name="connsiteX13" fmla="*/ 24191 w 71678"/>
                <a:gd name="connsiteY13" fmla="*/ 119975 h 359360"/>
                <a:gd name="connsiteX14" fmla="*/ 24191 w 71678"/>
                <a:gd name="connsiteY14" fmla="*/ 255231 h 359360"/>
                <a:gd name="connsiteX15" fmla="*/ 47711 w 71678"/>
                <a:gd name="connsiteY15" fmla="*/ 255231 h 359360"/>
                <a:gd name="connsiteX16" fmla="*/ 47711 w 71678"/>
                <a:gd name="connsiteY16" fmla="*/ 119975 h 359360"/>
                <a:gd name="connsiteX17" fmla="*/ 24191 w 71678"/>
                <a:gd name="connsiteY17" fmla="*/ 119975 h 359360"/>
                <a:gd name="connsiteX18" fmla="*/ 47935 w 71678"/>
                <a:gd name="connsiteY18" fmla="*/ 95790 h 359360"/>
                <a:gd name="connsiteX19" fmla="*/ 47935 w 71678"/>
                <a:gd name="connsiteY19" fmla="*/ 35999 h 359360"/>
                <a:gd name="connsiteX20" fmla="*/ 30911 w 71678"/>
                <a:gd name="connsiteY20" fmla="*/ 25474 h 359360"/>
                <a:gd name="connsiteX21" fmla="*/ 24191 w 71678"/>
                <a:gd name="connsiteY21" fmla="*/ 37567 h 359360"/>
                <a:gd name="connsiteX22" fmla="*/ 24191 w 71678"/>
                <a:gd name="connsiteY22" fmla="*/ 92655 h 359360"/>
                <a:gd name="connsiteX23" fmla="*/ 24416 w 71678"/>
                <a:gd name="connsiteY23" fmla="*/ 95790 h 359360"/>
                <a:gd name="connsiteX24" fmla="*/ 47935 w 71678"/>
                <a:gd name="connsiteY24" fmla="*/ 95790 h 359360"/>
                <a:gd name="connsiteX25" fmla="*/ 35391 w 71678"/>
                <a:gd name="connsiteY25" fmla="*/ 303825 h 359360"/>
                <a:gd name="connsiteX26" fmla="*/ 36287 w 71678"/>
                <a:gd name="connsiteY26" fmla="*/ 303825 h 359360"/>
                <a:gd name="connsiteX27" fmla="*/ 43455 w 71678"/>
                <a:gd name="connsiteY27" fmla="*/ 279864 h 359360"/>
                <a:gd name="connsiteX28" fmla="*/ 28223 w 71678"/>
                <a:gd name="connsiteY28" fmla="*/ 279864 h 359360"/>
                <a:gd name="connsiteX29" fmla="*/ 35391 w 71678"/>
                <a:gd name="connsiteY29" fmla="*/ 303825 h 35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678" h="359360">
                  <a:moveTo>
                    <a:pt x="0" y="150654"/>
                  </a:moveTo>
                  <a:cubicBezTo>
                    <a:pt x="0" y="112809"/>
                    <a:pt x="0" y="74964"/>
                    <a:pt x="0" y="36895"/>
                  </a:cubicBezTo>
                  <a:cubicBezTo>
                    <a:pt x="0" y="17860"/>
                    <a:pt x="13664" y="1961"/>
                    <a:pt x="31808" y="170"/>
                  </a:cubicBezTo>
                  <a:cubicBezTo>
                    <a:pt x="51071" y="-1622"/>
                    <a:pt x="67870" y="10919"/>
                    <a:pt x="71454" y="30401"/>
                  </a:cubicBezTo>
                  <a:cubicBezTo>
                    <a:pt x="71678" y="32192"/>
                    <a:pt x="71678" y="34208"/>
                    <a:pt x="71678" y="35999"/>
                  </a:cubicBezTo>
                  <a:cubicBezTo>
                    <a:pt x="71678" y="112809"/>
                    <a:pt x="71678" y="189395"/>
                    <a:pt x="71678" y="266204"/>
                  </a:cubicBezTo>
                  <a:cubicBezTo>
                    <a:pt x="71678" y="268443"/>
                    <a:pt x="71454" y="270683"/>
                    <a:pt x="70782" y="272922"/>
                  </a:cubicBezTo>
                  <a:cubicBezTo>
                    <a:pt x="63167" y="298227"/>
                    <a:pt x="55551" y="323755"/>
                    <a:pt x="47935" y="349060"/>
                  </a:cubicBezTo>
                  <a:cubicBezTo>
                    <a:pt x="45919" y="356002"/>
                    <a:pt x="41887" y="359361"/>
                    <a:pt x="35839" y="359361"/>
                  </a:cubicBezTo>
                  <a:cubicBezTo>
                    <a:pt x="29791" y="359361"/>
                    <a:pt x="25759" y="356002"/>
                    <a:pt x="23744" y="349284"/>
                  </a:cubicBezTo>
                  <a:cubicBezTo>
                    <a:pt x="16128" y="323979"/>
                    <a:pt x="8512" y="298451"/>
                    <a:pt x="896" y="273146"/>
                  </a:cubicBezTo>
                  <a:cubicBezTo>
                    <a:pt x="224" y="270683"/>
                    <a:pt x="0" y="268220"/>
                    <a:pt x="0" y="265756"/>
                  </a:cubicBezTo>
                  <a:cubicBezTo>
                    <a:pt x="0" y="227239"/>
                    <a:pt x="0" y="188947"/>
                    <a:pt x="0" y="150654"/>
                  </a:cubicBezTo>
                  <a:close/>
                  <a:moveTo>
                    <a:pt x="24191" y="119975"/>
                  </a:moveTo>
                  <a:cubicBezTo>
                    <a:pt x="24191" y="165210"/>
                    <a:pt x="24191" y="210220"/>
                    <a:pt x="24191" y="255231"/>
                  </a:cubicBezTo>
                  <a:cubicBezTo>
                    <a:pt x="32255" y="255231"/>
                    <a:pt x="39871" y="255231"/>
                    <a:pt x="47711" y="255231"/>
                  </a:cubicBezTo>
                  <a:cubicBezTo>
                    <a:pt x="47711" y="209996"/>
                    <a:pt x="47711" y="164986"/>
                    <a:pt x="47711" y="119975"/>
                  </a:cubicBezTo>
                  <a:cubicBezTo>
                    <a:pt x="39871" y="119975"/>
                    <a:pt x="32255" y="119975"/>
                    <a:pt x="24191" y="119975"/>
                  </a:cubicBezTo>
                  <a:close/>
                  <a:moveTo>
                    <a:pt x="47935" y="95790"/>
                  </a:moveTo>
                  <a:cubicBezTo>
                    <a:pt x="47935" y="75636"/>
                    <a:pt x="48159" y="55705"/>
                    <a:pt x="47935" y="35999"/>
                  </a:cubicBezTo>
                  <a:cubicBezTo>
                    <a:pt x="47711" y="27042"/>
                    <a:pt x="38751" y="21667"/>
                    <a:pt x="30911" y="25474"/>
                  </a:cubicBezTo>
                  <a:cubicBezTo>
                    <a:pt x="25984" y="27938"/>
                    <a:pt x="23968" y="32192"/>
                    <a:pt x="24191" y="37567"/>
                  </a:cubicBezTo>
                  <a:cubicBezTo>
                    <a:pt x="24191" y="55929"/>
                    <a:pt x="24191" y="74292"/>
                    <a:pt x="24191" y="92655"/>
                  </a:cubicBezTo>
                  <a:cubicBezTo>
                    <a:pt x="24191" y="93550"/>
                    <a:pt x="24416" y="94670"/>
                    <a:pt x="24416" y="95790"/>
                  </a:cubicBezTo>
                  <a:cubicBezTo>
                    <a:pt x="32031" y="95790"/>
                    <a:pt x="39871" y="95790"/>
                    <a:pt x="47935" y="95790"/>
                  </a:cubicBezTo>
                  <a:close/>
                  <a:moveTo>
                    <a:pt x="35391" y="303825"/>
                  </a:moveTo>
                  <a:cubicBezTo>
                    <a:pt x="35615" y="303825"/>
                    <a:pt x="36063" y="303825"/>
                    <a:pt x="36287" y="303825"/>
                  </a:cubicBezTo>
                  <a:cubicBezTo>
                    <a:pt x="38751" y="295764"/>
                    <a:pt x="40991" y="287926"/>
                    <a:pt x="43455" y="279864"/>
                  </a:cubicBezTo>
                  <a:cubicBezTo>
                    <a:pt x="38079" y="279864"/>
                    <a:pt x="33375" y="279864"/>
                    <a:pt x="28223" y="279864"/>
                  </a:cubicBezTo>
                  <a:cubicBezTo>
                    <a:pt x="30688" y="288150"/>
                    <a:pt x="33151" y="295987"/>
                    <a:pt x="35391" y="3038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1" name="Полилиния 590">
              <a:extLst>
                <a:ext uri="{FF2B5EF4-FFF2-40B4-BE49-F238E27FC236}">
                  <a16:creationId xmlns:a16="http://schemas.microsoft.com/office/drawing/2014/main" id="{9EF66ED1-9744-D2FC-C154-B2E26C79BD99}"/>
                </a:ext>
              </a:extLst>
            </p:cNvPr>
            <p:cNvSpPr/>
            <p:nvPr/>
          </p:nvSpPr>
          <p:spPr>
            <a:xfrm>
              <a:off x="6935747" y="3694138"/>
              <a:ext cx="215626" cy="23737"/>
            </a:xfrm>
            <a:custGeom>
              <a:avLst/>
              <a:gdLst>
                <a:gd name="connsiteX0" fmla="*/ 107748 w 215626"/>
                <a:gd name="connsiteY0" fmla="*/ 0 h 23737"/>
                <a:gd name="connsiteX1" fmla="*/ 203618 w 215626"/>
                <a:gd name="connsiteY1" fmla="*/ 0 h 23737"/>
                <a:gd name="connsiteX2" fmla="*/ 215490 w 215626"/>
                <a:gd name="connsiteY2" fmla="*/ 10077 h 23737"/>
                <a:gd name="connsiteX3" fmla="*/ 206978 w 215626"/>
                <a:gd name="connsiteY3" fmla="*/ 23289 h 23737"/>
                <a:gd name="connsiteX4" fmla="*/ 202721 w 215626"/>
                <a:gd name="connsiteY4" fmla="*/ 23737 h 23737"/>
                <a:gd name="connsiteX5" fmla="*/ 12775 w 215626"/>
                <a:gd name="connsiteY5" fmla="*/ 23737 h 23737"/>
                <a:gd name="connsiteX6" fmla="*/ 7 w 215626"/>
                <a:gd name="connsiteY6" fmla="*/ 11644 h 23737"/>
                <a:gd name="connsiteX7" fmla="*/ 12775 w 215626"/>
                <a:gd name="connsiteY7" fmla="*/ 0 h 23737"/>
                <a:gd name="connsiteX8" fmla="*/ 107748 w 215626"/>
                <a:gd name="connsiteY8" fmla="*/ 0 h 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26" h="23737">
                  <a:moveTo>
                    <a:pt x="107748" y="0"/>
                  </a:moveTo>
                  <a:cubicBezTo>
                    <a:pt x="139555" y="0"/>
                    <a:pt x="171586" y="0"/>
                    <a:pt x="203618" y="0"/>
                  </a:cubicBezTo>
                  <a:cubicBezTo>
                    <a:pt x="209890" y="0"/>
                    <a:pt x="214817" y="4255"/>
                    <a:pt x="215490" y="10077"/>
                  </a:cubicBezTo>
                  <a:cubicBezTo>
                    <a:pt x="216385" y="16123"/>
                    <a:pt x="212801" y="21498"/>
                    <a:pt x="206978" y="23289"/>
                  </a:cubicBezTo>
                  <a:cubicBezTo>
                    <a:pt x="205633" y="23737"/>
                    <a:pt x="204066" y="23737"/>
                    <a:pt x="202721" y="23737"/>
                  </a:cubicBezTo>
                  <a:cubicBezTo>
                    <a:pt x="139332" y="23737"/>
                    <a:pt x="76165" y="23737"/>
                    <a:pt x="12775" y="23737"/>
                  </a:cubicBezTo>
                  <a:cubicBezTo>
                    <a:pt x="5159" y="23737"/>
                    <a:pt x="-217" y="18811"/>
                    <a:pt x="7" y="11644"/>
                  </a:cubicBezTo>
                  <a:cubicBezTo>
                    <a:pt x="7" y="4703"/>
                    <a:pt x="5383" y="0"/>
                    <a:pt x="12775" y="0"/>
                  </a:cubicBezTo>
                  <a:cubicBezTo>
                    <a:pt x="44582" y="0"/>
                    <a:pt x="76165" y="0"/>
                    <a:pt x="107748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2" name="Полилиния 591">
              <a:extLst>
                <a:ext uri="{FF2B5EF4-FFF2-40B4-BE49-F238E27FC236}">
                  <a16:creationId xmlns:a16="http://schemas.microsoft.com/office/drawing/2014/main" id="{39140C11-31DC-43F3-250F-248F1D3A9978}"/>
                </a:ext>
              </a:extLst>
            </p:cNvPr>
            <p:cNvSpPr/>
            <p:nvPr/>
          </p:nvSpPr>
          <p:spPr>
            <a:xfrm>
              <a:off x="6935386" y="3742284"/>
              <a:ext cx="215632" cy="23960"/>
            </a:xfrm>
            <a:custGeom>
              <a:avLst/>
              <a:gdLst>
                <a:gd name="connsiteX0" fmla="*/ 108109 w 215632"/>
                <a:gd name="connsiteY0" fmla="*/ 23737 h 23960"/>
                <a:gd name="connsiteX1" fmla="*/ 12239 w 215632"/>
                <a:gd name="connsiteY1" fmla="*/ 23737 h 23960"/>
                <a:gd name="connsiteX2" fmla="*/ 143 w 215632"/>
                <a:gd name="connsiteY2" fmla="*/ 13660 h 23960"/>
                <a:gd name="connsiteX3" fmla="*/ 8655 w 215632"/>
                <a:gd name="connsiteY3" fmla="*/ 448 h 23960"/>
                <a:gd name="connsiteX4" fmla="*/ 12911 w 215632"/>
                <a:gd name="connsiteY4" fmla="*/ 0 h 23960"/>
                <a:gd name="connsiteX5" fmla="*/ 202858 w 215632"/>
                <a:gd name="connsiteY5" fmla="*/ 0 h 23960"/>
                <a:gd name="connsiteX6" fmla="*/ 215626 w 215632"/>
                <a:gd name="connsiteY6" fmla="*/ 12093 h 23960"/>
                <a:gd name="connsiteX7" fmla="*/ 202858 w 215632"/>
                <a:gd name="connsiteY7" fmla="*/ 23961 h 23960"/>
                <a:gd name="connsiteX8" fmla="*/ 108109 w 215632"/>
                <a:gd name="connsiteY8" fmla="*/ 23737 h 2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32" h="23960">
                  <a:moveTo>
                    <a:pt x="108109" y="23737"/>
                  </a:moveTo>
                  <a:cubicBezTo>
                    <a:pt x="76301" y="23737"/>
                    <a:pt x="44270" y="23737"/>
                    <a:pt x="12239" y="23737"/>
                  </a:cubicBezTo>
                  <a:cubicBezTo>
                    <a:pt x="5967" y="23737"/>
                    <a:pt x="1039" y="19482"/>
                    <a:pt x="143" y="13660"/>
                  </a:cubicBezTo>
                  <a:cubicBezTo>
                    <a:pt x="-753" y="7614"/>
                    <a:pt x="2607" y="2239"/>
                    <a:pt x="8655" y="448"/>
                  </a:cubicBezTo>
                  <a:cubicBezTo>
                    <a:pt x="9999" y="0"/>
                    <a:pt x="11567" y="0"/>
                    <a:pt x="12911" y="0"/>
                  </a:cubicBezTo>
                  <a:cubicBezTo>
                    <a:pt x="76301" y="0"/>
                    <a:pt x="139468" y="0"/>
                    <a:pt x="202858" y="0"/>
                  </a:cubicBezTo>
                  <a:cubicBezTo>
                    <a:pt x="210474" y="0"/>
                    <a:pt x="215850" y="4926"/>
                    <a:pt x="215626" y="12093"/>
                  </a:cubicBezTo>
                  <a:cubicBezTo>
                    <a:pt x="215626" y="19034"/>
                    <a:pt x="210250" y="23961"/>
                    <a:pt x="202858" y="23961"/>
                  </a:cubicBezTo>
                  <a:cubicBezTo>
                    <a:pt x="171499" y="23737"/>
                    <a:pt x="139916" y="23737"/>
                    <a:pt x="108109" y="2373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3" name="Полилиния 592">
              <a:extLst>
                <a:ext uri="{FF2B5EF4-FFF2-40B4-BE49-F238E27FC236}">
                  <a16:creationId xmlns:a16="http://schemas.microsoft.com/office/drawing/2014/main" id="{C4AF3322-80A9-D5B7-3C94-0FDDC2DD60B8}"/>
                </a:ext>
              </a:extLst>
            </p:cNvPr>
            <p:cNvSpPr/>
            <p:nvPr/>
          </p:nvSpPr>
          <p:spPr>
            <a:xfrm>
              <a:off x="6935753" y="3789982"/>
              <a:ext cx="215619" cy="23737"/>
            </a:xfrm>
            <a:custGeom>
              <a:avLst/>
              <a:gdLst>
                <a:gd name="connsiteX0" fmla="*/ 108189 w 215619"/>
                <a:gd name="connsiteY0" fmla="*/ 0 h 23737"/>
                <a:gd name="connsiteX1" fmla="*/ 203163 w 215619"/>
                <a:gd name="connsiteY1" fmla="*/ 0 h 23737"/>
                <a:gd name="connsiteX2" fmla="*/ 215483 w 215619"/>
                <a:gd name="connsiteY2" fmla="*/ 10077 h 23737"/>
                <a:gd name="connsiteX3" fmla="*/ 206971 w 215619"/>
                <a:gd name="connsiteY3" fmla="*/ 23289 h 23737"/>
                <a:gd name="connsiteX4" fmla="*/ 202715 w 215619"/>
                <a:gd name="connsiteY4" fmla="*/ 23737 h 23737"/>
                <a:gd name="connsiteX5" fmla="*/ 12768 w 215619"/>
                <a:gd name="connsiteY5" fmla="*/ 23737 h 23737"/>
                <a:gd name="connsiteX6" fmla="*/ 0 w 215619"/>
                <a:gd name="connsiteY6" fmla="*/ 11645 h 23737"/>
                <a:gd name="connsiteX7" fmla="*/ 12768 w 215619"/>
                <a:gd name="connsiteY7" fmla="*/ 0 h 23737"/>
                <a:gd name="connsiteX8" fmla="*/ 108189 w 215619"/>
                <a:gd name="connsiteY8" fmla="*/ 0 h 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19" h="23737">
                  <a:moveTo>
                    <a:pt x="108189" y="0"/>
                  </a:moveTo>
                  <a:cubicBezTo>
                    <a:pt x="139773" y="0"/>
                    <a:pt x="171580" y="0"/>
                    <a:pt x="203163" y="0"/>
                  </a:cubicBezTo>
                  <a:cubicBezTo>
                    <a:pt x="209659" y="0"/>
                    <a:pt x="214811" y="4255"/>
                    <a:pt x="215483" y="10077"/>
                  </a:cubicBezTo>
                  <a:cubicBezTo>
                    <a:pt x="216379" y="16123"/>
                    <a:pt x="212794" y="21498"/>
                    <a:pt x="206971" y="23289"/>
                  </a:cubicBezTo>
                  <a:cubicBezTo>
                    <a:pt x="205627" y="23737"/>
                    <a:pt x="204059" y="23737"/>
                    <a:pt x="202715" y="23737"/>
                  </a:cubicBezTo>
                  <a:cubicBezTo>
                    <a:pt x="139325" y="23737"/>
                    <a:pt x="76158" y="23737"/>
                    <a:pt x="12768" y="23737"/>
                  </a:cubicBezTo>
                  <a:cubicBezTo>
                    <a:pt x="5152" y="23737"/>
                    <a:pt x="0" y="18811"/>
                    <a:pt x="0" y="11645"/>
                  </a:cubicBezTo>
                  <a:cubicBezTo>
                    <a:pt x="0" y="4703"/>
                    <a:pt x="5376" y="0"/>
                    <a:pt x="12768" y="0"/>
                  </a:cubicBezTo>
                  <a:cubicBezTo>
                    <a:pt x="44575" y="0"/>
                    <a:pt x="76382" y="0"/>
                    <a:pt x="108189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4" name="Полилиния 593">
              <a:extLst>
                <a:ext uri="{FF2B5EF4-FFF2-40B4-BE49-F238E27FC236}">
                  <a16:creationId xmlns:a16="http://schemas.microsoft.com/office/drawing/2014/main" id="{F1819B95-4708-08B8-3802-31B51181BE2E}"/>
                </a:ext>
              </a:extLst>
            </p:cNvPr>
            <p:cNvSpPr/>
            <p:nvPr/>
          </p:nvSpPr>
          <p:spPr>
            <a:xfrm>
              <a:off x="6935753" y="3837904"/>
              <a:ext cx="167771" cy="23961"/>
            </a:xfrm>
            <a:custGeom>
              <a:avLst/>
              <a:gdLst>
                <a:gd name="connsiteX0" fmla="*/ 83774 w 167771"/>
                <a:gd name="connsiteY0" fmla="*/ 23961 h 23961"/>
                <a:gd name="connsiteX1" fmla="*/ 13216 w 167771"/>
                <a:gd name="connsiteY1" fmla="*/ 23961 h 23961"/>
                <a:gd name="connsiteX2" fmla="*/ 0 w 167771"/>
                <a:gd name="connsiteY2" fmla="*/ 11869 h 23961"/>
                <a:gd name="connsiteX3" fmla="*/ 13216 w 167771"/>
                <a:gd name="connsiteY3" fmla="*/ 0 h 23961"/>
                <a:gd name="connsiteX4" fmla="*/ 154556 w 167771"/>
                <a:gd name="connsiteY4" fmla="*/ 0 h 23961"/>
                <a:gd name="connsiteX5" fmla="*/ 167772 w 167771"/>
                <a:gd name="connsiteY5" fmla="*/ 12093 h 23961"/>
                <a:gd name="connsiteX6" fmla="*/ 154556 w 167771"/>
                <a:gd name="connsiteY6" fmla="*/ 23961 h 23961"/>
                <a:gd name="connsiteX7" fmla="*/ 83774 w 167771"/>
                <a:gd name="connsiteY7" fmla="*/ 23961 h 2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771" h="23961">
                  <a:moveTo>
                    <a:pt x="83774" y="23961"/>
                  </a:moveTo>
                  <a:cubicBezTo>
                    <a:pt x="60255" y="23961"/>
                    <a:pt x="36735" y="23961"/>
                    <a:pt x="13216" y="23961"/>
                  </a:cubicBezTo>
                  <a:cubicBezTo>
                    <a:pt x="5152" y="23961"/>
                    <a:pt x="0" y="19034"/>
                    <a:pt x="0" y="11869"/>
                  </a:cubicBezTo>
                  <a:cubicBezTo>
                    <a:pt x="0" y="4703"/>
                    <a:pt x="5376" y="0"/>
                    <a:pt x="13216" y="0"/>
                  </a:cubicBezTo>
                  <a:cubicBezTo>
                    <a:pt x="60255" y="0"/>
                    <a:pt x="107294" y="0"/>
                    <a:pt x="154556" y="0"/>
                  </a:cubicBezTo>
                  <a:cubicBezTo>
                    <a:pt x="162620" y="0"/>
                    <a:pt x="167772" y="4927"/>
                    <a:pt x="167772" y="12093"/>
                  </a:cubicBezTo>
                  <a:cubicBezTo>
                    <a:pt x="167772" y="19258"/>
                    <a:pt x="162396" y="23961"/>
                    <a:pt x="154556" y="23961"/>
                  </a:cubicBezTo>
                  <a:cubicBezTo>
                    <a:pt x="131037" y="23961"/>
                    <a:pt x="107294" y="23961"/>
                    <a:pt x="83774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5" name="Полилиния 594">
              <a:extLst>
                <a:ext uri="{FF2B5EF4-FFF2-40B4-BE49-F238E27FC236}">
                  <a16:creationId xmlns:a16="http://schemas.microsoft.com/office/drawing/2014/main" id="{D6E459ED-A881-A6EE-C9ED-4D6D87E3FCDA}"/>
                </a:ext>
              </a:extLst>
            </p:cNvPr>
            <p:cNvSpPr/>
            <p:nvPr/>
          </p:nvSpPr>
          <p:spPr>
            <a:xfrm>
              <a:off x="6935971" y="3646216"/>
              <a:ext cx="103722" cy="23960"/>
            </a:xfrm>
            <a:custGeom>
              <a:avLst/>
              <a:gdLst>
                <a:gd name="connsiteX0" fmla="*/ 51750 w 103722"/>
                <a:gd name="connsiteY0" fmla="*/ 23961 h 23960"/>
                <a:gd name="connsiteX1" fmla="*/ 12774 w 103722"/>
                <a:gd name="connsiteY1" fmla="*/ 23961 h 23960"/>
                <a:gd name="connsiteX2" fmla="*/ 7 w 103722"/>
                <a:gd name="connsiteY2" fmla="*/ 11869 h 23960"/>
                <a:gd name="connsiteX3" fmla="*/ 12774 w 103722"/>
                <a:gd name="connsiteY3" fmla="*/ 0 h 23960"/>
                <a:gd name="connsiteX4" fmla="*/ 90949 w 103722"/>
                <a:gd name="connsiteY4" fmla="*/ 0 h 23960"/>
                <a:gd name="connsiteX5" fmla="*/ 103716 w 103722"/>
                <a:gd name="connsiteY5" fmla="*/ 12093 h 23960"/>
                <a:gd name="connsiteX6" fmla="*/ 90949 w 103722"/>
                <a:gd name="connsiteY6" fmla="*/ 23961 h 23960"/>
                <a:gd name="connsiteX7" fmla="*/ 51750 w 103722"/>
                <a:gd name="connsiteY7" fmla="*/ 23961 h 2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22" h="23960">
                  <a:moveTo>
                    <a:pt x="51750" y="23961"/>
                  </a:moveTo>
                  <a:cubicBezTo>
                    <a:pt x="38758" y="23961"/>
                    <a:pt x="25766" y="23961"/>
                    <a:pt x="12774" y="23961"/>
                  </a:cubicBezTo>
                  <a:cubicBezTo>
                    <a:pt x="5159" y="23961"/>
                    <a:pt x="-217" y="19034"/>
                    <a:pt x="7" y="11869"/>
                  </a:cubicBezTo>
                  <a:cubicBezTo>
                    <a:pt x="7" y="4926"/>
                    <a:pt x="5382" y="0"/>
                    <a:pt x="12774" y="0"/>
                  </a:cubicBezTo>
                  <a:cubicBezTo>
                    <a:pt x="38758" y="0"/>
                    <a:pt x="64965" y="0"/>
                    <a:pt x="90949" y="0"/>
                  </a:cubicBezTo>
                  <a:cubicBezTo>
                    <a:pt x="98564" y="0"/>
                    <a:pt x="103940" y="4926"/>
                    <a:pt x="103716" y="12093"/>
                  </a:cubicBezTo>
                  <a:cubicBezTo>
                    <a:pt x="103716" y="19034"/>
                    <a:pt x="98340" y="23961"/>
                    <a:pt x="90949" y="23961"/>
                  </a:cubicBezTo>
                  <a:cubicBezTo>
                    <a:pt x="77733" y="23961"/>
                    <a:pt x="64741" y="23961"/>
                    <a:pt x="51750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6" name="Полилиния 595">
              <a:extLst>
                <a:ext uri="{FF2B5EF4-FFF2-40B4-BE49-F238E27FC236}">
                  <a16:creationId xmlns:a16="http://schemas.microsoft.com/office/drawing/2014/main" id="{486BF9FC-B44E-75B8-94B9-17E302FB3F3D}"/>
                </a:ext>
              </a:extLst>
            </p:cNvPr>
            <p:cNvSpPr/>
            <p:nvPr/>
          </p:nvSpPr>
          <p:spPr>
            <a:xfrm>
              <a:off x="7047527" y="3909563"/>
              <a:ext cx="103709" cy="23961"/>
            </a:xfrm>
            <a:custGeom>
              <a:avLst/>
              <a:gdLst>
                <a:gd name="connsiteX0" fmla="*/ 51742 w 103709"/>
                <a:gd name="connsiteY0" fmla="*/ 23961 h 23961"/>
                <a:gd name="connsiteX1" fmla="*/ 12992 w 103709"/>
                <a:gd name="connsiteY1" fmla="*/ 23961 h 23961"/>
                <a:gd name="connsiteX2" fmla="*/ 0 w 103709"/>
                <a:gd name="connsiteY2" fmla="*/ 12093 h 23961"/>
                <a:gd name="connsiteX3" fmla="*/ 12992 w 103709"/>
                <a:gd name="connsiteY3" fmla="*/ 0 h 23961"/>
                <a:gd name="connsiteX4" fmla="*/ 90718 w 103709"/>
                <a:gd name="connsiteY4" fmla="*/ 0 h 23961"/>
                <a:gd name="connsiteX5" fmla="*/ 103709 w 103709"/>
                <a:gd name="connsiteY5" fmla="*/ 11869 h 23961"/>
                <a:gd name="connsiteX6" fmla="*/ 90718 w 103709"/>
                <a:gd name="connsiteY6" fmla="*/ 23961 h 23961"/>
                <a:gd name="connsiteX7" fmla="*/ 51742 w 103709"/>
                <a:gd name="connsiteY7" fmla="*/ 23961 h 2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9" h="23961">
                  <a:moveTo>
                    <a:pt x="51742" y="23961"/>
                  </a:moveTo>
                  <a:cubicBezTo>
                    <a:pt x="38751" y="23961"/>
                    <a:pt x="25983" y="23961"/>
                    <a:pt x="12992" y="23961"/>
                  </a:cubicBezTo>
                  <a:cubicBezTo>
                    <a:pt x="5152" y="23961"/>
                    <a:pt x="0" y="19034"/>
                    <a:pt x="0" y="12093"/>
                  </a:cubicBezTo>
                  <a:cubicBezTo>
                    <a:pt x="0" y="4927"/>
                    <a:pt x="5152" y="0"/>
                    <a:pt x="12992" y="0"/>
                  </a:cubicBezTo>
                  <a:cubicBezTo>
                    <a:pt x="38975" y="0"/>
                    <a:pt x="64734" y="0"/>
                    <a:pt x="90718" y="0"/>
                  </a:cubicBezTo>
                  <a:cubicBezTo>
                    <a:pt x="98557" y="0"/>
                    <a:pt x="103709" y="4703"/>
                    <a:pt x="103709" y="11869"/>
                  </a:cubicBezTo>
                  <a:cubicBezTo>
                    <a:pt x="103709" y="19034"/>
                    <a:pt x="98557" y="23961"/>
                    <a:pt x="90718" y="23961"/>
                  </a:cubicBezTo>
                  <a:cubicBezTo>
                    <a:pt x="77726" y="23961"/>
                    <a:pt x="64734" y="23961"/>
                    <a:pt x="51742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97" name="Рисунок 2">
            <a:extLst>
              <a:ext uri="{FF2B5EF4-FFF2-40B4-BE49-F238E27FC236}">
                <a16:creationId xmlns:a16="http://schemas.microsoft.com/office/drawing/2014/main" id="{5181AE70-6674-BDA8-4F50-17F468834D3A}"/>
              </a:ext>
            </a:extLst>
          </p:cNvPr>
          <p:cNvGrpSpPr/>
          <p:nvPr/>
        </p:nvGrpSpPr>
        <p:grpSpPr>
          <a:xfrm>
            <a:off x="9996933" y="3827420"/>
            <a:ext cx="317284" cy="318082"/>
            <a:chOff x="6281690" y="3578812"/>
            <a:chExt cx="402517" cy="403530"/>
          </a:xfrm>
          <a:solidFill>
            <a:schemeClr val="tx2"/>
          </a:solidFill>
        </p:grpSpPr>
        <p:sp>
          <p:nvSpPr>
            <p:cNvPr id="598" name="Полилиния 597">
              <a:extLst>
                <a:ext uri="{FF2B5EF4-FFF2-40B4-BE49-F238E27FC236}">
                  <a16:creationId xmlns:a16="http://schemas.microsoft.com/office/drawing/2014/main" id="{378A8AF1-2613-E0F5-E75B-F24821F7CCB7}"/>
                </a:ext>
              </a:extLst>
            </p:cNvPr>
            <p:cNvSpPr/>
            <p:nvPr/>
          </p:nvSpPr>
          <p:spPr>
            <a:xfrm>
              <a:off x="6281690" y="3578812"/>
              <a:ext cx="402517" cy="403530"/>
            </a:xfrm>
            <a:custGeom>
              <a:avLst/>
              <a:gdLst>
                <a:gd name="connsiteX0" fmla="*/ 402518 w 402517"/>
                <a:gd name="connsiteY0" fmla="*/ 33142 h 403530"/>
                <a:gd name="connsiteX1" fmla="*/ 402518 w 402517"/>
                <a:gd name="connsiteY1" fmla="*/ 394797 h 403530"/>
                <a:gd name="connsiteX2" fmla="*/ 389974 w 402517"/>
                <a:gd name="connsiteY2" fmla="*/ 403530 h 403530"/>
                <a:gd name="connsiteX3" fmla="*/ 59807 w 402517"/>
                <a:gd name="connsiteY3" fmla="*/ 403530 h 403530"/>
                <a:gd name="connsiteX4" fmla="*/ 47263 w 402517"/>
                <a:gd name="connsiteY4" fmla="*/ 390766 h 403530"/>
                <a:gd name="connsiteX5" fmla="*/ 47263 w 402517"/>
                <a:gd name="connsiteY5" fmla="*/ 358072 h 403530"/>
                <a:gd name="connsiteX6" fmla="*/ 43679 w 402517"/>
                <a:gd name="connsiteY6" fmla="*/ 353369 h 403530"/>
                <a:gd name="connsiteX7" fmla="*/ 0 w 402517"/>
                <a:gd name="connsiteY7" fmla="*/ 297161 h 403530"/>
                <a:gd name="connsiteX8" fmla="*/ 12544 w 402517"/>
                <a:gd name="connsiteY8" fmla="*/ 284621 h 403530"/>
                <a:gd name="connsiteX9" fmla="*/ 43231 w 402517"/>
                <a:gd name="connsiteY9" fmla="*/ 284621 h 403530"/>
                <a:gd name="connsiteX10" fmla="*/ 47263 w 402517"/>
                <a:gd name="connsiteY10" fmla="*/ 284397 h 403530"/>
                <a:gd name="connsiteX11" fmla="*/ 47263 w 402517"/>
                <a:gd name="connsiteY11" fmla="*/ 259316 h 403530"/>
                <a:gd name="connsiteX12" fmla="*/ 47263 w 402517"/>
                <a:gd name="connsiteY12" fmla="*/ 37173 h 403530"/>
                <a:gd name="connsiteX13" fmla="*/ 60031 w 402517"/>
                <a:gd name="connsiteY13" fmla="*/ 24185 h 403530"/>
                <a:gd name="connsiteX14" fmla="*/ 72574 w 402517"/>
                <a:gd name="connsiteY14" fmla="*/ 24185 h 403530"/>
                <a:gd name="connsiteX15" fmla="*/ 95198 w 402517"/>
                <a:gd name="connsiteY15" fmla="*/ 24185 h 403530"/>
                <a:gd name="connsiteX16" fmla="*/ 95198 w 402517"/>
                <a:gd name="connsiteY16" fmla="*/ 15675 h 403530"/>
                <a:gd name="connsiteX17" fmla="*/ 103934 w 402517"/>
                <a:gd name="connsiteY17" fmla="*/ 672 h 403530"/>
                <a:gd name="connsiteX18" fmla="*/ 110206 w 402517"/>
                <a:gd name="connsiteY18" fmla="*/ 672 h 403530"/>
                <a:gd name="connsiteX19" fmla="*/ 118941 w 402517"/>
                <a:gd name="connsiteY19" fmla="*/ 23961 h 403530"/>
                <a:gd name="connsiteX20" fmla="*/ 142460 w 402517"/>
                <a:gd name="connsiteY20" fmla="*/ 23961 h 403530"/>
                <a:gd name="connsiteX21" fmla="*/ 142460 w 402517"/>
                <a:gd name="connsiteY21" fmla="*/ 15452 h 403530"/>
                <a:gd name="connsiteX22" fmla="*/ 151196 w 402517"/>
                <a:gd name="connsiteY22" fmla="*/ 448 h 403530"/>
                <a:gd name="connsiteX23" fmla="*/ 157468 w 402517"/>
                <a:gd name="connsiteY23" fmla="*/ 448 h 403530"/>
                <a:gd name="connsiteX24" fmla="*/ 166204 w 402517"/>
                <a:gd name="connsiteY24" fmla="*/ 23737 h 403530"/>
                <a:gd name="connsiteX25" fmla="*/ 284921 w 402517"/>
                <a:gd name="connsiteY25" fmla="*/ 23737 h 403530"/>
                <a:gd name="connsiteX26" fmla="*/ 284921 w 402517"/>
                <a:gd name="connsiteY26" fmla="*/ 15227 h 403530"/>
                <a:gd name="connsiteX27" fmla="*/ 293657 w 402517"/>
                <a:gd name="connsiteY27" fmla="*/ 224 h 403530"/>
                <a:gd name="connsiteX28" fmla="*/ 299928 w 402517"/>
                <a:gd name="connsiteY28" fmla="*/ 224 h 403530"/>
                <a:gd name="connsiteX29" fmla="*/ 308664 w 402517"/>
                <a:gd name="connsiteY29" fmla="*/ 23513 h 403530"/>
                <a:gd name="connsiteX30" fmla="*/ 332183 w 402517"/>
                <a:gd name="connsiteY30" fmla="*/ 23513 h 403530"/>
                <a:gd name="connsiteX31" fmla="*/ 332183 w 402517"/>
                <a:gd name="connsiteY31" fmla="*/ 15004 h 403530"/>
                <a:gd name="connsiteX32" fmla="*/ 340920 w 402517"/>
                <a:gd name="connsiteY32" fmla="*/ 0 h 403530"/>
                <a:gd name="connsiteX33" fmla="*/ 347191 w 402517"/>
                <a:gd name="connsiteY33" fmla="*/ 0 h 403530"/>
                <a:gd name="connsiteX34" fmla="*/ 355927 w 402517"/>
                <a:gd name="connsiteY34" fmla="*/ 23513 h 403530"/>
                <a:gd name="connsiteX35" fmla="*/ 387958 w 402517"/>
                <a:gd name="connsiteY35" fmla="*/ 23289 h 403530"/>
                <a:gd name="connsiteX36" fmla="*/ 402518 w 402517"/>
                <a:gd name="connsiteY36" fmla="*/ 33142 h 403530"/>
                <a:gd name="connsiteX37" fmla="*/ 378999 w 402517"/>
                <a:gd name="connsiteY37" fmla="*/ 120029 h 403530"/>
                <a:gd name="connsiteX38" fmla="*/ 71007 w 402517"/>
                <a:gd name="connsiteY38" fmla="*/ 120029 h 403530"/>
                <a:gd name="connsiteX39" fmla="*/ 71007 w 402517"/>
                <a:gd name="connsiteY39" fmla="*/ 284845 h 403530"/>
                <a:gd name="connsiteX40" fmla="*/ 76382 w 402517"/>
                <a:gd name="connsiteY40" fmla="*/ 284845 h 403530"/>
                <a:gd name="connsiteX41" fmla="*/ 294329 w 402517"/>
                <a:gd name="connsiteY41" fmla="*/ 284845 h 403530"/>
                <a:gd name="connsiteX42" fmla="*/ 308216 w 402517"/>
                <a:gd name="connsiteY42" fmla="*/ 297833 h 403530"/>
                <a:gd name="connsiteX43" fmla="*/ 353687 w 402517"/>
                <a:gd name="connsiteY43" fmla="*/ 330528 h 403530"/>
                <a:gd name="connsiteX44" fmla="*/ 378999 w 402517"/>
                <a:gd name="connsiteY44" fmla="*/ 295146 h 403530"/>
                <a:gd name="connsiteX45" fmla="*/ 378999 w 402517"/>
                <a:gd name="connsiteY45" fmla="*/ 122940 h 403530"/>
                <a:gd name="connsiteX46" fmla="*/ 378999 w 402517"/>
                <a:gd name="connsiteY46" fmla="*/ 120029 h 403530"/>
                <a:gd name="connsiteX47" fmla="*/ 70782 w 402517"/>
                <a:gd name="connsiteY47" fmla="*/ 95844 h 403530"/>
                <a:gd name="connsiteX48" fmla="*/ 378774 w 402517"/>
                <a:gd name="connsiteY48" fmla="*/ 95844 h 403530"/>
                <a:gd name="connsiteX49" fmla="*/ 378774 w 402517"/>
                <a:gd name="connsiteY49" fmla="*/ 48370 h 403530"/>
                <a:gd name="connsiteX50" fmla="*/ 355479 w 402517"/>
                <a:gd name="connsiteY50" fmla="*/ 48370 h 403530"/>
                <a:gd name="connsiteX51" fmla="*/ 355479 w 402517"/>
                <a:gd name="connsiteY51" fmla="*/ 59119 h 403530"/>
                <a:gd name="connsiteX52" fmla="*/ 343831 w 402517"/>
                <a:gd name="connsiteY52" fmla="*/ 71659 h 403530"/>
                <a:gd name="connsiteX53" fmla="*/ 331960 w 402517"/>
                <a:gd name="connsiteY53" fmla="*/ 58895 h 403530"/>
                <a:gd name="connsiteX54" fmla="*/ 331960 w 402517"/>
                <a:gd name="connsiteY54" fmla="*/ 48146 h 403530"/>
                <a:gd name="connsiteX55" fmla="*/ 308440 w 402517"/>
                <a:gd name="connsiteY55" fmla="*/ 48146 h 403530"/>
                <a:gd name="connsiteX56" fmla="*/ 308440 w 402517"/>
                <a:gd name="connsiteY56" fmla="*/ 59343 h 403530"/>
                <a:gd name="connsiteX57" fmla="*/ 296792 w 402517"/>
                <a:gd name="connsiteY57" fmla="*/ 71435 h 403530"/>
                <a:gd name="connsiteX58" fmla="*/ 284921 w 402517"/>
                <a:gd name="connsiteY58" fmla="*/ 59119 h 403530"/>
                <a:gd name="connsiteX59" fmla="*/ 284921 w 402517"/>
                <a:gd name="connsiteY59" fmla="*/ 47922 h 403530"/>
                <a:gd name="connsiteX60" fmla="*/ 166204 w 402517"/>
                <a:gd name="connsiteY60" fmla="*/ 47922 h 403530"/>
                <a:gd name="connsiteX61" fmla="*/ 166204 w 402517"/>
                <a:gd name="connsiteY61" fmla="*/ 59119 h 403530"/>
                <a:gd name="connsiteX62" fmla="*/ 154332 w 402517"/>
                <a:gd name="connsiteY62" fmla="*/ 71435 h 403530"/>
                <a:gd name="connsiteX63" fmla="*/ 142685 w 402517"/>
                <a:gd name="connsiteY63" fmla="*/ 59343 h 403530"/>
                <a:gd name="connsiteX64" fmla="*/ 142685 w 402517"/>
                <a:gd name="connsiteY64" fmla="*/ 48146 h 403530"/>
                <a:gd name="connsiteX65" fmla="*/ 119165 w 402517"/>
                <a:gd name="connsiteY65" fmla="*/ 48146 h 403530"/>
                <a:gd name="connsiteX66" fmla="*/ 119165 w 402517"/>
                <a:gd name="connsiteY66" fmla="*/ 59343 h 403530"/>
                <a:gd name="connsiteX67" fmla="*/ 107294 w 402517"/>
                <a:gd name="connsiteY67" fmla="*/ 71659 h 403530"/>
                <a:gd name="connsiteX68" fmla="*/ 95646 w 402517"/>
                <a:gd name="connsiteY68" fmla="*/ 59567 h 403530"/>
                <a:gd name="connsiteX69" fmla="*/ 95646 w 402517"/>
                <a:gd name="connsiteY69" fmla="*/ 48370 h 403530"/>
                <a:gd name="connsiteX70" fmla="*/ 71454 w 402517"/>
                <a:gd name="connsiteY70" fmla="*/ 48370 h 403530"/>
                <a:gd name="connsiteX71" fmla="*/ 70782 w 402517"/>
                <a:gd name="connsiteY71" fmla="*/ 95844 h 403530"/>
                <a:gd name="connsiteX72" fmla="*/ 378774 w 402517"/>
                <a:gd name="connsiteY72" fmla="*/ 343964 h 403530"/>
                <a:gd name="connsiteX73" fmla="*/ 334423 w 402517"/>
                <a:gd name="connsiteY73" fmla="*/ 355608 h 403530"/>
                <a:gd name="connsiteX74" fmla="*/ 75710 w 402517"/>
                <a:gd name="connsiteY74" fmla="*/ 355384 h 403530"/>
                <a:gd name="connsiteX75" fmla="*/ 71007 w 402517"/>
                <a:gd name="connsiteY75" fmla="*/ 355384 h 403530"/>
                <a:gd name="connsiteX76" fmla="*/ 71007 w 402517"/>
                <a:gd name="connsiteY76" fmla="*/ 379569 h 403530"/>
                <a:gd name="connsiteX77" fmla="*/ 378774 w 402517"/>
                <a:gd name="connsiteY77" fmla="*/ 379569 h 403530"/>
                <a:gd name="connsiteX78" fmla="*/ 378774 w 402517"/>
                <a:gd name="connsiteY78" fmla="*/ 343964 h 403530"/>
                <a:gd name="connsiteX79" fmla="*/ 25759 w 402517"/>
                <a:gd name="connsiteY79" fmla="*/ 308582 h 403530"/>
                <a:gd name="connsiteX80" fmla="*/ 59583 w 402517"/>
                <a:gd name="connsiteY80" fmla="*/ 332095 h 403530"/>
                <a:gd name="connsiteX81" fmla="*/ 292761 w 402517"/>
                <a:gd name="connsiteY81" fmla="*/ 332095 h 403530"/>
                <a:gd name="connsiteX82" fmla="*/ 294776 w 402517"/>
                <a:gd name="connsiteY82" fmla="*/ 331871 h 403530"/>
                <a:gd name="connsiteX83" fmla="*/ 286712 w 402517"/>
                <a:gd name="connsiteY83" fmla="*/ 312613 h 403530"/>
                <a:gd name="connsiteX84" fmla="*/ 280889 w 402517"/>
                <a:gd name="connsiteY84" fmla="*/ 308358 h 403530"/>
                <a:gd name="connsiteX85" fmla="*/ 30239 w 402517"/>
                <a:gd name="connsiteY85" fmla="*/ 308358 h 403530"/>
                <a:gd name="connsiteX86" fmla="*/ 25759 w 402517"/>
                <a:gd name="connsiteY86" fmla="*/ 308582 h 40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402517" h="403530">
                  <a:moveTo>
                    <a:pt x="402518" y="33142"/>
                  </a:moveTo>
                  <a:cubicBezTo>
                    <a:pt x="402518" y="153619"/>
                    <a:pt x="402518" y="274320"/>
                    <a:pt x="402518" y="394797"/>
                  </a:cubicBezTo>
                  <a:cubicBezTo>
                    <a:pt x="400054" y="400171"/>
                    <a:pt x="396246" y="403530"/>
                    <a:pt x="389974" y="403530"/>
                  </a:cubicBezTo>
                  <a:cubicBezTo>
                    <a:pt x="279993" y="403530"/>
                    <a:pt x="169788" y="403530"/>
                    <a:pt x="59807" y="403530"/>
                  </a:cubicBezTo>
                  <a:cubicBezTo>
                    <a:pt x="51967" y="403530"/>
                    <a:pt x="47263" y="398828"/>
                    <a:pt x="47263" y="390766"/>
                  </a:cubicBezTo>
                  <a:cubicBezTo>
                    <a:pt x="47263" y="379793"/>
                    <a:pt x="47039" y="369044"/>
                    <a:pt x="47263" y="358072"/>
                  </a:cubicBezTo>
                  <a:cubicBezTo>
                    <a:pt x="47263" y="355160"/>
                    <a:pt x="46367" y="354041"/>
                    <a:pt x="43679" y="353369"/>
                  </a:cubicBezTo>
                  <a:cubicBezTo>
                    <a:pt x="17920" y="346203"/>
                    <a:pt x="0" y="323138"/>
                    <a:pt x="0" y="297161"/>
                  </a:cubicBezTo>
                  <a:cubicBezTo>
                    <a:pt x="0" y="289547"/>
                    <a:pt x="4928" y="284845"/>
                    <a:pt x="12544" y="284621"/>
                  </a:cubicBezTo>
                  <a:cubicBezTo>
                    <a:pt x="22848" y="284621"/>
                    <a:pt x="32928" y="284621"/>
                    <a:pt x="43231" y="284621"/>
                  </a:cubicBezTo>
                  <a:cubicBezTo>
                    <a:pt x="44575" y="284621"/>
                    <a:pt x="45695" y="284397"/>
                    <a:pt x="47263" y="284397"/>
                  </a:cubicBezTo>
                  <a:cubicBezTo>
                    <a:pt x="47263" y="275887"/>
                    <a:pt x="47263" y="267602"/>
                    <a:pt x="47263" y="259316"/>
                  </a:cubicBezTo>
                  <a:cubicBezTo>
                    <a:pt x="47263" y="185194"/>
                    <a:pt x="47263" y="111295"/>
                    <a:pt x="47263" y="37173"/>
                  </a:cubicBezTo>
                  <a:cubicBezTo>
                    <a:pt x="47263" y="28888"/>
                    <a:pt x="51967" y="24185"/>
                    <a:pt x="60031" y="24185"/>
                  </a:cubicBezTo>
                  <a:cubicBezTo>
                    <a:pt x="64287" y="24185"/>
                    <a:pt x="68318" y="24185"/>
                    <a:pt x="72574" y="24185"/>
                  </a:cubicBezTo>
                  <a:cubicBezTo>
                    <a:pt x="79966" y="24185"/>
                    <a:pt x="87358" y="24185"/>
                    <a:pt x="95198" y="24185"/>
                  </a:cubicBezTo>
                  <a:cubicBezTo>
                    <a:pt x="95198" y="21050"/>
                    <a:pt x="95422" y="18363"/>
                    <a:pt x="95198" y="15675"/>
                  </a:cubicBezTo>
                  <a:cubicBezTo>
                    <a:pt x="94526" y="8509"/>
                    <a:pt x="97214" y="3583"/>
                    <a:pt x="103934" y="672"/>
                  </a:cubicBezTo>
                  <a:cubicBezTo>
                    <a:pt x="105949" y="672"/>
                    <a:pt x="108189" y="672"/>
                    <a:pt x="110206" y="672"/>
                  </a:cubicBezTo>
                  <a:cubicBezTo>
                    <a:pt x="121629" y="5150"/>
                    <a:pt x="118269" y="15452"/>
                    <a:pt x="118941" y="23961"/>
                  </a:cubicBezTo>
                  <a:cubicBezTo>
                    <a:pt x="127005" y="23961"/>
                    <a:pt x="134621" y="23961"/>
                    <a:pt x="142460" y="23961"/>
                  </a:cubicBezTo>
                  <a:cubicBezTo>
                    <a:pt x="142460" y="21050"/>
                    <a:pt x="142685" y="18139"/>
                    <a:pt x="142460" y="15452"/>
                  </a:cubicBezTo>
                  <a:cubicBezTo>
                    <a:pt x="141788" y="8285"/>
                    <a:pt x="144700" y="3359"/>
                    <a:pt x="151196" y="448"/>
                  </a:cubicBezTo>
                  <a:cubicBezTo>
                    <a:pt x="153212" y="448"/>
                    <a:pt x="155452" y="448"/>
                    <a:pt x="157468" y="448"/>
                  </a:cubicBezTo>
                  <a:cubicBezTo>
                    <a:pt x="168892" y="4926"/>
                    <a:pt x="165532" y="15227"/>
                    <a:pt x="166204" y="23737"/>
                  </a:cubicBezTo>
                  <a:cubicBezTo>
                    <a:pt x="206075" y="23737"/>
                    <a:pt x="245274" y="23737"/>
                    <a:pt x="284921" y="23737"/>
                  </a:cubicBezTo>
                  <a:cubicBezTo>
                    <a:pt x="284921" y="20826"/>
                    <a:pt x="285145" y="18139"/>
                    <a:pt x="284921" y="15227"/>
                  </a:cubicBezTo>
                  <a:cubicBezTo>
                    <a:pt x="284249" y="8062"/>
                    <a:pt x="286937" y="3135"/>
                    <a:pt x="293657" y="224"/>
                  </a:cubicBezTo>
                  <a:cubicBezTo>
                    <a:pt x="295672" y="224"/>
                    <a:pt x="297912" y="224"/>
                    <a:pt x="299928" y="224"/>
                  </a:cubicBezTo>
                  <a:cubicBezTo>
                    <a:pt x="311352" y="4703"/>
                    <a:pt x="307992" y="15004"/>
                    <a:pt x="308664" y="23513"/>
                  </a:cubicBezTo>
                  <a:cubicBezTo>
                    <a:pt x="316728" y="23513"/>
                    <a:pt x="324344" y="23513"/>
                    <a:pt x="332183" y="23513"/>
                  </a:cubicBezTo>
                  <a:cubicBezTo>
                    <a:pt x="332183" y="20602"/>
                    <a:pt x="332408" y="17691"/>
                    <a:pt x="332183" y="15004"/>
                  </a:cubicBezTo>
                  <a:cubicBezTo>
                    <a:pt x="331511" y="7838"/>
                    <a:pt x="334423" y="2911"/>
                    <a:pt x="340920" y="0"/>
                  </a:cubicBezTo>
                  <a:cubicBezTo>
                    <a:pt x="342935" y="0"/>
                    <a:pt x="345175" y="0"/>
                    <a:pt x="347191" y="0"/>
                  </a:cubicBezTo>
                  <a:cubicBezTo>
                    <a:pt x="358615" y="4479"/>
                    <a:pt x="355255" y="14780"/>
                    <a:pt x="355927" y="23513"/>
                  </a:cubicBezTo>
                  <a:cubicBezTo>
                    <a:pt x="366902" y="23513"/>
                    <a:pt x="377430" y="23737"/>
                    <a:pt x="387958" y="23289"/>
                  </a:cubicBezTo>
                  <a:cubicBezTo>
                    <a:pt x="394678" y="24185"/>
                    <a:pt x="399606" y="26648"/>
                    <a:pt x="402518" y="33142"/>
                  </a:cubicBezTo>
                  <a:close/>
                  <a:moveTo>
                    <a:pt x="378999" y="120029"/>
                  </a:moveTo>
                  <a:cubicBezTo>
                    <a:pt x="275961" y="120029"/>
                    <a:pt x="173372" y="120029"/>
                    <a:pt x="71007" y="120029"/>
                  </a:cubicBezTo>
                  <a:cubicBezTo>
                    <a:pt x="71007" y="175117"/>
                    <a:pt x="71007" y="229981"/>
                    <a:pt x="71007" y="284845"/>
                  </a:cubicBezTo>
                  <a:cubicBezTo>
                    <a:pt x="73022" y="284845"/>
                    <a:pt x="74814" y="284845"/>
                    <a:pt x="76382" y="284845"/>
                  </a:cubicBezTo>
                  <a:cubicBezTo>
                    <a:pt x="148956" y="284845"/>
                    <a:pt x="221531" y="284845"/>
                    <a:pt x="294329" y="284845"/>
                  </a:cubicBezTo>
                  <a:cubicBezTo>
                    <a:pt x="303736" y="284845"/>
                    <a:pt x="307768" y="288652"/>
                    <a:pt x="308216" y="297833"/>
                  </a:cubicBezTo>
                  <a:cubicBezTo>
                    <a:pt x="309560" y="321122"/>
                    <a:pt x="331288" y="336798"/>
                    <a:pt x="353687" y="330528"/>
                  </a:cubicBezTo>
                  <a:cubicBezTo>
                    <a:pt x="368919" y="326273"/>
                    <a:pt x="378999" y="312165"/>
                    <a:pt x="378999" y="295146"/>
                  </a:cubicBezTo>
                  <a:cubicBezTo>
                    <a:pt x="378999" y="237819"/>
                    <a:pt x="378999" y="180267"/>
                    <a:pt x="378999" y="122940"/>
                  </a:cubicBezTo>
                  <a:cubicBezTo>
                    <a:pt x="378999" y="122044"/>
                    <a:pt x="378999" y="121149"/>
                    <a:pt x="378999" y="120029"/>
                  </a:cubicBezTo>
                  <a:close/>
                  <a:moveTo>
                    <a:pt x="70782" y="95844"/>
                  </a:moveTo>
                  <a:cubicBezTo>
                    <a:pt x="173595" y="95844"/>
                    <a:pt x="276185" y="95844"/>
                    <a:pt x="378774" y="95844"/>
                  </a:cubicBezTo>
                  <a:cubicBezTo>
                    <a:pt x="378774" y="79945"/>
                    <a:pt x="378774" y="64269"/>
                    <a:pt x="378774" y="48370"/>
                  </a:cubicBezTo>
                  <a:cubicBezTo>
                    <a:pt x="370934" y="48370"/>
                    <a:pt x="363319" y="48370"/>
                    <a:pt x="355479" y="48370"/>
                  </a:cubicBezTo>
                  <a:cubicBezTo>
                    <a:pt x="355479" y="52177"/>
                    <a:pt x="355479" y="55536"/>
                    <a:pt x="355479" y="59119"/>
                  </a:cubicBezTo>
                  <a:cubicBezTo>
                    <a:pt x="355479" y="66508"/>
                    <a:pt x="350775" y="71659"/>
                    <a:pt x="343831" y="71659"/>
                  </a:cubicBezTo>
                  <a:cubicBezTo>
                    <a:pt x="336888" y="71659"/>
                    <a:pt x="331960" y="66508"/>
                    <a:pt x="331960" y="58895"/>
                  </a:cubicBezTo>
                  <a:cubicBezTo>
                    <a:pt x="331960" y="55312"/>
                    <a:pt x="331960" y="51729"/>
                    <a:pt x="331960" y="48146"/>
                  </a:cubicBezTo>
                  <a:cubicBezTo>
                    <a:pt x="323672" y="48146"/>
                    <a:pt x="316280" y="48146"/>
                    <a:pt x="308440" y="48146"/>
                  </a:cubicBezTo>
                  <a:cubicBezTo>
                    <a:pt x="308440" y="51953"/>
                    <a:pt x="308440" y="55536"/>
                    <a:pt x="308440" y="59343"/>
                  </a:cubicBezTo>
                  <a:cubicBezTo>
                    <a:pt x="308440" y="66508"/>
                    <a:pt x="303512" y="71435"/>
                    <a:pt x="296792" y="71435"/>
                  </a:cubicBezTo>
                  <a:cubicBezTo>
                    <a:pt x="289849" y="71435"/>
                    <a:pt x="284921" y="66508"/>
                    <a:pt x="284921" y="59119"/>
                  </a:cubicBezTo>
                  <a:cubicBezTo>
                    <a:pt x="284921" y="55312"/>
                    <a:pt x="284921" y="51729"/>
                    <a:pt x="284921" y="47922"/>
                  </a:cubicBezTo>
                  <a:cubicBezTo>
                    <a:pt x="245050" y="47922"/>
                    <a:pt x="205627" y="47922"/>
                    <a:pt x="166204" y="47922"/>
                  </a:cubicBezTo>
                  <a:cubicBezTo>
                    <a:pt x="166204" y="51729"/>
                    <a:pt x="166204" y="55312"/>
                    <a:pt x="166204" y="59119"/>
                  </a:cubicBezTo>
                  <a:cubicBezTo>
                    <a:pt x="166204" y="66285"/>
                    <a:pt x="161052" y="71435"/>
                    <a:pt x="154332" y="71435"/>
                  </a:cubicBezTo>
                  <a:cubicBezTo>
                    <a:pt x="147612" y="71435"/>
                    <a:pt x="142685" y="66285"/>
                    <a:pt x="142685" y="59343"/>
                  </a:cubicBezTo>
                  <a:cubicBezTo>
                    <a:pt x="142685" y="55536"/>
                    <a:pt x="142685" y="51953"/>
                    <a:pt x="142685" y="48146"/>
                  </a:cubicBezTo>
                  <a:cubicBezTo>
                    <a:pt x="134621" y="48146"/>
                    <a:pt x="127005" y="48146"/>
                    <a:pt x="119165" y="48146"/>
                  </a:cubicBezTo>
                  <a:cubicBezTo>
                    <a:pt x="119165" y="51953"/>
                    <a:pt x="119165" y="55536"/>
                    <a:pt x="119165" y="59343"/>
                  </a:cubicBezTo>
                  <a:cubicBezTo>
                    <a:pt x="119165" y="66508"/>
                    <a:pt x="114237" y="71659"/>
                    <a:pt x="107294" y="71659"/>
                  </a:cubicBezTo>
                  <a:cubicBezTo>
                    <a:pt x="100574" y="71659"/>
                    <a:pt x="95646" y="66508"/>
                    <a:pt x="95646" y="59567"/>
                  </a:cubicBezTo>
                  <a:cubicBezTo>
                    <a:pt x="95646" y="55760"/>
                    <a:pt x="95646" y="52177"/>
                    <a:pt x="95646" y="48370"/>
                  </a:cubicBezTo>
                  <a:cubicBezTo>
                    <a:pt x="87358" y="48370"/>
                    <a:pt x="79518" y="48370"/>
                    <a:pt x="71454" y="48370"/>
                  </a:cubicBezTo>
                  <a:cubicBezTo>
                    <a:pt x="70782" y="64269"/>
                    <a:pt x="70782" y="79945"/>
                    <a:pt x="70782" y="95844"/>
                  </a:cubicBezTo>
                  <a:close/>
                  <a:moveTo>
                    <a:pt x="378774" y="343964"/>
                  </a:moveTo>
                  <a:cubicBezTo>
                    <a:pt x="365110" y="354265"/>
                    <a:pt x="350327" y="355832"/>
                    <a:pt x="334423" y="355608"/>
                  </a:cubicBezTo>
                  <a:cubicBezTo>
                    <a:pt x="248186" y="355384"/>
                    <a:pt x="161948" y="355384"/>
                    <a:pt x="75710" y="355384"/>
                  </a:cubicBezTo>
                  <a:cubicBezTo>
                    <a:pt x="74142" y="355384"/>
                    <a:pt x="72350" y="355384"/>
                    <a:pt x="71007" y="355384"/>
                  </a:cubicBezTo>
                  <a:cubicBezTo>
                    <a:pt x="71007" y="363894"/>
                    <a:pt x="71007" y="371732"/>
                    <a:pt x="71007" y="379569"/>
                  </a:cubicBezTo>
                  <a:cubicBezTo>
                    <a:pt x="173820" y="379569"/>
                    <a:pt x="276185" y="379569"/>
                    <a:pt x="378774" y="379569"/>
                  </a:cubicBezTo>
                  <a:cubicBezTo>
                    <a:pt x="378774" y="368149"/>
                    <a:pt x="378774" y="356504"/>
                    <a:pt x="378774" y="343964"/>
                  </a:cubicBezTo>
                  <a:close/>
                  <a:moveTo>
                    <a:pt x="25759" y="308582"/>
                  </a:moveTo>
                  <a:cubicBezTo>
                    <a:pt x="30239" y="322690"/>
                    <a:pt x="43903" y="332095"/>
                    <a:pt x="59583" y="332095"/>
                  </a:cubicBezTo>
                  <a:cubicBezTo>
                    <a:pt x="137309" y="332095"/>
                    <a:pt x="215034" y="332095"/>
                    <a:pt x="292761" y="332095"/>
                  </a:cubicBezTo>
                  <a:cubicBezTo>
                    <a:pt x="293657" y="332095"/>
                    <a:pt x="294552" y="331871"/>
                    <a:pt x="294776" y="331871"/>
                  </a:cubicBezTo>
                  <a:cubicBezTo>
                    <a:pt x="292089" y="325377"/>
                    <a:pt x="288952" y="319107"/>
                    <a:pt x="286712" y="312613"/>
                  </a:cubicBezTo>
                  <a:cubicBezTo>
                    <a:pt x="285593" y="309254"/>
                    <a:pt x="284249" y="308358"/>
                    <a:pt x="280889" y="308358"/>
                  </a:cubicBezTo>
                  <a:cubicBezTo>
                    <a:pt x="197339" y="308582"/>
                    <a:pt x="113789" y="308358"/>
                    <a:pt x="30239" y="308358"/>
                  </a:cubicBezTo>
                  <a:cubicBezTo>
                    <a:pt x="28896" y="308582"/>
                    <a:pt x="27551" y="308582"/>
                    <a:pt x="25759" y="30858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9" name="Полилиния 598">
              <a:extLst>
                <a:ext uri="{FF2B5EF4-FFF2-40B4-BE49-F238E27FC236}">
                  <a16:creationId xmlns:a16="http://schemas.microsoft.com/office/drawing/2014/main" id="{C0EF1BEB-A84C-EE09-F8B0-11F632951859}"/>
                </a:ext>
              </a:extLst>
            </p:cNvPr>
            <p:cNvSpPr/>
            <p:nvPr/>
          </p:nvSpPr>
          <p:spPr>
            <a:xfrm>
              <a:off x="6482837" y="3721962"/>
              <a:ext cx="47935" cy="23780"/>
            </a:xfrm>
            <a:custGeom>
              <a:avLst/>
              <a:gdLst>
                <a:gd name="connsiteX0" fmla="*/ 23967 w 47935"/>
                <a:gd name="connsiteY0" fmla="*/ 23681 h 23780"/>
                <a:gd name="connsiteX1" fmla="*/ 11424 w 47935"/>
                <a:gd name="connsiteY1" fmla="*/ 23681 h 23780"/>
                <a:gd name="connsiteX2" fmla="*/ 0 w 47935"/>
                <a:gd name="connsiteY2" fmla="*/ 11812 h 23780"/>
                <a:gd name="connsiteX3" fmla="*/ 11424 w 47935"/>
                <a:gd name="connsiteY3" fmla="*/ 168 h 23780"/>
                <a:gd name="connsiteX4" fmla="*/ 36511 w 47935"/>
                <a:gd name="connsiteY4" fmla="*/ 168 h 23780"/>
                <a:gd name="connsiteX5" fmla="*/ 47935 w 47935"/>
                <a:gd name="connsiteY5" fmla="*/ 11812 h 23780"/>
                <a:gd name="connsiteX6" fmla="*/ 36511 w 47935"/>
                <a:gd name="connsiteY6" fmla="*/ 23681 h 23780"/>
                <a:gd name="connsiteX7" fmla="*/ 23967 w 47935"/>
                <a:gd name="connsiteY7" fmla="*/ 23681 h 2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35" h="23780">
                  <a:moveTo>
                    <a:pt x="23967" y="23681"/>
                  </a:moveTo>
                  <a:cubicBezTo>
                    <a:pt x="19712" y="23681"/>
                    <a:pt x="15680" y="23681"/>
                    <a:pt x="11424" y="23681"/>
                  </a:cubicBezTo>
                  <a:cubicBezTo>
                    <a:pt x="4928" y="23457"/>
                    <a:pt x="0" y="18307"/>
                    <a:pt x="0" y="11812"/>
                  </a:cubicBezTo>
                  <a:cubicBezTo>
                    <a:pt x="0" y="5542"/>
                    <a:pt x="4928" y="392"/>
                    <a:pt x="11424" y="168"/>
                  </a:cubicBezTo>
                  <a:cubicBezTo>
                    <a:pt x="19712" y="-56"/>
                    <a:pt x="28223" y="-56"/>
                    <a:pt x="36511" y="168"/>
                  </a:cubicBezTo>
                  <a:cubicBezTo>
                    <a:pt x="43007" y="168"/>
                    <a:pt x="47935" y="5318"/>
                    <a:pt x="47935" y="11812"/>
                  </a:cubicBezTo>
                  <a:cubicBezTo>
                    <a:pt x="47935" y="18307"/>
                    <a:pt x="43007" y="23681"/>
                    <a:pt x="36511" y="23681"/>
                  </a:cubicBezTo>
                  <a:cubicBezTo>
                    <a:pt x="32255" y="23905"/>
                    <a:pt x="28223" y="23681"/>
                    <a:pt x="23967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0" name="Полилиния 599">
              <a:extLst>
                <a:ext uri="{FF2B5EF4-FFF2-40B4-BE49-F238E27FC236}">
                  <a16:creationId xmlns:a16="http://schemas.microsoft.com/office/drawing/2014/main" id="{D384E0FD-397C-8B31-A061-4296EFB5E546}"/>
                </a:ext>
              </a:extLst>
            </p:cNvPr>
            <p:cNvSpPr/>
            <p:nvPr/>
          </p:nvSpPr>
          <p:spPr>
            <a:xfrm>
              <a:off x="6482837" y="3769212"/>
              <a:ext cx="47935" cy="23681"/>
            </a:xfrm>
            <a:custGeom>
              <a:avLst/>
              <a:gdLst>
                <a:gd name="connsiteX0" fmla="*/ 23967 w 47935"/>
                <a:gd name="connsiteY0" fmla="*/ 23681 h 23681"/>
                <a:gd name="connsiteX1" fmla="*/ 11424 w 47935"/>
                <a:gd name="connsiteY1" fmla="*/ 23681 h 23681"/>
                <a:gd name="connsiteX2" fmla="*/ 0 w 47935"/>
                <a:gd name="connsiteY2" fmla="*/ 11589 h 23681"/>
                <a:gd name="connsiteX3" fmla="*/ 11424 w 47935"/>
                <a:gd name="connsiteY3" fmla="*/ 168 h 23681"/>
                <a:gd name="connsiteX4" fmla="*/ 36511 w 47935"/>
                <a:gd name="connsiteY4" fmla="*/ 168 h 23681"/>
                <a:gd name="connsiteX5" fmla="*/ 47935 w 47935"/>
                <a:gd name="connsiteY5" fmla="*/ 11812 h 23681"/>
                <a:gd name="connsiteX6" fmla="*/ 36511 w 47935"/>
                <a:gd name="connsiteY6" fmla="*/ 23681 h 23681"/>
                <a:gd name="connsiteX7" fmla="*/ 23967 w 47935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35" h="23681">
                  <a:moveTo>
                    <a:pt x="23967" y="23681"/>
                  </a:moveTo>
                  <a:cubicBezTo>
                    <a:pt x="19712" y="23681"/>
                    <a:pt x="15680" y="23681"/>
                    <a:pt x="11424" y="23681"/>
                  </a:cubicBezTo>
                  <a:cubicBezTo>
                    <a:pt x="4928" y="23457"/>
                    <a:pt x="0" y="18307"/>
                    <a:pt x="0" y="11589"/>
                  </a:cubicBezTo>
                  <a:cubicBezTo>
                    <a:pt x="0" y="5319"/>
                    <a:pt x="4928" y="168"/>
                    <a:pt x="11424" y="168"/>
                  </a:cubicBezTo>
                  <a:cubicBezTo>
                    <a:pt x="19712" y="-56"/>
                    <a:pt x="28223" y="-56"/>
                    <a:pt x="36511" y="168"/>
                  </a:cubicBezTo>
                  <a:cubicBezTo>
                    <a:pt x="43007" y="168"/>
                    <a:pt x="47935" y="5319"/>
                    <a:pt x="47935" y="11812"/>
                  </a:cubicBezTo>
                  <a:cubicBezTo>
                    <a:pt x="47935" y="18307"/>
                    <a:pt x="43007" y="23457"/>
                    <a:pt x="36511" y="23681"/>
                  </a:cubicBezTo>
                  <a:cubicBezTo>
                    <a:pt x="32255" y="23681"/>
                    <a:pt x="27999" y="23681"/>
                    <a:pt x="23967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1" name="Полилиния 600">
              <a:extLst>
                <a:ext uri="{FF2B5EF4-FFF2-40B4-BE49-F238E27FC236}">
                  <a16:creationId xmlns:a16="http://schemas.microsoft.com/office/drawing/2014/main" id="{29CDCC63-2331-8EDB-5013-EDC1CE0B0013}"/>
                </a:ext>
              </a:extLst>
            </p:cNvPr>
            <p:cNvSpPr/>
            <p:nvPr/>
          </p:nvSpPr>
          <p:spPr>
            <a:xfrm>
              <a:off x="6482837" y="3816630"/>
              <a:ext cx="47935" cy="23513"/>
            </a:xfrm>
            <a:custGeom>
              <a:avLst/>
              <a:gdLst>
                <a:gd name="connsiteX0" fmla="*/ 23744 w 47935"/>
                <a:gd name="connsiteY0" fmla="*/ 23513 h 23513"/>
                <a:gd name="connsiteX1" fmla="*/ 11648 w 47935"/>
                <a:gd name="connsiteY1" fmla="*/ 23513 h 23513"/>
                <a:gd name="connsiteX2" fmla="*/ 0 w 47935"/>
                <a:gd name="connsiteY2" fmla="*/ 11869 h 23513"/>
                <a:gd name="connsiteX3" fmla="*/ 11424 w 47935"/>
                <a:gd name="connsiteY3" fmla="*/ 0 h 23513"/>
                <a:gd name="connsiteX4" fmla="*/ 36287 w 47935"/>
                <a:gd name="connsiteY4" fmla="*/ 0 h 23513"/>
                <a:gd name="connsiteX5" fmla="*/ 47935 w 47935"/>
                <a:gd name="connsiteY5" fmla="*/ 11645 h 23513"/>
                <a:gd name="connsiteX6" fmla="*/ 36511 w 47935"/>
                <a:gd name="connsiteY6" fmla="*/ 23513 h 23513"/>
                <a:gd name="connsiteX7" fmla="*/ 23744 w 47935"/>
                <a:gd name="connsiteY7" fmla="*/ 23513 h 2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35" h="23513">
                  <a:moveTo>
                    <a:pt x="23744" y="23513"/>
                  </a:moveTo>
                  <a:cubicBezTo>
                    <a:pt x="19712" y="23513"/>
                    <a:pt x="15680" y="23513"/>
                    <a:pt x="11648" y="23513"/>
                  </a:cubicBezTo>
                  <a:cubicBezTo>
                    <a:pt x="4928" y="23289"/>
                    <a:pt x="0" y="18363"/>
                    <a:pt x="0" y="11869"/>
                  </a:cubicBezTo>
                  <a:cubicBezTo>
                    <a:pt x="0" y="5374"/>
                    <a:pt x="4928" y="224"/>
                    <a:pt x="11424" y="0"/>
                  </a:cubicBezTo>
                  <a:cubicBezTo>
                    <a:pt x="19712" y="0"/>
                    <a:pt x="27999" y="0"/>
                    <a:pt x="36287" y="0"/>
                  </a:cubicBezTo>
                  <a:cubicBezTo>
                    <a:pt x="43007" y="0"/>
                    <a:pt x="47935" y="5151"/>
                    <a:pt x="47935" y="11645"/>
                  </a:cubicBezTo>
                  <a:cubicBezTo>
                    <a:pt x="47935" y="18139"/>
                    <a:pt x="43007" y="23289"/>
                    <a:pt x="36511" y="23513"/>
                  </a:cubicBezTo>
                  <a:cubicBezTo>
                    <a:pt x="32255" y="23513"/>
                    <a:pt x="27999" y="23513"/>
                    <a:pt x="23744" y="2351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2" name="Полилиния 601">
              <a:extLst>
                <a:ext uri="{FF2B5EF4-FFF2-40B4-BE49-F238E27FC236}">
                  <a16:creationId xmlns:a16="http://schemas.microsoft.com/office/drawing/2014/main" id="{E1078A35-A1D5-1924-1111-7C09D457F4A5}"/>
                </a:ext>
              </a:extLst>
            </p:cNvPr>
            <p:cNvSpPr/>
            <p:nvPr/>
          </p:nvSpPr>
          <p:spPr>
            <a:xfrm>
              <a:off x="6399959" y="3722130"/>
              <a:ext cx="47262" cy="23681"/>
            </a:xfrm>
            <a:custGeom>
              <a:avLst/>
              <a:gdLst>
                <a:gd name="connsiteX0" fmla="*/ 23744 w 47262"/>
                <a:gd name="connsiteY0" fmla="*/ 0 h 23681"/>
                <a:gd name="connsiteX1" fmla="*/ 35839 w 47262"/>
                <a:gd name="connsiteY1" fmla="*/ 0 h 23681"/>
                <a:gd name="connsiteX2" fmla="*/ 47263 w 47262"/>
                <a:gd name="connsiteY2" fmla="*/ 11868 h 23681"/>
                <a:gd name="connsiteX3" fmla="*/ 35839 w 47262"/>
                <a:gd name="connsiteY3" fmla="*/ 23513 h 23681"/>
                <a:gd name="connsiteX4" fmla="*/ 11424 w 47262"/>
                <a:gd name="connsiteY4" fmla="*/ 23513 h 23681"/>
                <a:gd name="connsiteX5" fmla="*/ 0 w 47262"/>
                <a:gd name="connsiteY5" fmla="*/ 11644 h 23681"/>
                <a:gd name="connsiteX6" fmla="*/ 11424 w 47262"/>
                <a:gd name="connsiteY6" fmla="*/ 0 h 23681"/>
                <a:gd name="connsiteX7" fmla="*/ 23744 w 47262"/>
                <a:gd name="connsiteY7" fmla="*/ 0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744" y="0"/>
                  </a:moveTo>
                  <a:cubicBezTo>
                    <a:pt x="27776" y="0"/>
                    <a:pt x="31807" y="0"/>
                    <a:pt x="35839" y="0"/>
                  </a:cubicBezTo>
                  <a:cubicBezTo>
                    <a:pt x="42335" y="224"/>
                    <a:pt x="47263" y="5374"/>
                    <a:pt x="47263" y="11868"/>
                  </a:cubicBezTo>
                  <a:cubicBezTo>
                    <a:pt x="47263" y="18139"/>
                    <a:pt x="42335" y="23513"/>
                    <a:pt x="35839" y="23513"/>
                  </a:cubicBezTo>
                  <a:cubicBezTo>
                    <a:pt x="27776" y="23737"/>
                    <a:pt x="19712" y="23737"/>
                    <a:pt x="11424" y="23513"/>
                  </a:cubicBezTo>
                  <a:cubicBezTo>
                    <a:pt x="4928" y="23513"/>
                    <a:pt x="0" y="18139"/>
                    <a:pt x="0" y="11644"/>
                  </a:cubicBezTo>
                  <a:cubicBezTo>
                    <a:pt x="0" y="5374"/>
                    <a:pt x="4928" y="224"/>
                    <a:pt x="11424" y="0"/>
                  </a:cubicBezTo>
                  <a:cubicBezTo>
                    <a:pt x="15680" y="0"/>
                    <a:pt x="19712" y="0"/>
                    <a:pt x="2374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3" name="Полилиния 602">
              <a:extLst>
                <a:ext uri="{FF2B5EF4-FFF2-40B4-BE49-F238E27FC236}">
                  <a16:creationId xmlns:a16="http://schemas.microsoft.com/office/drawing/2014/main" id="{48C28C84-E520-9AF8-92C9-EEFD6EE8DBE1}"/>
                </a:ext>
              </a:extLst>
            </p:cNvPr>
            <p:cNvSpPr/>
            <p:nvPr/>
          </p:nvSpPr>
          <p:spPr>
            <a:xfrm>
              <a:off x="6566387" y="3722130"/>
              <a:ext cx="47038" cy="23612"/>
            </a:xfrm>
            <a:custGeom>
              <a:avLst/>
              <a:gdLst>
                <a:gd name="connsiteX0" fmla="*/ 23744 w 47038"/>
                <a:gd name="connsiteY0" fmla="*/ 23513 h 23612"/>
                <a:gd name="connsiteX1" fmla="*/ 11648 w 47038"/>
                <a:gd name="connsiteY1" fmla="*/ 23513 h 23612"/>
                <a:gd name="connsiteX2" fmla="*/ 0 w 47038"/>
                <a:gd name="connsiteY2" fmla="*/ 11868 h 23612"/>
                <a:gd name="connsiteX3" fmla="*/ 11872 w 47038"/>
                <a:gd name="connsiteY3" fmla="*/ 0 h 23612"/>
                <a:gd name="connsiteX4" fmla="*/ 35391 w 47038"/>
                <a:gd name="connsiteY4" fmla="*/ 0 h 23612"/>
                <a:gd name="connsiteX5" fmla="*/ 47039 w 47038"/>
                <a:gd name="connsiteY5" fmla="*/ 11644 h 23612"/>
                <a:gd name="connsiteX6" fmla="*/ 35167 w 47038"/>
                <a:gd name="connsiteY6" fmla="*/ 23513 h 23612"/>
                <a:gd name="connsiteX7" fmla="*/ 23744 w 47038"/>
                <a:gd name="connsiteY7" fmla="*/ 23513 h 2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38" h="23612">
                  <a:moveTo>
                    <a:pt x="23744" y="23513"/>
                  </a:moveTo>
                  <a:cubicBezTo>
                    <a:pt x="19712" y="23513"/>
                    <a:pt x="15680" y="23513"/>
                    <a:pt x="11648" y="23513"/>
                  </a:cubicBezTo>
                  <a:cubicBezTo>
                    <a:pt x="4928" y="23289"/>
                    <a:pt x="0" y="18363"/>
                    <a:pt x="0" y="11868"/>
                  </a:cubicBezTo>
                  <a:cubicBezTo>
                    <a:pt x="0" y="5150"/>
                    <a:pt x="4928" y="0"/>
                    <a:pt x="11872" y="0"/>
                  </a:cubicBezTo>
                  <a:cubicBezTo>
                    <a:pt x="19712" y="0"/>
                    <a:pt x="27551" y="0"/>
                    <a:pt x="35391" y="0"/>
                  </a:cubicBezTo>
                  <a:cubicBezTo>
                    <a:pt x="42111" y="0"/>
                    <a:pt x="47039" y="5150"/>
                    <a:pt x="47039" y="11644"/>
                  </a:cubicBezTo>
                  <a:cubicBezTo>
                    <a:pt x="47039" y="18363"/>
                    <a:pt x="42111" y="23513"/>
                    <a:pt x="35167" y="23513"/>
                  </a:cubicBezTo>
                  <a:cubicBezTo>
                    <a:pt x="31359" y="23737"/>
                    <a:pt x="27551" y="23513"/>
                    <a:pt x="23744" y="2351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4" name="Полилиния 603">
              <a:extLst>
                <a:ext uri="{FF2B5EF4-FFF2-40B4-BE49-F238E27FC236}">
                  <a16:creationId xmlns:a16="http://schemas.microsoft.com/office/drawing/2014/main" id="{912B4CD6-CA3F-38DD-BD43-22C1432A19A6}"/>
                </a:ext>
              </a:extLst>
            </p:cNvPr>
            <p:cNvSpPr/>
            <p:nvPr/>
          </p:nvSpPr>
          <p:spPr>
            <a:xfrm>
              <a:off x="6400184" y="3769380"/>
              <a:ext cx="47262" cy="23513"/>
            </a:xfrm>
            <a:custGeom>
              <a:avLst/>
              <a:gdLst>
                <a:gd name="connsiteX0" fmla="*/ 23519 w 47262"/>
                <a:gd name="connsiteY0" fmla="*/ 23513 h 23513"/>
                <a:gd name="connsiteX1" fmla="*/ 11648 w 47262"/>
                <a:gd name="connsiteY1" fmla="*/ 23513 h 23513"/>
                <a:gd name="connsiteX2" fmla="*/ 0 w 47262"/>
                <a:gd name="connsiteY2" fmla="*/ 11869 h 23513"/>
                <a:gd name="connsiteX3" fmla="*/ 11648 w 47262"/>
                <a:gd name="connsiteY3" fmla="*/ 0 h 23513"/>
                <a:gd name="connsiteX4" fmla="*/ 35615 w 47262"/>
                <a:gd name="connsiteY4" fmla="*/ 0 h 23513"/>
                <a:gd name="connsiteX5" fmla="*/ 47262 w 47262"/>
                <a:gd name="connsiteY5" fmla="*/ 11644 h 23513"/>
                <a:gd name="connsiteX6" fmla="*/ 35615 w 47262"/>
                <a:gd name="connsiteY6" fmla="*/ 23513 h 23513"/>
                <a:gd name="connsiteX7" fmla="*/ 23519 w 47262"/>
                <a:gd name="connsiteY7" fmla="*/ 23513 h 2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513">
                  <a:moveTo>
                    <a:pt x="23519" y="23513"/>
                  </a:moveTo>
                  <a:cubicBezTo>
                    <a:pt x="19487" y="23513"/>
                    <a:pt x="15680" y="23513"/>
                    <a:pt x="11648" y="23513"/>
                  </a:cubicBezTo>
                  <a:cubicBezTo>
                    <a:pt x="4928" y="23289"/>
                    <a:pt x="0" y="18363"/>
                    <a:pt x="0" y="11869"/>
                  </a:cubicBezTo>
                  <a:cubicBezTo>
                    <a:pt x="0" y="5374"/>
                    <a:pt x="4928" y="224"/>
                    <a:pt x="11648" y="0"/>
                  </a:cubicBezTo>
                  <a:cubicBezTo>
                    <a:pt x="19712" y="0"/>
                    <a:pt x="27551" y="0"/>
                    <a:pt x="35615" y="0"/>
                  </a:cubicBezTo>
                  <a:cubicBezTo>
                    <a:pt x="42335" y="0"/>
                    <a:pt x="47262" y="5151"/>
                    <a:pt x="47262" y="11644"/>
                  </a:cubicBezTo>
                  <a:cubicBezTo>
                    <a:pt x="47262" y="18139"/>
                    <a:pt x="42335" y="23289"/>
                    <a:pt x="35615" y="23513"/>
                  </a:cubicBezTo>
                  <a:cubicBezTo>
                    <a:pt x="31583" y="23513"/>
                    <a:pt x="27551" y="23513"/>
                    <a:pt x="23519" y="2351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5" name="Полилиния 604">
              <a:extLst>
                <a:ext uri="{FF2B5EF4-FFF2-40B4-BE49-F238E27FC236}">
                  <a16:creationId xmlns:a16="http://schemas.microsoft.com/office/drawing/2014/main" id="{D8DF448E-C61D-8FB8-0923-B61925C731F9}"/>
                </a:ext>
              </a:extLst>
            </p:cNvPr>
            <p:cNvSpPr/>
            <p:nvPr/>
          </p:nvSpPr>
          <p:spPr>
            <a:xfrm>
              <a:off x="6566387" y="3769212"/>
              <a:ext cx="47262" cy="23681"/>
            </a:xfrm>
            <a:custGeom>
              <a:avLst/>
              <a:gdLst>
                <a:gd name="connsiteX0" fmla="*/ 23519 w 47262"/>
                <a:gd name="connsiteY0" fmla="*/ 23681 h 23681"/>
                <a:gd name="connsiteX1" fmla="*/ 11424 w 47262"/>
                <a:gd name="connsiteY1" fmla="*/ 23681 h 23681"/>
                <a:gd name="connsiteX2" fmla="*/ 0 w 47262"/>
                <a:gd name="connsiteY2" fmla="*/ 11812 h 23681"/>
                <a:gd name="connsiteX3" fmla="*/ 11424 w 47262"/>
                <a:gd name="connsiteY3" fmla="*/ 168 h 23681"/>
                <a:gd name="connsiteX4" fmla="*/ 35839 w 47262"/>
                <a:gd name="connsiteY4" fmla="*/ 168 h 23681"/>
                <a:gd name="connsiteX5" fmla="*/ 47263 w 47262"/>
                <a:gd name="connsiteY5" fmla="*/ 12037 h 23681"/>
                <a:gd name="connsiteX6" fmla="*/ 35839 w 47262"/>
                <a:gd name="connsiteY6" fmla="*/ 23681 h 23681"/>
                <a:gd name="connsiteX7" fmla="*/ 23519 w 47262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519" y="23681"/>
                  </a:moveTo>
                  <a:cubicBezTo>
                    <a:pt x="19487" y="23681"/>
                    <a:pt x="15455" y="23681"/>
                    <a:pt x="11424" y="23681"/>
                  </a:cubicBezTo>
                  <a:cubicBezTo>
                    <a:pt x="4928" y="23457"/>
                    <a:pt x="0" y="18307"/>
                    <a:pt x="0" y="11812"/>
                  </a:cubicBezTo>
                  <a:cubicBezTo>
                    <a:pt x="0" y="5542"/>
                    <a:pt x="4928" y="168"/>
                    <a:pt x="11424" y="168"/>
                  </a:cubicBezTo>
                  <a:cubicBezTo>
                    <a:pt x="19487" y="-56"/>
                    <a:pt x="27551" y="-56"/>
                    <a:pt x="35839" y="168"/>
                  </a:cubicBezTo>
                  <a:cubicBezTo>
                    <a:pt x="42335" y="168"/>
                    <a:pt x="47263" y="5542"/>
                    <a:pt x="47263" y="12037"/>
                  </a:cubicBezTo>
                  <a:cubicBezTo>
                    <a:pt x="47263" y="18307"/>
                    <a:pt x="42335" y="23457"/>
                    <a:pt x="35839" y="23681"/>
                  </a:cubicBezTo>
                  <a:cubicBezTo>
                    <a:pt x="31583" y="23681"/>
                    <a:pt x="27551" y="23681"/>
                    <a:pt x="23519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6" name="Полилиния 605">
              <a:extLst>
                <a:ext uri="{FF2B5EF4-FFF2-40B4-BE49-F238E27FC236}">
                  <a16:creationId xmlns:a16="http://schemas.microsoft.com/office/drawing/2014/main" id="{15B8A2D6-D564-2790-EE0B-3929375D8F01}"/>
                </a:ext>
              </a:extLst>
            </p:cNvPr>
            <p:cNvSpPr/>
            <p:nvPr/>
          </p:nvSpPr>
          <p:spPr>
            <a:xfrm>
              <a:off x="6400184" y="3816462"/>
              <a:ext cx="47262" cy="23681"/>
            </a:xfrm>
            <a:custGeom>
              <a:avLst/>
              <a:gdLst>
                <a:gd name="connsiteX0" fmla="*/ 23295 w 47262"/>
                <a:gd name="connsiteY0" fmla="*/ 23681 h 23681"/>
                <a:gd name="connsiteX1" fmla="*/ 11423 w 47262"/>
                <a:gd name="connsiteY1" fmla="*/ 23681 h 23681"/>
                <a:gd name="connsiteX2" fmla="*/ 0 w 47262"/>
                <a:gd name="connsiteY2" fmla="*/ 11813 h 23681"/>
                <a:gd name="connsiteX3" fmla="*/ 11423 w 47262"/>
                <a:gd name="connsiteY3" fmla="*/ 168 h 23681"/>
                <a:gd name="connsiteX4" fmla="*/ 35839 w 47262"/>
                <a:gd name="connsiteY4" fmla="*/ 168 h 23681"/>
                <a:gd name="connsiteX5" fmla="*/ 47262 w 47262"/>
                <a:gd name="connsiteY5" fmla="*/ 11813 h 23681"/>
                <a:gd name="connsiteX6" fmla="*/ 35839 w 47262"/>
                <a:gd name="connsiteY6" fmla="*/ 23681 h 23681"/>
                <a:gd name="connsiteX7" fmla="*/ 23295 w 47262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295" y="23681"/>
                  </a:moveTo>
                  <a:cubicBezTo>
                    <a:pt x="19263" y="23681"/>
                    <a:pt x="15455" y="23681"/>
                    <a:pt x="11423" y="23681"/>
                  </a:cubicBezTo>
                  <a:cubicBezTo>
                    <a:pt x="4928" y="23457"/>
                    <a:pt x="0" y="18307"/>
                    <a:pt x="0" y="11813"/>
                  </a:cubicBezTo>
                  <a:cubicBezTo>
                    <a:pt x="0" y="5542"/>
                    <a:pt x="4928" y="392"/>
                    <a:pt x="11423" y="168"/>
                  </a:cubicBezTo>
                  <a:cubicBezTo>
                    <a:pt x="19487" y="-56"/>
                    <a:pt x="27551" y="-56"/>
                    <a:pt x="35839" y="168"/>
                  </a:cubicBezTo>
                  <a:cubicBezTo>
                    <a:pt x="42335" y="168"/>
                    <a:pt x="47262" y="5319"/>
                    <a:pt x="47262" y="11813"/>
                  </a:cubicBezTo>
                  <a:cubicBezTo>
                    <a:pt x="47262" y="18307"/>
                    <a:pt x="42335" y="23681"/>
                    <a:pt x="35839" y="23681"/>
                  </a:cubicBezTo>
                  <a:cubicBezTo>
                    <a:pt x="31583" y="23681"/>
                    <a:pt x="27327" y="23681"/>
                    <a:pt x="23295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7" name="Полилиния 606">
              <a:extLst>
                <a:ext uri="{FF2B5EF4-FFF2-40B4-BE49-F238E27FC236}">
                  <a16:creationId xmlns:a16="http://schemas.microsoft.com/office/drawing/2014/main" id="{B59ECD55-9082-15DE-6459-BC2AEF4E14C4}"/>
                </a:ext>
              </a:extLst>
            </p:cNvPr>
            <p:cNvSpPr/>
            <p:nvPr/>
          </p:nvSpPr>
          <p:spPr>
            <a:xfrm>
              <a:off x="6566163" y="3816462"/>
              <a:ext cx="47262" cy="23681"/>
            </a:xfrm>
            <a:custGeom>
              <a:avLst/>
              <a:gdLst>
                <a:gd name="connsiteX0" fmla="*/ 23519 w 47262"/>
                <a:gd name="connsiteY0" fmla="*/ 23681 h 23681"/>
                <a:gd name="connsiteX1" fmla="*/ 11424 w 47262"/>
                <a:gd name="connsiteY1" fmla="*/ 23681 h 23681"/>
                <a:gd name="connsiteX2" fmla="*/ 0 w 47262"/>
                <a:gd name="connsiteY2" fmla="*/ 11813 h 23681"/>
                <a:gd name="connsiteX3" fmla="*/ 11424 w 47262"/>
                <a:gd name="connsiteY3" fmla="*/ 168 h 23681"/>
                <a:gd name="connsiteX4" fmla="*/ 35839 w 47262"/>
                <a:gd name="connsiteY4" fmla="*/ 168 h 23681"/>
                <a:gd name="connsiteX5" fmla="*/ 47263 w 47262"/>
                <a:gd name="connsiteY5" fmla="*/ 11813 h 23681"/>
                <a:gd name="connsiteX6" fmla="*/ 35839 w 47262"/>
                <a:gd name="connsiteY6" fmla="*/ 23681 h 23681"/>
                <a:gd name="connsiteX7" fmla="*/ 23519 w 47262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519" y="23681"/>
                  </a:moveTo>
                  <a:cubicBezTo>
                    <a:pt x="19488" y="23681"/>
                    <a:pt x="15456" y="23681"/>
                    <a:pt x="11424" y="23681"/>
                  </a:cubicBezTo>
                  <a:cubicBezTo>
                    <a:pt x="4928" y="23457"/>
                    <a:pt x="0" y="18307"/>
                    <a:pt x="0" y="11813"/>
                  </a:cubicBezTo>
                  <a:cubicBezTo>
                    <a:pt x="0" y="5542"/>
                    <a:pt x="4928" y="392"/>
                    <a:pt x="11424" y="168"/>
                  </a:cubicBezTo>
                  <a:cubicBezTo>
                    <a:pt x="19488" y="-56"/>
                    <a:pt x="27551" y="-56"/>
                    <a:pt x="35839" y="168"/>
                  </a:cubicBezTo>
                  <a:cubicBezTo>
                    <a:pt x="42335" y="168"/>
                    <a:pt x="47263" y="5319"/>
                    <a:pt x="47263" y="11813"/>
                  </a:cubicBezTo>
                  <a:cubicBezTo>
                    <a:pt x="47263" y="18307"/>
                    <a:pt x="42335" y="23681"/>
                    <a:pt x="35839" y="23681"/>
                  </a:cubicBezTo>
                  <a:cubicBezTo>
                    <a:pt x="31808" y="23681"/>
                    <a:pt x="27551" y="23681"/>
                    <a:pt x="23519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08" name="Рисунок 2">
            <a:extLst>
              <a:ext uri="{FF2B5EF4-FFF2-40B4-BE49-F238E27FC236}">
                <a16:creationId xmlns:a16="http://schemas.microsoft.com/office/drawing/2014/main" id="{3DFD2CBB-4556-DE60-E383-9E339AC95D21}"/>
              </a:ext>
            </a:extLst>
          </p:cNvPr>
          <p:cNvGrpSpPr/>
          <p:nvPr/>
        </p:nvGrpSpPr>
        <p:grpSpPr>
          <a:xfrm>
            <a:off x="8219943" y="3152416"/>
            <a:ext cx="319778" cy="320906"/>
            <a:chOff x="8107452" y="3592696"/>
            <a:chExt cx="405682" cy="407113"/>
          </a:xfrm>
          <a:solidFill>
            <a:schemeClr val="tx2"/>
          </a:solidFill>
        </p:grpSpPr>
        <p:sp>
          <p:nvSpPr>
            <p:cNvPr id="609" name="Полилиния 608">
              <a:extLst>
                <a:ext uri="{FF2B5EF4-FFF2-40B4-BE49-F238E27FC236}">
                  <a16:creationId xmlns:a16="http://schemas.microsoft.com/office/drawing/2014/main" id="{AE184904-CB7D-FDE3-6EF5-2B0F5105E4A5}"/>
                </a:ext>
              </a:extLst>
            </p:cNvPr>
            <p:cNvSpPr/>
            <p:nvPr/>
          </p:nvSpPr>
          <p:spPr>
            <a:xfrm>
              <a:off x="8107452" y="3783627"/>
              <a:ext cx="405682" cy="216182"/>
            </a:xfrm>
            <a:custGeom>
              <a:avLst/>
              <a:gdLst>
                <a:gd name="connsiteX0" fmla="*/ 8751 w 405682"/>
                <a:gd name="connsiteY0" fmla="*/ 216182 h 216182"/>
                <a:gd name="connsiteX1" fmla="*/ 15 w 405682"/>
                <a:gd name="connsiteY1" fmla="*/ 200955 h 216182"/>
                <a:gd name="connsiteX2" fmla="*/ 239 w 405682"/>
                <a:gd name="connsiteY2" fmla="*/ 147658 h 216182"/>
                <a:gd name="connsiteX3" fmla="*/ 43470 w 405682"/>
                <a:gd name="connsiteY3" fmla="*/ 79358 h 216182"/>
                <a:gd name="connsiteX4" fmla="*/ 45262 w 405682"/>
                <a:gd name="connsiteY4" fmla="*/ 78462 h 216182"/>
                <a:gd name="connsiteX5" fmla="*/ 45934 w 405682"/>
                <a:gd name="connsiteY5" fmla="*/ 77790 h 216182"/>
                <a:gd name="connsiteX6" fmla="*/ 36974 w 405682"/>
                <a:gd name="connsiteY6" fmla="*/ 38154 h 216182"/>
                <a:gd name="connsiteX7" fmla="*/ 53774 w 405682"/>
                <a:gd name="connsiteY7" fmla="*/ 11058 h 216182"/>
                <a:gd name="connsiteX8" fmla="*/ 113356 w 405682"/>
                <a:gd name="connsiteY8" fmla="*/ 10834 h 216182"/>
                <a:gd name="connsiteX9" fmla="*/ 128140 w 405682"/>
                <a:gd name="connsiteY9" fmla="*/ 30764 h 216182"/>
                <a:gd name="connsiteX10" fmla="*/ 131052 w 405682"/>
                <a:gd name="connsiteY10" fmla="*/ 54949 h 216182"/>
                <a:gd name="connsiteX11" fmla="*/ 121644 w 405682"/>
                <a:gd name="connsiteY11" fmla="*/ 77343 h 216182"/>
                <a:gd name="connsiteX12" fmla="*/ 143371 w 405682"/>
                <a:gd name="connsiteY12" fmla="*/ 91450 h 216182"/>
                <a:gd name="connsiteX13" fmla="*/ 164875 w 405682"/>
                <a:gd name="connsiteY13" fmla="*/ 77343 h 216182"/>
                <a:gd name="connsiteX14" fmla="*/ 156139 w 405682"/>
                <a:gd name="connsiteY14" fmla="*/ 37706 h 216182"/>
                <a:gd name="connsiteX15" fmla="*/ 173163 w 405682"/>
                <a:gd name="connsiteY15" fmla="*/ 10610 h 216182"/>
                <a:gd name="connsiteX16" fmla="*/ 232297 w 405682"/>
                <a:gd name="connsiteY16" fmla="*/ 10610 h 216182"/>
                <a:gd name="connsiteX17" fmla="*/ 250216 w 405682"/>
                <a:gd name="connsiteY17" fmla="*/ 42633 h 216182"/>
                <a:gd name="connsiteX18" fmla="*/ 240585 w 405682"/>
                <a:gd name="connsiteY18" fmla="*/ 77119 h 216182"/>
                <a:gd name="connsiteX19" fmla="*/ 262312 w 405682"/>
                <a:gd name="connsiteY19" fmla="*/ 91227 h 216182"/>
                <a:gd name="connsiteX20" fmla="*/ 283816 w 405682"/>
                <a:gd name="connsiteY20" fmla="*/ 77119 h 216182"/>
                <a:gd name="connsiteX21" fmla="*/ 276872 w 405682"/>
                <a:gd name="connsiteY21" fmla="*/ 31884 h 216182"/>
                <a:gd name="connsiteX22" fmla="*/ 296135 w 405682"/>
                <a:gd name="connsiteY22" fmla="*/ 7699 h 216182"/>
                <a:gd name="connsiteX23" fmla="*/ 354150 w 405682"/>
                <a:gd name="connsiteY23" fmla="*/ 12626 h 216182"/>
                <a:gd name="connsiteX24" fmla="*/ 369605 w 405682"/>
                <a:gd name="connsiteY24" fmla="*/ 43976 h 216182"/>
                <a:gd name="connsiteX25" fmla="*/ 359526 w 405682"/>
                <a:gd name="connsiteY25" fmla="*/ 77567 h 216182"/>
                <a:gd name="connsiteX26" fmla="*/ 388869 w 405682"/>
                <a:gd name="connsiteY26" fmla="*/ 99960 h 216182"/>
                <a:gd name="connsiteX27" fmla="*/ 405444 w 405682"/>
                <a:gd name="connsiteY27" fmla="*/ 146091 h 216182"/>
                <a:gd name="connsiteX28" fmla="*/ 405669 w 405682"/>
                <a:gd name="connsiteY28" fmla="*/ 200507 h 216182"/>
                <a:gd name="connsiteX29" fmla="*/ 396933 w 405682"/>
                <a:gd name="connsiteY29" fmla="*/ 215734 h 216182"/>
                <a:gd name="connsiteX30" fmla="*/ 8751 w 405682"/>
                <a:gd name="connsiteY30" fmla="*/ 216182 h 216182"/>
                <a:gd name="connsiteX31" fmla="*/ 262088 w 405682"/>
                <a:gd name="connsiteY31" fmla="*/ 192221 h 216182"/>
                <a:gd name="connsiteX32" fmla="*/ 262312 w 405682"/>
                <a:gd name="connsiteY32" fmla="*/ 190878 h 216182"/>
                <a:gd name="connsiteX33" fmla="*/ 262088 w 405682"/>
                <a:gd name="connsiteY33" fmla="*/ 145867 h 216182"/>
                <a:gd name="connsiteX34" fmla="*/ 224009 w 405682"/>
                <a:gd name="connsiteY34" fmla="*/ 98168 h 216182"/>
                <a:gd name="connsiteX35" fmla="*/ 196010 w 405682"/>
                <a:gd name="connsiteY35" fmla="*/ 96153 h 216182"/>
                <a:gd name="connsiteX36" fmla="*/ 142923 w 405682"/>
                <a:gd name="connsiteY36" fmla="*/ 149002 h 216182"/>
                <a:gd name="connsiteX37" fmla="*/ 142923 w 405682"/>
                <a:gd name="connsiteY37" fmla="*/ 188414 h 216182"/>
                <a:gd name="connsiteX38" fmla="*/ 142923 w 405682"/>
                <a:gd name="connsiteY38" fmla="*/ 192221 h 216182"/>
                <a:gd name="connsiteX39" fmla="*/ 262088 w 405682"/>
                <a:gd name="connsiteY39" fmla="*/ 192221 h 216182"/>
                <a:gd name="connsiteX40" fmla="*/ 119180 w 405682"/>
                <a:gd name="connsiteY40" fmla="*/ 192221 h 216182"/>
                <a:gd name="connsiteX41" fmla="*/ 119180 w 405682"/>
                <a:gd name="connsiteY41" fmla="*/ 149450 h 216182"/>
                <a:gd name="connsiteX42" fmla="*/ 127020 w 405682"/>
                <a:gd name="connsiteY42" fmla="*/ 114292 h 216182"/>
                <a:gd name="connsiteX43" fmla="*/ 126124 w 405682"/>
                <a:gd name="connsiteY43" fmla="*/ 110037 h 216182"/>
                <a:gd name="connsiteX44" fmla="*/ 108652 w 405682"/>
                <a:gd name="connsiteY44" fmla="*/ 99512 h 216182"/>
                <a:gd name="connsiteX45" fmla="*/ 76621 w 405682"/>
                <a:gd name="connsiteY45" fmla="*/ 96377 h 216182"/>
                <a:gd name="connsiteX46" fmla="*/ 23759 w 405682"/>
                <a:gd name="connsiteY46" fmla="*/ 149226 h 216182"/>
                <a:gd name="connsiteX47" fmla="*/ 23759 w 405682"/>
                <a:gd name="connsiteY47" fmla="*/ 188862 h 216182"/>
                <a:gd name="connsiteX48" fmla="*/ 23982 w 405682"/>
                <a:gd name="connsiteY48" fmla="*/ 192445 h 216182"/>
                <a:gd name="connsiteX49" fmla="*/ 119180 w 405682"/>
                <a:gd name="connsiteY49" fmla="*/ 192221 h 216182"/>
                <a:gd name="connsiteX50" fmla="*/ 381477 w 405682"/>
                <a:gd name="connsiteY50" fmla="*/ 192221 h 216182"/>
                <a:gd name="connsiteX51" fmla="*/ 381253 w 405682"/>
                <a:gd name="connsiteY51" fmla="*/ 144299 h 216182"/>
                <a:gd name="connsiteX52" fmla="*/ 343398 w 405682"/>
                <a:gd name="connsiteY52" fmla="*/ 97945 h 216182"/>
                <a:gd name="connsiteX53" fmla="*/ 307111 w 405682"/>
                <a:gd name="connsiteY53" fmla="*/ 96601 h 216182"/>
                <a:gd name="connsiteX54" fmla="*/ 280008 w 405682"/>
                <a:gd name="connsiteY54" fmla="*/ 108694 h 216182"/>
                <a:gd name="connsiteX55" fmla="*/ 278664 w 405682"/>
                <a:gd name="connsiteY55" fmla="*/ 114964 h 216182"/>
                <a:gd name="connsiteX56" fmla="*/ 286056 w 405682"/>
                <a:gd name="connsiteY56" fmla="*/ 146986 h 216182"/>
                <a:gd name="connsiteX57" fmla="*/ 286056 w 405682"/>
                <a:gd name="connsiteY57" fmla="*/ 187518 h 216182"/>
                <a:gd name="connsiteX58" fmla="*/ 286056 w 405682"/>
                <a:gd name="connsiteY58" fmla="*/ 191997 h 216182"/>
                <a:gd name="connsiteX59" fmla="*/ 381477 w 405682"/>
                <a:gd name="connsiteY59" fmla="*/ 192221 h 216182"/>
                <a:gd name="connsiteX60" fmla="*/ 83565 w 405682"/>
                <a:gd name="connsiteY60" fmla="*/ 24494 h 216182"/>
                <a:gd name="connsiteX61" fmla="*/ 59598 w 405682"/>
                <a:gd name="connsiteY61" fmla="*/ 48231 h 216182"/>
                <a:gd name="connsiteX62" fmla="*/ 83341 w 405682"/>
                <a:gd name="connsiteY62" fmla="*/ 72192 h 216182"/>
                <a:gd name="connsiteX63" fmla="*/ 107308 w 405682"/>
                <a:gd name="connsiteY63" fmla="*/ 48455 h 216182"/>
                <a:gd name="connsiteX64" fmla="*/ 83565 w 405682"/>
                <a:gd name="connsiteY64" fmla="*/ 24494 h 216182"/>
                <a:gd name="connsiteX65" fmla="*/ 202730 w 405682"/>
                <a:gd name="connsiteY65" fmla="*/ 24494 h 216182"/>
                <a:gd name="connsiteX66" fmla="*/ 178986 w 405682"/>
                <a:gd name="connsiteY66" fmla="*/ 48455 h 216182"/>
                <a:gd name="connsiteX67" fmla="*/ 202954 w 405682"/>
                <a:gd name="connsiteY67" fmla="*/ 72192 h 216182"/>
                <a:gd name="connsiteX68" fmla="*/ 226697 w 405682"/>
                <a:gd name="connsiteY68" fmla="*/ 48231 h 216182"/>
                <a:gd name="connsiteX69" fmla="*/ 202730 w 405682"/>
                <a:gd name="connsiteY69" fmla="*/ 24494 h 216182"/>
                <a:gd name="connsiteX70" fmla="*/ 321895 w 405682"/>
                <a:gd name="connsiteY70" fmla="*/ 24494 h 216182"/>
                <a:gd name="connsiteX71" fmla="*/ 298152 w 405682"/>
                <a:gd name="connsiteY71" fmla="*/ 48455 h 216182"/>
                <a:gd name="connsiteX72" fmla="*/ 322119 w 405682"/>
                <a:gd name="connsiteY72" fmla="*/ 72192 h 216182"/>
                <a:gd name="connsiteX73" fmla="*/ 345862 w 405682"/>
                <a:gd name="connsiteY73" fmla="*/ 48231 h 216182"/>
                <a:gd name="connsiteX74" fmla="*/ 321895 w 405682"/>
                <a:gd name="connsiteY74" fmla="*/ 24494 h 21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05682" h="216182">
                  <a:moveTo>
                    <a:pt x="8751" y="216182"/>
                  </a:moveTo>
                  <a:cubicBezTo>
                    <a:pt x="2031" y="213271"/>
                    <a:pt x="-209" y="208121"/>
                    <a:pt x="15" y="200955"/>
                  </a:cubicBezTo>
                  <a:cubicBezTo>
                    <a:pt x="463" y="183264"/>
                    <a:pt x="-209" y="165349"/>
                    <a:pt x="239" y="147658"/>
                  </a:cubicBezTo>
                  <a:cubicBezTo>
                    <a:pt x="911" y="116307"/>
                    <a:pt x="15695" y="93690"/>
                    <a:pt x="43470" y="79358"/>
                  </a:cubicBezTo>
                  <a:cubicBezTo>
                    <a:pt x="44142" y="79134"/>
                    <a:pt x="44590" y="78910"/>
                    <a:pt x="45262" y="78462"/>
                  </a:cubicBezTo>
                  <a:cubicBezTo>
                    <a:pt x="45486" y="78239"/>
                    <a:pt x="45486" y="78014"/>
                    <a:pt x="45934" y="77790"/>
                  </a:cubicBezTo>
                  <a:cubicBezTo>
                    <a:pt x="37198" y="65922"/>
                    <a:pt x="33838" y="52710"/>
                    <a:pt x="36974" y="38154"/>
                  </a:cubicBezTo>
                  <a:cubicBezTo>
                    <a:pt x="39214" y="27181"/>
                    <a:pt x="45038" y="18224"/>
                    <a:pt x="53774" y="11058"/>
                  </a:cubicBezTo>
                  <a:cubicBezTo>
                    <a:pt x="71021" y="-2826"/>
                    <a:pt x="96108" y="-2826"/>
                    <a:pt x="113356" y="10834"/>
                  </a:cubicBezTo>
                  <a:cubicBezTo>
                    <a:pt x="120076" y="16208"/>
                    <a:pt x="125004" y="22703"/>
                    <a:pt x="128140" y="30764"/>
                  </a:cubicBezTo>
                  <a:cubicBezTo>
                    <a:pt x="131276" y="38602"/>
                    <a:pt x="132172" y="46664"/>
                    <a:pt x="131052" y="54949"/>
                  </a:cubicBezTo>
                  <a:cubicBezTo>
                    <a:pt x="129932" y="63459"/>
                    <a:pt x="126572" y="70849"/>
                    <a:pt x="121644" y="77343"/>
                  </a:cubicBezTo>
                  <a:cubicBezTo>
                    <a:pt x="129036" y="82269"/>
                    <a:pt x="136204" y="86748"/>
                    <a:pt x="143371" y="91450"/>
                  </a:cubicBezTo>
                  <a:cubicBezTo>
                    <a:pt x="150091" y="86972"/>
                    <a:pt x="157483" y="82269"/>
                    <a:pt x="164875" y="77343"/>
                  </a:cubicBezTo>
                  <a:cubicBezTo>
                    <a:pt x="156363" y="65698"/>
                    <a:pt x="153003" y="52486"/>
                    <a:pt x="156139" y="37706"/>
                  </a:cubicBezTo>
                  <a:cubicBezTo>
                    <a:pt x="158603" y="26734"/>
                    <a:pt x="164427" y="17776"/>
                    <a:pt x="173163" y="10610"/>
                  </a:cubicBezTo>
                  <a:cubicBezTo>
                    <a:pt x="190634" y="-3274"/>
                    <a:pt x="215274" y="-3274"/>
                    <a:pt x="232297" y="10610"/>
                  </a:cubicBezTo>
                  <a:cubicBezTo>
                    <a:pt x="242601" y="18896"/>
                    <a:pt x="248649" y="29645"/>
                    <a:pt x="250216" y="42633"/>
                  </a:cubicBezTo>
                  <a:cubicBezTo>
                    <a:pt x="251561" y="55397"/>
                    <a:pt x="248201" y="67266"/>
                    <a:pt x="240585" y="77119"/>
                  </a:cubicBezTo>
                  <a:cubicBezTo>
                    <a:pt x="248201" y="82045"/>
                    <a:pt x="255368" y="86748"/>
                    <a:pt x="262312" y="91227"/>
                  </a:cubicBezTo>
                  <a:cubicBezTo>
                    <a:pt x="269256" y="86748"/>
                    <a:pt x="276200" y="82045"/>
                    <a:pt x="283816" y="77119"/>
                  </a:cubicBezTo>
                  <a:cubicBezTo>
                    <a:pt x="274184" y="63683"/>
                    <a:pt x="271272" y="48455"/>
                    <a:pt x="276872" y="31884"/>
                  </a:cubicBezTo>
                  <a:cubicBezTo>
                    <a:pt x="280456" y="21583"/>
                    <a:pt x="286952" y="13521"/>
                    <a:pt x="296135" y="7699"/>
                  </a:cubicBezTo>
                  <a:cubicBezTo>
                    <a:pt x="314503" y="-4170"/>
                    <a:pt x="338022" y="-2154"/>
                    <a:pt x="354150" y="12626"/>
                  </a:cubicBezTo>
                  <a:cubicBezTo>
                    <a:pt x="363333" y="21135"/>
                    <a:pt x="368485" y="31436"/>
                    <a:pt x="369605" y="43976"/>
                  </a:cubicBezTo>
                  <a:cubicBezTo>
                    <a:pt x="370725" y="56517"/>
                    <a:pt x="367141" y="67490"/>
                    <a:pt x="359526" y="77567"/>
                  </a:cubicBezTo>
                  <a:cubicBezTo>
                    <a:pt x="371173" y="82941"/>
                    <a:pt x="381029" y="90107"/>
                    <a:pt x="388869" y="99960"/>
                  </a:cubicBezTo>
                  <a:cubicBezTo>
                    <a:pt x="399620" y="113396"/>
                    <a:pt x="405444" y="128848"/>
                    <a:pt x="405444" y="146091"/>
                  </a:cubicBezTo>
                  <a:cubicBezTo>
                    <a:pt x="405669" y="164229"/>
                    <a:pt x="405220" y="182368"/>
                    <a:pt x="405669" y="200507"/>
                  </a:cubicBezTo>
                  <a:cubicBezTo>
                    <a:pt x="405892" y="207673"/>
                    <a:pt x="403429" y="212823"/>
                    <a:pt x="396933" y="215734"/>
                  </a:cubicBezTo>
                  <a:cubicBezTo>
                    <a:pt x="267464" y="216182"/>
                    <a:pt x="137996" y="216182"/>
                    <a:pt x="8751" y="216182"/>
                  </a:cubicBezTo>
                  <a:close/>
                  <a:moveTo>
                    <a:pt x="262088" y="192221"/>
                  </a:moveTo>
                  <a:cubicBezTo>
                    <a:pt x="262312" y="191549"/>
                    <a:pt x="262312" y="191101"/>
                    <a:pt x="262312" y="190878"/>
                  </a:cubicBezTo>
                  <a:cubicBezTo>
                    <a:pt x="262312" y="175874"/>
                    <a:pt x="262760" y="160870"/>
                    <a:pt x="262088" y="145867"/>
                  </a:cubicBezTo>
                  <a:cubicBezTo>
                    <a:pt x="261416" y="123025"/>
                    <a:pt x="245961" y="103543"/>
                    <a:pt x="224009" y="98168"/>
                  </a:cubicBezTo>
                  <a:cubicBezTo>
                    <a:pt x="215049" y="95929"/>
                    <a:pt x="205418" y="96153"/>
                    <a:pt x="196010" y="96153"/>
                  </a:cubicBezTo>
                  <a:cubicBezTo>
                    <a:pt x="165771" y="95929"/>
                    <a:pt x="142923" y="118771"/>
                    <a:pt x="142923" y="149002"/>
                  </a:cubicBezTo>
                  <a:cubicBezTo>
                    <a:pt x="142923" y="162214"/>
                    <a:pt x="142923" y="175202"/>
                    <a:pt x="142923" y="188414"/>
                  </a:cubicBezTo>
                  <a:cubicBezTo>
                    <a:pt x="142923" y="189758"/>
                    <a:pt x="142923" y="190878"/>
                    <a:pt x="142923" y="192221"/>
                  </a:cubicBezTo>
                  <a:cubicBezTo>
                    <a:pt x="183018" y="192221"/>
                    <a:pt x="222441" y="192221"/>
                    <a:pt x="262088" y="192221"/>
                  </a:cubicBezTo>
                  <a:close/>
                  <a:moveTo>
                    <a:pt x="119180" y="192221"/>
                  </a:moveTo>
                  <a:cubicBezTo>
                    <a:pt x="119180" y="177665"/>
                    <a:pt x="119404" y="163558"/>
                    <a:pt x="119180" y="149450"/>
                  </a:cubicBezTo>
                  <a:cubicBezTo>
                    <a:pt x="118956" y="137133"/>
                    <a:pt x="121420" y="125265"/>
                    <a:pt x="127020" y="114292"/>
                  </a:cubicBezTo>
                  <a:cubicBezTo>
                    <a:pt x="127916" y="112500"/>
                    <a:pt x="127916" y="111157"/>
                    <a:pt x="126124" y="110037"/>
                  </a:cubicBezTo>
                  <a:cubicBezTo>
                    <a:pt x="120300" y="106454"/>
                    <a:pt x="114700" y="102199"/>
                    <a:pt x="108652" y="99512"/>
                  </a:cubicBezTo>
                  <a:cubicBezTo>
                    <a:pt x="98348" y="95034"/>
                    <a:pt x="87373" y="96153"/>
                    <a:pt x="76621" y="96377"/>
                  </a:cubicBezTo>
                  <a:cubicBezTo>
                    <a:pt x="46606" y="96377"/>
                    <a:pt x="23982" y="119218"/>
                    <a:pt x="23759" y="149226"/>
                  </a:cubicBezTo>
                  <a:cubicBezTo>
                    <a:pt x="23759" y="162438"/>
                    <a:pt x="23759" y="175650"/>
                    <a:pt x="23759" y="188862"/>
                  </a:cubicBezTo>
                  <a:cubicBezTo>
                    <a:pt x="23759" y="189982"/>
                    <a:pt x="23982" y="191101"/>
                    <a:pt x="23982" y="192445"/>
                  </a:cubicBezTo>
                  <a:cubicBezTo>
                    <a:pt x="55789" y="192221"/>
                    <a:pt x="87149" y="192221"/>
                    <a:pt x="119180" y="192221"/>
                  </a:cubicBezTo>
                  <a:close/>
                  <a:moveTo>
                    <a:pt x="381477" y="192221"/>
                  </a:moveTo>
                  <a:cubicBezTo>
                    <a:pt x="381477" y="176098"/>
                    <a:pt x="382373" y="160199"/>
                    <a:pt x="381253" y="144299"/>
                  </a:cubicBezTo>
                  <a:cubicBezTo>
                    <a:pt x="379685" y="121458"/>
                    <a:pt x="364678" y="103767"/>
                    <a:pt x="343398" y="97945"/>
                  </a:cubicBezTo>
                  <a:cubicBezTo>
                    <a:pt x="331526" y="94809"/>
                    <a:pt x="319207" y="95481"/>
                    <a:pt x="307111" y="96601"/>
                  </a:cubicBezTo>
                  <a:cubicBezTo>
                    <a:pt x="296807" y="97497"/>
                    <a:pt x="287848" y="101976"/>
                    <a:pt x="280008" y="108694"/>
                  </a:cubicBezTo>
                  <a:cubicBezTo>
                    <a:pt x="277768" y="110485"/>
                    <a:pt x="277320" y="112053"/>
                    <a:pt x="278664" y="114964"/>
                  </a:cubicBezTo>
                  <a:cubicBezTo>
                    <a:pt x="283592" y="125041"/>
                    <a:pt x="286280" y="135790"/>
                    <a:pt x="286056" y="146986"/>
                  </a:cubicBezTo>
                  <a:cubicBezTo>
                    <a:pt x="286056" y="160422"/>
                    <a:pt x="286056" y="174082"/>
                    <a:pt x="286056" y="187518"/>
                  </a:cubicBezTo>
                  <a:cubicBezTo>
                    <a:pt x="286056" y="188862"/>
                    <a:pt x="286056" y="190430"/>
                    <a:pt x="286056" y="191997"/>
                  </a:cubicBezTo>
                  <a:cubicBezTo>
                    <a:pt x="318311" y="192221"/>
                    <a:pt x="349670" y="192221"/>
                    <a:pt x="381477" y="192221"/>
                  </a:cubicBezTo>
                  <a:close/>
                  <a:moveTo>
                    <a:pt x="83565" y="24494"/>
                  </a:moveTo>
                  <a:cubicBezTo>
                    <a:pt x="70797" y="24270"/>
                    <a:pt x="59598" y="35243"/>
                    <a:pt x="59598" y="48231"/>
                  </a:cubicBezTo>
                  <a:cubicBezTo>
                    <a:pt x="59374" y="60995"/>
                    <a:pt x="70349" y="72192"/>
                    <a:pt x="83341" y="72192"/>
                  </a:cubicBezTo>
                  <a:cubicBezTo>
                    <a:pt x="96108" y="72416"/>
                    <a:pt x="107308" y="61443"/>
                    <a:pt x="107308" y="48455"/>
                  </a:cubicBezTo>
                  <a:cubicBezTo>
                    <a:pt x="107532" y="35691"/>
                    <a:pt x="96557" y="24718"/>
                    <a:pt x="83565" y="24494"/>
                  </a:cubicBezTo>
                  <a:close/>
                  <a:moveTo>
                    <a:pt x="202730" y="24494"/>
                  </a:moveTo>
                  <a:cubicBezTo>
                    <a:pt x="189738" y="24494"/>
                    <a:pt x="178986" y="35467"/>
                    <a:pt x="178986" y="48455"/>
                  </a:cubicBezTo>
                  <a:cubicBezTo>
                    <a:pt x="178986" y="61443"/>
                    <a:pt x="190186" y="72192"/>
                    <a:pt x="202954" y="72192"/>
                  </a:cubicBezTo>
                  <a:cubicBezTo>
                    <a:pt x="215945" y="72192"/>
                    <a:pt x="226697" y="60995"/>
                    <a:pt x="226697" y="48231"/>
                  </a:cubicBezTo>
                  <a:cubicBezTo>
                    <a:pt x="226473" y="35243"/>
                    <a:pt x="215497" y="24494"/>
                    <a:pt x="202730" y="24494"/>
                  </a:cubicBezTo>
                  <a:close/>
                  <a:moveTo>
                    <a:pt x="321895" y="24494"/>
                  </a:moveTo>
                  <a:cubicBezTo>
                    <a:pt x="308903" y="24718"/>
                    <a:pt x="298152" y="35691"/>
                    <a:pt x="298152" y="48455"/>
                  </a:cubicBezTo>
                  <a:cubicBezTo>
                    <a:pt x="298152" y="61443"/>
                    <a:pt x="309351" y="72192"/>
                    <a:pt x="322119" y="72192"/>
                  </a:cubicBezTo>
                  <a:cubicBezTo>
                    <a:pt x="335111" y="71968"/>
                    <a:pt x="345862" y="60995"/>
                    <a:pt x="345862" y="48231"/>
                  </a:cubicBezTo>
                  <a:cubicBezTo>
                    <a:pt x="345862" y="35243"/>
                    <a:pt x="334886" y="24494"/>
                    <a:pt x="321895" y="2449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0" name="Полилиния 609">
              <a:extLst>
                <a:ext uri="{FF2B5EF4-FFF2-40B4-BE49-F238E27FC236}">
                  <a16:creationId xmlns:a16="http://schemas.microsoft.com/office/drawing/2014/main" id="{9C82AA45-19CB-C336-5252-C16EE89AE330}"/>
                </a:ext>
              </a:extLst>
            </p:cNvPr>
            <p:cNvSpPr/>
            <p:nvPr/>
          </p:nvSpPr>
          <p:spPr>
            <a:xfrm>
              <a:off x="8202888" y="3592696"/>
              <a:ext cx="214810" cy="179905"/>
            </a:xfrm>
            <a:custGeom>
              <a:avLst/>
              <a:gdLst>
                <a:gd name="connsiteX0" fmla="*/ 47710 w 214810"/>
                <a:gd name="connsiteY0" fmla="*/ 143990 h 179905"/>
                <a:gd name="connsiteX1" fmla="*/ 35391 w 214810"/>
                <a:gd name="connsiteY1" fmla="*/ 143990 h 179905"/>
                <a:gd name="connsiteX2" fmla="*/ 0 w 214810"/>
                <a:gd name="connsiteY2" fmla="*/ 108608 h 179905"/>
                <a:gd name="connsiteX3" fmla="*/ 0 w 214810"/>
                <a:gd name="connsiteY3" fmla="*/ 35382 h 179905"/>
                <a:gd name="connsiteX4" fmla="*/ 35391 w 214810"/>
                <a:gd name="connsiteY4" fmla="*/ 0 h 179905"/>
                <a:gd name="connsiteX5" fmla="*/ 179419 w 214810"/>
                <a:gd name="connsiteY5" fmla="*/ 0 h 179905"/>
                <a:gd name="connsiteX6" fmla="*/ 214810 w 214810"/>
                <a:gd name="connsiteY6" fmla="*/ 35382 h 179905"/>
                <a:gd name="connsiteX7" fmla="*/ 214810 w 214810"/>
                <a:gd name="connsiteY7" fmla="*/ 108608 h 179905"/>
                <a:gd name="connsiteX8" fmla="*/ 179195 w 214810"/>
                <a:gd name="connsiteY8" fmla="*/ 143990 h 179905"/>
                <a:gd name="connsiteX9" fmla="*/ 115133 w 214810"/>
                <a:gd name="connsiteY9" fmla="*/ 144214 h 179905"/>
                <a:gd name="connsiteX10" fmla="*/ 108637 w 214810"/>
                <a:gd name="connsiteY10" fmla="*/ 146229 h 179905"/>
                <a:gd name="connsiteX11" fmla="*/ 68094 w 214810"/>
                <a:gd name="connsiteY11" fmla="*/ 176461 h 179905"/>
                <a:gd name="connsiteX12" fmla="*/ 53982 w 214810"/>
                <a:gd name="connsiteY12" fmla="*/ 178476 h 179905"/>
                <a:gd name="connsiteX13" fmla="*/ 47262 w 214810"/>
                <a:gd name="connsiteY13" fmla="*/ 165936 h 179905"/>
                <a:gd name="connsiteX14" fmla="*/ 47710 w 214810"/>
                <a:gd name="connsiteY14" fmla="*/ 143990 h 179905"/>
                <a:gd name="connsiteX15" fmla="*/ 71454 w 214810"/>
                <a:gd name="connsiteY15" fmla="*/ 143766 h 179905"/>
                <a:gd name="connsiteX16" fmla="*/ 96989 w 214810"/>
                <a:gd name="connsiteY16" fmla="*/ 124508 h 179905"/>
                <a:gd name="connsiteX17" fmla="*/ 110877 w 214810"/>
                <a:gd name="connsiteY17" fmla="*/ 119805 h 179905"/>
                <a:gd name="connsiteX18" fmla="*/ 177179 w 214810"/>
                <a:gd name="connsiteY18" fmla="*/ 119805 h 179905"/>
                <a:gd name="connsiteX19" fmla="*/ 190843 w 214810"/>
                <a:gd name="connsiteY19" fmla="*/ 106369 h 179905"/>
                <a:gd name="connsiteX20" fmla="*/ 190843 w 214810"/>
                <a:gd name="connsiteY20" fmla="*/ 37173 h 179905"/>
                <a:gd name="connsiteX21" fmla="*/ 177179 w 214810"/>
                <a:gd name="connsiteY21" fmla="*/ 23737 h 179905"/>
                <a:gd name="connsiteX22" fmla="*/ 37183 w 214810"/>
                <a:gd name="connsiteY22" fmla="*/ 23737 h 179905"/>
                <a:gd name="connsiteX23" fmla="*/ 23743 w 214810"/>
                <a:gd name="connsiteY23" fmla="*/ 36949 h 179905"/>
                <a:gd name="connsiteX24" fmla="*/ 23743 w 214810"/>
                <a:gd name="connsiteY24" fmla="*/ 106593 h 179905"/>
                <a:gd name="connsiteX25" fmla="*/ 37183 w 214810"/>
                <a:gd name="connsiteY25" fmla="*/ 120029 h 179905"/>
                <a:gd name="connsiteX26" fmla="*/ 59806 w 214810"/>
                <a:gd name="connsiteY26" fmla="*/ 120029 h 179905"/>
                <a:gd name="connsiteX27" fmla="*/ 71454 w 214810"/>
                <a:gd name="connsiteY27" fmla="*/ 131674 h 179905"/>
                <a:gd name="connsiteX28" fmla="*/ 71454 w 214810"/>
                <a:gd name="connsiteY28" fmla="*/ 143766 h 17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810" h="179905">
                  <a:moveTo>
                    <a:pt x="47710" y="143990"/>
                  </a:moveTo>
                  <a:cubicBezTo>
                    <a:pt x="43455" y="143990"/>
                    <a:pt x="39423" y="143990"/>
                    <a:pt x="35391" y="143990"/>
                  </a:cubicBezTo>
                  <a:cubicBezTo>
                    <a:pt x="15903" y="143766"/>
                    <a:pt x="0" y="128091"/>
                    <a:pt x="0" y="108608"/>
                  </a:cubicBezTo>
                  <a:cubicBezTo>
                    <a:pt x="0" y="84199"/>
                    <a:pt x="0" y="59791"/>
                    <a:pt x="0" y="35382"/>
                  </a:cubicBezTo>
                  <a:cubicBezTo>
                    <a:pt x="0" y="15899"/>
                    <a:pt x="15903" y="0"/>
                    <a:pt x="35391" y="0"/>
                  </a:cubicBezTo>
                  <a:cubicBezTo>
                    <a:pt x="83326" y="0"/>
                    <a:pt x="131260" y="0"/>
                    <a:pt x="179419" y="0"/>
                  </a:cubicBezTo>
                  <a:cubicBezTo>
                    <a:pt x="198906" y="0"/>
                    <a:pt x="214810" y="15899"/>
                    <a:pt x="214810" y="35382"/>
                  </a:cubicBezTo>
                  <a:cubicBezTo>
                    <a:pt x="214810" y="59791"/>
                    <a:pt x="214810" y="84199"/>
                    <a:pt x="214810" y="108608"/>
                  </a:cubicBezTo>
                  <a:cubicBezTo>
                    <a:pt x="214810" y="128091"/>
                    <a:pt x="198906" y="143766"/>
                    <a:pt x="179195" y="143990"/>
                  </a:cubicBezTo>
                  <a:cubicBezTo>
                    <a:pt x="157916" y="143990"/>
                    <a:pt x="136412" y="143990"/>
                    <a:pt x="115133" y="144214"/>
                  </a:cubicBezTo>
                  <a:cubicBezTo>
                    <a:pt x="112893" y="144214"/>
                    <a:pt x="110429" y="145110"/>
                    <a:pt x="108637" y="146229"/>
                  </a:cubicBezTo>
                  <a:cubicBezTo>
                    <a:pt x="94973" y="156083"/>
                    <a:pt x="81534" y="166160"/>
                    <a:pt x="68094" y="176461"/>
                  </a:cubicBezTo>
                  <a:cubicBezTo>
                    <a:pt x="63614" y="179820"/>
                    <a:pt x="59134" y="181163"/>
                    <a:pt x="53982" y="178476"/>
                  </a:cubicBezTo>
                  <a:cubicBezTo>
                    <a:pt x="48830" y="176013"/>
                    <a:pt x="47262" y="171534"/>
                    <a:pt x="47262" y="165936"/>
                  </a:cubicBezTo>
                  <a:cubicBezTo>
                    <a:pt x="47935" y="158770"/>
                    <a:pt x="47710" y="151604"/>
                    <a:pt x="47710" y="143990"/>
                  </a:cubicBezTo>
                  <a:close/>
                  <a:moveTo>
                    <a:pt x="71454" y="143766"/>
                  </a:moveTo>
                  <a:cubicBezTo>
                    <a:pt x="80414" y="137048"/>
                    <a:pt x="88701" y="131002"/>
                    <a:pt x="96989" y="124508"/>
                  </a:cubicBezTo>
                  <a:cubicBezTo>
                    <a:pt x="101245" y="121149"/>
                    <a:pt x="105501" y="119805"/>
                    <a:pt x="110877" y="119805"/>
                  </a:cubicBezTo>
                  <a:cubicBezTo>
                    <a:pt x="133052" y="120029"/>
                    <a:pt x="155227" y="120029"/>
                    <a:pt x="177179" y="119805"/>
                  </a:cubicBezTo>
                  <a:cubicBezTo>
                    <a:pt x="185915" y="119805"/>
                    <a:pt x="190843" y="114879"/>
                    <a:pt x="190843" y="106369"/>
                  </a:cubicBezTo>
                  <a:cubicBezTo>
                    <a:pt x="190843" y="83304"/>
                    <a:pt x="190843" y="60238"/>
                    <a:pt x="190843" y="37173"/>
                  </a:cubicBezTo>
                  <a:cubicBezTo>
                    <a:pt x="190843" y="28664"/>
                    <a:pt x="185915" y="23737"/>
                    <a:pt x="177179" y="23737"/>
                  </a:cubicBezTo>
                  <a:cubicBezTo>
                    <a:pt x="130588" y="23737"/>
                    <a:pt x="83774" y="23737"/>
                    <a:pt x="37183" y="23737"/>
                  </a:cubicBezTo>
                  <a:cubicBezTo>
                    <a:pt x="28895" y="23737"/>
                    <a:pt x="23743" y="28664"/>
                    <a:pt x="23743" y="36949"/>
                  </a:cubicBezTo>
                  <a:cubicBezTo>
                    <a:pt x="23743" y="60238"/>
                    <a:pt x="23743" y="83304"/>
                    <a:pt x="23743" y="106593"/>
                  </a:cubicBezTo>
                  <a:cubicBezTo>
                    <a:pt x="23743" y="114879"/>
                    <a:pt x="28671" y="119805"/>
                    <a:pt x="37183" y="120029"/>
                  </a:cubicBezTo>
                  <a:cubicBezTo>
                    <a:pt x="44799" y="120029"/>
                    <a:pt x="52414" y="120029"/>
                    <a:pt x="59806" y="120029"/>
                  </a:cubicBezTo>
                  <a:cubicBezTo>
                    <a:pt x="66302" y="120029"/>
                    <a:pt x="71230" y="125180"/>
                    <a:pt x="71454" y="131674"/>
                  </a:cubicBezTo>
                  <a:cubicBezTo>
                    <a:pt x="71678" y="135257"/>
                    <a:pt x="71454" y="139063"/>
                    <a:pt x="71454" y="14376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11" name="Рисунок 2">
            <a:extLst>
              <a:ext uri="{FF2B5EF4-FFF2-40B4-BE49-F238E27FC236}">
                <a16:creationId xmlns:a16="http://schemas.microsoft.com/office/drawing/2014/main" id="{D3F7A052-188B-2524-012E-2BB9D3408317}"/>
              </a:ext>
            </a:extLst>
          </p:cNvPr>
          <p:cNvGrpSpPr/>
          <p:nvPr/>
        </p:nvGrpSpPr>
        <p:grpSpPr>
          <a:xfrm>
            <a:off x="8220308" y="3826979"/>
            <a:ext cx="319049" cy="318964"/>
            <a:chOff x="7484539" y="3569854"/>
            <a:chExt cx="404757" cy="404649"/>
          </a:xfrm>
          <a:solidFill>
            <a:schemeClr val="tx2"/>
          </a:solidFill>
        </p:grpSpPr>
        <p:sp>
          <p:nvSpPr>
            <p:cNvPr id="612" name="Полилиния 611">
              <a:extLst>
                <a:ext uri="{FF2B5EF4-FFF2-40B4-BE49-F238E27FC236}">
                  <a16:creationId xmlns:a16="http://schemas.microsoft.com/office/drawing/2014/main" id="{B670A70D-1C3C-F53D-2239-81F10B253A95}"/>
                </a:ext>
              </a:extLst>
            </p:cNvPr>
            <p:cNvSpPr/>
            <p:nvPr/>
          </p:nvSpPr>
          <p:spPr>
            <a:xfrm>
              <a:off x="7484539" y="3569854"/>
              <a:ext cx="404757" cy="404649"/>
            </a:xfrm>
            <a:custGeom>
              <a:avLst/>
              <a:gdLst>
                <a:gd name="connsiteX0" fmla="*/ 404758 w 404757"/>
                <a:gd name="connsiteY0" fmla="*/ 318659 h 404649"/>
                <a:gd name="connsiteX1" fmla="*/ 404758 w 404757"/>
                <a:gd name="connsiteY1" fmla="*/ 364565 h 404649"/>
                <a:gd name="connsiteX2" fmla="*/ 403862 w 404757"/>
                <a:gd name="connsiteY2" fmla="*/ 366581 h 404649"/>
                <a:gd name="connsiteX3" fmla="*/ 368022 w 404757"/>
                <a:gd name="connsiteY3" fmla="*/ 403306 h 404649"/>
                <a:gd name="connsiteX4" fmla="*/ 362870 w 404757"/>
                <a:gd name="connsiteY4" fmla="*/ 404650 h 404649"/>
                <a:gd name="connsiteX5" fmla="*/ 38751 w 404757"/>
                <a:gd name="connsiteY5" fmla="*/ 404650 h 404649"/>
                <a:gd name="connsiteX6" fmla="*/ 32928 w 404757"/>
                <a:gd name="connsiteY6" fmla="*/ 402187 h 404649"/>
                <a:gd name="connsiteX7" fmla="*/ 0 w 404757"/>
                <a:gd name="connsiteY7" fmla="*/ 355384 h 404649"/>
                <a:gd name="connsiteX8" fmla="*/ 0 w 404757"/>
                <a:gd name="connsiteY8" fmla="*/ 13660 h 404649"/>
                <a:gd name="connsiteX9" fmla="*/ 13888 w 404757"/>
                <a:gd name="connsiteY9" fmla="*/ 0 h 404649"/>
                <a:gd name="connsiteX10" fmla="*/ 315160 w 404757"/>
                <a:gd name="connsiteY10" fmla="*/ 0 h 404649"/>
                <a:gd name="connsiteX11" fmla="*/ 365335 w 404757"/>
                <a:gd name="connsiteY11" fmla="*/ 50161 h 404649"/>
                <a:gd name="connsiteX12" fmla="*/ 365335 w 404757"/>
                <a:gd name="connsiteY12" fmla="*/ 304327 h 404649"/>
                <a:gd name="connsiteX13" fmla="*/ 365335 w 404757"/>
                <a:gd name="connsiteY13" fmla="*/ 309701 h 404649"/>
                <a:gd name="connsiteX14" fmla="*/ 389974 w 404757"/>
                <a:gd name="connsiteY14" fmla="*/ 309701 h 404649"/>
                <a:gd name="connsiteX15" fmla="*/ 404758 w 404757"/>
                <a:gd name="connsiteY15" fmla="*/ 318659 h 404649"/>
                <a:gd name="connsiteX16" fmla="*/ 23744 w 404757"/>
                <a:gd name="connsiteY16" fmla="*/ 23961 h 404649"/>
                <a:gd name="connsiteX17" fmla="*/ 23744 w 404757"/>
                <a:gd name="connsiteY17" fmla="*/ 28440 h 404649"/>
                <a:gd name="connsiteX18" fmla="*/ 23744 w 404757"/>
                <a:gd name="connsiteY18" fmla="*/ 354488 h 404649"/>
                <a:gd name="connsiteX19" fmla="*/ 23744 w 404757"/>
                <a:gd name="connsiteY19" fmla="*/ 358072 h 404649"/>
                <a:gd name="connsiteX20" fmla="*/ 43007 w 404757"/>
                <a:gd name="connsiteY20" fmla="*/ 380465 h 404649"/>
                <a:gd name="connsiteX21" fmla="*/ 71007 w 404757"/>
                <a:gd name="connsiteY21" fmla="*/ 356280 h 404649"/>
                <a:gd name="connsiteX22" fmla="*/ 71007 w 404757"/>
                <a:gd name="connsiteY22" fmla="*/ 322018 h 404649"/>
                <a:gd name="connsiteX23" fmla="*/ 76382 w 404757"/>
                <a:gd name="connsiteY23" fmla="*/ 312165 h 404649"/>
                <a:gd name="connsiteX24" fmla="*/ 86238 w 404757"/>
                <a:gd name="connsiteY24" fmla="*/ 310150 h 404649"/>
                <a:gd name="connsiteX25" fmla="*/ 336440 w 404757"/>
                <a:gd name="connsiteY25" fmla="*/ 310150 h 404649"/>
                <a:gd name="connsiteX26" fmla="*/ 341591 w 404757"/>
                <a:gd name="connsiteY26" fmla="*/ 310150 h 404649"/>
                <a:gd name="connsiteX27" fmla="*/ 341591 w 404757"/>
                <a:gd name="connsiteY27" fmla="*/ 305671 h 404649"/>
                <a:gd name="connsiteX28" fmla="*/ 341591 w 404757"/>
                <a:gd name="connsiteY28" fmla="*/ 52849 h 404649"/>
                <a:gd name="connsiteX29" fmla="*/ 312920 w 404757"/>
                <a:gd name="connsiteY29" fmla="*/ 24409 h 404649"/>
                <a:gd name="connsiteX30" fmla="*/ 28448 w 404757"/>
                <a:gd name="connsiteY30" fmla="*/ 24409 h 404649"/>
                <a:gd name="connsiteX31" fmla="*/ 23744 w 404757"/>
                <a:gd name="connsiteY31" fmla="*/ 23961 h 404649"/>
                <a:gd name="connsiteX32" fmla="*/ 381014 w 404757"/>
                <a:gd name="connsiteY32" fmla="*/ 334110 h 404649"/>
                <a:gd name="connsiteX33" fmla="*/ 95198 w 404757"/>
                <a:gd name="connsiteY33" fmla="*/ 334110 h 404649"/>
                <a:gd name="connsiteX34" fmla="*/ 88702 w 404757"/>
                <a:gd name="connsiteY34" fmla="*/ 381137 h 404649"/>
                <a:gd name="connsiteX35" fmla="*/ 94078 w 404757"/>
                <a:gd name="connsiteY35" fmla="*/ 381137 h 404649"/>
                <a:gd name="connsiteX36" fmla="*/ 353239 w 404757"/>
                <a:gd name="connsiteY36" fmla="*/ 381137 h 404649"/>
                <a:gd name="connsiteX37" fmla="*/ 359511 w 404757"/>
                <a:gd name="connsiteY37" fmla="*/ 380913 h 404649"/>
                <a:gd name="connsiteX38" fmla="*/ 380790 w 404757"/>
                <a:gd name="connsiteY38" fmla="*/ 359191 h 404649"/>
                <a:gd name="connsiteX39" fmla="*/ 381014 w 404757"/>
                <a:gd name="connsiteY39" fmla="*/ 334110 h 40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04757" h="404649">
                  <a:moveTo>
                    <a:pt x="404758" y="318659"/>
                  </a:moveTo>
                  <a:cubicBezTo>
                    <a:pt x="404758" y="333887"/>
                    <a:pt x="404758" y="349338"/>
                    <a:pt x="404758" y="364565"/>
                  </a:cubicBezTo>
                  <a:cubicBezTo>
                    <a:pt x="404534" y="365237"/>
                    <a:pt x="404086" y="365909"/>
                    <a:pt x="403862" y="366581"/>
                  </a:cubicBezTo>
                  <a:cubicBezTo>
                    <a:pt x="399158" y="385839"/>
                    <a:pt x="387286" y="398380"/>
                    <a:pt x="368022" y="403306"/>
                  </a:cubicBezTo>
                  <a:cubicBezTo>
                    <a:pt x="366230" y="403754"/>
                    <a:pt x="364439" y="404202"/>
                    <a:pt x="362870" y="404650"/>
                  </a:cubicBezTo>
                  <a:cubicBezTo>
                    <a:pt x="254905" y="404650"/>
                    <a:pt x="146716" y="404650"/>
                    <a:pt x="38751" y="404650"/>
                  </a:cubicBezTo>
                  <a:cubicBezTo>
                    <a:pt x="36735" y="403978"/>
                    <a:pt x="34943" y="403082"/>
                    <a:pt x="32928" y="402187"/>
                  </a:cubicBezTo>
                  <a:cubicBezTo>
                    <a:pt x="11648" y="394573"/>
                    <a:pt x="0" y="377778"/>
                    <a:pt x="0" y="355384"/>
                  </a:cubicBezTo>
                  <a:cubicBezTo>
                    <a:pt x="0" y="241401"/>
                    <a:pt x="0" y="127419"/>
                    <a:pt x="0" y="13660"/>
                  </a:cubicBezTo>
                  <a:cubicBezTo>
                    <a:pt x="0" y="4479"/>
                    <a:pt x="4480" y="0"/>
                    <a:pt x="13888" y="0"/>
                  </a:cubicBezTo>
                  <a:cubicBezTo>
                    <a:pt x="114237" y="0"/>
                    <a:pt x="214586" y="0"/>
                    <a:pt x="315160" y="0"/>
                  </a:cubicBezTo>
                  <a:cubicBezTo>
                    <a:pt x="343607" y="0"/>
                    <a:pt x="365335" y="21722"/>
                    <a:pt x="365335" y="50161"/>
                  </a:cubicBezTo>
                  <a:cubicBezTo>
                    <a:pt x="365335" y="134809"/>
                    <a:pt x="365335" y="219456"/>
                    <a:pt x="365335" y="304327"/>
                  </a:cubicBezTo>
                  <a:cubicBezTo>
                    <a:pt x="365335" y="305895"/>
                    <a:pt x="365335" y="307686"/>
                    <a:pt x="365335" y="309701"/>
                  </a:cubicBezTo>
                  <a:cubicBezTo>
                    <a:pt x="373847" y="309701"/>
                    <a:pt x="381910" y="309926"/>
                    <a:pt x="389974" y="309701"/>
                  </a:cubicBezTo>
                  <a:cubicBezTo>
                    <a:pt x="396918" y="309478"/>
                    <a:pt x="402069" y="311941"/>
                    <a:pt x="404758" y="318659"/>
                  </a:cubicBezTo>
                  <a:close/>
                  <a:moveTo>
                    <a:pt x="23744" y="23961"/>
                  </a:moveTo>
                  <a:cubicBezTo>
                    <a:pt x="23744" y="25976"/>
                    <a:pt x="23744" y="27096"/>
                    <a:pt x="23744" y="28440"/>
                  </a:cubicBezTo>
                  <a:cubicBezTo>
                    <a:pt x="23744" y="137048"/>
                    <a:pt x="23744" y="245880"/>
                    <a:pt x="23744" y="354488"/>
                  </a:cubicBezTo>
                  <a:cubicBezTo>
                    <a:pt x="23744" y="355608"/>
                    <a:pt x="23744" y="356952"/>
                    <a:pt x="23744" y="358072"/>
                  </a:cubicBezTo>
                  <a:cubicBezTo>
                    <a:pt x="24416" y="369268"/>
                    <a:pt x="32703" y="378897"/>
                    <a:pt x="43007" y="380465"/>
                  </a:cubicBezTo>
                  <a:cubicBezTo>
                    <a:pt x="58238" y="382704"/>
                    <a:pt x="70782" y="371955"/>
                    <a:pt x="71007" y="356280"/>
                  </a:cubicBezTo>
                  <a:cubicBezTo>
                    <a:pt x="71230" y="344859"/>
                    <a:pt x="71007" y="333439"/>
                    <a:pt x="71007" y="322018"/>
                  </a:cubicBezTo>
                  <a:cubicBezTo>
                    <a:pt x="71007" y="317763"/>
                    <a:pt x="72574" y="313956"/>
                    <a:pt x="76382" y="312165"/>
                  </a:cubicBezTo>
                  <a:cubicBezTo>
                    <a:pt x="79294" y="310597"/>
                    <a:pt x="82878" y="310150"/>
                    <a:pt x="86238" y="310150"/>
                  </a:cubicBezTo>
                  <a:cubicBezTo>
                    <a:pt x="169564" y="309926"/>
                    <a:pt x="253113" y="310150"/>
                    <a:pt x="336440" y="310150"/>
                  </a:cubicBezTo>
                  <a:cubicBezTo>
                    <a:pt x="338007" y="310150"/>
                    <a:pt x="339800" y="310150"/>
                    <a:pt x="341591" y="310150"/>
                  </a:cubicBezTo>
                  <a:cubicBezTo>
                    <a:pt x="341591" y="308134"/>
                    <a:pt x="341591" y="307014"/>
                    <a:pt x="341591" y="305671"/>
                  </a:cubicBezTo>
                  <a:cubicBezTo>
                    <a:pt x="341591" y="221471"/>
                    <a:pt x="341591" y="137048"/>
                    <a:pt x="341591" y="52849"/>
                  </a:cubicBezTo>
                  <a:cubicBezTo>
                    <a:pt x="341591" y="35158"/>
                    <a:pt x="330840" y="24409"/>
                    <a:pt x="312920" y="24409"/>
                  </a:cubicBezTo>
                  <a:cubicBezTo>
                    <a:pt x="217946" y="24409"/>
                    <a:pt x="123197" y="24409"/>
                    <a:pt x="28448" y="24409"/>
                  </a:cubicBezTo>
                  <a:cubicBezTo>
                    <a:pt x="26879" y="23961"/>
                    <a:pt x="25536" y="23961"/>
                    <a:pt x="23744" y="23961"/>
                  </a:cubicBezTo>
                  <a:close/>
                  <a:moveTo>
                    <a:pt x="381014" y="334110"/>
                  </a:moveTo>
                  <a:cubicBezTo>
                    <a:pt x="285369" y="334110"/>
                    <a:pt x="190395" y="334110"/>
                    <a:pt x="95198" y="334110"/>
                  </a:cubicBezTo>
                  <a:cubicBezTo>
                    <a:pt x="94078" y="350010"/>
                    <a:pt x="97886" y="366133"/>
                    <a:pt x="88702" y="381137"/>
                  </a:cubicBezTo>
                  <a:cubicBezTo>
                    <a:pt x="91166" y="381137"/>
                    <a:pt x="92734" y="381137"/>
                    <a:pt x="94078" y="381137"/>
                  </a:cubicBezTo>
                  <a:cubicBezTo>
                    <a:pt x="180539" y="381137"/>
                    <a:pt x="266777" y="381137"/>
                    <a:pt x="353239" y="381137"/>
                  </a:cubicBezTo>
                  <a:cubicBezTo>
                    <a:pt x="355255" y="381137"/>
                    <a:pt x="357495" y="381137"/>
                    <a:pt x="359511" y="380913"/>
                  </a:cubicBezTo>
                  <a:cubicBezTo>
                    <a:pt x="371382" y="379569"/>
                    <a:pt x="379894" y="371284"/>
                    <a:pt x="380790" y="359191"/>
                  </a:cubicBezTo>
                  <a:cubicBezTo>
                    <a:pt x="381462" y="350906"/>
                    <a:pt x="381014" y="342620"/>
                    <a:pt x="381014" y="33411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3" name="Полилиния 612">
              <a:extLst>
                <a:ext uri="{FF2B5EF4-FFF2-40B4-BE49-F238E27FC236}">
                  <a16:creationId xmlns:a16="http://schemas.microsoft.com/office/drawing/2014/main" id="{80F7B872-27A7-5503-823D-8CCC561F1ECC}"/>
                </a:ext>
              </a:extLst>
            </p:cNvPr>
            <p:cNvSpPr/>
            <p:nvPr/>
          </p:nvSpPr>
          <p:spPr>
            <a:xfrm>
              <a:off x="7558654" y="3807897"/>
              <a:ext cx="217106" cy="23737"/>
            </a:xfrm>
            <a:custGeom>
              <a:avLst/>
              <a:gdLst>
                <a:gd name="connsiteX0" fmla="*/ 108440 w 217106"/>
                <a:gd name="connsiteY0" fmla="*/ 0 h 23737"/>
                <a:gd name="connsiteX1" fmla="*/ 204086 w 217106"/>
                <a:gd name="connsiteY1" fmla="*/ 0 h 23737"/>
                <a:gd name="connsiteX2" fmla="*/ 217077 w 217106"/>
                <a:gd name="connsiteY2" fmla="*/ 10973 h 23737"/>
                <a:gd name="connsiteX3" fmla="*/ 206326 w 217106"/>
                <a:gd name="connsiteY3" fmla="*/ 23737 h 23737"/>
                <a:gd name="connsiteX4" fmla="*/ 204310 w 217106"/>
                <a:gd name="connsiteY4" fmla="*/ 23737 h 23737"/>
                <a:gd name="connsiteX5" fmla="*/ 12795 w 217106"/>
                <a:gd name="connsiteY5" fmla="*/ 23737 h 23737"/>
                <a:gd name="connsiteX6" fmla="*/ 27 w 217106"/>
                <a:gd name="connsiteY6" fmla="*/ 12541 h 23737"/>
                <a:gd name="connsiteX7" fmla="*/ 12123 w 217106"/>
                <a:gd name="connsiteY7" fmla="*/ 0 h 23737"/>
                <a:gd name="connsiteX8" fmla="*/ 52890 w 217106"/>
                <a:gd name="connsiteY8" fmla="*/ 0 h 23737"/>
                <a:gd name="connsiteX9" fmla="*/ 108440 w 217106"/>
                <a:gd name="connsiteY9" fmla="*/ 0 h 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106" h="23737">
                  <a:moveTo>
                    <a:pt x="108440" y="0"/>
                  </a:moveTo>
                  <a:cubicBezTo>
                    <a:pt x="140248" y="0"/>
                    <a:pt x="172055" y="0"/>
                    <a:pt x="204086" y="0"/>
                  </a:cubicBezTo>
                  <a:cubicBezTo>
                    <a:pt x="211702" y="0"/>
                    <a:pt x="216629" y="4255"/>
                    <a:pt x="217077" y="10973"/>
                  </a:cubicBezTo>
                  <a:cubicBezTo>
                    <a:pt x="217526" y="17467"/>
                    <a:pt x="212822" y="23065"/>
                    <a:pt x="206326" y="23737"/>
                  </a:cubicBezTo>
                  <a:cubicBezTo>
                    <a:pt x="205654" y="23737"/>
                    <a:pt x="204982" y="23737"/>
                    <a:pt x="204310" y="23737"/>
                  </a:cubicBezTo>
                  <a:cubicBezTo>
                    <a:pt x="140471" y="23737"/>
                    <a:pt x="76633" y="23737"/>
                    <a:pt x="12795" y="23737"/>
                  </a:cubicBezTo>
                  <a:cubicBezTo>
                    <a:pt x="5627" y="23737"/>
                    <a:pt x="475" y="19259"/>
                    <a:pt x="27" y="12541"/>
                  </a:cubicBezTo>
                  <a:cubicBezTo>
                    <a:pt x="-421" y="5598"/>
                    <a:pt x="4731" y="0"/>
                    <a:pt x="12123" y="0"/>
                  </a:cubicBezTo>
                  <a:cubicBezTo>
                    <a:pt x="25786" y="0"/>
                    <a:pt x="39226" y="0"/>
                    <a:pt x="52890" y="0"/>
                  </a:cubicBezTo>
                  <a:cubicBezTo>
                    <a:pt x="71257" y="0"/>
                    <a:pt x="89849" y="0"/>
                    <a:pt x="10844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4" name="Полилиния 613">
              <a:extLst>
                <a:ext uri="{FF2B5EF4-FFF2-40B4-BE49-F238E27FC236}">
                  <a16:creationId xmlns:a16="http://schemas.microsoft.com/office/drawing/2014/main" id="{CAE69B5B-DB9D-D049-12B7-EFD7244CC2CC}"/>
                </a:ext>
              </a:extLst>
            </p:cNvPr>
            <p:cNvSpPr/>
            <p:nvPr/>
          </p:nvSpPr>
          <p:spPr>
            <a:xfrm>
              <a:off x="7558623" y="3752529"/>
              <a:ext cx="217071" cy="23792"/>
            </a:xfrm>
            <a:custGeom>
              <a:avLst/>
              <a:gdLst>
                <a:gd name="connsiteX0" fmla="*/ 108247 w 217071"/>
                <a:gd name="connsiteY0" fmla="*/ 23793 h 23792"/>
                <a:gd name="connsiteX1" fmla="*/ 12602 w 217071"/>
                <a:gd name="connsiteY1" fmla="*/ 23793 h 23792"/>
                <a:gd name="connsiteX2" fmla="*/ 730 w 217071"/>
                <a:gd name="connsiteY2" fmla="*/ 15955 h 23792"/>
                <a:gd name="connsiteX3" fmla="*/ 4762 w 217071"/>
                <a:gd name="connsiteY3" fmla="*/ 2743 h 23792"/>
                <a:gd name="connsiteX4" fmla="*/ 11930 w 217071"/>
                <a:gd name="connsiteY4" fmla="*/ 280 h 23792"/>
                <a:gd name="connsiteX5" fmla="*/ 29625 w 217071"/>
                <a:gd name="connsiteY5" fmla="*/ 56 h 23792"/>
                <a:gd name="connsiteX6" fmla="*/ 202997 w 217071"/>
                <a:gd name="connsiteY6" fmla="*/ 56 h 23792"/>
                <a:gd name="connsiteX7" fmla="*/ 216660 w 217071"/>
                <a:gd name="connsiteY7" fmla="*/ 8789 h 23792"/>
                <a:gd name="connsiteX8" fmla="*/ 204341 w 217071"/>
                <a:gd name="connsiteY8" fmla="*/ 23793 h 23792"/>
                <a:gd name="connsiteX9" fmla="*/ 119447 w 217071"/>
                <a:gd name="connsiteY9" fmla="*/ 23793 h 23792"/>
                <a:gd name="connsiteX10" fmla="*/ 108247 w 217071"/>
                <a:gd name="connsiteY10" fmla="*/ 23793 h 2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71" h="23792">
                  <a:moveTo>
                    <a:pt x="108247" y="23793"/>
                  </a:moveTo>
                  <a:cubicBezTo>
                    <a:pt x="76440" y="23793"/>
                    <a:pt x="44633" y="23793"/>
                    <a:pt x="12602" y="23793"/>
                  </a:cubicBezTo>
                  <a:cubicBezTo>
                    <a:pt x="6778" y="23793"/>
                    <a:pt x="2298" y="20882"/>
                    <a:pt x="730" y="15955"/>
                  </a:cubicBezTo>
                  <a:cubicBezTo>
                    <a:pt x="-1062" y="11029"/>
                    <a:pt x="506" y="5430"/>
                    <a:pt x="4762" y="2743"/>
                  </a:cubicBezTo>
                  <a:cubicBezTo>
                    <a:pt x="6778" y="1400"/>
                    <a:pt x="9466" y="504"/>
                    <a:pt x="11930" y="280"/>
                  </a:cubicBezTo>
                  <a:cubicBezTo>
                    <a:pt x="17753" y="-168"/>
                    <a:pt x="23802" y="56"/>
                    <a:pt x="29625" y="56"/>
                  </a:cubicBezTo>
                  <a:cubicBezTo>
                    <a:pt x="87416" y="56"/>
                    <a:pt x="145206" y="56"/>
                    <a:pt x="202997" y="56"/>
                  </a:cubicBezTo>
                  <a:cubicBezTo>
                    <a:pt x="210388" y="56"/>
                    <a:pt x="215317" y="3191"/>
                    <a:pt x="216660" y="8789"/>
                  </a:cubicBezTo>
                  <a:cubicBezTo>
                    <a:pt x="218677" y="16851"/>
                    <a:pt x="213077" y="23793"/>
                    <a:pt x="204341" y="23793"/>
                  </a:cubicBezTo>
                  <a:cubicBezTo>
                    <a:pt x="176118" y="23793"/>
                    <a:pt x="147670" y="23793"/>
                    <a:pt x="119447" y="23793"/>
                  </a:cubicBezTo>
                  <a:cubicBezTo>
                    <a:pt x="115863" y="23793"/>
                    <a:pt x="112055" y="23793"/>
                    <a:pt x="108247" y="2379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5" name="Полилиния 614">
              <a:extLst>
                <a:ext uri="{FF2B5EF4-FFF2-40B4-BE49-F238E27FC236}">
                  <a16:creationId xmlns:a16="http://schemas.microsoft.com/office/drawing/2014/main" id="{0F76FF7E-58A2-3BF6-469D-986A7834F25A}"/>
                </a:ext>
              </a:extLst>
            </p:cNvPr>
            <p:cNvSpPr/>
            <p:nvPr/>
          </p:nvSpPr>
          <p:spPr>
            <a:xfrm>
              <a:off x="7558409" y="3641961"/>
              <a:ext cx="217297" cy="23513"/>
            </a:xfrm>
            <a:custGeom>
              <a:avLst/>
              <a:gdLst>
                <a:gd name="connsiteX0" fmla="*/ 108685 w 217297"/>
                <a:gd name="connsiteY0" fmla="*/ 0 h 23513"/>
                <a:gd name="connsiteX1" fmla="*/ 204779 w 217297"/>
                <a:gd name="connsiteY1" fmla="*/ 0 h 23513"/>
                <a:gd name="connsiteX2" fmla="*/ 217098 w 217297"/>
                <a:gd name="connsiteY2" fmla="*/ 13660 h 23513"/>
                <a:gd name="connsiteX3" fmla="*/ 206122 w 217297"/>
                <a:gd name="connsiteY3" fmla="*/ 23513 h 23513"/>
                <a:gd name="connsiteX4" fmla="*/ 204107 w 217297"/>
                <a:gd name="connsiteY4" fmla="*/ 23513 h 23513"/>
                <a:gd name="connsiteX5" fmla="*/ 13264 w 217297"/>
                <a:gd name="connsiteY5" fmla="*/ 23513 h 23513"/>
                <a:gd name="connsiteX6" fmla="*/ 272 w 217297"/>
                <a:gd name="connsiteY6" fmla="*/ 14332 h 23513"/>
                <a:gd name="connsiteX7" fmla="*/ 12144 w 217297"/>
                <a:gd name="connsiteY7" fmla="*/ 0 h 23513"/>
                <a:gd name="connsiteX8" fmla="*/ 73070 w 217297"/>
                <a:gd name="connsiteY8" fmla="*/ 0 h 23513"/>
                <a:gd name="connsiteX9" fmla="*/ 108685 w 217297"/>
                <a:gd name="connsiteY9" fmla="*/ 0 h 2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297" h="23513">
                  <a:moveTo>
                    <a:pt x="108685" y="0"/>
                  </a:moveTo>
                  <a:cubicBezTo>
                    <a:pt x="140716" y="0"/>
                    <a:pt x="172747" y="0"/>
                    <a:pt x="204779" y="0"/>
                  </a:cubicBezTo>
                  <a:cubicBezTo>
                    <a:pt x="212842" y="0"/>
                    <a:pt x="218442" y="6046"/>
                    <a:pt x="217098" y="13660"/>
                  </a:cubicBezTo>
                  <a:cubicBezTo>
                    <a:pt x="216202" y="19258"/>
                    <a:pt x="211722" y="23289"/>
                    <a:pt x="206122" y="23513"/>
                  </a:cubicBezTo>
                  <a:cubicBezTo>
                    <a:pt x="205451" y="23513"/>
                    <a:pt x="204779" y="23513"/>
                    <a:pt x="204107" y="23513"/>
                  </a:cubicBezTo>
                  <a:cubicBezTo>
                    <a:pt x="140493" y="23513"/>
                    <a:pt x="76878" y="23513"/>
                    <a:pt x="13264" y="23513"/>
                  </a:cubicBezTo>
                  <a:cubicBezTo>
                    <a:pt x="6320" y="23513"/>
                    <a:pt x="1616" y="19930"/>
                    <a:pt x="272" y="14332"/>
                  </a:cubicBezTo>
                  <a:cubicBezTo>
                    <a:pt x="-1296" y="6718"/>
                    <a:pt x="4080" y="0"/>
                    <a:pt x="12144" y="0"/>
                  </a:cubicBezTo>
                  <a:cubicBezTo>
                    <a:pt x="32527" y="0"/>
                    <a:pt x="52686" y="0"/>
                    <a:pt x="73070" y="0"/>
                  </a:cubicBezTo>
                  <a:cubicBezTo>
                    <a:pt x="85166" y="0"/>
                    <a:pt x="97037" y="0"/>
                    <a:pt x="10868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6" name="Полилиния 615">
              <a:extLst>
                <a:ext uri="{FF2B5EF4-FFF2-40B4-BE49-F238E27FC236}">
                  <a16:creationId xmlns:a16="http://schemas.microsoft.com/office/drawing/2014/main" id="{881B71F4-0370-CB98-EE26-460D265A8B76}"/>
                </a:ext>
              </a:extLst>
            </p:cNvPr>
            <p:cNvSpPr/>
            <p:nvPr/>
          </p:nvSpPr>
          <p:spPr>
            <a:xfrm>
              <a:off x="7558432" y="3697273"/>
              <a:ext cx="217454" cy="23836"/>
            </a:xfrm>
            <a:custGeom>
              <a:avLst/>
              <a:gdLst>
                <a:gd name="connsiteX0" fmla="*/ 108886 w 217454"/>
                <a:gd name="connsiteY0" fmla="*/ 0 h 23836"/>
                <a:gd name="connsiteX1" fmla="*/ 204532 w 217454"/>
                <a:gd name="connsiteY1" fmla="*/ 0 h 23836"/>
                <a:gd name="connsiteX2" fmla="*/ 216851 w 217454"/>
                <a:gd name="connsiteY2" fmla="*/ 8062 h 23836"/>
                <a:gd name="connsiteX3" fmla="*/ 205876 w 217454"/>
                <a:gd name="connsiteY3" fmla="*/ 23737 h 23836"/>
                <a:gd name="connsiteX4" fmla="*/ 197588 w 217454"/>
                <a:gd name="connsiteY4" fmla="*/ 23737 h 23836"/>
                <a:gd name="connsiteX5" fmla="*/ 13017 w 217454"/>
                <a:gd name="connsiteY5" fmla="*/ 23737 h 23836"/>
                <a:gd name="connsiteX6" fmla="*/ 25 w 217454"/>
                <a:gd name="connsiteY6" fmla="*/ 11197 h 23836"/>
                <a:gd name="connsiteX7" fmla="*/ 12793 w 217454"/>
                <a:gd name="connsiteY7" fmla="*/ 224 h 23836"/>
                <a:gd name="connsiteX8" fmla="*/ 108886 w 217454"/>
                <a:gd name="connsiteY8" fmla="*/ 0 h 2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454" h="23836">
                  <a:moveTo>
                    <a:pt x="108886" y="0"/>
                  </a:moveTo>
                  <a:cubicBezTo>
                    <a:pt x="140693" y="0"/>
                    <a:pt x="172501" y="0"/>
                    <a:pt x="204532" y="0"/>
                  </a:cubicBezTo>
                  <a:cubicBezTo>
                    <a:pt x="210580" y="0"/>
                    <a:pt x="215059" y="2911"/>
                    <a:pt x="216851" y="8062"/>
                  </a:cubicBezTo>
                  <a:cubicBezTo>
                    <a:pt x="219316" y="15675"/>
                    <a:pt x="213939" y="23289"/>
                    <a:pt x="205876" y="23737"/>
                  </a:cubicBezTo>
                  <a:cubicBezTo>
                    <a:pt x="203188" y="23961"/>
                    <a:pt x="200276" y="23737"/>
                    <a:pt x="197588" y="23737"/>
                  </a:cubicBezTo>
                  <a:cubicBezTo>
                    <a:pt x="136214" y="23737"/>
                    <a:pt x="74615" y="23737"/>
                    <a:pt x="13017" y="23737"/>
                  </a:cubicBezTo>
                  <a:cubicBezTo>
                    <a:pt x="5177" y="23737"/>
                    <a:pt x="-423" y="18363"/>
                    <a:pt x="25" y="11197"/>
                  </a:cubicBezTo>
                  <a:cubicBezTo>
                    <a:pt x="473" y="4479"/>
                    <a:pt x="5625" y="224"/>
                    <a:pt x="12793" y="224"/>
                  </a:cubicBezTo>
                  <a:cubicBezTo>
                    <a:pt x="45048" y="0"/>
                    <a:pt x="77079" y="0"/>
                    <a:pt x="108886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17" name="Рисунок 2">
            <a:extLst>
              <a:ext uri="{FF2B5EF4-FFF2-40B4-BE49-F238E27FC236}">
                <a16:creationId xmlns:a16="http://schemas.microsoft.com/office/drawing/2014/main" id="{5031237D-F162-1418-F9E5-7E2F09163F2B}"/>
              </a:ext>
            </a:extLst>
          </p:cNvPr>
          <p:cNvGrpSpPr/>
          <p:nvPr/>
        </p:nvGrpSpPr>
        <p:grpSpPr>
          <a:xfrm>
            <a:off x="8778687" y="3157358"/>
            <a:ext cx="319747" cy="311022"/>
            <a:chOff x="8107467" y="4288013"/>
            <a:chExt cx="405642" cy="394573"/>
          </a:xfrm>
          <a:solidFill>
            <a:schemeClr val="tx2"/>
          </a:solidFill>
        </p:grpSpPr>
        <p:sp>
          <p:nvSpPr>
            <p:cNvPr id="618" name="Полилиния 617">
              <a:extLst>
                <a:ext uri="{FF2B5EF4-FFF2-40B4-BE49-F238E27FC236}">
                  <a16:creationId xmlns:a16="http://schemas.microsoft.com/office/drawing/2014/main" id="{DA2953A7-88E4-720D-EE74-13E966D5B6EC}"/>
                </a:ext>
              </a:extLst>
            </p:cNvPr>
            <p:cNvSpPr/>
            <p:nvPr/>
          </p:nvSpPr>
          <p:spPr>
            <a:xfrm>
              <a:off x="8283078" y="4492462"/>
              <a:ext cx="53985" cy="53974"/>
            </a:xfrm>
            <a:custGeom>
              <a:avLst/>
              <a:gdLst>
                <a:gd name="connsiteX0" fmla="*/ 53983 w 53985"/>
                <a:gd name="connsiteY0" fmla="*/ 26875 h 53974"/>
                <a:gd name="connsiteX1" fmla="*/ 26879 w 53985"/>
                <a:gd name="connsiteY1" fmla="*/ 3 h 53974"/>
                <a:gd name="connsiteX2" fmla="*/ 0 w 53985"/>
                <a:gd name="connsiteY2" fmla="*/ 27099 h 53974"/>
                <a:gd name="connsiteX3" fmla="*/ 27104 w 53985"/>
                <a:gd name="connsiteY3" fmla="*/ 53971 h 53974"/>
                <a:gd name="connsiteX4" fmla="*/ 53983 w 53985"/>
                <a:gd name="connsiteY4" fmla="*/ 26875 h 5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5" h="53974">
                  <a:moveTo>
                    <a:pt x="53983" y="26875"/>
                  </a:moveTo>
                  <a:cubicBezTo>
                    <a:pt x="53983" y="12319"/>
                    <a:pt x="41439" y="-221"/>
                    <a:pt x="26879" y="3"/>
                  </a:cubicBezTo>
                  <a:cubicBezTo>
                    <a:pt x="12320" y="3"/>
                    <a:pt x="0" y="12543"/>
                    <a:pt x="0" y="27099"/>
                  </a:cubicBezTo>
                  <a:cubicBezTo>
                    <a:pt x="0" y="41655"/>
                    <a:pt x="12544" y="54195"/>
                    <a:pt x="27104" y="53971"/>
                  </a:cubicBezTo>
                  <a:cubicBezTo>
                    <a:pt x="41887" y="53971"/>
                    <a:pt x="54207" y="41431"/>
                    <a:pt x="53983" y="2687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9" name="Полилиния 618">
              <a:extLst>
                <a:ext uri="{FF2B5EF4-FFF2-40B4-BE49-F238E27FC236}">
                  <a16:creationId xmlns:a16="http://schemas.microsoft.com/office/drawing/2014/main" id="{F348AB89-CA6F-402A-D235-E29244379F3A}"/>
                </a:ext>
              </a:extLst>
            </p:cNvPr>
            <p:cNvSpPr/>
            <p:nvPr/>
          </p:nvSpPr>
          <p:spPr>
            <a:xfrm>
              <a:off x="8107467" y="4573207"/>
              <a:ext cx="117901" cy="109154"/>
            </a:xfrm>
            <a:custGeom>
              <a:avLst/>
              <a:gdLst>
                <a:gd name="connsiteX0" fmla="*/ 96093 w 117901"/>
                <a:gd name="connsiteY0" fmla="*/ 3906 h 109154"/>
                <a:gd name="connsiteX1" fmla="*/ 59806 w 117901"/>
                <a:gd name="connsiteY1" fmla="*/ 323 h 109154"/>
                <a:gd name="connsiteX2" fmla="*/ 0 w 117901"/>
                <a:gd name="connsiteY2" fmla="*/ 60113 h 109154"/>
                <a:gd name="connsiteX3" fmla="*/ 0 w 117901"/>
                <a:gd name="connsiteY3" fmla="*/ 105124 h 109154"/>
                <a:gd name="connsiteX4" fmla="*/ 224 w 117901"/>
                <a:gd name="connsiteY4" fmla="*/ 109155 h 109154"/>
                <a:gd name="connsiteX5" fmla="*/ 108189 w 117901"/>
                <a:gd name="connsiteY5" fmla="*/ 109155 h 109154"/>
                <a:gd name="connsiteX6" fmla="*/ 108189 w 117901"/>
                <a:gd name="connsiteY6" fmla="*/ 60785 h 109154"/>
                <a:gd name="connsiteX7" fmla="*/ 117149 w 117901"/>
                <a:gd name="connsiteY7" fmla="*/ 20925 h 109154"/>
                <a:gd name="connsiteX8" fmla="*/ 116253 w 117901"/>
                <a:gd name="connsiteY8" fmla="*/ 15998 h 109154"/>
                <a:gd name="connsiteX9" fmla="*/ 96093 w 117901"/>
                <a:gd name="connsiteY9" fmla="*/ 3906 h 10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901" h="109154">
                  <a:moveTo>
                    <a:pt x="96093" y="3906"/>
                  </a:moveTo>
                  <a:cubicBezTo>
                    <a:pt x="84446" y="-1245"/>
                    <a:pt x="71902" y="99"/>
                    <a:pt x="59806" y="323"/>
                  </a:cubicBezTo>
                  <a:cubicBezTo>
                    <a:pt x="25759" y="323"/>
                    <a:pt x="0" y="26076"/>
                    <a:pt x="0" y="60113"/>
                  </a:cubicBezTo>
                  <a:cubicBezTo>
                    <a:pt x="0" y="75117"/>
                    <a:pt x="0" y="90121"/>
                    <a:pt x="0" y="105124"/>
                  </a:cubicBezTo>
                  <a:cubicBezTo>
                    <a:pt x="0" y="106468"/>
                    <a:pt x="224" y="107812"/>
                    <a:pt x="224" y="109155"/>
                  </a:cubicBezTo>
                  <a:cubicBezTo>
                    <a:pt x="36287" y="109155"/>
                    <a:pt x="71902" y="109155"/>
                    <a:pt x="108189" y="109155"/>
                  </a:cubicBezTo>
                  <a:cubicBezTo>
                    <a:pt x="108189" y="92808"/>
                    <a:pt x="108413" y="76684"/>
                    <a:pt x="108189" y="60785"/>
                  </a:cubicBezTo>
                  <a:cubicBezTo>
                    <a:pt x="107965" y="46677"/>
                    <a:pt x="110877" y="33465"/>
                    <a:pt x="117149" y="20925"/>
                  </a:cubicBezTo>
                  <a:cubicBezTo>
                    <a:pt x="118269" y="18909"/>
                    <a:pt x="118269" y="17342"/>
                    <a:pt x="116253" y="15998"/>
                  </a:cubicBezTo>
                  <a:cubicBezTo>
                    <a:pt x="109533" y="11743"/>
                    <a:pt x="103262" y="7041"/>
                    <a:pt x="96093" y="390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0" name="Полилиния 619">
              <a:extLst>
                <a:ext uri="{FF2B5EF4-FFF2-40B4-BE49-F238E27FC236}">
                  <a16:creationId xmlns:a16="http://schemas.microsoft.com/office/drawing/2014/main" id="{239629F1-BAE6-B68A-9B64-9BD51CB534CB}"/>
                </a:ext>
              </a:extLst>
            </p:cNvPr>
            <p:cNvSpPr/>
            <p:nvPr/>
          </p:nvSpPr>
          <p:spPr>
            <a:xfrm>
              <a:off x="8147786" y="4492238"/>
              <a:ext cx="53985" cy="54198"/>
            </a:xfrm>
            <a:custGeom>
              <a:avLst/>
              <a:gdLst>
                <a:gd name="connsiteX0" fmla="*/ 26879 w 53985"/>
                <a:gd name="connsiteY0" fmla="*/ 54195 h 54198"/>
                <a:gd name="connsiteX1" fmla="*/ 53983 w 53985"/>
                <a:gd name="connsiteY1" fmla="*/ 27323 h 54198"/>
                <a:gd name="connsiteX2" fmla="*/ 27104 w 53985"/>
                <a:gd name="connsiteY2" fmla="*/ 3 h 54198"/>
                <a:gd name="connsiteX3" fmla="*/ 0 w 53985"/>
                <a:gd name="connsiteY3" fmla="*/ 26875 h 54198"/>
                <a:gd name="connsiteX4" fmla="*/ 26879 w 53985"/>
                <a:gd name="connsiteY4" fmla="*/ 54195 h 5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5" h="54198">
                  <a:moveTo>
                    <a:pt x="26879" y="54195"/>
                  </a:moveTo>
                  <a:cubicBezTo>
                    <a:pt x="41439" y="54419"/>
                    <a:pt x="53983" y="42103"/>
                    <a:pt x="53983" y="27323"/>
                  </a:cubicBezTo>
                  <a:cubicBezTo>
                    <a:pt x="54206" y="12767"/>
                    <a:pt x="41887" y="227"/>
                    <a:pt x="27104" y="3"/>
                  </a:cubicBezTo>
                  <a:cubicBezTo>
                    <a:pt x="12544" y="-221"/>
                    <a:pt x="0" y="12095"/>
                    <a:pt x="0" y="26875"/>
                  </a:cubicBezTo>
                  <a:cubicBezTo>
                    <a:pt x="0" y="41431"/>
                    <a:pt x="12320" y="53971"/>
                    <a:pt x="26879" y="5419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1" name="Полилиния 620">
              <a:extLst>
                <a:ext uri="{FF2B5EF4-FFF2-40B4-BE49-F238E27FC236}">
                  <a16:creationId xmlns:a16="http://schemas.microsoft.com/office/drawing/2014/main" id="{6A53D5A6-5405-BA7D-5871-2043D25652B3}"/>
                </a:ext>
              </a:extLst>
            </p:cNvPr>
            <p:cNvSpPr/>
            <p:nvPr/>
          </p:nvSpPr>
          <p:spPr>
            <a:xfrm>
              <a:off x="8418371" y="4492465"/>
              <a:ext cx="53985" cy="53971"/>
            </a:xfrm>
            <a:custGeom>
              <a:avLst/>
              <a:gdLst>
                <a:gd name="connsiteX0" fmla="*/ 27103 w 53985"/>
                <a:gd name="connsiteY0" fmla="*/ 53968 h 53971"/>
                <a:gd name="connsiteX1" fmla="*/ 53982 w 53985"/>
                <a:gd name="connsiteY1" fmla="*/ 26872 h 53971"/>
                <a:gd name="connsiteX2" fmla="*/ 26879 w 53985"/>
                <a:gd name="connsiteY2" fmla="*/ 0 h 53971"/>
                <a:gd name="connsiteX3" fmla="*/ 0 w 53985"/>
                <a:gd name="connsiteY3" fmla="*/ 27096 h 53971"/>
                <a:gd name="connsiteX4" fmla="*/ 27103 w 53985"/>
                <a:gd name="connsiteY4" fmla="*/ 53968 h 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5" h="53971">
                  <a:moveTo>
                    <a:pt x="27103" y="53968"/>
                  </a:moveTo>
                  <a:cubicBezTo>
                    <a:pt x="41663" y="53744"/>
                    <a:pt x="54206" y="41428"/>
                    <a:pt x="53982" y="26872"/>
                  </a:cubicBezTo>
                  <a:cubicBezTo>
                    <a:pt x="53759" y="12316"/>
                    <a:pt x="41439" y="0"/>
                    <a:pt x="26879" y="0"/>
                  </a:cubicBezTo>
                  <a:cubicBezTo>
                    <a:pt x="12320" y="224"/>
                    <a:pt x="0" y="12540"/>
                    <a:pt x="0" y="27096"/>
                  </a:cubicBezTo>
                  <a:cubicBezTo>
                    <a:pt x="0" y="41652"/>
                    <a:pt x="12543" y="54192"/>
                    <a:pt x="27103" y="5396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2" name="Полилиния 621">
              <a:extLst>
                <a:ext uri="{FF2B5EF4-FFF2-40B4-BE49-F238E27FC236}">
                  <a16:creationId xmlns:a16="http://schemas.microsoft.com/office/drawing/2014/main" id="{4449E83F-ECD8-792E-93B9-5B07A207D1B7}"/>
                </a:ext>
              </a:extLst>
            </p:cNvPr>
            <p:cNvSpPr/>
            <p:nvPr/>
          </p:nvSpPr>
          <p:spPr>
            <a:xfrm>
              <a:off x="8242311" y="4573748"/>
              <a:ext cx="135438" cy="108837"/>
            </a:xfrm>
            <a:custGeom>
              <a:avLst/>
              <a:gdLst>
                <a:gd name="connsiteX0" fmla="*/ 92062 w 135438"/>
                <a:gd name="connsiteY0" fmla="*/ 2245 h 108837"/>
                <a:gd name="connsiteX1" fmla="*/ 60255 w 135438"/>
                <a:gd name="connsiteY1" fmla="*/ 5 h 108837"/>
                <a:gd name="connsiteX2" fmla="*/ 0 w 135438"/>
                <a:gd name="connsiteY2" fmla="*/ 60020 h 108837"/>
                <a:gd name="connsiteX3" fmla="*/ 0 w 135438"/>
                <a:gd name="connsiteY3" fmla="*/ 104583 h 108837"/>
                <a:gd name="connsiteX4" fmla="*/ 0 w 135438"/>
                <a:gd name="connsiteY4" fmla="*/ 108838 h 108837"/>
                <a:gd name="connsiteX5" fmla="*/ 134844 w 135438"/>
                <a:gd name="connsiteY5" fmla="*/ 108838 h 108837"/>
                <a:gd name="connsiteX6" fmla="*/ 135293 w 135438"/>
                <a:gd name="connsiteY6" fmla="*/ 107270 h 108837"/>
                <a:gd name="connsiteX7" fmla="*/ 135069 w 135438"/>
                <a:gd name="connsiteY7" fmla="*/ 56437 h 108837"/>
                <a:gd name="connsiteX8" fmla="*/ 92062 w 135438"/>
                <a:gd name="connsiteY8" fmla="*/ 2245 h 10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438" h="108837">
                  <a:moveTo>
                    <a:pt x="92062" y="2245"/>
                  </a:moveTo>
                  <a:cubicBezTo>
                    <a:pt x="81982" y="-219"/>
                    <a:pt x="71006" y="5"/>
                    <a:pt x="60255" y="5"/>
                  </a:cubicBezTo>
                  <a:cubicBezTo>
                    <a:pt x="25984" y="-219"/>
                    <a:pt x="224" y="25758"/>
                    <a:pt x="0" y="60020"/>
                  </a:cubicBezTo>
                  <a:cubicBezTo>
                    <a:pt x="0" y="74800"/>
                    <a:pt x="0" y="89803"/>
                    <a:pt x="0" y="104583"/>
                  </a:cubicBezTo>
                  <a:cubicBezTo>
                    <a:pt x="0" y="105927"/>
                    <a:pt x="0" y="107494"/>
                    <a:pt x="0" y="108838"/>
                  </a:cubicBezTo>
                  <a:cubicBezTo>
                    <a:pt x="45247" y="108838"/>
                    <a:pt x="89822" y="108838"/>
                    <a:pt x="134844" y="108838"/>
                  </a:cubicBezTo>
                  <a:cubicBezTo>
                    <a:pt x="135069" y="107942"/>
                    <a:pt x="135293" y="107718"/>
                    <a:pt x="135293" y="107270"/>
                  </a:cubicBezTo>
                  <a:cubicBezTo>
                    <a:pt x="135293" y="90251"/>
                    <a:pt x="135741" y="73232"/>
                    <a:pt x="135069" y="56437"/>
                  </a:cubicBezTo>
                  <a:cubicBezTo>
                    <a:pt x="134396" y="30461"/>
                    <a:pt x="116925" y="8067"/>
                    <a:pt x="92062" y="224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3" name="Полилиния 622">
              <a:extLst>
                <a:ext uri="{FF2B5EF4-FFF2-40B4-BE49-F238E27FC236}">
                  <a16:creationId xmlns:a16="http://schemas.microsoft.com/office/drawing/2014/main" id="{C6EDE9DD-BB00-12C7-F104-80DC16726B10}"/>
                </a:ext>
              </a:extLst>
            </p:cNvPr>
            <p:cNvSpPr/>
            <p:nvPr/>
          </p:nvSpPr>
          <p:spPr>
            <a:xfrm>
              <a:off x="8395352" y="4573246"/>
              <a:ext cx="117757" cy="109340"/>
            </a:xfrm>
            <a:custGeom>
              <a:avLst/>
              <a:gdLst>
                <a:gd name="connsiteX0" fmla="*/ 117097 w 117757"/>
                <a:gd name="connsiteY0" fmla="*/ 54924 h 109340"/>
                <a:gd name="connsiteX1" fmla="*/ 74314 w 117757"/>
                <a:gd name="connsiteY1" fmla="*/ 2523 h 109340"/>
                <a:gd name="connsiteX2" fmla="*/ 33099 w 117757"/>
                <a:gd name="connsiteY2" fmla="*/ 1180 h 109340"/>
                <a:gd name="connsiteX3" fmla="*/ 2412 w 117757"/>
                <a:gd name="connsiteY3" fmla="*/ 14840 h 109340"/>
                <a:gd name="connsiteX4" fmla="*/ 843 w 117757"/>
                <a:gd name="connsiteY4" fmla="*/ 22006 h 109340"/>
                <a:gd name="connsiteX5" fmla="*/ 9355 w 117757"/>
                <a:gd name="connsiteY5" fmla="*/ 58507 h 109340"/>
                <a:gd name="connsiteX6" fmla="*/ 9355 w 117757"/>
                <a:gd name="connsiteY6" fmla="*/ 104414 h 109340"/>
                <a:gd name="connsiteX7" fmla="*/ 9355 w 117757"/>
                <a:gd name="connsiteY7" fmla="*/ 109340 h 109340"/>
                <a:gd name="connsiteX8" fmla="*/ 117320 w 117757"/>
                <a:gd name="connsiteY8" fmla="*/ 109340 h 109340"/>
                <a:gd name="connsiteX9" fmla="*/ 117097 w 117757"/>
                <a:gd name="connsiteY9" fmla="*/ 54924 h 10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57" h="109340">
                  <a:moveTo>
                    <a:pt x="117097" y="54924"/>
                  </a:moveTo>
                  <a:cubicBezTo>
                    <a:pt x="115305" y="28947"/>
                    <a:pt x="98281" y="8793"/>
                    <a:pt x="74314" y="2523"/>
                  </a:cubicBezTo>
                  <a:cubicBezTo>
                    <a:pt x="60874" y="-1060"/>
                    <a:pt x="46986" y="-164"/>
                    <a:pt x="33099" y="1180"/>
                  </a:cubicBezTo>
                  <a:cubicBezTo>
                    <a:pt x="21451" y="2299"/>
                    <a:pt x="11372" y="7450"/>
                    <a:pt x="2412" y="14840"/>
                  </a:cubicBezTo>
                  <a:cubicBezTo>
                    <a:pt x="-52" y="17079"/>
                    <a:pt x="-725" y="18647"/>
                    <a:pt x="843" y="22006"/>
                  </a:cubicBezTo>
                  <a:cubicBezTo>
                    <a:pt x="6443" y="33426"/>
                    <a:pt x="9355" y="45519"/>
                    <a:pt x="9355" y="58507"/>
                  </a:cubicBezTo>
                  <a:cubicBezTo>
                    <a:pt x="9355" y="73734"/>
                    <a:pt x="9355" y="89186"/>
                    <a:pt x="9355" y="104414"/>
                  </a:cubicBezTo>
                  <a:cubicBezTo>
                    <a:pt x="9355" y="105981"/>
                    <a:pt x="9355" y="107548"/>
                    <a:pt x="9355" y="109340"/>
                  </a:cubicBezTo>
                  <a:cubicBezTo>
                    <a:pt x="45642" y="109340"/>
                    <a:pt x="81258" y="109340"/>
                    <a:pt x="117320" y="109340"/>
                  </a:cubicBezTo>
                  <a:cubicBezTo>
                    <a:pt x="117320" y="90753"/>
                    <a:pt x="118440" y="72614"/>
                    <a:pt x="117097" y="549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4" name="Полилиния 623">
              <a:extLst>
                <a:ext uri="{FF2B5EF4-FFF2-40B4-BE49-F238E27FC236}">
                  <a16:creationId xmlns:a16="http://schemas.microsoft.com/office/drawing/2014/main" id="{3495343E-23FC-C696-64E9-2E7357D50D58}"/>
                </a:ext>
              </a:extLst>
            </p:cNvPr>
            <p:cNvSpPr/>
            <p:nvPr/>
          </p:nvSpPr>
          <p:spPr>
            <a:xfrm>
              <a:off x="8202664" y="4288013"/>
              <a:ext cx="214810" cy="179750"/>
            </a:xfrm>
            <a:custGeom>
              <a:avLst/>
              <a:gdLst>
                <a:gd name="connsiteX0" fmla="*/ 214810 w 214810"/>
                <a:gd name="connsiteY0" fmla="*/ 108608 h 179750"/>
                <a:gd name="connsiteX1" fmla="*/ 214810 w 214810"/>
                <a:gd name="connsiteY1" fmla="*/ 35382 h 179750"/>
                <a:gd name="connsiteX2" fmla="*/ 179420 w 214810"/>
                <a:gd name="connsiteY2" fmla="*/ 0 h 179750"/>
                <a:gd name="connsiteX3" fmla="*/ 35391 w 214810"/>
                <a:gd name="connsiteY3" fmla="*/ 0 h 179750"/>
                <a:gd name="connsiteX4" fmla="*/ 0 w 214810"/>
                <a:gd name="connsiteY4" fmla="*/ 35382 h 179750"/>
                <a:gd name="connsiteX5" fmla="*/ 0 w 214810"/>
                <a:gd name="connsiteY5" fmla="*/ 108608 h 179750"/>
                <a:gd name="connsiteX6" fmla="*/ 35391 w 214810"/>
                <a:gd name="connsiteY6" fmla="*/ 143990 h 179750"/>
                <a:gd name="connsiteX7" fmla="*/ 47711 w 214810"/>
                <a:gd name="connsiteY7" fmla="*/ 143990 h 179750"/>
                <a:gd name="connsiteX8" fmla="*/ 47711 w 214810"/>
                <a:gd name="connsiteY8" fmla="*/ 165936 h 179750"/>
                <a:gd name="connsiteX9" fmla="*/ 54431 w 214810"/>
                <a:gd name="connsiteY9" fmla="*/ 178476 h 179750"/>
                <a:gd name="connsiteX10" fmla="*/ 68542 w 214810"/>
                <a:gd name="connsiteY10" fmla="*/ 176461 h 179750"/>
                <a:gd name="connsiteX11" fmla="*/ 109085 w 214810"/>
                <a:gd name="connsiteY11" fmla="*/ 146229 h 179750"/>
                <a:gd name="connsiteX12" fmla="*/ 115581 w 214810"/>
                <a:gd name="connsiteY12" fmla="*/ 144214 h 179750"/>
                <a:gd name="connsiteX13" fmla="*/ 179643 w 214810"/>
                <a:gd name="connsiteY13" fmla="*/ 143990 h 179750"/>
                <a:gd name="connsiteX14" fmla="*/ 214810 w 214810"/>
                <a:gd name="connsiteY14" fmla="*/ 108608 h 17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4810" h="179750">
                  <a:moveTo>
                    <a:pt x="214810" y="108608"/>
                  </a:moveTo>
                  <a:cubicBezTo>
                    <a:pt x="214810" y="84199"/>
                    <a:pt x="214810" y="59791"/>
                    <a:pt x="214810" y="35382"/>
                  </a:cubicBezTo>
                  <a:cubicBezTo>
                    <a:pt x="214810" y="15899"/>
                    <a:pt x="198907" y="0"/>
                    <a:pt x="179420" y="0"/>
                  </a:cubicBezTo>
                  <a:cubicBezTo>
                    <a:pt x="131484" y="0"/>
                    <a:pt x="83550" y="0"/>
                    <a:pt x="35391" y="0"/>
                  </a:cubicBezTo>
                  <a:cubicBezTo>
                    <a:pt x="15904" y="0"/>
                    <a:pt x="0" y="15899"/>
                    <a:pt x="0" y="35382"/>
                  </a:cubicBezTo>
                  <a:cubicBezTo>
                    <a:pt x="0" y="59791"/>
                    <a:pt x="0" y="84199"/>
                    <a:pt x="0" y="108608"/>
                  </a:cubicBezTo>
                  <a:cubicBezTo>
                    <a:pt x="0" y="128091"/>
                    <a:pt x="15904" y="143990"/>
                    <a:pt x="35391" y="143990"/>
                  </a:cubicBezTo>
                  <a:cubicBezTo>
                    <a:pt x="39423" y="143990"/>
                    <a:pt x="43231" y="143990"/>
                    <a:pt x="47711" y="143990"/>
                  </a:cubicBezTo>
                  <a:cubicBezTo>
                    <a:pt x="47711" y="151828"/>
                    <a:pt x="47935" y="158994"/>
                    <a:pt x="47711" y="165936"/>
                  </a:cubicBezTo>
                  <a:cubicBezTo>
                    <a:pt x="47487" y="171534"/>
                    <a:pt x="49279" y="175789"/>
                    <a:pt x="54431" y="178476"/>
                  </a:cubicBezTo>
                  <a:cubicBezTo>
                    <a:pt x="59583" y="180939"/>
                    <a:pt x="64063" y="179596"/>
                    <a:pt x="68542" y="176461"/>
                  </a:cubicBezTo>
                  <a:cubicBezTo>
                    <a:pt x="81982" y="166384"/>
                    <a:pt x="95422" y="156083"/>
                    <a:pt x="109085" y="146229"/>
                  </a:cubicBezTo>
                  <a:cubicBezTo>
                    <a:pt x="110877" y="144886"/>
                    <a:pt x="113341" y="144214"/>
                    <a:pt x="115581" y="144214"/>
                  </a:cubicBezTo>
                  <a:cubicBezTo>
                    <a:pt x="136861" y="143990"/>
                    <a:pt x="158364" y="144214"/>
                    <a:pt x="179643" y="143990"/>
                  </a:cubicBezTo>
                  <a:cubicBezTo>
                    <a:pt x="198907" y="143990"/>
                    <a:pt x="214810" y="128091"/>
                    <a:pt x="214810" y="10860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25" name="Рисунок 2">
            <a:extLst>
              <a:ext uri="{FF2B5EF4-FFF2-40B4-BE49-F238E27FC236}">
                <a16:creationId xmlns:a16="http://schemas.microsoft.com/office/drawing/2014/main" id="{0DC22DD1-CA60-C50E-9F58-B3530D434CC5}"/>
              </a:ext>
            </a:extLst>
          </p:cNvPr>
          <p:cNvGrpSpPr/>
          <p:nvPr/>
        </p:nvGrpSpPr>
        <p:grpSpPr>
          <a:xfrm>
            <a:off x="8666896" y="3827068"/>
            <a:ext cx="319165" cy="318787"/>
            <a:chOff x="7484539" y="4282414"/>
            <a:chExt cx="404904" cy="404425"/>
          </a:xfrm>
          <a:solidFill>
            <a:schemeClr val="tx2"/>
          </a:solidFill>
        </p:grpSpPr>
        <p:sp>
          <p:nvSpPr>
            <p:cNvPr id="626" name="Полилиния 625">
              <a:extLst>
                <a:ext uri="{FF2B5EF4-FFF2-40B4-BE49-F238E27FC236}">
                  <a16:creationId xmlns:a16="http://schemas.microsoft.com/office/drawing/2014/main" id="{88782D7D-D4C8-A74A-3E08-D12340885AC4}"/>
                </a:ext>
              </a:extLst>
            </p:cNvPr>
            <p:cNvSpPr/>
            <p:nvPr/>
          </p:nvSpPr>
          <p:spPr>
            <a:xfrm>
              <a:off x="7484539" y="4282414"/>
              <a:ext cx="359958" cy="403848"/>
            </a:xfrm>
            <a:custGeom>
              <a:avLst/>
              <a:gdLst>
                <a:gd name="connsiteX0" fmla="*/ 359959 w 359958"/>
                <a:gd name="connsiteY0" fmla="*/ 323809 h 403848"/>
                <a:gd name="connsiteX1" fmla="*/ 359959 w 359958"/>
                <a:gd name="connsiteY1" fmla="*/ 318659 h 403848"/>
                <a:gd name="connsiteX2" fmla="*/ 359959 w 359958"/>
                <a:gd name="connsiteY2" fmla="*/ 32247 h 403848"/>
                <a:gd name="connsiteX3" fmla="*/ 327704 w 359958"/>
                <a:gd name="connsiteY3" fmla="*/ 0 h 403848"/>
                <a:gd name="connsiteX4" fmla="*/ 5376 w 359958"/>
                <a:gd name="connsiteY4" fmla="*/ 0 h 403848"/>
                <a:gd name="connsiteX5" fmla="*/ 0 w 359958"/>
                <a:gd name="connsiteY5" fmla="*/ 0 h 403848"/>
                <a:gd name="connsiteX6" fmla="*/ 0 w 359958"/>
                <a:gd name="connsiteY6" fmla="*/ 5151 h 403848"/>
                <a:gd name="connsiteX7" fmla="*/ 0 w 359958"/>
                <a:gd name="connsiteY7" fmla="*/ 374195 h 403848"/>
                <a:gd name="connsiteX8" fmla="*/ 0 w 359958"/>
                <a:gd name="connsiteY8" fmla="*/ 378226 h 403848"/>
                <a:gd name="connsiteX9" fmla="*/ 21952 w 359958"/>
                <a:gd name="connsiteY9" fmla="*/ 403530 h 403848"/>
                <a:gd name="connsiteX10" fmla="*/ 53759 w 359958"/>
                <a:gd name="connsiteY10" fmla="*/ 376211 h 403848"/>
                <a:gd name="connsiteX11" fmla="*/ 53759 w 359958"/>
                <a:gd name="connsiteY11" fmla="*/ 337246 h 403848"/>
                <a:gd name="connsiteX12" fmla="*/ 59807 w 359958"/>
                <a:gd name="connsiteY12" fmla="*/ 326049 h 403848"/>
                <a:gd name="connsiteX13" fmla="*/ 70782 w 359958"/>
                <a:gd name="connsiteY13" fmla="*/ 323586 h 403848"/>
                <a:gd name="connsiteX14" fmla="*/ 354135 w 359958"/>
                <a:gd name="connsiteY14" fmla="*/ 323586 h 403848"/>
                <a:gd name="connsiteX15" fmla="*/ 359959 w 359958"/>
                <a:gd name="connsiteY15" fmla="*/ 323809 h 403848"/>
                <a:gd name="connsiteX16" fmla="*/ 70782 w 359958"/>
                <a:gd name="connsiteY16" fmla="*/ 54640 h 403848"/>
                <a:gd name="connsiteX17" fmla="*/ 139773 w 359958"/>
                <a:gd name="connsiteY17" fmla="*/ 54640 h 403848"/>
                <a:gd name="connsiteX18" fmla="*/ 180092 w 359958"/>
                <a:gd name="connsiteY18" fmla="*/ 54640 h 403848"/>
                <a:gd name="connsiteX19" fmla="*/ 288729 w 359958"/>
                <a:gd name="connsiteY19" fmla="*/ 54640 h 403848"/>
                <a:gd name="connsiteX20" fmla="*/ 302841 w 359958"/>
                <a:gd name="connsiteY20" fmla="*/ 70092 h 403848"/>
                <a:gd name="connsiteX21" fmla="*/ 290297 w 359958"/>
                <a:gd name="connsiteY21" fmla="*/ 81288 h 403848"/>
                <a:gd name="connsiteX22" fmla="*/ 288057 w 359958"/>
                <a:gd name="connsiteY22" fmla="*/ 81288 h 403848"/>
                <a:gd name="connsiteX23" fmla="*/ 72127 w 359958"/>
                <a:gd name="connsiteY23" fmla="*/ 81288 h 403848"/>
                <a:gd name="connsiteX24" fmla="*/ 57567 w 359958"/>
                <a:gd name="connsiteY24" fmla="*/ 70763 h 403848"/>
                <a:gd name="connsiteX25" fmla="*/ 70782 w 359958"/>
                <a:gd name="connsiteY25" fmla="*/ 54640 h 403848"/>
                <a:gd name="connsiteX26" fmla="*/ 71454 w 359958"/>
                <a:gd name="connsiteY26" fmla="*/ 117118 h 403848"/>
                <a:gd name="connsiteX27" fmla="*/ 180092 w 359958"/>
                <a:gd name="connsiteY27" fmla="*/ 117118 h 403848"/>
                <a:gd name="connsiteX28" fmla="*/ 288281 w 359958"/>
                <a:gd name="connsiteY28" fmla="*/ 117118 h 403848"/>
                <a:gd name="connsiteX29" fmla="*/ 302168 w 359958"/>
                <a:gd name="connsiteY29" fmla="*/ 126299 h 403848"/>
                <a:gd name="connsiteX30" fmla="*/ 289849 w 359958"/>
                <a:gd name="connsiteY30" fmla="*/ 143990 h 403848"/>
                <a:gd name="connsiteX31" fmla="*/ 280441 w 359958"/>
                <a:gd name="connsiteY31" fmla="*/ 143990 h 403848"/>
                <a:gd name="connsiteX32" fmla="*/ 71454 w 359958"/>
                <a:gd name="connsiteY32" fmla="*/ 143990 h 403848"/>
                <a:gd name="connsiteX33" fmla="*/ 56671 w 359958"/>
                <a:gd name="connsiteY33" fmla="*/ 129658 h 403848"/>
                <a:gd name="connsiteX34" fmla="*/ 71454 w 359958"/>
                <a:gd name="connsiteY34" fmla="*/ 117118 h 403848"/>
                <a:gd name="connsiteX35" fmla="*/ 62270 w 359958"/>
                <a:gd name="connsiteY35" fmla="*/ 182507 h 403848"/>
                <a:gd name="connsiteX36" fmla="*/ 70558 w 359958"/>
                <a:gd name="connsiteY36" fmla="*/ 179820 h 403848"/>
                <a:gd name="connsiteX37" fmla="*/ 90718 w 359958"/>
                <a:gd name="connsiteY37" fmla="*/ 179596 h 403848"/>
                <a:gd name="connsiteX38" fmla="*/ 287161 w 359958"/>
                <a:gd name="connsiteY38" fmla="*/ 179596 h 403848"/>
                <a:gd name="connsiteX39" fmla="*/ 302616 w 359958"/>
                <a:gd name="connsiteY39" fmla="*/ 189673 h 403848"/>
                <a:gd name="connsiteX40" fmla="*/ 288729 w 359958"/>
                <a:gd name="connsiteY40" fmla="*/ 206692 h 403848"/>
                <a:gd name="connsiteX41" fmla="*/ 192635 w 359958"/>
                <a:gd name="connsiteY41" fmla="*/ 206692 h 403848"/>
                <a:gd name="connsiteX42" fmla="*/ 179644 w 359958"/>
                <a:gd name="connsiteY42" fmla="*/ 206692 h 403848"/>
                <a:gd name="connsiteX43" fmla="*/ 71454 w 359958"/>
                <a:gd name="connsiteY43" fmla="*/ 206692 h 403848"/>
                <a:gd name="connsiteX44" fmla="*/ 57791 w 359958"/>
                <a:gd name="connsiteY44" fmla="*/ 197734 h 403848"/>
                <a:gd name="connsiteX45" fmla="*/ 62270 w 359958"/>
                <a:gd name="connsiteY45" fmla="*/ 182507 h 403848"/>
                <a:gd name="connsiteX46" fmla="*/ 290744 w 359958"/>
                <a:gd name="connsiteY46" fmla="*/ 269170 h 403848"/>
                <a:gd name="connsiteX47" fmla="*/ 288505 w 359958"/>
                <a:gd name="connsiteY47" fmla="*/ 269170 h 403848"/>
                <a:gd name="connsiteX48" fmla="*/ 71454 w 359958"/>
                <a:gd name="connsiteY48" fmla="*/ 269170 h 403848"/>
                <a:gd name="connsiteX49" fmla="*/ 56895 w 359958"/>
                <a:gd name="connsiteY49" fmla="*/ 256405 h 403848"/>
                <a:gd name="connsiteX50" fmla="*/ 70558 w 359958"/>
                <a:gd name="connsiteY50" fmla="*/ 242073 h 403848"/>
                <a:gd name="connsiteX51" fmla="*/ 116701 w 359958"/>
                <a:gd name="connsiteY51" fmla="*/ 242073 h 403848"/>
                <a:gd name="connsiteX52" fmla="*/ 179867 w 359958"/>
                <a:gd name="connsiteY52" fmla="*/ 242073 h 403848"/>
                <a:gd name="connsiteX53" fmla="*/ 288057 w 359958"/>
                <a:gd name="connsiteY53" fmla="*/ 242073 h 403848"/>
                <a:gd name="connsiteX54" fmla="*/ 302841 w 359958"/>
                <a:gd name="connsiteY54" fmla="*/ 254390 h 403848"/>
                <a:gd name="connsiteX55" fmla="*/ 290744 w 359958"/>
                <a:gd name="connsiteY55" fmla="*/ 269170 h 40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59958" h="403848">
                  <a:moveTo>
                    <a:pt x="359959" y="323809"/>
                  </a:moveTo>
                  <a:cubicBezTo>
                    <a:pt x="359959" y="321570"/>
                    <a:pt x="359959" y="320227"/>
                    <a:pt x="359959" y="318659"/>
                  </a:cubicBezTo>
                  <a:cubicBezTo>
                    <a:pt x="359959" y="223263"/>
                    <a:pt x="359959" y="127867"/>
                    <a:pt x="359959" y="32247"/>
                  </a:cubicBezTo>
                  <a:cubicBezTo>
                    <a:pt x="359959" y="12093"/>
                    <a:pt x="347863" y="0"/>
                    <a:pt x="327704" y="0"/>
                  </a:cubicBezTo>
                  <a:cubicBezTo>
                    <a:pt x="220186" y="0"/>
                    <a:pt x="112893" y="0"/>
                    <a:pt x="5376" y="0"/>
                  </a:cubicBezTo>
                  <a:cubicBezTo>
                    <a:pt x="3808" y="0"/>
                    <a:pt x="2240" y="0"/>
                    <a:pt x="0" y="0"/>
                  </a:cubicBezTo>
                  <a:cubicBezTo>
                    <a:pt x="0" y="2239"/>
                    <a:pt x="0" y="3583"/>
                    <a:pt x="0" y="5151"/>
                  </a:cubicBezTo>
                  <a:cubicBezTo>
                    <a:pt x="0" y="128091"/>
                    <a:pt x="0" y="251255"/>
                    <a:pt x="0" y="374195"/>
                  </a:cubicBezTo>
                  <a:cubicBezTo>
                    <a:pt x="0" y="375539"/>
                    <a:pt x="0" y="376882"/>
                    <a:pt x="0" y="378226"/>
                  </a:cubicBezTo>
                  <a:cubicBezTo>
                    <a:pt x="672" y="390990"/>
                    <a:pt x="10080" y="401963"/>
                    <a:pt x="21952" y="403530"/>
                  </a:cubicBezTo>
                  <a:cubicBezTo>
                    <a:pt x="39199" y="405993"/>
                    <a:pt x="53535" y="393901"/>
                    <a:pt x="53759" y="376211"/>
                  </a:cubicBezTo>
                  <a:cubicBezTo>
                    <a:pt x="53983" y="363222"/>
                    <a:pt x="53759" y="350234"/>
                    <a:pt x="53759" y="337246"/>
                  </a:cubicBezTo>
                  <a:cubicBezTo>
                    <a:pt x="53759" y="332319"/>
                    <a:pt x="55551" y="328065"/>
                    <a:pt x="59807" y="326049"/>
                  </a:cubicBezTo>
                  <a:cubicBezTo>
                    <a:pt x="63167" y="324481"/>
                    <a:pt x="67198" y="323586"/>
                    <a:pt x="70782" y="323586"/>
                  </a:cubicBezTo>
                  <a:cubicBezTo>
                    <a:pt x="165308" y="323362"/>
                    <a:pt x="259610" y="323586"/>
                    <a:pt x="354135" y="323586"/>
                  </a:cubicBezTo>
                  <a:cubicBezTo>
                    <a:pt x="355927" y="323809"/>
                    <a:pt x="357719" y="323809"/>
                    <a:pt x="359959" y="323809"/>
                  </a:cubicBezTo>
                  <a:close/>
                  <a:moveTo>
                    <a:pt x="70782" y="54640"/>
                  </a:moveTo>
                  <a:cubicBezTo>
                    <a:pt x="93630" y="54640"/>
                    <a:pt x="116701" y="54640"/>
                    <a:pt x="139773" y="54640"/>
                  </a:cubicBezTo>
                  <a:cubicBezTo>
                    <a:pt x="153212" y="54640"/>
                    <a:pt x="166652" y="54640"/>
                    <a:pt x="180092" y="54640"/>
                  </a:cubicBezTo>
                  <a:cubicBezTo>
                    <a:pt x="216379" y="54640"/>
                    <a:pt x="252665" y="54640"/>
                    <a:pt x="288729" y="54640"/>
                  </a:cubicBezTo>
                  <a:cubicBezTo>
                    <a:pt x="297912" y="54640"/>
                    <a:pt x="304184" y="61582"/>
                    <a:pt x="302841" y="70092"/>
                  </a:cubicBezTo>
                  <a:cubicBezTo>
                    <a:pt x="301944" y="76362"/>
                    <a:pt x="296569" y="81065"/>
                    <a:pt x="290297" y="81288"/>
                  </a:cubicBezTo>
                  <a:cubicBezTo>
                    <a:pt x="289625" y="81288"/>
                    <a:pt x="288729" y="81288"/>
                    <a:pt x="288057" y="81288"/>
                  </a:cubicBezTo>
                  <a:cubicBezTo>
                    <a:pt x="216154" y="81288"/>
                    <a:pt x="144028" y="81288"/>
                    <a:pt x="72127" y="81288"/>
                  </a:cubicBezTo>
                  <a:cubicBezTo>
                    <a:pt x="64287" y="81288"/>
                    <a:pt x="58911" y="77257"/>
                    <a:pt x="57567" y="70763"/>
                  </a:cubicBezTo>
                  <a:cubicBezTo>
                    <a:pt x="55551" y="62254"/>
                    <a:pt x="61598" y="54640"/>
                    <a:pt x="70782" y="54640"/>
                  </a:cubicBezTo>
                  <a:close/>
                  <a:moveTo>
                    <a:pt x="71454" y="117118"/>
                  </a:moveTo>
                  <a:cubicBezTo>
                    <a:pt x="107741" y="117118"/>
                    <a:pt x="144028" y="117118"/>
                    <a:pt x="180092" y="117118"/>
                  </a:cubicBezTo>
                  <a:cubicBezTo>
                    <a:pt x="216154" y="117118"/>
                    <a:pt x="252218" y="117118"/>
                    <a:pt x="288281" y="117118"/>
                  </a:cubicBezTo>
                  <a:cubicBezTo>
                    <a:pt x="295224" y="117118"/>
                    <a:pt x="300376" y="120477"/>
                    <a:pt x="302168" y="126299"/>
                  </a:cubicBezTo>
                  <a:cubicBezTo>
                    <a:pt x="304856" y="134809"/>
                    <a:pt x="298809" y="143542"/>
                    <a:pt x="289849" y="143990"/>
                  </a:cubicBezTo>
                  <a:cubicBezTo>
                    <a:pt x="286712" y="144214"/>
                    <a:pt x="283577" y="143990"/>
                    <a:pt x="280441" y="143990"/>
                  </a:cubicBezTo>
                  <a:cubicBezTo>
                    <a:pt x="210779" y="143990"/>
                    <a:pt x="141116" y="143990"/>
                    <a:pt x="71454" y="143990"/>
                  </a:cubicBezTo>
                  <a:cubicBezTo>
                    <a:pt x="62495" y="143990"/>
                    <a:pt x="56223" y="137720"/>
                    <a:pt x="56671" y="129658"/>
                  </a:cubicBezTo>
                  <a:cubicBezTo>
                    <a:pt x="57567" y="122268"/>
                    <a:pt x="63167" y="117118"/>
                    <a:pt x="71454" y="117118"/>
                  </a:cubicBezTo>
                  <a:close/>
                  <a:moveTo>
                    <a:pt x="62270" y="182507"/>
                  </a:moveTo>
                  <a:cubicBezTo>
                    <a:pt x="64510" y="180939"/>
                    <a:pt x="67647" y="180044"/>
                    <a:pt x="70558" y="179820"/>
                  </a:cubicBezTo>
                  <a:cubicBezTo>
                    <a:pt x="77278" y="179372"/>
                    <a:pt x="83998" y="179596"/>
                    <a:pt x="90718" y="179596"/>
                  </a:cubicBezTo>
                  <a:cubicBezTo>
                    <a:pt x="156124" y="179596"/>
                    <a:pt x="221531" y="179596"/>
                    <a:pt x="287161" y="179596"/>
                  </a:cubicBezTo>
                  <a:cubicBezTo>
                    <a:pt x="295672" y="179596"/>
                    <a:pt x="301048" y="183179"/>
                    <a:pt x="302616" y="189673"/>
                  </a:cubicBezTo>
                  <a:cubicBezTo>
                    <a:pt x="304856" y="198630"/>
                    <a:pt x="298361" y="206468"/>
                    <a:pt x="288729" y="206692"/>
                  </a:cubicBezTo>
                  <a:cubicBezTo>
                    <a:pt x="256697" y="206692"/>
                    <a:pt x="224666" y="206692"/>
                    <a:pt x="192635" y="206692"/>
                  </a:cubicBezTo>
                  <a:cubicBezTo>
                    <a:pt x="188379" y="206692"/>
                    <a:pt x="183899" y="206692"/>
                    <a:pt x="179644" y="206692"/>
                  </a:cubicBezTo>
                  <a:cubicBezTo>
                    <a:pt x="143580" y="206692"/>
                    <a:pt x="107517" y="206692"/>
                    <a:pt x="71454" y="206692"/>
                  </a:cubicBezTo>
                  <a:cubicBezTo>
                    <a:pt x="64958" y="206692"/>
                    <a:pt x="59807" y="203333"/>
                    <a:pt x="57791" y="197734"/>
                  </a:cubicBezTo>
                  <a:cubicBezTo>
                    <a:pt x="55775" y="192136"/>
                    <a:pt x="57343" y="185866"/>
                    <a:pt x="62270" y="182507"/>
                  </a:cubicBezTo>
                  <a:close/>
                  <a:moveTo>
                    <a:pt x="290744" y="269170"/>
                  </a:moveTo>
                  <a:cubicBezTo>
                    <a:pt x="290072" y="269170"/>
                    <a:pt x="289177" y="269170"/>
                    <a:pt x="288505" y="269170"/>
                  </a:cubicBezTo>
                  <a:cubicBezTo>
                    <a:pt x="216154" y="269170"/>
                    <a:pt x="143805" y="269170"/>
                    <a:pt x="71454" y="269170"/>
                  </a:cubicBezTo>
                  <a:cubicBezTo>
                    <a:pt x="63167" y="269170"/>
                    <a:pt x="57343" y="264019"/>
                    <a:pt x="56895" y="256405"/>
                  </a:cubicBezTo>
                  <a:cubicBezTo>
                    <a:pt x="56447" y="248567"/>
                    <a:pt x="62270" y="242297"/>
                    <a:pt x="70558" y="242073"/>
                  </a:cubicBezTo>
                  <a:cubicBezTo>
                    <a:pt x="86014" y="241849"/>
                    <a:pt x="101246" y="242073"/>
                    <a:pt x="116701" y="242073"/>
                  </a:cubicBezTo>
                  <a:cubicBezTo>
                    <a:pt x="137756" y="242073"/>
                    <a:pt x="158812" y="242073"/>
                    <a:pt x="179867" y="242073"/>
                  </a:cubicBezTo>
                  <a:cubicBezTo>
                    <a:pt x="215931" y="242073"/>
                    <a:pt x="251993" y="242073"/>
                    <a:pt x="288057" y="242073"/>
                  </a:cubicBezTo>
                  <a:cubicBezTo>
                    <a:pt x="296569" y="242073"/>
                    <a:pt x="302168" y="247000"/>
                    <a:pt x="302841" y="254390"/>
                  </a:cubicBezTo>
                  <a:cubicBezTo>
                    <a:pt x="303512" y="262004"/>
                    <a:pt x="298136" y="268498"/>
                    <a:pt x="290744" y="26917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7" name="Полилиния 626">
              <a:extLst>
                <a:ext uri="{FF2B5EF4-FFF2-40B4-BE49-F238E27FC236}">
                  <a16:creationId xmlns:a16="http://schemas.microsoft.com/office/drawing/2014/main" id="{487E9F18-29E1-FDF9-2D2E-5D5E55B5D6D7}"/>
                </a:ext>
              </a:extLst>
            </p:cNvPr>
            <p:cNvSpPr/>
            <p:nvPr/>
          </p:nvSpPr>
          <p:spPr>
            <a:xfrm>
              <a:off x="7558009" y="4633544"/>
              <a:ext cx="331433" cy="53296"/>
            </a:xfrm>
            <a:custGeom>
              <a:avLst/>
              <a:gdLst>
                <a:gd name="connsiteX0" fmla="*/ 7392 w 331433"/>
                <a:gd name="connsiteY0" fmla="*/ 0 h 53296"/>
                <a:gd name="connsiteX1" fmla="*/ 0 w 331433"/>
                <a:gd name="connsiteY1" fmla="*/ 53297 h 53296"/>
                <a:gd name="connsiteX2" fmla="*/ 6272 w 331433"/>
                <a:gd name="connsiteY2" fmla="*/ 53297 h 53296"/>
                <a:gd name="connsiteX3" fmla="*/ 299704 w 331433"/>
                <a:gd name="connsiteY3" fmla="*/ 53297 h 53296"/>
                <a:gd name="connsiteX4" fmla="*/ 306872 w 331433"/>
                <a:gd name="connsiteY4" fmla="*/ 53073 h 53296"/>
                <a:gd name="connsiteX5" fmla="*/ 331063 w 331433"/>
                <a:gd name="connsiteY5" fmla="*/ 28664 h 53296"/>
                <a:gd name="connsiteX6" fmla="*/ 331288 w 331433"/>
                <a:gd name="connsiteY6" fmla="*/ 224 h 53296"/>
                <a:gd name="connsiteX7" fmla="*/ 7392 w 331433"/>
                <a:gd name="connsiteY7" fmla="*/ 0 h 5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1433" h="53296">
                  <a:moveTo>
                    <a:pt x="7392" y="0"/>
                  </a:moveTo>
                  <a:cubicBezTo>
                    <a:pt x="6272" y="17915"/>
                    <a:pt x="10528" y="36054"/>
                    <a:pt x="0" y="53297"/>
                  </a:cubicBezTo>
                  <a:cubicBezTo>
                    <a:pt x="2688" y="53297"/>
                    <a:pt x="4480" y="53297"/>
                    <a:pt x="6272" y="53297"/>
                  </a:cubicBezTo>
                  <a:cubicBezTo>
                    <a:pt x="104157" y="53297"/>
                    <a:pt x="202043" y="53297"/>
                    <a:pt x="299704" y="53297"/>
                  </a:cubicBezTo>
                  <a:cubicBezTo>
                    <a:pt x="302168" y="53297"/>
                    <a:pt x="304408" y="53297"/>
                    <a:pt x="306872" y="53073"/>
                  </a:cubicBezTo>
                  <a:cubicBezTo>
                    <a:pt x="320312" y="51505"/>
                    <a:pt x="329943" y="42100"/>
                    <a:pt x="331063" y="28664"/>
                  </a:cubicBezTo>
                  <a:cubicBezTo>
                    <a:pt x="331736" y="19259"/>
                    <a:pt x="331288" y="9853"/>
                    <a:pt x="331288" y="224"/>
                  </a:cubicBezTo>
                  <a:cubicBezTo>
                    <a:pt x="222874" y="0"/>
                    <a:pt x="115133" y="0"/>
                    <a:pt x="739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28" name="Рисунок 2">
            <a:extLst>
              <a:ext uri="{FF2B5EF4-FFF2-40B4-BE49-F238E27FC236}">
                <a16:creationId xmlns:a16="http://schemas.microsoft.com/office/drawing/2014/main" id="{BF985F05-2C9B-C9EA-2A94-BE6CE3FCDC85}"/>
              </a:ext>
            </a:extLst>
          </p:cNvPr>
          <p:cNvGrpSpPr/>
          <p:nvPr/>
        </p:nvGrpSpPr>
        <p:grpSpPr>
          <a:xfrm>
            <a:off x="9563190" y="3826273"/>
            <a:ext cx="306204" cy="320377"/>
            <a:chOff x="6887819" y="4288461"/>
            <a:chExt cx="388461" cy="406441"/>
          </a:xfrm>
          <a:solidFill>
            <a:schemeClr val="tx2"/>
          </a:solidFill>
        </p:grpSpPr>
        <p:sp>
          <p:nvSpPr>
            <p:cNvPr id="629" name="Полилиния 628">
              <a:extLst>
                <a:ext uri="{FF2B5EF4-FFF2-40B4-BE49-F238E27FC236}">
                  <a16:creationId xmlns:a16="http://schemas.microsoft.com/office/drawing/2014/main" id="{41A65127-4935-2396-86A1-653B50B604BF}"/>
                </a:ext>
              </a:extLst>
            </p:cNvPr>
            <p:cNvSpPr/>
            <p:nvPr/>
          </p:nvSpPr>
          <p:spPr>
            <a:xfrm>
              <a:off x="7245537" y="4416775"/>
              <a:ext cx="30463" cy="175117"/>
            </a:xfrm>
            <a:custGeom>
              <a:avLst/>
              <a:gdLst>
                <a:gd name="connsiteX0" fmla="*/ 0 w 30463"/>
                <a:gd name="connsiteY0" fmla="*/ 175117 h 175117"/>
                <a:gd name="connsiteX1" fmla="*/ 30463 w 30463"/>
                <a:gd name="connsiteY1" fmla="*/ 175117 h 175117"/>
                <a:gd name="connsiteX2" fmla="*/ 30463 w 30463"/>
                <a:gd name="connsiteY2" fmla="*/ 0 h 175117"/>
                <a:gd name="connsiteX3" fmla="*/ 0 w 30463"/>
                <a:gd name="connsiteY3" fmla="*/ 0 h 175117"/>
                <a:gd name="connsiteX4" fmla="*/ 0 w 30463"/>
                <a:gd name="connsiteY4" fmla="*/ 175117 h 17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3" h="175117">
                  <a:moveTo>
                    <a:pt x="0" y="175117"/>
                  </a:moveTo>
                  <a:cubicBezTo>
                    <a:pt x="10304" y="175117"/>
                    <a:pt x="20159" y="175117"/>
                    <a:pt x="30463" y="175117"/>
                  </a:cubicBezTo>
                  <a:cubicBezTo>
                    <a:pt x="30463" y="116670"/>
                    <a:pt x="30463" y="58447"/>
                    <a:pt x="30463" y="0"/>
                  </a:cubicBezTo>
                  <a:cubicBezTo>
                    <a:pt x="20159" y="0"/>
                    <a:pt x="10304" y="0"/>
                    <a:pt x="0" y="0"/>
                  </a:cubicBezTo>
                  <a:cubicBezTo>
                    <a:pt x="0" y="58447"/>
                    <a:pt x="0" y="116894"/>
                    <a:pt x="0" y="17511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0" name="Полилиния 629">
              <a:extLst>
                <a:ext uri="{FF2B5EF4-FFF2-40B4-BE49-F238E27FC236}">
                  <a16:creationId xmlns:a16="http://schemas.microsoft.com/office/drawing/2014/main" id="{F0269AAF-4B77-6493-CE77-3527FE2C81B1}"/>
                </a:ext>
              </a:extLst>
            </p:cNvPr>
            <p:cNvSpPr/>
            <p:nvPr/>
          </p:nvSpPr>
          <p:spPr>
            <a:xfrm>
              <a:off x="7246657" y="4616525"/>
              <a:ext cx="27999" cy="43890"/>
            </a:xfrm>
            <a:custGeom>
              <a:avLst/>
              <a:gdLst>
                <a:gd name="connsiteX0" fmla="*/ 13216 w 27999"/>
                <a:gd name="connsiteY0" fmla="*/ 43891 h 43890"/>
                <a:gd name="connsiteX1" fmla="*/ 14784 w 27999"/>
                <a:gd name="connsiteY1" fmla="*/ 43891 h 43890"/>
                <a:gd name="connsiteX2" fmla="*/ 27999 w 27999"/>
                <a:gd name="connsiteY2" fmla="*/ 0 h 43890"/>
                <a:gd name="connsiteX3" fmla="*/ 0 w 27999"/>
                <a:gd name="connsiteY3" fmla="*/ 0 h 43890"/>
                <a:gd name="connsiteX4" fmla="*/ 13216 w 27999"/>
                <a:gd name="connsiteY4" fmla="*/ 43891 h 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9" h="43890">
                  <a:moveTo>
                    <a:pt x="13216" y="43891"/>
                  </a:moveTo>
                  <a:cubicBezTo>
                    <a:pt x="13664" y="43891"/>
                    <a:pt x="14336" y="43891"/>
                    <a:pt x="14784" y="43891"/>
                  </a:cubicBezTo>
                  <a:cubicBezTo>
                    <a:pt x="19040" y="29335"/>
                    <a:pt x="23519" y="14779"/>
                    <a:pt x="27999" y="0"/>
                  </a:cubicBezTo>
                  <a:cubicBezTo>
                    <a:pt x="18144" y="0"/>
                    <a:pt x="9408" y="0"/>
                    <a:pt x="0" y="0"/>
                  </a:cubicBezTo>
                  <a:cubicBezTo>
                    <a:pt x="4480" y="15004"/>
                    <a:pt x="8960" y="29559"/>
                    <a:pt x="13216" y="438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1" name="Полилиния 630">
              <a:extLst>
                <a:ext uri="{FF2B5EF4-FFF2-40B4-BE49-F238E27FC236}">
                  <a16:creationId xmlns:a16="http://schemas.microsoft.com/office/drawing/2014/main" id="{9B62DFA8-29B5-BA36-D4BC-ECE4B2540093}"/>
                </a:ext>
              </a:extLst>
            </p:cNvPr>
            <p:cNvSpPr/>
            <p:nvPr/>
          </p:nvSpPr>
          <p:spPr>
            <a:xfrm>
              <a:off x="6887819" y="4288461"/>
              <a:ext cx="297912" cy="406441"/>
            </a:xfrm>
            <a:custGeom>
              <a:avLst/>
              <a:gdLst>
                <a:gd name="connsiteX0" fmla="*/ 0 w 297912"/>
                <a:gd name="connsiteY0" fmla="*/ 406441 h 406441"/>
                <a:gd name="connsiteX1" fmla="*/ 297912 w 297912"/>
                <a:gd name="connsiteY1" fmla="*/ 406441 h 406441"/>
                <a:gd name="connsiteX2" fmla="*/ 297912 w 297912"/>
                <a:gd name="connsiteY2" fmla="*/ 0 h 406441"/>
                <a:gd name="connsiteX3" fmla="*/ 0 w 297912"/>
                <a:gd name="connsiteY3" fmla="*/ 0 h 406441"/>
                <a:gd name="connsiteX4" fmla="*/ 0 w 297912"/>
                <a:gd name="connsiteY4" fmla="*/ 406441 h 406441"/>
                <a:gd name="connsiteX5" fmla="*/ 256473 w 297912"/>
                <a:gd name="connsiteY5" fmla="*/ 365909 h 406441"/>
                <a:gd name="connsiteX6" fmla="*/ 212122 w 297912"/>
                <a:gd name="connsiteY6" fmla="*/ 365909 h 406441"/>
                <a:gd name="connsiteX7" fmla="*/ 168220 w 297912"/>
                <a:gd name="connsiteY7" fmla="*/ 365909 h 406441"/>
                <a:gd name="connsiteX8" fmla="*/ 153436 w 297912"/>
                <a:gd name="connsiteY8" fmla="*/ 352473 h 406441"/>
                <a:gd name="connsiteX9" fmla="*/ 168220 w 297912"/>
                <a:gd name="connsiteY9" fmla="*/ 338813 h 406441"/>
                <a:gd name="connsiteX10" fmla="*/ 256473 w 297912"/>
                <a:gd name="connsiteY10" fmla="*/ 338813 h 406441"/>
                <a:gd name="connsiteX11" fmla="*/ 271257 w 297912"/>
                <a:gd name="connsiteY11" fmla="*/ 352249 h 406441"/>
                <a:gd name="connsiteX12" fmla="*/ 256473 w 297912"/>
                <a:gd name="connsiteY12" fmla="*/ 365909 h 406441"/>
                <a:gd name="connsiteX13" fmla="*/ 256697 w 297912"/>
                <a:gd name="connsiteY13" fmla="*/ 176013 h 406441"/>
                <a:gd name="connsiteX14" fmla="*/ 148956 w 297912"/>
                <a:gd name="connsiteY14" fmla="*/ 176013 h 406441"/>
                <a:gd name="connsiteX15" fmla="*/ 40543 w 297912"/>
                <a:gd name="connsiteY15" fmla="*/ 176013 h 406441"/>
                <a:gd name="connsiteX16" fmla="*/ 26879 w 297912"/>
                <a:gd name="connsiteY16" fmla="*/ 164592 h 406441"/>
                <a:gd name="connsiteX17" fmla="*/ 36287 w 297912"/>
                <a:gd name="connsiteY17" fmla="*/ 149588 h 406441"/>
                <a:gd name="connsiteX18" fmla="*/ 41215 w 297912"/>
                <a:gd name="connsiteY18" fmla="*/ 148917 h 406441"/>
                <a:gd name="connsiteX19" fmla="*/ 256473 w 297912"/>
                <a:gd name="connsiteY19" fmla="*/ 148917 h 406441"/>
                <a:gd name="connsiteX20" fmla="*/ 271033 w 297912"/>
                <a:gd name="connsiteY20" fmla="*/ 162577 h 406441"/>
                <a:gd name="connsiteX21" fmla="*/ 256697 w 297912"/>
                <a:gd name="connsiteY21" fmla="*/ 176013 h 406441"/>
                <a:gd name="connsiteX22" fmla="*/ 41439 w 297912"/>
                <a:gd name="connsiteY22" fmla="*/ 40308 h 406441"/>
                <a:gd name="connsiteX23" fmla="*/ 130141 w 297912"/>
                <a:gd name="connsiteY23" fmla="*/ 40308 h 406441"/>
                <a:gd name="connsiteX24" fmla="*/ 144700 w 297912"/>
                <a:gd name="connsiteY24" fmla="*/ 53968 h 406441"/>
                <a:gd name="connsiteX25" fmla="*/ 130141 w 297912"/>
                <a:gd name="connsiteY25" fmla="*/ 67404 h 406441"/>
                <a:gd name="connsiteX26" fmla="*/ 85790 w 297912"/>
                <a:gd name="connsiteY26" fmla="*/ 67404 h 406441"/>
                <a:gd name="connsiteX27" fmla="*/ 41439 w 297912"/>
                <a:gd name="connsiteY27" fmla="*/ 67404 h 406441"/>
                <a:gd name="connsiteX28" fmla="*/ 26879 w 297912"/>
                <a:gd name="connsiteY28" fmla="*/ 53744 h 406441"/>
                <a:gd name="connsiteX29" fmla="*/ 41439 w 297912"/>
                <a:gd name="connsiteY29" fmla="*/ 40308 h 406441"/>
                <a:gd name="connsiteX30" fmla="*/ 41439 w 297912"/>
                <a:gd name="connsiteY30" fmla="*/ 94724 h 406441"/>
                <a:gd name="connsiteX31" fmla="*/ 149180 w 297912"/>
                <a:gd name="connsiteY31" fmla="*/ 94724 h 406441"/>
                <a:gd name="connsiteX32" fmla="*/ 257593 w 297912"/>
                <a:gd name="connsiteY32" fmla="*/ 94724 h 406441"/>
                <a:gd name="connsiteX33" fmla="*/ 271257 w 297912"/>
                <a:gd name="connsiteY33" fmla="*/ 106145 h 406441"/>
                <a:gd name="connsiteX34" fmla="*/ 261625 w 297912"/>
                <a:gd name="connsiteY34" fmla="*/ 121149 h 406441"/>
                <a:gd name="connsiteX35" fmla="*/ 256697 w 297912"/>
                <a:gd name="connsiteY35" fmla="*/ 121820 h 406441"/>
                <a:gd name="connsiteX36" fmla="*/ 41439 w 297912"/>
                <a:gd name="connsiteY36" fmla="*/ 121820 h 406441"/>
                <a:gd name="connsiteX37" fmla="*/ 26879 w 297912"/>
                <a:gd name="connsiteY37" fmla="*/ 107936 h 406441"/>
                <a:gd name="connsiteX38" fmla="*/ 41439 w 297912"/>
                <a:gd name="connsiteY38" fmla="*/ 94724 h 406441"/>
                <a:gd name="connsiteX39" fmla="*/ 41439 w 297912"/>
                <a:gd name="connsiteY39" fmla="*/ 203109 h 406441"/>
                <a:gd name="connsiteX40" fmla="*/ 149404 w 297912"/>
                <a:gd name="connsiteY40" fmla="*/ 203109 h 406441"/>
                <a:gd name="connsiteX41" fmla="*/ 257145 w 297912"/>
                <a:gd name="connsiteY41" fmla="*/ 203109 h 406441"/>
                <a:gd name="connsiteX42" fmla="*/ 271033 w 297912"/>
                <a:gd name="connsiteY42" fmla="*/ 214753 h 406441"/>
                <a:gd name="connsiteX43" fmla="*/ 261401 w 297912"/>
                <a:gd name="connsiteY43" fmla="*/ 229757 h 406441"/>
                <a:gd name="connsiteX44" fmla="*/ 256473 w 297912"/>
                <a:gd name="connsiteY44" fmla="*/ 230429 h 406441"/>
                <a:gd name="connsiteX45" fmla="*/ 41215 w 297912"/>
                <a:gd name="connsiteY45" fmla="*/ 230429 h 406441"/>
                <a:gd name="connsiteX46" fmla="*/ 26655 w 297912"/>
                <a:gd name="connsiteY46" fmla="*/ 216545 h 406441"/>
                <a:gd name="connsiteX47" fmla="*/ 41439 w 297912"/>
                <a:gd name="connsiteY47" fmla="*/ 203109 h 406441"/>
                <a:gd name="connsiteX48" fmla="*/ 41887 w 297912"/>
                <a:gd name="connsiteY48" fmla="*/ 257525 h 406441"/>
                <a:gd name="connsiteX49" fmla="*/ 202043 w 297912"/>
                <a:gd name="connsiteY49" fmla="*/ 257525 h 406441"/>
                <a:gd name="connsiteX50" fmla="*/ 217050 w 297912"/>
                <a:gd name="connsiteY50" fmla="*/ 271409 h 406441"/>
                <a:gd name="connsiteX51" fmla="*/ 202043 w 297912"/>
                <a:gd name="connsiteY51" fmla="*/ 284845 h 406441"/>
                <a:gd name="connsiteX52" fmla="*/ 122077 w 297912"/>
                <a:gd name="connsiteY52" fmla="*/ 284845 h 406441"/>
                <a:gd name="connsiteX53" fmla="*/ 42111 w 297912"/>
                <a:gd name="connsiteY53" fmla="*/ 284845 h 406441"/>
                <a:gd name="connsiteX54" fmla="*/ 27104 w 297912"/>
                <a:gd name="connsiteY54" fmla="*/ 270961 h 406441"/>
                <a:gd name="connsiteX55" fmla="*/ 41887 w 297912"/>
                <a:gd name="connsiteY55" fmla="*/ 257525 h 40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97912" h="406441">
                  <a:moveTo>
                    <a:pt x="0" y="406441"/>
                  </a:moveTo>
                  <a:cubicBezTo>
                    <a:pt x="99677" y="406441"/>
                    <a:pt x="198907" y="406441"/>
                    <a:pt x="297912" y="406441"/>
                  </a:cubicBezTo>
                  <a:cubicBezTo>
                    <a:pt x="297912" y="270737"/>
                    <a:pt x="297912" y="135480"/>
                    <a:pt x="297912" y="0"/>
                  </a:cubicBezTo>
                  <a:cubicBezTo>
                    <a:pt x="198459" y="0"/>
                    <a:pt x="99453" y="0"/>
                    <a:pt x="0" y="0"/>
                  </a:cubicBezTo>
                  <a:cubicBezTo>
                    <a:pt x="0" y="135704"/>
                    <a:pt x="0" y="271185"/>
                    <a:pt x="0" y="406441"/>
                  </a:cubicBezTo>
                  <a:close/>
                  <a:moveTo>
                    <a:pt x="256473" y="365909"/>
                  </a:moveTo>
                  <a:cubicBezTo>
                    <a:pt x="241689" y="365909"/>
                    <a:pt x="226906" y="365909"/>
                    <a:pt x="212122" y="365909"/>
                  </a:cubicBezTo>
                  <a:cubicBezTo>
                    <a:pt x="197563" y="365909"/>
                    <a:pt x="182779" y="365909"/>
                    <a:pt x="168220" y="365909"/>
                  </a:cubicBezTo>
                  <a:cubicBezTo>
                    <a:pt x="159484" y="365909"/>
                    <a:pt x="153436" y="360535"/>
                    <a:pt x="153436" y="352473"/>
                  </a:cubicBezTo>
                  <a:cubicBezTo>
                    <a:pt x="153436" y="344412"/>
                    <a:pt x="159260" y="338813"/>
                    <a:pt x="168220" y="338813"/>
                  </a:cubicBezTo>
                  <a:cubicBezTo>
                    <a:pt x="197563" y="338813"/>
                    <a:pt x="226906" y="338813"/>
                    <a:pt x="256473" y="338813"/>
                  </a:cubicBezTo>
                  <a:cubicBezTo>
                    <a:pt x="265209" y="338813"/>
                    <a:pt x="271257" y="344187"/>
                    <a:pt x="271257" y="352249"/>
                  </a:cubicBezTo>
                  <a:cubicBezTo>
                    <a:pt x="271257" y="360535"/>
                    <a:pt x="265209" y="365909"/>
                    <a:pt x="256473" y="365909"/>
                  </a:cubicBezTo>
                  <a:close/>
                  <a:moveTo>
                    <a:pt x="256697" y="176013"/>
                  </a:moveTo>
                  <a:cubicBezTo>
                    <a:pt x="220858" y="176013"/>
                    <a:pt x="185019" y="176013"/>
                    <a:pt x="148956" y="176013"/>
                  </a:cubicBezTo>
                  <a:cubicBezTo>
                    <a:pt x="112893" y="176013"/>
                    <a:pt x="76606" y="176013"/>
                    <a:pt x="40543" y="176013"/>
                  </a:cubicBezTo>
                  <a:cubicBezTo>
                    <a:pt x="33599" y="176013"/>
                    <a:pt x="27775" y="171086"/>
                    <a:pt x="26879" y="164592"/>
                  </a:cubicBezTo>
                  <a:cubicBezTo>
                    <a:pt x="25984" y="157650"/>
                    <a:pt x="29791" y="151604"/>
                    <a:pt x="36287" y="149588"/>
                  </a:cubicBezTo>
                  <a:cubicBezTo>
                    <a:pt x="37855" y="149140"/>
                    <a:pt x="39423" y="148917"/>
                    <a:pt x="41215" y="148917"/>
                  </a:cubicBezTo>
                  <a:cubicBezTo>
                    <a:pt x="112893" y="148917"/>
                    <a:pt x="184795" y="148917"/>
                    <a:pt x="256473" y="148917"/>
                  </a:cubicBezTo>
                  <a:cubicBezTo>
                    <a:pt x="265209" y="148917"/>
                    <a:pt x="271033" y="154515"/>
                    <a:pt x="271033" y="162577"/>
                  </a:cubicBezTo>
                  <a:cubicBezTo>
                    <a:pt x="271033" y="170638"/>
                    <a:pt x="265209" y="176013"/>
                    <a:pt x="256697" y="176013"/>
                  </a:cubicBezTo>
                  <a:close/>
                  <a:moveTo>
                    <a:pt x="41439" y="40308"/>
                  </a:moveTo>
                  <a:cubicBezTo>
                    <a:pt x="71006" y="40308"/>
                    <a:pt x="100573" y="40308"/>
                    <a:pt x="130141" y="40308"/>
                  </a:cubicBezTo>
                  <a:cubicBezTo>
                    <a:pt x="138876" y="40308"/>
                    <a:pt x="144700" y="45907"/>
                    <a:pt x="144700" y="53968"/>
                  </a:cubicBezTo>
                  <a:cubicBezTo>
                    <a:pt x="144700" y="61806"/>
                    <a:pt x="138652" y="67404"/>
                    <a:pt x="130141" y="67404"/>
                  </a:cubicBezTo>
                  <a:cubicBezTo>
                    <a:pt x="115357" y="67404"/>
                    <a:pt x="100573" y="67404"/>
                    <a:pt x="85790" y="67404"/>
                  </a:cubicBezTo>
                  <a:cubicBezTo>
                    <a:pt x="71006" y="67404"/>
                    <a:pt x="56223" y="67404"/>
                    <a:pt x="41439" y="67404"/>
                  </a:cubicBezTo>
                  <a:cubicBezTo>
                    <a:pt x="32703" y="67404"/>
                    <a:pt x="26879" y="61806"/>
                    <a:pt x="26879" y="53744"/>
                  </a:cubicBezTo>
                  <a:cubicBezTo>
                    <a:pt x="26879" y="45907"/>
                    <a:pt x="32927" y="40308"/>
                    <a:pt x="41439" y="40308"/>
                  </a:cubicBezTo>
                  <a:close/>
                  <a:moveTo>
                    <a:pt x="41439" y="94724"/>
                  </a:moveTo>
                  <a:cubicBezTo>
                    <a:pt x="77278" y="94724"/>
                    <a:pt x="113117" y="94724"/>
                    <a:pt x="149180" y="94724"/>
                  </a:cubicBezTo>
                  <a:cubicBezTo>
                    <a:pt x="185243" y="94724"/>
                    <a:pt x="221530" y="94724"/>
                    <a:pt x="257593" y="94724"/>
                  </a:cubicBezTo>
                  <a:cubicBezTo>
                    <a:pt x="264537" y="94724"/>
                    <a:pt x="270361" y="99651"/>
                    <a:pt x="271257" y="106145"/>
                  </a:cubicBezTo>
                  <a:cubicBezTo>
                    <a:pt x="272153" y="113087"/>
                    <a:pt x="268345" y="119133"/>
                    <a:pt x="261625" y="121149"/>
                  </a:cubicBezTo>
                  <a:cubicBezTo>
                    <a:pt x="260057" y="121596"/>
                    <a:pt x="258489" y="121820"/>
                    <a:pt x="256697" y="121820"/>
                  </a:cubicBezTo>
                  <a:cubicBezTo>
                    <a:pt x="185019" y="121820"/>
                    <a:pt x="113117" y="121820"/>
                    <a:pt x="41439" y="121820"/>
                  </a:cubicBezTo>
                  <a:cubicBezTo>
                    <a:pt x="32703" y="121820"/>
                    <a:pt x="26879" y="116222"/>
                    <a:pt x="26879" y="107936"/>
                  </a:cubicBezTo>
                  <a:cubicBezTo>
                    <a:pt x="26879" y="100099"/>
                    <a:pt x="32927" y="94724"/>
                    <a:pt x="41439" y="94724"/>
                  </a:cubicBezTo>
                  <a:close/>
                  <a:moveTo>
                    <a:pt x="41439" y="203109"/>
                  </a:moveTo>
                  <a:cubicBezTo>
                    <a:pt x="77502" y="203109"/>
                    <a:pt x="113565" y="203109"/>
                    <a:pt x="149404" y="203109"/>
                  </a:cubicBezTo>
                  <a:cubicBezTo>
                    <a:pt x="185243" y="203109"/>
                    <a:pt x="221082" y="203109"/>
                    <a:pt x="257145" y="203109"/>
                  </a:cubicBezTo>
                  <a:cubicBezTo>
                    <a:pt x="264537" y="203109"/>
                    <a:pt x="270361" y="208035"/>
                    <a:pt x="271033" y="214753"/>
                  </a:cubicBezTo>
                  <a:cubicBezTo>
                    <a:pt x="271929" y="221695"/>
                    <a:pt x="268121" y="227741"/>
                    <a:pt x="261401" y="229757"/>
                  </a:cubicBezTo>
                  <a:cubicBezTo>
                    <a:pt x="259833" y="230205"/>
                    <a:pt x="258265" y="230429"/>
                    <a:pt x="256473" y="230429"/>
                  </a:cubicBezTo>
                  <a:cubicBezTo>
                    <a:pt x="184795" y="230429"/>
                    <a:pt x="112893" y="230429"/>
                    <a:pt x="41215" y="230429"/>
                  </a:cubicBezTo>
                  <a:cubicBezTo>
                    <a:pt x="32479" y="230429"/>
                    <a:pt x="26655" y="224830"/>
                    <a:pt x="26655" y="216545"/>
                  </a:cubicBezTo>
                  <a:cubicBezTo>
                    <a:pt x="27104" y="208707"/>
                    <a:pt x="32927" y="203109"/>
                    <a:pt x="41439" y="203109"/>
                  </a:cubicBezTo>
                  <a:close/>
                  <a:moveTo>
                    <a:pt x="41887" y="257525"/>
                  </a:moveTo>
                  <a:cubicBezTo>
                    <a:pt x="95198" y="257525"/>
                    <a:pt x="148508" y="257525"/>
                    <a:pt x="202043" y="257525"/>
                  </a:cubicBezTo>
                  <a:cubicBezTo>
                    <a:pt x="211227" y="257525"/>
                    <a:pt x="217050" y="262899"/>
                    <a:pt x="217050" y="271409"/>
                  </a:cubicBezTo>
                  <a:cubicBezTo>
                    <a:pt x="217050" y="279470"/>
                    <a:pt x="211002" y="284845"/>
                    <a:pt x="202043" y="284845"/>
                  </a:cubicBezTo>
                  <a:cubicBezTo>
                    <a:pt x="175388" y="284845"/>
                    <a:pt x="148732" y="284845"/>
                    <a:pt x="122077" y="284845"/>
                  </a:cubicBezTo>
                  <a:cubicBezTo>
                    <a:pt x="95422" y="284845"/>
                    <a:pt x="68766" y="284845"/>
                    <a:pt x="42111" y="284845"/>
                  </a:cubicBezTo>
                  <a:cubicBezTo>
                    <a:pt x="32927" y="284845"/>
                    <a:pt x="27104" y="279470"/>
                    <a:pt x="27104" y="270961"/>
                  </a:cubicBezTo>
                  <a:cubicBezTo>
                    <a:pt x="26879" y="262899"/>
                    <a:pt x="32927" y="257525"/>
                    <a:pt x="41887" y="2575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2" name="Полилиния 631">
              <a:extLst>
                <a:ext uri="{FF2B5EF4-FFF2-40B4-BE49-F238E27FC236}">
                  <a16:creationId xmlns:a16="http://schemas.microsoft.com/office/drawing/2014/main" id="{B7634192-A338-2495-A679-F9F219F6DE65}"/>
                </a:ext>
              </a:extLst>
            </p:cNvPr>
            <p:cNvSpPr/>
            <p:nvPr/>
          </p:nvSpPr>
          <p:spPr>
            <a:xfrm>
              <a:off x="7245314" y="4292558"/>
              <a:ext cx="30966" cy="92642"/>
            </a:xfrm>
            <a:custGeom>
              <a:avLst/>
              <a:gdLst>
                <a:gd name="connsiteX0" fmla="*/ 8736 w 30966"/>
                <a:gd name="connsiteY0" fmla="*/ 1725 h 92642"/>
                <a:gd name="connsiteX1" fmla="*/ 0 w 30966"/>
                <a:gd name="connsiteY1" fmla="*/ 17400 h 92642"/>
                <a:gd name="connsiteX2" fmla="*/ 0 w 30966"/>
                <a:gd name="connsiteY2" fmla="*/ 88611 h 92642"/>
                <a:gd name="connsiteX3" fmla="*/ 224 w 30966"/>
                <a:gd name="connsiteY3" fmla="*/ 92642 h 92642"/>
                <a:gd name="connsiteX4" fmla="*/ 30911 w 30966"/>
                <a:gd name="connsiteY4" fmla="*/ 92642 h 92642"/>
                <a:gd name="connsiteX5" fmla="*/ 30687 w 30966"/>
                <a:gd name="connsiteY5" fmla="*/ 15161 h 92642"/>
                <a:gd name="connsiteX6" fmla="*/ 8736 w 30966"/>
                <a:gd name="connsiteY6" fmla="*/ 1725 h 9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66" h="92642">
                  <a:moveTo>
                    <a:pt x="8736" y="1725"/>
                  </a:moveTo>
                  <a:cubicBezTo>
                    <a:pt x="2240" y="4860"/>
                    <a:pt x="0" y="10458"/>
                    <a:pt x="0" y="17400"/>
                  </a:cubicBezTo>
                  <a:cubicBezTo>
                    <a:pt x="0" y="41137"/>
                    <a:pt x="0" y="64874"/>
                    <a:pt x="0" y="88611"/>
                  </a:cubicBezTo>
                  <a:cubicBezTo>
                    <a:pt x="0" y="89955"/>
                    <a:pt x="224" y="91299"/>
                    <a:pt x="224" y="92642"/>
                  </a:cubicBezTo>
                  <a:cubicBezTo>
                    <a:pt x="10528" y="92642"/>
                    <a:pt x="20383" y="92642"/>
                    <a:pt x="30911" y="92642"/>
                  </a:cubicBezTo>
                  <a:cubicBezTo>
                    <a:pt x="30911" y="66442"/>
                    <a:pt x="31135" y="40689"/>
                    <a:pt x="30687" y="15161"/>
                  </a:cubicBezTo>
                  <a:cubicBezTo>
                    <a:pt x="30463" y="3516"/>
                    <a:pt x="18591" y="-3426"/>
                    <a:pt x="8736" y="17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33" name="Рисунок 2">
            <a:extLst>
              <a:ext uri="{FF2B5EF4-FFF2-40B4-BE49-F238E27FC236}">
                <a16:creationId xmlns:a16="http://schemas.microsoft.com/office/drawing/2014/main" id="{567DD2C2-A142-C910-3D60-344A6431505F}"/>
              </a:ext>
            </a:extLst>
          </p:cNvPr>
          <p:cNvGrpSpPr/>
          <p:nvPr/>
        </p:nvGrpSpPr>
        <p:grpSpPr>
          <a:xfrm>
            <a:off x="10441757" y="3837482"/>
            <a:ext cx="317637" cy="297959"/>
            <a:chOff x="6281243" y="4314437"/>
            <a:chExt cx="402965" cy="378001"/>
          </a:xfrm>
          <a:solidFill>
            <a:schemeClr val="tx2"/>
          </a:solidFill>
        </p:grpSpPr>
        <p:sp>
          <p:nvSpPr>
            <p:cNvPr id="634" name="Полилиния 633">
              <a:extLst>
                <a:ext uri="{FF2B5EF4-FFF2-40B4-BE49-F238E27FC236}">
                  <a16:creationId xmlns:a16="http://schemas.microsoft.com/office/drawing/2014/main" id="{A3A2F961-1BC8-D9B1-4FBF-2E35BCA5C553}"/>
                </a:ext>
              </a:extLst>
            </p:cNvPr>
            <p:cNvSpPr/>
            <p:nvPr/>
          </p:nvSpPr>
          <p:spPr>
            <a:xfrm>
              <a:off x="6332985" y="4314437"/>
              <a:ext cx="351222" cy="54415"/>
            </a:xfrm>
            <a:custGeom>
              <a:avLst/>
              <a:gdLst>
                <a:gd name="connsiteX0" fmla="*/ 350999 w 351222"/>
                <a:gd name="connsiteY0" fmla="*/ 0 h 54415"/>
                <a:gd name="connsiteX1" fmla="*/ 324344 w 351222"/>
                <a:gd name="connsiteY1" fmla="*/ 0 h 54415"/>
                <a:gd name="connsiteX2" fmla="*/ 324344 w 351222"/>
                <a:gd name="connsiteY2" fmla="*/ 12316 h 54415"/>
                <a:gd name="connsiteX3" fmla="*/ 311128 w 351222"/>
                <a:gd name="connsiteY3" fmla="*/ 26648 h 54415"/>
                <a:gd name="connsiteX4" fmla="*/ 297464 w 351222"/>
                <a:gd name="connsiteY4" fmla="*/ 12316 h 54415"/>
                <a:gd name="connsiteX5" fmla="*/ 297464 w 351222"/>
                <a:gd name="connsiteY5" fmla="*/ 224 h 54415"/>
                <a:gd name="connsiteX6" fmla="*/ 270585 w 351222"/>
                <a:gd name="connsiteY6" fmla="*/ 224 h 54415"/>
                <a:gd name="connsiteX7" fmla="*/ 270585 w 351222"/>
                <a:gd name="connsiteY7" fmla="*/ 12988 h 54415"/>
                <a:gd name="connsiteX8" fmla="*/ 257369 w 351222"/>
                <a:gd name="connsiteY8" fmla="*/ 26872 h 54415"/>
                <a:gd name="connsiteX9" fmla="*/ 243706 w 351222"/>
                <a:gd name="connsiteY9" fmla="*/ 12988 h 54415"/>
                <a:gd name="connsiteX10" fmla="*/ 243706 w 351222"/>
                <a:gd name="connsiteY10" fmla="*/ 224 h 54415"/>
                <a:gd name="connsiteX11" fmla="*/ 108189 w 351222"/>
                <a:gd name="connsiteY11" fmla="*/ 224 h 54415"/>
                <a:gd name="connsiteX12" fmla="*/ 108189 w 351222"/>
                <a:gd name="connsiteY12" fmla="*/ 12988 h 54415"/>
                <a:gd name="connsiteX13" fmla="*/ 94525 w 351222"/>
                <a:gd name="connsiteY13" fmla="*/ 26872 h 54415"/>
                <a:gd name="connsiteX14" fmla="*/ 81310 w 351222"/>
                <a:gd name="connsiteY14" fmla="*/ 12988 h 54415"/>
                <a:gd name="connsiteX15" fmla="*/ 81310 w 351222"/>
                <a:gd name="connsiteY15" fmla="*/ 224 h 54415"/>
                <a:gd name="connsiteX16" fmla="*/ 54431 w 351222"/>
                <a:gd name="connsiteY16" fmla="*/ 224 h 54415"/>
                <a:gd name="connsiteX17" fmla="*/ 54431 w 351222"/>
                <a:gd name="connsiteY17" fmla="*/ 12988 h 54415"/>
                <a:gd name="connsiteX18" fmla="*/ 40767 w 351222"/>
                <a:gd name="connsiteY18" fmla="*/ 26872 h 54415"/>
                <a:gd name="connsiteX19" fmla="*/ 27551 w 351222"/>
                <a:gd name="connsiteY19" fmla="*/ 12988 h 54415"/>
                <a:gd name="connsiteX20" fmla="*/ 27551 w 351222"/>
                <a:gd name="connsiteY20" fmla="*/ 224 h 54415"/>
                <a:gd name="connsiteX21" fmla="*/ 0 w 351222"/>
                <a:gd name="connsiteY21" fmla="*/ 224 h 54415"/>
                <a:gd name="connsiteX22" fmla="*/ 0 w 351222"/>
                <a:gd name="connsiteY22" fmla="*/ 54416 h 54415"/>
                <a:gd name="connsiteX23" fmla="*/ 351223 w 351222"/>
                <a:gd name="connsiteY23" fmla="*/ 54416 h 54415"/>
                <a:gd name="connsiteX24" fmla="*/ 350999 w 351222"/>
                <a:gd name="connsiteY24" fmla="*/ 0 h 5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1222" h="54415">
                  <a:moveTo>
                    <a:pt x="350999" y="0"/>
                  </a:moveTo>
                  <a:cubicBezTo>
                    <a:pt x="342039" y="0"/>
                    <a:pt x="333303" y="0"/>
                    <a:pt x="324344" y="0"/>
                  </a:cubicBezTo>
                  <a:cubicBezTo>
                    <a:pt x="324344" y="4255"/>
                    <a:pt x="324344" y="8285"/>
                    <a:pt x="324344" y="12316"/>
                  </a:cubicBezTo>
                  <a:cubicBezTo>
                    <a:pt x="324344" y="20826"/>
                    <a:pt x="318967" y="26648"/>
                    <a:pt x="311128" y="26648"/>
                  </a:cubicBezTo>
                  <a:cubicBezTo>
                    <a:pt x="303064" y="26648"/>
                    <a:pt x="297464" y="20826"/>
                    <a:pt x="297464" y="12316"/>
                  </a:cubicBezTo>
                  <a:cubicBezTo>
                    <a:pt x="297464" y="8285"/>
                    <a:pt x="297464" y="4031"/>
                    <a:pt x="297464" y="224"/>
                  </a:cubicBezTo>
                  <a:cubicBezTo>
                    <a:pt x="288056" y="224"/>
                    <a:pt x="279545" y="224"/>
                    <a:pt x="270585" y="224"/>
                  </a:cubicBezTo>
                  <a:cubicBezTo>
                    <a:pt x="270585" y="4703"/>
                    <a:pt x="270585" y="8734"/>
                    <a:pt x="270585" y="12988"/>
                  </a:cubicBezTo>
                  <a:cubicBezTo>
                    <a:pt x="270585" y="21050"/>
                    <a:pt x="264985" y="26872"/>
                    <a:pt x="257369" y="26872"/>
                  </a:cubicBezTo>
                  <a:cubicBezTo>
                    <a:pt x="249529" y="26872"/>
                    <a:pt x="243706" y="21050"/>
                    <a:pt x="243706" y="12988"/>
                  </a:cubicBezTo>
                  <a:cubicBezTo>
                    <a:pt x="243706" y="8734"/>
                    <a:pt x="243706" y="4479"/>
                    <a:pt x="243706" y="224"/>
                  </a:cubicBezTo>
                  <a:cubicBezTo>
                    <a:pt x="198235" y="224"/>
                    <a:pt x="153436" y="224"/>
                    <a:pt x="108189" y="224"/>
                  </a:cubicBezTo>
                  <a:cubicBezTo>
                    <a:pt x="108189" y="4703"/>
                    <a:pt x="108189" y="8734"/>
                    <a:pt x="108189" y="12988"/>
                  </a:cubicBezTo>
                  <a:cubicBezTo>
                    <a:pt x="108189" y="21274"/>
                    <a:pt x="102365" y="27096"/>
                    <a:pt x="94525" y="26872"/>
                  </a:cubicBezTo>
                  <a:cubicBezTo>
                    <a:pt x="86910" y="26872"/>
                    <a:pt x="81310" y="21050"/>
                    <a:pt x="81310" y="12988"/>
                  </a:cubicBezTo>
                  <a:cubicBezTo>
                    <a:pt x="81310" y="8734"/>
                    <a:pt x="81310" y="4479"/>
                    <a:pt x="81310" y="224"/>
                  </a:cubicBezTo>
                  <a:cubicBezTo>
                    <a:pt x="72126" y="224"/>
                    <a:pt x="63390" y="224"/>
                    <a:pt x="54431" y="224"/>
                  </a:cubicBezTo>
                  <a:cubicBezTo>
                    <a:pt x="54431" y="4479"/>
                    <a:pt x="54431" y="8734"/>
                    <a:pt x="54431" y="12988"/>
                  </a:cubicBezTo>
                  <a:cubicBezTo>
                    <a:pt x="54431" y="21274"/>
                    <a:pt x="48607" y="27096"/>
                    <a:pt x="40767" y="26872"/>
                  </a:cubicBezTo>
                  <a:cubicBezTo>
                    <a:pt x="33151" y="26872"/>
                    <a:pt x="27551" y="21050"/>
                    <a:pt x="27551" y="12988"/>
                  </a:cubicBezTo>
                  <a:cubicBezTo>
                    <a:pt x="27551" y="8734"/>
                    <a:pt x="27551" y="4479"/>
                    <a:pt x="27551" y="224"/>
                  </a:cubicBezTo>
                  <a:cubicBezTo>
                    <a:pt x="17920" y="224"/>
                    <a:pt x="9183" y="224"/>
                    <a:pt x="0" y="224"/>
                  </a:cubicBezTo>
                  <a:cubicBezTo>
                    <a:pt x="0" y="18363"/>
                    <a:pt x="0" y="36277"/>
                    <a:pt x="0" y="54416"/>
                  </a:cubicBezTo>
                  <a:cubicBezTo>
                    <a:pt x="117373" y="54416"/>
                    <a:pt x="234298" y="54416"/>
                    <a:pt x="351223" y="54416"/>
                  </a:cubicBezTo>
                  <a:cubicBezTo>
                    <a:pt x="350999" y="35830"/>
                    <a:pt x="350999" y="18139"/>
                    <a:pt x="350999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5" name="Полилиния 634">
              <a:extLst>
                <a:ext uri="{FF2B5EF4-FFF2-40B4-BE49-F238E27FC236}">
                  <a16:creationId xmlns:a16="http://schemas.microsoft.com/office/drawing/2014/main" id="{DC5F9C33-6AC0-96A0-E2C9-E9997EED2C82}"/>
                </a:ext>
              </a:extLst>
            </p:cNvPr>
            <p:cNvSpPr/>
            <p:nvPr/>
          </p:nvSpPr>
          <p:spPr>
            <a:xfrm>
              <a:off x="6281243" y="4610703"/>
              <a:ext cx="307096" cy="27130"/>
            </a:xfrm>
            <a:custGeom>
              <a:avLst/>
              <a:gdLst>
                <a:gd name="connsiteX0" fmla="*/ 307096 w 307096"/>
                <a:gd name="connsiteY0" fmla="*/ 26872 h 27130"/>
                <a:gd name="connsiteX1" fmla="*/ 297912 w 307096"/>
                <a:gd name="connsiteY1" fmla="*/ 4926 h 27130"/>
                <a:gd name="connsiteX2" fmla="*/ 291192 w 307096"/>
                <a:gd name="connsiteY2" fmla="*/ 0 h 27130"/>
                <a:gd name="connsiteX3" fmla="*/ 5376 w 307096"/>
                <a:gd name="connsiteY3" fmla="*/ 0 h 27130"/>
                <a:gd name="connsiteX4" fmla="*/ 0 w 307096"/>
                <a:gd name="connsiteY4" fmla="*/ 0 h 27130"/>
                <a:gd name="connsiteX5" fmla="*/ 38527 w 307096"/>
                <a:gd name="connsiteY5" fmla="*/ 26872 h 27130"/>
                <a:gd name="connsiteX6" fmla="*/ 304632 w 307096"/>
                <a:gd name="connsiteY6" fmla="*/ 26872 h 27130"/>
                <a:gd name="connsiteX7" fmla="*/ 307096 w 307096"/>
                <a:gd name="connsiteY7" fmla="*/ 26872 h 2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096" h="27130">
                  <a:moveTo>
                    <a:pt x="307096" y="26872"/>
                  </a:moveTo>
                  <a:cubicBezTo>
                    <a:pt x="303960" y="19482"/>
                    <a:pt x="300376" y="12316"/>
                    <a:pt x="297912" y="4926"/>
                  </a:cubicBezTo>
                  <a:cubicBezTo>
                    <a:pt x="296569" y="1120"/>
                    <a:pt x="295000" y="0"/>
                    <a:pt x="291192" y="0"/>
                  </a:cubicBezTo>
                  <a:cubicBezTo>
                    <a:pt x="195995" y="224"/>
                    <a:pt x="100797" y="0"/>
                    <a:pt x="5376" y="0"/>
                  </a:cubicBezTo>
                  <a:cubicBezTo>
                    <a:pt x="3808" y="0"/>
                    <a:pt x="2016" y="0"/>
                    <a:pt x="0" y="0"/>
                  </a:cubicBezTo>
                  <a:cubicBezTo>
                    <a:pt x="5152" y="16123"/>
                    <a:pt x="20607" y="26872"/>
                    <a:pt x="38527" y="26872"/>
                  </a:cubicBezTo>
                  <a:cubicBezTo>
                    <a:pt x="127229" y="26872"/>
                    <a:pt x="215931" y="26872"/>
                    <a:pt x="304632" y="26872"/>
                  </a:cubicBezTo>
                  <a:cubicBezTo>
                    <a:pt x="305752" y="27320"/>
                    <a:pt x="306872" y="27096"/>
                    <a:pt x="307096" y="2687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6" name="Полилиния 635">
              <a:extLst>
                <a:ext uri="{FF2B5EF4-FFF2-40B4-BE49-F238E27FC236}">
                  <a16:creationId xmlns:a16="http://schemas.microsoft.com/office/drawing/2014/main" id="{D736AC83-0DDE-CCDB-ECE2-4F43435CF8EA}"/>
                </a:ext>
              </a:extLst>
            </p:cNvPr>
            <p:cNvSpPr/>
            <p:nvPr/>
          </p:nvSpPr>
          <p:spPr>
            <a:xfrm>
              <a:off x="6332985" y="4651683"/>
              <a:ext cx="350998" cy="40755"/>
            </a:xfrm>
            <a:custGeom>
              <a:avLst/>
              <a:gdLst>
                <a:gd name="connsiteX0" fmla="*/ 5376 w 350998"/>
                <a:gd name="connsiteY0" fmla="*/ 13212 h 40755"/>
                <a:gd name="connsiteX1" fmla="*/ 0 w 350998"/>
                <a:gd name="connsiteY1" fmla="*/ 13212 h 40755"/>
                <a:gd name="connsiteX2" fmla="*/ 0 w 350998"/>
                <a:gd name="connsiteY2" fmla="*/ 40756 h 40755"/>
                <a:gd name="connsiteX3" fmla="*/ 350999 w 350998"/>
                <a:gd name="connsiteY3" fmla="*/ 40756 h 40755"/>
                <a:gd name="connsiteX4" fmla="*/ 350999 w 350998"/>
                <a:gd name="connsiteY4" fmla="*/ 0 h 40755"/>
                <a:gd name="connsiteX5" fmla="*/ 300376 w 350998"/>
                <a:gd name="connsiteY5" fmla="*/ 13436 h 40755"/>
                <a:gd name="connsiteX6" fmla="*/ 5376 w 350998"/>
                <a:gd name="connsiteY6" fmla="*/ 13212 h 4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998" h="40755">
                  <a:moveTo>
                    <a:pt x="5376" y="13212"/>
                  </a:moveTo>
                  <a:cubicBezTo>
                    <a:pt x="3584" y="13212"/>
                    <a:pt x="1568" y="13212"/>
                    <a:pt x="0" y="13212"/>
                  </a:cubicBezTo>
                  <a:cubicBezTo>
                    <a:pt x="0" y="22841"/>
                    <a:pt x="0" y="31799"/>
                    <a:pt x="0" y="40756"/>
                  </a:cubicBezTo>
                  <a:cubicBezTo>
                    <a:pt x="117149" y="40756"/>
                    <a:pt x="234074" y="40756"/>
                    <a:pt x="350999" y="40756"/>
                  </a:cubicBezTo>
                  <a:cubicBezTo>
                    <a:pt x="350999" y="27320"/>
                    <a:pt x="350999" y="14108"/>
                    <a:pt x="350999" y="0"/>
                  </a:cubicBezTo>
                  <a:cubicBezTo>
                    <a:pt x="335543" y="11644"/>
                    <a:pt x="318520" y="13436"/>
                    <a:pt x="300376" y="13436"/>
                  </a:cubicBezTo>
                  <a:cubicBezTo>
                    <a:pt x="202043" y="12988"/>
                    <a:pt x="103709" y="13212"/>
                    <a:pt x="5376" y="1321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7" name="Полилиния 636">
              <a:extLst>
                <a:ext uri="{FF2B5EF4-FFF2-40B4-BE49-F238E27FC236}">
                  <a16:creationId xmlns:a16="http://schemas.microsoft.com/office/drawing/2014/main" id="{B6D92919-3159-97E1-F19B-93590467CDF6}"/>
                </a:ext>
              </a:extLst>
            </p:cNvPr>
            <p:cNvSpPr/>
            <p:nvPr/>
          </p:nvSpPr>
          <p:spPr>
            <a:xfrm>
              <a:off x="6332761" y="4395949"/>
              <a:ext cx="351222" cy="241732"/>
            </a:xfrm>
            <a:custGeom>
              <a:avLst/>
              <a:gdLst>
                <a:gd name="connsiteX0" fmla="*/ 0 w 351222"/>
                <a:gd name="connsiteY0" fmla="*/ 188105 h 241732"/>
                <a:gd name="connsiteX1" fmla="*/ 6272 w 351222"/>
                <a:gd name="connsiteY1" fmla="*/ 188105 h 241732"/>
                <a:gd name="connsiteX2" fmla="*/ 254681 w 351222"/>
                <a:gd name="connsiteY2" fmla="*/ 188105 h 241732"/>
                <a:gd name="connsiteX3" fmla="*/ 270585 w 351222"/>
                <a:gd name="connsiteY3" fmla="*/ 202884 h 241732"/>
                <a:gd name="connsiteX4" fmla="*/ 322328 w 351222"/>
                <a:gd name="connsiteY4" fmla="*/ 240058 h 241732"/>
                <a:gd name="connsiteX5" fmla="*/ 351223 w 351222"/>
                <a:gd name="connsiteY5" fmla="*/ 199750 h 241732"/>
                <a:gd name="connsiteX6" fmla="*/ 351223 w 351222"/>
                <a:gd name="connsiteY6" fmla="*/ 3359 h 241732"/>
                <a:gd name="connsiteX7" fmla="*/ 351223 w 351222"/>
                <a:gd name="connsiteY7" fmla="*/ 0 h 241732"/>
                <a:gd name="connsiteX8" fmla="*/ 0 w 351222"/>
                <a:gd name="connsiteY8" fmla="*/ 0 h 241732"/>
                <a:gd name="connsiteX9" fmla="*/ 0 w 351222"/>
                <a:gd name="connsiteY9" fmla="*/ 188105 h 241732"/>
                <a:gd name="connsiteX10" fmla="*/ 257370 w 351222"/>
                <a:gd name="connsiteY10" fmla="*/ 26872 h 241732"/>
                <a:gd name="connsiteX11" fmla="*/ 284249 w 351222"/>
                <a:gd name="connsiteY11" fmla="*/ 26872 h 241732"/>
                <a:gd name="connsiteX12" fmla="*/ 297689 w 351222"/>
                <a:gd name="connsiteY12" fmla="*/ 40084 h 241732"/>
                <a:gd name="connsiteX13" fmla="*/ 284025 w 351222"/>
                <a:gd name="connsiteY13" fmla="*/ 53744 h 241732"/>
                <a:gd name="connsiteX14" fmla="*/ 271033 w 351222"/>
                <a:gd name="connsiteY14" fmla="*/ 53744 h 241732"/>
                <a:gd name="connsiteX15" fmla="*/ 257145 w 351222"/>
                <a:gd name="connsiteY15" fmla="*/ 53744 h 241732"/>
                <a:gd name="connsiteX16" fmla="*/ 243706 w 351222"/>
                <a:gd name="connsiteY16" fmla="*/ 40532 h 241732"/>
                <a:gd name="connsiteX17" fmla="*/ 257370 w 351222"/>
                <a:gd name="connsiteY17" fmla="*/ 26872 h 241732"/>
                <a:gd name="connsiteX18" fmla="*/ 256697 w 351222"/>
                <a:gd name="connsiteY18" fmla="*/ 80616 h 241732"/>
                <a:gd name="connsiteX19" fmla="*/ 284473 w 351222"/>
                <a:gd name="connsiteY19" fmla="*/ 80616 h 241732"/>
                <a:gd name="connsiteX20" fmla="*/ 297689 w 351222"/>
                <a:gd name="connsiteY20" fmla="*/ 94276 h 241732"/>
                <a:gd name="connsiteX21" fmla="*/ 284697 w 351222"/>
                <a:gd name="connsiteY21" fmla="*/ 107489 h 241732"/>
                <a:gd name="connsiteX22" fmla="*/ 270809 w 351222"/>
                <a:gd name="connsiteY22" fmla="*/ 107489 h 241732"/>
                <a:gd name="connsiteX23" fmla="*/ 256921 w 351222"/>
                <a:gd name="connsiteY23" fmla="*/ 107489 h 241732"/>
                <a:gd name="connsiteX24" fmla="*/ 243706 w 351222"/>
                <a:gd name="connsiteY24" fmla="*/ 93828 h 241732"/>
                <a:gd name="connsiteX25" fmla="*/ 256697 w 351222"/>
                <a:gd name="connsiteY25" fmla="*/ 80616 h 241732"/>
                <a:gd name="connsiteX26" fmla="*/ 256697 w 351222"/>
                <a:gd name="connsiteY26" fmla="*/ 134361 h 241732"/>
                <a:gd name="connsiteX27" fmla="*/ 284473 w 351222"/>
                <a:gd name="connsiteY27" fmla="*/ 134361 h 241732"/>
                <a:gd name="connsiteX28" fmla="*/ 297464 w 351222"/>
                <a:gd name="connsiteY28" fmla="*/ 147573 h 241732"/>
                <a:gd name="connsiteX29" fmla="*/ 284473 w 351222"/>
                <a:gd name="connsiteY29" fmla="*/ 161233 h 241732"/>
                <a:gd name="connsiteX30" fmla="*/ 270585 w 351222"/>
                <a:gd name="connsiteY30" fmla="*/ 161233 h 241732"/>
                <a:gd name="connsiteX31" fmla="*/ 256697 w 351222"/>
                <a:gd name="connsiteY31" fmla="*/ 161233 h 241732"/>
                <a:gd name="connsiteX32" fmla="*/ 243706 w 351222"/>
                <a:gd name="connsiteY32" fmla="*/ 147573 h 241732"/>
                <a:gd name="connsiteX33" fmla="*/ 256697 w 351222"/>
                <a:gd name="connsiteY33" fmla="*/ 134361 h 241732"/>
                <a:gd name="connsiteX34" fmla="*/ 161724 w 351222"/>
                <a:gd name="connsiteY34" fmla="*/ 26872 h 241732"/>
                <a:gd name="connsiteX35" fmla="*/ 190395 w 351222"/>
                <a:gd name="connsiteY35" fmla="*/ 26872 h 241732"/>
                <a:gd name="connsiteX36" fmla="*/ 203387 w 351222"/>
                <a:gd name="connsiteY36" fmla="*/ 40084 h 241732"/>
                <a:gd name="connsiteX37" fmla="*/ 190395 w 351222"/>
                <a:gd name="connsiteY37" fmla="*/ 53744 h 241732"/>
                <a:gd name="connsiteX38" fmla="*/ 176060 w 351222"/>
                <a:gd name="connsiteY38" fmla="*/ 53744 h 241732"/>
                <a:gd name="connsiteX39" fmla="*/ 161724 w 351222"/>
                <a:gd name="connsiteY39" fmla="*/ 53744 h 241732"/>
                <a:gd name="connsiteX40" fmla="*/ 148732 w 351222"/>
                <a:gd name="connsiteY40" fmla="*/ 40084 h 241732"/>
                <a:gd name="connsiteX41" fmla="*/ 161724 w 351222"/>
                <a:gd name="connsiteY41" fmla="*/ 26872 h 241732"/>
                <a:gd name="connsiteX42" fmla="*/ 161724 w 351222"/>
                <a:gd name="connsiteY42" fmla="*/ 80616 h 241732"/>
                <a:gd name="connsiteX43" fmla="*/ 190395 w 351222"/>
                <a:gd name="connsiteY43" fmla="*/ 80616 h 241732"/>
                <a:gd name="connsiteX44" fmla="*/ 203387 w 351222"/>
                <a:gd name="connsiteY44" fmla="*/ 93828 h 241732"/>
                <a:gd name="connsiteX45" fmla="*/ 190395 w 351222"/>
                <a:gd name="connsiteY45" fmla="*/ 107489 h 241732"/>
                <a:gd name="connsiteX46" fmla="*/ 176060 w 351222"/>
                <a:gd name="connsiteY46" fmla="*/ 107489 h 241732"/>
                <a:gd name="connsiteX47" fmla="*/ 161724 w 351222"/>
                <a:gd name="connsiteY47" fmla="*/ 107489 h 241732"/>
                <a:gd name="connsiteX48" fmla="*/ 148732 w 351222"/>
                <a:gd name="connsiteY48" fmla="*/ 93828 h 241732"/>
                <a:gd name="connsiteX49" fmla="*/ 161724 w 351222"/>
                <a:gd name="connsiteY49" fmla="*/ 80616 h 241732"/>
                <a:gd name="connsiteX50" fmla="*/ 161724 w 351222"/>
                <a:gd name="connsiteY50" fmla="*/ 134361 h 241732"/>
                <a:gd name="connsiteX51" fmla="*/ 189947 w 351222"/>
                <a:gd name="connsiteY51" fmla="*/ 134361 h 241732"/>
                <a:gd name="connsiteX52" fmla="*/ 203163 w 351222"/>
                <a:gd name="connsiteY52" fmla="*/ 147797 h 241732"/>
                <a:gd name="connsiteX53" fmla="*/ 189947 w 351222"/>
                <a:gd name="connsiteY53" fmla="*/ 161233 h 241732"/>
                <a:gd name="connsiteX54" fmla="*/ 175612 w 351222"/>
                <a:gd name="connsiteY54" fmla="*/ 161233 h 241732"/>
                <a:gd name="connsiteX55" fmla="*/ 161724 w 351222"/>
                <a:gd name="connsiteY55" fmla="*/ 161233 h 241732"/>
                <a:gd name="connsiteX56" fmla="*/ 148508 w 351222"/>
                <a:gd name="connsiteY56" fmla="*/ 147797 h 241732"/>
                <a:gd name="connsiteX57" fmla="*/ 161724 w 351222"/>
                <a:gd name="connsiteY57" fmla="*/ 134361 h 241732"/>
                <a:gd name="connsiteX58" fmla="*/ 67422 w 351222"/>
                <a:gd name="connsiteY58" fmla="*/ 26872 h 241732"/>
                <a:gd name="connsiteX59" fmla="*/ 81310 w 351222"/>
                <a:gd name="connsiteY59" fmla="*/ 26872 h 241732"/>
                <a:gd name="connsiteX60" fmla="*/ 95198 w 351222"/>
                <a:gd name="connsiteY60" fmla="*/ 26872 h 241732"/>
                <a:gd name="connsiteX61" fmla="*/ 108189 w 351222"/>
                <a:gd name="connsiteY61" fmla="*/ 40532 h 241732"/>
                <a:gd name="connsiteX62" fmla="*/ 95198 w 351222"/>
                <a:gd name="connsiteY62" fmla="*/ 53744 h 241732"/>
                <a:gd name="connsiteX63" fmla="*/ 67422 w 351222"/>
                <a:gd name="connsiteY63" fmla="*/ 53744 h 241732"/>
                <a:gd name="connsiteX64" fmla="*/ 54431 w 351222"/>
                <a:gd name="connsiteY64" fmla="*/ 40084 h 241732"/>
                <a:gd name="connsiteX65" fmla="*/ 67422 w 351222"/>
                <a:gd name="connsiteY65" fmla="*/ 26872 h 241732"/>
                <a:gd name="connsiteX66" fmla="*/ 67646 w 351222"/>
                <a:gd name="connsiteY66" fmla="*/ 80616 h 241732"/>
                <a:gd name="connsiteX67" fmla="*/ 94974 w 351222"/>
                <a:gd name="connsiteY67" fmla="*/ 80616 h 241732"/>
                <a:gd name="connsiteX68" fmla="*/ 108189 w 351222"/>
                <a:gd name="connsiteY68" fmla="*/ 94053 h 241732"/>
                <a:gd name="connsiteX69" fmla="*/ 94974 w 351222"/>
                <a:gd name="connsiteY69" fmla="*/ 107489 h 241732"/>
                <a:gd name="connsiteX70" fmla="*/ 81086 w 351222"/>
                <a:gd name="connsiteY70" fmla="*/ 107489 h 241732"/>
                <a:gd name="connsiteX71" fmla="*/ 67646 w 351222"/>
                <a:gd name="connsiteY71" fmla="*/ 107489 h 241732"/>
                <a:gd name="connsiteX72" fmla="*/ 54431 w 351222"/>
                <a:gd name="connsiteY72" fmla="*/ 94053 h 241732"/>
                <a:gd name="connsiteX73" fmla="*/ 67646 w 351222"/>
                <a:gd name="connsiteY73" fmla="*/ 80616 h 241732"/>
                <a:gd name="connsiteX74" fmla="*/ 67422 w 351222"/>
                <a:gd name="connsiteY74" fmla="*/ 134361 h 241732"/>
                <a:gd name="connsiteX75" fmla="*/ 95198 w 351222"/>
                <a:gd name="connsiteY75" fmla="*/ 134361 h 241732"/>
                <a:gd name="connsiteX76" fmla="*/ 108189 w 351222"/>
                <a:gd name="connsiteY76" fmla="*/ 147573 h 241732"/>
                <a:gd name="connsiteX77" fmla="*/ 95198 w 351222"/>
                <a:gd name="connsiteY77" fmla="*/ 161233 h 241732"/>
                <a:gd name="connsiteX78" fmla="*/ 80862 w 351222"/>
                <a:gd name="connsiteY78" fmla="*/ 161233 h 241732"/>
                <a:gd name="connsiteX79" fmla="*/ 67422 w 351222"/>
                <a:gd name="connsiteY79" fmla="*/ 161233 h 241732"/>
                <a:gd name="connsiteX80" fmla="*/ 54431 w 351222"/>
                <a:gd name="connsiteY80" fmla="*/ 147573 h 241732"/>
                <a:gd name="connsiteX81" fmla="*/ 67422 w 351222"/>
                <a:gd name="connsiteY81" fmla="*/ 134361 h 24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51222" h="241732">
                  <a:moveTo>
                    <a:pt x="0" y="188105"/>
                  </a:moveTo>
                  <a:cubicBezTo>
                    <a:pt x="2240" y="188105"/>
                    <a:pt x="4256" y="188105"/>
                    <a:pt x="6272" y="188105"/>
                  </a:cubicBezTo>
                  <a:cubicBezTo>
                    <a:pt x="89150" y="188105"/>
                    <a:pt x="171803" y="188105"/>
                    <a:pt x="254681" y="188105"/>
                  </a:cubicBezTo>
                  <a:cubicBezTo>
                    <a:pt x="265209" y="188105"/>
                    <a:pt x="270137" y="192584"/>
                    <a:pt x="270585" y="202884"/>
                  </a:cubicBezTo>
                  <a:cubicBezTo>
                    <a:pt x="272153" y="229533"/>
                    <a:pt x="297016" y="247448"/>
                    <a:pt x="322328" y="240058"/>
                  </a:cubicBezTo>
                  <a:cubicBezTo>
                    <a:pt x="339575" y="235131"/>
                    <a:pt x="351223" y="219232"/>
                    <a:pt x="351223" y="199750"/>
                  </a:cubicBezTo>
                  <a:cubicBezTo>
                    <a:pt x="351223" y="134361"/>
                    <a:pt x="351223" y="68748"/>
                    <a:pt x="351223" y="3359"/>
                  </a:cubicBezTo>
                  <a:cubicBezTo>
                    <a:pt x="351223" y="2239"/>
                    <a:pt x="351223" y="1344"/>
                    <a:pt x="351223" y="0"/>
                  </a:cubicBezTo>
                  <a:cubicBezTo>
                    <a:pt x="233626" y="0"/>
                    <a:pt x="116701" y="0"/>
                    <a:pt x="0" y="0"/>
                  </a:cubicBezTo>
                  <a:cubicBezTo>
                    <a:pt x="0" y="62926"/>
                    <a:pt x="0" y="125627"/>
                    <a:pt x="0" y="188105"/>
                  </a:cubicBezTo>
                  <a:close/>
                  <a:moveTo>
                    <a:pt x="257370" y="26872"/>
                  </a:moveTo>
                  <a:cubicBezTo>
                    <a:pt x="266329" y="26872"/>
                    <a:pt x="275289" y="26872"/>
                    <a:pt x="284249" y="26872"/>
                  </a:cubicBezTo>
                  <a:cubicBezTo>
                    <a:pt x="291864" y="26872"/>
                    <a:pt x="297464" y="32694"/>
                    <a:pt x="297689" y="40084"/>
                  </a:cubicBezTo>
                  <a:cubicBezTo>
                    <a:pt x="297689" y="47698"/>
                    <a:pt x="292089" y="53520"/>
                    <a:pt x="284025" y="53744"/>
                  </a:cubicBezTo>
                  <a:cubicBezTo>
                    <a:pt x="279769" y="53744"/>
                    <a:pt x="275289" y="53744"/>
                    <a:pt x="271033" y="53744"/>
                  </a:cubicBezTo>
                  <a:cubicBezTo>
                    <a:pt x="266329" y="53744"/>
                    <a:pt x="261849" y="53744"/>
                    <a:pt x="257145" y="53744"/>
                  </a:cubicBezTo>
                  <a:cubicBezTo>
                    <a:pt x="249530" y="53520"/>
                    <a:pt x="243930" y="47922"/>
                    <a:pt x="243706" y="40532"/>
                  </a:cubicBezTo>
                  <a:cubicBezTo>
                    <a:pt x="243706" y="32694"/>
                    <a:pt x="249530" y="26872"/>
                    <a:pt x="257370" y="26872"/>
                  </a:cubicBezTo>
                  <a:close/>
                  <a:moveTo>
                    <a:pt x="256697" y="80616"/>
                  </a:moveTo>
                  <a:cubicBezTo>
                    <a:pt x="265881" y="80392"/>
                    <a:pt x="275289" y="80392"/>
                    <a:pt x="284473" y="80616"/>
                  </a:cubicBezTo>
                  <a:cubicBezTo>
                    <a:pt x="292089" y="80616"/>
                    <a:pt x="297689" y="86663"/>
                    <a:pt x="297689" y="94276"/>
                  </a:cubicBezTo>
                  <a:cubicBezTo>
                    <a:pt x="297689" y="101442"/>
                    <a:pt x="292089" y="107264"/>
                    <a:pt x="284697" y="107489"/>
                  </a:cubicBezTo>
                  <a:cubicBezTo>
                    <a:pt x="279993" y="107713"/>
                    <a:pt x="275513" y="107489"/>
                    <a:pt x="270809" y="107489"/>
                  </a:cubicBezTo>
                  <a:cubicBezTo>
                    <a:pt x="266105" y="107489"/>
                    <a:pt x="261625" y="107489"/>
                    <a:pt x="256921" y="107489"/>
                  </a:cubicBezTo>
                  <a:cubicBezTo>
                    <a:pt x="249306" y="107264"/>
                    <a:pt x="243706" y="101442"/>
                    <a:pt x="243706" y="93828"/>
                  </a:cubicBezTo>
                  <a:cubicBezTo>
                    <a:pt x="243706" y="86663"/>
                    <a:pt x="249306" y="80616"/>
                    <a:pt x="256697" y="80616"/>
                  </a:cubicBezTo>
                  <a:close/>
                  <a:moveTo>
                    <a:pt x="256697" y="134361"/>
                  </a:moveTo>
                  <a:cubicBezTo>
                    <a:pt x="265881" y="134137"/>
                    <a:pt x="275289" y="134137"/>
                    <a:pt x="284473" y="134361"/>
                  </a:cubicBezTo>
                  <a:cubicBezTo>
                    <a:pt x="291864" y="134361"/>
                    <a:pt x="297464" y="140407"/>
                    <a:pt x="297464" y="147573"/>
                  </a:cubicBezTo>
                  <a:cubicBezTo>
                    <a:pt x="297464" y="155187"/>
                    <a:pt x="291864" y="161009"/>
                    <a:pt x="284473" y="161233"/>
                  </a:cubicBezTo>
                  <a:cubicBezTo>
                    <a:pt x="279769" y="161457"/>
                    <a:pt x="275289" y="161233"/>
                    <a:pt x="270585" y="161233"/>
                  </a:cubicBezTo>
                  <a:cubicBezTo>
                    <a:pt x="265881" y="161233"/>
                    <a:pt x="261401" y="161233"/>
                    <a:pt x="256697" y="161233"/>
                  </a:cubicBezTo>
                  <a:cubicBezTo>
                    <a:pt x="249306" y="161009"/>
                    <a:pt x="243706" y="155187"/>
                    <a:pt x="243706" y="147573"/>
                  </a:cubicBezTo>
                  <a:cubicBezTo>
                    <a:pt x="243930" y="140407"/>
                    <a:pt x="249530" y="134585"/>
                    <a:pt x="256697" y="134361"/>
                  </a:cubicBezTo>
                  <a:close/>
                  <a:moveTo>
                    <a:pt x="161724" y="26872"/>
                  </a:moveTo>
                  <a:cubicBezTo>
                    <a:pt x="171356" y="26648"/>
                    <a:pt x="180763" y="26648"/>
                    <a:pt x="190395" y="26872"/>
                  </a:cubicBezTo>
                  <a:cubicBezTo>
                    <a:pt x="197787" y="26872"/>
                    <a:pt x="203387" y="32694"/>
                    <a:pt x="203387" y="40084"/>
                  </a:cubicBezTo>
                  <a:cubicBezTo>
                    <a:pt x="203387" y="47698"/>
                    <a:pt x="197787" y="53520"/>
                    <a:pt x="190395" y="53744"/>
                  </a:cubicBezTo>
                  <a:cubicBezTo>
                    <a:pt x="185691" y="53968"/>
                    <a:pt x="180763" y="53744"/>
                    <a:pt x="176060" y="53744"/>
                  </a:cubicBezTo>
                  <a:cubicBezTo>
                    <a:pt x="171356" y="53744"/>
                    <a:pt x="166428" y="53744"/>
                    <a:pt x="161724" y="53744"/>
                  </a:cubicBezTo>
                  <a:cubicBezTo>
                    <a:pt x="154108" y="53520"/>
                    <a:pt x="148508" y="47698"/>
                    <a:pt x="148732" y="40084"/>
                  </a:cubicBezTo>
                  <a:cubicBezTo>
                    <a:pt x="148732" y="32694"/>
                    <a:pt x="154332" y="26872"/>
                    <a:pt x="161724" y="26872"/>
                  </a:cubicBezTo>
                  <a:close/>
                  <a:moveTo>
                    <a:pt x="161724" y="80616"/>
                  </a:moveTo>
                  <a:cubicBezTo>
                    <a:pt x="171356" y="80392"/>
                    <a:pt x="180763" y="80392"/>
                    <a:pt x="190395" y="80616"/>
                  </a:cubicBezTo>
                  <a:cubicBezTo>
                    <a:pt x="197787" y="80840"/>
                    <a:pt x="203387" y="86663"/>
                    <a:pt x="203387" y="93828"/>
                  </a:cubicBezTo>
                  <a:cubicBezTo>
                    <a:pt x="203387" y="101218"/>
                    <a:pt x="197787" y="107264"/>
                    <a:pt x="190395" y="107489"/>
                  </a:cubicBezTo>
                  <a:cubicBezTo>
                    <a:pt x="185691" y="107713"/>
                    <a:pt x="180763" y="107489"/>
                    <a:pt x="176060" y="107489"/>
                  </a:cubicBezTo>
                  <a:cubicBezTo>
                    <a:pt x="171356" y="107489"/>
                    <a:pt x="166428" y="107489"/>
                    <a:pt x="161724" y="107489"/>
                  </a:cubicBezTo>
                  <a:cubicBezTo>
                    <a:pt x="154332" y="107264"/>
                    <a:pt x="148732" y="101218"/>
                    <a:pt x="148732" y="93828"/>
                  </a:cubicBezTo>
                  <a:cubicBezTo>
                    <a:pt x="148732" y="86439"/>
                    <a:pt x="154332" y="80616"/>
                    <a:pt x="161724" y="80616"/>
                  </a:cubicBezTo>
                  <a:close/>
                  <a:moveTo>
                    <a:pt x="161724" y="134361"/>
                  </a:moveTo>
                  <a:cubicBezTo>
                    <a:pt x="171132" y="134137"/>
                    <a:pt x="180539" y="134361"/>
                    <a:pt x="189947" y="134361"/>
                  </a:cubicBezTo>
                  <a:cubicBezTo>
                    <a:pt x="197563" y="134361"/>
                    <a:pt x="203163" y="140183"/>
                    <a:pt x="203163" y="147797"/>
                  </a:cubicBezTo>
                  <a:cubicBezTo>
                    <a:pt x="203163" y="155187"/>
                    <a:pt x="197563" y="161233"/>
                    <a:pt x="189947" y="161233"/>
                  </a:cubicBezTo>
                  <a:cubicBezTo>
                    <a:pt x="185243" y="161233"/>
                    <a:pt x="180315" y="161233"/>
                    <a:pt x="175612" y="161233"/>
                  </a:cubicBezTo>
                  <a:cubicBezTo>
                    <a:pt x="170908" y="161233"/>
                    <a:pt x="166428" y="161233"/>
                    <a:pt x="161724" y="161233"/>
                  </a:cubicBezTo>
                  <a:cubicBezTo>
                    <a:pt x="154108" y="161009"/>
                    <a:pt x="148508" y="155410"/>
                    <a:pt x="148508" y="147797"/>
                  </a:cubicBezTo>
                  <a:cubicBezTo>
                    <a:pt x="148732" y="140407"/>
                    <a:pt x="154332" y="134585"/>
                    <a:pt x="161724" y="134361"/>
                  </a:cubicBezTo>
                  <a:close/>
                  <a:moveTo>
                    <a:pt x="67422" y="26872"/>
                  </a:moveTo>
                  <a:cubicBezTo>
                    <a:pt x="72126" y="26648"/>
                    <a:pt x="76606" y="26872"/>
                    <a:pt x="81310" y="26872"/>
                  </a:cubicBezTo>
                  <a:cubicBezTo>
                    <a:pt x="86014" y="26872"/>
                    <a:pt x="90494" y="26872"/>
                    <a:pt x="95198" y="26872"/>
                  </a:cubicBezTo>
                  <a:cubicBezTo>
                    <a:pt x="102814" y="27096"/>
                    <a:pt x="108413" y="32918"/>
                    <a:pt x="108189" y="40532"/>
                  </a:cubicBezTo>
                  <a:cubicBezTo>
                    <a:pt x="108189" y="47698"/>
                    <a:pt x="102589" y="53744"/>
                    <a:pt x="95198" y="53744"/>
                  </a:cubicBezTo>
                  <a:cubicBezTo>
                    <a:pt x="86014" y="53968"/>
                    <a:pt x="76606" y="53968"/>
                    <a:pt x="67422" y="53744"/>
                  </a:cubicBezTo>
                  <a:cubicBezTo>
                    <a:pt x="59806" y="53744"/>
                    <a:pt x="54206" y="47698"/>
                    <a:pt x="54431" y="40084"/>
                  </a:cubicBezTo>
                  <a:cubicBezTo>
                    <a:pt x="54431" y="32694"/>
                    <a:pt x="60031" y="26872"/>
                    <a:pt x="67422" y="26872"/>
                  </a:cubicBezTo>
                  <a:close/>
                  <a:moveTo>
                    <a:pt x="67646" y="80616"/>
                  </a:moveTo>
                  <a:cubicBezTo>
                    <a:pt x="76830" y="80392"/>
                    <a:pt x="85790" y="80616"/>
                    <a:pt x="94974" y="80616"/>
                  </a:cubicBezTo>
                  <a:cubicBezTo>
                    <a:pt x="102589" y="80616"/>
                    <a:pt x="108189" y="86439"/>
                    <a:pt x="108189" y="94053"/>
                  </a:cubicBezTo>
                  <a:cubicBezTo>
                    <a:pt x="108189" y="101666"/>
                    <a:pt x="102589" y="107264"/>
                    <a:pt x="94974" y="107489"/>
                  </a:cubicBezTo>
                  <a:cubicBezTo>
                    <a:pt x="90270" y="107489"/>
                    <a:pt x="85790" y="107489"/>
                    <a:pt x="81086" y="107489"/>
                  </a:cubicBezTo>
                  <a:cubicBezTo>
                    <a:pt x="76606" y="107489"/>
                    <a:pt x="72126" y="107489"/>
                    <a:pt x="67646" y="107489"/>
                  </a:cubicBezTo>
                  <a:cubicBezTo>
                    <a:pt x="60031" y="107264"/>
                    <a:pt x="54431" y="101666"/>
                    <a:pt x="54431" y="94053"/>
                  </a:cubicBezTo>
                  <a:cubicBezTo>
                    <a:pt x="54431" y="86663"/>
                    <a:pt x="60031" y="80616"/>
                    <a:pt x="67646" y="80616"/>
                  </a:cubicBezTo>
                  <a:close/>
                  <a:moveTo>
                    <a:pt x="67422" y="134361"/>
                  </a:moveTo>
                  <a:cubicBezTo>
                    <a:pt x="76606" y="134137"/>
                    <a:pt x="86014" y="134137"/>
                    <a:pt x="95198" y="134361"/>
                  </a:cubicBezTo>
                  <a:cubicBezTo>
                    <a:pt x="102589" y="134361"/>
                    <a:pt x="108189" y="140183"/>
                    <a:pt x="108189" y="147573"/>
                  </a:cubicBezTo>
                  <a:cubicBezTo>
                    <a:pt x="108189" y="155187"/>
                    <a:pt x="102589" y="161009"/>
                    <a:pt x="95198" y="161233"/>
                  </a:cubicBezTo>
                  <a:cubicBezTo>
                    <a:pt x="90494" y="161457"/>
                    <a:pt x="85566" y="161233"/>
                    <a:pt x="80862" y="161233"/>
                  </a:cubicBezTo>
                  <a:cubicBezTo>
                    <a:pt x="76382" y="161233"/>
                    <a:pt x="71902" y="161233"/>
                    <a:pt x="67422" y="161233"/>
                  </a:cubicBezTo>
                  <a:cubicBezTo>
                    <a:pt x="59806" y="161009"/>
                    <a:pt x="54206" y="155187"/>
                    <a:pt x="54431" y="147573"/>
                  </a:cubicBezTo>
                  <a:cubicBezTo>
                    <a:pt x="54431" y="140407"/>
                    <a:pt x="60255" y="134585"/>
                    <a:pt x="67422" y="1343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38" name="Рисунок 2">
            <a:extLst>
              <a:ext uri="{FF2B5EF4-FFF2-40B4-BE49-F238E27FC236}">
                <a16:creationId xmlns:a16="http://schemas.microsoft.com/office/drawing/2014/main" id="{C4004F67-70E9-82D1-1C3E-E213866B94F1}"/>
              </a:ext>
            </a:extLst>
          </p:cNvPr>
          <p:cNvGrpSpPr/>
          <p:nvPr/>
        </p:nvGrpSpPr>
        <p:grpSpPr>
          <a:xfrm>
            <a:off x="8212374" y="4280900"/>
            <a:ext cx="334917" cy="282216"/>
            <a:chOff x="5648683" y="3622255"/>
            <a:chExt cx="436116" cy="367491"/>
          </a:xfrm>
          <a:solidFill>
            <a:schemeClr val="tx2"/>
          </a:solidFill>
        </p:grpSpPr>
        <p:sp>
          <p:nvSpPr>
            <p:cNvPr id="639" name="Полилиния 638">
              <a:extLst>
                <a:ext uri="{FF2B5EF4-FFF2-40B4-BE49-F238E27FC236}">
                  <a16:creationId xmlns:a16="http://schemas.microsoft.com/office/drawing/2014/main" id="{BD3423C2-8E33-21C6-18FC-1AA5B94F36F4}"/>
                </a:ext>
              </a:extLst>
            </p:cNvPr>
            <p:cNvSpPr/>
            <p:nvPr/>
          </p:nvSpPr>
          <p:spPr>
            <a:xfrm>
              <a:off x="5648683" y="3622255"/>
              <a:ext cx="436116" cy="367491"/>
            </a:xfrm>
            <a:custGeom>
              <a:avLst/>
              <a:gdLst>
                <a:gd name="connsiteX0" fmla="*/ 0 w 436116"/>
                <a:gd name="connsiteY0" fmla="*/ 358295 h 367491"/>
                <a:gd name="connsiteX1" fmla="*/ 0 w 436116"/>
                <a:gd name="connsiteY1" fmla="*/ 63821 h 367491"/>
                <a:gd name="connsiteX2" fmla="*/ 6048 w 436116"/>
                <a:gd name="connsiteY2" fmla="*/ 56879 h 367491"/>
                <a:gd name="connsiteX3" fmla="*/ 8736 w 436116"/>
                <a:gd name="connsiteY3" fmla="*/ 51729 h 367491"/>
                <a:gd name="connsiteX4" fmla="*/ 8736 w 436116"/>
                <a:gd name="connsiteY4" fmla="*/ 14332 h 367491"/>
                <a:gd name="connsiteX5" fmla="*/ 23072 w 436116"/>
                <a:gd name="connsiteY5" fmla="*/ 0 h 367491"/>
                <a:gd name="connsiteX6" fmla="*/ 148508 w 436116"/>
                <a:gd name="connsiteY6" fmla="*/ 0 h 367491"/>
                <a:gd name="connsiteX7" fmla="*/ 209658 w 436116"/>
                <a:gd name="connsiteY7" fmla="*/ 26648 h 367491"/>
                <a:gd name="connsiteX8" fmla="*/ 218170 w 436116"/>
                <a:gd name="connsiteY8" fmla="*/ 36949 h 367491"/>
                <a:gd name="connsiteX9" fmla="*/ 220186 w 436116"/>
                <a:gd name="connsiteY9" fmla="*/ 34262 h 367491"/>
                <a:gd name="connsiteX10" fmla="*/ 288280 w 436116"/>
                <a:gd name="connsiteY10" fmla="*/ 0 h 367491"/>
                <a:gd name="connsiteX11" fmla="*/ 412149 w 436116"/>
                <a:gd name="connsiteY11" fmla="*/ 0 h 367491"/>
                <a:gd name="connsiteX12" fmla="*/ 427605 w 436116"/>
                <a:gd name="connsiteY12" fmla="*/ 15227 h 367491"/>
                <a:gd name="connsiteX13" fmla="*/ 427605 w 436116"/>
                <a:gd name="connsiteY13" fmla="*/ 52177 h 367491"/>
                <a:gd name="connsiteX14" fmla="*/ 429172 w 436116"/>
                <a:gd name="connsiteY14" fmla="*/ 55984 h 367491"/>
                <a:gd name="connsiteX15" fmla="*/ 436116 w 436116"/>
                <a:gd name="connsiteY15" fmla="*/ 69868 h 367491"/>
                <a:gd name="connsiteX16" fmla="*/ 436116 w 436116"/>
                <a:gd name="connsiteY16" fmla="*/ 238714 h 367491"/>
                <a:gd name="connsiteX17" fmla="*/ 436116 w 436116"/>
                <a:gd name="connsiteY17" fmla="*/ 353145 h 367491"/>
                <a:gd name="connsiteX18" fmla="*/ 431861 w 436116"/>
                <a:gd name="connsiteY18" fmla="*/ 363894 h 367491"/>
                <a:gd name="connsiteX19" fmla="*/ 419989 w 436116"/>
                <a:gd name="connsiteY19" fmla="*/ 367477 h 367491"/>
                <a:gd name="connsiteX20" fmla="*/ 17472 w 436116"/>
                <a:gd name="connsiteY20" fmla="*/ 367477 h 367491"/>
                <a:gd name="connsiteX21" fmla="*/ 0 w 436116"/>
                <a:gd name="connsiteY21" fmla="*/ 358295 h 367491"/>
                <a:gd name="connsiteX22" fmla="*/ 34271 w 436116"/>
                <a:gd name="connsiteY22" fmla="*/ 273200 h 367491"/>
                <a:gd name="connsiteX23" fmla="*/ 38975 w 436116"/>
                <a:gd name="connsiteY23" fmla="*/ 273200 h 367491"/>
                <a:gd name="connsiteX24" fmla="*/ 147388 w 436116"/>
                <a:gd name="connsiteY24" fmla="*/ 273200 h 367491"/>
                <a:gd name="connsiteX25" fmla="*/ 202715 w 436116"/>
                <a:gd name="connsiteY25" fmla="*/ 293354 h 367491"/>
                <a:gd name="connsiteX26" fmla="*/ 204955 w 436116"/>
                <a:gd name="connsiteY26" fmla="*/ 294698 h 367491"/>
                <a:gd name="connsiteX27" fmla="*/ 204955 w 436116"/>
                <a:gd name="connsiteY27" fmla="*/ 292011 h 367491"/>
                <a:gd name="connsiteX28" fmla="*/ 204955 w 436116"/>
                <a:gd name="connsiteY28" fmla="*/ 82408 h 367491"/>
                <a:gd name="connsiteX29" fmla="*/ 203610 w 436116"/>
                <a:gd name="connsiteY29" fmla="*/ 69868 h 367491"/>
                <a:gd name="connsiteX30" fmla="*/ 147836 w 436116"/>
                <a:gd name="connsiteY30" fmla="*/ 25528 h 367491"/>
                <a:gd name="connsiteX31" fmla="*/ 38079 w 436116"/>
                <a:gd name="connsiteY31" fmla="*/ 25528 h 367491"/>
                <a:gd name="connsiteX32" fmla="*/ 34047 w 436116"/>
                <a:gd name="connsiteY32" fmla="*/ 25528 h 367491"/>
                <a:gd name="connsiteX33" fmla="*/ 34271 w 436116"/>
                <a:gd name="connsiteY33" fmla="*/ 273200 h 367491"/>
                <a:gd name="connsiteX34" fmla="*/ 320535 w 436116"/>
                <a:gd name="connsiteY34" fmla="*/ 124955 h 367491"/>
                <a:gd name="connsiteX35" fmla="*/ 295672 w 436116"/>
                <a:gd name="connsiteY35" fmla="*/ 144662 h 367491"/>
                <a:gd name="connsiteX36" fmla="*/ 284025 w 436116"/>
                <a:gd name="connsiteY36" fmla="*/ 148245 h 367491"/>
                <a:gd name="connsiteX37" fmla="*/ 273273 w 436116"/>
                <a:gd name="connsiteY37" fmla="*/ 133465 h 367491"/>
                <a:gd name="connsiteX38" fmla="*/ 273273 w 436116"/>
                <a:gd name="connsiteY38" fmla="*/ 32694 h 367491"/>
                <a:gd name="connsiteX39" fmla="*/ 273273 w 436116"/>
                <a:gd name="connsiteY39" fmla="*/ 27320 h 367491"/>
                <a:gd name="connsiteX40" fmla="*/ 269689 w 436116"/>
                <a:gd name="connsiteY40" fmla="*/ 28216 h 367491"/>
                <a:gd name="connsiteX41" fmla="*/ 230490 w 436116"/>
                <a:gd name="connsiteY41" fmla="*/ 83304 h 367491"/>
                <a:gd name="connsiteX42" fmla="*/ 230490 w 436116"/>
                <a:gd name="connsiteY42" fmla="*/ 290891 h 367491"/>
                <a:gd name="connsiteX43" fmla="*/ 230714 w 436116"/>
                <a:gd name="connsiteY43" fmla="*/ 294922 h 367491"/>
                <a:gd name="connsiteX44" fmla="*/ 295448 w 436116"/>
                <a:gd name="connsiteY44" fmla="*/ 272976 h 367491"/>
                <a:gd name="connsiteX45" fmla="*/ 396245 w 436116"/>
                <a:gd name="connsiteY45" fmla="*/ 273200 h 367491"/>
                <a:gd name="connsiteX46" fmla="*/ 401173 w 436116"/>
                <a:gd name="connsiteY46" fmla="*/ 273200 h 367491"/>
                <a:gd name="connsiteX47" fmla="*/ 401173 w 436116"/>
                <a:gd name="connsiteY47" fmla="*/ 25752 h 367491"/>
                <a:gd name="connsiteX48" fmla="*/ 367350 w 436116"/>
                <a:gd name="connsiteY48" fmla="*/ 25752 h 367491"/>
                <a:gd name="connsiteX49" fmla="*/ 367350 w 436116"/>
                <a:gd name="connsiteY49" fmla="*/ 31127 h 367491"/>
                <a:gd name="connsiteX50" fmla="*/ 367350 w 436116"/>
                <a:gd name="connsiteY50" fmla="*/ 133241 h 367491"/>
                <a:gd name="connsiteX51" fmla="*/ 359734 w 436116"/>
                <a:gd name="connsiteY51" fmla="*/ 147349 h 367491"/>
                <a:gd name="connsiteX52" fmla="*/ 344503 w 436116"/>
                <a:gd name="connsiteY52" fmla="*/ 144438 h 367491"/>
                <a:gd name="connsiteX53" fmla="*/ 320535 w 436116"/>
                <a:gd name="connsiteY53" fmla="*/ 124955 h 367491"/>
                <a:gd name="connsiteX54" fmla="*/ 204507 w 436116"/>
                <a:gd name="connsiteY54" fmla="*/ 341500 h 367491"/>
                <a:gd name="connsiteX55" fmla="*/ 194875 w 436116"/>
                <a:gd name="connsiteY55" fmla="*/ 323138 h 367491"/>
                <a:gd name="connsiteX56" fmla="*/ 146940 w 436116"/>
                <a:gd name="connsiteY56" fmla="*/ 299177 h 367491"/>
                <a:gd name="connsiteX57" fmla="*/ 30463 w 436116"/>
                <a:gd name="connsiteY57" fmla="*/ 299177 h 367491"/>
                <a:gd name="connsiteX58" fmla="*/ 25983 w 436116"/>
                <a:gd name="connsiteY58" fmla="*/ 299401 h 367491"/>
                <a:gd name="connsiteX59" fmla="*/ 25983 w 436116"/>
                <a:gd name="connsiteY59" fmla="*/ 341500 h 367491"/>
                <a:gd name="connsiteX60" fmla="*/ 204507 w 436116"/>
                <a:gd name="connsiteY60" fmla="*/ 341500 h 367491"/>
                <a:gd name="connsiteX61" fmla="*/ 410133 w 436116"/>
                <a:gd name="connsiteY61" fmla="*/ 299401 h 367491"/>
                <a:gd name="connsiteX62" fmla="*/ 407221 w 436116"/>
                <a:gd name="connsiteY62" fmla="*/ 299177 h 367491"/>
                <a:gd name="connsiteX63" fmla="*/ 287608 w 436116"/>
                <a:gd name="connsiteY63" fmla="*/ 299177 h 367491"/>
                <a:gd name="connsiteX64" fmla="*/ 246394 w 436116"/>
                <a:gd name="connsiteY64" fmla="*/ 316196 h 367491"/>
                <a:gd name="connsiteX65" fmla="*/ 232506 w 436116"/>
                <a:gd name="connsiteY65" fmla="*/ 341500 h 367491"/>
                <a:gd name="connsiteX66" fmla="*/ 409909 w 436116"/>
                <a:gd name="connsiteY66" fmla="*/ 341500 h 367491"/>
                <a:gd name="connsiteX67" fmla="*/ 410133 w 436116"/>
                <a:gd name="connsiteY67" fmla="*/ 299401 h 367491"/>
                <a:gd name="connsiteX68" fmla="*/ 299480 w 436116"/>
                <a:gd name="connsiteY68" fmla="*/ 25752 h 367491"/>
                <a:gd name="connsiteX69" fmla="*/ 299480 w 436116"/>
                <a:gd name="connsiteY69" fmla="*/ 108608 h 367491"/>
                <a:gd name="connsiteX70" fmla="*/ 310680 w 436116"/>
                <a:gd name="connsiteY70" fmla="*/ 99875 h 367491"/>
                <a:gd name="connsiteX71" fmla="*/ 330391 w 436116"/>
                <a:gd name="connsiteY71" fmla="*/ 99875 h 367491"/>
                <a:gd name="connsiteX72" fmla="*/ 341367 w 436116"/>
                <a:gd name="connsiteY72" fmla="*/ 108608 h 367491"/>
                <a:gd name="connsiteX73" fmla="*/ 341367 w 436116"/>
                <a:gd name="connsiteY73" fmla="*/ 25752 h 367491"/>
                <a:gd name="connsiteX74" fmla="*/ 299480 w 436116"/>
                <a:gd name="connsiteY74" fmla="*/ 25752 h 36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6116" h="367491">
                  <a:moveTo>
                    <a:pt x="0" y="358295"/>
                  </a:moveTo>
                  <a:cubicBezTo>
                    <a:pt x="0" y="260212"/>
                    <a:pt x="0" y="161905"/>
                    <a:pt x="0" y="63821"/>
                  </a:cubicBezTo>
                  <a:cubicBezTo>
                    <a:pt x="2016" y="61358"/>
                    <a:pt x="3584" y="58671"/>
                    <a:pt x="6048" y="56879"/>
                  </a:cubicBezTo>
                  <a:cubicBezTo>
                    <a:pt x="8063" y="55312"/>
                    <a:pt x="8736" y="53968"/>
                    <a:pt x="8736" y="51729"/>
                  </a:cubicBezTo>
                  <a:cubicBezTo>
                    <a:pt x="8736" y="39189"/>
                    <a:pt x="8736" y="26872"/>
                    <a:pt x="8736" y="14332"/>
                  </a:cubicBezTo>
                  <a:cubicBezTo>
                    <a:pt x="8736" y="4926"/>
                    <a:pt x="13663" y="0"/>
                    <a:pt x="23072" y="0"/>
                  </a:cubicBezTo>
                  <a:cubicBezTo>
                    <a:pt x="64958" y="0"/>
                    <a:pt x="106845" y="0"/>
                    <a:pt x="148508" y="0"/>
                  </a:cubicBezTo>
                  <a:cubicBezTo>
                    <a:pt x="172699" y="0"/>
                    <a:pt x="193083" y="8957"/>
                    <a:pt x="209658" y="26648"/>
                  </a:cubicBezTo>
                  <a:cubicBezTo>
                    <a:pt x="212570" y="29783"/>
                    <a:pt x="215258" y="33366"/>
                    <a:pt x="218170" y="36949"/>
                  </a:cubicBezTo>
                  <a:cubicBezTo>
                    <a:pt x="219066" y="35830"/>
                    <a:pt x="219514" y="35158"/>
                    <a:pt x="220186" y="34262"/>
                  </a:cubicBezTo>
                  <a:cubicBezTo>
                    <a:pt x="237210" y="11421"/>
                    <a:pt x="259833" y="0"/>
                    <a:pt x="288280" y="0"/>
                  </a:cubicBezTo>
                  <a:cubicBezTo>
                    <a:pt x="329495" y="0"/>
                    <a:pt x="370934" y="0"/>
                    <a:pt x="412149" y="0"/>
                  </a:cubicBezTo>
                  <a:cubicBezTo>
                    <a:pt x="422901" y="0"/>
                    <a:pt x="427381" y="4479"/>
                    <a:pt x="427605" y="15227"/>
                  </a:cubicBezTo>
                  <a:cubicBezTo>
                    <a:pt x="427605" y="27544"/>
                    <a:pt x="427605" y="39860"/>
                    <a:pt x="427605" y="52177"/>
                  </a:cubicBezTo>
                  <a:cubicBezTo>
                    <a:pt x="427605" y="53520"/>
                    <a:pt x="428052" y="55536"/>
                    <a:pt x="429172" y="55984"/>
                  </a:cubicBezTo>
                  <a:cubicBezTo>
                    <a:pt x="434549" y="59119"/>
                    <a:pt x="436116" y="64045"/>
                    <a:pt x="436116" y="69868"/>
                  </a:cubicBezTo>
                  <a:cubicBezTo>
                    <a:pt x="436116" y="126075"/>
                    <a:pt x="436116" y="182507"/>
                    <a:pt x="436116" y="238714"/>
                  </a:cubicBezTo>
                  <a:cubicBezTo>
                    <a:pt x="436116" y="276783"/>
                    <a:pt x="436116" y="315076"/>
                    <a:pt x="436116" y="353145"/>
                  </a:cubicBezTo>
                  <a:cubicBezTo>
                    <a:pt x="436116" y="357400"/>
                    <a:pt x="434996" y="360983"/>
                    <a:pt x="431861" y="363894"/>
                  </a:cubicBezTo>
                  <a:cubicBezTo>
                    <a:pt x="428501" y="367029"/>
                    <a:pt x="424245" y="367477"/>
                    <a:pt x="419989" y="367477"/>
                  </a:cubicBezTo>
                  <a:cubicBezTo>
                    <a:pt x="285816" y="367477"/>
                    <a:pt x="151644" y="367477"/>
                    <a:pt x="17472" y="367477"/>
                  </a:cubicBezTo>
                  <a:cubicBezTo>
                    <a:pt x="9408" y="367701"/>
                    <a:pt x="3584" y="365461"/>
                    <a:pt x="0" y="358295"/>
                  </a:cubicBezTo>
                  <a:close/>
                  <a:moveTo>
                    <a:pt x="34271" y="273200"/>
                  </a:moveTo>
                  <a:cubicBezTo>
                    <a:pt x="36063" y="273200"/>
                    <a:pt x="37407" y="273200"/>
                    <a:pt x="38975" y="273200"/>
                  </a:cubicBezTo>
                  <a:cubicBezTo>
                    <a:pt x="75038" y="273200"/>
                    <a:pt x="111325" y="273200"/>
                    <a:pt x="147388" y="273200"/>
                  </a:cubicBezTo>
                  <a:cubicBezTo>
                    <a:pt x="168219" y="273200"/>
                    <a:pt x="186811" y="279694"/>
                    <a:pt x="202715" y="293354"/>
                  </a:cubicBezTo>
                  <a:cubicBezTo>
                    <a:pt x="203163" y="293802"/>
                    <a:pt x="204058" y="294026"/>
                    <a:pt x="204955" y="294698"/>
                  </a:cubicBezTo>
                  <a:cubicBezTo>
                    <a:pt x="204955" y="293578"/>
                    <a:pt x="204955" y="292906"/>
                    <a:pt x="204955" y="292011"/>
                  </a:cubicBezTo>
                  <a:cubicBezTo>
                    <a:pt x="204955" y="222143"/>
                    <a:pt x="204955" y="152276"/>
                    <a:pt x="204955" y="82408"/>
                  </a:cubicBezTo>
                  <a:cubicBezTo>
                    <a:pt x="204955" y="78153"/>
                    <a:pt x="204507" y="73898"/>
                    <a:pt x="203610" y="69868"/>
                  </a:cubicBezTo>
                  <a:cubicBezTo>
                    <a:pt x="197563" y="42995"/>
                    <a:pt x="175835" y="25752"/>
                    <a:pt x="147836" y="25528"/>
                  </a:cubicBezTo>
                  <a:cubicBezTo>
                    <a:pt x="111325" y="25528"/>
                    <a:pt x="74590" y="25528"/>
                    <a:pt x="38079" y="25528"/>
                  </a:cubicBezTo>
                  <a:cubicBezTo>
                    <a:pt x="36735" y="25528"/>
                    <a:pt x="35615" y="25528"/>
                    <a:pt x="34047" y="25528"/>
                  </a:cubicBezTo>
                  <a:cubicBezTo>
                    <a:pt x="34271" y="108160"/>
                    <a:pt x="34271" y="190568"/>
                    <a:pt x="34271" y="273200"/>
                  </a:cubicBezTo>
                  <a:close/>
                  <a:moveTo>
                    <a:pt x="320535" y="124955"/>
                  </a:moveTo>
                  <a:cubicBezTo>
                    <a:pt x="312024" y="131673"/>
                    <a:pt x="303960" y="138168"/>
                    <a:pt x="295672" y="144662"/>
                  </a:cubicBezTo>
                  <a:cubicBezTo>
                    <a:pt x="292312" y="147349"/>
                    <a:pt x="288505" y="149364"/>
                    <a:pt x="284025" y="148245"/>
                  </a:cubicBezTo>
                  <a:cubicBezTo>
                    <a:pt x="277081" y="146677"/>
                    <a:pt x="273273" y="141750"/>
                    <a:pt x="273273" y="133465"/>
                  </a:cubicBezTo>
                  <a:cubicBezTo>
                    <a:pt x="273273" y="99875"/>
                    <a:pt x="273273" y="66285"/>
                    <a:pt x="273273" y="32694"/>
                  </a:cubicBezTo>
                  <a:cubicBezTo>
                    <a:pt x="273273" y="30903"/>
                    <a:pt x="273273" y="29335"/>
                    <a:pt x="273273" y="27320"/>
                  </a:cubicBezTo>
                  <a:cubicBezTo>
                    <a:pt x="271929" y="27768"/>
                    <a:pt x="270809" y="27768"/>
                    <a:pt x="269689" y="28216"/>
                  </a:cubicBezTo>
                  <a:cubicBezTo>
                    <a:pt x="245721" y="35830"/>
                    <a:pt x="230714" y="56879"/>
                    <a:pt x="230490" y="83304"/>
                  </a:cubicBezTo>
                  <a:cubicBezTo>
                    <a:pt x="230490" y="152499"/>
                    <a:pt x="230490" y="221695"/>
                    <a:pt x="230490" y="290891"/>
                  </a:cubicBezTo>
                  <a:cubicBezTo>
                    <a:pt x="230490" y="292011"/>
                    <a:pt x="230714" y="293130"/>
                    <a:pt x="230714" y="294922"/>
                  </a:cubicBezTo>
                  <a:cubicBezTo>
                    <a:pt x="249529" y="277679"/>
                    <a:pt x="271257" y="272528"/>
                    <a:pt x="295448" y="272976"/>
                  </a:cubicBezTo>
                  <a:cubicBezTo>
                    <a:pt x="329047" y="273424"/>
                    <a:pt x="362646" y="273200"/>
                    <a:pt x="396245" y="273200"/>
                  </a:cubicBezTo>
                  <a:cubicBezTo>
                    <a:pt x="397813" y="273200"/>
                    <a:pt x="399605" y="273200"/>
                    <a:pt x="401173" y="273200"/>
                  </a:cubicBezTo>
                  <a:cubicBezTo>
                    <a:pt x="401173" y="190344"/>
                    <a:pt x="401173" y="107936"/>
                    <a:pt x="401173" y="25752"/>
                  </a:cubicBezTo>
                  <a:cubicBezTo>
                    <a:pt x="389750" y="25752"/>
                    <a:pt x="378550" y="25752"/>
                    <a:pt x="367350" y="25752"/>
                  </a:cubicBezTo>
                  <a:cubicBezTo>
                    <a:pt x="367350" y="27768"/>
                    <a:pt x="367350" y="29559"/>
                    <a:pt x="367350" y="31127"/>
                  </a:cubicBezTo>
                  <a:cubicBezTo>
                    <a:pt x="367350" y="65165"/>
                    <a:pt x="367350" y="99203"/>
                    <a:pt x="367350" y="133241"/>
                  </a:cubicBezTo>
                  <a:cubicBezTo>
                    <a:pt x="367350" y="139287"/>
                    <a:pt x="365558" y="144438"/>
                    <a:pt x="359734" y="147349"/>
                  </a:cubicBezTo>
                  <a:cubicBezTo>
                    <a:pt x="353911" y="150036"/>
                    <a:pt x="348983" y="148021"/>
                    <a:pt x="344503" y="144438"/>
                  </a:cubicBezTo>
                  <a:cubicBezTo>
                    <a:pt x="336887" y="137944"/>
                    <a:pt x="328823" y="131673"/>
                    <a:pt x="320535" y="124955"/>
                  </a:cubicBezTo>
                  <a:close/>
                  <a:moveTo>
                    <a:pt x="204507" y="341500"/>
                  </a:moveTo>
                  <a:cubicBezTo>
                    <a:pt x="200923" y="334782"/>
                    <a:pt x="198683" y="328512"/>
                    <a:pt x="194875" y="323138"/>
                  </a:cubicBezTo>
                  <a:cubicBezTo>
                    <a:pt x="183227" y="306566"/>
                    <a:pt x="166876" y="299177"/>
                    <a:pt x="146940" y="299177"/>
                  </a:cubicBezTo>
                  <a:cubicBezTo>
                    <a:pt x="108189" y="299177"/>
                    <a:pt x="69214" y="299177"/>
                    <a:pt x="30463" y="299177"/>
                  </a:cubicBezTo>
                  <a:cubicBezTo>
                    <a:pt x="28895" y="299177"/>
                    <a:pt x="27551" y="299401"/>
                    <a:pt x="25983" y="299401"/>
                  </a:cubicBezTo>
                  <a:cubicBezTo>
                    <a:pt x="25983" y="313732"/>
                    <a:pt x="25983" y="327392"/>
                    <a:pt x="25983" y="341500"/>
                  </a:cubicBezTo>
                  <a:cubicBezTo>
                    <a:pt x="84894" y="341500"/>
                    <a:pt x="143804" y="341500"/>
                    <a:pt x="204507" y="341500"/>
                  </a:cubicBezTo>
                  <a:close/>
                  <a:moveTo>
                    <a:pt x="410133" y="299401"/>
                  </a:moveTo>
                  <a:cubicBezTo>
                    <a:pt x="409013" y="299177"/>
                    <a:pt x="408117" y="299177"/>
                    <a:pt x="407221" y="299177"/>
                  </a:cubicBezTo>
                  <a:cubicBezTo>
                    <a:pt x="367350" y="299177"/>
                    <a:pt x="327479" y="299177"/>
                    <a:pt x="287608" y="299177"/>
                  </a:cubicBezTo>
                  <a:cubicBezTo>
                    <a:pt x="271481" y="299177"/>
                    <a:pt x="257593" y="304551"/>
                    <a:pt x="246394" y="316196"/>
                  </a:cubicBezTo>
                  <a:cubicBezTo>
                    <a:pt x="239450" y="323361"/>
                    <a:pt x="234746" y="331647"/>
                    <a:pt x="232506" y="341500"/>
                  </a:cubicBezTo>
                  <a:cubicBezTo>
                    <a:pt x="291864" y="341500"/>
                    <a:pt x="350999" y="341500"/>
                    <a:pt x="409909" y="341500"/>
                  </a:cubicBezTo>
                  <a:cubicBezTo>
                    <a:pt x="410133" y="327169"/>
                    <a:pt x="410133" y="313509"/>
                    <a:pt x="410133" y="299401"/>
                  </a:cubicBezTo>
                  <a:close/>
                  <a:moveTo>
                    <a:pt x="299480" y="25752"/>
                  </a:moveTo>
                  <a:cubicBezTo>
                    <a:pt x="299480" y="53296"/>
                    <a:pt x="299480" y="80616"/>
                    <a:pt x="299480" y="108608"/>
                  </a:cubicBezTo>
                  <a:cubicBezTo>
                    <a:pt x="303512" y="105473"/>
                    <a:pt x="307096" y="102562"/>
                    <a:pt x="310680" y="99875"/>
                  </a:cubicBezTo>
                  <a:cubicBezTo>
                    <a:pt x="317847" y="94276"/>
                    <a:pt x="323224" y="94276"/>
                    <a:pt x="330391" y="99875"/>
                  </a:cubicBezTo>
                  <a:cubicBezTo>
                    <a:pt x="333975" y="102562"/>
                    <a:pt x="337335" y="105473"/>
                    <a:pt x="341367" y="108608"/>
                  </a:cubicBezTo>
                  <a:cubicBezTo>
                    <a:pt x="341367" y="80392"/>
                    <a:pt x="341367" y="53072"/>
                    <a:pt x="341367" y="25752"/>
                  </a:cubicBezTo>
                  <a:cubicBezTo>
                    <a:pt x="327479" y="25752"/>
                    <a:pt x="313592" y="25752"/>
                    <a:pt x="299480" y="2575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0" name="Полилиния 639">
              <a:extLst>
                <a:ext uri="{FF2B5EF4-FFF2-40B4-BE49-F238E27FC236}">
                  <a16:creationId xmlns:a16="http://schemas.microsoft.com/office/drawing/2014/main" id="{41016ACE-1551-1CF8-F05B-BA59836207C5}"/>
                </a:ext>
              </a:extLst>
            </p:cNvPr>
            <p:cNvSpPr/>
            <p:nvPr/>
          </p:nvSpPr>
          <p:spPr>
            <a:xfrm>
              <a:off x="5703411" y="3731087"/>
              <a:ext cx="121341" cy="26236"/>
            </a:xfrm>
            <a:custGeom>
              <a:avLst/>
              <a:gdLst>
                <a:gd name="connsiteX0" fmla="*/ 60630 w 121341"/>
                <a:gd name="connsiteY0" fmla="*/ 26200 h 26236"/>
                <a:gd name="connsiteX1" fmla="*/ 14711 w 121341"/>
                <a:gd name="connsiteY1" fmla="*/ 26200 h 26236"/>
                <a:gd name="connsiteX2" fmla="*/ 599 w 121341"/>
                <a:gd name="connsiteY2" fmla="*/ 16795 h 26236"/>
                <a:gd name="connsiteX3" fmla="*/ 9783 w 121341"/>
                <a:gd name="connsiteY3" fmla="*/ 672 h 26236"/>
                <a:gd name="connsiteX4" fmla="*/ 15607 w 121341"/>
                <a:gd name="connsiteY4" fmla="*/ 0 h 26236"/>
                <a:gd name="connsiteX5" fmla="*/ 105652 w 121341"/>
                <a:gd name="connsiteY5" fmla="*/ 0 h 26236"/>
                <a:gd name="connsiteX6" fmla="*/ 112820 w 121341"/>
                <a:gd name="connsiteY6" fmla="*/ 896 h 26236"/>
                <a:gd name="connsiteX7" fmla="*/ 121332 w 121341"/>
                <a:gd name="connsiteY7" fmla="*/ 13436 h 26236"/>
                <a:gd name="connsiteX8" fmla="*/ 111924 w 121341"/>
                <a:gd name="connsiteY8" fmla="*/ 25081 h 26236"/>
                <a:gd name="connsiteX9" fmla="*/ 105652 w 121341"/>
                <a:gd name="connsiteY9" fmla="*/ 25752 h 26236"/>
                <a:gd name="connsiteX10" fmla="*/ 60630 w 121341"/>
                <a:gd name="connsiteY10" fmla="*/ 26200 h 2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341" h="26236">
                  <a:moveTo>
                    <a:pt x="60630" y="26200"/>
                  </a:moveTo>
                  <a:cubicBezTo>
                    <a:pt x="45398" y="26200"/>
                    <a:pt x="29943" y="26200"/>
                    <a:pt x="14711" y="26200"/>
                  </a:cubicBezTo>
                  <a:cubicBezTo>
                    <a:pt x="7319" y="26200"/>
                    <a:pt x="2615" y="23065"/>
                    <a:pt x="599" y="16795"/>
                  </a:cubicBezTo>
                  <a:cubicBezTo>
                    <a:pt x="-1641" y="9853"/>
                    <a:pt x="2615" y="2463"/>
                    <a:pt x="9783" y="672"/>
                  </a:cubicBezTo>
                  <a:cubicBezTo>
                    <a:pt x="11799" y="224"/>
                    <a:pt x="13815" y="0"/>
                    <a:pt x="15607" y="0"/>
                  </a:cubicBezTo>
                  <a:cubicBezTo>
                    <a:pt x="45622" y="0"/>
                    <a:pt x="75637" y="0"/>
                    <a:pt x="105652" y="0"/>
                  </a:cubicBezTo>
                  <a:cubicBezTo>
                    <a:pt x="108116" y="0"/>
                    <a:pt x="110580" y="224"/>
                    <a:pt x="112820" y="896"/>
                  </a:cubicBezTo>
                  <a:cubicBezTo>
                    <a:pt x="117972" y="2463"/>
                    <a:pt x="121556" y="8062"/>
                    <a:pt x="121332" y="13436"/>
                  </a:cubicBezTo>
                  <a:cubicBezTo>
                    <a:pt x="121108" y="19034"/>
                    <a:pt x="117300" y="23961"/>
                    <a:pt x="111924" y="25081"/>
                  </a:cubicBezTo>
                  <a:cubicBezTo>
                    <a:pt x="109908" y="25529"/>
                    <a:pt x="107668" y="25752"/>
                    <a:pt x="105652" y="25752"/>
                  </a:cubicBezTo>
                  <a:cubicBezTo>
                    <a:pt x="90645" y="26424"/>
                    <a:pt x="75637" y="26200"/>
                    <a:pt x="60630" y="262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1" name="Полилиния 640">
              <a:extLst>
                <a:ext uri="{FF2B5EF4-FFF2-40B4-BE49-F238E27FC236}">
                  <a16:creationId xmlns:a16="http://schemas.microsoft.com/office/drawing/2014/main" id="{64170D12-E6CB-5753-72CD-6FA9AD30D072}"/>
                </a:ext>
              </a:extLst>
            </p:cNvPr>
            <p:cNvSpPr/>
            <p:nvPr/>
          </p:nvSpPr>
          <p:spPr>
            <a:xfrm>
              <a:off x="5703257" y="3677020"/>
              <a:ext cx="121609" cy="25852"/>
            </a:xfrm>
            <a:custGeom>
              <a:avLst/>
              <a:gdLst>
                <a:gd name="connsiteX0" fmla="*/ 60783 w 121609"/>
                <a:gd name="connsiteY0" fmla="*/ 25628 h 25852"/>
                <a:gd name="connsiteX1" fmla="*/ 16208 w 121609"/>
                <a:gd name="connsiteY1" fmla="*/ 25628 h 25852"/>
                <a:gd name="connsiteX2" fmla="*/ 8593 w 121609"/>
                <a:gd name="connsiteY2" fmla="*/ 24732 h 25852"/>
                <a:gd name="connsiteX3" fmla="*/ 81 w 121609"/>
                <a:gd name="connsiteY3" fmla="*/ 11520 h 25852"/>
                <a:gd name="connsiteX4" fmla="*/ 12400 w 121609"/>
                <a:gd name="connsiteY4" fmla="*/ 100 h 25852"/>
                <a:gd name="connsiteX5" fmla="*/ 22704 w 121609"/>
                <a:gd name="connsiteY5" fmla="*/ 100 h 25852"/>
                <a:gd name="connsiteX6" fmla="*/ 107822 w 121609"/>
                <a:gd name="connsiteY6" fmla="*/ 100 h 25852"/>
                <a:gd name="connsiteX7" fmla="*/ 120365 w 121609"/>
                <a:gd name="connsiteY7" fmla="*/ 7713 h 25852"/>
                <a:gd name="connsiteX8" fmla="*/ 118574 w 121609"/>
                <a:gd name="connsiteY8" fmla="*/ 21149 h 25852"/>
                <a:gd name="connsiteX9" fmla="*/ 107598 w 121609"/>
                <a:gd name="connsiteY9" fmla="*/ 25852 h 25852"/>
                <a:gd name="connsiteX10" fmla="*/ 89231 w 121609"/>
                <a:gd name="connsiteY10" fmla="*/ 25852 h 25852"/>
                <a:gd name="connsiteX11" fmla="*/ 60783 w 121609"/>
                <a:gd name="connsiteY11" fmla="*/ 25628 h 2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609" h="25852">
                  <a:moveTo>
                    <a:pt x="60783" y="25628"/>
                  </a:moveTo>
                  <a:cubicBezTo>
                    <a:pt x="46000" y="25628"/>
                    <a:pt x="30992" y="25628"/>
                    <a:pt x="16208" y="25628"/>
                  </a:cubicBezTo>
                  <a:cubicBezTo>
                    <a:pt x="13745" y="25628"/>
                    <a:pt x="11057" y="25404"/>
                    <a:pt x="8593" y="24732"/>
                  </a:cubicBezTo>
                  <a:cubicBezTo>
                    <a:pt x="2993" y="22941"/>
                    <a:pt x="-591" y="17119"/>
                    <a:pt x="81" y="11520"/>
                  </a:cubicBezTo>
                  <a:cubicBezTo>
                    <a:pt x="977" y="5250"/>
                    <a:pt x="5905" y="547"/>
                    <a:pt x="12400" y="100"/>
                  </a:cubicBezTo>
                  <a:cubicBezTo>
                    <a:pt x="15760" y="-125"/>
                    <a:pt x="19120" y="100"/>
                    <a:pt x="22704" y="100"/>
                  </a:cubicBezTo>
                  <a:cubicBezTo>
                    <a:pt x="51152" y="100"/>
                    <a:pt x="79375" y="100"/>
                    <a:pt x="107822" y="100"/>
                  </a:cubicBezTo>
                  <a:cubicBezTo>
                    <a:pt x="113646" y="100"/>
                    <a:pt x="117902" y="2563"/>
                    <a:pt x="120365" y="7713"/>
                  </a:cubicBezTo>
                  <a:cubicBezTo>
                    <a:pt x="122605" y="12640"/>
                    <a:pt x="121710" y="17119"/>
                    <a:pt x="118574" y="21149"/>
                  </a:cubicBezTo>
                  <a:cubicBezTo>
                    <a:pt x="115886" y="24732"/>
                    <a:pt x="111854" y="25852"/>
                    <a:pt x="107598" y="25852"/>
                  </a:cubicBezTo>
                  <a:cubicBezTo>
                    <a:pt x="101550" y="25852"/>
                    <a:pt x="95502" y="25852"/>
                    <a:pt x="89231" y="25852"/>
                  </a:cubicBezTo>
                  <a:cubicBezTo>
                    <a:pt x="79599" y="25628"/>
                    <a:pt x="70191" y="25628"/>
                    <a:pt x="60783" y="256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2" name="Полилиния 641">
              <a:extLst>
                <a:ext uri="{FF2B5EF4-FFF2-40B4-BE49-F238E27FC236}">
                  <a16:creationId xmlns:a16="http://schemas.microsoft.com/office/drawing/2014/main" id="{9896D8DA-1191-8A00-D073-251CAA102BC3}"/>
                </a:ext>
              </a:extLst>
            </p:cNvPr>
            <p:cNvSpPr/>
            <p:nvPr/>
          </p:nvSpPr>
          <p:spPr>
            <a:xfrm>
              <a:off x="5702977" y="3786300"/>
              <a:ext cx="121810" cy="25628"/>
            </a:xfrm>
            <a:custGeom>
              <a:avLst/>
              <a:gdLst>
                <a:gd name="connsiteX0" fmla="*/ 61063 w 121810"/>
                <a:gd name="connsiteY0" fmla="*/ 100 h 25628"/>
                <a:gd name="connsiteX1" fmla="*/ 107430 w 121810"/>
                <a:gd name="connsiteY1" fmla="*/ 100 h 25628"/>
                <a:gd name="connsiteX2" fmla="*/ 118405 w 121810"/>
                <a:gd name="connsiteY2" fmla="*/ 4354 h 25628"/>
                <a:gd name="connsiteX3" fmla="*/ 120645 w 121810"/>
                <a:gd name="connsiteY3" fmla="*/ 17790 h 25628"/>
                <a:gd name="connsiteX4" fmla="*/ 108550 w 121810"/>
                <a:gd name="connsiteY4" fmla="*/ 25628 h 25628"/>
                <a:gd name="connsiteX5" fmla="*/ 68903 w 121810"/>
                <a:gd name="connsiteY5" fmla="*/ 25628 h 25628"/>
                <a:gd name="connsiteX6" fmla="*/ 13128 w 121810"/>
                <a:gd name="connsiteY6" fmla="*/ 25628 h 25628"/>
                <a:gd name="connsiteX7" fmla="*/ 137 w 121810"/>
                <a:gd name="connsiteY7" fmla="*/ 14431 h 25628"/>
                <a:gd name="connsiteX8" fmla="*/ 8648 w 121810"/>
                <a:gd name="connsiteY8" fmla="*/ 771 h 25628"/>
                <a:gd name="connsiteX9" fmla="*/ 15816 w 121810"/>
                <a:gd name="connsiteY9" fmla="*/ 100 h 25628"/>
                <a:gd name="connsiteX10" fmla="*/ 61063 w 121810"/>
                <a:gd name="connsiteY10" fmla="*/ 100 h 2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810" h="25628">
                  <a:moveTo>
                    <a:pt x="61063" y="100"/>
                  </a:moveTo>
                  <a:cubicBezTo>
                    <a:pt x="76518" y="100"/>
                    <a:pt x="91974" y="100"/>
                    <a:pt x="107430" y="100"/>
                  </a:cubicBezTo>
                  <a:cubicBezTo>
                    <a:pt x="111685" y="100"/>
                    <a:pt x="115717" y="995"/>
                    <a:pt x="118405" y="4354"/>
                  </a:cubicBezTo>
                  <a:cubicBezTo>
                    <a:pt x="121765" y="8385"/>
                    <a:pt x="122885" y="12864"/>
                    <a:pt x="120645" y="17790"/>
                  </a:cubicBezTo>
                  <a:cubicBezTo>
                    <a:pt x="118405" y="22941"/>
                    <a:pt x="114150" y="25628"/>
                    <a:pt x="108550" y="25628"/>
                  </a:cubicBezTo>
                  <a:cubicBezTo>
                    <a:pt x="95334" y="25628"/>
                    <a:pt x="82118" y="25628"/>
                    <a:pt x="68903" y="25628"/>
                  </a:cubicBezTo>
                  <a:cubicBezTo>
                    <a:pt x="50311" y="25628"/>
                    <a:pt x="31720" y="25628"/>
                    <a:pt x="13128" y="25628"/>
                  </a:cubicBezTo>
                  <a:cubicBezTo>
                    <a:pt x="6408" y="25628"/>
                    <a:pt x="1033" y="20926"/>
                    <a:pt x="137" y="14431"/>
                  </a:cubicBezTo>
                  <a:cubicBezTo>
                    <a:pt x="-759" y="8833"/>
                    <a:pt x="2825" y="2563"/>
                    <a:pt x="8648" y="771"/>
                  </a:cubicBezTo>
                  <a:cubicBezTo>
                    <a:pt x="10888" y="100"/>
                    <a:pt x="13352" y="100"/>
                    <a:pt x="15816" y="100"/>
                  </a:cubicBezTo>
                  <a:cubicBezTo>
                    <a:pt x="31048" y="-124"/>
                    <a:pt x="46056" y="100"/>
                    <a:pt x="61063" y="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3" name="Полилиния 642">
              <a:extLst>
                <a:ext uri="{FF2B5EF4-FFF2-40B4-BE49-F238E27FC236}">
                  <a16:creationId xmlns:a16="http://schemas.microsoft.com/office/drawing/2014/main" id="{A932A577-6F1D-1538-9C66-47A36A3ABF89}"/>
                </a:ext>
              </a:extLst>
            </p:cNvPr>
            <p:cNvSpPr/>
            <p:nvPr/>
          </p:nvSpPr>
          <p:spPr>
            <a:xfrm>
              <a:off x="5703268" y="3841039"/>
              <a:ext cx="121381" cy="25528"/>
            </a:xfrm>
            <a:custGeom>
              <a:avLst/>
              <a:gdLst>
                <a:gd name="connsiteX0" fmla="*/ 60772 w 121381"/>
                <a:gd name="connsiteY0" fmla="*/ 0 h 25528"/>
                <a:gd name="connsiteX1" fmla="*/ 108707 w 121381"/>
                <a:gd name="connsiteY1" fmla="*/ 0 h 25528"/>
                <a:gd name="connsiteX2" fmla="*/ 121251 w 121381"/>
                <a:gd name="connsiteY2" fmla="*/ 10973 h 25528"/>
                <a:gd name="connsiteX3" fmla="*/ 112515 w 121381"/>
                <a:gd name="connsiteY3" fmla="*/ 24857 h 25528"/>
                <a:gd name="connsiteX4" fmla="*/ 108707 w 121381"/>
                <a:gd name="connsiteY4" fmla="*/ 25529 h 25528"/>
                <a:gd name="connsiteX5" fmla="*/ 12614 w 121381"/>
                <a:gd name="connsiteY5" fmla="*/ 25529 h 25528"/>
                <a:gd name="connsiteX6" fmla="*/ 70 w 121381"/>
                <a:gd name="connsiteY6" fmla="*/ 14108 h 25528"/>
                <a:gd name="connsiteX7" fmla="*/ 9702 w 121381"/>
                <a:gd name="connsiteY7" fmla="*/ 448 h 25528"/>
                <a:gd name="connsiteX8" fmla="*/ 14854 w 121381"/>
                <a:gd name="connsiteY8" fmla="*/ 0 h 25528"/>
                <a:gd name="connsiteX9" fmla="*/ 60772 w 121381"/>
                <a:gd name="connsiteY9" fmla="*/ 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381" h="25528">
                  <a:moveTo>
                    <a:pt x="60772" y="0"/>
                  </a:moveTo>
                  <a:cubicBezTo>
                    <a:pt x="76676" y="0"/>
                    <a:pt x="92804" y="0"/>
                    <a:pt x="108707" y="0"/>
                  </a:cubicBezTo>
                  <a:cubicBezTo>
                    <a:pt x="115203" y="0"/>
                    <a:pt x="120355" y="4703"/>
                    <a:pt x="121251" y="10973"/>
                  </a:cubicBezTo>
                  <a:cubicBezTo>
                    <a:pt x="122147" y="16795"/>
                    <a:pt x="118339" y="22841"/>
                    <a:pt x="112515" y="24857"/>
                  </a:cubicBezTo>
                  <a:cubicBezTo>
                    <a:pt x="111395" y="25305"/>
                    <a:pt x="110051" y="25529"/>
                    <a:pt x="108707" y="25529"/>
                  </a:cubicBezTo>
                  <a:cubicBezTo>
                    <a:pt x="76676" y="25529"/>
                    <a:pt x="44645" y="25529"/>
                    <a:pt x="12614" y="25529"/>
                  </a:cubicBezTo>
                  <a:cubicBezTo>
                    <a:pt x="5894" y="25529"/>
                    <a:pt x="742" y="20602"/>
                    <a:pt x="70" y="14108"/>
                  </a:cubicBezTo>
                  <a:cubicBezTo>
                    <a:pt x="-602" y="8062"/>
                    <a:pt x="3654" y="2015"/>
                    <a:pt x="9702" y="448"/>
                  </a:cubicBezTo>
                  <a:cubicBezTo>
                    <a:pt x="11269" y="0"/>
                    <a:pt x="13062" y="0"/>
                    <a:pt x="14854" y="0"/>
                  </a:cubicBezTo>
                  <a:cubicBezTo>
                    <a:pt x="30085" y="0"/>
                    <a:pt x="45541" y="0"/>
                    <a:pt x="6077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4" name="Полилиния 643">
              <a:extLst>
                <a:ext uri="{FF2B5EF4-FFF2-40B4-BE49-F238E27FC236}">
                  <a16:creationId xmlns:a16="http://schemas.microsoft.com/office/drawing/2014/main" id="{45EDC1D9-FA5D-4959-B90B-C93E2F7C7131}"/>
                </a:ext>
              </a:extLst>
            </p:cNvPr>
            <p:cNvSpPr/>
            <p:nvPr/>
          </p:nvSpPr>
          <p:spPr>
            <a:xfrm>
              <a:off x="5908292" y="3786175"/>
              <a:ext cx="121470" cy="25528"/>
            </a:xfrm>
            <a:custGeom>
              <a:avLst/>
              <a:gdLst>
                <a:gd name="connsiteX0" fmla="*/ 60926 w 121470"/>
                <a:gd name="connsiteY0" fmla="*/ 224 h 25528"/>
                <a:gd name="connsiteX1" fmla="*/ 108861 w 121470"/>
                <a:gd name="connsiteY1" fmla="*/ 224 h 25528"/>
                <a:gd name="connsiteX2" fmla="*/ 120509 w 121470"/>
                <a:gd name="connsiteY2" fmla="*/ 17467 h 25528"/>
                <a:gd name="connsiteX3" fmla="*/ 108637 w 121470"/>
                <a:gd name="connsiteY3" fmla="*/ 25529 h 25528"/>
                <a:gd name="connsiteX4" fmla="*/ 12992 w 121470"/>
                <a:gd name="connsiteY4" fmla="*/ 25529 h 25528"/>
                <a:gd name="connsiteX5" fmla="*/ 0 w 121470"/>
                <a:gd name="connsiteY5" fmla="*/ 12540 h 25528"/>
                <a:gd name="connsiteX6" fmla="*/ 12768 w 121470"/>
                <a:gd name="connsiteY6" fmla="*/ 0 h 25528"/>
                <a:gd name="connsiteX7" fmla="*/ 60926 w 121470"/>
                <a:gd name="connsiteY7" fmla="*/ 224 h 25528"/>
                <a:gd name="connsiteX8" fmla="*/ 60926 w 121470"/>
                <a:gd name="connsiteY8" fmla="*/ 224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70" h="25528">
                  <a:moveTo>
                    <a:pt x="60926" y="224"/>
                  </a:moveTo>
                  <a:cubicBezTo>
                    <a:pt x="76830" y="224"/>
                    <a:pt x="92958" y="0"/>
                    <a:pt x="108861" y="224"/>
                  </a:cubicBezTo>
                  <a:cubicBezTo>
                    <a:pt x="118045" y="448"/>
                    <a:pt x="123869" y="9181"/>
                    <a:pt x="120509" y="17467"/>
                  </a:cubicBezTo>
                  <a:cubicBezTo>
                    <a:pt x="118269" y="22617"/>
                    <a:pt x="114237" y="25529"/>
                    <a:pt x="108637" y="25529"/>
                  </a:cubicBezTo>
                  <a:cubicBezTo>
                    <a:pt x="76830" y="25529"/>
                    <a:pt x="44799" y="25529"/>
                    <a:pt x="12992" y="25529"/>
                  </a:cubicBezTo>
                  <a:cubicBezTo>
                    <a:pt x="5600" y="25529"/>
                    <a:pt x="0" y="19482"/>
                    <a:pt x="0" y="12540"/>
                  </a:cubicBezTo>
                  <a:cubicBezTo>
                    <a:pt x="0" y="5598"/>
                    <a:pt x="5376" y="0"/>
                    <a:pt x="12768" y="0"/>
                  </a:cubicBezTo>
                  <a:cubicBezTo>
                    <a:pt x="28896" y="0"/>
                    <a:pt x="45023" y="224"/>
                    <a:pt x="60926" y="224"/>
                  </a:cubicBezTo>
                  <a:lnTo>
                    <a:pt x="60926" y="224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5" name="Полилиния 644">
              <a:extLst>
                <a:ext uri="{FF2B5EF4-FFF2-40B4-BE49-F238E27FC236}">
                  <a16:creationId xmlns:a16="http://schemas.microsoft.com/office/drawing/2014/main" id="{A5D70830-E4F2-2E0B-9854-0D03FB64A3DF}"/>
                </a:ext>
              </a:extLst>
            </p:cNvPr>
            <p:cNvSpPr/>
            <p:nvPr/>
          </p:nvSpPr>
          <p:spPr>
            <a:xfrm>
              <a:off x="5908517" y="3841039"/>
              <a:ext cx="121534" cy="25528"/>
            </a:xfrm>
            <a:custGeom>
              <a:avLst/>
              <a:gdLst>
                <a:gd name="connsiteX0" fmla="*/ 61151 w 121534"/>
                <a:gd name="connsiteY0" fmla="*/ 0 h 25528"/>
                <a:gd name="connsiteX1" fmla="*/ 108861 w 121534"/>
                <a:gd name="connsiteY1" fmla="*/ 0 h 25528"/>
                <a:gd name="connsiteX2" fmla="*/ 121405 w 121534"/>
                <a:gd name="connsiteY2" fmla="*/ 10973 h 25528"/>
                <a:gd name="connsiteX3" fmla="*/ 112445 w 121534"/>
                <a:gd name="connsiteY3" fmla="*/ 24857 h 25528"/>
                <a:gd name="connsiteX4" fmla="*/ 107069 w 121534"/>
                <a:gd name="connsiteY4" fmla="*/ 25529 h 25528"/>
                <a:gd name="connsiteX5" fmla="*/ 14335 w 121534"/>
                <a:gd name="connsiteY5" fmla="*/ 25529 h 25528"/>
                <a:gd name="connsiteX6" fmla="*/ 0 w 121534"/>
                <a:gd name="connsiteY6" fmla="*/ 12764 h 25528"/>
                <a:gd name="connsiteX7" fmla="*/ 14335 w 121534"/>
                <a:gd name="connsiteY7" fmla="*/ 0 h 25528"/>
                <a:gd name="connsiteX8" fmla="*/ 61151 w 121534"/>
                <a:gd name="connsiteY8" fmla="*/ 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534" h="25528">
                  <a:moveTo>
                    <a:pt x="61151" y="0"/>
                  </a:moveTo>
                  <a:cubicBezTo>
                    <a:pt x="77054" y="0"/>
                    <a:pt x="92958" y="0"/>
                    <a:pt x="108861" y="0"/>
                  </a:cubicBezTo>
                  <a:cubicBezTo>
                    <a:pt x="115357" y="0"/>
                    <a:pt x="120509" y="4703"/>
                    <a:pt x="121405" y="10973"/>
                  </a:cubicBezTo>
                  <a:cubicBezTo>
                    <a:pt x="122300" y="16795"/>
                    <a:pt x="118493" y="22841"/>
                    <a:pt x="112445" y="24857"/>
                  </a:cubicBezTo>
                  <a:cubicBezTo>
                    <a:pt x="110653" y="25305"/>
                    <a:pt x="108861" y="25529"/>
                    <a:pt x="107069" y="25529"/>
                  </a:cubicBezTo>
                  <a:cubicBezTo>
                    <a:pt x="76158" y="25529"/>
                    <a:pt x="45247" y="25529"/>
                    <a:pt x="14335" y="25529"/>
                  </a:cubicBezTo>
                  <a:cubicBezTo>
                    <a:pt x="5600" y="25529"/>
                    <a:pt x="0" y="20378"/>
                    <a:pt x="0" y="12764"/>
                  </a:cubicBezTo>
                  <a:cubicBezTo>
                    <a:pt x="0" y="5374"/>
                    <a:pt x="5824" y="0"/>
                    <a:pt x="14335" y="0"/>
                  </a:cubicBezTo>
                  <a:cubicBezTo>
                    <a:pt x="29791" y="0"/>
                    <a:pt x="45471" y="0"/>
                    <a:pt x="6115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46" name="Полилиния 645">
            <a:extLst>
              <a:ext uri="{FF2B5EF4-FFF2-40B4-BE49-F238E27FC236}">
                <a16:creationId xmlns:a16="http://schemas.microsoft.com/office/drawing/2014/main" id="{8D1BE894-1334-80F7-7E92-71554A8E8817}"/>
              </a:ext>
            </a:extLst>
          </p:cNvPr>
          <p:cNvSpPr/>
          <p:nvPr/>
        </p:nvSpPr>
        <p:spPr>
          <a:xfrm>
            <a:off x="10023403" y="5372375"/>
            <a:ext cx="305543" cy="264608"/>
          </a:xfrm>
          <a:custGeom>
            <a:avLst/>
            <a:gdLst>
              <a:gd name="connsiteX0" fmla="*/ 419636 w 419860"/>
              <a:gd name="connsiteY0" fmla="*/ 29972 h 363609"/>
              <a:gd name="connsiteX1" fmla="*/ 412244 w 419860"/>
              <a:gd name="connsiteY1" fmla="*/ 59532 h 363609"/>
              <a:gd name="connsiteX2" fmla="*/ 355350 w 419860"/>
              <a:gd name="connsiteY2" fmla="*/ 301605 h 363609"/>
              <a:gd name="connsiteX3" fmla="*/ 345942 w 419860"/>
              <a:gd name="connsiteY3" fmla="*/ 341689 h 363609"/>
              <a:gd name="connsiteX4" fmla="*/ 302935 w 419860"/>
              <a:gd name="connsiteY4" fmla="*/ 356693 h 363609"/>
              <a:gd name="connsiteX5" fmla="*/ 229017 w 419860"/>
              <a:gd name="connsiteY5" fmla="*/ 296231 h 363609"/>
              <a:gd name="connsiteX6" fmla="*/ 221849 w 419860"/>
              <a:gd name="connsiteY6" fmla="*/ 295783 h 363609"/>
              <a:gd name="connsiteX7" fmla="*/ 157563 w 419860"/>
              <a:gd name="connsiteY7" fmla="*/ 343929 h 363609"/>
              <a:gd name="connsiteX8" fmla="*/ 153979 w 419860"/>
              <a:gd name="connsiteY8" fmla="*/ 346616 h 363609"/>
              <a:gd name="connsiteX9" fmla="*/ 134716 w 419860"/>
              <a:gd name="connsiteY9" fmla="*/ 339450 h 363609"/>
              <a:gd name="connsiteX10" fmla="*/ 127996 w 419860"/>
              <a:gd name="connsiteY10" fmla="*/ 309891 h 363609"/>
              <a:gd name="connsiteX11" fmla="*/ 107388 w 419860"/>
              <a:gd name="connsiteY11" fmla="*/ 213375 h 363609"/>
              <a:gd name="connsiteX12" fmla="*/ 103132 w 419860"/>
              <a:gd name="connsiteY12" fmla="*/ 208224 h 363609"/>
              <a:gd name="connsiteX13" fmla="*/ 16223 w 419860"/>
              <a:gd name="connsiteY13" fmla="*/ 170155 h 363609"/>
              <a:gd name="connsiteX14" fmla="*/ 2783 w 419860"/>
              <a:gd name="connsiteY14" fmla="*/ 135222 h 363609"/>
              <a:gd name="connsiteX15" fmla="*/ 19359 w 419860"/>
              <a:gd name="connsiteY15" fmla="*/ 121786 h 363609"/>
              <a:gd name="connsiteX16" fmla="*/ 280312 w 419860"/>
              <a:gd name="connsiteY16" fmla="*/ 35795 h 363609"/>
              <a:gd name="connsiteX17" fmla="*/ 381109 w 419860"/>
              <a:gd name="connsiteY17" fmla="*/ 2428 h 363609"/>
              <a:gd name="connsiteX18" fmla="*/ 419860 w 419860"/>
              <a:gd name="connsiteY18" fmla="*/ 20343 h 363609"/>
              <a:gd name="connsiteX19" fmla="*/ 419636 w 419860"/>
              <a:gd name="connsiteY19" fmla="*/ 29972 h 363609"/>
              <a:gd name="connsiteX20" fmla="*/ 320855 w 419860"/>
              <a:gd name="connsiteY20" fmla="*/ 339450 h 363609"/>
              <a:gd name="connsiteX21" fmla="*/ 394997 w 419860"/>
              <a:gd name="connsiteY21" fmla="*/ 24150 h 363609"/>
              <a:gd name="connsiteX22" fmla="*/ 24062 w 419860"/>
              <a:gd name="connsiteY22" fmla="*/ 146418 h 363609"/>
              <a:gd name="connsiteX23" fmla="*/ 27422 w 419860"/>
              <a:gd name="connsiteY23" fmla="*/ 148210 h 363609"/>
              <a:gd name="connsiteX24" fmla="*/ 113436 w 419860"/>
              <a:gd name="connsiteY24" fmla="*/ 185831 h 363609"/>
              <a:gd name="connsiteX25" fmla="*/ 119932 w 419860"/>
              <a:gd name="connsiteY25" fmla="*/ 185159 h 363609"/>
              <a:gd name="connsiteX26" fmla="*/ 240441 w 419860"/>
              <a:gd name="connsiteY26" fmla="*/ 118202 h 363609"/>
              <a:gd name="connsiteX27" fmla="*/ 305175 w 419860"/>
              <a:gd name="connsiteY27" fmla="*/ 82149 h 363609"/>
              <a:gd name="connsiteX28" fmla="*/ 320855 w 419860"/>
              <a:gd name="connsiteY28" fmla="*/ 81925 h 363609"/>
              <a:gd name="connsiteX29" fmla="*/ 320631 w 419860"/>
              <a:gd name="connsiteY29" fmla="*/ 102079 h 363609"/>
              <a:gd name="connsiteX30" fmla="*/ 196538 w 419860"/>
              <a:gd name="connsiteY30" fmla="*/ 231738 h 363609"/>
              <a:gd name="connsiteX31" fmla="*/ 193626 w 419860"/>
              <a:gd name="connsiteY31" fmla="*/ 234873 h 363609"/>
              <a:gd name="connsiteX32" fmla="*/ 320855 w 419860"/>
              <a:gd name="connsiteY32" fmla="*/ 339450 h 363609"/>
              <a:gd name="connsiteX33" fmla="*/ 147931 w 419860"/>
              <a:gd name="connsiteY33" fmla="*/ 285034 h 363609"/>
              <a:gd name="connsiteX34" fmla="*/ 149275 w 419860"/>
              <a:gd name="connsiteY34" fmla="*/ 281899 h 363609"/>
              <a:gd name="connsiteX35" fmla="*/ 162267 w 419860"/>
              <a:gd name="connsiteY35" fmla="*/ 236888 h 363609"/>
              <a:gd name="connsiteX36" fmla="*/ 168987 w 419860"/>
              <a:gd name="connsiteY36" fmla="*/ 225019 h 363609"/>
              <a:gd name="connsiteX37" fmla="*/ 243129 w 419860"/>
              <a:gd name="connsiteY37" fmla="*/ 147538 h 363609"/>
              <a:gd name="connsiteX38" fmla="*/ 245817 w 419860"/>
              <a:gd name="connsiteY38" fmla="*/ 144627 h 363609"/>
              <a:gd name="connsiteX39" fmla="*/ 245369 w 419860"/>
              <a:gd name="connsiteY39" fmla="*/ 144179 h 363609"/>
              <a:gd name="connsiteX40" fmla="*/ 131356 w 419860"/>
              <a:gd name="connsiteY40" fmla="*/ 207552 h 363609"/>
              <a:gd name="connsiteX41" fmla="*/ 147931 w 419860"/>
              <a:gd name="connsiteY41" fmla="*/ 285034 h 363609"/>
              <a:gd name="connsiteX42" fmla="*/ 168539 w 419860"/>
              <a:gd name="connsiteY42" fmla="*/ 304740 h 363609"/>
              <a:gd name="connsiteX43" fmla="*/ 205498 w 419860"/>
              <a:gd name="connsiteY43" fmla="*/ 276972 h 363609"/>
              <a:gd name="connsiteX44" fmla="*/ 181978 w 419860"/>
              <a:gd name="connsiteY44" fmla="*/ 257714 h 363609"/>
              <a:gd name="connsiteX45" fmla="*/ 168539 w 419860"/>
              <a:gd name="connsiteY45" fmla="*/ 304740 h 36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19860" h="363609">
                <a:moveTo>
                  <a:pt x="419636" y="29972"/>
                </a:moveTo>
                <a:cubicBezTo>
                  <a:pt x="417172" y="39825"/>
                  <a:pt x="414708" y="49679"/>
                  <a:pt x="412244" y="59532"/>
                </a:cubicBezTo>
                <a:cubicBezTo>
                  <a:pt x="393205" y="140148"/>
                  <a:pt x="374389" y="220989"/>
                  <a:pt x="355350" y="301605"/>
                </a:cubicBezTo>
                <a:cubicBezTo>
                  <a:pt x="352214" y="315041"/>
                  <a:pt x="348854" y="328253"/>
                  <a:pt x="345942" y="341689"/>
                </a:cubicBezTo>
                <a:cubicBezTo>
                  <a:pt x="341014" y="362963"/>
                  <a:pt x="319959" y="370353"/>
                  <a:pt x="302935" y="356693"/>
                </a:cubicBezTo>
                <a:cubicBezTo>
                  <a:pt x="278296" y="336539"/>
                  <a:pt x="253656" y="316385"/>
                  <a:pt x="229017" y="296231"/>
                </a:cubicBezTo>
                <a:cubicBezTo>
                  <a:pt x="226553" y="294215"/>
                  <a:pt x="224761" y="293543"/>
                  <a:pt x="221849" y="295783"/>
                </a:cubicBezTo>
                <a:cubicBezTo>
                  <a:pt x="200570" y="311906"/>
                  <a:pt x="179066" y="327806"/>
                  <a:pt x="157563" y="343929"/>
                </a:cubicBezTo>
                <a:cubicBezTo>
                  <a:pt x="156443" y="344825"/>
                  <a:pt x="155099" y="345720"/>
                  <a:pt x="153979" y="346616"/>
                </a:cubicBezTo>
                <a:cubicBezTo>
                  <a:pt x="145691" y="351766"/>
                  <a:pt x="137179" y="348631"/>
                  <a:pt x="134716" y="339450"/>
                </a:cubicBezTo>
                <a:cubicBezTo>
                  <a:pt x="132028" y="329821"/>
                  <a:pt x="130236" y="319744"/>
                  <a:pt x="127996" y="309891"/>
                </a:cubicBezTo>
                <a:cubicBezTo>
                  <a:pt x="121052" y="277644"/>
                  <a:pt x="114108" y="245397"/>
                  <a:pt x="107388" y="213375"/>
                </a:cubicBezTo>
                <a:cubicBezTo>
                  <a:pt x="106940" y="210688"/>
                  <a:pt x="105596" y="209344"/>
                  <a:pt x="103132" y="208224"/>
                </a:cubicBezTo>
                <a:cubicBezTo>
                  <a:pt x="74237" y="195684"/>
                  <a:pt x="45118" y="182920"/>
                  <a:pt x="16223" y="170155"/>
                </a:cubicBezTo>
                <a:cubicBezTo>
                  <a:pt x="1887" y="163885"/>
                  <a:pt x="-3937" y="148658"/>
                  <a:pt x="2783" y="135222"/>
                </a:cubicBezTo>
                <a:cubicBezTo>
                  <a:pt x="6143" y="128280"/>
                  <a:pt x="12191" y="124249"/>
                  <a:pt x="19359" y="121786"/>
                </a:cubicBezTo>
                <a:cubicBezTo>
                  <a:pt x="106268" y="93122"/>
                  <a:pt x="193402" y="64458"/>
                  <a:pt x="280312" y="35795"/>
                </a:cubicBezTo>
                <a:cubicBezTo>
                  <a:pt x="313911" y="24822"/>
                  <a:pt x="347734" y="14073"/>
                  <a:pt x="381109" y="2428"/>
                </a:cubicBezTo>
                <a:cubicBezTo>
                  <a:pt x="399476" y="-4066"/>
                  <a:pt x="414932" y="2652"/>
                  <a:pt x="419860" y="20343"/>
                </a:cubicBezTo>
                <a:cubicBezTo>
                  <a:pt x="419636" y="23478"/>
                  <a:pt x="419636" y="26837"/>
                  <a:pt x="419636" y="29972"/>
                </a:cubicBezTo>
                <a:close/>
                <a:moveTo>
                  <a:pt x="320855" y="339450"/>
                </a:moveTo>
                <a:cubicBezTo>
                  <a:pt x="345718" y="233977"/>
                  <a:pt x="370357" y="129399"/>
                  <a:pt x="394997" y="24150"/>
                </a:cubicBezTo>
                <a:cubicBezTo>
                  <a:pt x="271128" y="64906"/>
                  <a:pt x="147931" y="105438"/>
                  <a:pt x="24062" y="146418"/>
                </a:cubicBezTo>
                <a:cubicBezTo>
                  <a:pt x="25854" y="147314"/>
                  <a:pt x="26526" y="147986"/>
                  <a:pt x="27422" y="148210"/>
                </a:cubicBezTo>
                <a:cubicBezTo>
                  <a:pt x="56094" y="160750"/>
                  <a:pt x="84765" y="173291"/>
                  <a:pt x="113436" y="185831"/>
                </a:cubicBezTo>
                <a:cubicBezTo>
                  <a:pt x="115900" y="186951"/>
                  <a:pt x="117692" y="186279"/>
                  <a:pt x="119932" y="185159"/>
                </a:cubicBezTo>
                <a:cubicBezTo>
                  <a:pt x="160027" y="162766"/>
                  <a:pt x="200122" y="140596"/>
                  <a:pt x="240441" y="118202"/>
                </a:cubicBezTo>
                <a:cubicBezTo>
                  <a:pt x="261944" y="106334"/>
                  <a:pt x="283672" y="94242"/>
                  <a:pt x="305175" y="82149"/>
                </a:cubicBezTo>
                <a:cubicBezTo>
                  <a:pt x="310327" y="79238"/>
                  <a:pt x="315703" y="78118"/>
                  <a:pt x="320855" y="81925"/>
                </a:cubicBezTo>
                <a:cubicBezTo>
                  <a:pt x="327574" y="87076"/>
                  <a:pt x="327350" y="95137"/>
                  <a:pt x="320631" y="102079"/>
                </a:cubicBezTo>
                <a:cubicBezTo>
                  <a:pt x="279192" y="145299"/>
                  <a:pt x="237977" y="188518"/>
                  <a:pt x="196538" y="231738"/>
                </a:cubicBezTo>
                <a:cubicBezTo>
                  <a:pt x="195642" y="232633"/>
                  <a:pt x="194746" y="233753"/>
                  <a:pt x="193626" y="234873"/>
                </a:cubicBezTo>
                <a:cubicBezTo>
                  <a:pt x="235961" y="270030"/>
                  <a:pt x="278072" y="304516"/>
                  <a:pt x="320855" y="339450"/>
                </a:cubicBezTo>
                <a:close/>
                <a:moveTo>
                  <a:pt x="147931" y="285034"/>
                </a:moveTo>
                <a:cubicBezTo>
                  <a:pt x="148603" y="283243"/>
                  <a:pt x="149051" y="282571"/>
                  <a:pt x="149275" y="281899"/>
                </a:cubicBezTo>
                <a:cubicBezTo>
                  <a:pt x="153531" y="266895"/>
                  <a:pt x="158011" y="251892"/>
                  <a:pt x="162267" y="236888"/>
                </a:cubicBezTo>
                <a:cubicBezTo>
                  <a:pt x="163611" y="232185"/>
                  <a:pt x="165627" y="228379"/>
                  <a:pt x="168987" y="225019"/>
                </a:cubicBezTo>
                <a:cubicBezTo>
                  <a:pt x="193850" y="199267"/>
                  <a:pt x="218489" y="173291"/>
                  <a:pt x="243129" y="147538"/>
                </a:cubicBezTo>
                <a:cubicBezTo>
                  <a:pt x="244025" y="146642"/>
                  <a:pt x="244921" y="145523"/>
                  <a:pt x="245817" y="144627"/>
                </a:cubicBezTo>
                <a:cubicBezTo>
                  <a:pt x="245593" y="144403"/>
                  <a:pt x="245593" y="144403"/>
                  <a:pt x="245369" y="144179"/>
                </a:cubicBezTo>
                <a:cubicBezTo>
                  <a:pt x="207514" y="165229"/>
                  <a:pt x="169435" y="186279"/>
                  <a:pt x="131356" y="207552"/>
                </a:cubicBezTo>
                <a:cubicBezTo>
                  <a:pt x="136732" y="232857"/>
                  <a:pt x="142107" y="258386"/>
                  <a:pt x="147931" y="285034"/>
                </a:cubicBezTo>
                <a:close/>
                <a:moveTo>
                  <a:pt x="168539" y="304740"/>
                </a:moveTo>
                <a:cubicBezTo>
                  <a:pt x="181306" y="295111"/>
                  <a:pt x="193178" y="286153"/>
                  <a:pt x="205498" y="276972"/>
                </a:cubicBezTo>
                <a:cubicBezTo>
                  <a:pt x="197658" y="270478"/>
                  <a:pt x="190042" y="264208"/>
                  <a:pt x="181978" y="257714"/>
                </a:cubicBezTo>
                <a:cubicBezTo>
                  <a:pt x="177498" y="273389"/>
                  <a:pt x="173242" y="288617"/>
                  <a:pt x="168539" y="304740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647" name="Рисунок 2">
            <a:extLst>
              <a:ext uri="{FF2B5EF4-FFF2-40B4-BE49-F238E27FC236}">
                <a16:creationId xmlns:a16="http://schemas.microsoft.com/office/drawing/2014/main" id="{54CB42B4-0D43-3BD5-1D45-D1D6B5F3E115}"/>
              </a:ext>
            </a:extLst>
          </p:cNvPr>
          <p:cNvGrpSpPr/>
          <p:nvPr/>
        </p:nvGrpSpPr>
        <p:grpSpPr>
          <a:xfrm>
            <a:off x="9978261" y="4938170"/>
            <a:ext cx="328463" cy="328371"/>
            <a:chOff x="3628928" y="3590904"/>
            <a:chExt cx="451354" cy="451228"/>
          </a:xfrm>
          <a:solidFill>
            <a:schemeClr val="tx2"/>
          </a:solidFill>
        </p:grpSpPr>
        <p:sp>
          <p:nvSpPr>
            <p:cNvPr id="648" name="Полилиния 647">
              <a:extLst>
                <a:ext uri="{FF2B5EF4-FFF2-40B4-BE49-F238E27FC236}">
                  <a16:creationId xmlns:a16="http://schemas.microsoft.com/office/drawing/2014/main" id="{40C9A547-0848-CA6E-F3BE-ABB9649EEF1B}"/>
                </a:ext>
              </a:extLst>
            </p:cNvPr>
            <p:cNvSpPr/>
            <p:nvPr/>
          </p:nvSpPr>
          <p:spPr>
            <a:xfrm>
              <a:off x="3628928" y="3590904"/>
              <a:ext cx="451354" cy="451228"/>
            </a:xfrm>
            <a:custGeom>
              <a:avLst/>
              <a:gdLst>
                <a:gd name="connsiteX0" fmla="*/ 389526 w 451354"/>
                <a:gd name="connsiteY0" fmla="*/ 451228 h 451228"/>
                <a:gd name="connsiteX1" fmla="*/ 382358 w 451354"/>
                <a:gd name="connsiteY1" fmla="*/ 451228 h 451228"/>
                <a:gd name="connsiteX2" fmla="*/ 374966 w 451354"/>
                <a:gd name="connsiteY2" fmla="*/ 446526 h 451228"/>
                <a:gd name="connsiteX3" fmla="*/ 305976 w 451354"/>
                <a:gd name="connsiteY3" fmla="*/ 399275 h 451228"/>
                <a:gd name="connsiteX4" fmla="*/ 297464 w 451354"/>
                <a:gd name="connsiteY4" fmla="*/ 396588 h 451228"/>
                <a:gd name="connsiteX5" fmla="*/ 171804 w 451354"/>
                <a:gd name="connsiteY5" fmla="*/ 396364 h 451228"/>
                <a:gd name="connsiteX6" fmla="*/ 118941 w 451354"/>
                <a:gd name="connsiteY6" fmla="*/ 369268 h 451228"/>
                <a:gd name="connsiteX7" fmla="*/ 106173 w 451354"/>
                <a:gd name="connsiteY7" fmla="*/ 330304 h 451228"/>
                <a:gd name="connsiteX8" fmla="*/ 106173 w 451354"/>
                <a:gd name="connsiteY8" fmla="*/ 293802 h 451228"/>
                <a:gd name="connsiteX9" fmla="*/ 101469 w 451354"/>
                <a:gd name="connsiteY9" fmla="*/ 296713 h 451228"/>
                <a:gd name="connsiteX10" fmla="*/ 74366 w 451354"/>
                <a:gd name="connsiteY10" fmla="*/ 314852 h 451228"/>
                <a:gd name="connsiteX11" fmla="*/ 60254 w 451354"/>
                <a:gd name="connsiteY11" fmla="*/ 315748 h 451228"/>
                <a:gd name="connsiteX12" fmla="*/ 53087 w 451354"/>
                <a:gd name="connsiteY12" fmla="*/ 302983 h 451228"/>
                <a:gd name="connsiteX13" fmla="*/ 53087 w 451354"/>
                <a:gd name="connsiteY13" fmla="*/ 266930 h 451228"/>
                <a:gd name="connsiteX14" fmla="*/ 49503 w 451354"/>
                <a:gd name="connsiteY14" fmla="*/ 262227 h 451228"/>
                <a:gd name="connsiteX15" fmla="*/ 6720 w 451354"/>
                <a:gd name="connsiteY15" fmla="*/ 227070 h 451228"/>
                <a:gd name="connsiteX16" fmla="*/ 0 w 451354"/>
                <a:gd name="connsiteY16" fmla="*/ 206244 h 451228"/>
                <a:gd name="connsiteX17" fmla="*/ 0 w 451354"/>
                <a:gd name="connsiteY17" fmla="*/ 57327 h 451228"/>
                <a:gd name="connsiteX18" fmla="*/ 896 w 451354"/>
                <a:gd name="connsiteY18" fmla="*/ 54864 h 451228"/>
                <a:gd name="connsiteX19" fmla="*/ 65406 w 451354"/>
                <a:gd name="connsiteY19" fmla="*/ 0 h 451228"/>
                <a:gd name="connsiteX20" fmla="*/ 279993 w 451354"/>
                <a:gd name="connsiteY20" fmla="*/ 0 h 451228"/>
                <a:gd name="connsiteX21" fmla="*/ 345623 w 451354"/>
                <a:gd name="connsiteY21" fmla="*/ 65613 h 451228"/>
                <a:gd name="connsiteX22" fmla="*/ 345623 w 451354"/>
                <a:gd name="connsiteY22" fmla="*/ 127195 h 451228"/>
                <a:gd name="connsiteX23" fmla="*/ 345623 w 451354"/>
                <a:gd name="connsiteY23" fmla="*/ 132121 h 451228"/>
                <a:gd name="connsiteX24" fmla="*/ 384822 w 451354"/>
                <a:gd name="connsiteY24" fmla="*/ 132121 h 451228"/>
                <a:gd name="connsiteX25" fmla="*/ 392662 w 451354"/>
                <a:gd name="connsiteY25" fmla="*/ 132345 h 451228"/>
                <a:gd name="connsiteX26" fmla="*/ 451348 w 451354"/>
                <a:gd name="connsiteY26" fmla="*/ 199750 h 451228"/>
                <a:gd name="connsiteX27" fmla="*/ 451124 w 451354"/>
                <a:gd name="connsiteY27" fmla="*/ 328736 h 451228"/>
                <a:gd name="connsiteX28" fmla="*/ 401398 w 451354"/>
                <a:gd name="connsiteY28" fmla="*/ 394125 h 451228"/>
                <a:gd name="connsiteX29" fmla="*/ 398262 w 451354"/>
                <a:gd name="connsiteY29" fmla="*/ 398380 h 451228"/>
                <a:gd name="connsiteX30" fmla="*/ 398486 w 451354"/>
                <a:gd name="connsiteY30" fmla="*/ 433985 h 451228"/>
                <a:gd name="connsiteX31" fmla="*/ 389526 w 451354"/>
                <a:gd name="connsiteY31" fmla="*/ 451228 h 451228"/>
                <a:gd name="connsiteX32" fmla="*/ 80190 w 451354"/>
                <a:gd name="connsiteY32" fmla="*/ 279023 h 451228"/>
                <a:gd name="connsiteX33" fmla="*/ 84670 w 451354"/>
                <a:gd name="connsiteY33" fmla="*/ 276111 h 451228"/>
                <a:gd name="connsiteX34" fmla="*/ 136636 w 451354"/>
                <a:gd name="connsiteY34" fmla="*/ 241401 h 451228"/>
                <a:gd name="connsiteX35" fmla="*/ 148508 w 451354"/>
                <a:gd name="connsiteY35" fmla="*/ 237819 h 451228"/>
                <a:gd name="connsiteX36" fmla="*/ 278425 w 451354"/>
                <a:gd name="connsiteY36" fmla="*/ 237819 h 451228"/>
                <a:gd name="connsiteX37" fmla="*/ 319640 w 451354"/>
                <a:gd name="connsiteY37" fmla="*/ 197286 h 451228"/>
                <a:gd name="connsiteX38" fmla="*/ 319640 w 451354"/>
                <a:gd name="connsiteY38" fmla="*/ 66956 h 451228"/>
                <a:gd name="connsiteX39" fmla="*/ 279321 w 451354"/>
                <a:gd name="connsiteY39" fmla="*/ 26424 h 451228"/>
                <a:gd name="connsiteX40" fmla="*/ 67422 w 451354"/>
                <a:gd name="connsiteY40" fmla="*/ 26424 h 451228"/>
                <a:gd name="connsiteX41" fmla="*/ 27327 w 451354"/>
                <a:gd name="connsiteY41" fmla="*/ 66732 h 451228"/>
                <a:gd name="connsiteX42" fmla="*/ 27327 w 451354"/>
                <a:gd name="connsiteY42" fmla="*/ 197510 h 451228"/>
                <a:gd name="connsiteX43" fmla="*/ 66078 w 451354"/>
                <a:gd name="connsiteY43" fmla="*/ 237819 h 451228"/>
                <a:gd name="connsiteX44" fmla="*/ 80190 w 451354"/>
                <a:gd name="connsiteY44" fmla="*/ 252822 h 451228"/>
                <a:gd name="connsiteX45" fmla="*/ 80190 w 451354"/>
                <a:gd name="connsiteY45" fmla="*/ 279023 h 451228"/>
                <a:gd name="connsiteX46" fmla="*/ 346519 w 451354"/>
                <a:gd name="connsiteY46" fmla="*/ 159217 h 451228"/>
                <a:gd name="connsiteX47" fmla="*/ 346519 w 451354"/>
                <a:gd name="connsiteY47" fmla="*/ 197510 h 451228"/>
                <a:gd name="connsiteX48" fmla="*/ 279545 w 451354"/>
                <a:gd name="connsiteY48" fmla="*/ 264243 h 451228"/>
                <a:gd name="connsiteX49" fmla="*/ 167772 w 451354"/>
                <a:gd name="connsiteY49" fmla="*/ 264019 h 451228"/>
                <a:gd name="connsiteX50" fmla="*/ 136189 w 451354"/>
                <a:gd name="connsiteY50" fmla="*/ 273872 h 451228"/>
                <a:gd name="connsiteX51" fmla="*/ 133277 w 451354"/>
                <a:gd name="connsiteY51" fmla="*/ 279694 h 451228"/>
                <a:gd name="connsiteX52" fmla="*/ 133500 w 451354"/>
                <a:gd name="connsiteY52" fmla="*/ 328960 h 451228"/>
                <a:gd name="connsiteX53" fmla="*/ 134845 w 451354"/>
                <a:gd name="connsiteY53" fmla="*/ 339709 h 451228"/>
                <a:gd name="connsiteX54" fmla="*/ 174715 w 451354"/>
                <a:gd name="connsiteY54" fmla="*/ 369940 h 451228"/>
                <a:gd name="connsiteX55" fmla="*/ 305080 w 451354"/>
                <a:gd name="connsiteY55" fmla="*/ 370164 h 451228"/>
                <a:gd name="connsiteX56" fmla="*/ 316504 w 451354"/>
                <a:gd name="connsiteY56" fmla="*/ 373747 h 451228"/>
                <a:gd name="connsiteX57" fmla="*/ 369142 w 451354"/>
                <a:gd name="connsiteY57" fmla="*/ 409800 h 451228"/>
                <a:gd name="connsiteX58" fmla="*/ 373174 w 451354"/>
                <a:gd name="connsiteY58" fmla="*/ 412488 h 451228"/>
                <a:gd name="connsiteX59" fmla="*/ 373174 w 451354"/>
                <a:gd name="connsiteY59" fmla="*/ 385168 h 451228"/>
                <a:gd name="connsiteX60" fmla="*/ 387510 w 451354"/>
                <a:gd name="connsiteY60" fmla="*/ 370164 h 451228"/>
                <a:gd name="connsiteX61" fmla="*/ 425813 w 451354"/>
                <a:gd name="connsiteY61" fmla="*/ 331199 h 451228"/>
                <a:gd name="connsiteX62" fmla="*/ 425813 w 451354"/>
                <a:gd name="connsiteY62" fmla="*/ 197734 h 451228"/>
                <a:gd name="connsiteX63" fmla="*/ 391990 w 451354"/>
                <a:gd name="connsiteY63" fmla="*/ 159665 h 451228"/>
                <a:gd name="connsiteX64" fmla="*/ 346519 w 451354"/>
                <a:gd name="connsiteY64" fmla="*/ 159217 h 45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51354" h="451228">
                  <a:moveTo>
                    <a:pt x="389526" y="451228"/>
                  </a:moveTo>
                  <a:cubicBezTo>
                    <a:pt x="387062" y="451228"/>
                    <a:pt x="384822" y="451228"/>
                    <a:pt x="382358" y="451228"/>
                  </a:cubicBezTo>
                  <a:cubicBezTo>
                    <a:pt x="379894" y="449661"/>
                    <a:pt x="377430" y="448317"/>
                    <a:pt x="374966" y="446526"/>
                  </a:cubicBezTo>
                  <a:cubicBezTo>
                    <a:pt x="352119" y="430626"/>
                    <a:pt x="329047" y="414727"/>
                    <a:pt x="305976" y="399275"/>
                  </a:cubicBezTo>
                  <a:cubicBezTo>
                    <a:pt x="303736" y="397708"/>
                    <a:pt x="300376" y="396588"/>
                    <a:pt x="297464" y="396588"/>
                  </a:cubicBezTo>
                  <a:cubicBezTo>
                    <a:pt x="255577" y="396364"/>
                    <a:pt x="213690" y="396588"/>
                    <a:pt x="171804" y="396364"/>
                  </a:cubicBezTo>
                  <a:cubicBezTo>
                    <a:pt x="149852" y="396364"/>
                    <a:pt x="132157" y="386959"/>
                    <a:pt x="118941" y="369268"/>
                  </a:cubicBezTo>
                  <a:cubicBezTo>
                    <a:pt x="110429" y="357847"/>
                    <a:pt x="106173" y="344635"/>
                    <a:pt x="106173" y="330304"/>
                  </a:cubicBezTo>
                  <a:cubicBezTo>
                    <a:pt x="106173" y="318435"/>
                    <a:pt x="106173" y="306342"/>
                    <a:pt x="106173" y="293802"/>
                  </a:cubicBezTo>
                  <a:cubicBezTo>
                    <a:pt x="104157" y="294922"/>
                    <a:pt x="102813" y="295818"/>
                    <a:pt x="101469" y="296713"/>
                  </a:cubicBezTo>
                  <a:cubicBezTo>
                    <a:pt x="92510" y="302760"/>
                    <a:pt x="83326" y="308806"/>
                    <a:pt x="74366" y="314852"/>
                  </a:cubicBezTo>
                  <a:cubicBezTo>
                    <a:pt x="69886" y="317763"/>
                    <a:pt x="64958" y="318435"/>
                    <a:pt x="60254" y="315748"/>
                  </a:cubicBezTo>
                  <a:cubicBezTo>
                    <a:pt x="55327" y="313061"/>
                    <a:pt x="53087" y="308806"/>
                    <a:pt x="53087" y="302983"/>
                  </a:cubicBezTo>
                  <a:cubicBezTo>
                    <a:pt x="53311" y="290891"/>
                    <a:pt x="53087" y="278799"/>
                    <a:pt x="53087" y="266930"/>
                  </a:cubicBezTo>
                  <a:cubicBezTo>
                    <a:pt x="53087" y="264243"/>
                    <a:pt x="52415" y="262899"/>
                    <a:pt x="49503" y="262227"/>
                  </a:cubicBezTo>
                  <a:cubicBezTo>
                    <a:pt x="30015" y="256853"/>
                    <a:pt x="15456" y="245208"/>
                    <a:pt x="6720" y="227070"/>
                  </a:cubicBezTo>
                  <a:cubicBezTo>
                    <a:pt x="3584" y="220576"/>
                    <a:pt x="2240" y="213186"/>
                    <a:pt x="0" y="206244"/>
                  </a:cubicBezTo>
                  <a:cubicBezTo>
                    <a:pt x="0" y="156530"/>
                    <a:pt x="0" y="107041"/>
                    <a:pt x="0" y="57327"/>
                  </a:cubicBezTo>
                  <a:cubicBezTo>
                    <a:pt x="224" y="56431"/>
                    <a:pt x="672" y="55760"/>
                    <a:pt x="896" y="54864"/>
                  </a:cubicBezTo>
                  <a:cubicBezTo>
                    <a:pt x="6048" y="23737"/>
                    <a:pt x="33823" y="0"/>
                    <a:pt x="65406" y="0"/>
                  </a:cubicBezTo>
                  <a:cubicBezTo>
                    <a:pt x="136860" y="0"/>
                    <a:pt x="208538" y="0"/>
                    <a:pt x="279993" y="0"/>
                  </a:cubicBezTo>
                  <a:cubicBezTo>
                    <a:pt x="316056" y="0"/>
                    <a:pt x="345399" y="29559"/>
                    <a:pt x="345623" y="65613"/>
                  </a:cubicBezTo>
                  <a:cubicBezTo>
                    <a:pt x="345623" y="86215"/>
                    <a:pt x="345623" y="106817"/>
                    <a:pt x="345623" y="127195"/>
                  </a:cubicBezTo>
                  <a:cubicBezTo>
                    <a:pt x="345623" y="128762"/>
                    <a:pt x="345623" y="130330"/>
                    <a:pt x="345623" y="132121"/>
                  </a:cubicBezTo>
                  <a:cubicBezTo>
                    <a:pt x="359063" y="132121"/>
                    <a:pt x="372054" y="132121"/>
                    <a:pt x="384822" y="132121"/>
                  </a:cubicBezTo>
                  <a:cubicBezTo>
                    <a:pt x="387510" y="132121"/>
                    <a:pt x="390198" y="132121"/>
                    <a:pt x="392662" y="132345"/>
                  </a:cubicBezTo>
                  <a:cubicBezTo>
                    <a:pt x="429621" y="137048"/>
                    <a:pt x="451796" y="168623"/>
                    <a:pt x="451348" y="199750"/>
                  </a:cubicBezTo>
                  <a:cubicBezTo>
                    <a:pt x="450676" y="242745"/>
                    <a:pt x="451124" y="285741"/>
                    <a:pt x="451124" y="328736"/>
                  </a:cubicBezTo>
                  <a:cubicBezTo>
                    <a:pt x="451124" y="360535"/>
                    <a:pt x="431861" y="385839"/>
                    <a:pt x="401398" y="394125"/>
                  </a:cubicBezTo>
                  <a:cubicBezTo>
                    <a:pt x="398710" y="394797"/>
                    <a:pt x="398262" y="395916"/>
                    <a:pt x="398262" y="398380"/>
                  </a:cubicBezTo>
                  <a:cubicBezTo>
                    <a:pt x="398262" y="410248"/>
                    <a:pt x="398038" y="422117"/>
                    <a:pt x="398486" y="433985"/>
                  </a:cubicBezTo>
                  <a:cubicBezTo>
                    <a:pt x="399606" y="442271"/>
                    <a:pt x="396918" y="447869"/>
                    <a:pt x="389526" y="451228"/>
                  </a:cubicBezTo>
                  <a:close/>
                  <a:moveTo>
                    <a:pt x="80190" y="279023"/>
                  </a:moveTo>
                  <a:cubicBezTo>
                    <a:pt x="82206" y="277679"/>
                    <a:pt x="83550" y="277007"/>
                    <a:pt x="84670" y="276111"/>
                  </a:cubicBezTo>
                  <a:cubicBezTo>
                    <a:pt x="101917" y="264467"/>
                    <a:pt x="119389" y="253046"/>
                    <a:pt x="136636" y="241401"/>
                  </a:cubicBezTo>
                  <a:cubicBezTo>
                    <a:pt x="140220" y="238938"/>
                    <a:pt x="144028" y="237819"/>
                    <a:pt x="148508" y="237819"/>
                  </a:cubicBezTo>
                  <a:cubicBezTo>
                    <a:pt x="191739" y="238042"/>
                    <a:pt x="235194" y="238042"/>
                    <a:pt x="278425" y="237819"/>
                  </a:cubicBezTo>
                  <a:cubicBezTo>
                    <a:pt x="302168" y="237819"/>
                    <a:pt x="319640" y="220800"/>
                    <a:pt x="319640" y="197286"/>
                  </a:cubicBezTo>
                  <a:cubicBezTo>
                    <a:pt x="319864" y="153843"/>
                    <a:pt x="319864" y="110400"/>
                    <a:pt x="319640" y="66956"/>
                  </a:cubicBezTo>
                  <a:cubicBezTo>
                    <a:pt x="319640" y="43891"/>
                    <a:pt x="302392" y="26424"/>
                    <a:pt x="279321" y="26424"/>
                  </a:cubicBezTo>
                  <a:cubicBezTo>
                    <a:pt x="208763" y="26200"/>
                    <a:pt x="137980" y="26200"/>
                    <a:pt x="67422" y="26424"/>
                  </a:cubicBezTo>
                  <a:cubicBezTo>
                    <a:pt x="44575" y="26424"/>
                    <a:pt x="27327" y="43891"/>
                    <a:pt x="27327" y="66732"/>
                  </a:cubicBezTo>
                  <a:cubicBezTo>
                    <a:pt x="27103" y="110400"/>
                    <a:pt x="27103" y="153843"/>
                    <a:pt x="27327" y="197510"/>
                  </a:cubicBezTo>
                  <a:cubicBezTo>
                    <a:pt x="27327" y="219904"/>
                    <a:pt x="43903" y="236699"/>
                    <a:pt x="66078" y="237819"/>
                  </a:cubicBezTo>
                  <a:cubicBezTo>
                    <a:pt x="75486" y="238266"/>
                    <a:pt x="80190" y="243193"/>
                    <a:pt x="80190" y="252822"/>
                  </a:cubicBezTo>
                  <a:cubicBezTo>
                    <a:pt x="80190" y="261332"/>
                    <a:pt x="80190" y="269617"/>
                    <a:pt x="80190" y="279023"/>
                  </a:cubicBezTo>
                  <a:close/>
                  <a:moveTo>
                    <a:pt x="346519" y="159217"/>
                  </a:moveTo>
                  <a:cubicBezTo>
                    <a:pt x="346519" y="171982"/>
                    <a:pt x="346519" y="184746"/>
                    <a:pt x="346519" y="197510"/>
                  </a:cubicBezTo>
                  <a:cubicBezTo>
                    <a:pt x="346519" y="235355"/>
                    <a:pt x="317400" y="264243"/>
                    <a:pt x="279545" y="264243"/>
                  </a:cubicBezTo>
                  <a:cubicBezTo>
                    <a:pt x="242138" y="264243"/>
                    <a:pt x="204955" y="264691"/>
                    <a:pt x="167772" y="264019"/>
                  </a:cubicBezTo>
                  <a:cubicBezTo>
                    <a:pt x="155676" y="263795"/>
                    <a:pt x="145372" y="266034"/>
                    <a:pt x="136189" y="273872"/>
                  </a:cubicBezTo>
                  <a:cubicBezTo>
                    <a:pt x="134173" y="275664"/>
                    <a:pt x="133277" y="277007"/>
                    <a:pt x="133277" y="279694"/>
                  </a:cubicBezTo>
                  <a:cubicBezTo>
                    <a:pt x="133500" y="296042"/>
                    <a:pt x="133277" y="312613"/>
                    <a:pt x="133500" y="328960"/>
                  </a:cubicBezTo>
                  <a:cubicBezTo>
                    <a:pt x="133500" y="332543"/>
                    <a:pt x="133949" y="336350"/>
                    <a:pt x="134845" y="339709"/>
                  </a:cubicBezTo>
                  <a:cubicBezTo>
                    <a:pt x="139325" y="358071"/>
                    <a:pt x="155004" y="369940"/>
                    <a:pt x="174715" y="369940"/>
                  </a:cubicBezTo>
                  <a:cubicBezTo>
                    <a:pt x="218170" y="369940"/>
                    <a:pt x="261625" y="369940"/>
                    <a:pt x="305080" y="370164"/>
                  </a:cubicBezTo>
                  <a:cubicBezTo>
                    <a:pt x="308888" y="370164"/>
                    <a:pt x="313368" y="371507"/>
                    <a:pt x="316504" y="373747"/>
                  </a:cubicBezTo>
                  <a:cubicBezTo>
                    <a:pt x="334199" y="385615"/>
                    <a:pt x="351671" y="397708"/>
                    <a:pt x="369142" y="409800"/>
                  </a:cubicBezTo>
                  <a:cubicBezTo>
                    <a:pt x="370262" y="410696"/>
                    <a:pt x="371606" y="411368"/>
                    <a:pt x="373174" y="412488"/>
                  </a:cubicBezTo>
                  <a:cubicBezTo>
                    <a:pt x="373174" y="402858"/>
                    <a:pt x="373174" y="393901"/>
                    <a:pt x="373174" y="385168"/>
                  </a:cubicBezTo>
                  <a:cubicBezTo>
                    <a:pt x="373174" y="375538"/>
                    <a:pt x="377654" y="370836"/>
                    <a:pt x="387510" y="370164"/>
                  </a:cubicBezTo>
                  <a:cubicBezTo>
                    <a:pt x="409013" y="368820"/>
                    <a:pt x="425589" y="352697"/>
                    <a:pt x="425813" y="331199"/>
                  </a:cubicBezTo>
                  <a:cubicBezTo>
                    <a:pt x="426261" y="286636"/>
                    <a:pt x="426261" y="242297"/>
                    <a:pt x="425813" y="197734"/>
                  </a:cubicBezTo>
                  <a:cubicBezTo>
                    <a:pt x="425589" y="177804"/>
                    <a:pt x="411701" y="161457"/>
                    <a:pt x="391990" y="159665"/>
                  </a:cubicBezTo>
                  <a:cubicBezTo>
                    <a:pt x="376982" y="158098"/>
                    <a:pt x="361974" y="159217"/>
                    <a:pt x="346519" y="15921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9" name="Полилиния 648">
              <a:extLst>
                <a:ext uri="{FF2B5EF4-FFF2-40B4-BE49-F238E27FC236}">
                  <a16:creationId xmlns:a16="http://schemas.microsoft.com/office/drawing/2014/main" id="{5D566FA8-B0A8-74DD-8529-4CD9511DFD18}"/>
                </a:ext>
              </a:extLst>
            </p:cNvPr>
            <p:cNvSpPr/>
            <p:nvPr/>
          </p:nvSpPr>
          <p:spPr>
            <a:xfrm>
              <a:off x="3709336" y="3762662"/>
              <a:ext cx="186823" cy="26424"/>
            </a:xfrm>
            <a:custGeom>
              <a:avLst/>
              <a:gdLst>
                <a:gd name="connsiteX0" fmla="*/ 92964 w 186823"/>
                <a:gd name="connsiteY0" fmla="*/ 26424 h 26424"/>
                <a:gd name="connsiteX1" fmla="*/ 14566 w 186823"/>
                <a:gd name="connsiteY1" fmla="*/ 26424 h 26424"/>
                <a:gd name="connsiteX2" fmla="*/ 6 w 186823"/>
                <a:gd name="connsiteY2" fmla="*/ 12988 h 26424"/>
                <a:gd name="connsiteX3" fmla="*/ 14566 w 186823"/>
                <a:gd name="connsiteY3" fmla="*/ 0 h 26424"/>
                <a:gd name="connsiteX4" fmla="*/ 172258 w 186823"/>
                <a:gd name="connsiteY4" fmla="*/ 0 h 26424"/>
                <a:gd name="connsiteX5" fmla="*/ 186817 w 186823"/>
                <a:gd name="connsiteY5" fmla="*/ 13436 h 26424"/>
                <a:gd name="connsiteX6" fmla="*/ 172258 w 186823"/>
                <a:gd name="connsiteY6" fmla="*/ 26424 h 26424"/>
                <a:gd name="connsiteX7" fmla="*/ 92964 w 186823"/>
                <a:gd name="connsiteY7" fmla="*/ 26424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823" h="26424">
                  <a:moveTo>
                    <a:pt x="92964" y="26424"/>
                  </a:moveTo>
                  <a:cubicBezTo>
                    <a:pt x="66757" y="26424"/>
                    <a:pt x="40773" y="26424"/>
                    <a:pt x="14566" y="26424"/>
                  </a:cubicBezTo>
                  <a:cubicBezTo>
                    <a:pt x="5606" y="26424"/>
                    <a:pt x="-218" y="21050"/>
                    <a:pt x="6" y="12988"/>
                  </a:cubicBezTo>
                  <a:cubicBezTo>
                    <a:pt x="6" y="5151"/>
                    <a:pt x="5830" y="0"/>
                    <a:pt x="14566" y="0"/>
                  </a:cubicBezTo>
                  <a:cubicBezTo>
                    <a:pt x="67204" y="0"/>
                    <a:pt x="119619" y="0"/>
                    <a:pt x="172258" y="0"/>
                  </a:cubicBezTo>
                  <a:cubicBezTo>
                    <a:pt x="181218" y="0"/>
                    <a:pt x="187041" y="5374"/>
                    <a:pt x="186817" y="13436"/>
                  </a:cubicBezTo>
                  <a:cubicBezTo>
                    <a:pt x="186817" y="21274"/>
                    <a:pt x="180994" y="26424"/>
                    <a:pt x="172258" y="26424"/>
                  </a:cubicBezTo>
                  <a:cubicBezTo>
                    <a:pt x="145826" y="26424"/>
                    <a:pt x="119395" y="26424"/>
                    <a:pt x="92964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0" name="Полилиния 649">
              <a:extLst>
                <a:ext uri="{FF2B5EF4-FFF2-40B4-BE49-F238E27FC236}">
                  <a16:creationId xmlns:a16="http://schemas.microsoft.com/office/drawing/2014/main" id="{AFBDE807-890F-EEC0-963A-1373AB1E9223}"/>
                </a:ext>
              </a:extLst>
            </p:cNvPr>
            <p:cNvSpPr/>
            <p:nvPr/>
          </p:nvSpPr>
          <p:spPr>
            <a:xfrm>
              <a:off x="3709118" y="3656965"/>
              <a:ext cx="133954" cy="26424"/>
            </a:xfrm>
            <a:custGeom>
              <a:avLst/>
              <a:gdLst>
                <a:gd name="connsiteX0" fmla="*/ 66974 w 133954"/>
                <a:gd name="connsiteY0" fmla="*/ 0 h 26424"/>
                <a:gd name="connsiteX1" fmla="*/ 119389 w 133954"/>
                <a:gd name="connsiteY1" fmla="*/ 0 h 26424"/>
                <a:gd name="connsiteX2" fmla="*/ 133948 w 133954"/>
                <a:gd name="connsiteY2" fmla="*/ 13436 h 26424"/>
                <a:gd name="connsiteX3" fmla="*/ 119389 w 133954"/>
                <a:gd name="connsiteY3" fmla="*/ 26424 h 26424"/>
                <a:gd name="connsiteX4" fmla="*/ 14560 w 133954"/>
                <a:gd name="connsiteY4" fmla="*/ 26424 h 26424"/>
                <a:gd name="connsiteX5" fmla="*/ 0 w 133954"/>
                <a:gd name="connsiteY5" fmla="*/ 12988 h 26424"/>
                <a:gd name="connsiteX6" fmla="*/ 14560 w 133954"/>
                <a:gd name="connsiteY6" fmla="*/ 0 h 26424"/>
                <a:gd name="connsiteX7" fmla="*/ 66974 w 133954"/>
                <a:gd name="connsiteY7" fmla="*/ 0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954" h="26424">
                  <a:moveTo>
                    <a:pt x="66974" y="0"/>
                  </a:moveTo>
                  <a:cubicBezTo>
                    <a:pt x="84446" y="0"/>
                    <a:pt x="101917" y="0"/>
                    <a:pt x="119389" y="0"/>
                  </a:cubicBezTo>
                  <a:cubicBezTo>
                    <a:pt x="128348" y="0"/>
                    <a:pt x="134173" y="5374"/>
                    <a:pt x="133948" y="13436"/>
                  </a:cubicBezTo>
                  <a:cubicBezTo>
                    <a:pt x="133948" y="21274"/>
                    <a:pt x="128125" y="26424"/>
                    <a:pt x="119389" y="26424"/>
                  </a:cubicBezTo>
                  <a:cubicBezTo>
                    <a:pt x="84446" y="26424"/>
                    <a:pt x="49503" y="26424"/>
                    <a:pt x="14560" y="26424"/>
                  </a:cubicBezTo>
                  <a:cubicBezTo>
                    <a:pt x="5600" y="26424"/>
                    <a:pt x="0" y="21050"/>
                    <a:pt x="0" y="12988"/>
                  </a:cubicBezTo>
                  <a:cubicBezTo>
                    <a:pt x="0" y="5150"/>
                    <a:pt x="5824" y="0"/>
                    <a:pt x="14560" y="0"/>
                  </a:cubicBezTo>
                  <a:cubicBezTo>
                    <a:pt x="32031" y="0"/>
                    <a:pt x="49503" y="0"/>
                    <a:pt x="6697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1" name="Полилиния 650">
              <a:extLst>
                <a:ext uri="{FF2B5EF4-FFF2-40B4-BE49-F238E27FC236}">
                  <a16:creationId xmlns:a16="http://schemas.microsoft.com/office/drawing/2014/main" id="{371EDA24-3560-F96F-90A5-3116E4CCE717}"/>
                </a:ext>
              </a:extLst>
            </p:cNvPr>
            <p:cNvSpPr/>
            <p:nvPr/>
          </p:nvSpPr>
          <p:spPr>
            <a:xfrm>
              <a:off x="3709118" y="3709814"/>
              <a:ext cx="133948" cy="26424"/>
            </a:xfrm>
            <a:custGeom>
              <a:avLst/>
              <a:gdLst>
                <a:gd name="connsiteX0" fmla="*/ 66974 w 133948"/>
                <a:gd name="connsiteY0" fmla="*/ 0 h 26424"/>
                <a:gd name="connsiteX1" fmla="*/ 119837 w 133948"/>
                <a:gd name="connsiteY1" fmla="*/ 0 h 26424"/>
                <a:gd name="connsiteX2" fmla="*/ 133948 w 133948"/>
                <a:gd name="connsiteY2" fmla="*/ 13436 h 26424"/>
                <a:gd name="connsiteX3" fmla="*/ 119837 w 133948"/>
                <a:gd name="connsiteY3" fmla="*/ 26424 h 26424"/>
                <a:gd name="connsiteX4" fmla="*/ 14111 w 133948"/>
                <a:gd name="connsiteY4" fmla="*/ 26424 h 26424"/>
                <a:gd name="connsiteX5" fmla="*/ 0 w 133948"/>
                <a:gd name="connsiteY5" fmla="*/ 12988 h 26424"/>
                <a:gd name="connsiteX6" fmla="*/ 14111 w 133948"/>
                <a:gd name="connsiteY6" fmla="*/ 0 h 26424"/>
                <a:gd name="connsiteX7" fmla="*/ 66974 w 133948"/>
                <a:gd name="connsiteY7" fmla="*/ 0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948" h="26424">
                  <a:moveTo>
                    <a:pt x="66974" y="0"/>
                  </a:moveTo>
                  <a:cubicBezTo>
                    <a:pt x="84670" y="0"/>
                    <a:pt x="102141" y="0"/>
                    <a:pt x="119837" y="0"/>
                  </a:cubicBezTo>
                  <a:cubicBezTo>
                    <a:pt x="128348" y="0"/>
                    <a:pt x="133948" y="5374"/>
                    <a:pt x="133948" y="13436"/>
                  </a:cubicBezTo>
                  <a:cubicBezTo>
                    <a:pt x="133948" y="21050"/>
                    <a:pt x="128125" y="26424"/>
                    <a:pt x="119837" y="26424"/>
                  </a:cubicBezTo>
                  <a:cubicBezTo>
                    <a:pt x="84670" y="26424"/>
                    <a:pt x="49279" y="26424"/>
                    <a:pt x="14111" y="26424"/>
                  </a:cubicBezTo>
                  <a:cubicBezTo>
                    <a:pt x="5600" y="26424"/>
                    <a:pt x="0" y="20826"/>
                    <a:pt x="0" y="12988"/>
                  </a:cubicBezTo>
                  <a:cubicBezTo>
                    <a:pt x="0" y="5374"/>
                    <a:pt x="5824" y="0"/>
                    <a:pt x="14111" y="0"/>
                  </a:cubicBezTo>
                  <a:cubicBezTo>
                    <a:pt x="31807" y="0"/>
                    <a:pt x="49503" y="0"/>
                    <a:pt x="6697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2" name="Полилиния 651">
              <a:extLst>
                <a:ext uri="{FF2B5EF4-FFF2-40B4-BE49-F238E27FC236}">
                  <a16:creationId xmlns:a16="http://schemas.microsoft.com/office/drawing/2014/main" id="{EC1BE389-2813-D2D9-727A-9C1E609528C5}"/>
                </a:ext>
              </a:extLst>
            </p:cNvPr>
            <p:cNvSpPr/>
            <p:nvPr/>
          </p:nvSpPr>
          <p:spPr>
            <a:xfrm>
              <a:off x="3869492" y="3656965"/>
              <a:ext cx="26443" cy="26430"/>
            </a:xfrm>
            <a:custGeom>
              <a:avLst/>
              <a:gdLst>
                <a:gd name="connsiteX0" fmla="*/ 12998 w 26443"/>
                <a:gd name="connsiteY0" fmla="*/ 26424 h 26430"/>
                <a:gd name="connsiteX1" fmla="*/ 6 w 26443"/>
                <a:gd name="connsiteY1" fmla="*/ 12764 h 26430"/>
                <a:gd name="connsiteX2" fmla="*/ 13446 w 26443"/>
                <a:gd name="connsiteY2" fmla="*/ 0 h 26430"/>
                <a:gd name="connsiteX3" fmla="*/ 26438 w 26443"/>
                <a:gd name="connsiteY3" fmla="*/ 13660 h 26430"/>
                <a:gd name="connsiteX4" fmla="*/ 12998 w 26443"/>
                <a:gd name="connsiteY4" fmla="*/ 26424 h 2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43" h="26430">
                  <a:moveTo>
                    <a:pt x="12998" y="26424"/>
                  </a:moveTo>
                  <a:cubicBezTo>
                    <a:pt x="5606" y="26424"/>
                    <a:pt x="-218" y="20378"/>
                    <a:pt x="6" y="12764"/>
                  </a:cubicBezTo>
                  <a:cubicBezTo>
                    <a:pt x="230" y="5598"/>
                    <a:pt x="6054" y="0"/>
                    <a:pt x="13446" y="0"/>
                  </a:cubicBezTo>
                  <a:cubicBezTo>
                    <a:pt x="20838" y="0"/>
                    <a:pt x="26662" y="6046"/>
                    <a:pt x="26438" y="13660"/>
                  </a:cubicBezTo>
                  <a:cubicBezTo>
                    <a:pt x="26438" y="21050"/>
                    <a:pt x="20390" y="26648"/>
                    <a:pt x="12998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3" name="Полилиния 652">
              <a:extLst>
                <a:ext uri="{FF2B5EF4-FFF2-40B4-BE49-F238E27FC236}">
                  <a16:creationId xmlns:a16="http://schemas.microsoft.com/office/drawing/2014/main" id="{66688E15-4A35-39D2-4654-22B8214422A7}"/>
                </a:ext>
              </a:extLst>
            </p:cNvPr>
            <p:cNvSpPr/>
            <p:nvPr/>
          </p:nvSpPr>
          <p:spPr>
            <a:xfrm>
              <a:off x="3869498" y="3709814"/>
              <a:ext cx="26431" cy="26424"/>
            </a:xfrm>
            <a:custGeom>
              <a:avLst/>
              <a:gdLst>
                <a:gd name="connsiteX0" fmla="*/ 13216 w 26431"/>
                <a:gd name="connsiteY0" fmla="*/ 26424 h 26424"/>
                <a:gd name="connsiteX1" fmla="*/ 0 w 26431"/>
                <a:gd name="connsiteY1" fmla="*/ 12988 h 26424"/>
                <a:gd name="connsiteX2" fmla="*/ 13216 w 26431"/>
                <a:gd name="connsiteY2" fmla="*/ 0 h 26424"/>
                <a:gd name="connsiteX3" fmla="*/ 26431 w 26431"/>
                <a:gd name="connsiteY3" fmla="*/ 13436 h 26424"/>
                <a:gd name="connsiteX4" fmla="*/ 13216 w 26431"/>
                <a:gd name="connsiteY4" fmla="*/ 26424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31" h="26424">
                  <a:moveTo>
                    <a:pt x="13216" y="26424"/>
                  </a:moveTo>
                  <a:cubicBezTo>
                    <a:pt x="5824" y="26424"/>
                    <a:pt x="0" y="20378"/>
                    <a:pt x="0" y="12988"/>
                  </a:cubicBezTo>
                  <a:cubicBezTo>
                    <a:pt x="224" y="5822"/>
                    <a:pt x="6048" y="0"/>
                    <a:pt x="13216" y="0"/>
                  </a:cubicBezTo>
                  <a:cubicBezTo>
                    <a:pt x="20607" y="0"/>
                    <a:pt x="26431" y="6046"/>
                    <a:pt x="26431" y="13436"/>
                  </a:cubicBezTo>
                  <a:cubicBezTo>
                    <a:pt x="26431" y="20826"/>
                    <a:pt x="20607" y="26424"/>
                    <a:pt x="13216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4" name="Полилиния 653">
              <a:extLst>
                <a:ext uri="{FF2B5EF4-FFF2-40B4-BE49-F238E27FC236}">
                  <a16:creationId xmlns:a16="http://schemas.microsoft.com/office/drawing/2014/main" id="{551243E3-1A0B-E91E-4518-7F534B5B741F}"/>
                </a:ext>
              </a:extLst>
            </p:cNvPr>
            <p:cNvSpPr/>
            <p:nvPr/>
          </p:nvSpPr>
          <p:spPr>
            <a:xfrm>
              <a:off x="3816635" y="3894784"/>
              <a:ext cx="185019" cy="26523"/>
            </a:xfrm>
            <a:custGeom>
              <a:avLst/>
              <a:gdLst>
                <a:gd name="connsiteX0" fmla="*/ 92062 w 185019"/>
                <a:gd name="connsiteY0" fmla="*/ 26424 h 26523"/>
                <a:gd name="connsiteX1" fmla="*/ 14560 w 185019"/>
                <a:gd name="connsiteY1" fmla="*/ 26424 h 26523"/>
                <a:gd name="connsiteX2" fmla="*/ 0 w 185019"/>
                <a:gd name="connsiteY2" fmla="*/ 12988 h 26523"/>
                <a:gd name="connsiteX3" fmla="*/ 14560 w 185019"/>
                <a:gd name="connsiteY3" fmla="*/ 0 h 26523"/>
                <a:gd name="connsiteX4" fmla="*/ 170459 w 185019"/>
                <a:gd name="connsiteY4" fmla="*/ 0 h 26523"/>
                <a:gd name="connsiteX5" fmla="*/ 185019 w 185019"/>
                <a:gd name="connsiteY5" fmla="*/ 12988 h 26523"/>
                <a:gd name="connsiteX6" fmla="*/ 170459 w 185019"/>
                <a:gd name="connsiteY6" fmla="*/ 26424 h 26523"/>
                <a:gd name="connsiteX7" fmla="*/ 92062 w 185019"/>
                <a:gd name="connsiteY7" fmla="*/ 26424 h 2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019" h="26523">
                  <a:moveTo>
                    <a:pt x="92062" y="26424"/>
                  </a:moveTo>
                  <a:cubicBezTo>
                    <a:pt x="66302" y="26424"/>
                    <a:pt x="40319" y="26424"/>
                    <a:pt x="14560" y="26424"/>
                  </a:cubicBezTo>
                  <a:cubicBezTo>
                    <a:pt x="5824" y="26424"/>
                    <a:pt x="0" y="21050"/>
                    <a:pt x="0" y="12988"/>
                  </a:cubicBezTo>
                  <a:cubicBezTo>
                    <a:pt x="0" y="5151"/>
                    <a:pt x="5824" y="0"/>
                    <a:pt x="14560" y="0"/>
                  </a:cubicBezTo>
                  <a:cubicBezTo>
                    <a:pt x="66526" y="0"/>
                    <a:pt x="118493" y="0"/>
                    <a:pt x="170459" y="0"/>
                  </a:cubicBezTo>
                  <a:cubicBezTo>
                    <a:pt x="179195" y="0"/>
                    <a:pt x="185019" y="5151"/>
                    <a:pt x="185019" y="12988"/>
                  </a:cubicBezTo>
                  <a:cubicBezTo>
                    <a:pt x="185019" y="21050"/>
                    <a:pt x="179419" y="26424"/>
                    <a:pt x="170459" y="26424"/>
                  </a:cubicBezTo>
                  <a:cubicBezTo>
                    <a:pt x="144476" y="26648"/>
                    <a:pt x="118269" y="26424"/>
                    <a:pt x="92062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655" name="Полилиния 654">
            <a:extLst>
              <a:ext uri="{FF2B5EF4-FFF2-40B4-BE49-F238E27FC236}">
                <a16:creationId xmlns:a16="http://schemas.microsoft.com/office/drawing/2014/main" id="{F7DC8E25-E843-F9A2-92DA-7476AB0845B6}"/>
              </a:ext>
            </a:extLst>
          </p:cNvPr>
          <p:cNvSpPr/>
          <p:nvPr/>
        </p:nvSpPr>
        <p:spPr>
          <a:xfrm>
            <a:off x="9107351" y="4985836"/>
            <a:ext cx="306070" cy="233039"/>
          </a:xfrm>
          <a:custGeom>
            <a:avLst/>
            <a:gdLst>
              <a:gd name="connsiteX0" fmla="*/ 0 w 420584"/>
              <a:gd name="connsiteY0" fmla="*/ 288879 h 320229"/>
              <a:gd name="connsiteX1" fmla="*/ 0 w 420584"/>
              <a:gd name="connsiteY1" fmla="*/ 31130 h 320229"/>
              <a:gd name="connsiteX2" fmla="*/ 672 w 420584"/>
              <a:gd name="connsiteY2" fmla="*/ 30234 h 320229"/>
              <a:gd name="connsiteX3" fmla="*/ 39423 w 420584"/>
              <a:gd name="connsiteY3" fmla="*/ 3 h 320229"/>
              <a:gd name="connsiteX4" fmla="*/ 150748 w 420584"/>
              <a:gd name="connsiteY4" fmla="*/ 227 h 320229"/>
              <a:gd name="connsiteX5" fmla="*/ 382582 w 420584"/>
              <a:gd name="connsiteY5" fmla="*/ 227 h 320229"/>
              <a:gd name="connsiteX6" fmla="*/ 420437 w 420584"/>
              <a:gd name="connsiteY6" fmla="*/ 36728 h 320229"/>
              <a:gd name="connsiteX7" fmla="*/ 420213 w 420584"/>
              <a:gd name="connsiteY7" fmla="*/ 283728 h 320229"/>
              <a:gd name="connsiteX8" fmla="*/ 416405 w 420584"/>
              <a:gd name="connsiteY8" fmla="*/ 299404 h 320229"/>
              <a:gd name="connsiteX9" fmla="*/ 381686 w 420584"/>
              <a:gd name="connsiteY9" fmla="*/ 320230 h 320229"/>
              <a:gd name="connsiteX10" fmla="*/ 79294 w 420584"/>
              <a:gd name="connsiteY10" fmla="*/ 320230 h 320229"/>
              <a:gd name="connsiteX11" fmla="*/ 36959 w 420584"/>
              <a:gd name="connsiteY11" fmla="*/ 320230 h 320229"/>
              <a:gd name="connsiteX12" fmla="*/ 8288 w 420584"/>
              <a:gd name="connsiteY12" fmla="*/ 306122 h 320229"/>
              <a:gd name="connsiteX13" fmla="*/ 0 w 420584"/>
              <a:gd name="connsiteY13" fmla="*/ 288879 h 320229"/>
              <a:gd name="connsiteX14" fmla="*/ 42559 w 420584"/>
              <a:gd name="connsiteY14" fmla="*/ 24860 h 320229"/>
              <a:gd name="connsiteX15" fmla="*/ 210330 w 420584"/>
              <a:gd name="connsiteY15" fmla="*/ 191019 h 320229"/>
              <a:gd name="connsiteX16" fmla="*/ 376534 w 420584"/>
              <a:gd name="connsiteY16" fmla="*/ 24860 h 320229"/>
              <a:gd name="connsiteX17" fmla="*/ 42559 w 420584"/>
              <a:gd name="connsiteY17" fmla="*/ 24860 h 320229"/>
              <a:gd name="connsiteX18" fmla="*/ 43455 w 420584"/>
              <a:gd name="connsiteY18" fmla="*/ 295149 h 320229"/>
              <a:gd name="connsiteX19" fmla="*/ 376758 w 420584"/>
              <a:gd name="connsiteY19" fmla="*/ 295149 h 320229"/>
              <a:gd name="connsiteX20" fmla="*/ 259833 w 420584"/>
              <a:gd name="connsiteY20" fmla="*/ 178255 h 320229"/>
              <a:gd name="connsiteX21" fmla="*/ 257145 w 420584"/>
              <a:gd name="connsiteY21" fmla="*/ 180718 h 320229"/>
              <a:gd name="connsiteX22" fmla="*/ 221082 w 420584"/>
              <a:gd name="connsiteY22" fmla="*/ 216772 h 320229"/>
              <a:gd name="connsiteX23" fmla="*/ 200699 w 420584"/>
              <a:gd name="connsiteY23" fmla="*/ 216772 h 320229"/>
              <a:gd name="connsiteX24" fmla="*/ 163964 w 420584"/>
              <a:gd name="connsiteY24" fmla="*/ 180270 h 320229"/>
              <a:gd name="connsiteX25" fmla="*/ 160828 w 420584"/>
              <a:gd name="connsiteY25" fmla="*/ 177359 h 320229"/>
              <a:gd name="connsiteX26" fmla="*/ 43455 w 420584"/>
              <a:gd name="connsiteY26" fmla="*/ 295149 h 320229"/>
              <a:gd name="connsiteX27" fmla="*/ 25087 w 420584"/>
              <a:gd name="connsiteY27" fmla="*/ 42327 h 320229"/>
              <a:gd name="connsiteX28" fmla="*/ 25087 w 420584"/>
              <a:gd name="connsiteY28" fmla="*/ 276562 h 320229"/>
              <a:gd name="connsiteX29" fmla="*/ 142684 w 420584"/>
              <a:gd name="connsiteY29" fmla="*/ 158997 h 320229"/>
              <a:gd name="connsiteX30" fmla="*/ 25087 w 420584"/>
              <a:gd name="connsiteY30" fmla="*/ 42327 h 320229"/>
              <a:gd name="connsiteX31" fmla="*/ 279545 w 420584"/>
              <a:gd name="connsiteY31" fmla="*/ 159668 h 320229"/>
              <a:gd name="connsiteX32" fmla="*/ 395798 w 420584"/>
              <a:gd name="connsiteY32" fmla="*/ 275667 h 320229"/>
              <a:gd name="connsiteX33" fmla="*/ 395798 w 420584"/>
              <a:gd name="connsiteY33" fmla="*/ 43446 h 320229"/>
              <a:gd name="connsiteX34" fmla="*/ 279545 w 420584"/>
              <a:gd name="connsiteY34" fmla="*/ 159668 h 32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20584" h="320229">
                <a:moveTo>
                  <a:pt x="0" y="288879"/>
                </a:moveTo>
                <a:cubicBezTo>
                  <a:pt x="0" y="202888"/>
                  <a:pt x="0" y="117121"/>
                  <a:pt x="0" y="31130"/>
                </a:cubicBezTo>
                <a:cubicBezTo>
                  <a:pt x="224" y="30682"/>
                  <a:pt x="448" y="30458"/>
                  <a:pt x="672" y="30234"/>
                </a:cubicBezTo>
                <a:cubicBezTo>
                  <a:pt x="4032" y="12096"/>
                  <a:pt x="20383" y="-221"/>
                  <a:pt x="39423" y="3"/>
                </a:cubicBezTo>
                <a:cubicBezTo>
                  <a:pt x="76606" y="451"/>
                  <a:pt x="113565" y="227"/>
                  <a:pt x="150748" y="227"/>
                </a:cubicBezTo>
                <a:cubicBezTo>
                  <a:pt x="228026" y="227"/>
                  <a:pt x="305304" y="227"/>
                  <a:pt x="382582" y="227"/>
                </a:cubicBezTo>
                <a:cubicBezTo>
                  <a:pt x="403862" y="227"/>
                  <a:pt x="420437" y="16126"/>
                  <a:pt x="420437" y="36728"/>
                </a:cubicBezTo>
                <a:cubicBezTo>
                  <a:pt x="420661" y="119136"/>
                  <a:pt x="420661" y="201320"/>
                  <a:pt x="420213" y="283728"/>
                </a:cubicBezTo>
                <a:cubicBezTo>
                  <a:pt x="420213" y="288879"/>
                  <a:pt x="418869" y="294701"/>
                  <a:pt x="416405" y="299404"/>
                </a:cubicBezTo>
                <a:cubicBezTo>
                  <a:pt x="409461" y="313735"/>
                  <a:pt x="397365" y="320230"/>
                  <a:pt x="381686" y="320230"/>
                </a:cubicBezTo>
                <a:cubicBezTo>
                  <a:pt x="280888" y="320230"/>
                  <a:pt x="180091" y="320230"/>
                  <a:pt x="79294" y="320230"/>
                </a:cubicBezTo>
                <a:cubicBezTo>
                  <a:pt x="65182" y="320230"/>
                  <a:pt x="51070" y="320230"/>
                  <a:pt x="36959" y="320230"/>
                </a:cubicBezTo>
                <a:cubicBezTo>
                  <a:pt x="25311" y="320006"/>
                  <a:pt x="15231" y="315751"/>
                  <a:pt x="8288" y="306122"/>
                </a:cubicBezTo>
                <a:cubicBezTo>
                  <a:pt x="4704" y="300971"/>
                  <a:pt x="2688" y="294701"/>
                  <a:pt x="0" y="288879"/>
                </a:cubicBezTo>
                <a:close/>
                <a:moveTo>
                  <a:pt x="42559" y="24860"/>
                </a:moveTo>
                <a:cubicBezTo>
                  <a:pt x="99005" y="80843"/>
                  <a:pt x="155004" y="136379"/>
                  <a:pt x="210330" y="191019"/>
                </a:cubicBezTo>
                <a:cubicBezTo>
                  <a:pt x="266105" y="135260"/>
                  <a:pt x="321432" y="79948"/>
                  <a:pt x="376534" y="24860"/>
                </a:cubicBezTo>
                <a:cubicBezTo>
                  <a:pt x="265881" y="24860"/>
                  <a:pt x="154556" y="24860"/>
                  <a:pt x="42559" y="24860"/>
                </a:cubicBezTo>
                <a:close/>
                <a:moveTo>
                  <a:pt x="43455" y="295149"/>
                </a:moveTo>
                <a:cubicBezTo>
                  <a:pt x="154780" y="295149"/>
                  <a:pt x="266105" y="295149"/>
                  <a:pt x="376758" y="295149"/>
                </a:cubicBezTo>
                <a:cubicBezTo>
                  <a:pt x="338007" y="256408"/>
                  <a:pt x="299032" y="217444"/>
                  <a:pt x="259833" y="178255"/>
                </a:cubicBezTo>
                <a:cubicBezTo>
                  <a:pt x="259161" y="178927"/>
                  <a:pt x="258041" y="179822"/>
                  <a:pt x="257145" y="180718"/>
                </a:cubicBezTo>
                <a:cubicBezTo>
                  <a:pt x="245049" y="192587"/>
                  <a:pt x="233178" y="204679"/>
                  <a:pt x="221082" y="216772"/>
                </a:cubicBezTo>
                <a:cubicBezTo>
                  <a:pt x="214362" y="223490"/>
                  <a:pt x="207642" y="223490"/>
                  <a:pt x="200699" y="216772"/>
                </a:cubicBezTo>
                <a:cubicBezTo>
                  <a:pt x="188379" y="204679"/>
                  <a:pt x="176283" y="192587"/>
                  <a:pt x="163964" y="180270"/>
                </a:cubicBezTo>
                <a:cubicBezTo>
                  <a:pt x="162844" y="179151"/>
                  <a:pt x="161724" y="178255"/>
                  <a:pt x="160828" y="177359"/>
                </a:cubicBezTo>
                <a:cubicBezTo>
                  <a:pt x="121853" y="216772"/>
                  <a:pt x="82654" y="255960"/>
                  <a:pt x="43455" y="295149"/>
                </a:cubicBezTo>
                <a:close/>
                <a:moveTo>
                  <a:pt x="25087" y="42327"/>
                </a:moveTo>
                <a:cubicBezTo>
                  <a:pt x="25087" y="121152"/>
                  <a:pt x="25087" y="198857"/>
                  <a:pt x="25087" y="276562"/>
                </a:cubicBezTo>
                <a:cubicBezTo>
                  <a:pt x="64286" y="237374"/>
                  <a:pt x="103261" y="198409"/>
                  <a:pt x="142684" y="158997"/>
                </a:cubicBezTo>
                <a:cubicBezTo>
                  <a:pt x="103709" y="120480"/>
                  <a:pt x="64734" y="81739"/>
                  <a:pt x="25087" y="42327"/>
                </a:cubicBezTo>
                <a:close/>
                <a:moveTo>
                  <a:pt x="279545" y="159668"/>
                </a:moveTo>
                <a:cubicBezTo>
                  <a:pt x="318295" y="198409"/>
                  <a:pt x="357046" y="237374"/>
                  <a:pt x="395798" y="275667"/>
                </a:cubicBezTo>
                <a:cubicBezTo>
                  <a:pt x="395798" y="198633"/>
                  <a:pt x="395798" y="120928"/>
                  <a:pt x="395798" y="43446"/>
                </a:cubicBezTo>
                <a:cubicBezTo>
                  <a:pt x="356823" y="82411"/>
                  <a:pt x="317847" y="121375"/>
                  <a:pt x="279545" y="159668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56" name="Полилиния 655">
            <a:extLst>
              <a:ext uri="{FF2B5EF4-FFF2-40B4-BE49-F238E27FC236}">
                <a16:creationId xmlns:a16="http://schemas.microsoft.com/office/drawing/2014/main" id="{E57A35D0-C384-4DBE-2874-B50F86A1D2CC}"/>
              </a:ext>
            </a:extLst>
          </p:cNvPr>
          <p:cNvSpPr/>
          <p:nvPr/>
        </p:nvSpPr>
        <p:spPr>
          <a:xfrm>
            <a:off x="8226606" y="4983555"/>
            <a:ext cx="306452" cy="237600"/>
          </a:xfrm>
          <a:custGeom>
            <a:avLst/>
            <a:gdLst>
              <a:gd name="connsiteX0" fmla="*/ 421109 w 421108"/>
              <a:gd name="connsiteY0" fmla="*/ 171086 h 326496"/>
              <a:gd name="connsiteX1" fmla="*/ 392438 w 421108"/>
              <a:gd name="connsiteY1" fmla="*/ 230877 h 326496"/>
              <a:gd name="connsiteX2" fmla="*/ 349431 w 421108"/>
              <a:gd name="connsiteY2" fmla="*/ 317539 h 326496"/>
              <a:gd name="connsiteX3" fmla="*/ 334871 w 421108"/>
              <a:gd name="connsiteY3" fmla="*/ 326497 h 326496"/>
              <a:gd name="connsiteX4" fmla="*/ 28448 w 421108"/>
              <a:gd name="connsiteY4" fmla="*/ 326497 h 326496"/>
              <a:gd name="connsiteX5" fmla="*/ 672 w 421108"/>
              <a:gd name="connsiteY5" fmla="*/ 306343 h 326496"/>
              <a:gd name="connsiteX6" fmla="*/ 0 w 421108"/>
              <a:gd name="connsiteY6" fmla="*/ 299849 h 326496"/>
              <a:gd name="connsiteX7" fmla="*/ 0 w 421108"/>
              <a:gd name="connsiteY7" fmla="*/ 25976 h 326496"/>
              <a:gd name="connsiteX8" fmla="*/ 25984 w 421108"/>
              <a:gd name="connsiteY8" fmla="*/ 0 h 326496"/>
              <a:gd name="connsiteX9" fmla="*/ 125437 w 421108"/>
              <a:gd name="connsiteY9" fmla="*/ 0 h 326496"/>
              <a:gd name="connsiteX10" fmla="*/ 148060 w 421108"/>
              <a:gd name="connsiteY10" fmla="*/ 11869 h 326496"/>
              <a:gd name="connsiteX11" fmla="*/ 172700 w 421108"/>
              <a:gd name="connsiteY11" fmla="*/ 46355 h 326496"/>
              <a:gd name="connsiteX12" fmla="*/ 178747 w 421108"/>
              <a:gd name="connsiteY12" fmla="*/ 49490 h 326496"/>
              <a:gd name="connsiteX13" fmla="*/ 327704 w 421108"/>
              <a:gd name="connsiteY13" fmla="*/ 49490 h 326496"/>
              <a:gd name="connsiteX14" fmla="*/ 353911 w 421108"/>
              <a:gd name="connsiteY14" fmla="*/ 68748 h 326496"/>
              <a:gd name="connsiteX15" fmla="*/ 354583 w 421108"/>
              <a:gd name="connsiteY15" fmla="*/ 77257 h 326496"/>
              <a:gd name="connsiteX16" fmla="*/ 354583 w 421108"/>
              <a:gd name="connsiteY16" fmla="*/ 126523 h 326496"/>
              <a:gd name="connsiteX17" fmla="*/ 354583 w 421108"/>
              <a:gd name="connsiteY17" fmla="*/ 131674 h 326496"/>
              <a:gd name="connsiteX18" fmla="*/ 359511 w 421108"/>
              <a:gd name="connsiteY18" fmla="*/ 131674 h 326496"/>
              <a:gd name="connsiteX19" fmla="*/ 390646 w 421108"/>
              <a:gd name="connsiteY19" fmla="*/ 132345 h 326496"/>
              <a:gd name="connsiteX20" fmla="*/ 420213 w 421108"/>
              <a:gd name="connsiteY20" fmla="*/ 158098 h 326496"/>
              <a:gd name="connsiteX21" fmla="*/ 421109 w 421108"/>
              <a:gd name="connsiteY21" fmla="*/ 159442 h 326496"/>
              <a:gd name="connsiteX22" fmla="*/ 421109 w 421108"/>
              <a:gd name="connsiteY22" fmla="*/ 171086 h 326496"/>
              <a:gd name="connsiteX23" fmla="*/ 31808 w 421108"/>
              <a:gd name="connsiteY23" fmla="*/ 301640 h 326496"/>
              <a:gd name="connsiteX24" fmla="*/ 34495 w 421108"/>
              <a:gd name="connsiteY24" fmla="*/ 301864 h 326496"/>
              <a:gd name="connsiteX25" fmla="*/ 326136 w 421108"/>
              <a:gd name="connsiteY25" fmla="*/ 301864 h 326496"/>
              <a:gd name="connsiteX26" fmla="*/ 331063 w 421108"/>
              <a:gd name="connsiteY26" fmla="*/ 298729 h 326496"/>
              <a:gd name="connsiteX27" fmla="*/ 355031 w 421108"/>
              <a:gd name="connsiteY27" fmla="*/ 250583 h 326496"/>
              <a:gd name="connsiteX28" fmla="*/ 394454 w 421108"/>
              <a:gd name="connsiteY28" fmla="*/ 171310 h 326496"/>
              <a:gd name="connsiteX29" fmla="*/ 385718 w 421108"/>
              <a:gd name="connsiteY29" fmla="*/ 156978 h 326496"/>
              <a:gd name="connsiteX30" fmla="*/ 383254 w 421108"/>
              <a:gd name="connsiteY30" fmla="*/ 156978 h 326496"/>
              <a:gd name="connsiteX31" fmla="*/ 109309 w 421108"/>
              <a:gd name="connsiteY31" fmla="*/ 156978 h 326496"/>
              <a:gd name="connsiteX32" fmla="*/ 95198 w 421108"/>
              <a:gd name="connsiteY32" fmla="*/ 165936 h 326496"/>
              <a:gd name="connsiteX33" fmla="*/ 53087 w 421108"/>
              <a:gd name="connsiteY33" fmla="*/ 256181 h 326496"/>
              <a:gd name="connsiteX34" fmla="*/ 31808 w 421108"/>
              <a:gd name="connsiteY34" fmla="*/ 301640 h 326496"/>
              <a:gd name="connsiteX35" fmla="*/ 329943 w 421108"/>
              <a:gd name="connsiteY35" fmla="*/ 131674 h 326496"/>
              <a:gd name="connsiteX36" fmla="*/ 329943 w 421108"/>
              <a:gd name="connsiteY36" fmla="*/ 127419 h 326496"/>
              <a:gd name="connsiteX37" fmla="*/ 329943 w 421108"/>
              <a:gd name="connsiteY37" fmla="*/ 78601 h 326496"/>
              <a:gd name="connsiteX38" fmla="*/ 325016 w 421108"/>
              <a:gd name="connsiteY38" fmla="*/ 73898 h 326496"/>
              <a:gd name="connsiteX39" fmla="*/ 176955 w 421108"/>
              <a:gd name="connsiteY39" fmla="*/ 74122 h 326496"/>
              <a:gd name="connsiteX40" fmla="*/ 153212 w 421108"/>
              <a:gd name="connsiteY40" fmla="*/ 62030 h 326496"/>
              <a:gd name="connsiteX41" fmla="*/ 128797 w 421108"/>
              <a:gd name="connsiteY41" fmla="*/ 27992 h 326496"/>
              <a:gd name="connsiteX42" fmla="*/ 122749 w 421108"/>
              <a:gd name="connsiteY42" fmla="*/ 24857 h 326496"/>
              <a:gd name="connsiteX43" fmla="*/ 28896 w 421108"/>
              <a:gd name="connsiteY43" fmla="*/ 24857 h 326496"/>
              <a:gd name="connsiteX44" fmla="*/ 24416 w 421108"/>
              <a:gd name="connsiteY44" fmla="*/ 29560 h 326496"/>
              <a:gd name="connsiteX45" fmla="*/ 24416 w 421108"/>
              <a:gd name="connsiteY45" fmla="*/ 253494 h 326496"/>
              <a:gd name="connsiteX46" fmla="*/ 24639 w 421108"/>
              <a:gd name="connsiteY46" fmla="*/ 257749 h 326496"/>
              <a:gd name="connsiteX47" fmla="*/ 26656 w 421108"/>
              <a:gd name="connsiteY47" fmla="*/ 253718 h 326496"/>
              <a:gd name="connsiteX48" fmla="*/ 71902 w 421108"/>
              <a:gd name="connsiteY48" fmla="*/ 156307 h 326496"/>
              <a:gd name="connsiteX49" fmla="*/ 109981 w 421108"/>
              <a:gd name="connsiteY49" fmla="*/ 132121 h 326496"/>
              <a:gd name="connsiteX50" fmla="*/ 323448 w 421108"/>
              <a:gd name="connsiteY50" fmla="*/ 132121 h 326496"/>
              <a:gd name="connsiteX51" fmla="*/ 329943 w 421108"/>
              <a:gd name="connsiteY51" fmla="*/ 131674 h 32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1108" h="326496">
                <a:moveTo>
                  <a:pt x="421109" y="171086"/>
                </a:moveTo>
                <a:cubicBezTo>
                  <a:pt x="411478" y="191016"/>
                  <a:pt x="402069" y="210947"/>
                  <a:pt x="392438" y="230877"/>
                </a:cubicBezTo>
                <a:cubicBezTo>
                  <a:pt x="378102" y="259764"/>
                  <a:pt x="363767" y="288652"/>
                  <a:pt x="349431" y="317539"/>
                </a:cubicBezTo>
                <a:cubicBezTo>
                  <a:pt x="346295" y="323809"/>
                  <a:pt x="341815" y="326497"/>
                  <a:pt x="334871" y="326497"/>
                </a:cubicBezTo>
                <a:cubicBezTo>
                  <a:pt x="232730" y="326273"/>
                  <a:pt x="130589" y="326497"/>
                  <a:pt x="28448" y="326497"/>
                </a:cubicBezTo>
                <a:cubicBezTo>
                  <a:pt x="14112" y="326497"/>
                  <a:pt x="3808" y="319107"/>
                  <a:pt x="672" y="306343"/>
                </a:cubicBezTo>
                <a:cubicBezTo>
                  <a:pt x="224" y="304327"/>
                  <a:pt x="0" y="302088"/>
                  <a:pt x="0" y="299849"/>
                </a:cubicBezTo>
                <a:cubicBezTo>
                  <a:pt x="0" y="208483"/>
                  <a:pt x="0" y="117342"/>
                  <a:pt x="0" y="25976"/>
                </a:cubicBezTo>
                <a:cubicBezTo>
                  <a:pt x="0" y="11197"/>
                  <a:pt x="10976" y="0"/>
                  <a:pt x="25984" y="0"/>
                </a:cubicBezTo>
                <a:cubicBezTo>
                  <a:pt x="59135" y="0"/>
                  <a:pt x="92286" y="0"/>
                  <a:pt x="125437" y="0"/>
                </a:cubicBezTo>
                <a:cubicBezTo>
                  <a:pt x="135069" y="0"/>
                  <a:pt x="142460" y="4031"/>
                  <a:pt x="148060" y="11869"/>
                </a:cubicBezTo>
                <a:cubicBezTo>
                  <a:pt x="156348" y="23289"/>
                  <a:pt x="164636" y="34710"/>
                  <a:pt x="172700" y="46355"/>
                </a:cubicBezTo>
                <a:cubicBezTo>
                  <a:pt x="174268" y="48594"/>
                  <a:pt x="176060" y="49490"/>
                  <a:pt x="178747" y="49490"/>
                </a:cubicBezTo>
                <a:cubicBezTo>
                  <a:pt x="228250" y="49490"/>
                  <a:pt x="277977" y="49490"/>
                  <a:pt x="327704" y="49490"/>
                </a:cubicBezTo>
                <a:cubicBezTo>
                  <a:pt x="340920" y="49490"/>
                  <a:pt x="350775" y="56656"/>
                  <a:pt x="353911" y="68748"/>
                </a:cubicBezTo>
                <a:cubicBezTo>
                  <a:pt x="354583" y="71435"/>
                  <a:pt x="354583" y="74346"/>
                  <a:pt x="354583" y="77257"/>
                </a:cubicBezTo>
                <a:cubicBezTo>
                  <a:pt x="354583" y="93605"/>
                  <a:pt x="354583" y="110176"/>
                  <a:pt x="354583" y="126523"/>
                </a:cubicBezTo>
                <a:cubicBezTo>
                  <a:pt x="354583" y="128091"/>
                  <a:pt x="354583" y="129434"/>
                  <a:pt x="354583" y="131674"/>
                </a:cubicBezTo>
                <a:cubicBezTo>
                  <a:pt x="356375" y="131674"/>
                  <a:pt x="357943" y="131674"/>
                  <a:pt x="359511" y="131674"/>
                </a:cubicBezTo>
                <a:cubicBezTo>
                  <a:pt x="369815" y="131898"/>
                  <a:pt x="380342" y="131450"/>
                  <a:pt x="390646" y="132345"/>
                </a:cubicBezTo>
                <a:cubicBezTo>
                  <a:pt x="405429" y="133689"/>
                  <a:pt x="416181" y="143542"/>
                  <a:pt x="420213" y="158098"/>
                </a:cubicBezTo>
                <a:cubicBezTo>
                  <a:pt x="420437" y="158546"/>
                  <a:pt x="420661" y="158994"/>
                  <a:pt x="421109" y="159442"/>
                </a:cubicBezTo>
                <a:cubicBezTo>
                  <a:pt x="421109" y="163248"/>
                  <a:pt x="421109" y="167055"/>
                  <a:pt x="421109" y="171086"/>
                </a:cubicBezTo>
                <a:close/>
                <a:moveTo>
                  <a:pt x="31808" y="301640"/>
                </a:moveTo>
                <a:cubicBezTo>
                  <a:pt x="33151" y="301640"/>
                  <a:pt x="33823" y="301864"/>
                  <a:pt x="34495" y="301864"/>
                </a:cubicBezTo>
                <a:cubicBezTo>
                  <a:pt x="131709" y="301864"/>
                  <a:pt x="228922" y="301864"/>
                  <a:pt x="326136" y="301864"/>
                </a:cubicBezTo>
                <a:cubicBezTo>
                  <a:pt x="328823" y="301864"/>
                  <a:pt x="329943" y="300968"/>
                  <a:pt x="331063" y="298729"/>
                </a:cubicBezTo>
                <a:cubicBezTo>
                  <a:pt x="338903" y="282606"/>
                  <a:pt x="346967" y="266706"/>
                  <a:pt x="355031" y="250583"/>
                </a:cubicBezTo>
                <a:cubicBezTo>
                  <a:pt x="368247" y="224159"/>
                  <a:pt x="381462" y="197734"/>
                  <a:pt x="394454" y="171310"/>
                </a:cubicBezTo>
                <a:cubicBezTo>
                  <a:pt x="398486" y="163248"/>
                  <a:pt x="394902" y="157426"/>
                  <a:pt x="385718" y="156978"/>
                </a:cubicBezTo>
                <a:cubicBezTo>
                  <a:pt x="384822" y="156978"/>
                  <a:pt x="384150" y="156978"/>
                  <a:pt x="383254" y="156978"/>
                </a:cubicBezTo>
                <a:cubicBezTo>
                  <a:pt x="291864" y="156978"/>
                  <a:pt x="200699" y="156978"/>
                  <a:pt x="109309" y="156978"/>
                </a:cubicBezTo>
                <a:cubicBezTo>
                  <a:pt x="102366" y="156978"/>
                  <a:pt x="98110" y="159442"/>
                  <a:pt x="95198" y="165936"/>
                </a:cubicBezTo>
                <a:cubicBezTo>
                  <a:pt x="81310" y="196167"/>
                  <a:pt x="67198" y="226174"/>
                  <a:pt x="53087" y="256181"/>
                </a:cubicBezTo>
                <a:cubicBezTo>
                  <a:pt x="46367" y="270961"/>
                  <a:pt x="39199" y="285965"/>
                  <a:pt x="31808" y="301640"/>
                </a:cubicBezTo>
                <a:close/>
                <a:moveTo>
                  <a:pt x="329943" y="131674"/>
                </a:moveTo>
                <a:cubicBezTo>
                  <a:pt x="329943" y="129882"/>
                  <a:pt x="329943" y="128762"/>
                  <a:pt x="329943" y="127419"/>
                </a:cubicBezTo>
                <a:cubicBezTo>
                  <a:pt x="329943" y="111072"/>
                  <a:pt x="329720" y="94724"/>
                  <a:pt x="329943" y="78601"/>
                </a:cubicBezTo>
                <a:cubicBezTo>
                  <a:pt x="329943" y="74570"/>
                  <a:pt x="328600" y="73898"/>
                  <a:pt x="325016" y="73898"/>
                </a:cubicBezTo>
                <a:cubicBezTo>
                  <a:pt x="275737" y="74122"/>
                  <a:pt x="226234" y="73898"/>
                  <a:pt x="176955" y="74122"/>
                </a:cubicBezTo>
                <a:cubicBezTo>
                  <a:pt x="166652" y="74122"/>
                  <a:pt x="159036" y="70092"/>
                  <a:pt x="153212" y="62030"/>
                </a:cubicBezTo>
                <a:cubicBezTo>
                  <a:pt x="145148" y="50609"/>
                  <a:pt x="136861" y="39412"/>
                  <a:pt x="128797" y="27992"/>
                </a:cubicBezTo>
                <a:cubicBezTo>
                  <a:pt x="127229" y="25752"/>
                  <a:pt x="125437" y="24857"/>
                  <a:pt x="122749" y="24857"/>
                </a:cubicBezTo>
                <a:cubicBezTo>
                  <a:pt x="91614" y="24857"/>
                  <a:pt x="60255" y="25081"/>
                  <a:pt x="28896" y="24857"/>
                </a:cubicBezTo>
                <a:cubicBezTo>
                  <a:pt x="25311" y="24857"/>
                  <a:pt x="24416" y="25976"/>
                  <a:pt x="24416" y="29560"/>
                </a:cubicBezTo>
                <a:cubicBezTo>
                  <a:pt x="24639" y="104130"/>
                  <a:pt x="24416" y="178924"/>
                  <a:pt x="24416" y="253494"/>
                </a:cubicBezTo>
                <a:cubicBezTo>
                  <a:pt x="24416" y="254614"/>
                  <a:pt x="24639" y="255734"/>
                  <a:pt x="24639" y="257749"/>
                </a:cubicBezTo>
                <a:cubicBezTo>
                  <a:pt x="25536" y="255734"/>
                  <a:pt x="26208" y="254614"/>
                  <a:pt x="26656" y="253718"/>
                </a:cubicBezTo>
                <a:cubicBezTo>
                  <a:pt x="41887" y="221248"/>
                  <a:pt x="57119" y="189001"/>
                  <a:pt x="71902" y="156307"/>
                </a:cubicBezTo>
                <a:cubicBezTo>
                  <a:pt x="79518" y="139735"/>
                  <a:pt x="92062" y="132121"/>
                  <a:pt x="109981" y="132121"/>
                </a:cubicBezTo>
                <a:cubicBezTo>
                  <a:pt x="181212" y="132345"/>
                  <a:pt x="252218" y="132121"/>
                  <a:pt x="323448" y="132121"/>
                </a:cubicBezTo>
                <a:cubicBezTo>
                  <a:pt x="325688" y="131674"/>
                  <a:pt x="327480" y="131674"/>
                  <a:pt x="329943" y="131674"/>
                </a:cubicBezTo>
                <a:close/>
              </a:path>
            </a:pathLst>
          </a:custGeom>
          <a:solidFill>
            <a:schemeClr val="tx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657" name="Рисунок 2">
            <a:extLst>
              <a:ext uri="{FF2B5EF4-FFF2-40B4-BE49-F238E27FC236}">
                <a16:creationId xmlns:a16="http://schemas.microsoft.com/office/drawing/2014/main" id="{22778EB9-64A1-A3D4-290D-102AC179B921}"/>
              </a:ext>
            </a:extLst>
          </p:cNvPr>
          <p:cNvGrpSpPr/>
          <p:nvPr/>
        </p:nvGrpSpPr>
        <p:grpSpPr>
          <a:xfrm>
            <a:off x="8662497" y="4984409"/>
            <a:ext cx="315415" cy="235893"/>
            <a:chOff x="4974909" y="4370197"/>
            <a:chExt cx="420991" cy="314851"/>
          </a:xfrm>
          <a:solidFill>
            <a:schemeClr val="tx2"/>
          </a:solidFill>
        </p:grpSpPr>
        <p:sp>
          <p:nvSpPr>
            <p:cNvPr id="658" name="Полилиния 657">
              <a:extLst>
                <a:ext uri="{FF2B5EF4-FFF2-40B4-BE49-F238E27FC236}">
                  <a16:creationId xmlns:a16="http://schemas.microsoft.com/office/drawing/2014/main" id="{9A779DFF-BFA1-FCC9-2EC6-FA6BC82EF8C0}"/>
                </a:ext>
              </a:extLst>
            </p:cNvPr>
            <p:cNvSpPr/>
            <p:nvPr/>
          </p:nvSpPr>
          <p:spPr>
            <a:xfrm>
              <a:off x="4982973" y="4520457"/>
              <a:ext cx="412927" cy="164591"/>
            </a:xfrm>
            <a:custGeom>
              <a:avLst/>
              <a:gdLst>
                <a:gd name="connsiteX0" fmla="*/ 401173 w 412927"/>
                <a:gd name="connsiteY0" fmla="*/ 0 h 164591"/>
                <a:gd name="connsiteX1" fmla="*/ 398485 w 412927"/>
                <a:gd name="connsiteY1" fmla="*/ 0 h 164591"/>
                <a:gd name="connsiteX2" fmla="*/ 88029 w 412927"/>
                <a:gd name="connsiteY2" fmla="*/ 0 h 164591"/>
                <a:gd name="connsiteX3" fmla="*/ 72126 w 412927"/>
                <a:gd name="connsiteY3" fmla="*/ 10077 h 164591"/>
                <a:gd name="connsiteX4" fmla="*/ 24415 w 412927"/>
                <a:gd name="connsiteY4" fmla="*/ 112415 h 164591"/>
                <a:gd name="connsiteX5" fmla="*/ 0 w 412927"/>
                <a:gd name="connsiteY5" fmla="*/ 164368 h 164591"/>
                <a:gd name="connsiteX6" fmla="*/ 3136 w 412927"/>
                <a:gd name="connsiteY6" fmla="*/ 164592 h 164591"/>
                <a:gd name="connsiteX7" fmla="*/ 333751 w 412927"/>
                <a:gd name="connsiteY7" fmla="*/ 164592 h 164591"/>
                <a:gd name="connsiteX8" fmla="*/ 339351 w 412927"/>
                <a:gd name="connsiteY8" fmla="*/ 161009 h 164591"/>
                <a:gd name="connsiteX9" fmla="*/ 366454 w 412927"/>
                <a:gd name="connsiteY9" fmla="*/ 106369 h 164591"/>
                <a:gd name="connsiteX10" fmla="*/ 411253 w 412927"/>
                <a:gd name="connsiteY10" fmla="*/ 16571 h 164591"/>
                <a:gd name="connsiteX11" fmla="*/ 401173 w 412927"/>
                <a:gd name="connsiteY11" fmla="*/ 0 h 16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927" h="164591">
                  <a:moveTo>
                    <a:pt x="401173" y="0"/>
                  </a:moveTo>
                  <a:cubicBezTo>
                    <a:pt x="400277" y="0"/>
                    <a:pt x="399381" y="0"/>
                    <a:pt x="398485" y="0"/>
                  </a:cubicBezTo>
                  <a:cubicBezTo>
                    <a:pt x="295000" y="0"/>
                    <a:pt x="191515" y="0"/>
                    <a:pt x="88029" y="0"/>
                  </a:cubicBezTo>
                  <a:cubicBezTo>
                    <a:pt x="80189" y="0"/>
                    <a:pt x="75486" y="2911"/>
                    <a:pt x="72126" y="10077"/>
                  </a:cubicBezTo>
                  <a:cubicBezTo>
                    <a:pt x="56446" y="44339"/>
                    <a:pt x="40319" y="78377"/>
                    <a:pt x="24415" y="112415"/>
                  </a:cubicBezTo>
                  <a:cubicBezTo>
                    <a:pt x="16351" y="129434"/>
                    <a:pt x="8511" y="146677"/>
                    <a:pt x="0" y="164368"/>
                  </a:cubicBezTo>
                  <a:cubicBezTo>
                    <a:pt x="1568" y="164368"/>
                    <a:pt x="2240" y="164592"/>
                    <a:pt x="3136" y="164592"/>
                  </a:cubicBezTo>
                  <a:cubicBezTo>
                    <a:pt x="113341" y="164592"/>
                    <a:pt x="223546" y="164592"/>
                    <a:pt x="333751" y="164592"/>
                  </a:cubicBezTo>
                  <a:cubicBezTo>
                    <a:pt x="336663" y="164592"/>
                    <a:pt x="338007" y="163472"/>
                    <a:pt x="339351" y="161009"/>
                  </a:cubicBezTo>
                  <a:cubicBezTo>
                    <a:pt x="348311" y="142870"/>
                    <a:pt x="357494" y="124508"/>
                    <a:pt x="366454" y="106369"/>
                  </a:cubicBezTo>
                  <a:cubicBezTo>
                    <a:pt x="381462" y="76362"/>
                    <a:pt x="396245" y="46354"/>
                    <a:pt x="411253" y="16571"/>
                  </a:cubicBezTo>
                  <a:cubicBezTo>
                    <a:pt x="415509" y="6942"/>
                    <a:pt x="411477" y="448"/>
                    <a:pt x="401173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9" name="Полилиния 658">
              <a:extLst>
                <a:ext uri="{FF2B5EF4-FFF2-40B4-BE49-F238E27FC236}">
                  <a16:creationId xmlns:a16="http://schemas.microsoft.com/office/drawing/2014/main" id="{C957C2D5-1F68-F469-6CD2-08E76554FAA2}"/>
                </a:ext>
              </a:extLst>
            </p:cNvPr>
            <p:cNvSpPr/>
            <p:nvPr/>
          </p:nvSpPr>
          <p:spPr>
            <a:xfrm>
              <a:off x="4974909" y="4370197"/>
              <a:ext cx="346070" cy="263795"/>
            </a:xfrm>
            <a:custGeom>
              <a:avLst/>
              <a:gdLst>
                <a:gd name="connsiteX0" fmla="*/ 97213 w 346070"/>
                <a:gd name="connsiteY0" fmla="*/ 121596 h 263795"/>
                <a:gd name="connsiteX1" fmla="*/ 339127 w 346070"/>
                <a:gd name="connsiteY1" fmla="*/ 121596 h 263795"/>
                <a:gd name="connsiteX2" fmla="*/ 345847 w 346070"/>
                <a:gd name="connsiteY2" fmla="*/ 121596 h 263795"/>
                <a:gd name="connsiteX3" fmla="*/ 345847 w 346070"/>
                <a:gd name="connsiteY3" fmla="*/ 116894 h 263795"/>
                <a:gd name="connsiteX4" fmla="*/ 346071 w 346070"/>
                <a:gd name="connsiteY4" fmla="*/ 61358 h 263795"/>
                <a:gd name="connsiteX5" fmla="*/ 340471 w 346070"/>
                <a:gd name="connsiteY5" fmla="*/ 55984 h 263795"/>
                <a:gd name="connsiteX6" fmla="*/ 172700 w 346070"/>
                <a:gd name="connsiteY6" fmla="*/ 56208 h 263795"/>
                <a:gd name="connsiteX7" fmla="*/ 145820 w 346070"/>
                <a:gd name="connsiteY7" fmla="*/ 42323 h 263795"/>
                <a:gd name="connsiteX8" fmla="*/ 118269 w 346070"/>
                <a:gd name="connsiteY8" fmla="*/ 3583 h 263795"/>
                <a:gd name="connsiteX9" fmla="*/ 111325 w 346070"/>
                <a:gd name="connsiteY9" fmla="*/ 0 h 263795"/>
                <a:gd name="connsiteX10" fmla="*/ 5152 w 346070"/>
                <a:gd name="connsiteY10" fmla="*/ 0 h 263795"/>
                <a:gd name="connsiteX11" fmla="*/ 0 w 346070"/>
                <a:gd name="connsiteY11" fmla="*/ 5150 h 263795"/>
                <a:gd name="connsiteX12" fmla="*/ 0 w 346070"/>
                <a:gd name="connsiteY12" fmla="*/ 259092 h 263795"/>
                <a:gd name="connsiteX13" fmla="*/ 224 w 346070"/>
                <a:gd name="connsiteY13" fmla="*/ 263795 h 263795"/>
                <a:gd name="connsiteX14" fmla="*/ 2688 w 346070"/>
                <a:gd name="connsiteY14" fmla="*/ 259092 h 263795"/>
                <a:gd name="connsiteX15" fmla="*/ 53983 w 346070"/>
                <a:gd name="connsiteY15" fmla="*/ 148692 h 263795"/>
                <a:gd name="connsiteX16" fmla="*/ 97213 w 346070"/>
                <a:gd name="connsiteY16" fmla="*/ 121596 h 26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6070" h="263795">
                  <a:moveTo>
                    <a:pt x="97213" y="121596"/>
                  </a:moveTo>
                  <a:cubicBezTo>
                    <a:pt x="177851" y="121820"/>
                    <a:pt x="258489" y="121596"/>
                    <a:pt x="339127" y="121596"/>
                  </a:cubicBezTo>
                  <a:cubicBezTo>
                    <a:pt x="341143" y="121596"/>
                    <a:pt x="343159" y="121596"/>
                    <a:pt x="345847" y="121596"/>
                  </a:cubicBezTo>
                  <a:cubicBezTo>
                    <a:pt x="345847" y="119581"/>
                    <a:pt x="345847" y="118237"/>
                    <a:pt x="345847" y="116894"/>
                  </a:cubicBezTo>
                  <a:cubicBezTo>
                    <a:pt x="345847" y="98307"/>
                    <a:pt x="345623" y="79945"/>
                    <a:pt x="346071" y="61358"/>
                  </a:cubicBezTo>
                  <a:cubicBezTo>
                    <a:pt x="346071" y="56879"/>
                    <a:pt x="344727" y="55984"/>
                    <a:pt x="340471" y="55984"/>
                  </a:cubicBezTo>
                  <a:cubicBezTo>
                    <a:pt x="284473" y="56208"/>
                    <a:pt x="228698" y="55984"/>
                    <a:pt x="172700" y="56208"/>
                  </a:cubicBezTo>
                  <a:cubicBezTo>
                    <a:pt x="161052" y="56208"/>
                    <a:pt x="152316" y="51729"/>
                    <a:pt x="145820" y="42323"/>
                  </a:cubicBezTo>
                  <a:cubicBezTo>
                    <a:pt x="136636" y="29335"/>
                    <a:pt x="127452" y="16571"/>
                    <a:pt x="118269" y="3583"/>
                  </a:cubicBezTo>
                  <a:cubicBezTo>
                    <a:pt x="116477" y="1120"/>
                    <a:pt x="114461" y="0"/>
                    <a:pt x="111325" y="0"/>
                  </a:cubicBezTo>
                  <a:cubicBezTo>
                    <a:pt x="75934" y="0"/>
                    <a:pt x="40543" y="224"/>
                    <a:pt x="5152" y="0"/>
                  </a:cubicBezTo>
                  <a:cubicBezTo>
                    <a:pt x="896" y="0"/>
                    <a:pt x="0" y="1120"/>
                    <a:pt x="0" y="5150"/>
                  </a:cubicBezTo>
                  <a:cubicBezTo>
                    <a:pt x="224" y="89798"/>
                    <a:pt x="0" y="174445"/>
                    <a:pt x="0" y="259092"/>
                  </a:cubicBezTo>
                  <a:cubicBezTo>
                    <a:pt x="0" y="260436"/>
                    <a:pt x="224" y="261556"/>
                    <a:pt x="224" y="263795"/>
                  </a:cubicBezTo>
                  <a:cubicBezTo>
                    <a:pt x="1344" y="261556"/>
                    <a:pt x="2016" y="260436"/>
                    <a:pt x="2688" y="259092"/>
                  </a:cubicBezTo>
                  <a:cubicBezTo>
                    <a:pt x="19935" y="222367"/>
                    <a:pt x="37183" y="185642"/>
                    <a:pt x="53983" y="148692"/>
                  </a:cubicBezTo>
                  <a:cubicBezTo>
                    <a:pt x="62494" y="130330"/>
                    <a:pt x="76830" y="121596"/>
                    <a:pt x="97213" y="12159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60" name="Рисунок 2">
            <a:extLst>
              <a:ext uri="{FF2B5EF4-FFF2-40B4-BE49-F238E27FC236}">
                <a16:creationId xmlns:a16="http://schemas.microsoft.com/office/drawing/2014/main" id="{7E7E8044-5470-484C-A3A3-2D5265D954CF}"/>
              </a:ext>
            </a:extLst>
          </p:cNvPr>
          <p:cNvGrpSpPr/>
          <p:nvPr/>
        </p:nvGrpSpPr>
        <p:grpSpPr>
          <a:xfrm>
            <a:off x="9542860" y="4990726"/>
            <a:ext cx="305962" cy="223259"/>
            <a:chOff x="4301359" y="4398189"/>
            <a:chExt cx="420436" cy="306790"/>
          </a:xfrm>
          <a:solidFill>
            <a:schemeClr val="tx2"/>
          </a:solidFill>
        </p:grpSpPr>
        <p:sp>
          <p:nvSpPr>
            <p:cNvPr id="661" name="Полилиния 660">
              <a:extLst>
                <a:ext uri="{FF2B5EF4-FFF2-40B4-BE49-F238E27FC236}">
                  <a16:creationId xmlns:a16="http://schemas.microsoft.com/office/drawing/2014/main" id="{0FB9DAB1-9FEF-2229-5E72-F12C73E990F9}"/>
                </a:ext>
              </a:extLst>
            </p:cNvPr>
            <p:cNvSpPr/>
            <p:nvPr/>
          </p:nvSpPr>
          <p:spPr>
            <a:xfrm>
              <a:off x="4301359" y="4418119"/>
              <a:ext cx="133500" cy="265586"/>
            </a:xfrm>
            <a:custGeom>
              <a:avLst/>
              <a:gdLst>
                <a:gd name="connsiteX0" fmla="*/ 0 w 133500"/>
                <a:gd name="connsiteY0" fmla="*/ 0 h 265586"/>
                <a:gd name="connsiteX1" fmla="*/ 0 w 133500"/>
                <a:gd name="connsiteY1" fmla="*/ 265587 h 265586"/>
                <a:gd name="connsiteX2" fmla="*/ 133500 w 133500"/>
                <a:gd name="connsiteY2" fmla="*/ 132121 h 265586"/>
                <a:gd name="connsiteX3" fmla="*/ 0 w 133500"/>
                <a:gd name="connsiteY3" fmla="*/ 0 h 26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500" h="265586">
                  <a:moveTo>
                    <a:pt x="0" y="0"/>
                  </a:moveTo>
                  <a:cubicBezTo>
                    <a:pt x="0" y="89350"/>
                    <a:pt x="0" y="177804"/>
                    <a:pt x="0" y="265587"/>
                  </a:cubicBezTo>
                  <a:cubicBezTo>
                    <a:pt x="44351" y="221248"/>
                    <a:pt x="88702" y="176908"/>
                    <a:pt x="133500" y="132121"/>
                  </a:cubicBezTo>
                  <a:cubicBezTo>
                    <a:pt x="89373" y="88454"/>
                    <a:pt x="45023" y="44563"/>
                    <a:pt x="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2" name="Полилиния 661">
              <a:extLst>
                <a:ext uri="{FF2B5EF4-FFF2-40B4-BE49-F238E27FC236}">
                  <a16:creationId xmlns:a16="http://schemas.microsoft.com/office/drawing/2014/main" id="{AC4CE0E1-8748-0215-911A-34F5F2FFFF63}"/>
                </a:ext>
              </a:extLst>
            </p:cNvPr>
            <p:cNvSpPr/>
            <p:nvPr/>
          </p:nvSpPr>
          <p:spPr>
            <a:xfrm>
              <a:off x="4321294" y="4398189"/>
              <a:ext cx="378774" cy="188552"/>
            </a:xfrm>
            <a:custGeom>
              <a:avLst/>
              <a:gdLst>
                <a:gd name="connsiteX0" fmla="*/ 378774 w 378774"/>
                <a:gd name="connsiteY0" fmla="*/ 0 h 188552"/>
                <a:gd name="connsiteX1" fmla="*/ 0 w 378774"/>
                <a:gd name="connsiteY1" fmla="*/ 0 h 188552"/>
                <a:gd name="connsiteX2" fmla="*/ 190171 w 378774"/>
                <a:gd name="connsiteY2" fmla="*/ 188553 h 188552"/>
                <a:gd name="connsiteX3" fmla="*/ 378774 w 378774"/>
                <a:gd name="connsiteY3" fmla="*/ 0 h 18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774" h="188552">
                  <a:moveTo>
                    <a:pt x="378774" y="0"/>
                  </a:moveTo>
                  <a:cubicBezTo>
                    <a:pt x="253338" y="0"/>
                    <a:pt x="127005" y="0"/>
                    <a:pt x="0" y="0"/>
                  </a:cubicBezTo>
                  <a:cubicBezTo>
                    <a:pt x="64063" y="63597"/>
                    <a:pt x="127453" y="126299"/>
                    <a:pt x="190171" y="188553"/>
                  </a:cubicBezTo>
                  <a:cubicBezTo>
                    <a:pt x="253562" y="125179"/>
                    <a:pt x="316280" y="62478"/>
                    <a:pt x="37877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3" name="Полилиния 662">
              <a:extLst>
                <a:ext uri="{FF2B5EF4-FFF2-40B4-BE49-F238E27FC236}">
                  <a16:creationId xmlns:a16="http://schemas.microsoft.com/office/drawing/2014/main" id="{50ED1524-2B2F-DAB5-E3A2-7D5C98561DDB}"/>
                </a:ext>
              </a:extLst>
            </p:cNvPr>
            <p:cNvSpPr/>
            <p:nvPr/>
          </p:nvSpPr>
          <p:spPr>
            <a:xfrm>
              <a:off x="4322190" y="4571514"/>
              <a:ext cx="378101" cy="133465"/>
            </a:xfrm>
            <a:custGeom>
              <a:avLst/>
              <a:gdLst>
                <a:gd name="connsiteX0" fmla="*/ 242586 w 378101"/>
                <a:gd name="connsiteY0" fmla="*/ 3583 h 133465"/>
                <a:gd name="connsiteX1" fmla="*/ 201819 w 378101"/>
                <a:gd name="connsiteY1" fmla="*/ 44339 h 133465"/>
                <a:gd name="connsiteX2" fmla="*/ 178747 w 378101"/>
                <a:gd name="connsiteY2" fmla="*/ 44339 h 133465"/>
                <a:gd name="connsiteX3" fmla="*/ 137085 w 378101"/>
                <a:gd name="connsiteY3" fmla="*/ 3135 h 133465"/>
                <a:gd name="connsiteX4" fmla="*/ 133725 w 378101"/>
                <a:gd name="connsiteY4" fmla="*/ 0 h 133465"/>
                <a:gd name="connsiteX5" fmla="*/ 0 w 378101"/>
                <a:gd name="connsiteY5" fmla="*/ 133465 h 133465"/>
                <a:gd name="connsiteX6" fmla="*/ 378102 w 378101"/>
                <a:gd name="connsiteY6" fmla="*/ 133465 h 133465"/>
                <a:gd name="connsiteX7" fmla="*/ 245498 w 378101"/>
                <a:gd name="connsiteY7" fmla="*/ 896 h 133465"/>
                <a:gd name="connsiteX8" fmla="*/ 242586 w 378101"/>
                <a:gd name="connsiteY8" fmla="*/ 3583 h 13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101" h="133465">
                  <a:moveTo>
                    <a:pt x="242586" y="3583"/>
                  </a:moveTo>
                  <a:cubicBezTo>
                    <a:pt x="228922" y="17243"/>
                    <a:pt x="215258" y="30679"/>
                    <a:pt x="201819" y="44339"/>
                  </a:cubicBezTo>
                  <a:cubicBezTo>
                    <a:pt x="194203" y="51953"/>
                    <a:pt x="186587" y="51953"/>
                    <a:pt x="178747" y="44339"/>
                  </a:cubicBezTo>
                  <a:cubicBezTo>
                    <a:pt x="164860" y="30679"/>
                    <a:pt x="150972" y="16795"/>
                    <a:pt x="137085" y="3135"/>
                  </a:cubicBezTo>
                  <a:cubicBezTo>
                    <a:pt x="135965" y="2015"/>
                    <a:pt x="134620" y="896"/>
                    <a:pt x="133725" y="0"/>
                  </a:cubicBezTo>
                  <a:cubicBezTo>
                    <a:pt x="89150" y="44563"/>
                    <a:pt x="44575" y="89126"/>
                    <a:pt x="0" y="133465"/>
                  </a:cubicBezTo>
                  <a:cubicBezTo>
                    <a:pt x="126333" y="133465"/>
                    <a:pt x="252665" y="133465"/>
                    <a:pt x="378102" y="133465"/>
                  </a:cubicBezTo>
                  <a:cubicBezTo>
                    <a:pt x="333975" y="89350"/>
                    <a:pt x="289848" y="45235"/>
                    <a:pt x="245498" y="896"/>
                  </a:cubicBezTo>
                  <a:cubicBezTo>
                    <a:pt x="244826" y="1344"/>
                    <a:pt x="243706" y="2464"/>
                    <a:pt x="242586" y="358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4" name="Полилиния 663">
              <a:extLst>
                <a:ext uri="{FF2B5EF4-FFF2-40B4-BE49-F238E27FC236}">
                  <a16:creationId xmlns:a16="http://schemas.microsoft.com/office/drawing/2014/main" id="{FA0CDEB3-F0DB-AF22-C6E7-94628BACF347}"/>
                </a:ext>
              </a:extLst>
            </p:cNvPr>
            <p:cNvSpPr/>
            <p:nvPr/>
          </p:nvSpPr>
          <p:spPr>
            <a:xfrm>
              <a:off x="4590087" y="4419686"/>
              <a:ext cx="131708" cy="263347"/>
            </a:xfrm>
            <a:custGeom>
              <a:avLst/>
              <a:gdLst>
                <a:gd name="connsiteX0" fmla="*/ 131709 w 131708"/>
                <a:gd name="connsiteY0" fmla="*/ 263347 h 263347"/>
                <a:gd name="connsiteX1" fmla="*/ 131709 w 131708"/>
                <a:gd name="connsiteY1" fmla="*/ 0 h 263347"/>
                <a:gd name="connsiteX2" fmla="*/ 0 w 131708"/>
                <a:gd name="connsiteY2" fmla="*/ 131673 h 263347"/>
                <a:gd name="connsiteX3" fmla="*/ 131709 w 131708"/>
                <a:gd name="connsiteY3" fmla="*/ 263347 h 26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708" h="263347">
                  <a:moveTo>
                    <a:pt x="131709" y="263347"/>
                  </a:moveTo>
                  <a:cubicBezTo>
                    <a:pt x="131709" y="176013"/>
                    <a:pt x="131709" y="87782"/>
                    <a:pt x="131709" y="0"/>
                  </a:cubicBezTo>
                  <a:cubicBezTo>
                    <a:pt x="87582" y="44115"/>
                    <a:pt x="43455" y="88230"/>
                    <a:pt x="0" y="131673"/>
                  </a:cubicBezTo>
                  <a:cubicBezTo>
                    <a:pt x="43903" y="175341"/>
                    <a:pt x="88030" y="219456"/>
                    <a:pt x="131709" y="26334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65" name="Рисунок 2">
            <a:extLst>
              <a:ext uri="{FF2B5EF4-FFF2-40B4-BE49-F238E27FC236}">
                <a16:creationId xmlns:a16="http://schemas.microsoft.com/office/drawing/2014/main" id="{18BD09FB-9456-2679-D015-BF5B9C95B4DE}"/>
              </a:ext>
            </a:extLst>
          </p:cNvPr>
          <p:cNvGrpSpPr/>
          <p:nvPr/>
        </p:nvGrpSpPr>
        <p:grpSpPr>
          <a:xfrm>
            <a:off x="10436163" y="4943079"/>
            <a:ext cx="328825" cy="318552"/>
            <a:chOff x="3629880" y="4354801"/>
            <a:chExt cx="451852" cy="437736"/>
          </a:xfrm>
          <a:solidFill>
            <a:schemeClr val="tx2"/>
          </a:solidFill>
        </p:grpSpPr>
        <p:sp>
          <p:nvSpPr>
            <p:cNvPr id="666" name="Полилиния 665">
              <a:extLst>
                <a:ext uri="{FF2B5EF4-FFF2-40B4-BE49-F238E27FC236}">
                  <a16:creationId xmlns:a16="http://schemas.microsoft.com/office/drawing/2014/main" id="{079298DC-11E0-3743-4FC8-A06CF2C6A4F6}"/>
                </a:ext>
              </a:extLst>
            </p:cNvPr>
            <p:cNvSpPr/>
            <p:nvPr/>
          </p:nvSpPr>
          <p:spPr>
            <a:xfrm>
              <a:off x="3749885" y="4504917"/>
              <a:ext cx="331847" cy="287620"/>
            </a:xfrm>
            <a:custGeom>
              <a:avLst/>
              <a:gdLst>
                <a:gd name="connsiteX0" fmla="*/ 292760 w 331847"/>
                <a:gd name="connsiteY0" fmla="*/ 760 h 287620"/>
                <a:gd name="connsiteX1" fmla="*/ 241466 w 331847"/>
                <a:gd name="connsiteY1" fmla="*/ 536 h 287620"/>
                <a:gd name="connsiteX2" fmla="*/ 241466 w 331847"/>
                <a:gd name="connsiteY2" fmla="*/ 43979 h 287620"/>
                <a:gd name="connsiteX3" fmla="*/ 165756 w 331847"/>
                <a:gd name="connsiteY3" fmla="*/ 119669 h 287620"/>
                <a:gd name="connsiteX4" fmla="*/ 38975 w 331847"/>
                <a:gd name="connsiteY4" fmla="*/ 119445 h 287620"/>
                <a:gd name="connsiteX5" fmla="*/ 3360 w 331847"/>
                <a:gd name="connsiteY5" fmla="*/ 130642 h 287620"/>
                <a:gd name="connsiteX6" fmla="*/ 0 w 331847"/>
                <a:gd name="connsiteY6" fmla="*/ 137136 h 287620"/>
                <a:gd name="connsiteX7" fmla="*/ 224 w 331847"/>
                <a:gd name="connsiteY7" fmla="*/ 192896 h 287620"/>
                <a:gd name="connsiteX8" fmla="*/ 1792 w 331847"/>
                <a:gd name="connsiteY8" fmla="*/ 205212 h 287620"/>
                <a:gd name="connsiteX9" fmla="*/ 46815 w 331847"/>
                <a:gd name="connsiteY9" fmla="*/ 239474 h 287620"/>
                <a:gd name="connsiteX10" fmla="*/ 194427 w 331847"/>
                <a:gd name="connsiteY10" fmla="*/ 239698 h 287620"/>
                <a:gd name="connsiteX11" fmla="*/ 207419 w 331847"/>
                <a:gd name="connsiteY11" fmla="*/ 243729 h 287620"/>
                <a:gd name="connsiteX12" fmla="*/ 267001 w 331847"/>
                <a:gd name="connsiteY12" fmla="*/ 284485 h 287620"/>
                <a:gd name="connsiteX13" fmla="*/ 271705 w 331847"/>
                <a:gd name="connsiteY13" fmla="*/ 287620 h 287620"/>
                <a:gd name="connsiteX14" fmla="*/ 271705 w 331847"/>
                <a:gd name="connsiteY14" fmla="*/ 256493 h 287620"/>
                <a:gd name="connsiteX15" fmla="*/ 288056 w 331847"/>
                <a:gd name="connsiteY15" fmla="*/ 239474 h 287620"/>
                <a:gd name="connsiteX16" fmla="*/ 331511 w 331847"/>
                <a:gd name="connsiteY16" fmla="*/ 195359 h 287620"/>
                <a:gd name="connsiteX17" fmla="*/ 331511 w 331847"/>
                <a:gd name="connsiteY17" fmla="*/ 44203 h 287620"/>
                <a:gd name="connsiteX18" fmla="*/ 292760 w 331847"/>
                <a:gd name="connsiteY18" fmla="*/ 760 h 287620"/>
                <a:gd name="connsiteX19" fmla="*/ 254905 w 331847"/>
                <a:gd name="connsiteY19" fmla="*/ 194464 h 287620"/>
                <a:gd name="connsiteX20" fmla="*/ 166204 w 331847"/>
                <a:gd name="connsiteY20" fmla="*/ 194464 h 287620"/>
                <a:gd name="connsiteX21" fmla="*/ 78398 w 331847"/>
                <a:gd name="connsiteY21" fmla="*/ 194464 h 287620"/>
                <a:gd name="connsiteX22" fmla="*/ 61822 w 331847"/>
                <a:gd name="connsiteY22" fmla="*/ 179236 h 287620"/>
                <a:gd name="connsiteX23" fmla="*/ 78398 w 331847"/>
                <a:gd name="connsiteY23" fmla="*/ 164456 h 287620"/>
                <a:gd name="connsiteX24" fmla="*/ 254905 w 331847"/>
                <a:gd name="connsiteY24" fmla="*/ 164456 h 287620"/>
                <a:gd name="connsiteX25" fmla="*/ 271481 w 331847"/>
                <a:gd name="connsiteY25" fmla="*/ 179236 h 287620"/>
                <a:gd name="connsiteX26" fmla="*/ 254905 w 331847"/>
                <a:gd name="connsiteY26" fmla="*/ 194464 h 28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1847" h="287620">
                  <a:moveTo>
                    <a:pt x="292760" y="760"/>
                  </a:moveTo>
                  <a:cubicBezTo>
                    <a:pt x="275961" y="-808"/>
                    <a:pt x="258937" y="536"/>
                    <a:pt x="241466" y="536"/>
                  </a:cubicBezTo>
                  <a:cubicBezTo>
                    <a:pt x="241466" y="14868"/>
                    <a:pt x="241466" y="29424"/>
                    <a:pt x="241466" y="43979"/>
                  </a:cubicBezTo>
                  <a:cubicBezTo>
                    <a:pt x="241466" y="86751"/>
                    <a:pt x="208538" y="119669"/>
                    <a:pt x="165756" y="119669"/>
                  </a:cubicBezTo>
                  <a:cubicBezTo>
                    <a:pt x="123421" y="119669"/>
                    <a:pt x="81310" y="120117"/>
                    <a:pt x="38975" y="119445"/>
                  </a:cubicBezTo>
                  <a:cubicBezTo>
                    <a:pt x="25311" y="119221"/>
                    <a:pt x="13664" y="121908"/>
                    <a:pt x="3360" y="130642"/>
                  </a:cubicBezTo>
                  <a:cubicBezTo>
                    <a:pt x="1120" y="132657"/>
                    <a:pt x="0" y="134225"/>
                    <a:pt x="0" y="137136"/>
                  </a:cubicBezTo>
                  <a:cubicBezTo>
                    <a:pt x="224" y="155723"/>
                    <a:pt x="0" y="174309"/>
                    <a:pt x="224" y="192896"/>
                  </a:cubicBezTo>
                  <a:cubicBezTo>
                    <a:pt x="224" y="196926"/>
                    <a:pt x="672" y="201182"/>
                    <a:pt x="1792" y="205212"/>
                  </a:cubicBezTo>
                  <a:cubicBezTo>
                    <a:pt x="6944" y="226038"/>
                    <a:pt x="24639" y="239474"/>
                    <a:pt x="46815" y="239474"/>
                  </a:cubicBezTo>
                  <a:cubicBezTo>
                    <a:pt x="96094" y="239474"/>
                    <a:pt x="145148" y="239474"/>
                    <a:pt x="194427" y="239698"/>
                  </a:cubicBezTo>
                  <a:cubicBezTo>
                    <a:pt x="198683" y="239698"/>
                    <a:pt x="203611" y="241266"/>
                    <a:pt x="207419" y="243729"/>
                  </a:cubicBezTo>
                  <a:cubicBezTo>
                    <a:pt x="227578" y="256941"/>
                    <a:pt x="247290" y="270825"/>
                    <a:pt x="267001" y="284485"/>
                  </a:cubicBezTo>
                  <a:cubicBezTo>
                    <a:pt x="268345" y="285381"/>
                    <a:pt x="269689" y="286277"/>
                    <a:pt x="271705" y="287620"/>
                  </a:cubicBezTo>
                  <a:cubicBezTo>
                    <a:pt x="271705" y="276647"/>
                    <a:pt x="271705" y="266570"/>
                    <a:pt x="271705" y="256493"/>
                  </a:cubicBezTo>
                  <a:cubicBezTo>
                    <a:pt x="271705" y="245521"/>
                    <a:pt x="276857" y="240146"/>
                    <a:pt x="288056" y="239474"/>
                  </a:cubicBezTo>
                  <a:cubicBezTo>
                    <a:pt x="312472" y="238131"/>
                    <a:pt x="331287" y="219768"/>
                    <a:pt x="331511" y="195359"/>
                  </a:cubicBezTo>
                  <a:cubicBezTo>
                    <a:pt x="331959" y="144974"/>
                    <a:pt x="331959" y="94588"/>
                    <a:pt x="331511" y="44203"/>
                  </a:cubicBezTo>
                  <a:cubicBezTo>
                    <a:pt x="330839" y="21586"/>
                    <a:pt x="314936" y="2999"/>
                    <a:pt x="292760" y="760"/>
                  </a:cubicBezTo>
                  <a:close/>
                  <a:moveTo>
                    <a:pt x="254905" y="194464"/>
                  </a:moveTo>
                  <a:cubicBezTo>
                    <a:pt x="225338" y="194464"/>
                    <a:pt x="195771" y="194464"/>
                    <a:pt x="166204" y="194464"/>
                  </a:cubicBezTo>
                  <a:cubicBezTo>
                    <a:pt x="136860" y="194464"/>
                    <a:pt x="107741" y="194464"/>
                    <a:pt x="78398" y="194464"/>
                  </a:cubicBezTo>
                  <a:cubicBezTo>
                    <a:pt x="68318" y="194464"/>
                    <a:pt x="61822" y="188417"/>
                    <a:pt x="61822" y="179236"/>
                  </a:cubicBezTo>
                  <a:cubicBezTo>
                    <a:pt x="61822" y="170503"/>
                    <a:pt x="68542" y="164456"/>
                    <a:pt x="78398" y="164456"/>
                  </a:cubicBezTo>
                  <a:cubicBezTo>
                    <a:pt x="137309" y="164456"/>
                    <a:pt x="196219" y="164456"/>
                    <a:pt x="254905" y="164456"/>
                  </a:cubicBezTo>
                  <a:cubicBezTo>
                    <a:pt x="264761" y="164456"/>
                    <a:pt x="271257" y="170278"/>
                    <a:pt x="271481" y="179236"/>
                  </a:cubicBezTo>
                  <a:cubicBezTo>
                    <a:pt x="271481" y="188417"/>
                    <a:pt x="264761" y="194464"/>
                    <a:pt x="254905" y="19446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7" name="Полилиния 666">
              <a:extLst>
                <a:ext uri="{FF2B5EF4-FFF2-40B4-BE49-F238E27FC236}">
                  <a16:creationId xmlns:a16="http://schemas.microsoft.com/office/drawing/2014/main" id="{24B29B3E-5A5F-80FA-9240-4FE21161BF45}"/>
                </a:ext>
              </a:extLst>
            </p:cNvPr>
            <p:cNvSpPr/>
            <p:nvPr/>
          </p:nvSpPr>
          <p:spPr>
            <a:xfrm>
              <a:off x="3629880" y="4354801"/>
              <a:ext cx="331623" cy="286132"/>
            </a:xfrm>
            <a:custGeom>
              <a:avLst/>
              <a:gdLst>
                <a:gd name="connsiteX0" fmla="*/ 137476 w 331623"/>
                <a:gd name="connsiteY0" fmla="*/ 239554 h 286132"/>
                <a:gd name="connsiteX1" fmla="*/ 284641 w 331623"/>
                <a:gd name="connsiteY1" fmla="*/ 239554 h 286132"/>
                <a:gd name="connsiteX2" fmla="*/ 331455 w 331623"/>
                <a:gd name="connsiteY2" fmla="*/ 193648 h 286132"/>
                <a:gd name="connsiteX3" fmla="*/ 331455 w 331623"/>
                <a:gd name="connsiteY3" fmla="*/ 46075 h 286132"/>
                <a:gd name="connsiteX4" fmla="*/ 285760 w 331623"/>
                <a:gd name="connsiteY4" fmla="*/ 168 h 286132"/>
                <a:gd name="connsiteX5" fmla="*/ 45639 w 331623"/>
                <a:gd name="connsiteY5" fmla="*/ 168 h 286132"/>
                <a:gd name="connsiteX6" fmla="*/ 168 w 331623"/>
                <a:gd name="connsiteY6" fmla="*/ 45627 h 286132"/>
                <a:gd name="connsiteX7" fmla="*/ 168 w 331623"/>
                <a:gd name="connsiteY7" fmla="*/ 193871 h 286132"/>
                <a:gd name="connsiteX8" fmla="*/ 44071 w 331623"/>
                <a:gd name="connsiteY8" fmla="*/ 239554 h 286132"/>
                <a:gd name="connsiteX9" fmla="*/ 59975 w 331623"/>
                <a:gd name="connsiteY9" fmla="*/ 256349 h 286132"/>
                <a:gd name="connsiteX10" fmla="*/ 59975 w 331623"/>
                <a:gd name="connsiteY10" fmla="*/ 286132 h 286132"/>
                <a:gd name="connsiteX11" fmla="*/ 65126 w 331623"/>
                <a:gd name="connsiteY11" fmla="*/ 282773 h 286132"/>
                <a:gd name="connsiteX12" fmla="*/ 124037 w 331623"/>
                <a:gd name="connsiteY12" fmla="*/ 243361 h 286132"/>
                <a:gd name="connsiteX13" fmla="*/ 137476 w 331623"/>
                <a:gd name="connsiteY13" fmla="*/ 239554 h 286132"/>
                <a:gd name="connsiteX14" fmla="*/ 256865 w 331623"/>
                <a:gd name="connsiteY14" fmla="*/ 45179 h 286132"/>
                <a:gd name="connsiteX15" fmla="*/ 271649 w 331623"/>
                <a:gd name="connsiteY15" fmla="*/ 60630 h 286132"/>
                <a:gd name="connsiteX16" fmla="*/ 256417 w 331623"/>
                <a:gd name="connsiteY16" fmla="*/ 75186 h 286132"/>
                <a:gd name="connsiteX17" fmla="*/ 241634 w 331623"/>
                <a:gd name="connsiteY17" fmla="*/ 59734 h 286132"/>
                <a:gd name="connsiteX18" fmla="*/ 256865 w 331623"/>
                <a:gd name="connsiteY18" fmla="*/ 45179 h 286132"/>
                <a:gd name="connsiteX19" fmla="*/ 256641 w 331623"/>
                <a:gd name="connsiteY19" fmla="*/ 104969 h 286132"/>
                <a:gd name="connsiteX20" fmla="*/ 271425 w 331623"/>
                <a:gd name="connsiteY20" fmla="*/ 120197 h 286132"/>
                <a:gd name="connsiteX21" fmla="*/ 256417 w 331623"/>
                <a:gd name="connsiteY21" fmla="*/ 134753 h 286132"/>
                <a:gd name="connsiteX22" fmla="*/ 241634 w 331623"/>
                <a:gd name="connsiteY22" fmla="*/ 119525 h 286132"/>
                <a:gd name="connsiteX23" fmla="*/ 256641 w 331623"/>
                <a:gd name="connsiteY23" fmla="*/ 104969 h 286132"/>
                <a:gd name="connsiteX24" fmla="*/ 76550 w 331623"/>
                <a:gd name="connsiteY24" fmla="*/ 45179 h 286132"/>
                <a:gd name="connsiteX25" fmla="*/ 135908 w 331623"/>
                <a:gd name="connsiteY25" fmla="*/ 45179 h 286132"/>
                <a:gd name="connsiteX26" fmla="*/ 195267 w 331623"/>
                <a:gd name="connsiteY26" fmla="*/ 45179 h 286132"/>
                <a:gd name="connsiteX27" fmla="*/ 211842 w 331623"/>
                <a:gd name="connsiteY27" fmla="*/ 60406 h 286132"/>
                <a:gd name="connsiteX28" fmla="*/ 195267 w 331623"/>
                <a:gd name="connsiteY28" fmla="*/ 75186 h 286132"/>
                <a:gd name="connsiteX29" fmla="*/ 76550 w 331623"/>
                <a:gd name="connsiteY29" fmla="*/ 75186 h 286132"/>
                <a:gd name="connsiteX30" fmla="*/ 59975 w 331623"/>
                <a:gd name="connsiteY30" fmla="*/ 59958 h 286132"/>
                <a:gd name="connsiteX31" fmla="*/ 76550 w 331623"/>
                <a:gd name="connsiteY31" fmla="*/ 45179 h 286132"/>
                <a:gd name="connsiteX32" fmla="*/ 75878 w 331623"/>
                <a:gd name="connsiteY32" fmla="*/ 104969 h 286132"/>
                <a:gd name="connsiteX33" fmla="*/ 135684 w 331623"/>
                <a:gd name="connsiteY33" fmla="*/ 104969 h 286132"/>
                <a:gd name="connsiteX34" fmla="*/ 195491 w 331623"/>
                <a:gd name="connsiteY34" fmla="*/ 104969 h 286132"/>
                <a:gd name="connsiteX35" fmla="*/ 211618 w 331623"/>
                <a:gd name="connsiteY35" fmla="*/ 120197 h 286132"/>
                <a:gd name="connsiteX36" fmla="*/ 195715 w 331623"/>
                <a:gd name="connsiteY36" fmla="*/ 134976 h 286132"/>
                <a:gd name="connsiteX37" fmla="*/ 76102 w 331623"/>
                <a:gd name="connsiteY37" fmla="*/ 134976 h 286132"/>
                <a:gd name="connsiteX38" fmla="*/ 59975 w 331623"/>
                <a:gd name="connsiteY38" fmla="*/ 119749 h 286132"/>
                <a:gd name="connsiteX39" fmla="*/ 75878 w 331623"/>
                <a:gd name="connsiteY39" fmla="*/ 104969 h 286132"/>
                <a:gd name="connsiteX40" fmla="*/ 59975 w 331623"/>
                <a:gd name="connsiteY40" fmla="*/ 179763 h 286132"/>
                <a:gd name="connsiteX41" fmla="*/ 76326 w 331623"/>
                <a:gd name="connsiteY41" fmla="*/ 164984 h 286132"/>
                <a:gd name="connsiteX42" fmla="*/ 254849 w 331623"/>
                <a:gd name="connsiteY42" fmla="*/ 164984 h 286132"/>
                <a:gd name="connsiteX43" fmla="*/ 271425 w 331623"/>
                <a:gd name="connsiteY43" fmla="*/ 180211 h 286132"/>
                <a:gd name="connsiteX44" fmla="*/ 255073 w 331623"/>
                <a:gd name="connsiteY44" fmla="*/ 194991 h 286132"/>
                <a:gd name="connsiteX45" fmla="*/ 165252 w 331623"/>
                <a:gd name="connsiteY45" fmla="*/ 194991 h 286132"/>
                <a:gd name="connsiteX46" fmla="*/ 76550 w 331623"/>
                <a:gd name="connsiteY46" fmla="*/ 194991 h 286132"/>
                <a:gd name="connsiteX47" fmla="*/ 59975 w 331623"/>
                <a:gd name="connsiteY47" fmla="*/ 179763 h 28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1623" h="286132">
                  <a:moveTo>
                    <a:pt x="137476" y="239554"/>
                  </a:moveTo>
                  <a:cubicBezTo>
                    <a:pt x="186531" y="239778"/>
                    <a:pt x="235586" y="239778"/>
                    <a:pt x="284641" y="239554"/>
                  </a:cubicBezTo>
                  <a:cubicBezTo>
                    <a:pt x="311520" y="239554"/>
                    <a:pt x="331231" y="220296"/>
                    <a:pt x="331455" y="193648"/>
                  </a:cubicBezTo>
                  <a:cubicBezTo>
                    <a:pt x="331679" y="144382"/>
                    <a:pt x="331679" y="95116"/>
                    <a:pt x="331455" y="46075"/>
                  </a:cubicBezTo>
                  <a:cubicBezTo>
                    <a:pt x="331455" y="19874"/>
                    <a:pt x="311744" y="168"/>
                    <a:pt x="285760" y="168"/>
                  </a:cubicBezTo>
                  <a:cubicBezTo>
                    <a:pt x="205795" y="-56"/>
                    <a:pt x="125829" y="-56"/>
                    <a:pt x="45639" y="168"/>
                  </a:cubicBezTo>
                  <a:cubicBezTo>
                    <a:pt x="19656" y="168"/>
                    <a:pt x="168" y="19874"/>
                    <a:pt x="168" y="45627"/>
                  </a:cubicBezTo>
                  <a:cubicBezTo>
                    <a:pt x="-56" y="95116"/>
                    <a:pt x="-56" y="144382"/>
                    <a:pt x="168" y="193871"/>
                  </a:cubicBezTo>
                  <a:cubicBezTo>
                    <a:pt x="168" y="219176"/>
                    <a:pt x="18760" y="238211"/>
                    <a:pt x="44071" y="239554"/>
                  </a:cubicBezTo>
                  <a:cubicBezTo>
                    <a:pt x="54599" y="240002"/>
                    <a:pt x="59975" y="245824"/>
                    <a:pt x="59975" y="256349"/>
                  </a:cubicBezTo>
                  <a:cubicBezTo>
                    <a:pt x="59975" y="265978"/>
                    <a:pt x="59975" y="275608"/>
                    <a:pt x="59975" y="286132"/>
                  </a:cubicBezTo>
                  <a:cubicBezTo>
                    <a:pt x="62438" y="284565"/>
                    <a:pt x="63782" y="283669"/>
                    <a:pt x="65126" y="282773"/>
                  </a:cubicBezTo>
                  <a:cubicBezTo>
                    <a:pt x="84838" y="269785"/>
                    <a:pt x="104549" y="256573"/>
                    <a:pt x="124037" y="243361"/>
                  </a:cubicBezTo>
                  <a:cubicBezTo>
                    <a:pt x="128069" y="240898"/>
                    <a:pt x="132324" y="239554"/>
                    <a:pt x="137476" y="239554"/>
                  </a:cubicBezTo>
                  <a:close/>
                  <a:moveTo>
                    <a:pt x="256865" y="45179"/>
                  </a:moveTo>
                  <a:cubicBezTo>
                    <a:pt x="265377" y="45179"/>
                    <a:pt x="271873" y="52121"/>
                    <a:pt x="271649" y="60630"/>
                  </a:cubicBezTo>
                  <a:cubicBezTo>
                    <a:pt x="271425" y="68916"/>
                    <a:pt x="264705" y="75186"/>
                    <a:pt x="256417" y="75186"/>
                  </a:cubicBezTo>
                  <a:cubicBezTo>
                    <a:pt x="247905" y="75186"/>
                    <a:pt x="241410" y="68244"/>
                    <a:pt x="241634" y="59734"/>
                  </a:cubicBezTo>
                  <a:cubicBezTo>
                    <a:pt x="241858" y="51449"/>
                    <a:pt x="248577" y="44955"/>
                    <a:pt x="256865" y="45179"/>
                  </a:cubicBezTo>
                  <a:close/>
                  <a:moveTo>
                    <a:pt x="256641" y="104969"/>
                  </a:moveTo>
                  <a:cubicBezTo>
                    <a:pt x="265153" y="104969"/>
                    <a:pt x="271649" y="111687"/>
                    <a:pt x="271425" y="120197"/>
                  </a:cubicBezTo>
                  <a:cubicBezTo>
                    <a:pt x="271201" y="128483"/>
                    <a:pt x="264705" y="134753"/>
                    <a:pt x="256417" y="134753"/>
                  </a:cubicBezTo>
                  <a:cubicBezTo>
                    <a:pt x="247905" y="134753"/>
                    <a:pt x="241410" y="128035"/>
                    <a:pt x="241634" y="119525"/>
                  </a:cubicBezTo>
                  <a:cubicBezTo>
                    <a:pt x="241858" y="111463"/>
                    <a:pt x="248354" y="104969"/>
                    <a:pt x="256641" y="104969"/>
                  </a:cubicBezTo>
                  <a:close/>
                  <a:moveTo>
                    <a:pt x="76550" y="45179"/>
                  </a:moveTo>
                  <a:cubicBezTo>
                    <a:pt x="96261" y="45179"/>
                    <a:pt x="116197" y="45179"/>
                    <a:pt x="135908" y="45179"/>
                  </a:cubicBezTo>
                  <a:cubicBezTo>
                    <a:pt x="155620" y="45179"/>
                    <a:pt x="175555" y="45179"/>
                    <a:pt x="195267" y="45179"/>
                  </a:cubicBezTo>
                  <a:cubicBezTo>
                    <a:pt x="205347" y="45179"/>
                    <a:pt x="211842" y="51225"/>
                    <a:pt x="211842" y="60406"/>
                  </a:cubicBezTo>
                  <a:cubicBezTo>
                    <a:pt x="211842" y="69140"/>
                    <a:pt x="205123" y="75186"/>
                    <a:pt x="195267" y="75186"/>
                  </a:cubicBezTo>
                  <a:cubicBezTo>
                    <a:pt x="155620" y="75186"/>
                    <a:pt x="116197" y="75186"/>
                    <a:pt x="76550" y="75186"/>
                  </a:cubicBezTo>
                  <a:cubicBezTo>
                    <a:pt x="66470" y="75186"/>
                    <a:pt x="59975" y="69140"/>
                    <a:pt x="59975" y="59958"/>
                  </a:cubicBezTo>
                  <a:cubicBezTo>
                    <a:pt x="59975" y="51001"/>
                    <a:pt x="66694" y="45179"/>
                    <a:pt x="76550" y="45179"/>
                  </a:cubicBezTo>
                  <a:close/>
                  <a:moveTo>
                    <a:pt x="75878" y="104969"/>
                  </a:moveTo>
                  <a:cubicBezTo>
                    <a:pt x="95814" y="104969"/>
                    <a:pt x="115749" y="104969"/>
                    <a:pt x="135684" y="104969"/>
                  </a:cubicBezTo>
                  <a:cubicBezTo>
                    <a:pt x="155620" y="104969"/>
                    <a:pt x="175555" y="104969"/>
                    <a:pt x="195491" y="104969"/>
                  </a:cubicBezTo>
                  <a:cubicBezTo>
                    <a:pt x="205123" y="104969"/>
                    <a:pt x="211618" y="111239"/>
                    <a:pt x="211618" y="120197"/>
                  </a:cubicBezTo>
                  <a:cubicBezTo>
                    <a:pt x="211618" y="128930"/>
                    <a:pt x="205123" y="134976"/>
                    <a:pt x="195715" y="134976"/>
                  </a:cubicBezTo>
                  <a:cubicBezTo>
                    <a:pt x="155844" y="134976"/>
                    <a:pt x="115973" y="134976"/>
                    <a:pt x="76102" y="134976"/>
                  </a:cubicBezTo>
                  <a:cubicBezTo>
                    <a:pt x="66470" y="134976"/>
                    <a:pt x="59975" y="128706"/>
                    <a:pt x="59975" y="119749"/>
                  </a:cubicBezTo>
                  <a:cubicBezTo>
                    <a:pt x="59975" y="111016"/>
                    <a:pt x="66694" y="104969"/>
                    <a:pt x="75878" y="104969"/>
                  </a:cubicBezTo>
                  <a:close/>
                  <a:moveTo>
                    <a:pt x="59975" y="179763"/>
                  </a:moveTo>
                  <a:cubicBezTo>
                    <a:pt x="59975" y="171030"/>
                    <a:pt x="66694" y="164984"/>
                    <a:pt x="76326" y="164984"/>
                  </a:cubicBezTo>
                  <a:cubicBezTo>
                    <a:pt x="135908" y="164984"/>
                    <a:pt x="195491" y="164984"/>
                    <a:pt x="254849" y="164984"/>
                  </a:cubicBezTo>
                  <a:cubicBezTo>
                    <a:pt x="264929" y="164984"/>
                    <a:pt x="271425" y="171030"/>
                    <a:pt x="271425" y="180211"/>
                  </a:cubicBezTo>
                  <a:cubicBezTo>
                    <a:pt x="271425" y="189169"/>
                    <a:pt x="264705" y="194991"/>
                    <a:pt x="255073" y="194991"/>
                  </a:cubicBezTo>
                  <a:cubicBezTo>
                    <a:pt x="225058" y="194991"/>
                    <a:pt x="195267" y="194991"/>
                    <a:pt x="165252" y="194991"/>
                  </a:cubicBezTo>
                  <a:cubicBezTo>
                    <a:pt x="135684" y="194991"/>
                    <a:pt x="106117" y="194991"/>
                    <a:pt x="76550" y="194991"/>
                  </a:cubicBezTo>
                  <a:cubicBezTo>
                    <a:pt x="66470" y="194767"/>
                    <a:pt x="59975" y="188721"/>
                    <a:pt x="59975" y="1797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68" name="Рисунок 2">
            <a:extLst>
              <a:ext uri="{FF2B5EF4-FFF2-40B4-BE49-F238E27FC236}">
                <a16:creationId xmlns:a16="http://schemas.microsoft.com/office/drawing/2014/main" id="{9C3FB880-3E79-88FA-1E2E-0477DA101006}"/>
              </a:ext>
            </a:extLst>
          </p:cNvPr>
          <p:cNvGrpSpPr/>
          <p:nvPr/>
        </p:nvGrpSpPr>
        <p:grpSpPr>
          <a:xfrm>
            <a:off x="10447838" y="5374798"/>
            <a:ext cx="305474" cy="259763"/>
            <a:chOff x="2945970" y="4336831"/>
            <a:chExt cx="419765" cy="356951"/>
          </a:xfrm>
          <a:solidFill>
            <a:schemeClr val="tx2"/>
          </a:solidFill>
        </p:grpSpPr>
        <p:sp>
          <p:nvSpPr>
            <p:cNvPr id="669" name="Полилиния 668">
              <a:extLst>
                <a:ext uri="{FF2B5EF4-FFF2-40B4-BE49-F238E27FC236}">
                  <a16:creationId xmlns:a16="http://schemas.microsoft.com/office/drawing/2014/main" id="{2952E4BA-A6A0-B952-5B3A-DBD9E31DA85B}"/>
                </a:ext>
              </a:extLst>
            </p:cNvPr>
            <p:cNvSpPr/>
            <p:nvPr/>
          </p:nvSpPr>
          <p:spPr>
            <a:xfrm>
              <a:off x="3067151" y="4472535"/>
              <a:ext cx="129468" cy="159665"/>
            </a:xfrm>
            <a:custGeom>
              <a:avLst/>
              <a:gdLst>
                <a:gd name="connsiteX0" fmla="*/ 126557 w 129468"/>
                <a:gd name="connsiteY0" fmla="*/ 3807 h 159665"/>
                <a:gd name="connsiteX1" fmla="*/ 129468 w 129468"/>
                <a:gd name="connsiteY1" fmla="*/ 448 h 159665"/>
                <a:gd name="connsiteX2" fmla="*/ 129021 w 129468"/>
                <a:gd name="connsiteY2" fmla="*/ 0 h 159665"/>
                <a:gd name="connsiteX3" fmla="*/ 0 w 129468"/>
                <a:gd name="connsiteY3" fmla="*/ 71659 h 159665"/>
                <a:gd name="connsiteX4" fmla="*/ 19040 w 129468"/>
                <a:gd name="connsiteY4" fmla="*/ 159666 h 159665"/>
                <a:gd name="connsiteX5" fmla="*/ 20383 w 129468"/>
                <a:gd name="connsiteY5" fmla="*/ 156082 h 159665"/>
                <a:gd name="connsiteX6" fmla="*/ 34943 w 129468"/>
                <a:gd name="connsiteY6" fmla="*/ 105025 h 159665"/>
                <a:gd name="connsiteX7" fmla="*/ 42559 w 129468"/>
                <a:gd name="connsiteY7" fmla="*/ 91589 h 159665"/>
                <a:gd name="connsiteX8" fmla="*/ 126557 w 129468"/>
                <a:gd name="connsiteY8" fmla="*/ 3807 h 15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68" h="159665">
                  <a:moveTo>
                    <a:pt x="126557" y="3807"/>
                  </a:moveTo>
                  <a:cubicBezTo>
                    <a:pt x="127677" y="2687"/>
                    <a:pt x="128572" y="1567"/>
                    <a:pt x="129468" y="448"/>
                  </a:cubicBezTo>
                  <a:cubicBezTo>
                    <a:pt x="129245" y="224"/>
                    <a:pt x="129021" y="0"/>
                    <a:pt x="129021" y="0"/>
                  </a:cubicBezTo>
                  <a:cubicBezTo>
                    <a:pt x="86014" y="23961"/>
                    <a:pt x="43007" y="47698"/>
                    <a:pt x="0" y="71659"/>
                  </a:cubicBezTo>
                  <a:cubicBezTo>
                    <a:pt x="6272" y="100771"/>
                    <a:pt x="12544" y="129658"/>
                    <a:pt x="19040" y="159666"/>
                  </a:cubicBezTo>
                  <a:cubicBezTo>
                    <a:pt x="19711" y="157650"/>
                    <a:pt x="20159" y="156978"/>
                    <a:pt x="20383" y="156082"/>
                  </a:cubicBezTo>
                  <a:cubicBezTo>
                    <a:pt x="25311" y="139064"/>
                    <a:pt x="30239" y="122044"/>
                    <a:pt x="34943" y="105025"/>
                  </a:cubicBezTo>
                  <a:cubicBezTo>
                    <a:pt x="36287" y="99875"/>
                    <a:pt x="38751" y="95396"/>
                    <a:pt x="42559" y="91589"/>
                  </a:cubicBezTo>
                  <a:cubicBezTo>
                    <a:pt x="70558" y="62478"/>
                    <a:pt x="98557" y="33142"/>
                    <a:pt x="126557" y="380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0" name="Полилиния 669">
              <a:extLst>
                <a:ext uri="{FF2B5EF4-FFF2-40B4-BE49-F238E27FC236}">
                  <a16:creationId xmlns:a16="http://schemas.microsoft.com/office/drawing/2014/main" id="{E39DF590-BB37-79DB-3C1F-2A9342473656}"/>
                </a:ext>
              </a:extLst>
            </p:cNvPr>
            <p:cNvSpPr/>
            <p:nvPr/>
          </p:nvSpPr>
          <p:spPr>
            <a:xfrm>
              <a:off x="3109486" y="4601522"/>
              <a:ext cx="41887" cy="53072"/>
            </a:xfrm>
            <a:custGeom>
              <a:avLst/>
              <a:gdLst>
                <a:gd name="connsiteX0" fmla="*/ 0 w 41887"/>
                <a:gd name="connsiteY0" fmla="*/ 53072 h 53072"/>
                <a:gd name="connsiteX1" fmla="*/ 41887 w 41887"/>
                <a:gd name="connsiteY1" fmla="*/ 21722 h 53072"/>
                <a:gd name="connsiteX2" fmla="*/ 15232 w 41887"/>
                <a:gd name="connsiteY2" fmla="*/ 0 h 53072"/>
                <a:gd name="connsiteX3" fmla="*/ 0 w 41887"/>
                <a:gd name="connsiteY3" fmla="*/ 53072 h 5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87" h="53072">
                  <a:moveTo>
                    <a:pt x="0" y="53072"/>
                  </a:moveTo>
                  <a:cubicBezTo>
                    <a:pt x="14560" y="42323"/>
                    <a:pt x="27999" y="32022"/>
                    <a:pt x="41887" y="21722"/>
                  </a:cubicBezTo>
                  <a:cubicBezTo>
                    <a:pt x="32927" y="14332"/>
                    <a:pt x="24415" y="7389"/>
                    <a:pt x="15232" y="0"/>
                  </a:cubicBezTo>
                  <a:cubicBezTo>
                    <a:pt x="10080" y="17466"/>
                    <a:pt x="5152" y="34486"/>
                    <a:pt x="0" y="5307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1" name="Полилиния 670">
              <a:extLst>
                <a:ext uri="{FF2B5EF4-FFF2-40B4-BE49-F238E27FC236}">
                  <a16:creationId xmlns:a16="http://schemas.microsoft.com/office/drawing/2014/main" id="{B122711E-97F4-1C04-4BBD-7D85385292E9}"/>
                </a:ext>
              </a:extLst>
            </p:cNvPr>
            <p:cNvSpPr/>
            <p:nvPr/>
          </p:nvSpPr>
          <p:spPr>
            <a:xfrm>
              <a:off x="2945970" y="4336831"/>
              <a:ext cx="419765" cy="356951"/>
            </a:xfrm>
            <a:custGeom>
              <a:avLst/>
              <a:gdLst>
                <a:gd name="connsiteX0" fmla="*/ 3808 w 419765"/>
                <a:gd name="connsiteY0" fmla="*/ 140407 h 356951"/>
                <a:gd name="connsiteX1" fmla="*/ 101246 w 419765"/>
                <a:gd name="connsiteY1" fmla="*/ 183178 h 356951"/>
                <a:gd name="connsiteX2" fmla="*/ 108413 w 419765"/>
                <a:gd name="connsiteY2" fmla="*/ 182283 h 356951"/>
                <a:gd name="connsiteX3" fmla="*/ 244826 w 419765"/>
                <a:gd name="connsiteY3" fmla="*/ 106593 h 356951"/>
                <a:gd name="connsiteX4" fmla="*/ 318072 w 419765"/>
                <a:gd name="connsiteY4" fmla="*/ 65837 h 356951"/>
                <a:gd name="connsiteX5" fmla="*/ 335767 w 419765"/>
                <a:gd name="connsiteY5" fmla="*/ 65613 h 356951"/>
                <a:gd name="connsiteX6" fmla="*/ 335543 w 419765"/>
                <a:gd name="connsiteY6" fmla="*/ 88454 h 356951"/>
                <a:gd name="connsiteX7" fmla="*/ 195099 w 419765"/>
                <a:gd name="connsiteY7" fmla="*/ 235355 h 356951"/>
                <a:gd name="connsiteX8" fmla="*/ 191739 w 419765"/>
                <a:gd name="connsiteY8" fmla="*/ 238938 h 356951"/>
                <a:gd name="connsiteX9" fmla="*/ 335767 w 419765"/>
                <a:gd name="connsiteY9" fmla="*/ 356952 h 356951"/>
                <a:gd name="connsiteX10" fmla="*/ 419765 w 419765"/>
                <a:gd name="connsiteY10" fmla="*/ 0 h 356951"/>
                <a:gd name="connsiteX11" fmla="*/ 0 w 419765"/>
                <a:gd name="connsiteY11" fmla="*/ 138391 h 356951"/>
                <a:gd name="connsiteX12" fmla="*/ 3808 w 419765"/>
                <a:gd name="connsiteY12" fmla="*/ 140407 h 35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765" h="356951">
                  <a:moveTo>
                    <a:pt x="3808" y="140407"/>
                  </a:moveTo>
                  <a:cubicBezTo>
                    <a:pt x="36287" y="154515"/>
                    <a:pt x="68766" y="168847"/>
                    <a:pt x="101246" y="183178"/>
                  </a:cubicBezTo>
                  <a:cubicBezTo>
                    <a:pt x="104157" y="184522"/>
                    <a:pt x="106173" y="183626"/>
                    <a:pt x="108413" y="182283"/>
                  </a:cubicBezTo>
                  <a:cubicBezTo>
                    <a:pt x="153884" y="156978"/>
                    <a:pt x="199355" y="131673"/>
                    <a:pt x="244826" y="106593"/>
                  </a:cubicBezTo>
                  <a:cubicBezTo>
                    <a:pt x="269241" y="92933"/>
                    <a:pt x="293657" y="79497"/>
                    <a:pt x="318072" y="65837"/>
                  </a:cubicBezTo>
                  <a:cubicBezTo>
                    <a:pt x="324120" y="62478"/>
                    <a:pt x="329943" y="61134"/>
                    <a:pt x="335767" y="65613"/>
                  </a:cubicBezTo>
                  <a:cubicBezTo>
                    <a:pt x="343383" y="71435"/>
                    <a:pt x="343159" y="80616"/>
                    <a:pt x="335543" y="88454"/>
                  </a:cubicBezTo>
                  <a:cubicBezTo>
                    <a:pt x="288728" y="137272"/>
                    <a:pt x="241914" y="186314"/>
                    <a:pt x="195099" y="235355"/>
                  </a:cubicBezTo>
                  <a:cubicBezTo>
                    <a:pt x="193979" y="236475"/>
                    <a:pt x="193083" y="237595"/>
                    <a:pt x="191739" y="238938"/>
                  </a:cubicBezTo>
                  <a:cubicBezTo>
                    <a:pt x="239674" y="278127"/>
                    <a:pt x="287385" y="317316"/>
                    <a:pt x="335767" y="356952"/>
                  </a:cubicBezTo>
                  <a:cubicBezTo>
                    <a:pt x="363767" y="237595"/>
                    <a:pt x="391766" y="119357"/>
                    <a:pt x="419765" y="0"/>
                  </a:cubicBezTo>
                  <a:cubicBezTo>
                    <a:pt x="279545" y="46354"/>
                    <a:pt x="140221" y="92261"/>
                    <a:pt x="0" y="138391"/>
                  </a:cubicBezTo>
                  <a:cubicBezTo>
                    <a:pt x="2016" y="139287"/>
                    <a:pt x="2912" y="139959"/>
                    <a:pt x="3808" y="14040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37404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Прямоугольник 644">
            <a:extLst>
              <a:ext uri="{FF2B5EF4-FFF2-40B4-BE49-F238E27FC236}">
                <a16:creationId xmlns:a16="http://schemas.microsoft.com/office/drawing/2014/main" id="{614B6ADE-BD9F-D7D7-E3F9-A66EF27F075E}"/>
              </a:ext>
            </a:extLst>
          </p:cNvPr>
          <p:cNvSpPr/>
          <p:nvPr/>
        </p:nvSpPr>
        <p:spPr>
          <a:xfrm>
            <a:off x="9759462" y="2451414"/>
            <a:ext cx="1938623" cy="3845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5" name="Прямоугольник 214">
            <a:extLst>
              <a:ext uri="{FF2B5EF4-FFF2-40B4-BE49-F238E27FC236}">
                <a16:creationId xmlns:a16="http://schemas.microsoft.com/office/drawing/2014/main" id="{C9E0C755-A2FD-363B-59A2-0C9B34CA450D}"/>
              </a:ext>
            </a:extLst>
          </p:cNvPr>
          <p:cNvSpPr/>
          <p:nvPr/>
        </p:nvSpPr>
        <p:spPr>
          <a:xfrm>
            <a:off x="6253817" y="2453656"/>
            <a:ext cx="1938623" cy="3845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B163657E-4AC3-BDEF-3302-02E391070CCB}"/>
              </a:ext>
            </a:extLst>
          </p:cNvPr>
          <p:cNvSpPr/>
          <p:nvPr/>
        </p:nvSpPr>
        <p:spPr>
          <a:xfrm>
            <a:off x="2354310" y="2455101"/>
            <a:ext cx="2107567" cy="3845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54355-E275-0413-D586-20B4F467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ИКОНОК</a:t>
            </a:r>
          </a:p>
        </p:txBody>
      </p:sp>
      <p:sp>
        <p:nvSpPr>
          <p:cNvPr id="41" name="Треугольник 40">
            <a:extLst>
              <a:ext uri="{FF2B5EF4-FFF2-40B4-BE49-F238E27FC236}">
                <a16:creationId xmlns:a16="http://schemas.microsoft.com/office/drawing/2014/main" id="{7564B34E-1D5B-E1AA-EB70-AA3E733CDF39}"/>
              </a:ext>
            </a:extLst>
          </p:cNvPr>
          <p:cNvSpPr/>
          <p:nvPr/>
        </p:nvSpPr>
        <p:spPr>
          <a:xfrm rot="5400000">
            <a:off x="3940146" y="2717504"/>
            <a:ext cx="328629" cy="28330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8D6F36A-F65C-1FEA-71A1-45C3B9B3562F}"/>
              </a:ext>
            </a:extLst>
          </p:cNvPr>
          <p:cNvSpPr/>
          <p:nvPr/>
        </p:nvSpPr>
        <p:spPr>
          <a:xfrm>
            <a:off x="2540640" y="2706377"/>
            <a:ext cx="296863" cy="296863"/>
          </a:xfrm>
          <a:prstGeom prst="ellipse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D5736F4-836E-BDA1-7A53-DAB01B91D571}"/>
              </a:ext>
            </a:extLst>
          </p:cNvPr>
          <p:cNvSpPr/>
          <p:nvPr/>
        </p:nvSpPr>
        <p:spPr>
          <a:xfrm>
            <a:off x="3245627" y="2706377"/>
            <a:ext cx="292589" cy="29258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Freeform 332">
            <a:extLst>
              <a:ext uri="{FF2B5EF4-FFF2-40B4-BE49-F238E27FC236}">
                <a16:creationId xmlns:a16="http://schemas.microsoft.com/office/drawing/2014/main" id="{C0E276B6-B6DB-973F-BB9B-0438FDF7C22E}"/>
              </a:ext>
            </a:extLst>
          </p:cNvPr>
          <p:cNvSpPr>
            <a:spLocks/>
          </p:cNvSpPr>
          <p:nvPr/>
        </p:nvSpPr>
        <p:spPr bwMode="auto">
          <a:xfrm>
            <a:off x="3977508" y="3582091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" name="Freeform 332">
            <a:extLst>
              <a:ext uri="{FF2B5EF4-FFF2-40B4-BE49-F238E27FC236}">
                <a16:creationId xmlns:a16="http://schemas.microsoft.com/office/drawing/2014/main" id="{EDBFCEC3-310B-C698-48F7-7B5A5FAA41CC}"/>
              </a:ext>
            </a:extLst>
          </p:cNvPr>
          <p:cNvSpPr>
            <a:spLocks/>
          </p:cNvSpPr>
          <p:nvPr/>
        </p:nvSpPr>
        <p:spPr bwMode="auto">
          <a:xfrm rot="5400000">
            <a:off x="4002277" y="4450094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" name="Freeform 332">
            <a:extLst>
              <a:ext uri="{FF2B5EF4-FFF2-40B4-BE49-F238E27FC236}">
                <a16:creationId xmlns:a16="http://schemas.microsoft.com/office/drawing/2014/main" id="{CCEF0EDD-7505-DB02-5587-E3B8982D1F66}"/>
              </a:ext>
            </a:extLst>
          </p:cNvPr>
          <p:cNvSpPr>
            <a:spLocks/>
          </p:cNvSpPr>
          <p:nvPr/>
        </p:nvSpPr>
        <p:spPr bwMode="auto">
          <a:xfrm rot="16200000">
            <a:off x="2574771" y="4450094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" name="Freeform 332">
            <a:extLst>
              <a:ext uri="{FF2B5EF4-FFF2-40B4-BE49-F238E27FC236}">
                <a16:creationId xmlns:a16="http://schemas.microsoft.com/office/drawing/2014/main" id="{2BC70665-DA75-FFCA-F396-B05663211C52}"/>
              </a:ext>
            </a:extLst>
          </p:cNvPr>
          <p:cNvSpPr>
            <a:spLocks/>
          </p:cNvSpPr>
          <p:nvPr/>
        </p:nvSpPr>
        <p:spPr bwMode="auto">
          <a:xfrm rot="10800000">
            <a:off x="2574772" y="3587563"/>
            <a:ext cx="228600" cy="269875"/>
          </a:xfrm>
          <a:custGeom>
            <a:avLst/>
            <a:gdLst>
              <a:gd name="T0" fmla="*/ 0 w 2883"/>
              <a:gd name="T1" fmla="*/ 0 h 3222"/>
              <a:gd name="T2" fmla="*/ 239 w 2883"/>
              <a:gd name="T3" fmla="*/ 0 h 3222"/>
              <a:gd name="T4" fmla="*/ 1159 w 2883"/>
              <a:gd name="T5" fmla="*/ 1 h 3222"/>
              <a:gd name="T6" fmla="*/ 1174 w 2883"/>
              <a:gd name="T7" fmla="*/ 2 h 3222"/>
              <a:gd name="T8" fmla="*/ 1187 w 2883"/>
              <a:gd name="T9" fmla="*/ 6 h 3222"/>
              <a:gd name="T10" fmla="*/ 1201 w 2883"/>
              <a:gd name="T11" fmla="*/ 13 h 3222"/>
              <a:gd name="T12" fmla="*/ 1212 w 2883"/>
              <a:gd name="T13" fmla="*/ 21 h 3222"/>
              <a:gd name="T14" fmla="*/ 1944 w 2883"/>
              <a:gd name="T15" fmla="*/ 717 h 3222"/>
              <a:gd name="T16" fmla="*/ 2677 w 2883"/>
              <a:gd name="T17" fmla="*/ 1414 h 3222"/>
              <a:gd name="T18" fmla="*/ 2883 w 2883"/>
              <a:gd name="T19" fmla="*/ 1611 h 3222"/>
              <a:gd name="T20" fmla="*/ 2769 w 2883"/>
              <a:gd name="T21" fmla="*/ 1719 h 3222"/>
              <a:gd name="T22" fmla="*/ 1216 w 2883"/>
              <a:gd name="T23" fmla="*/ 3197 h 3222"/>
              <a:gd name="T24" fmla="*/ 1205 w 2883"/>
              <a:gd name="T25" fmla="*/ 3205 h 3222"/>
              <a:gd name="T26" fmla="*/ 1194 w 2883"/>
              <a:gd name="T27" fmla="*/ 3213 h 3222"/>
              <a:gd name="T28" fmla="*/ 1180 w 2883"/>
              <a:gd name="T29" fmla="*/ 3218 h 3222"/>
              <a:gd name="T30" fmla="*/ 1166 w 2883"/>
              <a:gd name="T31" fmla="*/ 3221 h 3222"/>
              <a:gd name="T32" fmla="*/ 506 w 2883"/>
              <a:gd name="T33" fmla="*/ 3222 h 3222"/>
              <a:gd name="T34" fmla="*/ 164 w 2883"/>
              <a:gd name="T35" fmla="*/ 3222 h 3222"/>
              <a:gd name="T36" fmla="*/ 1 w 2883"/>
              <a:gd name="T37" fmla="*/ 3221 h 3222"/>
              <a:gd name="T38" fmla="*/ 1605 w 2883"/>
              <a:gd name="T39" fmla="*/ 1679 h 3222"/>
              <a:gd name="T40" fmla="*/ 1624 w 2883"/>
              <a:gd name="T41" fmla="*/ 1660 h 3222"/>
              <a:gd name="T42" fmla="*/ 1639 w 2883"/>
              <a:gd name="T43" fmla="*/ 1642 h 3222"/>
              <a:gd name="T44" fmla="*/ 1648 w 2883"/>
              <a:gd name="T45" fmla="*/ 1626 h 3222"/>
              <a:gd name="T46" fmla="*/ 1653 w 2883"/>
              <a:gd name="T47" fmla="*/ 1611 h 3222"/>
              <a:gd name="T48" fmla="*/ 1653 w 2883"/>
              <a:gd name="T49" fmla="*/ 1595 h 3222"/>
              <a:gd name="T50" fmla="*/ 1648 w 2883"/>
              <a:gd name="T51" fmla="*/ 1580 h 3222"/>
              <a:gd name="T52" fmla="*/ 1638 w 2883"/>
              <a:gd name="T53" fmla="*/ 1564 h 3222"/>
              <a:gd name="T54" fmla="*/ 1624 w 2883"/>
              <a:gd name="T55" fmla="*/ 1546 h 3222"/>
              <a:gd name="T56" fmla="*/ 1604 w 2883"/>
              <a:gd name="T57" fmla="*/ 1527 h 3222"/>
              <a:gd name="T58" fmla="*/ 0 w 2883"/>
              <a:gd name="T59" fmla="*/ 0 h 3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883" h="3222">
                <a:moveTo>
                  <a:pt x="0" y="0"/>
                </a:moveTo>
                <a:lnTo>
                  <a:pt x="239" y="0"/>
                </a:lnTo>
                <a:lnTo>
                  <a:pt x="1159" y="1"/>
                </a:lnTo>
                <a:lnTo>
                  <a:pt x="1174" y="2"/>
                </a:lnTo>
                <a:lnTo>
                  <a:pt x="1187" y="6"/>
                </a:lnTo>
                <a:lnTo>
                  <a:pt x="1201" y="13"/>
                </a:lnTo>
                <a:lnTo>
                  <a:pt x="1212" y="21"/>
                </a:lnTo>
                <a:lnTo>
                  <a:pt x="1944" y="717"/>
                </a:lnTo>
                <a:lnTo>
                  <a:pt x="2677" y="1414"/>
                </a:lnTo>
                <a:lnTo>
                  <a:pt x="2883" y="1611"/>
                </a:lnTo>
                <a:lnTo>
                  <a:pt x="2769" y="1719"/>
                </a:lnTo>
                <a:lnTo>
                  <a:pt x="1216" y="3197"/>
                </a:lnTo>
                <a:lnTo>
                  <a:pt x="1205" y="3205"/>
                </a:lnTo>
                <a:lnTo>
                  <a:pt x="1194" y="3213"/>
                </a:lnTo>
                <a:lnTo>
                  <a:pt x="1180" y="3218"/>
                </a:lnTo>
                <a:lnTo>
                  <a:pt x="1166" y="3221"/>
                </a:lnTo>
                <a:lnTo>
                  <a:pt x="506" y="3222"/>
                </a:lnTo>
                <a:lnTo>
                  <a:pt x="164" y="3222"/>
                </a:lnTo>
                <a:lnTo>
                  <a:pt x="1" y="3221"/>
                </a:lnTo>
                <a:lnTo>
                  <a:pt x="1605" y="1679"/>
                </a:lnTo>
                <a:lnTo>
                  <a:pt x="1624" y="1660"/>
                </a:lnTo>
                <a:lnTo>
                  <a:pt x="1639" y="1642"/>
                </a:lnTo>
                <a:lnTo>
                  <a:pt x="1648" y="1626"/>
                </a:lnTo>
                <a:lnTo>
                  <a:pt x="1653" y="1611"/>
                </a:lnTo>
                <a:lnTo>
                  <a:pt x="1653" y="1595"/>
                </a:lnTo>
                <a:lnTo>
                  <a:pt x="1648" y="1580"/>
                </a:lnTo>
                <a:lnTo>
                  <a:pt x="1638" y="1564"/>
                </a:lnTo>
                <a:lnTo>
                  <a:pt x="1624" y="1546"/>
                </a:lnTo>
                <a:lnTo>
                  <a:pt x="1604" y="1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" name="Freeform 310">
            <a:extLst>
              <a:ext uri="{FF2B5EF4-FFF2-40B4-BE49-F238E27FC236}">
                <a16:creationId xmlns:a16="http://schemas.microsoft.com/office/drawing/2014/main" id="{FFFEB386-C163-1BA2-6DFB-91705B5909B5}"/>
              </a:ext>
            </a:extLst>
          </p:cNvPr>
          <p:cNvSpPr>
            <a:spLocks/>
          </p:cNvSpPr>
          <p:nvPr/>
        </p:nvSpPr>
        <p:spPr bwMode="auto">
          <a:xfrm>
            <a:off x="3097384" y="3983825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2" name="Freeform 316">
            <a:extLst>
              <a:ext uri="{FF2B5EF4-FFF2-40B4-BE49-F238E27FC236}">
                <a16:creationId xmlns:a16="http://schemas.microsoft.com/office/drawing/2014/main" id="{B1A30EB7-5D60-D438-C5F8-0534EB869E4F}"/>
              </a:ext>
            </a:extLst>
          </p:cNvPr>
          <p:cNvSpPr>
            <a:spLocks/>
          </p:cNvSpPr>
          <p:nvPr/>
        </p:nvSpPr>
        <p:spPr bwMode="auto">
          <a:xfrm>
            <a:off x="3537446" y="3559736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" name="Freeform 310">
            <a:extLst>
              <a:ext uri="{FF2B5EF4-FFF2-40B4-BE49-F238E27FC236}">
                <a16:creationId xmlns:a16="http://schemas.microsoft.com/office/drawing/2014/main" id="{7696653B-5DD9-4FA0-849B-7FE6BCBB19FB}"/>
              </a:ext>
            </a:extLst>
          </p:cNvPr>
          <p:cNvSpPr>
            <a:spLocks/>
          </p:cNvSpPr>
          <p:nvPr/>
        </p:nvSpPr>
        <p:spPr bwMode="auto">
          <a:xfrm rot="5400000">
            <a:off x="3550939" y="3132063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" name="Freeform 310">
            <a:extLst>
              <a:ext uri="{FF2B5EF4-FFF2-40B4-BE49-F238E27FC236}">
                <a16:creationId xmlns:a16="http://schemas.microsoft.com/office/drawing/2014/main" id="{28674505-4D2A-7635-29E3-215F87803828}"/>
              </a:ext>
            </a:extLst>
          </p:cNvPr>
          <p:cNvSpPr>
            <a:spLocks/>
          </p:cNvSpPr>
          <p:nvPr/>
        </p:nvSpPr>
        <p:spPr bwMode="auto">
          <a:xfrm rot="10800000">
            <a:off x="3532684" y="3983825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" name="Freeform 310">
            <a:extLst>
              <a:ext uri="{FF2B5EF4-FFF2-40B4-BE49-F238E27FC236}">
                <a16:creationId xmlns:a16="http://schemas.microsoft.com/office/drawing/2014/main" id="{94CF01E0-789E-FE22-8A43-D0FD5A1B4FB6}"/>
              </a:ext>
            </a:extLst>
          </p:cNvPr>
          <p:cNvSpPr>
            <a:spLocks/>
          </p:cNvSpPr>
          <p:nvPr/>
        </p:nvSpPr>
        <p:spPr bwMode="auto">
          <a:xfrm rot="16200000">
            <a:off x="3079127" y="3132063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6" name="Freeform 316">
            <a:extLst>
              <a:ext uri="{FF2B5EF4-FFF2-40B4-BE49-F238E27FC236}">
                <a16:creationId xmlns:a16="http://schemas.microsoft.com/office/drawing/2014/main" id="{11E777FA-DF7C-638D-14AE-CFC78DA26407}"/>
              </a:ext>
            </a:extLst>
          </p:cNvPr>
          <p:cNvSpPr>
            <a:spLocks/>
          </p:cNvSpPr>
          <p:nvPr/>
        </p:nvSpPr>
        <p:spPr bwMode="auto">
          <a:xfrm rot="5400000">
            <a:off x="3572214" y="4436600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" name="Freeform 316">
            <a:extLst>
              <a:ext uri="{FF2B5EF4-FFF2-40B4-BE49-F238E27FC236}">
                <a16:creationId xmlns:a16="http://schemas.microsoft.com/office/drawing/2014/main" id="{3EAB8985-1925-6FBC-688F-C28B8D2A6229}"/>
              </a:ext>
            </a:extLst>
          </p:cNvPr>
          <p:cNvSpPr>
            <a:spLocks/>
          </p:cNvSpPr>
          <p:nvPr/>
        </p:nvSpPr>
        <p:spPr bwMode="auto">
          <a:xfrm rot="16200000">
            <a:off x="3087383" y="4436600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8" name="Freeform 316">
            <a:extLst>
              <a:ext uri="{FF2B5EF4-FFF2-40B4-BE49-F238E27FC236}">
                <a16:creationId xmlns:a16="http://schemas.microsoft.com/office/drawing/2014/main" id="{5B2A0102-AF55-101E-D037-28389DEF121F}"/>
              </a:ext>
            </a:extLst>
          </p:cNvPr>
          <p:cNvSpPr>
            <a:spLocks/>
          </p:cNvSpPr>
          <p:nvPr/>
        </p:nvSpPr>
        <p:spPr bwMode="auto">
          <a:xfrm rot="10800000">
            <a:off x="3097384" y="3570101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" name="Freeform 565">
            <a:extLst>
              <a:ext uri="{FF2B5EF4-FFF2-40B4-BE49-F238E27FC236}">
                <a16:creationId xmlns:a16="http://schemas.microsoft.com/office/drawing/2014/main" id="{C712DA9F-66A5-C1CA-2C30-B48FAB9A288F}"/>
              </a:ext>
            </a:extLst>
          </p:cNvPr>
          <p:cNvSpPr>
            <a:spLocks/>
          </p:cNvSpPr>
          <p:nvPr/>
        </p:nvSpPr>
        <p:spPr bwMode="auto">
          <a:xfrm>
            <a:off x="3435508" y="5602415"/>
            <a:ext cx="352425" cy="407988"/>
          </a:xfrm>
          <a:custGeom>
            <a:avLst/>
            <a:gdLst>
              <a:gd name="T0" fmla="*/ 2848 w 2887"/>
              <a:gd name="T1" fmla="*/ 3 h 3338"/>
              <a:gd name="T2" fmla="*/ 2873 w 2887"/>
              <a:gd name="T3" fmla="*/ 22 h 3338"/>
              <a:gd name="T4" fmla="*/ 2886 w 2887"/>
              <a:gd name="T5" fmla="*/ 61 h 3338"/>
              <a:gd name="T6" fmla="*/ 2887 w 2887"/>
              <a:gd name="T7" fmla="*/ 2605 h 3338"/>
              <a:gd name="T8" fmla="*/ 2884 w 2887"/>
              <a:gd name="T9" fmla="*/ 2647 h 3338"/>
              <a:gd name="T10" fmla="*/ 2871 w 2887"/>
              <a:gd name="T11" fmla="*/ 2673 h 3338"/>
              <a:gd name="T12" fmla="*/ 2845 w 2887"/>
              <a:gd name="T13" fmla="*/ 2686 h 3338"/>
              <a:gd name="T14" fmla="*/ 2803 w 2887"/>
              <a:gd name="T15" fmla="*/ 2690 h 3338"/>
              <a:gd name="T16" fmla="*/ 280 w 2887"/>
              <a:gd name="T17" fmla="*/ 2690 h 3338"/>
              <a:gd name="T18" fmla="*/ 245 w 2887"/>
              <a:gd name="T19" fmla="*/ 2690 h 3338"/>
              <a:gd name="T20" fmla="*/ 279 w 2887"/>
              <a:gd name="T21" fmla="*/ 2714 h 3338"/>
              <a:gd name="T22" fmla="*/ 308 w 2887"/>
              <a:gd name="T23" fmla="*/ 2733 h 3338"/>
              <a:gd name="T24" fmla="*/ 1053 w 2887"/>
              <a:gd name="T25" fmla="*/ 3225 h 3338"/>
              <a:gd name="T26" fmla="*/ 1081 w 2887"/>
              <a:gd name="T27" fmla="*/ 3248 h 3338"/>
              <a:gd name="T28" fmla="*/ 1093 w 2887"/>
              <a:gd name="T29" fmla="*/ 3281 h 3338"/>
              <a:gd name="T30" fmla="*/ 1084 w 2887"/>
              <a:gd name="T31" fmla="*/ 3313 h 3338"/>
              <a:gd name="T32" fmla="*/ 1062 w 2887"/>
              <a:gd name="T33" fmla="*/ 3333 h 3338"/>
              <a:gd name="T34" fmla="*/ 1034 w 2887"/>
              <a:gd name="T35" fmla="*/ 3338 h 3338"/>
              <a:gd name="T36" fmla="*/ 1003 w 2887"/>
              <a:gd name="T37" fmla="*/ 3328 h 3338"/>
              <a:gd name="T38" fmla="*/ 918 w 2887"/>
              <a:gd name="T39" fmla="*/ 3272 h 3338"/>
              <a:gd name="T40" fmla="*/ 21 w 2887"/>
              <a:gd name="T41" fmla="*/ 2676 h 3338"/>
              <a:gd name="T42" fmla="*/ 0 w 2887"/>
              <a:gd name="T43" fmla="*/ 2642 h 3338"/>
              <a:gd name="T44" fmla="*/ 7 w 2887"/>
              <a:gd name="T45" fmla="*/ 2609 h 3338"/>
              <a:gd name="T46" fmla="*/ 40 w 2887"/>
              <a:gd name="T47" fmla="*/ 2577 h 3338"/>
              <a:gd name="T48" fmla="*/ 1006 w 2887"/>
              <a:gd name="T49" fmla="*/ 1940 h 3338"/>
              <a:gd name="T50" fmla="*/ 1041 w 2887"/>
              <a:gd name="T51" fmla="*/ 1931 h 3338"/>
              <a:gd name="T52" fmla="*/ 1071 w 2887"/>
              <a:gd name="T53" fmla="*/ 1941 h 3338"/>
              <a:gd name="T54" fmla="*/ 1090 w 2887"/>
              <a:gd name="T55" fmla="*/ 1967 h 3338"/>
              <a:gd name="T56" fmla="*/ 1092 w 2887"/>
              <a:gd name="T57" fmla="*/ 1996 h 3338"/>
              <a:gd name="T58" fmla="*/ 1080 w 2887"/>
              <a:gd name="T59" fmla="*/ 2023 h 3338"/>
              <a:gd name="T60" fmla="*/ 1021 w 2887"/>
              <a:gd name="T61" fmla="*/ 2066 h 3338"/>
              <a:gd name="T62" fmla="*/ 290 w 2887"/>
              <a:gd name="T63" fmla="*/ 2547 h 3338"/>
              <a:gd name="T64" fmla="*/ 273 w 2887"/>
              <a:gd name="T65" fmla="*/ 2558 h 3338"/>
              <a:gd name="T66" fmla="*/ 250 w 2887"/>
              <a:gd name="T67" fmla="*/ 2574 h 3338"/>
              <a:gd name="T68" fmla="*/ 2772 w 2887"/>
              <a:gd name="T69" fmla="*/ 87 h 3338"/>
              <a:gd name="T70" fmla="*/ 2779 w 2887"/>
              <a:gd name="T71" fmla="*/ 38 h 3338"/>
              <a:gd name="T72" fmla="*/ 2798 w 2887"/>
              <a:gd name="T73" fmla="*/ 9 h 3338"/>
              <a:gd name="T74" fmla="*/ 2830 w 2887"/>
              <a:gd name="T75" fmla="*/ 0 h 3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7" h="3338">
                <a:moveTo>
                  <a:pt x="2830" y="0"/>
                </a:moveTo>
                <a:lnTo>
                  <a:pt x="2848" y="3"/>
                </a:lnTo>
                <a:lnTo>
                  <a:pt x="2862" y="10"/>
                </a:lnTo>
                <a:lnTo>
                  <a:pt x="2873" y="22"/>
                </a:lnTo>
                <a:lnTo>
                  <a:pt x="2881" y="39"/>
                </a:lnTo>
                <a:lnTo>
                  <a:pt x="2886" y="61"/>
                </a:lnTo>
                <a:lnTo>
                  <a:pt x="2887" y="88"/>
                </a:lnTo>
                <a:lnTo>
                  <a:pt x="2887" y="2605"/>
                </a:lnTo>
                <a:lnTo>
                  <a:pt x="2887" y="2628"/>
                </a:lnTo>
                <a:lnTo>
                  <a:pt x="2884" y="2647"/>
                </a:lnTo>
                <a:lnTo>
                  <a:pt x="2879" y="2662"/>
                </a:lnTo>
                <a:lnTo>
                  <a:pt x="2871" y="2673"/>
                </a:lnTo>
                <a:lnTo>
                  <a:pt x="2860" y="2682"/>
                </a:lnTo>
                <a:lnTo>
                  <a:pt x="2845" y="2686"/>
                </a:lnTo>
                <a:lnTo>
                  <a:pt x="2826" y="2689"/>
                </a:lnTo>
                <a:lnTo>
                  <a:pt x="2803" y="2690"/>
                </a:lnTo>
                <a:lnTo>
                  <a:pt x="294" y="2690"/>
                </a:lnTo>
                <a:lnTo>
                  <a:pt x="280" y="2690"/>
                </a:lnTo>
                <a:lnTo>
                  <a:pt x="265" y="2690"/>
                </a:lnTo>
                <a:lnTo>
                  <a:pt x="245" y="2690"/>
                </a:lnTo>
                <a:lnTo>
                  <a:pt x="264" y="2703"/>
                </a:lnTo>
                <a:lnTo>
                  <a:pt x="279" y="2714"/>
                </a:lnTo>
                <a:lnTo>
                  <a:pt x="294" y="2723"/>
                </a:lnTo>
                <a:lnTo>
                  <a:pt x="308" y="2733"/>
                </a:lnTo>
                <a:lnTo>
                  <a:pt x="1040" y="3215"/>
                </a:lnTo>
                <a:lnTo>
                  <a:pt x="1053" y="3225"/>
                </a:lnTo>
                <a:lnTo>
                  <a:pt x="1067" y="3234"/>
                </a:lnTo>
                <a:lnTo>
                  <a:pt x="1081" y="3248"/>
                </a:lnTo>
                <a:lnTo>
                  <a:pt x="1089" y="3263"/>
                </a:lnTo>
                <a:lnTo>
                  <a:pt x="1093" y="3281"/>
                </a:lnTo>
                <a:lnTo>
                  <a:pt x="1091" y="3297"/>
                </a:lnTo>
                <a:lnTo>
                  <a:pt x="1084" y="3313"/>
                </a:lnTo>
                <a:lnTo>
                  <a:pt x="1074" y="3324"/>
                </a:lnTo>
                <a:lnTo>
                  <a:pt x="1062" y="3333"/>
                </a:lnTo>
                <a:lnTo>
                  <a:pt x="1048" y="3337"/>
                </a:lnTo>
                <a:lnTo>
                  <a:pt x="1034" y="3338"/>
                </a:lnTo>
                <a:lnTo>
                  <a:pt x="1019" y="3335"/>
                </a:lnTo>
                <a:lnTo>
                  <a:pt x="1003" y="3328"/>
                </a:lnTo>
                <a:lnTo>
                  <a:pt x="960" y="3301"/>
                </a:lnTo>
                <a:lnTo>
                  <a:pt x="918" y="3272"/>
                </a:lnTo>
                <a:lnTo>
                  <a:pt x="41" y="2692"/>
                </a:lnTo>
                <a:lnTo>
                  <a:pt x="21" y="2676"/>
                </a:lnTo>
                <a:lnTo>
                  <a:pt x="8" y="2659"/>
                </a:lnTo>
                <a:lnTo>
                  <a:pt x="0" y="2642"/>
                </a:lnTo>
                <a:lnTo>
                  <a:pt x="0" y="2626"/>
                </a:lnTo>
                <a:lnTo>
                  <a:pt x="7" y="2609"/>
                </a:lnTo>
                <a:lnTo>
                  <a:pt x="20" y="2592"/>
                </a:lnTo>
                <a:lnTo>
                  <a:pt x="40" y="2577"/>
                </a:lnTo>
                <a:lnTo>
                  <a:pt x="987" y="1952"/>
                </a:lnTo>
                <a:lnTo>
                  <a:pt x="1006" y="1940"/>
                </a:lnTo>
                <a:lnTo>
                  <a:pt x="1024" y="1933"/>
                </a:lnTo>
                <a:lnTo>
                  <a:pt x="1041" y="1931"/>
                </a:lnTo>
                <a:lnTo>
                  <a:pt x="1057" y="1934"/>
                </a:lnTo>
                <a:lnTo>
                  <a:pt x="1071" y="1941"/>
                </a:lnTo>
                <a:lnTo>
                  <a:pt x="1084" y="1955"/>
                </a:lnTo>
                <a:lnTo>
                  <a:pt x="1090" y="1967"/>
                </a:lnTo>
                <a:lnTo>
                  <a:pt x="1093" y="1982"/>
                </a:lnTo>
                <a:lnTo>
                  <a:pt x="1092" y="1996"/>
                </a:lnTo>
                <a:lnTo>
                  <a:pt x="1088" y="2010"/>
                </a:lnTo>
                <a:lnTo>
                  <a:pt x="1080" y="2023"/>
                </a:lnTo>
                <a:lnTo>
                  <a:pt x="1068" y="2034"/>
                </a:lnTo>
                <a:lnTo>
                  <a:pt x="1021" y="2066"/>
                </a:lnTo>
                <a:lnTo>
                  <a:pt x="974" y="2096"/>
                </a:lnTo>
                <a:lnTo>
                  <a:pt x="290" y="2547"/>
                </a:lnTo>
                <a:lnTo>
                  <a:pt x="281" y="2552"/>
                </a:lnTo>
                <a:lnTo>
                  <a:pt x="273" y="2558"/>
                </a:lnTo>
                <a:lnTo>
                  <a:pt x="263" y="2565"/>
                </a:lnTo>
                <a:lnTo>
                  <a:pt x="250" y="2574"/>
                </a:lnTo>
                <a:lnTo>
                  <a:pt x="2772" y="2574"/>
                </a:lnTo>
                <a:lnTo>
                  <a:pt x="2772" y="87"/>
                </a:lnTo>
                <a:lnTo>
                  <a:pt x="2774" y="60"/>
                </a:lnTo>
                <a:lnTo>
                  <a:pt x="2779" y="38"/>
                </a:lnTo>
                <a:lnTo>
                  <a:pt x="2786" y="21"/>
                </a:lnTo>
                <a:lnTo>
                  <a:pt x="2798" y="9"/>
                </a:lnTo>
                <a:lnTo>
                  <a:pt x="2813" y="2"/>
                </a:lnTo>
                <a:lnTo>
                  <a:pt x="283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" name="Freeform 650">
            <a:extLst>
              <a:ext uri="{FF2B5EF4-FFF2-40B4-BE49-F238E27FC236}">
                <a16:creationId xmlns:a16="http://schemas.microsoft.com/office/drawing/2014/main" id="{034D4A81-551B-EBDF-CCDC-39E5E4D9BA5C}"/>
              </a:ext>
            </a:extLst>
          </p:cNvPr>
          <p:cNvSpPr>
            <a:spLocks/>
          </p:cNvSpPr>
          <p:nvPr/>
        </p:nvSpPr>
        <p:spPr bwMode="auto">
          <a:xfrm>
            <a:off x="3916870" y="5602415"/>
            <a:ext cx="352425" cy="407988"/>
          </a:xfrm>
          <a:custGeom>
            <a:avLst/>
            <a:gdLst>
              <a:gd name="T0" fmla="*/ 76 w 2888"/>
              <a:gd name="T1" fmla="*/ 2 h 3338"/>
              <a:gd name="T2" fmla="*/ 101 w 2888"/>
              <a:gd name="T3" fmla="*/ 21 h 3338"/>
              <a:gd name="T4" fmla="*/ 114 w 2888"/>
              <a:gd name="T5" fmla="*/ 60 h 3338"/>
              <a:gd name="T6" fmla="*/ 116 w 2888"/>
              <a:gd name="T7" fmla="*/ 2527 h 3338"/>
              <a:gd name="T8" fmla="*/ 2637 w 2888"/>
              <a:gd name="T9" fmla="*/ 2574 h 3338"/>
              <a:gd name="T10" fmla="*/ 2614 w 2888"/>
              <a:gd name="T11" fmla="*/ 2558 h 3338"/>
              <a:gd name="T12" fmla="*/ 2597 w 2888"/>
              <a:gd name="T13" fmla="*/ 2547 h 3338"/>
              <a:gd name="T14" fmla="*/ 1866 w 2888"/>
              <a:gd name="T15" fmla="*/ 2066 h 3338"/>
              <a:gd name="T16" fmla="*/ 1808 w 2888"/>
              <a:gd name="T17" fmla="*/ 2023 h 3338"/>
              <a:gd name="T18" fmla="*/ 1795 w 2888"/>
              <a:gd name="T19" fmla="*/ 1996 h 3338"/>
              <a:gd name="T20" fmla="*/ 1797 w 2888"/>
              <a:gd name="T21" fmla="*/ 1967 h 3338"/>
              <a:gd name="T22" fmla="*/ 1816 w 2888"/>
              <a:gd name="T23" fmla="*/ 1941 h 3338"/>
              <a:gd name="T24" fmla="*/ 1846 w 2888"/>
              <a:gd name="T25" fmla="*/ 1931 h 3338"/>
              <a:gd name="T26" fmla="*/ 1882 w 2888"/>
              <a:gd name="T27" fmla="*/ 1940 h 3338"/>
              <a:gd name="T28" fmla="*/ 2847 w 2888"/>
              <a:gd name="T29" fmla="*/ 2577 h 3338"/>
              <a:gd name="T30" fmla="*/ 2881 w 2888"/>
              <a:gd name="T31" fmla="*/ 2609 h 3338"/>
              <a:gd name="T32" fmla="*/ 2887 w 2888"/>
              <a:gd name="T33" fmla="*/ 2642 h 3338"/>
              <a:gd name="T34" fmla="*/ 2867 w 2888"/>
              <a:gd name="T35" fmla="*/ 2676 h 3338"/>
              <a:gd name="T36" fmla="*/ 1969 w 2888"/>
              <a:gd name="T37" fmla="*/ 3272 h 3338"/>
              <a:gd name="T38" fmla="*/ 1884 w 2888"/>
              <a:gd name="T39" fmla="*/ 3328 h 3338"/>
              <a:gd name="T40" fmla="*/ 1854 w 2888"/>
              <a:gd name="T41" fmla="*/ 3338 h 3338"/>
              <a:gd name="T42" fmla="*/ 1825 w 2888"/>
              <a:gd name="T43" fmla="*/ 3333 h 3338"/>
              <a:gd name="T44" fmla="*/ 1803 w 2888"/>
              <a:gd name="T45" fmla="*/ 3313 h 3338"/>
              <a:gd name="T46" fmla="*/ 1795 w 2888"/>
              <a:gd name="T47" fmla="*/ 3281 h 3338"/>
              <a:gd name="T48" fmla="*/ 1807 w 2888"/>
              <a:gd name="T49" fmla="*/ 3248 h 3338"/>
              <a:gd name="T50" fmla="*/ 1834 w 2888"/>
              <a:gd name="T51" fmla="*/ 3225 h 3338"/>
              <a:gd name="T52" fmla="*/ 2580 w 2888"/>
              <a:gd name="T53" fmla="*/ 2733 h 3338"/>
              <a:gd name="T54" fmla="*/ 2609 w 2888"/>
              <a:gd name="T55" fmla="*/ 2714 h 3338"/>
              <a:gd name="T56" fmla="*/ 2643 w 2888"/>
              <a:gd name="T57" fmla="*/ 2690 h 3338"/>
              <a:gd name="T58" fmla="*/ 2607 w 2888"/>
              <a:gd name="T59" fmla="*/ 2690 h 3338"/>
              <a:gd name="T60" fmla="*/ 85 w 2888"/>
              <a:gd name="T61" fmla="*/ 2690 h 3338"/>
              <a:gd name="T62" fmla="*/ 42 w 2888"/>
              <a:gd name="T63" fmla="*/ 2686 h 3338"/>
              <a:gd name="T64" fmla="*/ 17 w 2888"/>
              <a:gd name="T65" fmla="*/ 2673 h 3338"/>
              <a:gd name="T66" fmla="*/ 3 w 2888"/>
              <a:gd name="T67" fmla="*/ 2647 h 3338"/>
              <a:gd name="T68" fmla="*/ 0 w 2888"/>
              <a:gd name="T69" fmla="*/ 2605 h 3338"/>
              <a:gd name="T70" fmla="*/ 1 w 2888"/>
              <a:gd name="T71" fmla="*/ 61 h 3338"/>
              <a:gd name="T72" fmla="*/ 14 w 2888"/>
              <a:gd name="T73" fmla="*/ 22 h 3338"/>
              <a:gd name="T74" fmla="*/ 40 w 2888"/>
              <a:gd name="T75" fmla="*/ 3 h 3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8" h="3338">
                <a:moveTo>
                  <a:pt x="58" y="0"/>
                </a:moveTo>
                <a:lnTo>
                  <a:pt x="76" y="2"/>
                </a:lnTo>
                <a:lnTo>
                  <a:pt x="89" y="9"/>
                </a:lnTo>
                <a:lnTo>
                  <a:pt x="101" y="21"/>
                </a:lnTo>
                <a:lnTo>
                  <a:pt x="109" y="38"/>
                </a:lnTo>
                <a:lnTo>
                  <a:pt x="114" y="60"/>
                </a:lnTo>
                <a:lnTo>
                  <a:pt x="116" y="87"/>
                </a:lnTo>
                <a:lnTo>
                  <a:pt x="116" y="2527"/>
                </a:lnTo>
                <a:lnTo>
                  <a:pt x="116" y="2574"/>
                </a:lnTo>
                <a:lnTo>
                  <a:pt x="2637" y="2574"/>
                </a:lnTo>
                <a:lnTo>
                  <a:pt x="2625" y="2565"/>
                </a:lnTo>
                <a:lnTo>
                  <a:pt x="2614" y="2558"/>
                </a:lnTo>
                <a:lnTo>
                  <a:pt x="2606" y="2552"/>
                </a:lnTo>
                <a:lnTo>
                  <a:pt x="2597" y="2547"/>
                </a:lnTo>
                <a:lnTo>
                  <a:pt x="1914" y="2096"/>
                </a:lnTo>
                <a:lnTo>
                  <a:pt x="1866" y="2066"/>
                </a:lnTo>
                <a:lnTo>
                  <a:pt x="1820" y="2034"/>
                </a:lnTo>
                <a:lnTo>
                  <a:pt x="1808" y="2023"/>
                </a:lnTo>
                <a:lnTo>
                  <a:pt x="1799" y="2010"/>
                </a:lnTo>
                <a:lnTo>
                  <a:pt x="1795" y="1996"/>
                </a:lnTo>
                <a:lnTo>
                  <a:pt x="1794" y="1982"/>
                </a:lnTo>
                <a:lnTo>
                  <a:pt x="1797" y="1967"/>
                </a:lnTo>
                <a:lnTo>
                  <a:pt x="1804" y="1955"/>
                </a:lnTo>
                <a:lnTo>
                  <a:pt x="1816" y="1941"/>
                </a:lnTo>
                <a:lnTo>
                  <a:pt x="1831" y="1934"/>
                </a:lnTo>
                <a:lnTo>
                  <a:pt x="1846" y="1931"/>
                </a:lnTo>
                <a:lnTo>
                  <a:pt x="1864" y="1933"/>
                </a:lnTo>
                <a:lnTo>
                  <a:pt x="1882" y="1940"/>
                </a:lnTo>
                <a:lnTo>
                  <a:pt x="1900" y="1952"/>
                </a:lnTo>
                <a:lnTo>
                  <a:pt x="2847" y="2577"/>
                </a:lnTo>
                <a:lnTo>
                  <a:pt x="2868" y="2592"/>
                </a:lnTo>
                <a:lnTo>
                  <a:pt x="2881" y="2609"/>
                </a:lnTo>
                <a:lnTo>
                  <a:pt x="2888" y="2626"/>
                </a:lnTo>
                <a:lnTo>
                  <a:pt x="2887" y="2642"/>
                </a:lnTo>
                <a:lnTo>
                  <a:pt x="2881" y="2659"/>
                </a:lnTo>
                <a:lnTo>
                  <a:pt x="2867" y="2676"/>
                </a:lnTo>
                <a:lnTo>
                  <a:pt x="2846" y="2692"/>
                </a:lnTo>
                <a:lnTo>
                  <a:pt x="1969" y="3272"/>
                </a:lnTo>
                <a:lnTo>
                  <a:pt x="1927" y="3301"/>
                </a:lnTo>
                <a:lnTo>
                  <a:pt x="1884" y="3328"/>
                </a:lnTo>
                <a:lnTo>
                  <a:pt x="1869" y="3335"/>
                </a:lnTo>
                <a:lnTo>
                  <a:pt x="1854" y="3338"/>
                </a:lnTo>
                <a:lnTo>
                  <a:pt x="1839" y="3337"/>
                </a:lnTo>
                <a:lnTo>
                  <a:pt x="1825" y="3333"/>
                </a:lnTo>
                <a:lnTo>
                  <a:pt x="1814" y="3324"/>
                </a:lnTo>
                <a:lnTo>
                  <a:pt x="1803" y="3313"/>
                </a:lnTo>
                <a:lnTo>
                  <a:pt x="1796" y="3297"/>
                </a:lnTo>
                <a:lnTo>
                  <a:pt x="1795" y="3281"/>
                </a:lnTo>
                <a:lnTo>
                  <a:pt x="1798" y="3263"/>
                </a:lnTo>
                <a:lnTo>
                  <a:pt x="1807" y="3248"/>
                </a:lnTo>
                <a:lnTo>
                  <a:pt x="1821" y="3234"/>
                </a:lnTo>
                <a:lnTo>
                  <a:pt x="1834" y="3225"/>
                </a:lnTo>
                <a:lnTo>
                  <a:pt x="1847" y="3215"/>
                </a:lnTo>
                <a:lnTo>
                  <a:pt x="2580" y="2733"/>
                </a:lnTo>
                <a:lnTo>
                  <a:pt x="2594" y="2723"/>
                </a:lnTo>
                <a:lnTo>
                  <a:pt x="2609" y="2714"/>
                </a:lnTo>
                <a:lnTo>
                  <a:pt x="2625" y="2703"/>
                </a:lnTo>
                <a:lnTo>
                  <a:pt x="2643" y="2690"/>
                </a:lnTo>
                <a:lnTo>
                  <a:pt x="2623" y="2690"/>
                </a:lnTo>
                <a:lnTo>
                  <a:pt x="2607" y="2690"/>
                </a:lnTo>
                <a:lnTo>
                  <a:pt x="2593" y="2690"/>
                </a:lnTo>
                <a:lnTo>
                  <a:pt x="85" y="2690"/>
                </a:lnTo>
                <a:lnTo>
                  <a:pt x="61" y="2689"/>
                </a:lnTo>
                <a:lnTo>
                  <a:pt x="42" y="2686"/>
                </a:lnTo>
                <a:lnTo>
                  <a:pt x="27" y="2682"/>
                </a:lnTo>
                <a:lnTo>
                  <a:pt x="17" y="2673"/>
                </a:lnTo>
                <a:lnTo>
                  <a:pt x="9" y="2662"/>
                </a:lnTo>
                <a:lnTo>
                  <a:pt x="3" y="2647"/>
                </a:lnTo>
                <a:lnTo>
                  <a:pt x="1" y="2628"/>
                </a:lnTo>
                <a:lnTo>
                  <a:pt x="0" y="2605"/>
                </a:lnTo>
                <a:lnTo>
                  <a:pt x="0" y="88"/>
                </a:lnTo>
                <a:lnTo>
                  <a:pt x="1" y="61"/>
                </a:lnTo>
                <a:lnTo>
                  <a:pt x="7" y="39"/>
                </a:lnTo>
                <a:lnTo>
                  <a:pt x="14" y="22"/>
                </a:lnTo>
                <a:lnTo>
                  <a:pt x="25" y="10"/>
                </a:lnTo>
                <a:lnTo>
                  <a:pt x="40" y="3"/>
                </a:lnTo>
                <a:lnTo>
                  <a:pt x="5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Freeform 322">
            <a:extLst>
              <a:ext uri="{FF2B5EF4-FFF2-40B4-BE49-F238E27FC236}">
                <a16:creationId xmlns:a16="http://schemas.microsoft.com/office/drawing/2014/main" id="{520F5410-1E77-022E-AF59-18D32D5DE2B0}"/>
              </a:ext>
            </a:extLst>
          </p:cNvPr>
          <p:cNvSpPr>
            <a:spLocks/>
          </p:cNvSpPr>
          <p:nvPr/>
        </p:nvSpPr>
        <p:spPr bwMode="auto">
          <a:xfrm>
            <a:off x="3037058" y="4903666"/>
            <a:ext cx="298450" cy="209550"/>
          </a:xfrm>
          <a:custGeom>
            <a:avLst/>
            <a:gdLst>
              <a:gd name="T0" fmla="*/ 3283 w 3390"/>
              <a:gd name="T1" fmla="*/ 2 h 2252"/>
              <a:gd name="T2" fmla="*/ 3327 w 3390"/>
              <a:gd name="T3" fmla="*/ 20 h 2252"/>
              <a:gd name="T4" fmla="*/ 3368 w 3390"/>
              <a:gd name="T5" fmla="*/ 58 h 2252"/>
              <a:gd name="T6" fmla="*/ 3388 w 3390"/>
              <a:gd name="T7" fmla="*/ 102 h 2252"/>
              <a:gd name="T8" fmla="*/ 3386 w 3390"/>
              <a:gd name="T9" fmla="*/ 148 h 2252"/>
              <a:gd name="T10" fmla="*/ 3361 w 3390"/>
              <a:gd name="T11" fmla="*/ 199 h 2252"/>
              <a:gd name="T12" fmla="*/ 3313 w 3390"/>
              <a:gd name="T13" fmla="*/ 254 h 2252"/>
              <a:gd name="T14" fmla="*/ 1273 w 3390"/>
              <a:gd name="T15" fmla="*/ 2207 h 2252"/>
              <a:gd name="T16" fmla="*/ 1222 w 3390"/>
              <a:gd name="T17" fmla="*/ 2240 h 2252"/>
              <a:gd name="T18" fmla="*/ 1175 w 3390"/>
              <a:gd name="T19" fmla="*/ 2252 h 2252"/>
              <a:gd name="T20" fmla="*/ 1127 w 3390"/>
              <a:gd name="T21" fmla="*/ 2241 h 2252"/>
              <a:gd name="T22" fmla="*/ 1077 w 3390"/>
              <a:gd name="T23" fmla="*/ 2208 h 2252"/>
              <a:gd name="T24" fmla="*/ 57 w 3390"/>
              <a:gd name="T25" fmla="*/ 1232 h 2252"/>
              <a:gd name="T26" fmla="*/ 27 w 3390"/>
              <a:gd name="T27" fmla="*/ 1201 h 2252"/>
              <a:gd name="T28" fmla="*/ 7 w 3390"/>
              <a:gd name="T29" fmla="*/ 1167 h 2252"/>
              <a:gd name="T30" fmla="*/ 0 w 3390"/>
              <a:gd name="T31" fmla="*/ 1129 h 2252"/>
              <a:gd name="T32" fmla="*/ 8 w 3390"/>
              <a:gd name="T33" fmla="*/ 1087 h 2252"/>
              <a:gd name="T34" fmla="*/ 35 w 3390"/>
              <a:gd name="T35" fmla="*/ 1043 h 2252"/>
              <a:gd name="T36" fmla="*/ 72 w 3390"/>
              <a:gd name="T37" fmla="*/ 1014 h 2252"/>
              <a:gd name="T38" fmla="*/ 118 w 3390"/>
              <a:gd name="T39" fmla="*/ 1001 h 2252"/>
              <a:gd name="T40" fmla="*/ 165 w 3390"/>
              <a:gd name="T41" fmla="*/ 1005 h 2252"/>
              <a:gd name="T42" fmla="*/ 213 w 3390"/>
              <a:gd name="T43" fmla="*/ 1028 h 2252"/>
              <a:gd name="T44" fmla="*/ 248 w 3390"/>
              <a:gd name="T45" fmla="*/ 1059 h 2252"/>
              <a:gd name="T46" fmla="*/ 695 w 3390"/>
              <a:gd name="T47" fmla="*/ 1488 h 2252"/>
              <a:gd name="T48" fmla="*/ 1135 w 3390"/>
              <a:gd name="T49" fmla="*/ 1912 h 2252"/>
              <a:gd name="T50" fmla="*/ 1155 w 3390"/>
              <a:gd name="T51" fmla="*/ 1945 h 2252"/>
              <a:gd name="T52" fmla="*/ 1184 w 3390"/>
              <a:gd name="T53" fmla="*/ 1946 h 2252"/>
              <a:gd name="T54" fmla="*/ 1209 w 3390"/>
              <a:gd name="T55" fmla="*/ 1916 h 2252"/>
              <a:gd name="T56" fmla="*/ 1229 w 3390"/>
              <a:gd name="T57" fmla="*/ 1894 h 2252"/>
              <a:gd name="T58" fmla="*/ 3156 w 3390"/>
              <a:gd name="T59" fmla="*/ 48 h 2252"/>
              <a:gd name="T60" fmla="*/ 3210 w 3390"/>
              <a:gd name="T61" fmla="*/ 13 h 2252"/>
              <a:gd name="T62" fmla="*/ 3259 w 3390"/>
              <a:gd name="T63" fmla="*/ 0 h 2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90" h="2252">
                <a:moveTo>
                  <a:pt x="3259" y="0"/>
                </a:moveTo>
                <a:lnTo>
                  <a:pt x="3283" y="2"/>
                </a:lnTo>
                <a:lnTo>
                  <a:pt x="3305" y="8"/>
                </a:lnTo>
                <a:lnTo>
                  <a:pt x="3327" y="20"/>
                </a:lnTo>
                <a:lnTo>
                  <a:pt x="3349" y="38"/>
                </a:lnTo>
                <a:lnTo>
                  <a:pt x="3368" y="58"/>
                </a:lnTo>
                <a:lnTo>
                  <a:pt x="3381" y="80"/>
                </a:lnTo>
                <a:lnTo>
                  <a:pt x="3388" y="102"/>
                </a:lnTo>
                <a:lnTo>
                  <a:pt x="3390" y="125"/>
                </a:lnTo>
                <a:lnTo>
                  <a:pt x="3386" y="148"/>
                </a:lnTo>
                <a:lnTo>
                  <a:pt x="3376" y="173"/>
                </a:lnTo>
                <a:lnTo>
                  <a:pt x="3361" y="199"/>
                </a:lnTo>
                <a:lnTo>
                  <a:pt x="3340" y="226"/>
                </a:lnTo>
                <a:lnTo>
                  <a:pt x="3313" y="254"/>
                </a:lnTo>
                <a:lnTo>
                  <a:pt x="1302" y="2182"/>
                </a:lnTo>
                <a:lnTo>
                  <a:pt x="1273" y="2207"/>
                </a:lnTo>
                <a:lnTo>
                  <a:pt x="1247" y="2226"/>
                </a:lnTo>
                <a:lnTo>
                  <a:pt x="1222" y="2240"/>
                </a:lnTo>
                <a:lnTo>
                  <a:pt x="1198" y="2249"/>
                </a:lnTo>
                <a:lnTo>
                  <a:pt x="1175" y="2252"/>
                </a:lnTo>
                <a:lnTo>
                  <a:pt x="1151" y="2249"/>
                </a:lnTo>
                <a:lnTo>
                  <a:pt x="1127" y="2241"/>
                </a:lnTo>
                <a:lnTo>
                  <a:pt x="1103" y="2227"/>
                </a:lnTo>
                <a:lnTo>
                  <a:pt x="1077" y="2208"/>
                </a:lnTo>
                <a:lnTo>
                  <a:pt x="1049" y="2184"/>
                </a:lnTo>
                <a:lnTo>
                  <a:pt x="57" y="1232"/>
                </a:lnTo>
                <a:lnTo>
                  <a:pt x="41" y="1217"/>
                </a:lnTo>
                <a:lnTo>
                  <a:pt x="27" y="1201"/>
                </a:lnTo>
                <a:lnTo>
                  <a:pt x="17" y="1184"/>
                </a:lnTo>
                <a:lnTo>
                  <a:pt x="7" y="1167"/>
                </a:lnTo>
                <a:lnTo>
                  <a:pt x="2" y="1149"/>
                </a:lnTo>
                <a:lnTo>
                  <a:pt x="0" y="1129"/>
                </a:lnTo>
                <a:lnTo>
                  <a:pt x="2" y="1109"/>
                </a:lnTo>
                <a:lnTo>
                  <a:pt x="8" y="1087"/>
                </a:lnTo>
                <a:lnTo>
                  <a:pt x="20" y="1063"/>
                </a:lnTo>
                <a:lnTo>
                  <a:pt x="35" y="1043"/>
                </a:lnTo>
                <a:lnTo>
                  <a:pt x="52" y="1027"/>
                </a:lnTo>
                <a:lnTo>
                  <a:pt x="72" y="1014"/>
                </a:lnTo>
                <a:lnTo>
                  <a:pt x="94" y="1006"/>
                </a:lnTo>
                <a:lnTo>
                  <a:pt x="118" y="1001"/>
                </a:lnTo>
                <a:lnTo>
                  <a:pt x="141" y="1001"/>
                </a:lnTo>
                <a:lnTo>
                  <a:pt x="165" y="1005"/>
                </a:lnTo>
                <a:lnTo>
                  <a:pt x="190" y="1014"/>
                </a:lnTo>
                <a:lnTo>
                  <a:pt x="213" y="1028"/>
                </a:lnTo>
                <a:lnTo>
                  <a:pt x="230" y="1043"/>
                </a:lnTo>
                <a:lnTo>
                  <a:pt x="248" y="1059"/>
                </a:lnTo>
                <a:lnTo>
                  <a:pt x="266" y="1076"/>
                </a:lnTo>
                <a:lnTo>
                  <a:pt x="695" y="1488"/>
                </a:lnTo>
                <a:lnTo>
                  <a:pt x="1125" y="1900"/>
                </a:lnTo>
                <a:lnTo>
                  <a:pt x="1135" y="1912"/>
                </a:lnTo>
                <a:lnTo>
                  <a:pt x="1145" y="1927"/>
                </a:lnTo>
                <a:lnTo>
                  <a:pt x="1155" y="1945"/>
                </a:lnTo>
                <a:lnTo>
                  <a:pt x="1169" y="1965"/>
                </a:lnTo>
                <a:lnTo>
                  <a:pt x="1184" y="1946"/>
                </a:lnTo>
                <a:lnTo>
                  <a:pt x="1198" y="1930"/>
                </a:lnTo>
                <a:lnTo>
                  <a:pt x="1209" y="1916"/>
                </a:lnTo>
                <a:lnTo>
                  <a:pt x="1219" y="1904"/>
                </a:lnTo>
                <a:lnTo>
                  <a:pt x="1229" y="1894"/>
                </a:lnTo>
                <a:lnTo>
                  <a:pt x="3128" y="73"/>
                </a:lnTo>
                <a:lnTo>
                  <a:pt x="3156" y="48"/>
                </a:lnTo>
                <a:lnTo>
                  <a:pt x="3184" y="28"/>
                </a:lnTo>
                <a:lnTo>
                  <a:pt x="3210" y="13"/>
                </a:lnTo>
                <a:lnTo>
                  <a:pt x="3235" y="4"/>
                </a:lnTo>
                <a:lnTo>
                  <a:pt x="325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" name="Freeform 327">
            <a:extLst>
              <a:ext uri="{FF2B5EF4-FFF2-40B4-BE49-F238E27FC236}">
                <a16:creationId xmlns:a16="http://schemas.microsoft.com/office/drawing/2014/main" id="{36608515-AF28-05B7-DC2C-037456F2BDEB}"/>
              </a:ext>
            </a:extLst>
          </p:cNvPr>
          <p:cNvSpPr>
            <a:spLocks/>
          </p:cNvSpPr>
          <p:nvPr/>
        </p:nvSpPr>
        <p:spPr bwMode="auto">
          <a:xfrm>
            <a:off x="3521570" y="4897316"/>
            <a:ext cx="222250" cy="222250"/>
          </a:xfrm>
          <a:custGeom>
            <a:avLst/>
            <a:gdLst>
              <a:gd name="T0" fmla="*/ 165 w 3228"/>
              <a:gd name="T1" fmla="*/ 3 h 3228"/>
              <a:gd name="T2" fmla="*/ 211 w 3228"/>
              <a:gd name="T3" fmla="*/ 25 h 3228"/>
              <a:gd name="T4" fmla="*/ 253 w 3228"/>
              <a:gd name="T5" fmla="*/ 61 h 3228"/>
              <a:gd name="T6" fmla="*/ 1554 w 3228"/>
              <a:gd name="T7" fmla="*/ 1362 h 3228"/>
              <a:gd name="T8" fmla="*/ 1589 w 3228"/>
              <a:gd name="T9" fmla="*/ 1401 h 3228"/>
              <a:gd name="T10" fmla="*/ 1630 w 3228"/>
              <a:gd name="T11" fmla="*/ 1404 h 3228"/>
              <a:gd name="T12" fmla="*/ 1668 w 3228"/>
              <a:gd name="T13" fmla="*/ 1369 h 3228"/>
              <a:gd name="T14" fmla="*/ 2969 w 3228"/>
              <a:gd name="T15" fmla="*/ 70 h 3228"/>
              <a:gd name="T16" fmla="*/ 3013 w 3228"/>
              <a:gd name="T17" fmla="*/ 36 h 3228"/>
              <a:gd name="T18" fmla="*/ 3064 w 3228"/>
              <a:gd name="T19" fmla="*/ 12 h 3228"/>
              <a:gd name="T20" fmla="*/ 3112 w 3228"/>
              <a:gd name="T21" fmla="*/ 2 h 3228"/>
              <a:gd name="T22" fmla="*/ 3153 w 3228"/>
              <a:gd name="T23" fmla="*/ 11 h 3228"/>
              <a:gd name="T24" fmla="*/ 3186 w 3228"/>
              <a:gd name="T25" fmla="*/ 35 h 3228"/>
              <a:gd name="T26" fmla="*/ 3207 w 3228"/>
              <a:gd name="T27" fmla="*/ 72 h 3228"/>
              <a:gd name="T28" fmla="*/ 3214 w 3228"/>
              <a:gd name="T29" fmla="*/ 125 h 3228"/>
              <a:gd name="T30" fmla="*/ 3209 w 3228"/>
              <a:gd name="T31" fmla="*/ 180 h 3228"/>
              <a:gd name="T32" fmla="*/ 3199 w 3228"/>
              <a:gd name="T33" fmla="*/ 221 h 3228"/>
              <a:gd name="T34" fmla="*/ 3177 w 3228"/>
              <a:gd name="T35" fmla="*/ 246 h 3228"/>
              <a:gd name="T36" fmla="*/ 3152 w 3228"/>
              <a:gd name="T37" fmla="*/ 269 h 3228"/>
              <a:gd name="T38" fmla="*/ 1847 w 3228"/>
              <a:gd name="T39" fmla="*/ 1573 h 3228"/>
              <a:gd name="T40" fmla="*/ 1804 w 3228"/>
              <a:gd name="T41" fmla="*/ 1609 h 3228"/>
              <a:gd name="T42" fmla="*/ 1835 w 3228"/>
              <a:gd name="T43" fmla="*/ 1642 h 3228"/>
              <a:gd name="T44" fmla="*/ 1861 w 3228"/>
              <a:gd name="T45" fmla="*/ 1669 h 3228"/>
              <a:gd name="T46" fmla="*/ 3171 w 3228"/>
              <a:gd name="T47" fmla="*/ 2979 h 3228"/>
              <a:gd name="T48" fmla="*/ 3206 w 3228"/>
              <a:gd name="T49" fmla="*/ 3021 h 3228"/>
              <a:gd name="T50" fmla="*/ 3226 w 3228"/>
              <a:gd name="T51" fmla="*/ 3070 h 3228"/>
              <a:gd name="T52" fmla="*/ 3224 w 3228"/>
              <a:gd name="T53" fmla="*/ 3121 h 3228"/>
              <a:gd name="T54" fmla="*/ 3204 w 3228"/>
              <a:gd name="T55" fmla="*/ 3168 h 3228"/>
              <a:gd name="T56" fmla="*/ 3165 w 3228"/>
              <a:gd name="T57" fmla="*/ 3205 h 3228"/>
              <a:gd name="T58" fmla="*/ 3118 w 3228"/>
              <a:gd name="T59" fmla="*/ 3225 h 3228"/>
              <a:gd name="T60" fmla="*/ 3068 w 3228"/>
              <a:gd name="T61" fmla="*/ 3225 h 3228"/>
              <a:gd name="T62" fmla="*/ 3019 w 3228"/>
              <a:gd name="T63" fmla="*/ 3205 h 3228"/>
              <a:gd name="T64" fmla="*/ 2978 w 3228"/>
              <a:gd name="T65" fmla="*/ 3170 h 3228"/>
              <a:gd name="T66" fmla="*/ 1667 w 3228"/>
              <a:gd name="T67" fmla="*/ 1860 h 3228"/>
              <a:gd name="T68" fmla="*/ 1632 w 3228"/>
              <a:gd name="T69" fmla="*/ 1828 h 3228"/>
              <a:gd name="T70" fmla="*/ 1445 w 3228"/>
              <a:gd name="T71" fmla="*/ 1977 h 3228"/>
              <a:gd name="T72" fmla="*/ 1113 w 3228"/>
              <a:gd name="T73" fmla="*/ 2308 h 3228"/>
              <a:gd name="T74" fmla="*/ 258 w 3228"/>
              <a:gd name="T75" fmla="*/ 3162 h 3228"/>
              <a:gd name="T76" fmla="*/ 215 w 3228"/>
              <a:gd name="T77" fmla="*/ 3198 h 3228"/>
              <a:gd name="T78" fmla="*/ 166 w 3228"/>
              <a:gd name="T79" fmla="*/ 3223 h 3228"/>
              <a:gd name="T80" fmla="*/ 110 w 3228"/>
              <a:gd name="T81" fmla="*/ 3227 h 3228"/>
              <a:gd name="T82" fmla="*/ 62 w 3228"/>
              <a:gd name="T83" fmla="*/ 3207 h 3228"/>
              <a:gd name="T84" fmla="*/ 24 w 3228"/>
              <a:gd name="T85" fmla="*/ 3166 h 3228"/>
              <a:gd name="T86" fmla="*/ 3 w 3228"/>
              <a:gd name="T87" fmla="*/ 3117 h 3228"/>
              <a:gd name="T88" fmla="*/ 3 w 3228"/>
              <a:gd name="T89" fmla="*/ 3067 h 3228"/>
              <a:gd name="T90" fmla="*/ 24 w 3228"/>
              <a:gd name="T91" fmla="*/ 3018 h 3228"/>
              <a:gd name="T92" fmla="*/ 56 w 3228"/>
              <a:gd name="T93" fmla="*/ 2980 h 3228"/>
              <a:gd name="T94" fmla="*/ 1369 w 3228"/>
              <a:gd name="T95" fmla="*/ 1667 h 3228"/>
              <a:gd name="T96" fmla="*/ 1419 w 3228"/>
              <a:gd name="T97" fmla="*/ 1615 h 3228"/>
              <a:gd name="T98" fmla="*/ 1385 w 3228"/>
              <a:gd name="T99" fmla="*/ 1579 h 3228"/>
              <a:gd name="T100" fmla="*/ 719 w 3228"/>
              <a:gd name="T101" fmla="*/ 913 h 3228"/>
              <a:gd name="T102" fmla="*/ 49 w 3228"/>
              <a:gd name="T103" fmla="*/ 236 h 3228"/>
              <a:gd name="T104" fmla="*/ 15 w 3228"/>
              <a:gd name="T105" fmla="*/ 177 h 3228"/>
              <a:gd name="T106" fmla="*/ 1 w 3228"/>
              <a:gd name="T107" fmla="*/ 123 h 3228"/>
              <a:gd name="T108" fmla="*/ 9 w 3228"/>
              <a:gd name="T109" fmla="*/ 83 h 3228"/>
              <a:gd name="T110" fmla="*/ 33 w 3228"/>
              <a:gd name="T111" fmla="*/ 48 h 3228"/>
              <a:gd name="T112" fmla="*/ 69 w 3228"/>
              <a:gd name="T113" fmla="*/ 20 h 3228"/>
              <a:gd name="T114" fmla="*/ 116 w 3228"/>
              <a:gd name="T115" fmla="*/ 2 h 3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8" h="3228">
                <a:moveTo>
                  <a:pt x="141" y="0"/>
                </a:moveTo>
                <a:lnTo>
                  <a:pt x="165" y="3"/>
                </a:lnTo>
                <a:lnTo>
                  <a:pt x="188" y="12"/>
                </a:lnTo>
                <a:lnTo>
                  <a:pt x="211" y="25"/>
                </a:lnTo>
                <a:lnTo>
                  <a:pt x="233" y="42"/>
                </a:lnTo>
                <a:lnTo>
                  <a:pt x="253" y="61"/>
                </a:lnTo>
                <a:lnTo>
                  <a:pt x="272" y="80"/>
                </a:lnTo>
                <a:lnTo>
                  <a:pt x="1554" y="1362"/>
                </a:lnTo>
                <a:lnTo>
                  <a:pt x="1571" y="1381"/>
                </a:lnTo>
                <a:lnTo>
                  <a:pt x="1589" y="1401"/>
                </a:lnTo>
                <a:lnTo>
                  <a:pt x="1609" y="1424"/>
                </a:lnTo>
                <a:lnTo>
                  <a:pt x="1630" y="1404"/>
                </a:lnTo>
                <a:lnTo>
                  <a:pt x="1649" y="1386"/>
                </a:lnTo>
                <a:lnTo>
                  <a:pt x="1668" y="1369"/>
                </a:lnTo>
                <a:lnTo>
                  <a:pt x="2317" y="719"/>
                </a:lnTo>
                <a:lnTo>
                  <a:pt x="2969" y="70"/>
                </a:lnTo>
                <a:lnTo>
                  <a:pt x="2989" y="53"/>
                </a:lnTo>
                <a:lnTo>
                  <a:pt x="3013" y="36"/>
                </a:lnTo>
                <a:lnTo>
                  <a:pt x="3038" y="23"/>
                </a:lnTo>
                <a:lnTo>
                  <a:pt x="3064" y="12"/>
                </a:lnTo>
                <a:lnTo>
                  <a:pt x="3090" y="5"/>
                </a:lnTo>
                <a:lnTo>
                  <a:pt x="3112" y="2"/>
                </a:lnTo>
                <a:lnTo>
                  <a:pt x="3133" y="4"/>
                </a:lnTo>
                <a:lnTo>
                  <a:pt x="3153" y="11"/>
                </a:lnTo>
                <a:lnTo>
                  <a:pt x="3170" y="21"/>
                </a:lnTo>
                <a:lnTo>
                  <a:pt x="3186" y="35"/>
                </a:lnTo>
                <a:lnTo>
                  <a:pt x="3198" y="53"/>
                </a:lnTo>
                <a:lnTo>
                  <a:pt x="3207" y="72"/>
                </a:lnTo>
                <a:lnTo>
                  <a:pt x="3213" y="97"/>
                </a:lnTo>
                <a:lnTo>
                  <a:pt x="3214" y="125"/>
                </a:lnTo>
                <a:lnTo>
                  <a:pt x="3213" y="153"/>
                </a:lnTo>
                <a:lnTo>
                  <a:pt x="3209" y="180"/>
                </a:lnTo>
                <a:lnTo>
                  <a:pt x="3204" y="207"/>
                </a:lnTo>
                <a:lnTo>
                  <a:pt x="3199" y="221"/>
                </a:lnTo>
                <a:lnTo>
                  <a:pt x="3189" y="233"/>
                </a:lnTo>
                <a:lnTo>
                  <a:pt x="3177" y="246"/>
                </a:lnTo>
                <a:lnTo>
                  <a:pt x="3164" y="257"/>
                </a:lnTo>
                <a:lnTo>
                  <a:pt x="3152" y="269"/>
                </a:lnTo>
                <a:lnTo>
                  <a:pt x="1865" y="1555"/>
                </a:lnTo>
                <a:lnTo>
                  <a:pt x="1847" y="1573"/>
                </a:lnTo>
                <a:lnTo>
                  <a:pt x="1826" y="1590"/>
                </a:lnTo>
                <a:lnTo>
                  <a:pt x="1804" y="1609"/>
                </a:lnTo>
                <a:lnTo>
                  <a:pt x="1820" y="1626"/>
                </a:lnTo>
                <a:lnTo>
                  <a:pt x="1835" y="1642"/>
                </a:lnTo>
                <a:lnTo>
                  <a:pt x="1848" y="1656"/>
                </a:lnTo>
                <a:lnTo>
                  <a:pt x="1861" y="1669"/>
                </a:lnTo>
                <a:lnTo>
                  <a:pt x="3152" y="2960"/>
                </a:lnTo>
                <a:lnTo>
                  <a:pt x="3171" y="2979"/>
                </a:lnTo>
                <a:lnTo>
                  <a:pt x="3190" y="2999"/>
                </a:lnTo>
                <a:lnTo>
                  <a:pt x="3206" y="3021"/>
                </a:lnTo>
                <a:lnTo>
                  <a:pt x="3218" y="3045"/>
                </a:lnTo>
                <a:lnTo>
                  <a:pt x="3226" y="3070"/>
                </a:lnTo>
                <a:lnTo>
                  <a:pt x="3228" y="3095"/>
                </a:lnTo>
                <a:lnTo>
                  <a:pt x="3224" y="3121"/>
                </a:lnTo>
                <a:lnTo>
                  <a:pt x="3217" y="3145"/>
                </a:lnTo>
                <a:lnTo>
                  <a:pt x="3204" y="3168"/>
                </a:lnTo>
                <a:lnTo>
                  <a:pt x="3187" y="3188"/>
                </a:lnTo>
                <a:lnTo>
                  <a:pt x="3165" y="3205"/>
                </a:lnTo>
                <a:lnTo>
                  <a:pt x="3142" y="3218"/>
                </a:lnTo>
                <a:lnTo>
                  <a:pt x="3118" y="3225"/>
                </a:lnTo>
                <a:lnTo>
                  <a:pt x="3093" y="3228"/>
                </a:lnTo>
                <a:lnTo>
                  <a:pt x="3068" y="3225"/>
                </a:lnTo>
                <a:lnTo>
                  <a:pt x="3043" y="3218"/>
                </a:lnTo>
                <a:lnTo>
                  <a:pt x="3019" y="3205"/>
                </a:lnTo>
                <a:lnTo>
                  <a:pt x="2998" y="3189"/>
                </a:lnTo>
                <a:lnTo>
                  <a:pt x="2978" y="3170"/>
                </a:lnTo>
                <a:lnTo>
                  <a:pt x="2959" y="3151"/>
                </a:lnTo>
                <a:lnTo>
                  <a:pt x="1667" y="1860"/>
                </a:lnTo>
                <a:lnTo>
                  <a:pt x="1650" y="1845"/>
                </a:lnTo>
                <a:lnTo>
                  <a:pt x="1632" y="1828"/>
                </a:lnTo>
                <a:lnTo>
                  <a:pt x="1612" y="1808"/>
                </a:lnTo>
                <a:lnTo>
                  <a:pt x="1445" y="1977"/>
                </a:lnTo>
                <a:lnTo>
                  <a:pt x="1278" y="2143"/>
                </a:lnTo>
                <a:lnTo>
                  <a:pt x="1113" y="2308"/>
                </a:lnTo>
                <a:lnTo>
                  <a:pt x="686" y="2735"/>
                </a:lnTo>
                <a:lnTo>
                  <a:pt x="258" y="3162"/>
                </a:lnTo>
                <a:lnTo>
                  <a:pt x="237" y="3181"/>
                </a:lnTo>
                <a:lnTo>
                  <a:pt x="215" y="3198"/>
                </a:lnTo>
                <a:lnTo>
                  <a:pt x="191" y="3213"/>
                </a:lnTo>
                <a:lnTo>
                  <a:pt x="166" y="3223"/>
                </a:lnTo>
                <a:lnTo>
                  <a:pt x="138" y="3228"/>
                </a:lnTo>
                <a:lnTo>
                  <a:pt x="110" y="3227"/>
                </a:lnTo>
                <a:lnTo>
                  <a:pt x="85" y="3219"/>
                </a:lnTo>
                <a:lnTo>
                  <a:pt x="62" y="3207"/>
                </a:lnTo>
                <a:lnTo>
                  <a:pt x="42" y="3189"/>
                </a:lnTo>
                <a:lnTo>
                  <a:pt x="24" y="3166"/>
                </a:lnTo>
                <a:lnTo>
                  <a:pt x="10" y="3142"/>
                </a:lnTo>
                <a:lnTo>
                  <a:pt x="3" y="3117"/>
                </a:lnTo>
                <a:lnTo>
                  <a:pt x="0" y="3092"/>
                </a:lnTo>
                <a:lnTo>
                  <a:pt x="3" y="3067"/>
                </a:lnTo>
                <a:lnTo>
                  <a:pt x="11" y="3042"/>
                </a:lnTo>
                <a:lnTo>
                  <a:pt x="24" y="3018"/>
                </a:lnTo>
                <a:lnTo>
                  <a:pt x="39" y="2998"/>
                </a:lnTo>
                <a:lnTo>
                  <a:pt x="56" y="2980"/>
                </a:lnTo>
                <a:lnTo>
                  <a:pt x="74" y="2962"/>
                </a:lnTo>
                <a:lnTo>
                  <a:pt x="1369" y="1667"/>
                </a:lnTo>
                <a:lnTo>
                  <a:pt x="1393" y="1642"/>
                </a:lnTo>
                <a:lnTo>
                  <a:pt x="1419" y="1615"/>
                </a:lnTo>
                <a:lnTo>
                  <a:pt x="1402" y="1596"/>
                </a:lnTo>
                <a:lnTo>
                  <a:pt x="1385" y="1579"/>
                </a:lnTo>
                <a:lnTo>
                  <a:pt x="1369" y="1562"/>
                </a:lnTo>
                <a:lnTo>
                  <a:pt x="719" y="913"/>
                </a:lnTo>
                <a:lnTo>
                  <a:pt x="70" y="261"/>
                </a:lnTo>
                <a:lnTo>
                  <a:pt x="49" y="236"/>
                </a:lnTo>
                <a:lnTo>
                  <a:pt x="30" y="207"/>
                </a:lnTo>
                <a:lnTo>
                  <a:pt x="15" y="177"/>
                </a:lnTo>
                <a:lnTo>
                  <a:pt x="4" y="146"/>
                </a:lnTo>
                <a:lnTo>
                  <a:pt x="1" y="123"/>
                </a:lnTo>
                <a:lnTo>
                  <a:pt x="3" y="102"/>
                </a:lnTo>
                <a:lnTo>
                  <a:pt x="9" y="83"/>
                </a:lnTo>
                <a:lnTo>
                  <a:pt x="20" y="64"/>
                </a:lnTo>
                <a:lnTo>
                  <a:pt x="33" y="48"/>
                </a:lnTo>
                <a:lnTo>
                  <a:pt x="50" y="32"/>
                </a:lnTo>
                <a:lnTo>
                  <a:pt x="69" y="20"/>
                </a:lnTo>
                <a:lnTo>
                  <a:pt x="92" y="8"/>
                </a:lnTo>
                <a:lnTo>
                  <a:pt x="116" y="2"/>
                </a:lnTo>
                <a:lnTo>
                  <a:pt x="14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6D93FAD8-B191-9DD0-7409-FBB1C1A508BA}"/>
              </a:ext>
            </a:extLst>
          </p:cNvPr>
          <p:cNvGrpSpPr/>
          <p:nvPr/>
        </p:nvGrpSpPr>
        <p:grpSpPr>
          <a:xfrm>
            <a:off x="3017326" y="5294197"/>
            <a:ext cx="248978" cy="260333"/>
            <a:chOff x="9214583" y="3584448"/>
            <a:chExt cx="248978" cy="260333"/>
          </a:xfrm>
          <a:solidFill>
            <a:schemeClr val="bg1"/>
          </a:solidFill>
        </p:grpSpPr>
        <p:cxnSp>
          <p:nvCxnSpPr>
            <p:cNvPr id="82" name="Прямая соединительная линия 81">
              <a:extLst>
                <a:ext uri="{FF2B5EF4-FFF2-40B4-BE49-F238E27FC236}">
                  <a16:creationId xmlns:a16="http://schemas.microsoft.com/office/drawing/2014/main" id="{8873DA17-17BC-DB31-C363-6FDABEA9EEAC}"/>
                </a:ext>
              </a:extLst>
            </p:cNvPr>
            <p:cNvCxnSpPr>
              <a:cxnSpLocks/>
            </p:cNvCxnSpPr>
            <p:nvPr/>
          </p:nvCxnSpPr>
          <p:spPr>
            <a:xfrm>
              <a:off x="9339072" y="3584448"/>
              <a:ext cx="0" cy="260333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4DA65386-00B2-FC4B-BE8E-C2C0D37FB0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4583" y="3710669"/>
              <a:ext cx="248978" cy="0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Овал 86">
            <a:extLst>
              <a:ext uri="{FF2B5EF4-FFF2-40B4-BE49-F238E27FC236}">
                <a16:creationId xmlns:a16="http://schemas.microsoft.com/office/drawing/2014/main" id="{BBA1C7B8-E462-F84E-8D9C-DD3153FB5D9B}"/>
              </a:ext>
            </a:extLst>
          </p:cNvPr>
          <p:cNvSpPr/>
          <p:nvPr/>
        </p:nvSpPr>
        <p:spPr>
          <a:xfrm>
            <a:off x="483390" y="2695798"/>
            <a:ext cx="296863" cy="29686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FBCE162E-6BBA-2902-A119-68E2783C6D99}"/>
              </a:ext>
            </a:extLst>
          </p:cNvPr>
          <p:cNvSpPr/>
          <p:nvPr/>
        </p:nvSpPr>
        <p:spPr>
          <a:xfrm>
            <a:off x="1192335" y="2723874"/>
            <a:ext cx="292589" cy="29258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Треугольник 88">
            <a:extLst>
              <a:ext uri="{FF2B5EF4-FFF2-40B4-BE49-F238E27FC236}">
                <a16:creationId xmlns:a16="http://schemas.microsoft.com/office/drawing/2014/main" id="{FA5CA049-A598-9A11-ECF1-D6CB21436A4D}"/>
              </a:ext>
            </a:extLst>
          </p:cNvPr>
          <p:cNvSpPr/>
          <p:nvPr/>
        </p:nvSpPr>
        <p:spPr>
          <a:xfrm rot="5400000">
            <a:off x="1874341" y="2728517"/>
            <a:ext cx="328629" cy="283301"/>
          </a:xfrm>
          <a:prstGeom prst="triangl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Freeform 337">
            <a:extLst>
              <a:ext uri="{FF2B5EF4-FFF2-40B4-BE49-F238E27FC236}">
                <a16:creationId xmlns:a16="http://schemas.microsoft.com/office/drawing/2014/main" id="{3C2C3637-3AD2-2C50-E8C7-B7E51E3C6733}"/>
              </a:ext>
            </a:extLst>
          </p:cNvPr>
          <p:cNvSpPr>
            <a:spLocks noEditPoints="1"/>
          </p:cNvSpPr>
          <p:nvPr/>
        </p:nvSpPr>
        <p:spPr bwMode="auto">
          <a:xfrm>
            <a:off x="1902130" y="3575641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5" name="Freeform 337">
            <a:extLst>
              <a:ext uri="{FF2B5EF4-FFF2-40B4-BE49-F238E27FC236}">
                <a16:creationId xmlns:a16="http://schemas.microsoft.com/office/drawing/2014/main" id="{2A2D9237-860A-929E-03AC-B15180F5B9BE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1902130" y="4432631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" name="Freeform 337">
            <a:extLst>
              <a:ext uri="{FF2B5EF4-FFF2-40B4-BE49-F238E27FC236}">
                <a16:creationId xmlns:a16="http://schemas.microsoft.com/office/drawing/2014/main" id="{9BA6B643-552A-1AF1-7519-3DE15475A69A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495296" y="4432631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7" name="Freeform 337">
            <a:extLst>
              <a:ext uri="{FF2B5EF4-FFF2-40B4-BE49-F238E27FC236}">
                <a16:creationId xmlns:a16="http://schemas.microsoft.com/office/drawing/2014/main" id="{744DC2D1-F376-83B2-385F-FB8902193D3F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495296" y="3581114"/>
            <a:ext cx="273050" cy="304800"/>
          </a:xfrm>
          <a:custGeom>
            <a:avLst/>
            <a:gdLst>
              <a:gd name="T0" fmla="*/ 1760 w 3099"/>
              <a:gd name="T1" fmla="*/ 1621 h 3455"/>
              <a:gd name="T2" fmla="*/ 1797 w 3099"/>
              <a:gd name="T3" fmla="*/ 1667 h 3455"/>
              <a:gd name="T4" fmla="*/ 1814 w 3099"/>
              <a:gd name="T5" fmla="*/ 1709 h 3455"/>
              <a:gd name="T6" fmla="*/ 1809 w 3099"/>
              <a:gd name="T7" fmla="*/ 1751 h 3455"/>
              <a:gd name="T8" fmla="*/ 1782 w 3099"/>
              <a:gd name="T9" fmla="*/ 1795 h 3455"/>
              <a:gd name="T10" fmla="*/ 375 w 3099"/>
              <a:gd name="T11" fmla="*/ 3235 h 3455"/>
              <a:gd name="T12" fmla="*/ 1339 w 3099"/>
              <a:gd name="T13" fmla="*/ 3234 h 3455"/>
              <a:gd name="T14" fmla="*/ 1351 w 3099"/>
              <a:gd name="T15" fmla="*/ 3228 h 3455"/>
              <a:gd name="T16" fmla="*/ 2760 w 3099"/>
              <a:gd name="T17" fmla="*/ 1806 h 3455"/>
              <a:gd name="T18" fmla="*/ 2676 w 3099"/>
              <a:gd name="T19" fmla="*/ 1565 h 3455"/>
              <a:gd name="T20" fmla="*/ 1355 w 3099"/>
              <a:gd name="T21" fmla="*/ 228 h 3455"/>
              <a:gd name="T22" fmla="*/ 1342 w 3099"/>
              <a:gd name="T23" fmla="*/ 222 h 3455"/>
              <a:gd name="T24" fmla="*/ 503 w 3099"/>
              <a:gd name="T25" fmla="*/ 220 h 3455"/>
              <a:gd name="T26" fmla="*/ 1362 w 3099"/>
              <a:gd name="T27" fmla="*/ 0 h 3455"/>
              <a:gd name="T28" fmla="*/ 1430 w 3099"/>
              <a:gd name="T29" fmla="*/ 9 h 3455"/>
              <a:gd name="T30" fmla="*/ 1488 w 3099"/>
              <a:gd name="T31" fmla="*/ 39 h 3455"/>
              <a:gd name="T32" fmla="*/ 2111 w 3099"/>
              <a:gd name="T33" fmla="*/ 668 h 3455"/>
              <a:gd name="T34" fmla="*/ 3056 w 3099"/>
              <a:gd name="T35" fmla="*/ 1624 h 3455"/>
              <a:gd name="T36" fmla="*/ 3086 w 3099"/>
              <a:gd name="T37" fmla="*/ 1666 h 3455"/>
              <a:gd name="T38" fmla="*/ 3099 w 3099"/>
              <a:gd name="T39" fmla="*/ 1714 h 3455"/>
              <a:gd name="T40" fmla="*/ 3095 w 3099"/>
              <a:gd name="T41" fmla="*/ 1764 h 3455"/>
              <a:gd name="T42" fmla="*/ 3074 w 3099"/>
              <a:gd name="T43" fmla="*/ 1810 h 3455"/>
              <a:gd name="T44" fmla="*/ 2903 w 3099"/>
              <a:gd name="T45" fmla="*/ 1986 h 3455"/>
              <a:gd name="T46" fmla="*/ 1493 w 3099"/>
              <a:gd name="T47" fmla="*/ 3410 h 3455"/>
              <a:gd name="T48" fmla="*/ 1458 w 3099"/>
              <a:gd name="T49" fmla="*/ 3434 h 3455"/>
              <a:gd name="T50" fmla="*/ 1416 w 3099"/>
              <a:gd name="T51" fmla="*/ 3449 h 3455"/>
              <a:gd name="T52" fmla="*/ 1376 w 3099"/>
              <a:gd name="T53" fmla="*/ 3454 h 3455"/>
              <a:gd name="T54" fmla="*/ 330 w 3099"/>
              <a:gd name="T55" fmla="*/ 3455 h 3455"/>
              <a:gd name="T56" fmla="*/ 105 w 3099"/>
              <a:gd name="T57" fmla="*/ 3454 h 3455"/>
              <a:gd name="T58" fmla="*/ 62 w 3099"/>
              <a:gd name="T59" fmla="*/ 3443 h 3455"/>
              <a:gd name="T60" fmla="*/ 26 w 3099"/>
              <a:gd name="T61" fmla="*/ 3417 h 3455"/>
              <a:gd name="T62" fmla="*/ 4 w 3099"/>
              <a:gd name="T63" fmla="*/ 3380 h 3455"/>
              <a:gd name="T64" fmla="*/ 0 w 3099"/>
              <a:gd name="T65" fmla="*/ 3336 h 3455"/>
              <a:gd name="T66" fmla="*/ 16 w 3099"/>
              <a:gd name="T67" fmla="*/ 3294 h 3455"/>
              <a:gd name="T68" fmla="*/ 47 w 3099"/>
              <a:gd name="T69" fmla="*/ 3257 h 3455"/>
              <a:gd name="T70" fmla="*/ 1552 w 3099"/>
              <a:gd name="T71" fmla="*/ 1734 h 3455"/>
              <a:gd name="T72" fmla="*/ 1485 w 3099"/>
              <a:gd name="T73" fmla="*/ 1660 h 3455"/>
              <a:gd name="T74" fmla="*/ 1289 w 3099"/>
              <a:gd name="T75" fmla="*/ 1458 h 3455"/>
              <a:gd name="T76" fmla="*/ 29 w 3099"/>
              <a:gd name="T77" fmla="*/ 191 h 3455"/>
              <a:gd name="T78" fmla="*/ 7 w 3099"/>
              <a:gd name="T79" fmla="*/ 136 h 3455"/>
              <a:gd name="T80" fmla="*/ 7 w 3099"/>
              <a:gd name="T81" fmla="*/ 72 h 3455"/>
              <a:gd name="T82" fmla="*/ 21 w 3099"/>
              <a:gd name="T83" fmla="*/ 43 h 3455"/>
              <a:gd name="T84" fmla="*/ 43 w 3099"/>
              <a:gd name="T85" fmla="*/ 22 h 3455"/>
              <a:gd name="T86" fmla="*/ 63 w 3099"/>
              <a:gd name="T87" fmla="*/ 11 h 3455"/>
              <a:gd name="T88" fmla="*/ 90 w 3099"/>
              <a:gd name="T89" fmla="*/ 2 h 3455"/>
              <a:gd name="T90" fmla="*/ 133 w 3099"/>
              <a:gd name="T91" fmla="*/ 0 h 3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099" h="3455">
                <a:moveTo>
                  <a:pt x="374" y="220"/>
                </a:moveTo>
                <a:lnTo>
                  <a:pt x="1760" y="1621"/>
                </a:lnTo>
                <a:lnTo>
                  <a:pt x="1782" y="1644"/>
                </a:lnTo>
                <a:lnTo>
                  <a:pt x="1797" y="1667"/>
                </a:lnTo>
                <a:lnTo>
                  <a:pt x="1809" y="1688"/>
                </a:lnTo>
                <a:lnTo>
                  <a:pt x="1814" y="1709"/>
                </a:lnTo>
                <a:lnTo>
                  <a:pt x="1814" y="1730"/>
                </a:lnTo>
                <a:lnTo>
                  <a:pt x="1809" y="1751"/>
                </a:lnTo>
                <a:lnTo>
                  <a:pt x="1798" y="1772"/>
                </a:lnTo>
                <a:lnTo>
                  <a:pt x="1782" y="1795"/>
                </a:lnTo>
                <a:lnTo>
                  <a:pt x="1761" y="1818"/>
                </a:lnTo>
                <a:lnTo>
                  <a:pt x="375" y="3235"/>
                </a:lnTo>
                <a:lnTo>
                  <a:pt x="437" y="3235"/>
                </a:lnTo>
                <a:lnTo>
                  <a:pt x="1339" y="3234"/>
                </a:lnTo>
                <a:lnTo>
                  <a:pt x="1344" y="3232"/>
                </a:lnTo>
                <a:lnTo>
                  <a:pt x="1351" y="3228"/>
                </a:lnTo>
                <a:lnTo>
                  <a:pt x="1359" y="3223"/>
                </a:lnTo>
                <a:lnTo>
                  <a:pt x="2760" y="1806"/>
                </a:lnTo>
                <a:lnTo>
                  <a:pt x="2838" y="1727"/>
                </a:lnTo>
                <a:lnTo>
                  <a:pt x="2676" y="1565"/>
                </a:lnTo>
                <a:lnTo>
                  <a:pt x="2016" y="897"/>
                </a:lnTo>
                <a:lnTo>
                  <a:pt x="1355" y="228"/>
                </a:lnTo>
                <a:lnTo>
                  <a:pt x="1350" y="225"/>
                </a:lnTo>
                <a:lnTo>
                  <a:pt x="1342" y="222"/>
                </a:lnTo>
                <a:lnTo>
                  <a:pt x="1334" y="221"/>
                </a:lnTo>
                <a:lnTo>
                  <a:pt x="503" y="220"/>
                </a:lnTo>
                <a:lnTo>
                  <a:pt x="374" y="220"/>
                </a:lnTo>
                <a:close/>
                <a:moveTo>
                  <a:pt x="1362" y="0"/>
                </a:moveTo>
                <a:lnTo>
                  <a:pt x="1397" y="2"/>
                </a:lnTo>
                <a:lnTo>
                  <a:pt x="1430" y="9"/>
                </a:lnTo>
                <a:lnTo>
                  <a:pt x="1460" y="22"/>
                </a:lnTo>
                <a:lnTo>
                  <a:pt x="1488" y="39"/>
                </a:lnTo>
                <a:lnTo>
                  <a:pt x="1514" y="62"/>
                </a:lnTo>
                <a:lnTo>
                  <a:pt x="2111" y="668"/>
                </a:lnTo>
                <a:lnTo>
                  <a:pt x="2710" y="1274"/>
                </a:lnTo>
                <a:lnTo>
                  <a:pt x="3056" y="1624"/>
                </a:lnTo>
                <a:lnTo>
                  <a:pt x="3073" y="1644"/>
                </a:lnTo>
                <a:lnTo>
                  <a:pt x="3086" y="1666"/>
                </a:lnTo>
                <a:lnTo>
                  <a:pt x="3095" y="1690"/>
                </a:lnTo>
                <a:lnTo>
                  <a:pt x="3099" y="1714"/>
                </a:lnTo>
                <a:lnTo>
                  <a:pt x="3099" y="1740"/>
                </a:lnTo>
                <a:lnTo>
                  <a:pt x="3095" y="1764"/>
                </a:lnTo>
                <a:lnTo>
                  <a:pt x="3086" y="1788"/>
                </a:lnTo>
                <a:lnTo>
                  <a:pt x="3074" y="1810"/>
                </a:lnTo>
                <a:lnTo>
                  <a:pt x="3057" y="1830"/>
                </a:lnTo>
                <a:lnTo>
                  <a:pt x="2903" y="1986"/>
                </a:lnTo>
                <a:lnTo>
                  <a:pt x="2199" y="2698"/>
                </a:lnTo>
                <a:lnTo>
                  <a:pt x="1493" y="3410"/>
                </a:lnTo>
                <a:lnTo>
                  <a:pt x="1476" y="3424"/>
                </a:lnTo>
                <a:lnTo>
                  <a:pt x="1458" y="3434"/>
                </a:lnTo>
                <a:lnTo>
                  <a:pt x="1437" y="3442"/>
                </a:lnTo>
                <a:lnTo>
                  <a:pt x="1416" y="3449"/>
                </a:lnTo>
                <a:lnTo>
                  <a:pt x="1396" y="3452"/>
                </a:lnTo>
                <a:lnTo>
                  <a:pt x="1376" y="3454"/>
                </a:lnTo>
                <a:lnTo>
                  <a:pt x="654" y="3455"/>
                </a:lnTo>
                <a:lnTo>
                  <a:pt x="330" y="3455"/>
                </a:lnTo>
                <a:lnTo>
                  <a:pt x="126" y="3455"/>
                </a:lnTo>
                <a:lnTo>
                  <a:pt x="105" y="3454"/>
                </a:lnTo>
                <a:lnTo>
                  <a:pt x="85" y="3451"/>
                </a:lnTo>
                <a:lnTo>
                  <a:pt x="62" y="3443"/>
                </a:lnTo>
                <a:lnTo>
                  <a:pt x="42" y="3432"/>
                </a:lnTo>
                <a:lnTo>
                  <a:pt x="26" y="3417"/>
                </a:lnTo>
                <a:lnTo>
                  <a:pt x="13" y="3399"/>
                </a:lnTo>
                <a:lnTo>
                  <a:pt x="4" y="3380"/>
                </a:lnTo>
                <a:lnTo>
                  <a:pt x="0" y="3358"/>
                </a:lnTo>
                <a:lnTo>
                  <a:pt x="0" y="3336"/>
                </a:lnTo>
                <a:lnTo>
                  <a:pt x="5" y="3315"/>
                </a:lnTo>
                <a:lnTo>
                  <a:pt x="16" y="3294"/>
                </a:lnTo>
                <a:lnTo>
                  <a:pt x="29" y="3275"/>
                </a:lnTo>
                <a:lnTo>
                  <a:pt x="47" y="3257"/>
                </a:lnTo>
                <a:lnTo>
                  <a:pt x="429" y="2871"/>
                </a:lnTo>
                <a:lnTo>
                  <a:pt x="1552" y="1734"/>
                </a:lnTo>
                <a:lnTo>
                  <a:pt x="1554" y="1732"/>
                </a:lnTo>
                <a:lnTo>
                  <a:pt x="1485" y="1660"/>
                </a:lnTo>
                <a:lnTo>
                  <a:pt x="1386" y="1557"/>
                </a:lnTo>
                <a:lnTo>
                  <a:pt x="1289" y="1458"/>
                </a:lnTo>
                <a:lnTo>
                  <a:pt x="48" y="214"/>
                </a:lnTo>
                <a:lnTo>
                  <a:pt x="29" y="191"/>
                </a:lnTo>
                <a:lnTo>
                  <a:pt x="14" y="164"/>
                </a:lnTo>
                <a:lnTo>
                  <a:pt x="7" y="136"/>
                </a:lnTo>
                <a:lnTo>
                  <a:pt x="4" y="106"/>
                </a:lnTo>
                <a:lnTo>
                  <a:pt x="7" y="72"/>
                </a:lnTo>
                <a:lnTo>
                  <a:pt x="12" y="57"/>
                </a:lnTo>
                <a:lnTo>
                  <a:pt x="21" y="43"/>
                </a:lnTo>
                <a:lnTo>
                  <a:pt x="32" y="31"/>
                </a:lnTo>
                <a:lnTo>
                  <a:pt x="43" y="22"/>
                </a:lnTo>
                <a:lnTo>
                  <a:pt x="55" y="16"/>
                </a:lnTo>
                <a:lnTo>
                  <a:pt x="63" y="11"/>
                </a:lnTo>
                <a:lnTo>
                  <a:pt x="68" y="8"/>
                </a:lnTo>
                <a:lnTo>
                  <a:pt x="90" y="2"/>
                </a:lnTo>
                <a:lnTo>
                  <a:pt x="112" y="0"/>
                </a:lnTo>
                <a:lnTo>
                  <a:pt x="133" y="0"/>
                </a:lnTo>
                <a:lnTo>
                  <a:pt x="136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8" name="Freeform 310">
            <a:extLst>
              <a:ext uri="{FF2B5EF4-FFF2-40B4-BE49-F238E27FC236}">
                <a16:creationId xmlns:a16="http://schemas.microsoft.com/office/drawing/2014/main" id="{2DBE2893-C8C8-F86B-38F7-E871D05099D9}"/>
              </a:ext>
            </a:extLst>
          </p:cNvPr>
          <p:cNvSpPr>
            <a:spLocks/>
          </p:cNvSpPr>
          <p:nvPr/>
        </p:nvSpPr>
        <p:spPr bwMode="auto">
          <a:xfrm>
            <a:off x="1048249" y="3983825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" name="Freeform 316">
            <a:extLst>
              <a:ext uri="{FF2B5EF4-FFF2-40B4-BE49-F238E27FC236}">
                <a16:creationId xmlns:a16="http://schemas.microsoft.com/office/drawing/2014/main" id="{1B4C96F7-E2CC-A07B-41D0-4CD7B2943822}"/>
              </a:ext>
            </a:extLst>
          </p:cNvPr>
          <p:cNvSpPr>
            <a:spLocks/>
          </p:cNvSpPr>
          <p:nvPr/>
        </p:nvSpPr>
        <p:spPr bwMode="auto">
          <a:xfrm>
            <a:off x="1475518" y="3570749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0" name="Freeform 310">
            <a:extLst>
              <a:ext uri="{FF2B5EF4-FFF2-40B4-BE49-F238E27FC236}">
                <a16:creationId xmlns:a16="http://schemas.microsoft.com/office/drawing/2014/main" id="{3A6ED5AF-2B64-211E-E1D4-8F63B4868A75}"/>
              </a:ext>
            </a:extLst>
          </p:cNvPr>
          <p:cNvSpPr>
            <a:spLocks/>
          </p:cNvSpPr>
          <p:nvPr/>
        </p:nvSpPr>
        <p:spPr bwMode="auto">
          <a:xfrm rot="5400000">
            <a:off x="1495902" y="3153267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1" name="Freeform 310">
            <a:extLst>
              <a:ext uri="{FF2B5EF4-FFF2-40B4-BE49-F238E27FC236}">
                <a16:creationId xmlns:a16="http://schemas.microsoft.com/office/drawing/2014/main" id="{23EBF7B3-1A87-A31B-86F3-18C1E8A6543D}"/>
              </a:ext>
            </a:extLst>
          </p:cNvPr>
          <p:cNvSpPr>
            <a:spLocks/>
          </p:cNvSpPr>
          <p:nvPr/>
        </p:nvSpPr>
        <p:spPr bwMode="auto">
          <a:xfrm rot="10800000">
            <a:off x="1471415" y="3983825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" name="Freeform 310">
            <a:extLst>
              <a:ext uri="{FF2B5EF4-FFF2-40B4-BE49-F238E27FC236}">
                <a16:creationId xmlns:a16="http://schemas.microsoft.com/office/drawing/2014/main" id="{EAEBBB7C-D439-3AB8-C776-7FEC7BAC83B2}"/>
              </a:ext>
            </a:extLst>
          </p:cNvPr>
          <p:cNvSpPr>
            <a:spLocks/>
          </p:cNvSpPr>
          <p:nvPr/>
        </p:nvSpPr>
        <p:spPr bwMode="auto">
          <a:xfrm rot="16200000">
            <a:off x="1023763" y="3152305"/>
            <a:ext cx="150813" cy="384175"/>
          </a:xfrm>
          <a:custGeom>
            <a:avLst/>
            <a:gdLst>
              <a:gd name="T0" fmla="*/ 680 w 1326"/>
              <a:gd name="T1" fmla="*/ 4 h 3382"/>
              <a:gd name="T2" fmla="*/ 709 w 1326"/>
              <a:gd name="T3" fmla="*/ 28 h 3382"/>
              <a:gd name="T4" fmla="*/ 938 w 1326"/>
              <a:gd name="T5" fmla="*/ 370 h 3382"/>
              <a:gd name="T6" fmla="*/ 1303 w 1326"/>
              <a:gd name="T7" fmla="*/ 924 h 3382"/>
              <a:gd name="T8" fmla="*/ 1323 w 1326"/>
              <a:gd name="T9" fmla="*/ 958 h 3382"/>
              <a:gd name="T10" fmla="*/ 1326 w 1326"/>
              <a:gd name="T11" fmla="*/ 989 h 3382"/>
              <a:gd name="T12" fmla="*/ 1314 w 1326"/>
              <a:gd name="T13" fmla="*/ 1014 h 3382"/>
              <a:gd name="T14" fmla="*/ 1288 w 1326"/>
              <a:gd name="T15" fmla="*/ 1032 h 3382"/>
              <a:gd name="T16" fmla="*/ 1260 w 1326"/>
              <a:gd name="T17" fmla="*/ 1034 h 3382"/>
              <a:gd name="T18" fmla="*/ 1233 w 1326"/>
              <a:gd name="T19" fmla="*/ 1019 h 3382"/>
              <a:gd name="T20" fmla="*/ 1135 w 1326"/>
              <a:gd name="T21" fmla="*/ 875 h 3382"/>
              <a:gd name="T22" fmla="*/ 748 w 1326"/>
              <a:gd name="T23" fmla="*/ 288 h 3382"/>
              <a:gd name="T24" fmla="*/ 732 w 1326"/>
              <a:gd name="T25" fmla="*/ 269 h 3382"/>
              <a:gd name="T26" fmla="*/ 721 w 1326"/>
              <a:gd name="T27" fmla="*/ 300 h 3382"/>
              <a:gd name="T28" fmla="*/ 721 w 1326"/>
              <a:gd name="T29" fmla="*/ 3311 h 3382"/>
              <a:gd name="T30" fmla="*/ 715 w 1326"/>
              <a:gd name="T31" fmla="*/ 3347 h 3382"/>
              <a:gd name="T32" fmla="*/ 701 w 1326"/>
              <a:gd name="T33" fmla="*/ 3369 h 3382"/>
              <a:gd name="T34" fmla="*/ 677 w 1326"/>
              <a:gd name="T35" fmla="*/ 3381 h 3382"/>
              <a:gd name="T36" fmla="*/ 646 w 1326"/>
              <a:gd name="T37" fmla="*/ 3380 h 3382"/>
              <a:gd name="T38" fmla="*/ 623 w 1326"/>
              <a:gd name="T39" fmla="*/ 3367 h 3382"/>
              <a:gd name="T40" fmla="*/ 610 w 1326"/>
              <a:gd name="T41" fmla="*/ 3344 h 3382"/>
              <a:gd name="T42" fmla="*/ 605 w 1326"/>
              <a:gd name="T43" fmla="*/ 3310 h 3382"/>
              <a:gd name="T44" fmla="*/ 606 w 1326"/>
              <a:gd name="T45" fmla="*/ 304 h 3382"/>
              <a:gd name="T46" fmla="*/ 598 w 1326"/>
              <a:gd name="T47" fmla="*/ 258 h 3382"/>
              <a:gd name="T48" fmla="*/ 119 w 1326"/>
              <a:gd name="T49" fmla="*/ 985 h 3382"/>
              <a:gd name="T50" fmla="*/ 98 w 1326"/>
              <a:gd name="T51" fmla="*/ 1014 h 3382"/>
              <a:gd name="T52" fmla="*/ 70 w 1326"/>
              <a:gd name="T53" fmla="*/ 1033 h 3382"/>
              <a:gd name="T54" fmla="*/ 38 w 1326"/>
              <a:gd name="T55" fmla="*/ 1033 h 3382"/>
              <a:gd name="T56" fmla="*/ 10 w 1326"/>
              <a:gd name="T57" fmla="*/ 1013 h 3382"/>
              <a:gd name="T58" fmla="*/ 0 w 1326"/>
              <a:gd name="T59" fmla="*/ 985 h 3382"/>
              <a:gd name="T60" fmla="*/ 5 w 1326"/>
              <a:gd name="T61" fmla="*/ 952 h 3382"/>
              <a:gd name="T62" fmla="*/ 18 w 1326"/>
              <a:gd name="T63" fmla="*/ 930 h 3382"/>
              <a:gd name="T64" fmla="*/ 615 w 1326"/>
              <a:gd name="T65" fmla="*/ 27 h 3382"/>
              <a:gd name="T66" fmla="*/ 637 w 1326"/>
              <a:gd name="T67" fmla="*/ 7 h 3382"/>
              <a:gd name="T68" fmla="*/ 664 w 1326"/>
              <a:gd name="T69" fmla="*/ 0 h 3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26" h="3382">
                <a:moveTo>
                  <a:pt x="664" y="0"/>
                </a:moveTo>
                <a:lnTo>
                  <a:pt x="680" y="4"/>
                </a:lnTo>
                <a:lnTo>
                  <a:pt x="696" y="13"/>
                </a:lnTo>
                <a:lnTo>
                  <a:pt x="709" y="28"/>
                </a:lnTo>
                <a:lnTo>
                  <a:pt x="722" y="42"/>
                </a:lnTo>
                <a:lnTo>
                  <a:pt x="938" y="370"/>
                </a:lnTo>
                <a:lnTo>
                  <a:pt x="1154" y="699"/>
                </a:lnTo>
                <a:lnTo>
                  <a:pt x="1303" y="924"/>
                </a:lnTo>
                <a:lnTo>
                  <a:pt x="1315" y="943"/>
                </a:lnTo>
                <a:lnTo>
                  <a:pt x="1323" y="958"/>
                </a:lnTo>
                <a:lnTo>
                  <a:pt x="1326" y="974"/>
                </a:lnTo>
                <a:lnTo>
                  <a:pt x="1326" y="989"/>
                </a:lnTo>
                <a:lnTo>
                  <a:pt x="1321" y="1002"/>
                </a:lnTo>
                <a:lnTo>
                  <a:pt x="1314" y="1014"/>
                </a:lnTo>
                <a:lnTo>
                  <a:pt x="1303" y="1024"/>
                </a:lnTo>
                <a:lnTo>
                  <a:pt x="1288" y="1032"/>
                </a:lnTo>
                <a:lnTo>
                  <a:pt x="1274" y="1035"/>
                </a:lnTo>
                <a:lnTo>
                  <a:pt x="1260" y="1034"/>
                </a:lnTo>
                <a:lnTo>
                  <a:pt x="1246" y="1028"/>
                </a:lnTo>
                <a:lnTo>
                  <a:pt x="1233" y="1019"/>
                </a:lnTo>
                <a:lnTo>
                  <a:pt x="1221" y="1005"/>
                </a:lnTo>
                <a:lnTo>
                  <a:pt x="1135" y="875"/>
                </a:lnTo>
                <a:lnTo>
                  <a:pt x="1048" y="744"/>
                </a:lnTo>
                <a:lnTo>
                  <a:pt x="748" y="288"/>
                </a:lnTo>
                <a:lnTo>
                  <a:pt x="741" y="279"/>
                </a:lnTo>
                <a:lnTo>
                  <a:pt x="732" y="269"/>
                </a:lnTo>
                <a:lnTo>
                  <a:pt x="721" y="259"/>
                </a:lnTo>
                <a:lnTo>
                  <a:pt x="721" y="300"/>
                </a:lnTo>
                <a:lnTo>
                  <a:pt x="721" y="3289"/>
                </a:lnTo>
                <a:lnTo>
                  <a:pt x="721" y="3311"/>
                </a:lnTo>
                <a:lnTo>
                  <a:pt x="720" y="3333"/>
                </a:lnTo>
                <a:lnTo>
                  <a:pt x="715" y="3347"/>
                </a:lnTo>
                <a:lnTo>
                  <a:pt x="709" y="3360"/>
                </a:lnTo>
                <a:lnTo>
                  <a:pt x="701" y="3369"/>
                </a:lnTo>
                <a:lnTo>
                  <a:pt x="690" y="3377"/>
                </a:lnTo>
                <a:lnTo>
                  <a:pt x="677" y="3381"/>
                </a:lnTo>
                <a:lnTo>
                  <a:pt x="662" y="3382"/>
                </a:lnTo>
                <a:lnTo>
                  <a:pt x="646" y="3380"/>
                </a:lnTo>
                <a:lnTo>
                  <a:pt x="634" y="3376"/>
                </a:lnTo>
                <a:lnTo>
                  <a:pt x="623" y="3367"/>
                </a:lnTo>
                <a:lnTo>
                  <a:pt x="615" y="3357"/>
                </a:lnTo>
                <a:lnTo>
                  <a:pt x="610" y="3344"/>
                </a:lnTo>
                <a:lnTo>
                  <a:pt x="606" y="3330"/>
                </a:lnTo>
                <a:lnTo>
                  <a:pt x="605" y="3310"/>
                </a:lnTo>
                <a:lnTo>
                  <a:pt x="606" y="3290"/>
                </a:lnTo>
                <a:lnTo>
                  <a:pt x="606" y="304"/>
                </a:lnTo>
                <a:lnTo>
                  <a:pt x="606" y="260"/>
                </a:lnTo>
                <a:lnTo>
                  <a:pt x="598" y="258"/>
                </a:lnTo>
                <a:lnTo>
                  <a:pt x="525" y="368"/>
                </a:lnTo>
                <a:lnTo>
                  <a:pt x="119" y="985"/>
                </a:lnTo>
                <a:lnTo>
                  <a:pt x="109" y="999"/>
                </a:lnTo>
                <a:lnTo>
                  <a:pt x="98" y="1014"/>
                </a:lnTo>
                <a:lnTo>
                  <a:pt x="85" y="1026"/>
                </a:lnTo>
                <a:lnTo>
                  <a:pt x="70" y="1033"/>
                </a:lnTo>
                <a:lnTo>
                  <a:pt x="55" y="1035"/>
                </a:lnTo>
                <a:lnTo>
                  <a:pt x="38" y="1033"/>
                </a:lnTo>
                <a:lnTo>
                  <a:pt x="24" y="1024"/>
                </a:lnTo>
                <a:lnTo>
                  <a:pt x="10" y="1013"/>
                </a:lnTo>
                <a:lnTo>
                  <a:pt x="3" y="999"/>
                </a:lnTo>
                <a:lnTo>
                  <a:pt x="0" y="985"/>
                </a:lnTo>
                <a:lnTo>
                  <a:pt x="1" y="969"/>
                </a:lnTo>
                <a:lnTo>
                  <a:pt x="5" y="952"/>
                </a:lnTo>
                <a:lnTo>
                  <a:pt x="11" y="942"/>
                </a:lnTo>
                <a:lnTo>
                  <a:pt x="18" y="930"/>
                </a:lnTo>
                <a:lnTo>
                  <a:pt x="606" y="39"/>
                </a:lnTo>
                <a:lnTo>
                  <a:pt x="615" y="27"/>
                </a:lnTo>
                <a:lnTo>
                  <a:pt x="626" y="15"/>
                </a:lnTo>
                <a:lnTo>
                  <a:pt x="637" y="7"/>
                </a:lnTo>
                <a:lnTo>
                  <a:pt x="650" y="1"/>
                </a:lnTo>
                <a:lnTo>
                  <a:pt x="66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" name="Freeform 316">
            <a:extLst>
              <a:ext uri="{FF2B5EF4-FFF2-40B4-BE49-F238E27FC236}">
                <a16:creationId xmlns:a16="http://schemas.microsoft.com/office/drawing/2014/main" id="{E2520BB8-4308-E375-D385-BEE1881694D1}"/>
              </a:ext>
            </a:extLst>
          </p:cNvPr>
          <p:cNvSpPr>
            <a:spLocks/>
          </p:cNvSpPr>
          <p:nvPr/>
        </p:nvSpPr>
        <p:spPr bwMode="auto">
          <a:xfrm rot="5400000">
            <a:off x="1495363" y="4436600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" name="Freeform 316">
            <a:extLst>
              <a:ext uri="{FF2B5EF4-FFF2-40B4-BE49-F238E27FC236}">
                <a16:creationId xmlns:a16="http://schemas.microsoft.com/office/drawing/2014/main" id="{0435FE46-9951-F10C-0817-CD7296275A3D}"/>
              </a:ext>
            </a:extLst>
          </p:cNvPr>
          <p:cNvSpPr>
            <a:spLocks/>
          </p:cNvSpPr>
          <p:nvPr/>
        </p:nvSpPr>
        <p:spPr bwMode="auto">
          <a:xfrm rot="16200000">
            <a:off x="1029064" y="4436600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" name="Freeform 316">
            <a:extLst>
              <a:ext uri="{FF2B5EF4-FFF2-40B4-BE49-F238E27FC236}">
                <a16:creationId xmlns:a16="http://schemas.microsoft.com/office/drawing/2014/main" id="{8960C913-6639-26E3-E33C-7B1C3284739A}"/>
              </a:ext>
            </a:extLst>
          </p:cNvPr>
          <p:cNvSpPr>
            <a:spLocks/>
          </p:cNvSpPr>
          <p:nvPr/>
        </p:nvSpPr>
        <p:spPr bwMode="auto">
          <a:xfrm rot="10800000">
            <a:off x="1048907" y="3581114"/>
            <a:ext cx="146050" cy="296863"/>
          </a:xfrm>
          <a:custGeom>
            <a:avLst/>
            <a:gdLst>
              <a:gd name="T0" fmla="*/ 102 w 1652"/>
              <a:gd name="T1" fmla="*/ 0 h 3372"/>
              <a:gd name="T2" fmla="*/ 121 w 1652"/>
              <a:gd name="T3" fmla="*/ 4 h 3372"/>
              <a:gd name="T4" fmla="*/ 139 w 1652"/>
              <a:gd name="T5" fmla="*/ 13 h 3372"/>
              <a:gd name="T6" fmla="*/ 156 w 1652"/>
              <a:gd name="T7" fmla="*/ 25 h 3372"/>
              <a:gd name="T8" fmla="*/ 201 w 1652"/>
              <a:gd name="T9" fmla="*/ 68 h 3372"/>
              <a:gd name="T10" fmla="*/ 246 w 1652"/>
              <a:gd name="T11" fmla="*/ 112 h 3372"/>
              <a:gd name="T12" fmla="*/ 1521 w 1652"/>
              <a:gd name="T13" fmla="*/ 1388 h 3372"/>
              <a:gd name="T14" fmla="*/ 1555 w 1652"/>
              <a:gd name="T15" fmla="*/ 1425 h 3372"/>
              <a:gd name="T16" fmla="*/ 1584 w 1652"/>
              <a:gd name="T17" fmla="*/ 1465 h 3372"/>
              <a:gd name="T18" fmla="*/ 1607 w 1652"/>
              <a:gd name="T19" fmla="*/ 1506 h 3372"/>
              <a:gd name="T20" fmla="*/ 1626 w 1652"/>
              <a:gd name="T21" fmla="*/ 1549 h 3372"/>
              <a:gd name="T22" fmla="*/ 1640 w 1652"/>
              <a:gd name="T23" fmla="*/ 1593 h 3372"/>
              <a:gd name="T24" fmla="*/ 1648 w 1652"/>
              <a:gd name="T25" fmla="*/ 1637 h 3372"/>
              <a:gd name="T26" fmla="*/ 1652 w 1652"/>
              <a:gd name="T27" fmla="*/ 1682 h 3372"/>
              <a:gd name="T28" fmla="*/ 1650 w 1652"/>
              <a:gd name="T29" fmla="*/ 1727 h 3372"/>
              <a:gd name="T30" fmla="*/ 1643 w 1652"/>
              <a:gd name="T31" fmla="*/ 1771 h 3372"/>
              <a:gd name="T32" fmla="*/ 1629 w 1652"/>
              <a:gd name="T33" fmla="*/ 1816 h 3372"/>
              <a:gd name="T34" fmla="*/ 1612 w 1652"/>
              <a:gd name="T35" fmla="*/ 1859 h 3372"/>
              <a:gd name="T36" fmla="*/ 1589 w 1652"/>
              <a:gd name="T37" fmla="*/ 1901 h 3372"/>
              <a:gd name="T38" fmla="*/ 1567 w 1652"/>
              <a:gd name="T39" fmla="*/ 1931 h 3372"/>
              <a:gd name="T40" fmla="*/ 1543 w 1652"/>
              <a:gd name="T41" fmla="*/ 1960 h 3372"/>
              <a:gd name="T42" fmla="*/ 1517 w 1652"/>
              <a:gd name="T43" fmla="*/ 1988 h 3372"/>
              <a:gd name="T44" fmla="*/ 177 w 1652"/>
              <a:gd name="T45" fmla="*/ 3328 h 3372"/>
              <a:gd name="T46" fmla="*/ 159 w 1652"/>
              <a:gd name="T47" fmla="*/ 3344 h 3372"/>
              <a:gd name="T48" fmla="*/ 140 w 1652"/>
              <a:gd name="T49" fmla="*/ 3358 h 3372"/>
              <a:gd name="T50" fmla="*/ 120 w 1652"/>
              <a:gd name="T51" fmla="*/ 3372 h 3372"/>
              <a:gd name="T52" fmla="*/ 68 w 1652"/>
              <a:gd name="T53" fmla="*/ 3372 h 3372"/>
              <a:gd name="T54" fmla="*/ 50 w 1652"/>
              <a:gd name="T55" fmla="*/ 3362 h 3372"/>
              <a:gd name="T56" fmla="*/ 33 w 1652"/>
              <a:gd name="T57" fmla="*/ 3350 h 3372"/>
              <a:gd name="T58" fmla="*/ 20 w 1652"/>
              <a:gd name="T59" fmla="*/ 3337 h 3372"/>
              <a:gd name="T60" fmla="*/ 9 w 1652"/>
              <a:gd name="T61" fmla="*/ 3322 h 3372"/>
              <a:gd name="T62" fmla="*/ 3 w 1652"/>
              <a:gd name="T63" fmla="*/ 3305 h 3372"/>
              <a:gd name="T64" fmla="*/ 1 w 1652"/>
              <a:gd name="T65" fmla="*/ 3285 h 3372"/>
              <a:gd name="T66" fmla="*/ 3 w 1652"/>
              <a:gd name="T67" fmla="*/ 3264 h 3372"/>
              <a:gd name="T68" fmla="*/ 11 w 1652"/>
              <a:gd name="T69" fmla="*/ 3240 h 3372"/>
              <a:gd name="T70" fmla="*/ 25 w 1652"/>
              <a:gd name="T71" fmla="*/ 3218 h 3372"/>
              <a:gd name="T72" fmla="*/ 42 w 1652"/>
              <a:gd name="T73" fmla="*/ 3198 h 3372"/>
              <a:gd name="T74" fmla="*/ 588 w 1652"/>
              <a:gd name="T75" fmla="*/ 2651 h 3372"/>
              <a:gd name="T76" fmla="*/ 1135 w 1652"/>
              <a:gd name="T77" fmla="*/ 2104 h 3372"/>
              <a:gd name="T78" fmla="*/ 1392 w 1652"/>
              <a:gd name="T79" fmla="*/ 1847 h 3372"/>
              <a:gd name="T80" fmla="*/ 1418 w 1652"/>
              <a:gd name="T81" fmla="*/ 1817 h 3372"/>
              <a:gd name="T82" fmla="*/ 1438 w 1652"/>
              <a:gd name="T83" fmla="*/ 1786 h 3372"/>
              <a:gd name="T84" fmla="*/ 1452 w 1652"/>
              <a:gd name="T85" fmla="*/ 1753 h 3372"/>
              <a:gd name="T86" fmla="*/ 1461 w 1652"/>
              <a:gd name="T87" fmla="*/ 1720 h 3372"/>
              <a:gd name="T88" fmla="*/ 1464 w 1652"/>
              <a:gd name="T89" fmla="*/ 1686 h 3372"/>
              <a:gd name="T90" fmla="*/ 1461 w 1652"/>
              <a:gd name="T91" fmla="*/ 1652 h 3372"/>
              <a:gd name="T92" fmla="*/ 1452 w 1652"/>
              <a:gd name="T93" fmla="*/ 1618 h 3372"/>
              <a:gd name="T94" fmla="*/ 1438 w 1652"/>
              <a:gd name="T95" fmla="*/ 1586 h 3372"/>
              <a:gd name="T96" fmla="*/ 1417 w 1652"/>
              <a:gd name="T97" fmla="*/ 1554 h 3372"/>
              <a:gd name="T98" fmla="*/ 1391 w 1652"/>
              <a:gd name="T99" fmla="*/ 1524 h 3372"/>
              <a:gd name="T100" fmla="*/ 717 w 1652"/>
              <a:gd name="T101" fmla="*/ 849 h 3372"/>
              <a:gd name="T102" fmla="*/ 44 w 1652"/>
              <a:gd name="T103" fmla="*/ 176 h 3372"/>
              <a:gd name="T104" fmla="*/ 27 w 1652"/>
              <a:gd name="T105" fmla="*/ 157 h 3372"/>
              <a:gd name="T106" fmla="*/ 13 w 1652"/>
              <a:gd name="T107" fmla="*/ 136 h 3372"/>
              <a:gd name="T108" fmla="*/ 4 w 1652"/>
              <a:gd name="T109" fmla="*/ 113 h 3372"/>
              <a:gd name="T110" fmla="*/ 0 w 1652"/>
              <a:gd name="T111" fmla="*/ 89 h 3372"/>
              <a:gd name="T112" fmla="*/ 3 w 1652"/>
              <a:gd name="T113" fmla="*/ 66 h 3372"/>
              <a:gd name="T114" fmla="*/ 12 w 1652"/>
              <a:gd name="T115" fmla="*/ 45 h 3372"/>
              <a:gd name="T116" fmla="*/ 27 w 1652"/>
              <a:gd name="T117" fmla="*/ 27 h 3372"/>
              <a:gd name="T118" fmla="*/ 47 w 1652"/>
              <a:gd name="T119" fmla="*/ 13 h 3372"/>
              <a:gd name="T120" fmla="*/ 65 w 1652"/>
              <a:gd name="T121" fmla="*/ 4 h 3372"/>
              <a:gd name="T122" fmla="*/ 84 w 1652"/>
              <a:gd name="T123" fmla="*/ 0 h 3372"/>
              <a:gd name="T124" fmla="*/ 102 w 1652"/>
              <a:gd name="T125" fmla="*/ 0 h 3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52" h="3372">
                <a:moveTo>
                  <a:pt x="102" y="0"/>
                </a:moveTo>
                <a:lnTo>
                  <a:pt x="121" y="4"/>
                </a:lnTo>
                <a:lnTo>
                  <a:pt x="139" y="13"/>
                </a:lnTo>
                <a:lnTo>
                  <a:pt x="156" y="25"/>
                </a:lnTo>
                <a:lnTo>
                  <a:pt x="201" y="68"/>
                </a:lnTo>
                <a:lnTo>
                  <a:pt x="246" y="112"/>
                </a:lnTo>
                <a:lnTo>
                  <a:pt x="1521" y="1388"/>
                </a:lnTo>
                <a:lnTo>
                  <a:pt x="1555" y="1425"/>
                </a:lnTo>
                <a:lnTo>
                  <a:pt x="1584" y="1465"/>
                </a:lnTo>
                <a:lnTo>
                  <a:pt x="1607" y="1506"/>
                </a:lnTo>
                <a:lnTo>
                  <a:pt x="1626" y="1549"/>
                </a:lnTo>
                <a:lnTo>
                  <a:pt x="1640" y="1593"/>
                </a:lnTo>
                <a:lnTo>
                  <a:pt x="1648" y="1637"/>
                </a:lnTo>
                <a:lnTo>
                  <a:pt x="1652" y="1682"/>
                </a:lnTo>
                <a:lnTo>
                  <a:pt x="1650" y="1727"/>
                </a:lnTo>
                <a:lnTo>
                  <a:pt x="1643" y="1771"/>
                </a:lnTo>
                <a:lnTo>
                  <a:pt x="1629" y="1816"/>
                </a:lnTo>
                <a:lnTo>
                  <a:pt x="1612" y="1859"/>
                </a:lnTo>
                <a:lnTo>
                  <a:pt x="1589" y="1901"/>
                </a:lnTo>
                <a:lnTo>
                  <a:pt x="1567" y="1931"/>
                </a:lnTo>
                <a:lnTo>
                  <a:pt x="1543" y="1960"/>
                </a:lnTo>
                <a:lnTo>
                  <a:pt x="1517" y="1988"/>
                </a:lnTo>
                <a:lnTo>
                  <a:pt x="177" y="3328"/>
                </a:lnTo>
                <a:lnTo>
                  <a:pt x="159" y="3344"/>
                </a:lnTo>
                <a:lnTo>
                  <a:pt x="140" y="3358"/>
                </a:lnTo>
                <a:lnTo>
                  <a:pt x="120" y="3372"/>
                </a:lnTo>
                <a:lnTo>
                  <a:pt x="68" y="3372"/>
                </a:lnTo>
                <a:lnTo>
                  <a:pt x="50" y="3362"/>
                </a:lnTo>
                <a:lnTo>
                  <a:pt x="33" y="3350"/>
                </a:lnTo>
                <a:lnTo>
                  <a:pt x="20" y="3337"/>
                </a:lnTo>
                <a:lnTo>
                  <a:pt x="9" y="3322"/>
                </a:lnTo>
                <a:lnTo>
                  <a:pt x="3" y="3305"/>
                </a:lnTo>
                <a:lnTo>
                  <a:pt x="1" y="3285"/>
                </a:lnTo>
                <a:lnTo>
                  <a:pt x="3" y="3264"/>
                </a:lnTo>
                <a:lnTo>
                  <a:pt x="11" y="3240"/>
                </a:lnTo>
                <a:lnTo>
                  <a:pt x="25" y="3218"/>
                </a:lnTo>
                <a:lnTo>
                  <a:pt x="42" y="3198"/>
                </a:lnTo>
                <a:lnTo>
                  <a:pt x="588" y="2651"/>
                </a:lnTo>
                <a:lnTo>
                  <a:pt x="1135" y="2104"/>
                </a:lnTo>
                <a:lnTo>
                  <a:pt x="1392" y="1847"/>
                </a:lnTo>
                <a:lnTo>
                  <a:pt x="1418" y="1817"/>
                </a:lnTo>
                <a:lnTo>
                  <a:pt x="1438" y="1786"/>
                </a:lnTo>
                <a:lnTo>
                  <a:pt x="1452" y="1753"/>
                </a:lnTo>
                <a:lnTo>
                  <a:pt x="1461" y="1720"/>
                </a:lnTo>
                <a:lnTo>
                  <a:pt x="1464" y="1686"/>
                </a:lnTo>
                <a:lnTo>
                  <a:pt x="1461" y="1652"/>
                </a:lnTo>
                <a:lnTo>
                  <a:pt x="1452" y="1618"/>
                </a:lnTo>
                <a:lnTo>
                  <a:pt x="1438" y="1586"/>
                </a:lnTo>
                <a:lnTo>
                  <a:pt x="1417" y="1554"/>
                </a:lnTo>
                <a:lnTo>
                  <a:pt x="1391" y="1524"/>
                </a:lnTo>
                <a:lnTo>
                  <a:pt x="717" y="849"/>
                </a:lnTo>
                <a:lnTo>
                  <a:pt x="44" y="176"/>
                </a:lnTo>
                <a:lnTo>
                  <a:pt x="27" y="157"/>
                </a:lnTo>
                <a:lnTo>
                  <a:pt x="13" y="136"/>
                </a:lnTo>
                <a:lnTo>
                  <a:pt x="4" y="113"/>
                </a:lnTo>
                <a:lnTo>
                  <a:pt x="0" y="89"/>
                </a:lnTo>
                <a:lnTo>
                  <a:pt x="3" y="66"/>
                </a:lnTo>
                <a:lnTo>
                  <a:pt x="12" y="45"/>
                </a:lnTo>
                <a:lnTo>
                  <a:pt x="27" y="27"/>
                </a:lnTo>
                <a:lnTo>
                  <a:pt x="47" y="13"/>
                </a:lnTo>
                <a:lnTo>
                  <a:pt x="65" y="4"/>
                </a:lnTo>
                <a:lnTo>
                  <a:pt x="84" y="0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" name="Freeform 565">
            <a:extLst>
              <a:ext uri="{FF2B5EF4-FFF2-40B4-BE49-F238E27FC236}">
                <a16:creationId xmlns:a16="http://schemas.microsoft.com/office/drawing/2014/main" id="{582DAC1C-9125-A886-EBC7-CE93A6B6391A}"/>
              </a:ext>
            </a:extLst>
          </p:cNvPr>
          <p:cNvSpPr>
            <a:spLocks/>
          </p:cNvSpPr>
          <p:nvPr/>
        </p:nvSpPr>
        <p:spPr bwMode="auto">
          <a:xfrm>
            <a:off x="1354407" y="5637714"/>
            <a:ext cx="352425" cy="407988"/>
          </a:xfrm>
          <a:custGeom>
            <a:avLst/>
            <a:gdLst>
              <a:gd name="T0" fmla="*/ 2848 w 2887"/>
              <a:gd name="T1" fmla="*/ 3 h 3338"/>
              <a:gd name="T2" fmla="*/ 2873 w 2887"/>
              <a:gd name="T3" fmla="*/ 22 h 3338"/>
              <a:gd name="T4" fmla="*/ 2886 w 2887"/>
              <a:gd name="T5" fmla="*/ 61 h 3338"/>
              <a:gd name="T6" fmla="*/ 2887 w 2887"/>
              <a:gd name="T7" fmla="*/ 2605 h 3338"/>
              <a:gd name="T8" fmla="*/ 2884 w 2887"/>
              <a:gd name="T9" fmla="*/ 2647 h 3338"/>
              <a:gd name="T10" fmla="*/ 2871 w 2887"/>
              <a:gd name="T11" fmla="*/ 2673 h 3338"/>
              <a:gd name="T12" fmla="*/ 2845 w 2887"/>
              <a:gd name="T13" fmla="*/ 2686 h 3338"/>
              <a:gd name="T14" fmla="*/ 2803 w 2887"/>
              <a:gd name="T15" fmla="*/ 2690 h 3338"/>
              <a:gd name="T16" fmla="*/ 280 w 2887"/>
              <a:gd name="T17" fmla="*/ 2690 h 3338"/>
              <a:gd name="T18" fmla="*/ 245 w 2887"/>
              <a:gd name="T19" fmla="*/ 2690 h 3338"/>
              <a:gd name="T20" fmla="*/ 279 w 2887"/>
              <a:gd name="T21" fmla="*/ 2714 h 3338"/>
              <a:gd name="T22" fmla="*/ 308 w 2887"/>
              <a:gd name="T23" fmla="*/ 2733 h 3338"/>
              <a:gd name="T24" fmla="*/ 1053 w 2887"/>
              <a:gd name="T25" fmla="*/ 3225 h 3338"/>
              <a:gd name="T26" fmla="*/ 1081 w 2887"/>
              <a:gd name="T27" fmla="*/ 3248 h 3338"/>
              <a:gd name="T28" fmla="*/ 1093 w 2887"/>
              <a:gd name="T29" fmla="*/ 3281 h 3338"/>
              <a:gd name="T30" fmla="*/ 1084 w 2887"/>
              <a:gd name="T31" fmla="*/ 3313 h 3338"/>
              <a:gd name="T32" fmla="*/ 1062 w 2887"/>
              <a:gd name="T33" fmla="*/ 3333 h 3338"/>
              <a:gd name="T34" fmla="*/ 1034 w 2887"/>
              <a:gd name="T35" fmla="*/ 3338 h 3338"/>
              <a:gd name="T36" fmla="*/ 1003 w 2887"/>
              <a:gd name="T37" fmla="*/ 3328 h 3338"/>
              <a:gd name="T38" fmla="*/ 918 w 2887"/>
              <a:gd name="T39" fmla="*/ 3272 h 3338"/>
              <a:gd name="T40" fmla="*/ 21 w 2887"/>
              <a:gd name="T41" fmla="*/ 2676 h 3338"/>
              <a:gd name="T42" fmla="*/ 0 w 2887"/>
              <a:gd name="T43" fmla="*/ 2642 h 3338"/>
              <a:gd name="T44" fmla="*/ 7 w 2887"/>
              <a:gd name="T45" fmla="*/ 2609 h 3338"/>
              <a:gd name="T46" fmla="*/ 40 w 2887"/>
              <a:gd name="T47" fmla="*/ 2577 h 3338"/>
              <a:gd name="T48" fmla="*/ 1006 w 2887"/>
              <a:gd name="T49" fmla="*/ 1940 h 3338"/>
              <a:gd name="T50" fmla="*/ 1041 w 2887"/>
              <a:gd name="T51" fmla="*/ 1931 h 3338"/>
              <a:gd name="T52" fmla="*/ 1071 w 2887"/>
              <a:gd name="T53" fmla="*/ 1941 h 3338"/>
              <a:gd name="T54" fmla="*/ 1090 w 2887"/>
              <a:gd name="T55" fmla="*/ 1967 h 3338"/>
              <a:gd name="T56" fmla="*/ 1092 w 2887"/>
              <a:gd name="T57" fmla="*/ 1996 h 3338"/>
              <a:gd name="T58" fmla="*/ 1080 w 2887"/>
              <a:gd name="T59" fmla="*/ 2023 h 3338"/>
              <a:gd name="T60" fmla="*/ 1021 w 2887"/>
              <a:gd name="T61" fmla="*/ 2066 h 3338"/>
              <a:gd name="T62" fmla="*/ 290 w 2887"/>
              <a:gd name="T63" fmla="*/ 2547 h 3338"/>
              <a:gd name="T64" fmla="*/ 273 w 2887"/>
              <a:gd name="T65" fmla="*/ 2558 h 3338"/>
              <a:gd name="T66" fmla="*/ 250 w 2887"/>
              <a:gd name="T67" fmla="*/ 2574 h 3338"/>
              <a:gd name="T68" fmla="*/ 2772 w 2887"/>
              <a:gd name="T69" fmla="*/ 87 h 3338"/>
              <a:gd name="T70" fmla="*/ 2779 w 2887"/>
              <a:gd name="T71" fmla="*/ 38 h 3338"/>
              <a:gd name="T72" fmla="*/ 2798 w 2887"/>
              <a:gd name="T73" fmla="*/ 9 h 3338"/>
              <a:gd name="T74" fmla="*/ 2830 w 2887"/>
              <a:gd name="T75" fmla="*/ 0 h 3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7" h="3338">
                <a:moveTo>
                  <a:pt x="2830" y="0"/>
                </a:moveTo>
                <a:lnTo>
                  <a:pt x="2848" y="3"/>
                </a:lnTo>
                <a:lnTo>
                  <a:pt x="2862" y="10"/>
                </a:lnTo>
                <a:lnTo>
                  <a:pt x="2873" y="22"/>
                </a:lnTo>
                <a:lnTo>
                  <a:pt x="2881" y="39"/>
                </a:lnTo>
                <a:lnTo>
                  <a:pt x="2886" y="61"/>
                </a:lnTo>
                <a:lnTo>
                  <a:pt x="2887" y="88"/>
                </a:lnTo>
                <a:lnTo>
                  <a:pt x="2887" y="2605"/>
                </a:lnTo>
                <a:lnTo>
                  <a:pt x="2887" y="2628"/>
                </a:lnTo>
                <a:lnTo>
                  <a:pt x="2884" y="2647"/>
                </a:lnTo>
                <a:lnTo>
                  <a:pt x="2879" y="2662"/>
                </a:lnTo>
                <a:lnTo>
                  <a:pt x="2871" y="2673"/>
                </a:lnTo>
                <a:lnTo>
                  <a:pt x="2860" y="2682"/>
                </a:lnTo>
                <a:lnTo>
                  <a:pt x="2845" y="2686"/>
                </a:lnTo>
                <a:lnTo>
                  <a:pt x="2826" y="2689"/>
                </a:lnTo>
                <a:lnTo>
                  <a:pt x="2803" y="2690"/>
                </a:lnTo>
                <a:lnTo>
                  <a:pt x="294" y="2690"/>
                </a:lnTo>
                <a:lnTo>
                  <a:pt x="280" y="2690"/>
                </a:lnTo>
                <a:lnTo>
                  <a:pt x="265" y="2690"/>
                </a:lnTo>
                <a:lnTo>
                  <a:pt x="245" y="2690"/>
                </a:lnTo>
                <a:lnTo>
                  <a:pt x="264" y="2703"/>
                </a:lnTo>
                <a:lnTo>
                  <a:pt x="279" y="2714"/>
                </a:lnTo>
                <a:lnTo>
                  <a:pt x="294" y="2723"/>
                </a:lnTo>
                <a:lnTo>
                  <a:pt x="308" y="2733"/>
                </a:lnTo>
                <a:lnTo>
                  <a:pt x="1040" y="3215"/>
                </a:lnTo>
                <a:lnTo>
                  <a:pt x="1053" y="3225"/>
                </a:lnTo>
                <a:lnTo>
                  <a:pt x="1067" y="3234"/>
                </a:lnTo>
                <a:lnTo>
                  <a:pt x="1081" y="3248"/>
                </a:lnTo>
                <a:lnTo>
                  <a:pt x="1089" y="3263"/>
                </a:lnTo>
                <a:lnTo>
                  <a:pt x="1093" y="3281"/>
                </a:lnTo>
                <a:lnTo>
                  <a:pt x="1091" y="3297"/>
                </a:lnTo>
                <a:lnTo>
                  <a:pt x="1084" y="3313"/>
                </a:lnTo>
                <a:lnTo>
                  <a:pt x="1074" y="3324"/>
                </a:lnTo>
                <a:lnTo>
                  <a:pt x="1062" y="3333"/>
                </a:lnTo>
                <a:lnTo>
                  <a:pt x="1048" y="3337"/>
                </a:lnTo>
                <a:lnTo>
                  <a:pt x="1034" y="3338"/>
                </a:lnTo>
                <a:lnTo>
                  <a:pt x="1019" y="3335"/>
                </a:lnTo>
                <a:lnTo>
                  <a:pt x="1003" y="3328"/>
                </a:lnTo>
                <a:lnTo>
                  <a:pt x="960" y="3301"/>
                </a:lnTo>
                <a:lnTo>
                  <a:pt x="918" y="3272"/>
                </a:lnTo>
                <a:lnTo>
                  <a:pt x="41" y="2692"/>
                </a:lnTo>
                <a:lnTo>
                  <a:pt x="21" y="2676"/>
                </a:lnTo>
                <a:lnTo>
                  <a:pt x="8" y="2659"/>
                </a:lnTo>
                <a:lnTo>
                  <a:pt x="0" y="2642"/>
                </a:lnTo>
                <a:lnTo>
                  <a:pt x="0" y="2626"/>
                </a:lnTo>
                <a:lnTo>
                  <a:pt x="7" y="2609"/>
                </a:lnTo>
                <a:lnTo>
                  <a:pt x="20" y="2592"/>
                </a:lnTo>
                <a:lnTo>
                  <a:pt x="40" y="2577"/>
                </a:lnTo>
                <a:lnTo>
                  <a:pt x="987" y="1952"/>
                </a:lnTo>
                <a:lnTo>
                  <a:pt x="1006" y="1940"/>
                </a:lnTo>
                <a:lnTo>
                  <a:pt x="1024" y="1933"/>
                </a:lnTo>
                <a:lnTo>
                  <a:pt x="1041" y="1931"/>
                </a:lnTo>
                <a:lnTo>
                  <a:pt x="1057" y="1934"/>
                </a:lnTo>
                <a:lnTo>
                  <a:pt x="1071" y="1941"/>
                </a:lnTo>
                <a:lnTo>
                  <a:pt x="1084" y="1955"/>
                </a:lnTo>
                <a:lnTo>
                  <a:pt x="1090" y="1967"/>
                </a:lnTo>
                <a:lnTo>
                  <a:pt x="1093" y="1982"/>
                </a:lnTo>
                <a:lnTo>
                  <a:pt x="1092" y="1996"/>
                </a:lnTo>
                <a:lnTo>
                  <a:pt x="1088" y="2010"/>
                </a:lnTo>
                <a:lnTo>
                  <a:pt x="1080" y="2023"/>
                </a:lnTo>
                <a:lnTo>
                  <a:pt x="1068" y="2034"/>
                </a:lnTo>
                <a:lnTo>
                  <a:pt x="1021" y="2066"/>
                </a:lnTo>
                <a:lnTo>
                  <a:pt x="974" y="2096"/>
                </a:lnTo>
                <a:lnTo>
                  <a:pt x="290" y="2547"/>
                </a:lnTo>
                <a:lnTo>
                  <a:pt x="281" y="2552"/>
                </a:lnTo>
                <a:lnTo>
                  <a:pt x="273" y="2558"/>
                </a:lnTo>
                <a:lnTo>
                  <a:pt x="263" y="2565"/>
                </a:lnTo>
                <a:lnTo>
                  <a:pt x="250" y="2574"/>
                </a:lnTo>
                <a:lnTo>
                  <a:pt x="2772" y="2574"/>
                </a:lnTo>
                <a:lnTo>
                  <a:pt x="2772" y="87"/>
                </a:lnTo>
                <a:lnTo>
                  <a:pt x="2774" y="60"/>
                </a:lnTo>
                <a:lnTo>
                  <a:pt x="2779" y="38"/>
                </a:lnTo>
                <a:lnTo>
                  <a:pt x="2786" y="21"/>
                </a:lnTo>
                <a:lnTo>
                  <a:pt x="2798" y="9"/>
                </a:lnTo>
                <a:lnTo>
                  <a:pt x="2813" y="2"/>
                </a:lnTo>
                <a:lnTo>
                  <a:pt x="2830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7" name="Freeform 650">
            <a:extLst>
              <a:ext uri="{FF2B5EF4-FFF2-40B4-BE49-F238E27FC236}">
                <a16:creationId xmlns:a16="http://schemas.microsoft.com/office/drawing/2014/main" id="{2EE66FC3-BE9A-A3AE-DD01-E0A2200B9521}"/>
              </a:ext>
            </a:extLst>
          </p:cNvPr>
          <p:cNvSpPr>
            <a:spLocks/>
          </p:cNvSpPr>
          <p:nvPr/>
        </p:nvSpPr>
        <p:spPr bwMode="auto">
          <a:xfrm>
            <a:off x="1823684" y="5637714"/>
            <a:ext cx="352425" cy="407988"/>
          </a:xfrm>
          <a:custGeom>
            <a:avLst/>
            <a:gdLst>
              <a:gd name="T0" fmla="*/ 76 w 2888"/>
              <a:gd name="T1" fmla="*/ 2 h 3338"/>
              <a:gd name="T2" fmla="*/ 101 w 2888"/>
              <a:gd name="T3" fmla="*/ 21 h 3338"/>
              <a:gd name="T4" fmla="*/ 114 w 2888"/>
              <a:gd name="T5" fmla="*/ 60 h 3338"/>
              <a:gd name="T6" fmla="*/ 116 w 2888"/>
              <a:gd name="T7" fmla="*/ 2527 h 3338"/>
              <a:gd name="T8" fmla="*/ 2637 w 2888"/>
              <a:gd name="T9" fmla="*/ 2574 h 3338"/>
              <a:gd name="T10" fmla="*/ 2614 w 2888"/>
              <a:gd name="T11" fmla="*/ 2558 h 3338"/>
              <a:gd name="T12" fmla="*/ 2597 w 2888"/>
              <a:gd name="T13" fmla="*/ 2547 h 3338"/>
              <a:gd name="T14" fmla="*/ 1866 w 2888"/>
              <a:gd name="T15" fmla="*/ 2066 h 3338"/>
              <a:gd name="T16" fmla="*/ 1808 w 2888"/>
              <a:gd name="T17" fmla="*/ 2023 h 3338"/>
              <a:gd name="T18" fmla="*/ 1795 w 2888"/>
              <a:gd name="T19" fmla="*/ 1996 h 3338"/>
              <a:gd name="T20" fmla="*/ 1797 w 2888"/>
              <a:gd name="T21" fmla="*/ 1967 h 3338"/>
              <a:gd name="T22" fmla="*/ 1816 w 2888"/>
              <a:gd name="T23" fmla="*/ 1941 h 3338"/>
              <a:gd name="T24" fmla="*/ 1846 w 2888"/>
              <a:gd name="T25" fmla="*/ 1931 h 3338"/>
              <a:gd name="T26" fmla="*/ 1882 w 2888"/>
              <a:gd name="T27" fmla="*/ 1940 h 3338"/>
              <a:gd name="T28" fmla="*/ 2847 w 2888"/>
              <a:gd name="T29" fmla="*/ 2577 h 3338"/>
              <a:gd name="T30" fmla="*/ 2881 w 2888"/>
              <a:gd name="T31" fmla="*/ 2609 h 3338"/>
              <a:gd name="T32" fmla="*/ 2887 w 2888"/>
              <a:gd name="T33" fmla="*/ 2642 h 3338"/>
              <a:gd name="T34" fmla="*/ 2867 w 2888"/>
              <a:gd name="T35" fmla="*/ 2676 h 3338"/>
              <a:gd name="T36" fmla="*/ 1969 w 2888"/>
              <a:gd name="T37" fmla="*/ 3272 h 3338"/>
              <a:gd name="T38" fmla="*/ 1884 w 2888"/>
              <a:gd name="T39" fmla="*/ 3328 h 3338"/>
              <a:gd name="T40" fmla="*/ 1854 w 2888"/>
              <a:gd name="T41" fmla="*/ 3338 h 3338"/>
              <a:gd name="T42" fmla="*/ 1825 w 2888"/>
              <a:gd name="T43" fmla="*/ 3333 h 3338"/>
              <a:gd name="T44" fmla="*/ 1803 w 2888"/>
              <a:gd name="T45" fmla="*/ 3313 h 3338"/>
              <a:gd name="T46" fmla="*/ 1795 w 2888"/>
              <a:gd name="T47" fmla="*/ 3281 h 3338"/>
              <a:gd name="T48" fmla="*/ 1807 w 2888"/>
              <a:gd name="T49" fmla="*/ 3248 h 3338"/>
              <a:gd name="T50" fmla="*/ 1834 w 2888"/>
              <a:gd name="T51" fmla="*/ 3225 h 3338"/>
              <a:gd name="T52" fmla="*/ 2580 w 2888"/>
              <a:gd name="T53" fmla="*/ 2733 h 3338"/>
              <a:gd name="T54" fmla="*/ 2609 w 2888"/>
              <a:gd name="T55" fmla="*/ 2714 h 3338"/>
              <a:gd name="T56" fmla="*/ 2643 w 2888"/>
              <a:gd name="T57" fmla="*/ 2690 h 3338"/>
              <a:gd name="T58" fmla="*/ 2607 w 2888"/>
              <a:gd name="T59" fmla="*/ 2690 h 3338"/>
              <a:gd name="T60" fmla="*/ 85 w 2888"/>
              <a:gd name="T61" fmla="*/ 2690 h 3338"/>
              <a:gd name="T62" fmla="*/ 42 w 2888"/>
              <a:gd name="T63" fmla="*/ 2686 h 3338"/>
              <a:gd name="T64" fmla="*/ 17 w 2888"/>
              <a:gd name="T65" fmla="*/ 2673 h 3338"/>
              <a:gd name="T66" fmla="*/ 3 w 2888"/>
              <a:gd name="T67" fmla="*/ 2647 h 3338"/>
              <a:gd name="T68" fmla="*/ 0 w 2888"/>
              <a:gd name="T69" fmla="*/ 2605 h 3338"/>
              <a:gd name="T70" fmla="*/ 1 w 2888"/>
              <a:gd name="T71" fmla="*/ 61 h 3338"/>
              <a:gd name="T72" fmla="*/ 14 w 2888"/>
              <a:gd name="T73" fmla="*/ 22 h 3338"/>
              <a:gd name="T74" fmla="*/ 40 w 2888"/>
              <a:gd name="T75" fmla="*/ 3 h 3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8" h="3338">
                <a:moveTo>
                  <a:pt x="58" y="0"/>
                </a:moveTo>
                <a:lnTo>
                  <a:pt x="76" y="2"/>
                </a:lnTo>
                <a:lnTo>
                  <a:pt x="89" y="9"/>
                </a:lnTo>
                <a:lnTo>
                  <a:pt x="101" y="21"/>
                </a:lnTo>
                <a:lnTo>
                  <a:pt x="109" y="38"/>
                </a:lnTo>
                <a:lnTo>
                  <a:pt x="114" y="60"/>
                </a:lnTo>
                <a:lnTo>
                  <a:pt x="116" y="87"/>
                </a:lnTo>
                <a:lnTo>
                  <a:pt x="116" y="2527"/>
                </a:lnTo>
                <a:lnTo>
                  <a:pt x="116" y="2574"/>
                </a:lnTo>
                <a:lnTo>
                  <a:pt x="2637" y="2574"/>
                </a:lnTo>
                <a:lnTo>
                  <a:pt x="2625" y="2565"/>
                </a:lnTo>
                <a:lnTo>
                  <a:pt x="2614" y="2558"/>
                </a:lnTo>
                <a:lnTo>
                  <a:pt x="2606" y="2552"/>
                </a:lnTo>
                <a:lnTo>
                  <a:pt x="2597" y="2547"/>
                </a:lnTo>
                <a:lnTo>
                  <a:pt x="1914" y="2096"/>
                </a:lnTo>
                <a:lnTo>
                  <a:pt x="1866" y="2066"/>
                </a:lnTo>
                <a:lnTo>
                  <a:pt x="1820" y="2034"/>
                </a:lnTo>
                <a:lnTo>
                  <a:pt x="1808" y="2023"/>
                </a:lnTo>
                <a:lnTo>
                  <a:pt x="1799" y="2010"/>
                </a:lnTo>
                <a:lnTo>
                  <a:pt x="1795" y="1996"/>
                </a:lnTo>
                <a:lnTo>
                  <a:pt x="1794" y="1982"/>
                </a:lnTo>
                <a:lnTo>
                  <a:pt x="1797" y="1967"/>
                </a:lnTo>
                <a:lnTo>
                  <a:pt x="1804" y="1955"/>
                </a:lnTo>
                <a:lnTo>
                  <a:pt x="1816" y="1941"/>
                </a:lnTo>
                <a:lnTo>
                  <a:pt x="1831" y="1934"/>
                </a:lnTo>
                <a:lnTo>
                  <a:pt x="1846" y="1931"/>
                </a:lnTo>
                <a:lnTo>
                  <a:pt x="1864" y="1933"/>
                </a:lnTo>
                <a:lnTo>
                  <a:pt x="1882" y="1940"/>
                </a:lnTo>
                <a:lnTo>
                  <a:pt x="1900" y="1952"/>
                </a:lnTo>
                <a:lnTo>
                  <a:pt x="2847" y="2577"/>
                </a:lnTo>
                <a:lnTo>
                  <a:pt x="2868" y="2592"/>
                </a:lnTo>
                <a:lnTo>
                  <a:pt x="2881" y="2609"/>
                </a:lnTo>
                <a:lnTo>
                  <a:pt x="2888" y="2626"/>
                </a:lnTo>
                <a:lnTo>
                  <a:pt x="2887" y="2642"/>
                </a:lnTo>
                <a:lnTo>
                  <a:pt x="2881" y="2659"/>
                </a:lnTo>
                <a:lnTo>
                  <a:pt x="2867" y="2676"/>
                </a:lnTo>
                <a:lnTo>
                  <a:pt x="2846" y="2692"/>
                </a:lnTo>
                <a:lnTo>
                  <a:pt x="1969" y="3272"/>
                </a:lnTo>
                <a:lnTo>
                  <a:pt x="1927" y="3301"/>
                </a:lnTo>
                <a:lnTo>
                  <a:pt x="1884" y="3328"/>
                </a:lnTo>
                <a:lnTo>
                  <a:pt x="1869" y="3335"/>
                </a:lnTo>
                <a:lnTo>
                  <a:pt x="1854" y="3338"/>
                </a:lnTo>
                <a:lnTo>
                  <a:pt x="1839" y="3337"/>
                </a:lnTo>
                <a:lnTo>
                  <a:pt x="1825" y="3333"/>
                </a:lnTo>
                <a:lnTo>
                  <a:pt x="1814" y="3324"/>
                </a:lnTo>
                <a:lnTo>
                  <a:pt x="1803" y="3313"/>
                </a:lnTo>
                <a:lnTo>
                  <a:pt x="1796" y="3297"/>
                </a:lnTo>
                <a:lnTo>
                  <a:pt x="1795" y="3281"/>
                </a:lnTo>
                <a:lnTo>
                  <a:pt x="1798" y="3263"/>
                </a:lnTo>
                <a:lnTo>
                  <a:pt x="1807" y="3248"/>
                </a:lnTo>
                <a:lnTo>
                  <a:pt x="1821" y="3234"/>
                </a:lnTo>
                <a:lnTo>
                  <a:pt x="1834" y="3225"/>
                </a:lnTo>
                <a:lnTo>
                  <a:pt x="1847" y="3215"/>
                </a:lnTo>
                <a:lnTo>
                  <a:pt x="2580" y="2733"/>
                </a:lnTo>
                <a:lnTo>
                  <a:pt x="2594" y="2723"/>
                </a:lnTo>
                <a:lnTo>
                  <a:pt x="2609" y="2714"/>
                </a:lnTo>
                <a:lnTo>
                  <a:pt x="2625" y="2703"/>
                </a:lnTo>
                <a:lnTo>
                  <a:pt x="2643" y="2690"/>
                </a:lnTo>
                <a:lnTo>
                  <a:pt x="2623" y="2690"/>
                </a:lnTo>
                <a:lnTo>
                  <a:pt x="2607" y="2690"/>
                </a:lnTo>
                <a:lnTo>
                  <a:pt x="2593" y="2690"/>
                </a:lnTo>
                <a:lnTo>
                  <a:pt x="85" y="2690"/>
                </a:lnTo>
                <a:lnTo>
                  <a:pt x="61" y="2689"/>
                </a:lnTo>
                <a:lnTo>
                  <a:pt x="42" y="2686"/>
                </a:lnTo>
                <a:lnTo>
                  <a:pt x="27" y="2682"/>
                </a:lnTo>
                <a:lnTo>
                  <a:pt x="17" y="2673"/>
                </a:lnTo>
                <a:lnTo>
                  <a:pt x="9" y="2662"/>
                </a:lnTo>
                <a:lnTo>
                  <a:pt x="3" y="2647"/>
                </a:lnTo>
                <a:lnTo>
                  <a:pt x="1" y="2628"/>
                </a:lnTo>
                <a:lnTo>
                  <a:pt x="0" y="2605"/>
                </a:lnTo>
                <a:lnTo>
                  <a:pt x="0" y="88"/>
                </a:lnTo>
                <a:lnTo>
                  <a:pt x="1" y="61"/>
                </a:lnTo>
                <a:lnTo>
                  <a:pt x="7" y="39"/>
                </a:lnTo>
                <a:lnTo>
                  <a:pt x="14" y="22"/>
                </a:lnTo>
                <a:lnTo>
                  <a:pt x="25" y="10"/>
                </a:lnTo>
                <a:lnTo>
                  <a:pt x="40" y="3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3" name="Freeform 322">
            <a:extLst>
              <a:ext uri="{FF2B5EF4-FFF2-40B4-BE49-F238E27FC236}">
                <a16:creationId xmlns:a16="http://schemas.microsoft.com/office/drawing/2014/main" id="{BEA058C0-1B23-5D98-53A4-2C78439ECB46}"/>
              </a:ext>
            </a:extLst>
          </p:cNvPr>
          <p:cNvSpPr>
            <a:spLocks/>
          </p:cNvSpPr>
          <p:nvPr/>
        </p:nvSpPr>
        <p:spPr bwMode="auto">
          <a:xfrm>
            <a:off x="980026" y="4903666"/>
            <a:ext cx="298450" cy="209550"/>
          </a:xfrm>
          <a:custGeom>
            <a:avLst/>
            <a:gdLst>
              <a:gd name="T0" fmla="*/ 3283 w 3390"/>
              <a:gd name="T1" fmla="*/ 2 h 2252"/>
              <a:gd name="T2" fmla="*/ 3327 w 3390"/>
              <a:gd name="T3" fmla="*/ 20 h 2252"/>
              <a:gd name="T4" fmla="*/ 3368 w 3390"/>
              <a:gd name="T5" fmla="*/ 58 h 2252"/>
              <a:gd name="T6" fmla="*/ 3388 w 3390"/>
              <a:gd name="T7" fmla="*/ 102 h 2252"/>
              <a:gd name="T8" fmla="*/ 3386 w 3390"/>
              <a:gd name="T9" fmla="*/ 148 h 2252"/>
              <a:gd name="T10" fmla="*/ 3361 w 3390"/>
              <a:gd name="T11" fmla="*/ 199 h 2252"/>
              <a:gd name="T12" fmla="*/ 3313 w 3390"/>
              <a:gd name="T13" fmla="*/ 254 h 2252"/>
              <a:gd name="T14" fmla="*/ 1273 w 3390"/>
              <a:gd name="T15" fmla="*/ 2207 h 2252"/>
              <a:gd name="T16" fmla="*/ 1222 w 3390"/>
              <a:gd name="T17" fmla="*/ 2240 h 2252"/>
              <a:gd name="T18" fmla="*/ 1175 w 3390"/>
              <a:gd name="T19" fmla="*/ 2252 h 2252"/>
              <a:gd name="T20" fmla="*/ 1127 w 3390"/>
              <a:gd name="T21" fmla="*/ 2241 h 2252"/>
              <a:gd name="T22" fmla="*/ 1077 w 3390"/>
              <a:gd name="T23" fmla="*/ 2208 h 2252"/>
              <a:gd name="T24" fmla="*/ 57 w 3390"/>
              <a:gd name="T25" fmla="*/ 1232 h 2252"/>
              <a:gd name="T26" fmla="*/ 27 w 3390"/>
              <a:gd name="T27" fmla="*/ 1201 h 2252"/>
              <a:gd name="T28" fmla="*/ 7 w 3390"/>
              <a:gd name="T29" fmla="*/ 1167 h 2252"/>
              <a:gd name="T30" fmla="*/ 0 w 3390"/>
              <a:gd name="T31" fmla="*/ 1129 h 2252"/>
              <a:gd name="T32" fmla="*/ 8 w 3390"/>
              <a:gd name="T33" fmla="*/ 1087 h 2252"/>
              <a:gd name="T34" fmla="*/ 35 w 3390"/>
              <a:gd name="T35" fmla="*/ 1043 h 2252"/>
              <a:gd name="T36" fmla="*/ 72 w 3390"/>
              <a:gd name="T37" fmla="*/ 1014 h 2252"/>
              <a:gd name="T38" fmla="*/ 118 w 3390"/>
              <a:gd name="T39" fmla="*/ 1001 h 2252"/>
              <a:gd name="T40" fmla="*/ 165 w 3390"/>
              <a:gd name="T41" fmla="*/ 1005 h 2252"/>
              <a:gd name="T42" fmla="*/ 213 w 3390"/>
              <a:gd name="T43" fmla="*/ 1028 h 2252"/>
              <a:gd name="T44" fmla="*/ 248 w 3390"/>
              <a:gd name="T45" fmla="*/ 1059 h 2252"/>
              <a:gd name="T46" fmla="*/ 695 w 3390"/>
              <a:gd name="T47" fmla="*/ 1488 h 2252"/>
              <a:gd name="T48" fmla="*/ 1135 w 3390"/>
              <a:gd name="T49" fmla="*/ 1912 h 2252"/>
              <a:gd name="T50" fmla="*/ 1155 w 3390"/>
              <a:gd name="T51" fmla="*/ 1945 h 2252"/>
              <a:gd name="T52" fmla="*/ 1184 w 3390"/>
              <a:gd name="T53" fmla="*/ 1946 h 2252"/>
              <a:gd name="T54" fmla="*/ 1209 w 3390"/>
              <a:gd name="T55" fmla="*/ 1916 h 2252"/>
              <a:gd name="T56" fmla="*/ 1229 w 3390"/>
              <a:gd name="T57" fmla="*/ 1894 h 2252"/>
              <a:gd name="T58" fmla="*/ 3156 w 3390"/>
              <a:gd name="T59" fmla="*/ 48 h 2252"/>
              <a:gd name="T60" fmla="*/ 3210 w 3390"/>
              <a:gd name="T61" fmla="*/ 13 h 2252"/>
              <a:gd name="T62" fmla="*/ 3259 w 3390"/>
              <a:gd name="T63" fmla="*/ 0 h 2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390" h="2252">
                <a:moveTo>
                  <a:pt x="3259" y="0"/>
                </a:moveTo>
                <a:lnTo>
                  <a:pt x="3283" y="2"/>
                </a:lnTo>
                <a:lnTo>
                  <a:pt x="3305" y="8"/>
                </a:lnTo>
                <a:lnTo>
                  <a:pt x="3327" y="20"/>
                </a:lnTo>
                <a:lnTo>
                  <a:pt x="3349" y="38"/>
                </a:lnTo>
                <a:lnTo>
                  <a:pt x="3368" y="58"/>
                </a:lnTo>
                <a:lnTo>
                  <a:pt x="3381" y="80"/>
                </a:lnTo>
                <a:lnTo>
                  <a:pt x="3388" y="102"/>
                </a:lnTo>
                <a:lnTo>
                  <a:pt x="3390" y="125"/>
                </a:lnTo>
                <a:lnTo>
                  <a:pt x="3386" y="148"/>
                </a:lnTo>
                <a:lnTo>
                  <a:pt x="3376" y="173"/>
                </a:lnTo>
                <a:lnTo>
                  <a:pt x="3361" y="199"/>
                </a:lnTo>
                <a:lnTo>
                  <a:pt x="3340" y="226"/>
                </a:lnTo>
                <a:lnTo>
                  <a:pt x="3313" y="254"/>
                </a:lnTo>
                <a:lnTo>
                  <a:pt x="1302" y="2182"/>
                </a:lnTo>
                <a:lnTo>
                  <a:pt x="1273" y="2207"/>
                </a:lnTo>
                <a:lnTo>
                  <a:pt x="1247" y="2226"/>
                </a:lnTo>
                <a:lnTo>
                  <a:pt x="1222" y="2240"/>
                </a:lnTo>
                <a:lnTo>
                  <a:pt x="1198" y="2249"/>
                </a:lnTo>
                <a:lnTo>
                  <a:pt x="1175" y="2252"/>
                </a:lnTo>
                <a:lnTo>
                  <a:pt x="1151" y="2249"/>
                </a:lnTo>
                <a:lnTo>
                  <a:pt x="1127" y="2241"/>
                </a:lnTo>
                <a:lnTo>
                  <a:pt x="1103" y="2227"/>
                </a:lnTo>
                <a:lnTo>
                  <a:pt x="1077" y="2208"/>
                </a:lnTo>
                <a:lnTo>
                  <a:pt x="1049" y="2184"/>
                </a:lnTo>
                <a:lnTo>
                  <a:pt x="57" y="1232"/>
                </a:lnTo>
                <a:lnTo>
                  <a:pt x="41" y="1217"/>
                </a:lnTo>
                <a:lnTo>
                  <a:pt x="27" y="1201"/>
                </a:lnTo>
                <a:lnTo>
                  <a:pt x="17" y="1184"/>
                </a:lnTo>
                <a:lnTo>
                  <a:pt x="7" y="1167"/>
                </a:lnTo>
                <a:lnTo>
                  <a:pt x="2" y="1149"/>
                </a:lnTo>
                <a:lnTo>
                  <a:pt x="0" y="1129"/>
                </a:lnTo>
                <a:lnTo>
                  <a:pt x="2" y="1109"/>
                </a:lnTo>
                <a:lnTo>
                  <a:pt x="8" y="1087"/>
                </a:lnTo>
                <a:lnTo>
                  <a:pt x="20" y="1063"/>
                </a:lnTo>
                <a:lnTo>
                  <a:pt x="35" y="1043"/>
                </a:lnTo>
                <a:lnTo>
                  <a:pt x="52" y="1027"/>
                </a:lnTo>
                <a:lnTo>
                  <a:pt x="72" y="1014"/>
                </a:lnTo>
                <a:lnTo>
                  <a:pt x="94" y="1006"/>
                </a:lnTo>
                <a:lnTo>
                  <a:pt x="118" y="1001"/>
                </a:lnTo>
                <a:lnTo>
                  <a:pt x="141" y="1001"/>
                </a:lnTo>
                <a:lnTo>
                  <a:pt x="165" y="1005"/>
                </a:lnTo>
                <a:lnTo>
                  <a:pt x="190" y="1014"/>
                </a:lnTo>
                <a:lnTo>
                  <a:pt x="213" y="1028"/>
                </a:lnTo>
                <a:lnTo>
                  <a:pt x="230" y="1043"/>
                </a:lnTo>
                <a:lnTo>
                  <a:pt x="248" y="1059"/>
                </a:lnTo>
                <a:lnTo>
                  <a:pt x="266" y="1076"/>
                </a:lnTo>
                <a:lnTo>
                  <a:pt x="695" y="1488"/>
                </a:lnTo>
                <a:lnTo>
                  <a:pt x="1125" y="1900"/>
                </a:lnTo>
                <a:lnTo>
                  <a:pt x="1135" y="1912"/>
                </a:lnTo>
                <a:lnTo>
                  <a:pt x="1145" y="1927"/>
                </a:lnTo>
                <a:lnTo>
                  <a:pt x="1155" y="1945"/>
                </a:lnTo>
                <a:lnTo>
                  <a:pt x="1169" y="1965"/>
                </a:lnTo>
                <a:lnTo>
                  <a:pt x="1184" y="1946"/>
                </a:lnTo>
                <a:lnTo>
                  <a:pt x="1198" y="1930"/>
                </a:lnTo>
                <a:lnTo>
                  <a:pt x="1209" y="1916"/>
                </a:lnTo>
                <a:lnTo>
                  <a:pt x="1219" y="1904"/>
                </a:lnTo>
                <a:lnTo>
                  <a:pt x="1229" y="1894"/>
                </a:lnTo>
                <a:lnTo>
                  <a:pt x="3128" y="73"/>
                </a:lnTo>
                <a:lnTo>
                  <a:pt x="3156" y="48"/>
                </a:lnTo>
                <a:lnTo>
                  <a:pt x="3184" y="28"/>
                </a:lnTo>
                <a:lnTo>
                  <a:pt x="3210" y="13"/>
                </a:lnTo>
                <a:lnTo>
                  <a:pt x="3235" y="4"/>
                </a:lnTo>
                <a:lnTo>
                  <a:pt x="325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4" name="Freeform 327">
            <a:extLst>
              <a:ext uri="{FF2B5EF4-FFF2-40B4-BE49-F238E27FC236}">
                <a16:creationId xmlns:a16="http://schemas.microsoft.com/office/drawing/2014/main" id="{D755DA18-4A23-4E0E-D3EF-17212E6F4B99}"/>
              </a:ext>
            </a:extLst>
          </p:cNvPr>
          <p:cNvSpPr>
            <a:spLocks/>
          </p:cNvSpPr>
          <p:nvPr/>
        </p:nvSpPr>
        <p:spPr bwMode="auto">
          <a:xfrm>
            <a:off x="1468199" y="4897316"/>
            <a:ext cx="222250" cy="222250"/>
          </a:xfrm>
          <a:custGeom>
            <a:avLst/>
            <a:gdLst>
              <a:gd name="T0" fmla="*/ 165 w 3228"/>
              <a:gd name="T1" fmla="*/ 3 h 3228"/>
              <a:gd name="T2" fmla="*/ 211 w 3228"/>
              <a:gd name="T3" fmla="*/ 25 h 3228"/>
              <a:gd name="T4" fmla="*/ 253 w 3228"/>
              <a:gd name="T5" fmla="*/ 61 h 3228"/>
              <a:gd name="T6" fmla="*/ 1554 w 3228"/>
              <a:gd name="T7" fmla="*/ 1362 h 3228"/>
              <a:gd name="T8" fmla="*/ 1589 w 3228"/>
              <a:gd name="T9" fmla="*/ 1401 h 3228"/>
              <a:gd name="T10" fmla="*/ 1630 w 3228"/>
              <a:gd name="T11" fmla="*/ 1404 h 3228"/>
              <a:gd name="T12" fmla="*/ 1668 w 3228"/>
              <a:gd name="T13" fmla="*/ 1369 h 3228"/>
              <a:gd name="T14" fmla="*/ 2969 w 3228"/>
              <a:gd name="T15" fmla="*/ 70 h 3228"/>
              <a:gd name="T16" fmla="*/ 3013 w 3228"/>
              <a:gd name="T17" fmla="*/ 36 h 3228"/>
              <a:gd name="T18" fmla="*/ 3064 w 3228"/>
              <a:gd name="T19" fmla="*/ 12 h 3228"/>
              <a:gd name="T20" fmla="*/ 3112 w 3228"/>
              <a:gd name="T21" fmla="*/ 2 h 3228"/>
              <a:gd name="T22" fmla="*/ 3153 w 3228"/>
              <a:gd name="T23" fmla="*/ 11 h 3228"/>
              <a:gd name="T24" fmla="*/ 3186 w 3228"/>
              <a:gd name="T25" fmla="*/ 35 h 3228"/>
              <a:gd name="T26" fmla="*/ 3207 w 3228"/>
              <a:gd name="T27" fmla="*/ 72 h 3228"/>
              <a:gd name="T28" fmla="*/ 3214 w 3228"/>
              <a:gd name="T29" fmla="*/ 125 h 3228"/>
              <a:gd name="T30" fmla="*/ 3209 w 3228"/>
              <a:gd name="T31" fmla="*/ 180 h 3228"/>
              <a:gd name="T32" fmla="*/ 3199 w 3228"/>
              <a:gd name="T33" fmla="*/ 221 h 3228"/>
              <a:gd name="T34" fmla="*/ 3177 w 3228"/>
              <a:gd name="T35" fmla="*/ 246 h 3228"/>
              <a:gd name="T36" fmla="*/ 3152 w 3228"/>
              <a:gd name="T37" fmla="*/ 269 h 3228"/>
              <a:gd name="T38" fmla="*/ 1847 w 3228"/>
              <a:gd name="T39" fmla="*/ 1573 h 3228"/>
              <a:gd name="T40" fmla="*/ 1804 w 3228"/>
              <a:gd name="T41" fmla="*/ 1609 h 3228"/>
              <a:gd name="T42" fmla="*/ 1835 w 3228"/>
              <a:gd name="T43" fmla="*/ 1642 h 3228"/>
              <a:gd name="T44" fmla="*/ 1861 w 3228"/>
              <a:gd name="T45" fmla="*/ 1669 h 3228"/>
              <a:gd name="T46" fmla="*/ 3171 w 3228"/>
              <a:gd name="T47" fmla="*/ 2979 h 3228"/>
              <a:gd name="T48" fmla="*/ 3206 w 3228"/>
              <a:gd name="T49" fmla="*/ 3021 h 3228"/>
              <a:gd name="T50" fmla="*/ 3226 w 3228"/>
              <a:gd name="T51" fmla="*/ 3070 h 3228"/>
              <a:gd name="T52" fmla="*/ 3224 w 3228"/>
              <a:gd name="T53" fmla="*/ 3121 h 3228"/>
              <a:gd name="T54" fmla="*/ 3204 w 3228"/>
              <a:gd name="T55" fmla="*/ 3168 h 3228"/>
              <a:gd name="T56" fmla="*/ 3165 w 3228"/>
              <a:gd name="T57" fmla="*/ 3205 h 3228"/>
              <a:gd name="T58" fmla="*/ 3118 w 3228"/>
              <a:gd name="T59" fmla="*/ 3225 h 3228"/>
              <a:gd name="T60" fmla="*/ 3068 w 3228"/>
              <a:gd name="T61" fmla="*/ 3225 h 3228"/>
              <a:gd name="T62" fmla="*/ 3019 w 3228"/>
              <a:gd name="T63" fmla="*/ 3205 h 3228"/>
              <a:gd name="T64" fmla="*/ 2978 w 3228"/>
              <a:gd name="T65" fmla="*/ 3170 h 3228"/>
              <a:gd name="T66" fmla="*/ 1667 w 3228"/>
              <a:gd name="T67" fmla="*/ 1860 h 3228"/>
              <a:gd name="T68" fmla="*/ 1632 w 3228"/>
              <a:gd name="T69" fmla="*/ 1828 h 3228"/>
              <a:gd name="T70" fmla="*/ 1445 w 3228"/>
              <a:gd name="T71" fmla="*/ 1977 h 3228"/>
              <a:gd name="T72" fmla="*/ 1113 w 3228"/>
              <a:gd name="T73" fmla="*/ 2308 h 3228"/>
              <a:gd name="T74" fmla="*/ 258 w 3228"/>
              <a:gd name="T75" fmla="*/ 3162 h 3228"/>
              <a:gd name="T76" fmla="*/ 215 w 3228"/>
              <a:gd name="T77" fmla="*/ 3198 h 3228"/>
              <a:gd name="T78" fmla="*/ 166 w 3228"/>
              <a:gd name="T79" fmla="*/ 3223 h 3228"/>
              <a:gd name="T80" fmla="*/ 110 w 3228"/>
              <a:gd name="T81" fmla="*/ 3227 h 3228"/>
              <a:gd name="T82" fmla="*/ 62 w 3228"/>
              <a:gd name="T83" fmla="*/ 3207 h 3228"/>
              <a:gd name="T84" fmla="*/ 24 w 3228"/>
              <a:gd name="T85" fmla="*/ 3166 h 3228"/>
              <a:gd name="T86" fmla="*/ 3 w 3228"/>
              <a:gd name="T87" fmla="*/ 3117 h 3228"/>
              <a:gd name="T88" fmla="*/ 3 w 3228"/>
              <a:gd name="T89" fmla="*/ 3067 h 3228"/>
              <a:gd name="T90" fmla="*/ 24 w 3228"/>
              <a:gd name="T91" fmla="*/ 3018 h 3228"/>
              <a:gd name="T92" fmla="*/ 56 w 3228"/>
              <a:gd name="T93" fmla="*/ 2980 h 3228"/>
              <a:gd name="T94" fmla="*/ 1369 w 3228"/>
              <a:gd name="T95" fmla="*/ 1667 h 3228"/>
              <a:gd name="T96" fmla="*/ 1419 w 3228"/>
              <a:gd name="T97" fmla="*/ 1615 h 3228"/>
              <a:gd name="T98" fmla="*/ 1385 w 3228"/>
              <a:gd name="T99" fmla="*/ 1579 h 3228"/>
              <a:gd name="T100" fmla="*/ 719 w 3228"/>
              <a:gd name="T101" fmla="*/ 913 h 3228"/>
              <a:gd name="T102" fmla="*/ 49 w 3228"/>
              <a:gd name="T103" fmla="*/ 236 h 3228"/>
              <a:gd name="T104" fmla="*/ 15 w 3228"/>
              <a:gd name="T105" fmla="*/ 177 h 3228"/>
              <a:gd name="T106" fmla="*/ 1 w 3228"/>
              <a:gd name="T107" fmla="*/ 123 h 3228"/>
              <a:gd name="T108" fmla="*/ 9 w 3228"/>
              <a:gd name="T109" fmla="*/ 83 h 3228"/>
              <a:gd name="T110" fmla="*/ 33 w 3228"/>
              <a:gd name="T111" fmla="*/ 48 h 3228"/>
              <a:gd name="T112" fmla="*/ 69 w 3228"/>
              <a:gd name="T113" fmla="*/ 20 h 3228"/>
              <a:gd name="T114" fmla="*/ 116 w 3228"/>
              <a:gd name="T115" fmla="*/ 2 h 3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8" h="3228">
                <a:moveTo>
                  <a:pt x="141" y="0"/>
                </a:moveTo>
                <a:lnTo>
                  <a:pt x="165" y="3"/>
                </a:lnTo>
                <a:lnTo>
                  <a:pt x="188" y="12"/>
                </a:lnTo>
                <a:lnTo>
                  <a:pt x="211" y="25"/>
                </a:lnTo>
                <a:lnTo>
                  <a:pt x="233" y="42"/>
                </a:lnTo>
                <a:lnTo>
                  <a:pt x="253" y="61"/>
                </a:lnTo>
                <a:lnTo>
                  <a:pt x="272" y="80"/>
                </a:lnTo>
                <a:lnTo>
                  <a:pt x="1554" y="1362"/>
                </a:lnTo>
                <a:lnTo>
                  <a:pt x="1571" y="1381"/>
                </a:lnTo>
                <a:lnTo>
                  <a:pt x="1589" y="1401"/>
                </a:lnTo>
                <a:lnTo>
                  <a:pt x="1609" y="1424"/>
                </a:lnTo>
                <a:lnTo>
                  <a:pt x="1630" y="1404"/>
                </a:lnTo>
                <a:lnTo>
                  <a:pt x="1649" y="1386"/>
                </a:lnTo>
                <a:lnTo>
                  <a:pt x="1668" y="1369"/>
                </a:lnTo>
                <a:lnTo>
                  <a:pt x="2317" y="719"/>
                </a:lnTo>
                <a:lnTo>
                  <a:pt x="2969" y="70"/>
                </a:lnTo>
                <a:lnTo>
                  <a:pt x="2989" y="53"/>
                </a:lnTo>
                <a:lnTo>
                  <a:pt x="3013" y="36"/>
                </a:lnTo>
                <a:lnTo>
                  <a:pt x="3038" y="23"/>
                </a:lnTo>
                <a:lnTo>
                  <a:pt x="3064" y="12"/>
                </a:lnTo>
                <a:lnTo>
                  <a:pt x="3090" y="5"/>
                </a:lnTo>
                <a:lnTo>
                  <a:pt x="3112" y="2"/>
                </a:lnTo>
                <a:lnTo>
                  <a:pt x="3133" y="4"/>
                </a:lnTo>
                <a:lnTo>
                  <a:pt x="3153" y="11"/>
                </a:lnTo>
                <a:lnTo>
                  <a:pt x="3170" y="21"/>
                </a:lnTo>
                <a:lnTo>
                  <a:pt x="3186" y="35"/>
                </a:lnTo>
                <a:lnTo>
                  <a:pt x="3198" y="53"/>
                </a:lnTo>
                <a:lnTo>
                  <a:pt x="3207" y="72"/>
                </a:lnTo>
                <a:lnTo>
                  <a:pt x="3213" y="97"/>
                </a:lnTo>
                <a:lnTo>
                  <a:pt x="3214" y="125"/>
                </a:lnTo>
                <a:lnTo>
                  <a:pt x="3213" y="153"/>
                </a:lnTo>
                <a:lnTo>
                  <a:pt x="3209" y="180"/>
                </a:lnTo>
                <a:lnTo>
                  <a:pt x="3204" y="207"/>
                </a:lnTo>
                <a:lnTo>
                  <a:pt x="3199" y="221"/>
                </a:lnTo>
                <a:lnTo>
                  <a:pt x="3189" y="233"/>
                </a:lnTo>
                <a:lnTo>
                  <a:pt x="3177" y="246"/>
                </a:lnTo>
                <a:lnTo>
                  <a:pt x="3164" y="257"/>
                </a:lnTo>
                <a:lnTo>
                  <a:pt x="3152" y="269"/>
                </a:lnTo>
                <a:lnTo>
                  <a:pt x="1865" y="1555"/>
                </a:lnTo>
                <a:lnTo>
                  <a:pt x="1847" y="1573"/>
                </a:lnTo>
                <a:lnTo>
                  <a:pt x="1826" y="1590"/>
                </a:lnTo>
                <a:lnTo>
                  <a:pt x="1804" y="1609"/>
                </a:lnTo>
                <a:lnTo>
                  <a:pt x="1820" y="1626"/>
                </a:lnTo>
                <a:lnTo>
                  <a:pt x="1835" y="1642"/>
                </a:lnTo>
                <a:lnTo>
                  <a:pt x="1848" y="1656"/>
                </a:lnTo>
                <a:lnTo>
                  <a:pt x="1861" y="1669"/>
                </a:lnTo>
                <a:lnTo>
                  <a:pt x="3152" y="2960"/>
                </a:lnTo>
                <a:lnTo>
                  <a:pt x="3171" y="2979"/>
                </a:lnTo>
                <a:lnTo>
                  <a:pt x="3190" y="2999"/>
                </a:lnTo>
                <a:lnTo>
                  <a:pt x="3206" y="3021"/>
                </a:lnTo>
                <a:lnTo>
                  <a:pt x="3218" y="3045"/>
                </a:lnTo>
                <a:lnTo>
                  <a:pt x="3226" y="3070"/>
                </a:lnTo>
                <a:lnTo>
                  <a:pt x="3228" y="3095"/>
                </a:lnTo>
                <a:lnTo>
                  <a:pt x="3224" y="3121"/>
                </a:lnTo>
                <a:lnTo>
                  <a:pt x="3217" y="3145"/>
                </a:lnTo>
                <a:lnTo>
                  <a:pt x="3204" y="3168"/>
                </a:lnTo>
                <a:lnTo>
                  <a:pt x="3187" y="3188"/>
                </a:lnTo>
                <a:lnTo>
                  <a:pt x="3165" y="3205"/>
                </a:lnTo>
                <a:lnTo>
                  <a:pt x="3142" y="3218"/>
                </a:lnTo>
                <a:lnTo>
                  <a:pt x="3118" y="3225"/>
                </a:lnTo>
                <a:lnTo>
                  <a:pt x="3093" y="3228"/>
                </a:lnTo>
                <a:lnTo>
                  <a:pt x="3068" y="3225"/>
                </a:lnTo>
                <a:lnTo>
                  <a:pt x="3043" y="3218"/>
                </a:lnTo>
                <a:lnTo>
                  <a:pt x="3019" y="3205"/>
                </a:lnTo>
                <a:lnTo>
                  <a:pt x="2998" y="3189"/>
                </a:lnTo>
                <a:lnTo>
                  <a:pt x="2978" y="3170"/>
                </a:lnTo>
                <a:lnTo>
                  <a:pt x="2959" y="3151"/>
                </a:lnTo>
                <a:lnTo>
                  <a:pt x="1667" y="1860"/>
                </a:lnTo>
                <a:lnTo>
                  <a:pt x="1650" y="1845"/>
                </a:lnTo>
                <a:lnTo>
                  <a:pt x="1632" y="1828"/>
                </a:lnTo>
                <a:lnTo>
                  <a:pt x="1612" y="1808"/>
                </a:lnTo>
                <a:lnTo>
                  <a:pt x="1445" y="1977"/>
                </a:lnTo>
                <a:lnTo>
                  <a:pt x="1278" y="2143"/>
                </a:lnTo>
                <a:lnTo>
                  <a:pt x="1113" y="2308"/>
                </a:lnTo>
                <a:lnTo>
                  <a:pt x="686" y="2735"/>
                </a:lnTo>
                <a:lnTo>
                  <a:pt x="258" y="3162"/>
                </a:lnTo>
                <a:lnTo>
                  <a:pt x="237" y="3181"/>
                </a:lnTo>
                <a:lnTo>
                  <a:pt x="215" y="3198"/>
                </a:lnTo>
                <a:lnTo>
                  <a:pt x="191" y="3213"/>
                </a:lnTo>
                <a:lnTo>
                  <a:pt x="166" y="3223"/>
                </a:lnTo>
                <a:lnTo>
                  <a:pt x="138" y="3228"/>
                </a:lnTo>
                <a:lnTo>
                  <a:pt x="110" y="3227"/>
                </a:lnTo>
                <a:lnTo>
                  <a:pt x="85" y="3219"/>
                </a:lnTo>
                <a:lnTo>
                  <a:pt x="62" y="3207"/>
                </a:lnTo>
                <a:lnTo>
                  <a:pt x="42" y="3189"/>
                </a:lnTo>
                <a:lnTo>
                  <a:pt x="24" y="3166"/>
                </a:lnTo>
                <a:lnTo>
                  <a:pt x="10" y="3142"/>
                </a:lnTo>
                <a:lnTo>
                  <a:pt x="3" y="3117"/>
                </a:lnTo>
                <a:lnTo>
                  <a:pt x="0" y="3092"/>
                </a:lnTo>
                <a:lnTo>
                  <a:pt x="3" y="3067"/>
                </a:lnTo>
                <a:lnTo>
                  <a:pt x="11" y="3042"/>
                </a:lnTo>
                <a:lnTo>
                  <a:pt x="24" y="3018"/>
                </a:lnTo>
                <a:lnTo>
                  <a:pt x="39" y="2998"/>
                </a:lnTo>
                <a:lnTo>
                  <a:pt x="56" y="2980"/>
                </a:lnTo>
                <a:lnTo>
                  <a:pt x="74" y="2962"/>
                </a:lnTo>
                <a:lnTo>
                  <a:pt x="1369" y="1667"/>
                </a:lnTo>
                <a:lnTo>
                  <a:pt x="1393" y="1642"/>
                </a:lnTo>
                <a:lnTo>
                  <a:pt x="1419" y="1615"/>
                </a:lnTo>
                <a:lnTo>
                  <a:pt x="1402" y="1596"/>
                </a:lnTo>
                <a:lnTo>
                  <a:pt x="1385" y="1579"/>
                </a:lnTo>
                <a:lnTo>
                  <a:pt x="1369" y="1562"/>
                </a:lnTo>
                <a:lnTo>
                  <a:pt x="719" y="913"/>
                </a:lnTo>
                <a:lnTo>
                  <a:pt x="70" y="261"/>
                </a:lnTo>
                <a:lnTo>
                  <a:pt x="49" y="236"/>
                </a:lnTo>
                <a:lnTo>
                  <a:pt x="30" y="207"/>
                </a:lnTo>
                <a:lnTo>
                  <a:pt x="15" y="177"/>
                </a:lnTo>
                <a:lnTo>
                  <a:pt x="4" y="146"/>
                </a:lnTo>
                <a:lnTo>
                  <a:pt x="1" y="123"/>
                </a:lnTo>
                <a:lnTo>
                  <a:pt x="3" y="102"/>
                </a:lnTo>
                <a:lnTo>
                  <a:pt x="9" y="83"/>
                </a:lnTo>
                <a:lnTo>
                  <a:pt x="20" y="64"/>
                </a:lnTo>
                <a:lnTo>
                  <a:pt x="33" y="48"/>
                </a:lnTo>
                <a:lnTo>
                  <a:pt x="50" y="32"/>
                </a:lnTo>
                <a:lnTo>
                  <a:pt x="69" y="20"/>
                </a:lnTo>
                <a:lnTo>
                  <a:pt x="92" y="8"/>
                </a:lnTo>
                <a:lnTo>
                  <a:pt x="116" y="2"/>
                </a:lnTo>
                <a:lnTo>
                  <a:pt x="141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393C5A24-A370-D7E1-32E4-FFD727F7CB9B}"/>
              </a:ext>
            </a:extLst>
          </p:cNvPr>
          <p:cNvGrpSpPr/>
          <p:nvPr/>
        </p:nvGrpSpPr>
        <p:grpSpPr>
          <a:xfrm>
            <a:off x="964946" y="5294197"/>
            <a:ext cx="248978" cy="260333"/>
            <a:chOff x="9214583" y="3584448"/>
            <a:chExt cx="248978" cy="260333"/>
          </a:xfrm>
          <a:solidFill>
            <a:schemeClr val="accent2"/>
          </a:solidFill>
        </p:grpSpPr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AA8ED629-3906-F9B0-78ED-8315EF0A04E2}"/>
                </a:ext>
              </a:extLst>
            </p:cNvPr>
            <p:cNvCxnSpPr>
              <a:cxnSpLocks/>
            </p:cNvCxnSpPr>
            <p:nvPr/>
          </p:nvCxnSpPr>
          <p:spPr>
            <a:xfrm>
              <a:off x="9339072" y="3584448"/>
              <a:ext cx="0" cy="260333"/>
            </a:xfrm>
            <a:prstGeom prst="line">
              <a:avLst/>
            </a:prstGeom>
            <a:grpFill/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4AC638E0-C763-F60B-F083-CA6B72E568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14583" y="3710669"/>
              <a:ext cx="248978" cy="0"/>
            </a:xfrm>
            <a:prstGeom prst="line">
              <a:avLst/>
            </a:prstGeom>
            <a:grpFill/>
            <a:ln w="1905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542">
            <a:extLst>
              <a:ext uri="{FF2B5EF4-FFF2-40B4-BE49-F238E27FC236}">
                <a16:creationId xmlns:a16="http://schemas.microsoft.com/office/drawing/2014/main" id="{1BEF9203-1A5D-F940-FB56-283D7BA229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95492" y="3563698"/>
            <a:ext cx="290513" cy="290513"/>
            <a:chOff x="4394" y="2641"/>
            <a:chExt cx="183" cy="183"/>
          </a:xfrm>
          <a:solidFill>
            <a:schemeClr val="accent2"/>
          </a:solidFill>
        </p:grpSpPr>
        <p:sp>
          <p:nvSpPr>
            <p:cNvPr id="134" name="Freeform 544">
              <a:extLst>
                <a:ext uri="{FF2B5EF4-FFF2-40B4-BE49-F238E27FC236}">
                  <a16:creationId xmlns:a16="http://schemas.microsoft.com/office/drawing/2014/main" id="{C43B16E1-D6ED-B111-42E7-9F70F0A4AB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4" y="2641"/>
              <a:ext cx="183" cy="183"/>
            </a:xfrm>
            <a:custGeom>
              <a:avLst/>
              <a:gdLst>
                <a:gd name="T0" fmla="*/ 1368 w 3300"/>
                <a:gd name="T1" fmla="*/ 210 h 3299"/>
                <a:gd name="T2" fmla="*/ 1020 w 3300"/>
                <a:gd name="T3" fmla="*/ 325 h 3299"/>
                <a:gd name="T4" fmla="*/ 716 w 3300"/>
                <a:gd name="T5" fmla="*/ 520 h 3299"/>
                <a:gd name="T6" fmla="*/ 470 w 3300"/>
                <a:gd name="T7" fmla="*/ 782 h 3299"/>
                <a:gd name="T8" fmla="*/ 292 w 3300"/>
                <a:gd name="T9" fmla="*/ 1098 h 3299"/>
                <a:gd name="T10" fmla="*/ 198 w 3300"/>
                <a:gd name="T11" fmla="*/ 1457 h 3299"/>
                <a:gd name="T12" fmla="*/ 197 w 3300"/>
                <a:gd name="T13" fmla="*/ 1839 h 3299"/>
                <a:gd name="T14" fmla="*/ 290 w 3300"/>
                <a:gd name="T15" fmla="*/ 2197 h 3299"/>
                <a:gd name="T16" fmla="*/ 466 w 3300"/>
                <a:gd name="T17" fmla="*/ 2512 h 3299"/>
                <a:gd name="T18" fmla="*/ 712 w 3300"/>
                <a:gd name="T19" fmla="*/ 2774 h 3299"/>
                <a:gd name="T20" fmla="*/ 1016 w 3300"/>
                <a:gd name="T21" fmla="*/ 2970 h 3299"/>
                <a:gd name="T22" fmla="*/ 1366 w 3300"/>
                <a:gd name="T23" fmla="*/ 3087 h 3299"/>
                <a:gd name="T24" fmla="*/ 1746 w 3300"/>
                <a:gd name="T25" fmla="*/ 3112 h 3299"/>
                <a:gd name="T26" fmla="*/ 2112 w 3300"/>
                <a:gd name="T27" fmla="*/ 3041 h 3299"/>
                <a:gd name="T28" fmla="*/ 2440 w 3300"/>
                <a:gd name="T29" fmla="*/ 2885 h 3299"/>
                <a:gd name="T30" fmla="*/ 2717 w 3300"/>
                <a:gd name="T31" fmla="*/ 2655 h 3299"/>
                <a:gd name="T32" fmla="*/ 2930 w 3300"/>
                <a:gd name="T33" fmla="*/ 2364 h 3299"/>
                <a:gd name="T34" fmla="*/ 3068 w 3300"/>
                <a:gd name="T35" fmla="*/ 2024 h 3299"/>
                <a:gd name="T36" fmla="*/ 3117 w 3300"/>
                <a:gd name="T37" fmla="*/ 1650 h 3299"/>
                <a:gd name="T38" fmla="*/ 3069 w 3300"/>
                <a:gd name="T39" fmla="*/ 1275 h 3299"/>
                <a:gd name="T40" fmla="*/ 2933 w 3300"/>
                <a:gd name="T41" fmla="*/ 937 h 3299"/>
                <a:gd name="T42" fmla="*/ 2720 w 3300"/>
                <a:gd name="T43" fmla="*/ 647 h 3299"/>
                <a:gd name="T44" fmla="*/ 2444 w 3300"/>
                <a:gd name="T45" fmla="*/ 417 h 3299"/>
                <a:gd name="T46" fmla="*/ 2116 w 3300"/>
                <a:gd name="T47" fmla="*/ 260 h 3299"/>
                <a:gd name="T48" fmla="*/ 1749 w 3300"/>
                <a:gd name="T49" fmla="*/ 186 h 3299"/>
                <a:gd name="T50" fmla="*/ 1825 w 3300"/>
                <a:gd name="T51" fmla="*/ 9 h 3299"/>
                <a:gd name="T52" fmla="*/ 2183 w 3300"/>
                <a:gd name="T53" fmla="*/ 84 h 3299"/>
                <a:gd name="T54" fmla="*/ 2498 w 3300"/>
                <a:gd name="T55" fmla="*/ 229 h 3299"/>
                <a:gd name="T56" fmla="*/ 2778 w 3300"/>
                <a:gd name="T57" fmla="*/ 443 h 3299"/>
                <a:gd name="T58" fmla="*/ 3027 w 3300"/>
                <a:gd name="T59" fmla="*/ 736 h 3299"/>
                <a:gd name="T60" fmla="*/ 3199 w 3300"/>
                <a:gd name="T61" fmla="*/ 1074 h 3299"/>
                <a:gd name="T62" fmla="*/ 3288 w 3300"/>
                <a:gd name="T63" fmla="*/ 1445 h 3299"/>
                <a:gd name="T64" fmla="*/ 3279 w 3300"/>
                <a:gd name="T65" fmla="*/ 1924 h 3299"/>
                <a:gd name="T66" fmla="*/ 3171 w 3300"/>
                <a:gd name="T67" fmla="*/ 2295 h 3299"/>
                <a:gd name="T68" fmla="*/ 2983 w 3300"/>
                <a:gd name="T69" fmla="*/ 2626 h 3299"/>
                <a:gd name="T70" fmla="*/ 2715 w 3300"/>
                <a:gd name="T71" fmla="*/ 2911 h 3299"/>
                <a:gd name="T72" fmla="*/ 2398 w 3300"/>
                <a:gd name="T73" fmla="*/ 3122 h 3299"/>
                <a:gd name="T74" fmla="*/ 2038 w 3300"/>
                <a:gd name="T75" fmla="*/ 3253 h 3299"/>
                <a:gd name="T76" fmla="*/ 1534 w 3300"/>
                <a:gd name="T77" fmla="*/ 3299 h 3299"/>
                <a:gd name="T78" fmla="*/ 1302 w 3300"/>
                <a:gd name="T79" fmla="*/ 3260 h 3299"/>
                <a:gd name="T80" fmla="*/ 958 w 3300"/>
                <a:gd name="T81" fmla="*/ 3147 h 3299"/>
                <a:gd name="T82" fmla="*/ 630 w 3300"/>
                <a:gd name="T83" fmla="*/ 2947 h 3299"/>
                <a:gd name="T84" fmla="*/ 359 w 3300"/>
                <a:gd name="T85" fmla="*/ 2678 h 3299"/>
                <a:gd name="T86" fmla="*/ 156 w 3300"/>
                <a:gd name="T87" fmla="*/ 2353 h 3299"/>
                <a:gd name="T88" fmla="*/ 33 w 3300"/>
                <a:gd name="T89" fmla="*/ 1985 h 3299"/>
                <a:gd name="T90" fmla="*/ 1 w 3300"/>
                <a:gd name="T91" fmla="*/ 1584 h 3299"/>
                <a:gd name="T92" fmla="*/ 60 w 3300"/>
                <a:gd name="T93" fmla="*/ 1201 h 3299"/>
                <a:gd name="T94" fmla="*/ 188 w 3300"/>
                <a:gd name="T95" fmla="*/ 878 h 3299"/>
                <a:gd name="T96" fmla="*/ 386 w 3300"/>
                <a:gd name="T97" fmla="*/ 588 h 3299"/>
                <a:gd name="T98" fmla="*/ 670 w 3300"/>
                <a:gd name="T99" fmla="*/ 322 h 3299"/>
                <a:gd name="T100" fmla="*/ 994 w 3300"/>
                <a:gd name="T101" fmla="*/ 132 h 3299"/>
                <a:gd name="T102" fmla="*/ 1346 w 3300"/>
                <a:gd name="T103" fmla="*/ 24 h 3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00" h="3299">
                  <a:moveTo>
                    <a:pt x="1651" y="183"/>
                  </a:moveTo>
                  <a:lnTo>
                    <a:pt x="1556" y="185"/>
                  </a:lnTo>
                  <a:lnTo>
                    <a:pt x="1461" y="195"/>
                  </a:lnTo>
                  <a:lnTo>
                    <a:pt x="1368" y="210"/>
                  </a:lnTo>
                  <a:lnTo>
                    <a:pt x="1278" y="230"/>
                  </a:lnTo>
                  <a:lnTo>
                    <a:pt x="1189" y="256"/>
                  </a:lnTo>
                  <a:lnTo>
                    <a:pt x="1103" y="288"/>
                  </a:lnTo>
                  <a:lnTo>
                    <a:pt x="1020" y="325"/>
                  </a:lnTo>
                  <a:lnTo>
                    <a:pt x="940" y="367"/>
                  </a:lnTo>
                  <a:lnTo>
                    <a:pt x="862" y="414"/>
                  </a:lnTo>
                  <a:lnTo>
                    <a:pt x="788" y="465"/>
                  </a:lnTo>
                  <a:lnTo>
                    <a:pt x="716" y="520"/>
                  </a:lnTo>
                  <a:lnTo>
                    <a:pt x="648" y="579"/>
                  </a:lnTo>
                  <a:lnTo>
                    <a:pt x="586" y="643"/>
                  </a:lnTo>
                  <a:lnTo>
                    <a:pt x="526" y="711"/>
                  </a:lnTo>
                  <a:lnTo>
                    <a:pt x="470" y="782"/>
                  </a:lnTo>
                  <a:lnTo>
                    <a:pt x="418" y="856"/>
                  </a:lnTo>
                  <a:lnTo>
                    <a:pt x="371" y="934"/>
                  </a:lnTo>
                  <a:lnTo>
                    <a:pt x="330" y="1015"/>
                  </a:lnTo>
                  <a:lnTo>
                    <a:pt x="292" y="1098"/>
                  </a:lnTo>
                  <a:lnTo>
                    <a:pt x="261" y="1184"/>
                  </a:lnTo>
                  <a:lnTo>
                    <a:pt x="234" y="1273"/>
                  </a:lnTo>
                  <a:lnTo>
                    <a:pt x="213" y="1364"/>
                  </a:lnTo>
                  <a:lnTo>
                    <a:pt x="198" y="1457"/>
                  </a:lnTo>
                  <a:lnTo>
                    <a:pt x="189" y="1551"/>
                  </a:lnTo>
                  <a:lnTo>
                    <a:pt x="185" y="1648"/>
                  </a:lnTo>
                  <a:lnTo>
                    <a:pt x="188" y="1744"/>
                  </a:lnTo>
                  <a:lnTo>
                    <a:pt x="197" y="1839"/>
                  </a:lnTo>
                  <a:lnTo>
                    <a:pt x="212" y="1931"/>
                  </a:lnTo>
                  <a:lnTo>
                    <a:pt x="232" y="2022"/>
                  </a:lnTo>
                  <a:lnTo>
                    <a:pt x="259" y="2111"/>
                  </a:lnTo>
                  <a:lnTo>
                    <a:pt x="290" y="2197"/>
                  </a:lnTo>
                  <a:lnTo>
                    <a:pt x="327" y="2280"/>
                  </a:lnTo>
                  <a:lnTo>
                    <a:pt x="368" y="2360"/>
                  </a:lnTo>
                  <a:lnTo>
                    <a:pt x="415" y="2438"/>
                  </a:lnTo>
                  <a:lnTo>
                    <a:pt x="466" y="2512"/>
                  </a:lnTo>
                  <a:lnTo>
                    <a:pt x="522" y="2584"/>
                  </a:lnTo>
                  <a:lnTo>
                    <a:pt x="582" y="2652"/>
                  </a:lnTo>
                  <a:lnTo>
                    <a:pt x="645" y="2714"/>
                  </a:lnTo>
                  <a:lnTo>
                    <a:pt x="712" y="2774"/>
                  </a:lnTo>
                  <a:lnTo>
                    <a:pt x="783" y="2830"/>
                  </a:lnTo>
                  <a:lnTo>
                    <a:pt x="858" y="2882"/>
                  </a:lnTo>
                  <a:lnTo>
                    <a:pt x="936" y="2929"/>
                  </a:lnTo>
                  <a:lnTo>
                    <a:pt x="1016" y="2970"/>
                  </a:lnTo>
                  <a:lnTo>
                    <a:pt x="1100" y="3008"/>
                  </a:lnTo>
                  <a:lnTo>
                    <a:pt x="1186" y="3039"/>
                  </a:lnTo>
                  <a:lnTo>
                    <a:pt x="1275" y="3066"/>
                  </a:lnTo>
                  <a:lnTo>
                    <a:pt x="1366" y="3087"/>
                  </a:lnTo>
                  <a:lnTo>
                    <a:pt x="1458" y="3102"/>
                  </a:lnTo>
                  <a:lnTo>
                    <a:pt x="1554" y="3112"/>
                  </a:lnTo>
                  <a:lnTo>
                    <a:pt x="1650" y="3115"/>
                  </a:lnTo>
                  <a:lnTo>
                    <a:pt x="1746" y="3112"/>
                  </a:lnTo>
                  <a:lnTo>
                    <a:pt x="1840" y="3103"/>
                  </a:lnTo>
                  <a:lnTo>
                    <a:pt x="1933" y="3089"/>
                  </a:lnTo>
                  <a:lnTo>
                    <a:pt x="2024" y="3068"/>
                  </a:lnTo>
                  <a:lnTo>
                    <a:pt x="2112" y="3041"/>
                  </a:lnTo>
                  <a:lnTo>
                    <a:pt x="2198" y="3010"/>
                  </a:lnTo>
                  <a:lnTo>
                    <a:pt x="2281" y="2973"/>
                  </a:lnTo>
                  <a:lnTo>
                    <a:pt x="2362" y="2932"/>
                  </a:lnTo>
                  <a:lnTo>
                    <a:pt x="2440" y="2885"/>
                  </a:lnTo>
                  <a:lnTo>
                    <a:pt x="2514" y="2834"/>
                  </a:lnTo>
                  <a:lnTo>
                    <a:pt x="2585" y="2778"/>
                  </a:lnTo>
                  <a:lnTo>
                    <a:pt x="2653" y="2719"/>
                  </a:lnTo>
                  <a:lnTo>
                    <a:pt x="2717" y="2655"/>
                  </a:lnTo>
                  <a:lnTo>
                    <a:pt x="2777" y="2588"/>
                  </a:lnTo>
                  <a:lnTo>
                    <a:pt x="2832" y="2517"/>
                  </a:lnTo>
                  <a:lnTo>
                    <a:pt x="2883" y="2441"/>
                  </a:lnTo>
                  <a:lnTo>
                    <a:pt x="2930" y="2364"/>
                  </a:lnTo>
                  <a:lnTo>
                    <a:pt x="2973" y="2283"/>
                  </a:lnTo>
                  <a:lnTo>
                    <a:pt x="3009" y="2200"/>
                  </a:lnTo>
                  <a:lnTo>
                    <a:pt x="3042" y="2114"/>
                  </a:lnTo>
                  <a:lnTo>
                    <a:pt x="3068" y="2024"/>
                  </a:lnTo>
                  <a:lnTo>
                    <a:pt x="3089" y="1934"/>
                  </a:lnTo>
                  <a:lnTo>
                    <a:pt x="3104" y="1841"/>
                  </a:lnTo>
                  <a:lnTo>
                    <a:pt x="3114" y="1746"/>
                  </a:lnTo>
                  <a:lnTo>
                    <a:pt x="3117" y="1650"/>
                  </a:lnTo>
                  <a:lnTo>
                    <a:pt x="3114" y="1553"/>
                  </a:lnTo>
                  <a:lnTo>
                    <a:pt x="3104" y="1459"/>
                  </a:lnTo>
                  <a:lnTo>
                    <a:pt x="3089" y="1367"/>
                  </a:lnTo>
                  <a:lnTo>
                    <a:pt x="3069" y="1275"/>
                  </a:lnTo>
                  <a:lnTo>
                    <a:pt x="3043" y="1187"/>
                  </a:lnTo>
                  <a:lnTo>
                    <a:pt x="3011" y="1101"/>
                  </a:lnTo>
                  <a:lnTo>
                    <a:pt x="2975" y="1018"/>
                  </a:lnTo>
                  <a:lnTo>
                    <a:pt x="2933" y="937"/>
                  </a:lnTo>
                  <a:lnTo>
                    <a:pt x="2886" y="859"/>
                  </a:lnTo>
                  <a:lnTo>
                    <a:pt x="2835" y="785"/>
                  </a:lnTo>
                  <a:lnTo>
                    <a:pt x="2780" y="714"/>
                  </a:lnTo>
                  <a:lnTo>
                    <a:pt x="2720" y="647"/>
                  </a:lnTo>
                  <a:lnTo>
                    <a:pt x="2657" y="583"/>
                  </a:lnTo>
                  <a:lnTo>
                    <a:pt x="2589" y="523"/>
                  </a:lnTo>
                  <a:lnTo>
                    <a:pt x="2518" y="468"/>
                  </a:lnTo>
                  <a:lnTo>
                    <a:pt x="2444" y="417"/>
                  </a:lnTo>
                  <a:lnTo>
                    <a:pt x="2366" y="370"/>
                  </a:lnTo>
                  <a:lnTo>
                    <a:pt x="2285" y="328"/>
                  </a:lnTo>
                  <a:lnTo>
                    <a:pt x="2201" y="291"/>
                  </a:lnTo>
                  <a:lnTo>
                    <a:pt x="2116" y="260"/>
                  </a:lnTo>
                  <a:lnTo>
                    <a:pt x="2027" y="232"/>
                  </a:lnTo>
                  <a:lnTo>
                    <a:pt x="1936" y="212"/>
                  </a:lnTo>
                  <a:lnTo>
                    <a:pt x="1843" y="196"/>
                  </a:lnTo>
                  <a:lnTo>
                    <a:pt x="1749" y="186"/>
                  </a:lnTo>
                  <a:lnTo>
                    <a:pt x="1651" y="183"/>
                  </a:lnTo>
                  <a:close/>
                  <a:moveTo>
                    <a:pt x="1628" y="0"/>
                  </a:moveTo>
                  <a:lnTo>
                    <a:pt x="1725" y="2"/>
                  </a:lnTo>
                  <a:lnTo>
                    <a:pt x="1825" y="9"/>
                  </a:lnTo>
                  <a:lnTo>
                    <a:pt x="1926" y="22"/>
                  </a:lnTo>
                  <a:lnTo>
                    <a:pt x="2013" y="38"/>
                  </a:lnTo>
                  <a:lnTo>
                    <a:pt x="2100" y="59"/>
                  </a:lnTo>
                  <a:lnTo>
                    <a:pt x="2183" y="84"/>
                  </a:lnTo>
                  <a:lnTo>
                    <a:pt x="2265" y="113"/>
                  </a:lnTo>
                  <a:lnTo>
                    <a:pt x="2344" y="148"/>
                  </a:lnTo>
                  <a:lnTo>
                    <a:pt x="2422" y="186"/>
                  </a:lnTo>
                  <a:lnTo>
                    <a:pt x="2498" y="229"/>
                  </a:lnTo>
                  <a:lnTo>
                    <a:pt x="2571" y="277"/>
                  </a:lnTo>
                  <a:lnTo>
                    <a:pt x="2642" y="328"/>
                  </a:lnTo>
                  <a:lnTo>
                    <a:pt x="2711" y="383"/>
                  </a:lnTo>
                  <a:lnTo>
                    <a:pt x="2778" y="443"/>
                  </a:lnTo>
                  <a:lnTo>
                    <a:pt x="2848" y="512"/>
                  </a:lnTo>
                  <a:lnTo>
                    <a:pt x="2913" y="584"/>
                  </a:lnTo>
                  <a:lnTo>
                    <a:pt x="2973" y="659"/>
                  </a:lnTo>
                  <a:lnTo>
                    <a:pt x="3027" y="736"/>
                  </a:lnTo>
                  <a:lnTo>
                    <a:pt x="3078" y="818"/>
                  </a:lnTo>
                  <a:lnTo>
                    <a:pt x="3124" y="900"/>
                  </a:lnTo>
                  <a:lnTo>
                    <a:pt x="3163" y="986"/>
                  </a:lnTo>
                  <a:lnTo>
                    <a:pt x="3199" y="1074"/>
                  </a:lnTo>
                  <a:lnTo>
                    <a:pt x="3229" y="1166"/>
                  </a:lnTo>
                  <a:lnTo>
                    <a:pt x="3255" y="1259"/>
                  </a:lnTo>
                  <a:lnTo>
                    <a:pt x="3275" y="1356"/>
                  </a:lnTo>
                  <a:lnTo>
                    <a:pt x="3288" y="1445"/>
                  </a:lnTo>
                  <a:lnTo>
                    <a:pt x="3300" y="1533"/>
                  </a:lnTo>
                  <a:lnTo>
                    <a:pt x="3300" y="1766"/>
                  </a:lnTo>
                  <a:lnTo>
                    <a:pt x="3290" y="1845"/>
                  </a:lnTo>
                  <a:lnTo>
                    <a:pt x="3279" y="1924"/>
                  </a:lnTo>
                  <a:lnTo>
                    <a:pt x="3260" y="2020"/>
                  </a:lnTo>
                  <a:lnTo>
                    <a:pt x="3235" y="2115"/>
                  </a:lnTo>
                  <a:lnTo>
                    <a:pt x="3206" y="2206"/>
                  </a:lnTo>
                  <a:lnTo>
                    <a:pt x="3171" y="2295"/>
                  </a:lnTo>
                  <a:lnTo>
                    <a:pt x="3132" y="2382"/>
                  </a:lnTo>
                  <a:lnTo>
                    <a:pt x="3087" y="2466"/>
                  </a:lnTo>
                  <a:lnTo>
                    <a:pt x="3037" y="2547"/>
                  </a:lnTo>
                  <a:lnTo>
                    <a:pt x="2983" y="2626"/>
                  </a:lnTo>
                  <a:lnTo>
                    <a:pt x="2922" y="2702"/>
                  </a:lnTo>
                  <a:lnTo>
                    <a:pt x="2857" y="2775"/>
                  </a:lnTo>
                  <a:lnTo>
                    <a:pt x="2787" y="2845"/>
                  </a:lnTo>
                  <a:lnTo>
                    <a:pt x="2715" y="2911"/>
                  </a:lnTo>
                  <a:lnTo>
                    <a:pt x="2640" y="2971"/>
                  </a:lnTo>
                  <a:lnTo>
                    <a:pt x="2563" y="3027"/>
                  </a:lnTo>
                  <a:lnTo>
                    <a:pt x="2481" y="3077"/>
                  </a:lnTo>
                  <a:lnTo>
                    <a:pt x="2398" y="3122"/>
                  </a:lnTo>
                  <a:lnTo>
                    <a:pt x="2313" y="3163"/>
                  </a:lnTo>
                  <a:lnTo>
                    <a:pt x="2224" y="3199"/>
                  </a:lnTo>
                  <a:lnTo>
                    <a:pt x="2132" y="3228"/>
                  </a:lnTo>
                  <a:lnTo>
                    <a:pt x="2038" y="3253"/>
                  </a:lnTo>
                  <a:lnTo>
                    <a:pt x="1941" y="3274"/>
                  </a:lnTo>
                  <a:lnTo>
                    <a:pt x="1854" y="3287"/>
                  </a:lnTo>
                  <a:lnTo>
                    <a:pt x="1767" y="3299"/>
                  </a:lnTo>
                  <a:lnTo>
                    <a:pt x="1534" y="3299"/>
                  </a:lnTo>
                  <a:lnTo>
                    <a:pt x="1507" y="3293"/>
                  </a:lnTo>
                  <a:lnTo>
                    <a:pt x="1438" y="3282"/>
                  </a:lnTo>
                  <a:lnTo>
                    <a:pt x="1370" y="3273"/>
                  </a:lnTo>
                  <a:lnTo>
                    <a:pt x="1302" y="3260"/>
                  </a:lnTo>
                  <a:lnTo>
                    <a:pt x="1235" y="3246"/>
                  </a:lnTo>
                  <a:lnTo>
                    <a:pt x="1140" y="3219"/>
                  </a:lnTo>
                  <a:lnTo>
                    <a:pt x="1047" y="3185"/>
                  </a:lnTo>
                  <a:lnTo>
                    <a:pt x="958" y="3147"/>
                  </a:lnTo>
                  <a:lnTo>
                    <a:pt x="871" y="3104"/>
                  </a:lnTo>
                  <a:lnTo>
                    <a:pt x="788" y="3056"/>
                  </a:lnTo>
                  <a:lnTo>
                    <a:pt x="707" y="3004"/>
                  </a:lnTo>
                  <a:lnTo>
                    <a:pt x="630" y="2947"/>
                  </a:lnTo>
                  <a:lnTo>
                    <a:pt x="556" y="2885"/>
                  </a:lnTo>
                  <a:lnTo>
                    <a:pt x="487" y="2820"/>
                  </a:lnTo>
                  <a:lnTo>
                    <a:pt x="421" y="2751"/>
                  </a:lnTo>
                  <a:lnTo>
                    <a:pt x="359" y="2678"/>
                  </a:lnTo>
                  <a:lnTo>
                    <a:pt x="301" y="2602"/>
                  </a:lnTo>
                  <a:lnTo>
                    <a:pt x="249" y="2522"/>
                  </a:lnTo>
                  <a:lnTo>
                    <a:pt x="200" y="2439"/>
                  </a:lnTo>
                  <a:lnTo>
                    <a:pt x="156" y="2353"/>
                  </a:lnTo>
                  <a:lnTo>
                    <a:pt x="118" y="2265"/>
                  </a:lnTo>
                  <a:lnTo>
                    <a:pt x="84" y="2174"/>
                  </a:lnTo>
                  <a:lnTo>
                    <a:pt x="57" y="2080"/>
                  </a:lnTo>
                  <a:lnTo>
                    <a:pt x="33" y="1985"/>
                  </a:lnTo>
                  <a:lnTo>
                    <a:pt x="17" y="1887"/>
                  </a:lnTo>
                  <a:lnTo>
                    <a:pt x="5" y="1788"/>
                  </a:lnTo>
                  <a:lnTo>
                    <a:pt x="0" y="1686"/>
                  </a:lnTo>
                  <a:lnTo>
                    <a:pt x="1" y="1584"/>
                  </a:lnTo>
                  <a:lnTo>
                    <a:pt x="9" y="1480"/>
                  </a:lnTo>
                  <a:lnTo>
                    <a:pt x="22" y="1376"/>
                  </a:lnTo>
                  <a:lnTo>
                    <a:pt x="40" y="1288"/>
                  </a:lnTo>
                  <a:lnTo>
                    <a:pt x="60" y="1201"/>
                  </a:lnTo>
                  <a:lnTo>
                    <a:pt x="85" y="1117"/>
                  </a:lnTo>
                  <a:lnTo>
                    <a:pt x="116" y="1035"/>
                  </a:lnTo>
                  <a:lnTo>
                    <a:pt x="149" y="955"/>
                  </a:lnTo>
                  <a:lnTo>
                    <a:pt x="188" y="878"/>
                  </a:lnTo>
                  <a:lnTo>
                    <a:pt x="230" y="801"/>
                  </a:lnTo>
                  <a:lnTo>
                    <a:pt x="278" y="728"/>
                  </a:lnTo>
                  <a:lnTo>
                    <a:pt x="330" y="657"/>
                  </a:lnTo>
                  <a:lnTo>
                    <a:pt x="386" y="588"/>
                  </a:lnTo>
                  <a:lnTo>
                    <a:pt x="447" y="522"/>
                  </a:lnTo>
                  <a:lnTo>
                    <a:pt x="519" y="450"/>
                  </a:lnTo>
                  <a:lnTo>
                    <a:pt x="594" y="383"/>
                  </a:lnTo>
                  <a:lnTo>
                    <a:pt x="670" y="322"/>
                  </a:lnTo>
                  <a:lnTo>
                    <a:pt x="748" y="267"/>
                  </a:lnTo>
                  <a:lnTo>
                    <a:pt x="828" y="217"/>
                  </a:lnTo>
                  <a:lnTo>
                    <a:pt x="909" y="171"/>
                  </a:lnTo>
                  <a:lnTo>
                    <a:pt x="994" y="132"/>
                  </a:lnTo>
                  <a:lnTo>
                    <a:pt x="1079" y="97"/>
                  </a:lnTo>
                  <a:lnTo>
                    <a:pt x="1166" y="68"/>
                  </a:lnTo>
                  <a:lnTo>
                    <a:pt x="1254" y="43"/>
                  </a:lnTo>
                  <a:lnTo>
                    <a:pt x="1346" y="24"/>
                  </a:lnTo>
                  <a:lnTo>
                    <a:pt x="1438" y="11"/>
                  </a:lnTo>
                  <a:lnTo>
                    <a:pt x="1532" y="3"/>
                  </a:lnTo>
                  <a:lnTo>
                    <a:pt x="16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545">
              <a:extLst>
                <a:ext uri="{FF2B5EF4-FFF2-40B4-BE49-F238E27FC236}">
                  <a16:creationId xmlns:a16="http://schemas.microsoft.com/office/drawing/2014/main" id="{667AD43A-93BD-9E26-DE80-F6220F725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" y="2711"/>
              <a:ext cx="21" cy="70"/>
            </a:xfrm>
            <a:custGeom>
              <a:avLst/>
              <a:gdLst>
                <a:gd name="T0" fmla="*/ 242 w 371"/>
                <a:gd name="T1" fmla="*/ 0 h 1252"/>
                <a:gd name="T2" fmla="*/ 267 w 371"/>
                <a:gd name="T3" fmla="*/ 3 h 1252"/>
                <a:gd name="T4" fmla="*/ 291 w 371"/>
                <a:gd name="T5" fmla="*/ 9 h 1252"/>
                <a:gd name="T6" fmla="*/ 311 w 371"/>
                <a:gd name="T7" fmla="*/ 20 h 1252"/>
                <a:gd name="T8" fmla="*/ 328 w 371"/>
                <a:gd name="T9" fmla="*/ 34 h 1252"/>
                <a:gd name="T10" fmla="*/ 343 w 371"/>
                <a:gd name="T11" fmla="*/ 51 h 1252"/>
                <a:gd name="T12" fmla="*/ 355 w 371"/>
                <a:gd name="T13" fmla="*/ 71 h 1252"/>
                <a:gd name="T14" fmla="*/ 363 w 371"/>
                <a:gd name="T15" fmla="*/ 95 h 1252"/>
                <a:gd name="T16" fmla="*/ 369 w 371"/>
                <a:gd name="T17" fmla="*/ 120 h 1252"/>
                <a:gd name="T18" fmla="*/ 370 w 371"/>
                <a:gd name="T19" fmla="*/ 148 h 1252"/>
                <a:gd name="T20" fmla="*/ 371 w 371"/>
                <a:gd name="T21" fmla="*/ 403 h 1252"/>
                <a:gd name="T22" fmla="*/ 371 w 371"/>
                <a:gd name="T23" fmla="*/ 1141 h 1252"/>
                <a:gd name="T24" fmla="*/ 369 w 371"/>
                <a:gd name="T25" fmla="*/ 1168 h 1252"/>
                <a:gd name="T26" fmla="*/ 363 w 371"/>
                <a:gd name="T27" fmla="*/ 1192 h 1252"/>
                <a:gd name="T28" fmla="*/ 353 w 371"/>
                <a:gd name="T29" fmla="*/ 1212 h 1252"/>
                <a:gd name="T30" fmla="*/ 338 w 371"/>
                <a:gd name="T31" fmla="*/ 1228 h 1252"/>
                <a:gd name="T32" fmla="*/ 321 w 371"/>
                <a:gd name="T33" fmla="*/ 1240 h 1252"/>
                <a:gd name="T34" fmla="*/ 301 w 371"/>
                <a:gd name="T35" fmla="*/ 1249 h 1252"/>
                <a:gd name="T36" fmla="*/ 280 w 371"/>
                <a:gd name="T37" fmla="*/ 1252 h 1252"/>
                <a:gd name="T38" fmla="*/ 259 w 371"/>
                <a:gd name="T39" fmla="*/ 1250 h 1252"/>
                <a:gd name="T40" fmla="*/ 240 w 371"/>
                <a:gd name="T41" fmla="*/ 1243 h 1252"/>
                <a:gd name="T42" fmla="*/ 223 w 371"/>
                <a:gd name="T43" fmla="*/ 1232 h 1252"/>
                <a:gd name="T44" fmla="*/ 207 w 371"/>
                <a:gd name="T45" fmla="*/ 1219 h 1252"/>
                <a:gd name="T46" fmla="*/ 196 w 371"/>
                <a:gd name="T47" fmla="*/ 1202 h 1252"/>
                <a:gd name="T48" fmla="*/ 188 w 371"/>
                <a:gd name="T49" fmla="*/ 1182 h 1252"/>
                <a:gd name="T50" fmla="*/ 185 w 371"/>
                <a:gd name="T51" fmla="*/ 1160 h 1252"/>
                <a:gd name="T52" fmla="*/ 185 w 371"/>
                <a:gd name="T53" fmla="*/ 1097 h 1252"/>
                <a:gd name="T54" fmla="*/ 185 w 371"/>
                <a:gd name="T55" fmla="*/ 1034 h 1252"/>
                <a:gd name="T56" fmla="*/ 185 w 371"/>
                <a:gd name="T57" fmla="*/ 232 h 1252"/>
                <a:gd name="T58" fmla="*/ 185 w 371"/>
                <a:gd name="T59" fmla="*/ 193 h 1252"/>
                <a:gd name="T60" fmla="*/ 156 w 371"/>
                <a:gd name="T61" fmla="*/ 205 h 1252"/>
                <a:gd name="T62" fmla="*/ 129 w 371"/>
                <a:gd name="T63" fmla="*/ 216 h 1252"/>
                <a:gd name="T64" fmla="*/ 109 w 371"/>
                <a:gd name="T65" fmla="*/ 223 h 1252"/>
                <a:gd name="T66" fmla="*/ 89 w 371"/>
                <a:gd name="T67" fmla="*/ 225 h 1252"/>
                <a:gd name="T68" fmla="*/ 68 w 371"/>
                <a:gd name="T69" fmla="*/ 222 h 1252"/>
                <a:gd name="T70" fmla="*/ 51 w 371"/>
                <a:gd name="T71" fmla="*/ 215 h 1252"/>
                <a:gd name="T72" fmla="*/ 35 w 371"/>
                <a:gd name="T73" fmla="*/ 204 h 1252"/>
                <a:gd name="T74" fmla="*/ 21 w 371"/>
                <a:gd name="T75" fmla="*/ 190 h 1252"/>
                <a:gd name="T76" fmla="*/ 10 w 371"/>
                <a:gd name="T77" fmla="*/ 173 h 1252"/>
                <a:gd name="T78" fmla="*/ 4 w 371"/>
                <a:gd name="T79" fmla="*/ 156 h 1252"/>
                <a:gd name="T80" fmla="*/ 0 w 371"/>
                <a:gd name="T81" fmla="*/ 137 h 1252"/>
                <a:gd name="T82" fmla="*/ 0 w 371"/>
                <a:gd name="T83" fmla="*/ 120 h 1252"/>
                <a:gd name="T84" fmla="*/ 4 w 371"/>
                <a:gd name="T85" fmla="*/ 104 h 1252"/>
                <a:gd name="T86" fmla="*/ 11 w 371"/>
                <a:gd name="T87" fmla="*/ 88 h 1252"/>
                <a:gd name="T88" fmla="*/ 21 w 371"/>
                <a:gd name="T89" fmla="*/ 73 h 1252"/>
                <a:gd name="T90" fmla="*/ 34 w 371"/>
                <a:gd name="T91" fmla="*/ 62 h 1252"/>
                <a:gd name="T92" fmla="*/ 50 w 371"/>
                <a:gd name="T93" fmla="*/ 53 h 1252"/>
                <a:gd name="T94" fmla="*/ 91 w 371"/>
                <a:gd name="T95" fmla="*/ 36 h 1252"/>
                <a:gd name="T96" fmla="*/ 131 w 371"/>
                <a:gd name="T97" fmla="*/ 21 h 1252"/>
                <a:gd name="T98" fmla="*/ 173 w 371"/>
                <a:gd name="T99" fmla="*/ 8 h 1252"/>
                <a:gd name="T100" fmla="*/ 215 w 371"/>
                <a:gd name="T101" fmla="*/ 1 h 1252"/>
                <a:gd name="T102" fmla="*/ 242 w 371"/>
                <a:gd name="T103" fmla="*/ 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1" h="1252">
                  <a:moveTo>
                    <a:pt x="242" y="0"/>
                  </a:moveTo>
                  <a:lnTo>
                    <a:pt x="267" y="3"/>
                  </a:lnTo>
                  <a:lnTo>
                    <a:pt x="291" y="9"/>
                  </a:lnTo>
                  <a:lnTo>
                    <a:pt x="311" y="20"/>
                  </a:lnTo>
                  <a:lnTo>
                    <a:pt x="328" y="34"/>
                  </a:lnTo>
                  <a:lnTo>
                    <a:pt x="343" y="51"/>
                  </a:lnTo>
                  <a:lnTo>
                    <a:pt x="355" y="71"/>
                  </a:lnTo>
                  <a:lnTo>
                    <a:pt x="363" y="95"/>
                  </a:lnTo>
                  <a:lnTo>
                    <a:pt x="369" y="120"/>
                  </a:lnTo>
                  <a:lnTo>
                    <a:pt x="370" y="148"/>
                  </a:lnTo>
                  <a:lnTo>
                    <a:pt x="371" y="403"/>
                  </a:lnTo>
                  <a:lnTo>
                    <a:pt x="371" y="1141"/>
                  </a:lnTo>
                  <a:lnTo>
                    <a:pt x="369" y="1168"/>
                  </a:lnTo>
                  <a:lnTo>
                    <a:pt x="363" y="1192"/>
                  </a:lnTo>
                  <a:lnTo>
                    <a:pt x="353" y="1212"/>
                  </a:lnTo>
                  <a:lnTo>
                    <a:pt x="338" y="1228"/>
                  </a:lnTo>
                  <a:lnTo>
                    <a:pt x="321" y="1240"/>
                  </a:lnTo>
                  <a:lnTo>
                    <a:pt x="301" y="1249"/>
                  </a:lnTo>
                  <a:lnTo>
                    <a:pt x="280" y="1252"/>
                  </a:lnTo>
                  <a:lnTo>
                    <a:pt x="259" y="1250"/>
                  </a:lnTo>
                  <a:lnTo>
                    <a:pt x="240" y="1243"/>
                  </a:lnTo>
                  <a:lnTo>
                    <a:pt x="223" y="1232"/>
                  </a:lnTo>
                  <a:lnTo>
                    <a:pt x="207" y="1219"/>
                  </a:lnTo>
                  <a:lnTo>
                    <a:pt x="196" y="1202"/>
                  </a:lnTo>
                  <a:lnTo>
                    <a:pt x="188" y="1182"/>
                  </a:lnTo>
                  <a:lnTo>
                    <a:pt x="185" y="1160"/>
                  </a:lnTo>
                  <a:lnTo>
                    <a:pt x="185" y="1097"/>
                  </a:lnTo>
                  <a:lnTo>
                    <a:pt x="185" y="1034"/>
                  </a:lnTo>
                  <a:lnTo>
                    <a:pt x="185" y="232"/>
                  </a:lnTo>
                  <a:lnTo>
                    <a:pt x="185" y="193"/>
                  </a:lnTo>
                  <a:lnTo>
                    <a:pt x="156" y="205"/>
                  </a:lnTo>
                  <a:lnTo>
                    <a:pt x="129" y="216"/>
                  </a:lnTo>
                  <a:lnTo>
                    <a:pt x="109" y="223"/>
                  </a:lnTo>
                  <a:lnTo>
                    <a:pt x="89" y="225"/>
                  </a:lnTo>
                  <a:lnTo>
                    <a:pt x="68" y="222"/>
                  </a:lnTo>
                  <a:lnTo>
                    <a:pt x="51" y="215"/>
                  </a:lnTo>
                  <a:lnTo>
                    <a:pt x="35" y="204"/>
                  </a:lnTo>
                  <a:lnTo>
                    <a:pt x="21" y="190"/>
                  </a:lnTo>
                  <a:lnTo>
                    <a:pt x="10" y="173"/>
                  </a:lnTo>
                  <a:lnTo>
                    <a:pt x="4" y="156"/>
                  </a:lnTo>
                  <a:lnTo>
                    <a:pt x="0" y="137"/>
                  </a:lnTo>
                  <a:lnTo>
                    <a:pt x="0" y="120"/>
                  </a:lnTo>
                  <a:lnTo>
                    <a:pt x="4" y="104"/>
                  </a:lnTo>
                  <a:lnTo>
                    <a:pt x="11" y="88"/>
                  </a:lnTo>
                  <a:lnTo>
                    <a:pt x="21" y="73"/>
                  </a:lnTo>
                  <a:lnTo>
                    <a:pt x="34" y="62"/>
                  </a:lnTo>
                  <a:lnTo>
                    <a:pt x="50" y="53"/>
                  </a:lnTo>
                  <a:lnTo>
                    <a:pt x="91" y="36"/>
                  </a:lnTo>
                  <a:lnTo>
                    <a:pt x="131" y="21"/>
                  </a:lnTo>
                  <a:lnTo>
                    <a:pt x="173" y="8"/>
                  </a:lnTo>
                  <a:lnTo>
                    <a:pt x="215" y="1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546">
              <a:extLst>
                <a:ext uri="{FF2B5EF4-FFF2-40B4-BE49-F238E27FC236}">
                  <a16:creationId xmlns:a16="http://schemas.microsoft.com/office/drawing/2014/main" id="{40A35792-631F-A41A-97CF-BB8ADB7FC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" y="2684"/>
              <a:ext cx="16" cy="16"/>
            </a:xfrm>
            <a:custGeom>
              <a:avLst/>
              <a:gdLst>
                <a:gd name="T0" fmla="*/ 147 w 293"/>
                <a:gd name="T1" fmla="*/ 0 h 290"/>
                <a:gd name="T2" fmla="*/ 176 w 293"/>
                <a:gd name="T3" fmla="*/ 3 h 290"/>
                <a:gd name="T4" fmla="*/ 203 w 293"/>
                <a:gd name="T5" fmla="*/ 11 h 290"/>
                <a:gd name="T6" fmla="*/ 228 w 293"/>
                <a:gd name="T7" fmla="*/ 24 h 290"/>
                <a:gd name="T8" fmla="*/ 250 w 293"/>
                <a:gd name="T9" fmla="*/ 42 h 290"/>
                <a:gd name="T10" fmla="*/ 268 w 293"/>
                <a:gd name="T11" fmla="*/ 63 h 290"/>
                <a:gd name="T12" fmla="*/ 281 w 293"/>
                <a:gd name="T13" fmla="*/ 87 h 290"/>
                <a:gd name="T14" fmla="*/ 290 w 293"/>
                <a:gd name="T15" fmla="*/ 115 h 290"/>
                <a:gd name="T16" fmla="*/ 293 w 293"/>
                <a:gd name="T17" fmla="*/ 144 h 290"/>
                <a:gd name="T18" fmla="*/ 290 w 293"/>
                <a:gd name="T19" fmla="*/ 174 h 290"/>
                <a:gd name="T20" fmla="*/ 282 w 293"/>
                <a:gd name="T21" fmla="*/ 201 h 290"/>
                <a:gd name="T22" fmla="*/ 268 w 293"/>
                <a:gd name="T23" fmla="*/ 225 h 290"/>
                <a:gd name="T24" fmla="*/ 251 w 293"/>
                <a:gd name="T25" fmla="*/ 247 h 290"/>
                <a:gd name="T26" fmla="*/ 228 w 293"/>
                <a:gd name="T27" fmla="*/ 265 h 290"/>
                <a:gd name="T28" fmla="*/ 203 w 293"/>
                <a:gd name="T29" fmla="*/ 278 h 290"/>
                <a:gd name="T30" fmla="*/ 176 w 293"/>
                <a:gd name="T31" fmla="*/ 287 h 290"/>
                <a:gd name="T32" fmla="*/ 145 w 293"/>
                <a:gd name="T33" fmla="*/ 290 h 290"/>
                <a:gd name="T34" fmla="*/ 116 w 293"/>
                <a:gd name="T35" fmla="*/ 287 h 290"/>
                <a:gd name="T36" fmla="*/ 89 w 293"/>
                <a:gd name="T37" fmla="*/ 278 h 290"/>
                <a:gd name="T38" fmla="*/ 64 w 293"/>
                <a:gd name="T39" fmla="*/ 264 h 290"/>
                <a:gd name="T40" fmla="*/ 43 w 293"/>
                <a:gd name="T41" fmla="*/ 247 h 290"/>
                <a:gd name="T42" fmla="*/ 24 w 293"/>
                <a:gd name="T43" fmla="*/ 224 h 290"/>
                <a:gd name="T44" fmla="*/ 11 w 293"/>
                <a:gd name="T45" fmla="*/ 200 h 290"/>
                <a:gd name="T46" fmla="*/ 3 w 293"/>
                <a:gd name="T47" fmla="*/ 173 h 290"/>
                <a:gd name="T48" fmla="*/ 0 w 293"/>
                <a:gd name="T49" fmla="*/ 144 h 290"/>
                <a:gd name="T50" fmla="*/ 3 w 293"/>
                <a:gd name="T51" fmla="*/ 115 h 290"/>
                <a:gd name="T52" fmla="*/ 12 w 293"/>
                <a:gd name="T53" fmla="*/ 87 h 290"/>
                <a:gd name="T54" fmla="*/ 25 w 293"/>
                <a:gd name="T55" fmla="*/ 63 h 290"/>
                <a:gd name="T56" fmla="*/ 44 w 293"/>
                <a:gd name="T57" fmla="*/ 42 h 290"/>
                <a:gd name="T58" fmla="*/ 65 w 293"/>
                <a:gd name="T59" fmla="*/ 24 h 290"/>
                <a:gd name="T60" fmla="*/ 90 w 293"/>
                <a:gd name="T61" fmla="*/ 11 h 290"/>
                <a:gd name="T62" fmla="*/ 118 w 293"/>
                <a:gd name="T63" fmla="*/ 3 h 290"/>
                <a:gd name="T64" fmla="*/ 147 w 293"/>
                <a:gd name="T65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3" h="290">
                  <a:moveTo>
                    <a:pt x="147" y="0"/>
                  </a:moveTo>
                  <a:lnTo>
                    <a:pt x="176" y="3"/>
                  </a:lnTo>
                  <a:lnTo>
                    <a:pt x="203" y="11"/>
                  </a:lnTo>
                  <a:lnTo>
                    <a:pt x="228" y="24"/>
                  </a:lnTo>
                  <a:lnTo>
                    <a:pt x="250" y="42"/>
                  </a:lnTo>
                  <a:lnTo>
                    <a:pt x="268" y="63"/>
                  </a:lnTo>
                  <a:lnTo>
                    <a:pt x="281" y="87"/>
                  </a:lnTo>
                  <a:lnTo>
                    <a:pt x="290" y="115"/>
                  </a:lnTo>
                  <a:lnTo>
                    <a:pt x="293" y="144"/>
                  </a:lnTo>
                  <a:lnTo>
                    <a:pt x="290" y="174"/>
                  </a:lnTo>
                  <a:lnTo>
                    <a:pt x="282" y="201"/>
                  </a:lnTo>
                  <a:lnTo>
                    <a:pt x="268" y="225"/>
                  </a:lnTo>
                  <a:lnTo>
                    <a:pt x="251" y="247"/>
                  </a:lnTo>
                  <a:lnTo>
                    <a:pt x="228" y="265"/>
                  </a:lnTo>
                  <a:lnTo>
                    <a:pt x="203" y="278"/>
                  </a:lnTo>
                  <a:lnTo>
                    <a:pt x="176" y="287"/>
                  </a:lnTo>
                  <a:lnTo>
                    <a:pt x="145" y="290"/>
                  </a:lnTo>
                  <a:lnTo>
                    <a:pt x="116" y="287"/>
                  </a:lnTo>
                  <a:lnTo>
                    <a:pt x="89" y="278"/>
                  </a:lnTo>
                  <a:lnTo>
                    <a:pt x="64" y="264"/>
                  </a:lnTo>
                  <a:lnTo>
                    <a:pt x="43" y="247"/>
                  </a:lnTo>
                  <a:lnTo>
                    <a:pt x="24" y="224"/>
                  </a:lnTo>
                  <a:lnTo>
                    <a:pt x="11" y="200"/>
                  </a:lnTo>
                  <a:lnTo>
                    <a:pt x="3" y="173"/>
                  </a:lnTo>
                  <a:lnTo>
                    <a:pt x="0" y="144"/>
                  </a:lnTo>
                  <a:lnTo>
                    <a:pt x="3" y="115"/>
                  </a:lnTo>
                  <a:lnTo>
                    <a:pt x="12" y="87"/>
                  </a:lnTo>
                  <a:lnTo>
                    <a:pt x="25" y="63"/>
                  </a:lnTo>
                  <a:lnTo>
                    <a:pt x="44" y="42"/>
                  </a:lnTo>
                  <a:lnTo>
                    <a:pt x="65" y="24"/>
                  </a:lnTo>
                  <a:lnTo>
                    <a:pt x="90" y="11"/>
                  </a:lnTo>
                  <a:lnTo>
                    <a:pt x="118" y="3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2" name="Freeform 342">
            <a:extLst>
              <a:ext uri="{FF2B5EF4-FFF2-40B4-BE49-F238E27FC236}">
                <a16:creationId xmlns:a16="http://schemas.microsoft.com/office/drawing/2014/main" id="{A78C5C0D-5663-A791-003B-8746A0FC77EC}"/>
              </a:ext>
            </a:extLst>
          </p:cNvPr>
          <p:cNvSpPr>
            <a:spLocks noEditPoints="1"/>
          </p:cNvSpPr>
          <p:nvPr/>
        </p:nvSpPr>
        <p:spPr bwMode="auto">
          <a:xfrm>
            <a:off x="7352807" y="3980751"/>
            <a:ext cx="238125" cy="330200"/>
          </a:xfrm>
          <a:custGeom>
            <a:avLst/>
            <a:gdLst>
              <a:gd name="T0" fmla="*/ 1137 w 2546"/>
              <a:gd name="T1" fmla="*/ 547 h 3334"/>
              <a:gd name="T2" fmla="*/ 951 w 2546"/>
              <a:gd name="T3" fmla="*/ 608 h 3334"/>
              <a:gd name="T4" fmla="*/ 791 w 2546"/>
              <a:gd name="T5" fmla="*/ 715 h 3334"/>
              <a:gd name="T6" fmla="*/ 666 w 2546"/>
              <a:gd name="T7" fmla="*/ 858 h 3334"/>
              <a:gd name="T8" fmla="*/ 586 w 2546"/>
              <a:gd name="T9" fmla="*/ 1030 h 3334"/>
              <a:gd name="T10" fmla="*/ 556 w 2546"/>
              <a:gd name="T11" fmla="*/ 1222 h 3334"/>
              <a:gd name="T12" fmla="*/ 581 w 2546"/>
              <a:gd name="T13" fmla="*/ 1401 h 3334"/>
              <a:gd name="T14" fmla="*/ 653 w 2546"/>
              <a:gd name="T15" fmla="*/ 1566 h 3334"/>
              <a:gd name="T16" fmla="*/ 768 w 2546"/>
              <a:gd name="T17" fmla="*/ 1710 h 3334"/>
              <a:gd name="T18" fmla="*/ 917 w 2546"/>
              <a:gd name="T19" fmla="*/ 1821 h 3334"/>
              <a:gd name="T20" fmla="*/ 1087 w 2546"/>
              <a:gd name="T21" fmla="*/ 1889 h 3334"/>
              <a:gd name="T22" fmla="*/ 1272 w 2546"/>
              <a:gd name="T23" fmla="*/ 1914 h 3334"/>
              <a:gd name="T24" fmla="*/ 1273 w 2546"/>
              <a:gd name="T25" fmla="*/ 1914 h 3334"/>
              <a:gd name="T26" fmla="*/ 1474 w 2546"/>
              <a:gd name="T27" fmla="*/ 1885 h 3334"/>
              <a:gd name="T28" fmla="*/ 1653 w 2546"/>
              <a:gd name="T29" fmla="*/ 1808 h 3334"/>
              <a:gd name="T30" fmla="*/ 1801 w 2546"/>
              <a:gd name="T31" fmla="*/ 1688 h 3334"/>
              <a:gd name="T32" fmla="*/ 1912 w 2546"/>
              <a:gd name="T33" fmla="*/ 1534 h 3334"/>
              <a:gd name="T34" fmla="*/ 1976 w 2546"/>
              <a:gd name="T35" fmla="*/ 1355 h 3334"/>
              <a:gd name="T36" fmla="*/ 1985 w 2546"/>
              <a:gd name="T37" fmla="*/ 1157 h 3334"/>
              <a:gd name="T38" fmla="*/ 1939 w 2546"/>
              <a:gd name="T39" fmla="*/ 971 h 3334"/>
              <a:gd name="T40" fmla="*/ 1842 w 2546"/>
              <a:gd name="T41" fmla="*/ 807 h 3334"/>
              <a:gd name="T42" fmla="*/ 1706 w 2546"/>
              <a:gd name="T43" fmla="*/ 676 h 3334"/>
              <a:gd name="T44" fmla="*/ 1536 w 2546"/>
              <a:gd name="T45" fmla="*/ 583 h 3334"/>
              <a:gd name="T46" fmla="*/ 1342 w 2546"/>
              <a:gd name="T47" fmla="*/ 538 h 3334"/>
              <a:gd name="T48" fmla="*/ 1327 w 2546"/>
              <a:gd name="T49" fmla="*/ 0 h 3334"/>
              <a:gd name="T50" fmla="*/ 1574 w 2546"/>
              <a:gd name="T51" fmla="*/ 34 h 3334"/>
              <a:gd name="T52" fmla="*/ 1810 w 2546"/>
              <a:gd name="T53" fmla="*/ 112 h 3334"/>
              <a:gd name="T54" fmla="*/ 2026 w 2546"/>
              <a:gd name="T55" fmla="*/ 237 h 3334"/>
              <a:gd name="T56" fmla="*/ 2213 w 2546"/>
              <a:gd name="T57" fmla="*/ 398 h 3334"/>
              <a:gd name="T58" fmla="*/ 2362 w 2546"/>
              <a:gd name="T59" fmla="*/ 590 h 3334"/>
              <a:gd name="T60" fmla="*/ 2470 w 2546"/>
              <a:gd name="T61" fmla="*/ 808 h 3334"/>
              <a:gd name="T62" fmla="*/ 2532 w 2546"/>
              <a:gd name="T63" fmla="*/ 1042 h 3334"/>
              <a:gd name="T64" fmla="*/ 2545 w 2546"/>
              <a:gd name="T65" fmla="*/ 1273 h 3334"/>
              <a:gd name="T66" fmla="*/ 2513 w 2546"/>
              <a:gd name="T67" fmla="*/ 1518 h 3334"/>
              <a:gd name="T68" fmla="*/ 2434 w 2546"/>
              <a:gd name="T69" fmla="*/ 1777 h 3334"/>
              <a:gd name="T70" fmla="*/ 2312 w 2546"/>
              <a:gd name="T71" fmla="*/ 2046 h 3334"/>
              <a:gd name="T72" fmla="*/ 2148 w 2546"/>
              <a:gd name="T73" fmla="*/ 2323 h 3334"/>
              <a:gd name="T74" fmla="*/ 1914 w 2546"/>
              <a:gd name="T75" fmla="*/ 2644 h 3334"/>
              <a:gd name="T76" fmla="*/ 1590 w 2546"/>
              <a:gd name="T77" fmla="*/ 3016 h 3334"/>
              <a:gd name="T78" fmla="*/ 1261 w 2546"/>
              <a:gd name="T79" fmla="*/ 3334 h 3334"/>
              <a:gd name="T80" fmla="*/ 1150 w 2546"/>
              <a:gd name="T81" fmla="*/ 3212 h 3334"/>
              <a:gd name="T82" fmla="*/ 921 w 2546"/>
              <a:gd name="T83" fmla="*/ 2979 h 3334"/>
              <a:gd name="T84" fmla="*/ 653 w 2546"/>
              <a:gd name="T85" fmla="*/ 2672 h 3334"/>
              <a:gd name="T86" fmla="*/ 428 w 2546"/>
              <a:gd name="T87" fmla="*/ 2369 h 3334"/>
              <a:gd name="T88" fmla="*/ 247 w 2546"/>
              <a:gd name="T89" fmla="*/ 2072 h 3334"/>
              <a:gd name="T90" fmla="*/ 123 w 2546"/>
              <a:gd name="T91" fmla="*/ 1806 h 3334"/>
              <a:gd name="T92" fmla="*/ 40 w 2546"/>
              <a:gd name="T93" fmla="*/ 1546 h 3334"/>
              <a:gd name="T94" fmla="*/ 2 w 2546"/>
              <a:gd name="T95" fmla="*/ 1297 h 3334"/>
              <a:gd name="T96" fmla="*/ 13 w 2546"/>
              <a:gd name="T97" fmla="*/ 1056 h 3334"/>
              <a:gd name="T98" fmla="*/ 70 w 2546"/>
              <a:gd name="T99" fmla="*/ 828 h 3334"/>
              <a:gd name="T100" fmla="*/ 168 w 2546"/>
              <a:gd name="T101" fmla="*/ 617 h 3334"/>
              <a:gd name="T102" fmla="*/ 305 w 2546"/>
              <a:gd name="T103" fmla="*/ 428 h 3334"/>
              <a:gd name="T104" fmla="*/ 476 w 2546"/>
              <a:gd name="T105" fmla="*/ 267 h 3334"/>
              <a:gd name="T106" fmla="*/ 679 w 2546"/>
              <a:gd name="T107" fmla="*/ 140 h 3334"/>
              <a:gd name="T108" fmla="*/ 908 w 2546"/>
              <a:gd name="T109" fmla="*/ 50 h 3334"/>
              <a:gd name="T110" fmla="*/ 1159 w 2546"/>
              <a:gd name="T111" fmla="*/ 5 h 3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546" h="3334">
                <a:moveTo>
                  <a:pt x="1273" y="535"/>
                </a:moveTo>
                <a:lnTo>
                  <a:pt x="1205" y="538"/>
                </a:lnTo>
                <a:lnTo>
                  <a:pt x="1137" y="547"/>
                </a:lnTo>
                <a:lnTo>
                  <a:pt x="1072" y="563"/>
                </a:lnTo>
                <a:lnTo>
                  <a:pt x="1010" y="583"/>
                </a:lnTo>
                <a:lnTo>
                  <a:pt x="951" y="608"/>
                </a:lnTo>
                <a:lnTo>
                  <a:pt x="894" y="640"/>
                </a:lnTo>
                <a:lnTo>
                  <a:pt x="841" y="676"/>
                </a:lnTo>
                <a:lnTo>
                  <a:pt x="791" y="715"/>
                </a:lnTo>
                <a:lnTo>
                  <a:pt x="745" y="759"/>
                </a:lnTo>
                <a:lnTo>
                  <a:pt x="703" y="807"/>
                </a:lnTo>
                <a:lnTo>
                  <a:pt x="666" y="858"/>
                </a:lnTo>
                <a:lnTo>
                  <a:pt x="635" y="913"/>
                </a:lnTo>
                <a:lnTo>
                  <a:pt x="607" y="970"/>
                </a:lnTo>
                <a:lnTo>
                  <a:pt x="586" y="1030"/>
                </a:lnTo>
                <a:lnTo>
                  <a:pt x="570" y="1092"/>
                </a:lnTo>
                <a:lnTo>
                  <a:pt x="560" y="1156"/>
                </a:lnTo>
                <a:lnTo>
                  <a:pt x="556" y="1222"/>
                </a:lnTo>
                <a:lnTo>
                  <a:pt x="559" y="1283"/>
                </a:lnTo>
                <a:lnTo>
                  <a:pt x="568" y="1343"/>
                </a:lnTo>
                <a:lnTo>
                  <a:pt x="581" y="1401"/>
                </a:lnTo>
                <a:lnTo>
                  <a:pt x="600" y="1459"/>
                </a:lnTo>
                <a:lnTo>
                  <a:pt x="624" y="1513"/>
                </a:lnTo>
                <a:lnTo>
                  <a:pt x="653" y="1566"/>
                </a:lnTo>
                <a:lnTo>
                  <a:pt x="686" y="1617"/>
                </a:lnTo>
                <a:lnTo>
                  <a:pt x="724" y="1665"/>
                </a:lnTo>
                <a:lnTo>
                  <a:pt x="768" y="1710"/>
                </a:lnTo>
                <a:lnTo>
                  <a:pt x="814" y="1752"/>
                </a:lnTo>
                <a:lnTo>
                  <a:pt x="864" y="1788"/>
                </a:lnTo>
                <a:lnTo>
                  <a:pt x="917" y="1821"/>
                </a:lnTo>
                <a:lnTo>
                  <a:pt x="972" y="1848"/>
                </a:lnTo>
                <a:lnTo>
                  <a:pt x="1029" y="1872"/>
                </a:lnTo>
                <a:lnTo>
                  <a:pt x="1087" y="1889"/>
                </a:lnTo>
                <a:lnTo>
                  <a:pt x="1147" y="1902"/>
                </a:lnTo>
                <a:lnTo>
                  <a:pt x="1210" y="1911"/>
                </a:lnTo>
                <a:lnTo>
                  <a:pt x="1272" y="1914"/>
                </a:lnTo>
                <a:lnTo>
                  <a:pt x="1273" y="1929"/>
                </a:lnTo>
                <a:lnTo>
                  <a:pt x="1273" y="1929"/>
                </a:lnTo>
                <a:lnTo>
                  <a:pt x="1273" y="1914"/>
                </a:lnTo>
                <a:lnTo>
                  <a:pt x="1342" y="1910"/>
                </a:lnTo>
                <a:lnTo>
                  <a:pt x="1410" y="1900"/>
                </a:lnTo>
                <a:lnTo>
                  <a:pt x="1474" y="1885"/>
                </a:lnTo>
                <a:lnTo>
                  <a:pt x="1537" y="1865"/>
                </a:lnTo>
                <a:lnTo>
                  <a:pt x="1596" y="1838"/>
                </a:lnTo>
                <a:lnTo>
                  <a:pt x="1653" y="1808"/>
                </a:lnTo>
                <a:lnTo>
                  <a:pt x="1706" y="1772"/>
                </a:lnTo>
                <a:lnTo>
                  <a:pt x="1756" y="1732"/>
                </a:lnTo>
                <a:lnTo>
                  <a:pt x="1801" y="1688"/>
                </a:lnTo>
                <a:lnTo>
                  <a:pt x="1842" y="1640"/>
                </a:lnTo>
                <a:lnTo>
                  <a:pt x="1879" y="1589"/>
                </a:lnTo>
                <a:lnTo>
                  <a:pt x="1912" y="1534"/>
                </a:lnTo>
                <a:lnTo>
                  <a:pt x="1939" y="1477"/>
                </a:lnTo>
                <a:lnTo>
                  <a:pt x="1960" y="1417"/>
                </a:lnTo>
                <a:lnTo>
                  <a:pt x="1976" y="1355"/>
                </a:lnTo>
                <a:lnTo>
                  <a:pt x="1985" y="1289"/>
                </a:lnTo>
                <a:lnTo>
                  <a:pt x="1988" y="1223"/>
                </a:lnTo>
                <a:lnTo>
                  <a:pt x="1985" y="1157"/>
                </a:lnTo>
                <a:lnTo>
                  <a:pt x="1976" y="1093"/>
                </a:lnTo>
                <a:lnTo>
                  <a:pt x="1960" y="1031"/>
                </a:lnTo>
                <a:lnTo>
                  <a:pt x="1939" y="971"/>
                </a:lnTo>
                <a:lnTo>
                  <a:pt x="1911" y="913"/>
                </a:lnTo>
                <a:lnTo>
                  <a:pt x="1879" y="859"/>
                </a:lnTo>
                <a:lnTo>
                  <a:pt x="1842" y="807"/>
                </a:lnTo>
                <a:lnTo>
                  <a:pt x="1801" y="759"/>
                </a:lnTo>
                <a:lnTo>
                  <a:pt x="1756" y="715"/>
                </a:lnTo>
                <a:lnTo>
                  <a:pt x="1706" y="676"/>
                </a:lnTo>
                <a:lnTo>
                  <a:pt x="1652" y="640"/>
                </a:lnTo>
                <a:lnTo>
                  <a:pt x="1596" y="609"/>
                </a:lnTo>
                <a:lnTo>
                  <a:pt x="1536" y="583"/>
                </a:lnTo>
                <a:lnTo>
                  <a:pt x="1473" y="563"/>
                </a:lnTo>
                <a:lnTo>
                  <a:pt x="1409" y="547"/>
                </a:lnTo>
                <a:lnTo>
                  <a:pt x="1342" y="538"/>
                </a:lnTo>
                <a:lnTo>
                  <a:pt x="1273" y="535"/>
                </a:lnTo>
                <a:close/>
                <a:moveTo>
                  <a:pt x="1244" y="0"/>
                </a:moveTo>
                <a:lnTo>
                  <a:pt x="1327" y="0"/>
                </a:lnTo>
                <a:lnTo>
                  <a:pt x="1411" y="7"/>
                </a:lnTo>
                <a:lnTo>
                  <a:pt x="1492" y="18"/>
                </a:lnTo>
                <a:lnTo>
                  <a:pt x="1574" y="34"/>
                </a:lnTo>
                <a:lnTo>
                  <a:pt x="1654" y="54"/>
                </a:lnTo>
                <a:lnTo>
                  <a:pt x="1732" y="81"/>
                </a:lnTo>
                <a:lnTo>
                  <a:pt x="1810" y="112"/>
                </a:lnTo>
                <a:lnTo>
                  <a:pt x="1884" y="149"/>
                </a:lnTo>
                <a:lnTo>
                  <a:pt x="1957" y="191"/>
                </a:lnTo>
                <a:lnTo>
                  <a:pt x="2026" y="237"/>
                </a:lnTo>
                <a:lnTo>
                  <a:pt x="2093" y="287"/>
                </a:lnTo>
                <a:lnTo>
                  <a:pt x="2154" y="340"/>
                </a:lnTo>
                <a:lnTo>
                  <a:pt x="2213" y="398"/>
                </a:lnTo>
                <a:lnTo>
                  <a:pt x="2266" y="459"/>
                </a:lnTo>
                <a:lnTo>
                  <a:pt x="2316" y="523"/>
                </a:lnTo>
                <a:lnTo>
                  <a:pt x="2362" y="590"/>
                </a:lnTo>
                <a:lnTo>
                  <a:pt x="2402" y="660"/>
                </a:lnTo>
                <a:lnTo>
                  <a:pt x="2438" y="733"/>
                </a:lnTo>
                <a:lnTo>
                  <a:pt x="2470" y="808"/>
                </a:lnTo>
                <a:lnTo>
                  <a:pt x="2496" y="886"/>
                </a:lnTo>
                <a:lnTo>
                  <a:pt x="2517" y="967"/>
                </a:lnTo>
                <a:lnTo>
                  <a:pt x="2532" y="1042"/>
                </a:lnTo>
                <a:lnTo>
                  <a:pt x="2541" y="1117"/>
                </a:lnTo>
                <a:lnTo>
                  <a:pt x="2546" y="1195"/>
                </a:lnTo>
                <a:lnTo>
                  <a:pt x="2545" y="1273"/>
                </a:lnTo>
                <a:lnTo>
                  <a:pt x="2539" y="1354"/>
                </a:lnTo>
                <a:lnTo>
                  <a:pt x="2529" y="1434"/>
                </a:lnTo>
                <a:lnTo>
                  <a:pt x="2513" y="1518"/>
                </a:lnTo>
                <a:lnTo>
                  <a:pt x="2492" y="1601"/>
                </a:lnTo>
                <a:lnTo>
                  <a:pt x="2465" y="1688"/>
                </a:lnTo>
                <a:lnTo>
                  <a:pt x="2434" y="1777"/>
                </a:lnTo>
                <a:lnTo>
                  <a:pt x="2398" y="1866"/>
                </a:lnTo>
                <a:lnTo>
                  <a:pt x="2357" y="1955"/>
                </a:lnTo>
                <a:lnTo>
                  <a:pt x="2312" y="2046"/>
                </a:lnTo>
                <a:lnTo>
                  <a:pt x="2262" y="2137"/>
                </a:lnTo>
                <a:lnTo>
                  <a:pt x="2207" y="2229"/>
                </a:lnTo>
                <a:lnTo>
                  <a:pt x="2148" y="2323"/>
                </a:lnTo>
                <a:lnTo>
                  <a:pt x="2082" y="2419"/>
                </a:lnTo>
                <a:lnTo>
                  <a:pt x="2012" y="2516"/>
                </a:lnTo>
                <a:lnTo>
                  <a:pt x="1914" y="2644"/>
                </a:lnTo>
                <a:lnTo>
                  <a:pt x="1812" y="2769"/>
                </a:lnTo>
                <a:lnTo>
                  <a:pt x="1704" y="2893"/>
                </a:lnTo>
                <a:lnTo>
                  <a:pt x="1590" y="3016"/>
                </a:lnTo>
                <a:lnTo>
                  <a:pt x="1469" y="3137"/>
                </a:lnTo>
                <a:lnTo>
                  <a:pt x="1343" y="3260"/>
                </a:lnTo>
                <a:lnTo>
                  <a:pt x="1261" y="3334"/>
                </a:lnTo>
                <a:lnTo>
                  <a:pt x="1197" y="3264"/>
                </a:lnTo>
                <a:lnTo>
                  <a:pt x="1173" y="3236"/>
                </a:lnTo>
                <a:lnTo>
                  <a:pt x="1150" y="3212"/>
                </a:lnTo>
                <a:lnTo>
                  <a:pt x="1127" y="3188"/>
                </a:lnTo>
                <a:lnTo>
                  <a:pt x="1022" y="3084"/>
                </a:lnTo>
                <a:lnTo>
                  <a:pt x="921" y="2979"/>
                </a:lnTo>
                <a:lnTo>
                  <a:pt x="826" y="2876"/>
                </a:lnTo>
                <a:lnTo>
                  <a:pt x="737" y="2774"/>
                </a:lnTo>
                <a:lnTo>
                  <a:pt x="653" y="2672"/>
                </a:lnTo>
                <a:lnTo>
                  <a:pt x="573" y="2571"/>
                </a:lnTo>
                <a:lnTo>
                  <a:pt x="498" y="2470"/>
                </a:lnTo>
                <a:lnTo>
                  <a:pt x="428" y="2369"/>
                </a:lnTo>
                <a:lnTo>
                  <a:pt x="362" y="2267"/>
                </a:lnTo>
                <a:lnTo>
                  <a:pt x="299" y="2164"/>
                </a:lnTo>
                <a:lnTo>
                  <a:pt x="247" y="2072"/>
                </a:lnTo>
                <a:lnTo>
                  <a:pt x="201" y="1982"/>
                </a:lnTo>
                <a:lnTo>
                  <a:pt x="160" y="1893"/>
                </a:lnTo>
                <a:lnTo>
                  <a:pt x="123" y="1806"/>
                </a:lnTo>
                <a:lnTo>
                  <a:pt x="90" y="1718"/>
                </a:lnTo>
                <a:lnTo>
                  <a:pt x="62" y="1632"/>
                </a:lnTo>
                <a:lnTo>
                  <a:pt x="40" y="1546"/>
                </a:lnTo>
                <a:lnTo>
                  <a:pt x="21" y="1461"/>
                </a:lnTo>
                <a:lnTo>
                  <a:pt x="9" y="1379"/>
                </a:lnTo>
                <a:lnTo>
                  <a:pt x="2" y="1297"/>
                </a:lnTo>
                <a:lnTo>
                  <a:pt x="0" y="1216"/>
                </a:lnTo>
                <a:lnTo>
                  <a:pt x="4" y="1136"/>
                </a:lnTo>
                <a:lnTo>
                  <a:pt x="13" y="1056"/>
                </a:lnTo>
                <a:lnTo>
                  <a:pt x="26" y="979"/>
                </a:lnTo>
                <a:lnTo>
                  <a:pt x="45" y="903"/>
                </a:lnTo>
                <a:lnTo>
                  <a:pt x="70" y="828"/>
                </a:lnTo>
                <a:lnTo>
                  <a:pt x="98" y="756"/>
                </a:lnTo>
                <a:lnTo>
                  <a:pt x="131" y="686"/>
                </a:lnTo>
                <a:lnTo>
                  <a:pt x="168" y="617"/>
                </a:lnTo>
                <a:lnTo>
                  <a:pt x="209" y="551"/>
                </a:lnTo>
                <a:lnTo>
                  <a:pt x="255" y="488"/>
                </a:lnTo>
                <a:lnTo>
                  <a:pt x="305" y="428"/>
                </a:lnTo>
                <a:lnTo>
                  <a:pt x="358" y="371"/>
                </a:lnTo>
                <a:lnTo>
                  <a:pt x="416" y="318"/>
                </a:lnTo>
                <a:lnTo>
                  <a:pt x="476" y="267"/>
                </a:lnTo>
                <a:lnTo>
                  <a:pt x="540" y="221"/>
                </a:lnTo>
                <a:lnTo>
                  <a:pt x="608" y="179"/>
                </a:lnTo>
                <a:lnTo>
                  <a:pt x="679" y="140"/>
                </a:lnTo>
                <a:lnTo>
                  <a:pt x="752" y="105"/>
                </a:lnTo>
                <a:lnTo>
                  <a:pt x="829" y="76"/>
                </a:lnTo>
                <a:lnTo>
                  <a:pt x="908" y="50"/>
                </a:lnTo>
                <a:lnTo>
                  <a:pt x="991" y="30"/>
                </a:lnTo>
                <a:lnTo>
                  <a:pt x="1075" y="15"/>
                </a:lnTo>
                <a:lnTo>
                  <a:pt x="1159" y="5"/>
                </a:lnTo>
                <a:lnTo>
                  <a:pt x="124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74" name="Group 512">
            <a:extLst>
              <a:ext uri="{FF2B5EF4-FFF2-40B4-BE49-F238E27FC236}">
                <a16:creationId xmlns:a16="http://schemas.microsoft.com/office/drawing/2014/main" id="{CA5FAC13-5677-CE5B-0839-7B25DB8CBDC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47619" y="5686734"/>
            <a:ext cx="349250" cy="346075"/>
            <a:chOff x="3509" y="1637"/>
            <a:chExt cx="220" cy="218"/>
          </a:xfrm>
          <a:solidFill>
            <a:schemeClr val="accent2"/>
          </a:solidFill>
        </p:grpSpPr>
        <p:sp>
          <p:nvSpPr>
            <p:cNvPr id="375" name="Freeform 514">
              <a:extLst>
                <a:ext uri="{FF2B5EF4-FFF2-40B4-BE49-F238E27FC236}">
                  <a16:creationId xmlns:a16="http://schemas.microsoft.com/office/drawing/2014/main" id="{3116EF83-EF11-FC32-66CB-719696FEA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" y="1637"/>
              <a:ext cx="113" cy="113"/>
            </a:xfrm>
            <a:custGeom>
              <a:avLst/>
              <a:gdLst>
                <a:gd name="T0" fmla="*/ 88 w 1701"/>
                <a:gd name="T1" fmla="*/ 0 h 1703"/>
                <a:gd name="T2" fmla="*/ 237 w 1701"/>
                <a:gd name="T3" fmla="*/ 8 h 1703"/>
                <a:gd name="T4" fmla="*/ 372 w 1701"/>
                <a:gd name="T5" fmla="*/ 26 h 1703"/>
                <a:gd name="T6" fmla="*/ 496 w 1701"/>
                <a:gd name="T7" fmla="*/ 55 h 1703"/>
                <a:gd name="T8" fmla="*/ 688 w 1701"/>
                <a:gd name="T9" fmla="*/ 123 h 1703"/>
                <a:gd name="T10" fmla="*/ 864 w 1701"/>
                <a:gd name="T11" fmla="*/ 206 h 1703"/>
                <a:gd name="T12" fmla="*/ 1024 w 1701"/>
                <a:gd name="T13" fmla="*/ 305 h 1703"/>
                <a:gd name="T14" fmla="*/ 1169 w 1701"/>
                <a:gd name="T15" fmla="*/ 418 h 1703"/>
                <a:gd name="T16" fmla="*/ 1297 w 1701"/>
                <a:gd name="T17" fmla="*/ 548 h 1703"/>
                <a:gd name="T18" fmla="*/ 1409 w 1701"/>
                <a:gd name="T19" fmla="*/ 692 h 1703"/>
                <a:gd name="T20" fmla="*/ 1505 w 1701"/>
                <a:gd name="T21" fmla="*/ 851 h 1703"/>
                <a:gd name="T22" fmla="*/ 1585 w 1701"/>
                <a:gd name="T23" fmla="*/ 1026 h 1703"/>
                <a:gd name="T24" fmla="*/ 1647 w 1701"/>
                <a:gd name="T25" fmla="*/ 1216 h 1703"/>
                <a:gd name="T26" fmla="*/ 1682 w 1701"/>
                <a:gd name="T27" fmla="*/ 1370 h 1703"/>
                <a:gd name="T28" fmla="*/ 1695 w 1701"/>
                <a:gd name="T29" fmla="*/ 1478 h 1703"/>
                <a:gd name="T30" fmla="*/ 1698 w 1701"/>
                <a:gd name="T31" fmla="*/ 1492 h 1703"/>
                <a:gd name="T32" fmla="*/ 1701 w 1701"/>
                <a:gd name="T33" fmla="*/ 1650 h 1703"/>
                <a:gd name="T34" fmla="*/ 1690 w 1701"/>
                <a:gd name="T35" fmla="*/ 1666 h 1703"/>
                <a:gd name="T36" fmla="*/ 1668 w 1701"/>
                <a:gd name="T37" fmla="*/ 1687 h 1703"/>
                <a:gd name="T38" fmla="*/ 1641 w 1701"/>
                <a:gd name="T39" fmla="*/ 1701 h 1703"/>
                <a:gd name="T40" fmla="*/ 1621 w 1701"/>
                <a:gd name="T41" fmla="*/ 1703 h 1703"/>
                <a:gd name="T42" fmla="*/ 1586 w 1701"/>
                <a:gd name="T43" fmla="*/ 1694 h 1703"/>
                <a:gd name="T44" fmla="*/ 1559 w 1701"/>
                <a:gd name="T45" fmla="*/ 1670 h 1703"/>
                <a:gd name="T46" fmla="*/ 1545 w 1701"/>
                <a:gd name="T47" fmla="*/ 1636 h 1703"/>
                <a:gd name="T48" fmla="*/ 1539 w 1701"/>
                <a:gd name="T49" fmla="*/ 1533 h 1703"/>
                <a:gd name="T50" fmla="*/ 1522 w 1701"/>
                <a:gd name="T51" fmla="*/ 1375 h 1703"/>
                <a:gd name="T52" fmla="*/ 1489 w 1701"/>
                <a:gd name="T53" fmla="*/ 1227 h 1703"/>
                <a:gd name="T54" fmla="*/ 1440 w 1701"/>
                <a:gd name="T55" fmla="*/ 1087 h 1703"/>
                <a:gd name="T56" fmla="*/ 1369 w 1701"/>
                <a:gd name="T57" fmla="*/ 936 h 1703"/>
                <a:gd name="T58" fmla="*/ 1274 w 1701"/>
                <a:gd name="T59" fmla="*/ 783 h 1703"/>
                <a:gd name="T60" fmla="*/ 1167 w 1701"/>
                <a:gd name="T61" fmla="*/ 647 h 1703"/>
                <a:gd name="T62" fmla="*/ 1048 w 1701"/>
                <a:gd name="T63" fmla="*/ 525 h 1703"/>
                <a:gd name="T64" fmla="*/ 915 w 1701"/>
                <a:gd name="T65" fmla="*/ 421 h 1703"/>
                <a:gd name="T66" fmla="*/ 770 w 1701"/>
                <a:gd name="T67" fmla="*/ 335 h 1703"/>
                <a:gd name="T68" fmla="*/ 613 w 1701"/>
                <a:gd name="T69" fmla="*/ 263 h 1703"/>
                <a:gd name="T70" fmla="*/ 444 w 1701"/>
                <a:gd name="T71" fmla="*/ 209 h 1703"/>
                <a:gd name="T72" fmla="*/ 292 w 1701"/>
                <a:gd name="T73" fmla="*/ 178 h 1703"/>
                <a:gd name="T74" fmla="*/ 164 w 1701"/>
                <a:gd name="T75" fmla="*/ 167 h 1703"/>
                <a:gd name="T76" fmla="*/ 79 w 1701"/>
                <a:gd name="T77" fmla="*/ 160 h 1703"/>
                <a:gd name="T78" fmla="*/ 48 w 1701"/>
                <a:gd name="T79" fmla="*/ 152 h 1703"/>
                <a:gd name="T80" fmla="*/ 22 w 1701"/>
                <a:gd name="T81" fmla="*/ 136 h 1703"/>
                <a:gd name="T82" fmla="*/ 4 w 1701"/>
                <a:gd name="T83" fmla="*/ 105 h 1703"/>
                <a:gd name="T84" fmla="*/ 1 w 1701"/>
                <a:gd name="T85" fmla="*/ 67 h 1703"/>
                <a:gd name="T86" fmla="*/ 14 w 1701"/>
                <a:gd name="T87" fmla="*/ 34 h 1703"/>
                <a:gd name="T88" fmla="*/ 45 w 1701"/>
                <a:gd name="T89" fmla="*/ 10 h 1703"/>
                <a:gd name="T90" fmla="*/ 87 w 1701"/>
                <a:gd name="T91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01" h="1703">
                  <a:moveTo>
                    <a:pt x="87" y="0"/>
                  </a:moveTo>
                  <a:lnTo>
                    <a:pt x="88" y="0"/>
                  </a:lnTo>
                  <a:lnTo>
                    <a:pt x="164" y="3"/>
                  </a:lnTo>
                  <a:lnTo>
                    <a:pt x="237" y="8"/>
                  </a:lnTo>
                  <a:lnTo>
                    <a:pt x="306" y="16"/>
                  </a:lnTo>
                  <a:lnTo>
                    <a:pt x="372" y="26"/>
                  </a:lnTo>
                  <a:lnTo>
                    <a:pt x="435" y="39"/>
                  </a:lnTo>
                  <a:lnTo>
                    <a:pt x="496" y="55"/>
                  </a:lnTo>
                  <a:lnTo>
                    <a:pt x="593" y="87"/>
                  </a:lnTo>
                  <a:lnTo>
                    <a:pt x="688" y="123"/>
                  </a:lnTo>
                  <a:lnTo>
                    <a:pt x="778" y="163"/>
                  </a:lnTo>
                  <a:lnTo>
                    <a:pt x="864" y="206"/>
                  </a:lnTo>
                  <a:lnTo>
                    <a:pt x="947" y="254"/>
                  </a:lnTo>
                  <a:lnTo>
                    <a:pt x="1024" y="305"/>
                  </a:lnTo>
                  <a:lnTo>
                    <a:pt x="1099" y="360"/>
                  </a:lnTo>
                  <a:lnTo>
                    <a:pt x="1169" y="418"/>
                  </a:lnTo>
                  <a:lnTo>
                    <a:pt x="1235" y="482"/>
                  </a:lnTo>
                  <a:lnTo>
                    <a:pt x="1297" y="548"/>
                  </a:lnTo>
                  <a:lnTo>
                    <a:pt x="1356" y="618"/>
                  </a:lnTo>
                  <a:lnTo>
                    <a:pt x="1409" y="692"/>
                  </a:lnTo>
                  <a:lnTo>
                    <a:pt x="1460" y="771"/>
                  </a:lnTo>
                  <a:lnTo>
                    <a:pt x="1505" y="851"/>
                  </a:lnTo>
                  <a:lnTo>
                    <a:pt x="1546" y="937"/>
                  </a:lnTo>
                  <a:lnTo>
                    <a:pt x="1585" y="1026"/>
                  </a:lnTo>
                  <a:lnTo>
                    <a:pt x="1618" y="1119"/>
                  </a:lnTo>
                  <a:lnTo>
                    <a:pt x="1647" y="1216"/>
                  </a:lnTo>
                  <a:lnTo>
                    <a:pt x="1673" y="1316"/>
                  </a:lnTo>
                  <a:lnTo>
                    <a:pt x="1682" y="1370"/>
                  </a:lnTo>
                  <a:lnTo>
                    <a:pt x="1689" y="1425"/>
                  </a:lnTo>
                  <a:lnTo>
                    <a:pt x="1695" y="1478"/>
                  </a:lnTo>
                  <a:lnTo>
                    <a:pt x="1696" y="1485"/>
                  </a:lnTo>
                  <a:lnTo>
                    <a:pt x="1698" y="1492"/>
                  </a:lnTo>
                  <a:lnTo>
                    <a:pt x="1701" y="1504"/>
                  </a:lnTo>
                  <a:lnTo>
                    <a:pt x="1701" y="1650"/>
                  </a:lnTo>
                  <a:lnTo>
                    <a:pt x="1699" y="1653"/>
                  </a:lnTo>
                  <a:lnTo>
                    <a:pt x="1690" y="1666"/>
                  </a:lnTo>
                  <a:lnTo>
                    <a:pt x="1680" y="1677"/>
                  </a:lnTo>
                  <a:lnTo>
                    <a:pt x="1668" y="1687"/>
                  </a:lnTo>
                  <a:lnTo>
                    <a:pt x="1655" y="1695"/>
                  </a:lnTo>
                  <a:lnTo>
                    <a:pt x="1641" y="1701"/>
                  </a:lnTo>
                  <a:lnTo>
                    <a:pt x="1624" y="1703"/>
                  </a:lnTo>
                  <a:lnTo>
                    <a:pt x="1621" y="1703"/>
                  </a:lnTo>
                  <a:lnTo>
                    <a:pt x="1603" y="1701"/>
                  </a:lnTo>
                  <a:lnTo>
                    <a:pt x="1586" y="1694"/>
                  </a:lnTo>
                  <a:lnTo>
                    <a:pt x="1571" y="1684"/>
                  </a:lnTo>
                  <a:lnTo>
                    <a:pt x="1559" y="1670"/>
                  </a:lnTo>
                  <a:lnTo>
                    <a:pt x="1550" y="1654"/>
                  </a:lnTo>
                  <a:lnTo>
                    <a:pt x="1545" y="1636"/>
                  </a:lnTo>
                  <a:lnTo>
                    <a:pt x="1543" y="1615"/>
                  </a:lnTo>
                  <a:lnTo>
                    <a:pt x="1539" y="1533"/>
                  </a:lnTo>
                  <a:lnTo>
                    <a:pt x="1532" y="1452"/>
                  </a:lnTo>
                  <a:lnTo>
                    <a:pt x="1522" y="1375"/>
                  </a:lnTo>
                  <a:lnTo>
                    <a:pt x="1507" y="1300"/>
                  </a:lnTo>
                  <a:lnTo>
                    <a:pt x="1489" y="1227"/>
                  </a:lnTo>
                  <a:lnTo>
                    <a:pt x="1467" y="1155"/>
                  </a:lnTo>
                  <a:lnTo>
                    <a:pt x="1440" y="1087"/>
                  </a:lnTo>
                  <a:lnTo>
                    <a:pt x="1410" y="1019"/>
                  </a:lnTo>
                  <a:lnTo>
                    <a:pt x="1369" y="936"/>
                  </a:lnTo>
                  <a:lnTo>
                    <a:pt x="1322" y="857"/>
                  </a:lnTo>
                  <a:lnTo>
                    <a:pt x="1274" y="783"/>
                  </a:lnTo>
                  <a:lnTo>
                    <a:pt x="1222" y="712"/>
                  </a:lnTo>
                  <a:lnTo>
                    <a:pt x="1167" y="647"/>
                  </a:lnTo>
                  <a:lnTo>
                    <a:pt x="1109" y="584"/>
                  </a:lnTo>
                  <a:lnTo>
                    <a:pt x="1048" y="525"/>
                  </a:lnTo>
                  <a:lnTo>
                    <a:pt x="983" y="472"/>
                  </a:lnTo>
                  <a:lnTo>
                    <a:pt x="915" y="421"/>
                  </a:lnTo>
                  <a:lnTo>
                    <a:pt x="844" y="376"/>
                  </a:lnTo>
                  <a:lnTo>
                    <a:pt x="770" y="335"/>
                  </a:lnTo>
                  <a:lnTo>
                    <a:pt x="693" y="296"/>
                  </a:lnTo>
                  <a:lnTo>
                    <a:pt x="613" y="263"/>
                  </a:lnTo>
                  <a:lnTo>
                    <a:pt x="530" y="234"/>
                  </a:lnTo>
                  <a:lnTo>
                    <a:pt x="444" y="209"/>
                  </a:lnTo>
                  <a:lnTo>
                    <a:pt x="354" y="188"/>
                  </a:lnTo>
                  <a:lnTo>
                    <a:pt x="292" y="178"/>
                  </a:lnTo>
                  <a:lnTo>
                    <a:pt x="228" y="171"/>
                  </a:lnTo>
                  <a:lnTo>
                    <a:pt x="164" y="167"/>
                  </a:lnTo>
                  <a:lnTo>
                    <a:pt x="93" y="161"/>
                  </a:lnTo>
                  <a:lnTo>
                    <a:pt x="79" y="160"/>
                  </a:lnTo>
                  <a:lnTo>
                    <a:pt x="64" y="157"/>
                  </a:lnTo>
                  <a:lnTo>
                    <a:pt x="48" y="152"/>
                  </a:lnTo>
                  <a:lnTo>
                    <a:pt x="34" y="145"/>
                  </a:lnTo>
                  <a:lnTo>
                    <a:pt x="22" y="136"/>
                  </a:lnTo>
                  <a:lnTo>
                    <a:pt x="11" y="123"/>
                  </a:lnTo>
                  <a:lnTo>
                    <a:pt x="4" y="105"/>
                  </a:lnTo>
                  <a:lnTo>
                    <a:pt x="0" y="86"/>
                  </a:lnTo>
                  <a:lnTo>
                    <a:pt x="1" y="67"/>
                  </a:lnTo>
                  <a:lnTo>
                    <a:pt x="5" y="50"/>
                  </a:lnTo>
                  <a:lnTo>
                    <a:pt x="14" y="34"/>
                  </a:lnTo>
                  <a:lnTo>
                    <a:pt x="28" y="20"/>
                  </a:lnTo>
                  <a:lnTo>
                    <a:pt x="45" y="10"/>
                  </a:lnTo>
                  <a:lnTo>
                    <a:pt x="66" y="3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6" name="Freeform 515">
              <a:extLst>
                <a:ext uri="{FF2B5EF4-FFF2-40B4-BE49-F238E27FC236}">
                  <a16:creationId xmlns:a16="http://schemas.microsoft.com/office/drawing/2014/main" id="{7067DD06-BABF-5B68-D631-C9214EB4BD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9" y="1654"/>
              <a:ext cx="201" cy="201"/>
            </a:xfrm>
            <a:custGeom>
              <a:avLst/>
              <a:gdLst>
                <a:gd name="T0" fmla="*/ 590 w 3013"/>
                <a:gd name="T1" fmla="*/ 175 h 3014"/>
                <a:gd name="T2" fmla="*/ 344 w 3013"/>
                <a:gd name="T3" fmla="*/ 416 h 3014"/>
                <a:gd name="T4" fmla="*/ 180 w 3013"/>
                <a:gd name="T5" fmla="*/ 624 h 3014"/>
                <a:gd name="T6" fmla="*/ 163 w 3013"/>
                <a:gd name="T7" fmla="*/ 795 h 3014"/>
                <a:gd name="T8" fmla="*/ 221 w 3013"/>
                <a:gd name="T9" fmla="*/ 1017 h 3014"/>
                <a:gd name="T10" fmla="*/ 366 w 3013"/>
                <a:gd name="T11" fmla="*/ 1336 h 3014"/>
                <a:gd name="T12" fmla="*/ 635 w 3013"/>
                <a:gd name="T13" fmla="*/ 1747 h 3014"/>
                <a:gd name="T14" fmla="*/ 997 w 3013"/>
                <a:gd name="T15" fmla="*/ 2145 h 3014"/>
                <a:gd name="T16" fmla="*/ 1413 w 3013"/>
                <a:gd name="T17" fmla="*/ 2486 h 3014"/>
                <a:gd name="T18" fmla="*/ 1848 w 3013"/>
                <a:gd name="T19" fmla="*/ 2730 h 3014"/>
                <a:gd name="T20" fmla="*/ 2072 w 3013"/>
                <a:gd name="T21" fmla="*/ 2818 h 3014"/>
                <a:gd name="T22" fmla="*/ 2243 w 3013"/>
                <a:gd name="T23" fmla="*/ 2851 h 3014"/>
                <a:gd name="T24" fmla="*/ 2328 w 3013"/>
                <a:gd name="T25" fmla="*/ 2851 h 3014"/>
                <a:gd name="T26" fmla="*/ 2461 w 3013"/>
                <a:gd name="T27" fmla="*/ 2795 h 3014"/>
                <a:gd name="T28" fmla="*/ 2834 w 3013"/>
                <a:gd name="T29" fmla="*/ 2428 h 3014"/>
                <a:gd name="T30" fmla="*/ 2848 w 3013"/>
                <a:gd name="T31" fmla="*/ 2332 h 3014"/>
                <a:gd name="T32" fmla="*/ 2391 w 3013"/>
                <a:gd name="T33" fmla="*/ 1864 h 3014"/>
                <a:gd name="T34" fmla="*/ 2295 w 3013"/>
                <a:gd name="T35" fmla="*/ 1851 h 3014"/>
                <a:gd name="T36" fmla="*/ 2053 w 3013"/>
                <a:gd name="T37" fmla="*/ 2078 h 3014"/>
                <a:gd name="T38" fmla="*/ 1890 w 3013"/>
                <a:gd name="T39" fmla="*/ 2183 h 3014"/>
                <a:gd name="T40" fmla="*/ 1714 w 3013"/>
                <a:gd name="T41" fmla="*/ 2194 h 3014"/>
                <a:gd name="T42" fmla="*/ 1545 w 3013"/>
                <a:gd name="T43" fmla="*/ 2113 h 3014"/>
                <a:gd name="T44" fmla="*/ 872 w 3013"/>
                <a:gd name="T45" fmla="*/ 1428 h 3014"/>
                <a:gd name="T46" fmla="*/ 813 w 3013"/>
                <a:gd name="T47" fmla="*/ 1256 h 3014"/>
                <a:gd name="T48" fmla="*/ 847 w 3013"/>
                <a:gd name="T49" fmla="*/ 1081 h 3014"/>
                <a:gd name="T50" fmla="*/ 999 w 3013"/>
                <a:gd name="T51" fmla="*/ 896 h 3014"/>
                <a:gd name="T52" fmla="*/ 1168 w 3013"/>
                <a:gd name="T53" fmla="*/ 695 h 3014"/>
                <a:gd name="T54" fmla="*/ 1141 w 3013"/>
                <a:gd name="T55" fmla="*/ 612 h 3014"/>
                <a:gd name="T56" fmla="*/ 717 w 3013"/>
                <a:gd name="T57" fmla="*/ 187 h 3014"/>
                <a:gd name="T58" fmla="*/ 646 w 3013"/>
                <a:gd name="T59" fmla="*/ 158 h 3014"/>
                <a:gd name="T60" fmla="*/ 770 w 3013"/>
                <a:gd name="T61" fmla="*/ 30 h 3014"/>
                <a:gd name="T62" fmla="*/ 1114 w 3013"/>
                <a:gd name="T63" fmla="*/ 357 h 3014"/>
                <a:gd name="T64" fmla="*/ 1312 w 3013"/>
                <a:gd name="T65" fmla="*/ 592 h 3014"/>
                <a:gd name="T66" fmla="*/ 1322 w 3013"/>
                <a:gd name="T67" fmla="*/ 737 h 3014"/>
                <a:gd name="T68" fmla="*/ 1250 w 3013"/>
                <a:gd name="T69" fmla="*/ 870 h 3014"/>
                <a:gd name="T70" fmla="*/ 997 w 3013"/>
                <a:gd name="T71" fmla="*/ 1138 h 3014"/>
                <a:gd name="T72" fmla="*/ 974 w 3013"/>
                <a:gd name="T73" fmla="*/ 1265 h 3014"/>
                <a:gd name="T74" fmla="*/ 1042 w 3013"/>
                <a:gd name="T75" fmla="*/ 1388 h 3014"/>
                <a:gd name="T76" fmla="*/ 1717 w 3013"/>
                <a:gd name="T77" fmla="*/ 2031 h 3014"/>
                <a:gd name="T78" fmla="*/ 1844 w 3013"/>
                <a:gd name="T79" fmla="*/ 2031 h 3014"/>
                <a:gd name="T80" fmla="*/ 2034 w 3013"/>
                <a:gd name="T81" fmla="*/ 1872 h 3014"/>
                <a:gd name="T82" fmla="*/ 2238 w 3013"/>
                <a:gd name="T83" fmla="*/ 1703 h 3014"/>
                <a:gd name="T84" fmla="*/ 2388 w 3013"/>
                <a:gd name="T85" fmla="*/ 1692 h 3014"/>
                <a:gd name="T86" fmla="*/ 2529 w 3013"/>
                <a:gd name="T87" fmla="*/ 1772 h 3014"/>
                <a:gd name="T88" fmla="*/ 2997 w 3013"/>
                <a:gd name="T89" fmla="*/ 2275 h 3014"/>
                <a:gd name="T90" fmla="*/ 3008 w 3013"/>
                <a:gd name="T91" fmla="*/ 2422 h 3014"/>
                <a:gd name="T92" fmla="*/ 2929 w 3013"/>
                <a:gd name="T93" fmla="*/ 2562 h 3014"/>
                <a:gd name="T94" fmla="*/ 2592 w 3013"/>
                <a:gd name="T95" fmla="*/ 2895 h 3014"/>
                <a:gd name="T96" fmla="*/ 2418 w 3013"/>
                <a:gd name="T97" fmla="*/ 2991 h 3014"/>
                <a:gd name="T98" fmla="*/ 2266 w 3013"/>
                <a:gd name="T99" fmla="*/ 3014 h 3014"/>
                <a:gd name="T100" fmla="*/ 2052 w 3013"/>
                <a:gd name="T101" fmla="*/ 2979 h 3014"/>
                <a:gd name="T102" fmla="*/ 1793 w 3013"/>
                <a:gd name="T103" fmla="*/ 2880 h 3014"/>
                <a:gd name="T104" fmla="*/ 1355 w 3013"/>
                <a:gd name="T105" fmla="*/ 2639 h 3014"/>
                <a:gd name="T106" fmla="*/ 940 w 3013"/>
                <a:gd name="T107" fmla="*/ 2309 h 3014"/>
                <a:gd name="T108" fmla="*/ 560 w 3013"/>
                <a:gd name="T109" fmla="*/ 1908 h 3014"/>
                <a:gd name="T110" fmla="*/ 268 w 3013"/>
                <a:gd name="T111" fmla="*/ 1488 h 3014"/>
                <a:gd name="T112" fmla="*/ 100 w 3013"/>
                <a:gd name="T113" fmla="*/ 1146 h 3014"/>
                <a:gd name="T114" fmla="*/ 12 w 3013"/>
                <a:gd name="T115" fmla="*/ 866 h 3014"/>
                <a:gd name="T116" fmla="*/ 8 w 3013"/>
                <a:gd name="T117" fmla="*/ 654 h 3014"/>
                <a:gd name="T118" fmla="*/ 82 w 3013"/>
                <a:gd name="T119" fmla="*/ 469 h 3014"/>
                <a:gd name="T120" fmla="*/ 264 w 3013"/>
                <a:gd name="T121" fmla="*/ 269 h 3014"/>
                <a:gd name="T122" fmla="*/ 489 w 3013"/>
                <a:gd name="T123" fmla="*/ 51 h 3014"/>
                <a:gd name="T124" fmla="*/ 628 w 3013"/>
                <a:gd name="T125" fmla="*/ 0 h 3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13" h="3014">
                  <a:moveTo>
                    <a:pt x="646" y="158"/>
                  </a:moveTo>
                  <a:lnTo>
                    <a:pt x="627" y="160"/>
                  </a:lnTo>
                  <a:lnTo>
                    <a:pt x="608" y="165"/>
                  </a:lnTo>
                  <a:lnTo>
                    <a:pt x="590" y="175"/>
                  </a:lnTo>
                  <a:lnTo>
                    <a:pt x="574" y="188"/>
                  </a:lnTo>
                  <a:lnTo>
                    <a:pt x="544" y="218"/>
                  </a:lnTo>
                  <a:lnTo>
                    <a:pt x="444" y="316"/>
                  </a:lnTo>
                  <a:lnTo>
                    <a:pt x="344" y="416"/>
                  </a:lnTo>
                  <a:lnTo>
                    <a:pt x="246" y="518"/>
                  </a:lnTo>
                  <a:lnTo>
                    <a:pt x="219" y="551"/>
                  </a:lnTo>
                  <a:lnTo>
                    <a:pt x="197" y="585"/>
                  </a:lnTo>
                  <a:lnTo>
                    <a:pt x="180" y="624"/>
                  </a:lnTo>
                  <a:lnTo>
                    <a:pt x="168" y="663"/>
                  </a:lnTo>
                  <a:lnTo>
                    <a:pt x="160" y="706"/>
                  </a:lnTo>
                  <a:lnTo>
                    <a:pt x="159" y="749"/>
                  </a:lnTo>
                  <a:lnTo>
                    <a:pt x="163" y="795"/>
                  </a:lnTo>
                  <a:lnTo>
                    <a:pt x="172" y="853"/>
                  </a:lnTo>
                  <a:lnTo>
                    <a:pt x="186" y="908"/>
                  </a:lnTo>
                  <a:lnTo>
                    <a:pt x="202" y="964"/>
                  </a:lnTo>
                  <a:lnTo>
                    <a:pt x="221" y="1017"/>
                  </a:lnTo>
                  <a:lnTo>
                    <a:pt x="242" y="1071"/>
                  </a:lnTo>
                  <a:lnTo>
                    <a:pt x="263" y="1122"/>
                  </a:lnTo>
                  <a:lnTo>
                    <a:pt x="313" y="1230"/>
                  </a:lnTo>
                  <a:lnTo>
                    <a:pt x="366" y="1336"/>
                  </a:lnTo>
                  <a:lnTo>
                    <a:pt x="426" y="1441"/>
                  </a:lnTo>
                  <a:lnTo>
                    <a:pt x="490" y="1544"/>
                  </a:lnTo>
                  <a:lnTo>
                    <a:pt x="560" y="1646"/>
                  </a:lnTo>
                  <a:lnTo>
                    <a:pt x="635" y="1747"/>
                  </a:lnTo>
                  <a:lnTo>
                    <a:pt x="717" y="1847"/>
                  </a:lnTo>
                  <a:lnTo>
                    <a:pt x="803" y="1946"/>
                  </a:lnTo>
                  <a:lnTo>
                    <a:pt x="896" y="2045"/>
                  </a:lnTo>
                  <a:lnTo>
                    <a:pt x="997" y="2145"/>
                  </a:lnTo>
                  <a:lnTo>
                    <a:pt x="1100" y="2240"/>
                  </a:lnTo>
                  <a:lnTo>
                    <a:pt x="1203" y="2328"/>
                  </a:lnTo>
                  <a:lnTo>
                    <a:pt x="1307" y="2409"/>
                  </a:lnTo>
                  <a:lnTo>
                    <a:pt x="1413" y="2486"/>
                  </a:lnTo>
                  <a:lnTo>
                    <a:pt x="1519" y="2556"/>
                  </a:lnTo>
                  <a:lnTo>
                    <a:pt x="1627" y="2619"/>
                  </a:lnTo>
                  <a:lnTo>
                    <a:pt x="1737" y="2678"/>
                  </a:lnTo>
                  <a:lnTo>
                    <a:pt x="1848" y="2730"/>
                  </a:lnTo>
                  <a:lnTo>
                    <a:pt x="1960" y="2778"/>
                  </a:lnTo>
                  <a:lnTo>
                    <a:pt x="1997" y="2791"/>
                  </a:lnTo>
                  <a:lnTo>
                    <a:pt x="2034" y="2805"/>
                  </a:lnTo>
                  <a:lnTo>
                    <a:pt x="2072" y="2818"/>
                  </a:lnTo>
                  <a:lnTo>
                    <a:pt x="2112" y="2829"/>
                  </a:lnTo>
                  <a:lnTo>
                    <a:pt x="2153" y="2839"/>
                  </a:lnTo>
                  <a:lnTo>
                    <a:pt x="2196" y="2846"/>
                  </a:lnTo>
                  <a:lnTo>
                    <a:pt x="2243" y="2851"/>
                  </a:lnTo>
                  <a:lnTo>
                    <a:pt x="2291" y="2854"/>
                  </a:lnTo>
                  <a:lnTo>
                    <a:pt x="2292" y="2854"/>
                  </a:lnTo>
                  <a:lnTo>
                    <a:pt x="2295" y="2854"/>
                  </a:lnTo>
                  <a:lnTo>
                    <a:pt x="2328" y="2851"/>
                  </a:lnTo>
                  <a:lnTo>
                    <a:pt x="2361" y="2843"/>
                  </a:lnTo>
                  <a:lnTo>
                    <a:pt x="2394" y="2832"/>
                  </a:lnTo>
                  <a:lnTo>
                    <a:pt x="2428" y="2816"/>
                  </a:lnTo>
                  <a:lnTo>
                    <a:pt x="2461" y="2795"/>
                  </a:lnTo>
                  <a:lnTo>
                    <a:pt x="2493" y="2771"/>
                  </a:lnTo>
                  <a:lnTo>
                    <a:pt x="2523" y="2743"/>
                  </a:lnTo>
                  <a:lnTo>
                    <a:pt x="2815" y="2452"/>
                  </a:lnTo>
                  <a:lnTo>
                    <a:pt x="2834" y="2428"/>
                  </a:lnTo>
                  <a:lnTo>
                    <a:pt x="2848" y="2404"/>
                  </a:lnTo>
                  <a:lnTo>
                    <a:pt x="2855" y="2380"/>
                  </a:lnTo>
                  <a:lnTo>
                    <a:pt x="2855" y="2356"/>
                  </a:lnTo>
                  <a:lnTo>
                    <a:pt x="2848" y="2332"/>
                  </a:lnTo>
                  <a:lnTo>
                    <a:pt x="2834" y="2307"/>
                  </a:lnTo>
                  <a:lnTo>
                    <a:pt x="2815" y="2284"/>
                  </a:lnTo>
                  <a:lnTo>
                    <a:pt x="2414" y="1884"/>
                  </a:lnTo>
                  <a:lnTo>
                    <a:pt x="2391" y="1864"/>
                  </a:lnTo>
                  <a:lnTo>
                    <a:pt x="2368" y="1851"/>
                  </a:lnTo>
                  <a:lnTo>
                    <a:pt x="2344" y="1845"/>
                  </a:lnTo>
                  <a:lnTo>
                    <a:pt x="2320" y="1845"/>
                  </a:lnTo>
                  <a:lnTo>
                    <a:pt x="2295" y="1851"/>
                  </a:lnTo>
                  <a:lnTo>
                    <a:pt x="2271" y="1864"/>
                  </a:lnTo>
                  <a:lnTo>
                    <a:pt x="2248" y="1884"/>
                  </a:lnTo>
                  <a:lnTo>
                    <a:pt x="2125" y="2008"/>
                  </a:lnTo>
                  <a:lnTo>
                    <a:pt x="2053" y="2078"/>
                  </a:lnTo>
                  <a:lnTo>
                    <a:pt x="2015" y="2114"/>
                  </a:lnTo>
                  <a:lnTo>
                    <a:pt x="1974" y="2143"/>
                  </a:lnTo>
                  <a:lnTo>
                    <a:pt x="1933" y="2166"/>
                  </a:lnTo>
                  <a:lnTo>
                    <a:pt x="1890" y="2183"/>
                  </a:lnTo>
                  <a:lnTo>
                    <a:pt x="1846" y="2194"/>
                  </a:lnTo>
                  <a:lnTo>
                    <a:pt x="1803" y="2200"/>
                  </a:lnTo>
                  <a:lnTo>
                    <a:pt x="1758" y="2200"/>
                  </a:lnTo>
                  <a:lnTo>
                    <a:pt x="1714" y="2194"/>
                  </a:lnTo>
                  <a:lnTo>
                    <a:pt x="1671" y="2182"/>
                  </a:lnTo>
                  <a:lnTo>
                    <a:pt x="1627" y="2165"/>
                  </a:lnTo>
                  <a:lnTo>
                    <a:pt x="1586" y="2142"/>
                  </a:lnTo>
                  <a:lnTo>
                    <a:pt x="1545" y="2113"/>
                  </a:lnTo>
                  <a:lnTo>
                    <a:pt x="1507" y="2078"/>
                  </a:lnTo>
                  <a:lnTo>
                    <a:pt x="937" y="1508"/>
                  </a:lnTo>
                  <a:lnTo>
                    <a:pt x="901" y="1469"/>
                  </a:lnTo>
                  <a:lnTo>
                    <a:pt x="872" y="1428"/>
                  </a:lnTo>
                  <a:lnTo>
                    <a:pt x="848" y="1386"/>
                  </a:lnTo>
                  <a:lnTo>
                    <a:pt x="830" y="1343"/>
                  </a:lnTo>
                  <a:lnTo>
                    <a:pt x="818" y="1300"/>
                  </a:lnTo>
                  <a:lnTo>
                    <a:pt x="813" y="1256"/>
                  </a:lnTo>
                  <a:lnTo>
                    <a:pt x="812" y="1211"/>
                  </a:lnTo>
                  <a:lnTo>
                    <a:pt x="818" y="1168"/>
                  </a:lnTo>
                  <a:lnTo>
                    <a:pt x="830" y="1124"/>
                  </a:lnTo>
                  <a:lnTo>
                    <a:pt x="847" y="1081"/>
                  </a:lnTo>
                  <a:lnTo>
                    <a:pt x="871" y="1040"/>
                  </a:lnTo>
                  <a:lnTo>
                    <a:pt x="900" y="998"/>
                  </a:lnTo>
                  <a:lnTo>
                    <a:pt x="936" y="959"/>
                  </a:lnTo>
                  <a:lnTo>
                    <a:pt x="999" y="896"/>
                  </a:lnTo>
                  <a:lnTo>
                    <a:pt x="1135" y="760"/>
                  </a:lnTo>
                  <a:lnTo>
                    <a:pt x="1151" y="740"/>
                  </a:lnTo>
                  <a:lnTo>
                    <a:pt x="1162" y="718"/>
                  </a:lnTo>
                  <a:lnTo>
                    <a:pt x="1168" y="695"/>
                  </a:lnTo>
                  <a:lnTo>
                    <a:pt x="1169" y="673"/>
                  </a:lnTo>
                  <a:lnTo>
                    <a:pt x="1165" y="651"/>
                  </a:lnTo>
                  <a:lnTo>
                    <a:pt x="1156" y="630"/>
                  </a:lnTo>
                  <a:lnTo>
                    <a:pt x="1141" y="612"/>
                  </a:lnTo>
                  <a:lnTo>
                    <a:pt x="1039" y="508"/>
                  </a:lnTo>
                  <a:lnTo>
                    <a:pt x="933" y="402"/>
                  </a:lnTo>
                  <a:lnTo>
                    <a:pt x="826" y="295"/>
                  </a:lnTo>
                  <a:lnTo>
                    <a:pt x="717" y="187"/>
                  </a:lnTo>
                  <a:lnTo>
                    <a:pt x="701" y="175"/>
                  </a:lnTo>
                  <a:lnTo>
                    <a:pt x="683" y="165"/>
                  </a:lnTo>
                  <a:lnTo>
                    <a:pt x="665" y="160"/>
                  </a:lnTo>
                  <a:lnTo>
                    <a:pt x="646" y="158"/>
                  </a:lnTo>
                  <a:close/>
                  <a:moveTo>
                    <a:pt x="664" y="0"/>
                  </a:moveTo>
                  <a:lnTo>
                    <a:pt x="701" y="5"/>
                  </a:lnTo>
                  <a:lnTo>
                    <a:pt x="736" y="15"/>
                  </a:lnTo>
                  <a:lnTo>
                    <a:pt x="770" y="30"/>
                  </a:lnTo>
                  <a:lnTo>
                    <a:pt x="802" y="51"/>
                  </a:lnTo>
                  <a:lnTo>
                    <a:pt x="833" y="78"/>
                  </a:lnTo>
                  <a:lnTo>
                    <a:pt x="974" y="217"/>
                  </a:lnTo>
                  <a:lnTo>
                    <a:pt x="1114" y="357"/>
                  </a:lnTo>
                  <a:lnTo>
                    <a:pt x="1251" y="496"/>
                  </a:lnTo>
                  <a:lnTo>
                    <a:pt x="1277" y="526"/>
                  </a:lnTo>
                  <a:lnTo>
                    <a:pt x="1297" y="558"/>
                  </a:lnTo>
                  <a:lnTo>
                    <a:pt x="1312" y="592"/>
                  </a:lnTo>
                  <a:lnTo>
                    <a:pt x="1323" y="628"/>
                  </a:lnTo>
                  <a:lnTo>
                    <a:pt x="1328" y="663"/>
                  </a:lnTo>
                  <a:lnTo>
                    <a:pt x="1328" y="700"/>
                  </a:lnTo>
                  <a:lnTo>
                    <a:pt x="1322" y="737"/>
                  </a:lnTo>
                  <a:lnTo>
                    <a:pt x="1312" y="772"/>
                  </a:lnTo>
                  <a:lnTo>
                    <a:pt x="1296" y="806"/>
                  </a:lnTo>
                  <a:lnTo>
                    <a:pt x="1276" y="839"/>
                  </a:lnTo>
                  <a:lnTo>
                    <a:pt x="1250" y="870"/>
                  </a:lnTo>
                  <a:lnTo>
                    <a:pt x="1119" y="1000"/>
                  </a:lnTo>
                  <a:lnTo>
                    <a:pt x="1042" y="1078"/>
                  </a:lnTo>
                  <a:lnTo>
                    <a:pt x="1016" y="1107"/>
                  </a:lnTo>
                  <a:lnTo>
                    <a:pt x="997" y="1138"/>
                  </a:lnTo>
                  <a:lnTo>
                    <a:pt x="983" y="1169"/>
                  </a:lnTo>
                  <a:lnTo>
                    <a:pt x="974" y="1200"/>
                  </a:lnTo>
                  <a:lnTo>
                    <a:pt x="971" y="1232"/>
                  </a:lnTo>
                  <a:lnTo>
                    <a:pt x="974" y="1265"/>
                  </a:lnTo>
                  <a:lnTo>
                    <a:pt x="982" y="1297"/>
                  </a:lnTo>
                  <a:lnTo>
                    <a:pt x="996" y="1328"/>
                  </a:lnTo>
                  <a:lnTo>
                    <a:pt x="1016" y="1359"/>
                  </a:lnTo>
                  <a:lnTo>
                    <a:pt x="1042" y="1388"/>
                  </a:lnTo>
                  <a:lnTo>
                    <a:pt x="1627" y="1973"/>
                  </a:lnTo>
                  <a:lnTo>
                    <a:pt x="1655" y="1998"/>
                  </a:lnTo>
                  <a:lnTo>
                    <a:pt x="1686" y="2018"/>
                  </a:lnTo>
                  <a:lnTo>
                    <a:pt x="1717" y="2031"/>
                  </a:lnTo>
                  <a:lnTo>
                    <a:pt x="1748" y="2040"/>
                  </a:lnTo>
                  <a:lnTo>
                    <a:pt x="1781" y="2042"/>
                  </a:lnTo>
                  <a:lnTo>
                    <a:pt x="1813" y="2039"/>
                  </a:lnTo>
                  <a:lnTo>
                    <a:pt x="1844" y="2031"/>
                  </a:lnTo>
                  <a:lnTo>
                    <a:pt x="1875" y="2017"/>
                  </a:lnTo>
                  <a:lnTo>
                    <a:pt x="1906" y="1998"/>
                  </a:lnTo>
                  <a:lnTo>
                    <a:pt x="1935" y="1972"/>
                  </a:lnTo>
                  <a:lnTo>
                    <a:pt x="2034" y="1872"/>
                  </a:lnTo>
                  <a:lnTo>
                    <a:pt x="2134" y="1773"/>
                  </a:lnTo>
                  <a:lnTo>
                    <a:pt x="2167" y="1744"/>
                  </a:lnTo>
                  <a:lnTo>
                    <a:pt x="2201" y="1721"/>
                  </a:lnTo>
                  <a:lnTo>
                    <a:pt x="2238" y="1703"/>
                  </a:lnTo>
                  <a:lnTo>
                    <a:pt x="2275" y="1692"/>
                  </a:lnTo>
                  <a:lnTo>
                    <a:pt x="2313" y="1686"/>
                  </a:lnTo>
                  <a:lnTo>
                    <a:pt x="2350" y="1686"/>
                  </a:lnTo>
                  <a:lnTo>
                    <a:pt x="2388" y="1692"/>
                  </a:lnTo>
                  <a:lnTo>
                    <a:pt x="2425" y="1703"/>
                  </a:lnTo>
                  <a:lnTo>
                    <a:pt x="2461" y="1721"/>
                  </a:lnTo>
                  <a:lnTo>
                    <a:pt x="2495" y="1744"/>
                  </a:lnTo>
                  <a:lnTo>
                    <a:pt x="2529" y="1772"/>
                  </a:lnTo>
                  <a:lnTo>
                    <a:pt x="2929" y="2173"/>
                  </a:lnTo>
                  <a:lnTo>
                    <a:pt x="2958" y="2205"/>
                  </a:lnTo>
                  <a:lnTo>
                    <a:pt x="2980" y="2239"/>
                  </a:lnTo>
                  <a:lnTo>
                    <a:pt x="2997" y="2275"/>
                  </a:lnTo>
                  <a:lnTo>
                    <a:pt x="3008" y="2311"/>
                  </a:lnTo>
                  <a:lnTo>
                    <a:pt x="3013" y="2349"/>
                  </a:lnTo>
                  <a:lnTo>
                    <a:pt x="3013" y="2385"/>
                  </a:lnTo>
                  <a:lnTo>
                    <a:pt x="3008" y="2422"/>
                  </a:lnTo>
                  <a:lnTo>
                    <a:pt x="2997" y="2460"/>
                  </a:lnTo>
                  <a:lnTo>
                    <a:pt x="2980" y="2495"/>
                  </a:lnTo>
                  <a:lnTo>
                    <a:pt x="2958" y="2529"/>
                  </a:lnTo>
                  <a:lnTo>
                    <a:pt x="2929" y="2562"/>
                  </a:lnTo>
                  <a:lnTo>
                    <a:pt x="2813" y="2679"/>
                  </a:lnTo>
                  <a:lnTo>
                    <a:pt x="2696" y="2795"/>
                  </a:lnTo>
                  <a:lnTo>
                    <a:pt x="2631" y="2860"/>
                  </a:lnTo>
                  <a:lnTo>
                    <a:pt x="2592" y="2895"/>
                  </a:lnTo>
                  <a:lnTo>
                    <a:pt x="2552" y="2926"/>
                  </a:lnTo>
                  <a:lnTo>
                    <a:pt x="2508" y="2952"/>
                  </a:lnTo>
                  <a:lnTo>
                    <a:pt x="2464" y="2974"/>
                  </a:lnTo>
                  <a:lnTo>
                    <a:pt x="2418" y="2991"/>
                  </a:lnTo>
                  <a:lnTo>
                    <a:pt x="2369" y="3003"/>
                  </a:lnTo>
                  <a:lnTo>
                    <a:pt x="2319" y="3011"/>
                  </a:lnTo>
                  <a:lnTo>
                    <a:pt x="2266" y="3014"/>
                  </a:lnTo>
                  <a:lnTo>
                    <a:pt x="2266" y="3014"/>
                  </a:lnTo>
                  <a:lnTo>
                    <a:pt x="2211" y="3011"/>
                  </a:lnTo>
                  <a:lnTo>
                    <a:pt x="2156" y="3003"/>
                  </a:lnTo>
                  <a:lnTo>
                    <a:pt x="2104" y="2993"/>
                  </a:lnTo>
                  <a:lnTo>
                    <a:pt x="2052" y="2979"/>
                  </a:lnTo>
                  <a:lnTo>
                    <a:pt x="2003" y="2963"/>
                  </a:lnTo>
                  <a:lnTo>
                    <a:pt x="1953" y="2945"/>
                  </a:lnTo>
                  <a:lnTo>
                    <a:pt x="1906" y="2927"/>
                  </a:lnTo>
                  <a:lnTo>
                    <a:pt x="1793" y="2880"/>
                  </a:lnTo>
                  <a:lnTo>
                    <a:pt x="1681" y="2827"/>
                  </a:lnTo>
                  <a:lnTo>
                    <a:pt x="1571" y="2770"/>
                  </a:lnTo>
                  <a:lnTo>
                    <a:pt x="1462" y="2707"/>
                  </a:lnTo>
                  <a:lnTo>
                    <a:pt x="1355" y="2639"/>
                  </a:lnTo>
                  <a:lnTo>
                    <a:pt x="1249" y="2565"/>
                  </a:lnTo>
                  <a:lnTo>
                    <a:pt x="1145" y="2485"/>
                  </a:lnTo>
                  <a:lnTo>
                    <a:pt x="1042" y="2400"/>
                  </a:lnTo>
                  <a:lnTo>
                    <a:pt x="940" y="2309"/>
                  </a:lnTo>
                  <a:lnTo>
                    <a:pt x="839" y="2213"/>
                  </a:lnTo>
                  <a:lnTo>
                    <a:pt x="738" y="2111"/>
                  </a:lnTo>
                  <a:lnTo>
                    <a:pt x="646" y="2010"/>
                  </a:lnTo>
                  <a:lnTo>
                    <a:pt x="560" y="1908"/>
                  </a:lnTo>
                  <a:lnTo>
                    <a:pt x="479" y="1805"/>
                  </a:lnTo>
                  <a:lnTo>
                    <a:pt x="404" y="1701"/>
                  </a:lnTo>
                  <a:lnTo>
                    <a:pt x="334" y="1596"/>
                  </a:lnTo>
                  <a:lnTo>
                    <a:pt x="268" y="1488"/>
                  </a:lnTo>
                  <a:lnTo>
                    <a:pt x="209" y="1379"/>
                  </a:lnTo>
                  <a:lnTo>
                    <a:pt x="154" y="1268"/>
                  </a:lnTo>
                  <a:lnTo>
                    <a:pt x="127" y="1208"/>
                  </a:lnTo>
                  <a:lnTo>
                    <a:pt x="100" y="1146"/>
                  </a:lnTo>
                  <a:lnTo>
                    <a:pt x="75" y="1080"/>
                  </a:lnTo>
                  <a:lnTo>
                    <a:pt x="50" y="1011"/>
                  </a:lnTo>
                  <a:lnTo>
                    <a:pt x="29" y="940"/>
                  </a:lnTo>
                  <a:lnTo>
                    <a:pt x="12" y="866"/>
                  </a:lnTo>
                  <a:lnTo>
                    <a:pt x="4" y="810"/>
                  </a:lnTo>
                  <a:lnTo>
                    <a:pt x="0" y="757"/>
                  </a:lnTo>
                  <a:lnTo>
                    <a:pt x="1" y="705"/>
                  </a:lnTo>
                  <a:lnTo>
                    <a:pt x="8" y="654"/>
                  </a:lnTo>
                  <a:lnTo>
                    <a:pt x="19" y="606"/>
                  </a:lnTo>
                  <a:lnTo>
                    <a:pt x="35" y="559"/>
                  </a:lnTo>
                  <a:lnTo>
                    <a:pt x="57" y="514"/>
                  </a:lnTo>
                  <a:lnTo>
                    <a:pt x="82" y="469"/>
                  </a:lnTo>
                  <a:lnTo>
                    <a:pt x="113" y="428"/>
                  </a:lnTo>
                  <a:lnTo>
                    <a:pt x="148" y="388"/>
                  </a:lnTo>
                  <a:lnTo>
                    <a:pt x="206" y="330"/>
                  </a:lnTo>
                  <a:lnTo>
                    <a:pt x="264" y="269"/>
                  </a:lnTo>
                  <a:lnTo>
                    <a:pt x="327" y="208"/>
                  </a:lnTo>
                  <a:lnTo>
                    <a:pt x="391" y="144"/>
                  </a:lnTo>
                  <a:lnTo>
                    <a:pt x="458" y="78"/>
                  </a:lnTo>
                  <a:lnTo>
                    <a:pt x="489" y="51"/>
                  </a:lnTo>
                  <a:lnTo>
                    <a:pt x="522" y="31"/>
                  </a:lnTo>
                  <a:lnTo>
                    <a:pt x="556" y="15"/>
                  </a:lnTo>
                  <a:lnTo>
                    <a:pt x="592" y="5"/>
                  </a:lnTo>
                  <a:lnTo>
                    <a:pt x="628" y="0"/>
                  </a:lnTo>
                  <a:lnTo>
                    <a:pt x="6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7" name="Freeform 516">
              <a:extLst>
                <a:ext uri="{FF2B5EF4-FFF2-40B4-BE49-F238E27FC236}">
                  <a16:creationId xmlns:a16="http://schemas.microsoft.com/office/drawing/2014/main" id="{C540EEE3-F9EC-A556-BFA2-EDA1FE5DA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6" y="1678"/>
              <a:ext cx="72" cy="72"/>
            </a:xfrm>
            <a:custGeom>
              <a:avLst/>
              <a:gdLst>
                <a:gd name="T0" fmla="*/ 89 w 1087"/>
                <a:gd name="T1" fmla="*/ 0 h 1084"/>
                <a:gd name="T2" fmla="*/ 239 w 1087"/>
                <a:gd name="T3" fmla="*/ 12 h 1084"/>
                <a:gd name="T4" fmla="*/ 382 w 1087"/>
                <a:gd name="T5" fmla="*/ 46 h 1084"/>
                <a:gd name="T6" fmla="*/ 517 w 1087"/>
                <a:gd name="T7" fmla="*/ 98 h 1084"/>
                <a:gd name="T8" fmla="*/ 642 w 1087"/>
                <a:gd name="T9" fmla="*/ 171 h 1084"/>
                <a:gd name="T10" fmla="*/ 755 w 1087"/>
                <a:gd name="T11" fmla="*/ 260 h 1084"/>
                <a:gd name="T12" fmla="*/ 855 w 1087"/>
                <a:gd name="T13" fmla="*/ 364 h 1084"/>
                <a:gd name="T14" fmla="*/ 939 w 1087"/>
                <a:gd name="T15" fmla="*/ 482 h 1084"/>
                <a:gd name="T16" fmla="*/ 1004 w 1087"/>
                <a:gd name="T17" fmla="*/ 613 h 1084"/>
                <a:gd name="T18" fmla="*/ 1052 w 1087"/>
                <a:gd name="T19" fmla="*/ 755 h 1084"/>
                <a:gd name="T20" fmla="*/ 1075 w 1087"/>
                <a:gd name="T21" fmla="*/ 871 h 1084"/>
                <a:gd name="T22" fmla="*/ 1085 w 1087"/>
                <a:gd name="T23" fmla="*/ 953 h 1084"/>
                <a:gd name="T24" fmla="*/ 1084 w 1087"/>
                <a:gd name="T25" fmla="*/ 968 h 1084"/>
                <a:gd name="T26" fmla="*/ 1084 w 1087"/>
                <a:gd name="T27" fmla="*/ 994 h 1084"/>
                <a:gd name="T28" fmla="*/ 1078 w 1087"/>
                <a:gd name="T29" fmla="*/ 1034 h 1084"/>
                <a:gd name="T30" fmla="*/ 1057 w 1087"/>
                <a:gd name="T31" fmla="*/ 1065 h 1084"/>
                <a:gd name="T32" fmla="*/ 1024 w 1087"/>
                <a:gd name="T33" fmla="*/ 1082 h 1084"/>
                <a:gd name="T34" fmla="*/ 1004 w 1087"/>
                <a:gd name="T35" fmla="*/ 1084 h 1084"/>
                <a:gd name="T36" fmla="*/ 968 w 1087"/>
                <a:gd name="T37" fmla="*/ 1075 h 1084"/>
                <a:gd name="T38" fmla="*/ 941 w 1087"/>
                <a:gd name="T39" fmla="*/ 1051 h 1084"/>
                <a:gd name="T40" fmla="*/ 927 w 1087"/>
                <a:gd name="T41" fmla="*/ 1016 h 1084"/>
                <a:gd name="T42" fmla="*/ 922 w 1087"/>
                <a:gd name="T43" fmla="*/ 954 h 1084"/>
                <a:gd name="T44" fmla="*/ 906 w 1087"/>
                <a:gd name="T45" fmla="*/ 834 h 1084"/>
                <a:gd name="T46" fmla="*/ 870 w 1087"/>
                <a:gd name="T47" fmla="*/ 706 h 1084"/>
                <a:gd name="T48" fmla="*/ 814 w 1087"/>
                <a:gd name="T49" fmla="*/ 587 h 1084"/>
                <a:gd name="T50" fmla="*/ 740 w 1087"/>
                <a:gd name="T51" fmla="*/ 478 h 1084"/>
                <a:gd name="T52" fmla="*/ 650 w 1087"/>
                <a:gd name="T53" fmla="*/ 382 h 1084"/>
                <a:gd name="T54" fmla="*/ 547 w 1087"/>
                <a:gd name="T55" fmla="*/ 300 h 1084"/>
                <a:gd name="T56" fmla="*/ 432 w 1087"/>
                <a:gd name="T57" fmla="*/ 236 h 1084"/>
                <a:gd name="T58" fmla="*/ 307 w 1087"/>
                <a:gd name="T59" fmla="*/ 191 h 1084"/>
                <a:gd name="T60" fmla="*/ 216 w 1087"/>
                <a:gd name="T61" fmla="*/ 173 h 1084"/>
                <a:gd name="T62" fmla="*/ 124 w 1087"/>
                <a:gd name="T63" fmla="*/ 163 h 1084"/>
                <a:gd name="T64" fmla="*/ 60 w 1087"/>
                <a:gd name="T65" fmla="*/ 154 h 1084"/>
                <a:gd name="T66" fmla="*/ 22 w 1087"/>
                <a:gd name="T67" fmla="*/ 132 h 1084"/>
                <a:gd name="T68" fmla="*/ 2 w 1087"/>
                <a:gd name="T69" fmla="*/ 98 h 1084"/>
                <a:gd name="T70" fmla="*/ 3 w 1087"/>
                <a:gd name="T71" fmla="*/ 57 h 1084"/>
                <a:gd name="T72" fmla="*/ 19 w 1087"/>
                <a:gd name="T73" fmla="*/ 27 h 1084"/>
                <a:gd name="T74" fmla="*/ 48 w 1087"/>
                <a:gd name="T75" fmla="*/ 7 h 1084"/>
                <a:gd name="T76" fmla="*/ 89 w 1087"/>
                <a:gd name="T77" fmla="*/ 0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87" h="1084">
                  <a:moveTo>
                    <a:pt x="89" y="0"/>
                  </a:moveTo>
                  <a:lnTo>
                    <a:pt x="89" y="0"/>
                  </a:lnTo>
                  <a:lnTo>
                    <a:pt x="164" y="3"/>
                  </a:lnTo>
                  <a:lnTo>
                    <a:pt x="239" y="12"/>
                  </a:lnTo>
                  <a:lnTo>
                    <a:pt x="312" y="25"/>
                  </a:lnTo>
                  <a:lnTo>
                    <a:pt x="382" y="46"/>
                  </a:lnTo>
                  <a:lnTo>
                    <a:pt x="451" y="70"/>
                  </a:lnTo>
                  <a:lnTo>
                    <a:pt x="517" y="98"/>
                  </a:lnTo>
                  <a:lnTo>
                    <a:pt x="581" y="132"/>
                  </a:lnTo>
                  <a:lnTo>
                    <a:pt x="642" y="171"/>
                  </a:lnTo>
                  <a:lnTo>
                    <a:pt x="700" y="213"/>
                  </a:lnTo>
                  <a:lnTo>
                    <a:pt x="755" y="260"/>
                  </a:lnTo>
                  <a:lnTo>
                    <a:pt x="806" y="310"/>
                  </a:lnTo>
                  <a:lnTo>
                    <a:pt x="855" y="364"/>
                  </a:lnTo>
                  <a:lnTo>
                    <a:pt x="898" y="421"/>
                  </a:lnTo>
                  <a:lnTo>
                    <a:pt x="939" y="482"/>
                  </a:lnTo>
                  <a:lnTo>
                    <a:pt x="974" y="546"/>
                  </a:lnTo>
                  <a:lnTo>
                    <a:pt x="1004" y="613"/>
                  </a:lnTo>
                  <a:lnTo>
                    <a:pt x="1031" y="683"/>
                  </a:lnTo>
                  <a:lnTo>
                    <a:pt x="1052" y="755"/>
                  </a:lnTo>
                  <a:lnTo>
                    <a:pt x="1068" y="830"/>
                  </a:lnTo>
                  <a:lnTo>
                    <a:pt x="1075" y="871"/>
                  </a:lnTo>
                  <a:lnTo>
                    <a:pt x="1080" y="915"/>
                  </a:lnTo>
                  <a:lnTo>
                    <a:pt x="1085" y="953"/>
                  </a:lnTo>
                  <a:lnTo>
                    <a:pt x="1087" y="968"/>
                  </a:lnTo>
                  <a:lnTo>
                    <a:pt x="1084" y="968"/>
                  </a:lnTo>
                  <a:lnTo>
                    <a:pt x="1084" y="973"/>
                  </a:lnTo>
                  <a:lnTo>
                    <a:pt x="1084" y="994"/>
                  </a:lnTo>
                  <a:lnTo>
                    <a:pt x="1083" y="1015"/>
                  </a:lnTo>
                  <a:lnTo>
                    <a:pt x="1078" y="1034"/>
                  </a:lnTo>
                  <a:lnTo>
                    <a:pt x="1069" y="1051"/>
                  </a:lnTo>
                  <a:lnTo>
                    <a:pt x="1057" y="1065"/>
                  </a:lnTo>
                  <a:lnTo>
                    <a:pt x="1042" y="1075"/>
                  </a:lnTo>
                  <a:lnTo>
                    <a:pt x="1024" y="1082"/>
                  </a:lnTo>
                  <a:lnTo>
                    <a:pt x="1005" y="1084"/>
                  </a:lnTo>
                  <a:lnTo>
                    <a:pt x="1004" y="1084"/>
                  </a:lnTo>
                  <a:lnTo>
                    <a:pt x="986" y="1082"/>
                  </a:lnTo>
                  <a:lnTo>
                    <a:pt x="968" y="1075"/>
                  </a:lnTo>
                  <a:lnTo>
                    <a:pt x="953" y="1065"/>
                  </a:lnTo>
                  <a:lnTo>
                    <a:pt x="941" y="1051"/>
                  </a:lnTo>
                  <a:lnTo>
                    <a:pt x="932" y="1034"/>
                  </a:lnTo>
                  <a:lnTo>
                    <a:pt x="927" y="1016"/>
                  </a:lnTo>
                  <a:lnTo>
                    <a:pt x="924" y="985"/>
                  </a:lnTo>
                  <a:lnTo>
                    <a:pt x="922" y="954"/>
                  </a:lnTo>
                  <a:lnTo>
                    <a:pt x="917" y="901"/>
                  </a:lnTo>
                  <a:lnTo>
                    <a:pt x="906" y="834"/>
                  </a:lnTo>
                  <a:lnTo>
                    <a:pt x="891" y="769"/>
                  </a:lnTo>
                  <a:lnTo>
                    <a:pt x="870" y="706"/>
                  </a:lnTo>
                  <a:lnTo>
                    <a:pt x="844" y="645"/>
                  </a:lnTo>
                  <a:lnTo>
                    <a:pt x="814" y="587"/>
                  </a:lnTo>
                  <a:lnTo>
                    <a:pt x="778" y="530"/>
                  </a:lnTo>
                  <a:lnTo>
                    <a:pt x="740" y="478"/>
                  </a:lnTo>
                  <a:lnTo>
                    <a:pt x="696" y="428"/>
                  </a:lnTo>
                  <a:lnTo>
                    <a:pt x="650" y="382"/>
                  </a:lnTo>
                  <a:lnTo>
                    <a:pt x="601" y="339"/>
                  </a:lnTo>
                  <a:lnTo>
                    <a:pt x="547" y="300"/>
                  </a:lnTo>
                  <a:lnTo>
                    <a:pt x="492" y="266"/>
                  </a:lnTo>
                  <a:lnTo>
                    <a:pt x="432" y="236"/>
                  </a:lnTo>
                  <a:lnTo>
                    <a:pt x="370" y="211"/>
                  </a:lnTo>
                  <a:lnTo>
                    <a:pt x="307" y="191"/>
                  </a:lnTo>
                  <a:lnTo>
                    <a:pt x="262" y="181"/>
                  </a:lnTo>
                  <a:lnTo>
                    <a:pt x="216" y="173"/>
                  </a:lnTo>
                  <a:lnTo>
                    <a:pt x="171" y="168"/>
                  </a:lnTo>
                  <a:lnTo>
                    <a:pt x="124" y="163"/>
                  </a:lnTo>
                  <a:lnTo>
                    <a:pt x="86" y="159"/>
                  </a:lnTo>
                  <a:lnTo>
                    <a:pt x="60" y="154"/>
                  </a:lnTo>
                  <a:lnTo>
                    <a:pt x="38" y="145"/>
                  </a:lnTo>
                  <a:lnTo>
                    <a:pt x="22" y="132"/>
                  </a:lnTo>
                  <a:lnTo>
                    <a:pt x="9" y="116"/>
                  </a:lnTo>
                  <a:lnTo>
                    <a:pt x="2" y="98"/>
                  </a:lnTo>
                  <a:lnTo>
                    <a:pt x="0" y="76"/>
                  </a:lnTo>
                  <a:lnTo>
                    <a:pt x="3" y="57"/>
                  </a:lnTo>
                  <a:lnTo>
                    <a:pt x="9" y="41"/>
                  </a:lnTo>
                  <a:lnTo>
                    <a:pt x="19" y="27"/>
                  </a:lnTo>
                  <a:lnTo>
                    <a:pt x="32" y="15"/>
                  </a:lnTo>
                  <a:lnTo>
                    <a:pt x="48" y="7"/>
                  </a:lnTo>
                  <a:lnTo>
                    <a:pt x="67" y="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82" name="Группа 381">
            <a:extLst>
              <a:ext uri="{FF2B5EF4-FFF2-40B4-BE49-F238E27FC236}">
                <a16:creationId xmlns:a16="http://schemas.microsoft.com/office/drawing/2014/main" id="{08B2FF9D-12A0-4FBC-5AF1-194B1787F4AA}"/>
              </a:ext>
            </a:extLst>
          </p:cNvPr>
          <p:cNvGrpSpPr/>
          <p:nvPr/>
        </p:nvGrpSpPr>
        <p:grpSpPr>
          <a:xfrm>
            <a:off x="8734424" y="2744179"/>
            <a:ext cx="384176" cy="274638"/>
            <a:chOff x="5900738" y="3292476"/>
            <a:chExt cx="384176" cy="274638"/>
          </a:xfrm>
          <a:solidFill>
            <a:schemeClr val="accent2"/>
          </a:solidFill>
        </p:grpSpPr>
        <p:sp>
          <p:nvSpPr>
            <p:cNvPr id="383" name="Freeform 253">
              <a:extLst>
                <a:ext uri="{FF2B5EF4-FFF2-40B4-BE49-F238E27FC236}">
                  <a16:creationId xmlns:a16="http://schemas.microsoft.com/office/drawing/2014/main" id="{A78F0A24-D27C-2F36-47BF-CF696EEE51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738" y="3314701"/>
              <a:ext cx="114300" cy="252413"/>
            </a:xfrm>
            <a:custGeom>
              <a:avLst/>
              <a:gdLst>
                <a:gd name="T0" fmla="*/ 530 w 1014"/>
                <a:gd name="T1" fmla="*/ 149 h 2226"/>
                <a:gd name="T2" fmla="*/ 432 w 1014"/>
                <a:gd name="T3" fmla="*/ 202 h 2226"/>
                <a:gd name="T4" fmla="*/ 365 w 1014"/>
                <a:gd name="T5" fmla="*/ 291 h 2226"/>
                <a:gd name="T6" fmla="*/ 339 w 1014"/>
                <a:gd name="T7" fmla="*/ 404 h 2226"/>
                <a:gd name="T8" fmla="*/ 363 w 1014"/>
                <a:gd name="T9" fmla="*/ 517 h 2226"/>
                <a:gd name="T10" fmla="*/ 430 w 1014"/>
                <a:gd name="T11" fmla="*/ 607 h 2226"/>
                <a:gd name="T12" fmla="*/ 529 w 1014"/>
                <a:gd name="T13" fmla="*/ 662 h 2226"/>
                <a:gd name="T14" fmla="*/ 647 w 1014"/>
                <a:gd name="T15" fmla="*/ 670 h 2226"/>
                <a:gd name="T16" fmla="*/ 755 w 1014"/>
                <a:gd name="T17" fmla="*/ 631 h 2226"/>
                <a:gd name="T18" fmla="*/ 834 w 1014"/>
                <a:gd name="T19" fmla="*/ 552 h 2226"/>
                <a:gd name="T20" fmla="*/ 875 w 1014"/>
                <a:gd name="T21" fmla="*/ 446 h 2226"/>
                <a:gd name="T22" fmla="*/ 866 w 1014"/>
                <a:gd name="T23" fmla="*/ 328 h 2226"/>
                <a:gd name="T24" fmla="*/ 811 w 1014"/>
                <a:gd name="T25" fmla="*/ 229 h 2226"/>
                <a:gd name="T26" fmla="*/ 721 w 1014"/>
                <a:gd name="T27" fmla="*/ 161 h 2226"/>
                <a:gd name="T28" fmla="*/ 607 w 1014"/>
                <a:gd name="T29" fmla="*/ 138 h 2226"/>
                <a:gd name="T30" fmla="*/ 694 w 1014"/>
                <a:gd name="T31" fmla="*/ 10 h 2226"/>
                <a:gd name="T32" fmla="*/ 822 w 1014"/>
                <a:gd name="T33" fmla="*/ 62 h 2226"/>
                <a:gd name="T34" fmla="*/ 923 w 1014"/>
                <a:gd name="T35" fmla="*/ 148 h 2226"/>
                <a:gd name="T36" fmla="*/ 982 w 1014"/>
                <a:gd name="T37" fmla="*/ 247 h 2226"/>
                <a:gd name="T38" fmla="*/ 1011 w 1014"/>
                <a:gd name="T39" fmla="*/ 361 h 2226"/>
                <a:gd name="T40" fmla="*/ 1006 w 1014"/>
                <a:gd name="T41" fmla="*/ 483 h 2226"/>
                <a:gd name="T42" fmla="*/ 962 w 1014"/>
                <a:gd name="T43" fmla="*/ 604 h 2226"/>
                <a:gd name="T44" fmla="*/ 872 w 1014"/>
                <a:gd name="T45" fmla="*/ 716 h 2226"/>
                <a:gd name="T46" fmla="*/ 935 w 1014"/>
                <a:gd name="T47" fmla="*/ 759 h 2226"/>
                <a:gd name="T48" fmla="*/ 946 w 1014"/>
                <a:gd name="T49" fmla="*/ 809 h 2226"/>
                <a:gd name="T50" fmla="*/ 916 w 1014"/>
                <a:gd name="T51" fmla="*/ 852 h 2226"/>
                <a:gd name="T52" fmla="*/ 866 w 1014"/>
                <a:gd name="T53" fmla="*/ 862 h 2226"/>
                <a:gd name="T54" fmla="*/ 740 w 1014"/>
                <a:gd name="T55" fmla="*/ 819 h 2226"/>
                <a:gd name="T56" fmla="*/ 574 w 1014"/>
                <a:gd name="T57" fmla="*/ 808 h 2226"/>
                <a:gd name="T58" fmla="*/ 415 w 1014"/>
                <a:gd name="T59" fmla="*/ 836 h 2226"/>
                <a:gd name="T60" fmla="*/ 288 w 1014"/>
                <a:gd name="T61" fmla="*/ 908 h 2226"/>
                <a:gd name="T62" fmla="*/ 194 w 1014"/>
                <a:gd name="T63" fmla="*/ 1018 h 2226"/>
                <a:gd name="T64" fmla="*/ 144 w 1014"/>
                <a:gd name="T65" fmla="*/ 1154 h 2226"/>
                <a:gd name="T66" fmla="*/ 136 w 1014"/>
                <a:gd name="T67" fmla="*/ 1662 h 2226"/>
                <a:gd name="T68" fmla="*/ 148 w 1014"/>
                <a:gd name="T69" fmla="*/ 1958 h 2226"/>
                <a:gd name="T70" fmla="*/ 197 w 1014"/>
                <a:gd name="T71" fmla="*/ 2035 h 2226"/>
                <a:gd name="T72" fmla="*/ 279 w 1014"/>
                <a:gd name="T73" fmla="*/ 2079 h 2226"/>
                <a:gd name="T74" fmla="*/ 599 w 1014"/>
                <a:gd name="T75" fmla="*/ 2090 h 2226"/>
                <a:gd name="T76" fmla="*/ 891 w 1014"/>
                <a:gd name="T77" fmla="*/ 2092 h 2226"/>
                <a:gd name="T78" fmla="*/ 933 w 1014"/>
                <a:gd name="T79" fmla="*/ 2116 h 2226"/>
                <a:gd name="T80" fmla="*/ 946 w 1014"/>
                <a:gd name="T81" fmla="*/ 2161 h 2226"/>
                <a:gd name="T82" fmla="*/ 927 w 1014"/>
                <a:gd name="T83" fmla="*/ 2206 h 2226"/>
                <a:gd name="T84" fmla="*/ 883 w 1014"/>
                <a:gd name="T85" fmla="*/ 2224 h 2226"/>
                <a:gd name="T86" fmla="*/ 306 w 1014"/>
                <a:gd name="T87" fmla="*/ 2223 h 2226"/>
                <a:gd name="T88" fmla="*/ 185 w 1014"/>
                <a:gd name="T89" fmla="*/ 2192 h 2226"/>
                <a:gd name="T90" fmla="*/ 85 w 1014"/>
                <a:gd name="T91" fmla="*/ 2113 h 2226"/>
                <a:gd name="T92" fmla="*/ 19 w 1014"/>
                <a:gd name="T93" fmla="*/ 2000 h 2226"/>
                <a:gd name="T94" fmla="*/ 0 w 1014"/>
                <a:gd name="T95" fmla="*/ 1941 h 2226"/>
                <a:gd name="T96" fmla="*/ 20 w 1014"/>
                <a:gd name="T97" fmla="*/ 1091 h 2226"/>
                <a:gd name="T98" fmla="*/ 77 w 1014"/>
                <a:gd name="T99" fmla="*/ 950 h 2226"/>
                <a:gd name="T100" fmla="*/ 177 w 1014"/>
                <a:gd name="T101" fmla="*/ 824 h 2226"/>
                <a:gd name="T102" fmla="*/ 314 w 1014"/>
                <a:gd name="T103" fmla="*/ 732 h 2226"/>
                <a:gd name="T104" fmla="*/ 341 w 1014"/>
                <a:gd name="T105" fmla="*/ 717 h 2226"/>
                <a:gd name="T106" fmla="*/ 307 w 1014"/>
                <a:gd name="T107" fmla="*/ 677 h 2226"/>
                <a:gd name="T108" fmla="*/ 229 w 1014"/>
                <a:gd name="T109" fmla="*/ 553 h 2226"/>
                <a:gd name="T110" fmla="*/ 202 w 1014"/>
                <a:gd name="T111" fmla="*/ 409 h 2226"/>
                <a:gd name="T112" fmla="*/ 224 w 1014"/>
                <a:gd name="T113" fmla="*/ 271 h 2226"/>
                <a:gd name="T114" fmla="*/ 286 w 1014"/>
                <a:gd name="T115" fmla="*/ 158 h 2226"/>
                <a:gd name="T116" fmla="*/ 386 w 1014"/>
                <a:gd name="T117" fmla="*/ 66 h 2226"/>
                <a:gd name="T118" fmla="*/ 513 w 1014"/>
                <a:gd name="T119" fmla="*/ 12 h 2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4" h="2226">
                  <a:moveTo>
                    <a:pt x="607" y="138"/>
                  </a:moveTo>
                  <a:lnTo>
                    <a:pt x="568" y="140"/>
                  </a:lnTo>
                  <a:lnTo>
                    <a:pt x="530" y="149"/>
                  </a:lnTo>
                  <a:lnTo>
                    <a:pt x="495" y="161"/>
                  </a:lnTo>
                  <a:lnTo>
                    <a:pt x="461" y="180"/>
                  </a:lnTo>
                  <a:lnTo>
                    <a:pt x="432" y="202"/>
                  </a:lnTo>
                  <a:lnTo>
                    <a:pt x="406" y="228"/>
                  </a:lnTo>
                  <a:lnTo>
                    <a:pt x="383" y="258"/>
                  </a:lnTo>
                  <a:lnTo>
                    <a:pt x="365" y="291"/>
                  </a:lnTo>
                  <a:lnTo>
                    <a:pt x="352" y="326"/>
                  </a:lnTo>
                  <a:lnTo>
                    <a:pt x="342" y="363"/>
                  </a:lnTo>
                  <a:lnTo>
                    <a:pt x="339" y="404"/>
                  </a:lnTo>
                  <a:lnTo>
                    <a:pt x="342" y="443"/>
                  </a:lnTo>
                  <a:lnTo>
                    <a:pt x="350" y="481"/>
                  </a:lnTo>
                  <a:lnTo>
                    <a:pt x="363" y="517"/>
                  </a:lnTo>
                  <a:lnTo>
                    <a:pt x="381" y="550"/>
                  </a:lnTo>
                  <a:lnTo>
                    <a:pt x="404" y="580"/>
                  </a:lnTo>
                  <a:lnTo>
                    <a:pt x="430" y="607"/>
                  </a:lnTo>
                  <a:lnTo>
                    <a:pt x="460" y="630"/>
                  </a:lnTo>
                  <a:lnTo>
                    <a:pt x="494" y="647"/>
                  </a:lnTo>
                  <a:lnTo>
                    <a:pt x="529" y="662"/>
                  </a:lnTo>
                  <a:lnTo>
                    <a:pt x="567" y="670"/>
                  </a:lnTo>
                  <a:lnTo>
                    <a:pt x="607" y="673"/>
                  </a:lnTo>
                  <a:lnTo>
                    <a:pt x="647" y="670"/>
                  </a:lnTo>
                  <a:lnTo>
                    <a:pt x="686" y="662"/>
                  </a:lnTo>
                  <a:lnTo>
                    <a:pt x="721" y="648"/>
                  </a:lnTo>
                  <a:lnTo>
                    <a:pt x="755" y="631"/>
                  </a:lnTo>
                  <a:lnTo>
                    <a:pt x="785" y="608"/>
                  </a:lnTo>
                  <a:lnTo>
                    <a:pt x="811" y="582"/>
                  </a:lnTo>
                  <a:lnTo>
                    <a:pt x="834" y="552"/>
                  </a:lnTo>
                  <a:lnTo>
                    <a:pt x="852" y="519"/>
                  </a:lnTo>
                  <a:lnTo>
                    <a:pt x="865" y="483"/>
                  </a:lnTo>
                  <a:lnTo>
                    <a:pt x="875" y="446"/>
                  </a:lnTo>
                  <a:lnTo>
                    <a:pt x="877" y="405"/>
                  </a:lnTo>
                  <a:lnTo>
                    <a:pt x="875" y="365"/>
                  </a:lnTo>
                  <a:lnTo>
                    <a:pt x="866" y="328"/>
                  </a:lnTo>
                  <a:lnTo>
                    <a:pt x="853" y="292"/>
                  </a:lnTo>
                  <a:lnTo>
                    <a:pt x="834" y="258"/>
                  </a:lnTo>
                  <a:lnTo>
                    <a:pt x="811" y="229"/>
                  </a:lnTo>
                  <a:lnTo>
                    <a:pt x="785" y="202"/>
                  </a:lnTo>
                  <a:lnTo>
                    <a:pt x="755" y="180"/>
                  </a:lnTo>
                  <a:lnTo>
                    <a:pt x="721" y="161"/>
                  </a:lnTo>
                  <a:lnTo>
                    <a:pt x="686" y="148"/>
                  </a:lnTo>
                  <a:lnTo>
                    <a:pt x="648" y="140"/>
                  </a:lnTo>
                  <a:lnTo>
                    <a:pt x="607" y="138"/>
                  </a:lnTo>
                  <a:close/>
                  <a:moveTo>
                    <a:pt x="604" y="0"/>
                  </a:moveTo>
                  <a:lnTo>
                    <a:pt x="649" y="2"/>
                  </a:lnTo>
                  <a:lnTo>
                    <a:pt x="694" y="10"/>
                  </a:lnTo>
                  <a:lnTo>
                    <a:pt x="739" y="22"/>
                  </a:lnTo>
                  <a:lnTo>
                    <a:pt x="782" y="40"/>
                  </a:lnTo>
                  <a:lnTo>
                    <a:pt x="822" y="62"/>
                  </a:lnTo>
                  <a:lnTo>
                    <a:pt x="861" y="89"/>
                  </a:lnTo>
                  <a:lnTo>
                    <a:pt x="898" y="121"/>
                  </a:lnTo>
                  <a:lnTo>
                    <a:pt x="923" y="148"/>
                  </a:lnTo>
                  <a:lnTo>
                    <a:pt x="946" y="179"/>
                  </a:lnTo>
                  <a:lnTo>
                    <a:pt x="965" y="212"/>
                  </a:lnTo>
                  <a:lnTo>
                    <a:pt x="982" y="247"/>
                  </a:lnTo>
                  <a:lnTo>
                    <a:pt x="995" y="284"/>
                  </a:lnTo>
                  <a:lnTo>
                    <a:pt x="1005" y="322"/>
                  </a:lnTo>
                  <a:lnTo>
                    <a:pt x="1011" y="361"/>
                  </a:lnTo>
                  <a:lnTo>
                    <a:pt x="1014" y="402"/>
                  </a:lnTo>
                  <a:lnTo>
                    <a:pt x="1012" y="442"/>
                  </a:lnTo>
                  <a:lnTo>
                    <a:pt x="1006" y="483"/>
                  </a:lnTo>
                  <a:lnTo>
                    <a:pt x="997" y="524"/>
                  </a:lnTo>
                  <a:lnTo>
                    <a:pt x="982" y="564"/>
                  </a:lnTo>
                  <a:lnTo>
                    <a:pt x="962" y="604"/>
                  </a:lnTo>
                  <a:lnTo>
                    <a:pt x="937" y="643"/>
                  </a:lnTo>
                  <a:lnTo>
                    <a:pt x="908" y="681"/>
                  </a:lnTo>
                  <a:lnTo>
                    <a:pt x="872" y="716"/>
                  </a:lnTo>
                  <a:lnTo>
                    <a:pt x="906" y="733"/>
                  </a:lnTo>
                  <a:lnTo>
                    <a:pt x="923" y="745"/>
                  </a:lnTo>
                  <a:lnTo>
                    <a:pt x="935" y="759"/>
                  </a:lnTo>
                  <a:lnTo>
                    <a:pt x="943" y="774"/>
                  </a:lnTo>
                  <a:lnTo>
                    <a:pt x="947" y="791"/>
                  </a:lnTo>
                  <a:lnTo>
                    <a:pt x="946" y="809"/>
                  </a:lnTo>
                  <a:lnTo>
                    <a:pt x="939" y="826"/>
                  </a:lnTo>
                  <a:lnTo>
                    <a:pt x="929" y="841"/>
                  </a:lnTo>
                  <a:lnTo>
                    <a:pt x="916" y="852"/>
                  </a:lnTo>
                  <a:lnTo>
                    <a:pt x="901" y="860"/>
                  </a:lnTo>
                  <a:lnTo>
                    <a:pt x="884" y="863"/>
                  </a:lnTo>
                  <a:lnTo>
                    <a:pt x="866" y="862"/>
                  </a:lnTo>
                  <a:lnTo>
                    <a:pt x="847" y="856"/>
                  </a:lnTo>
                  <a:lnTo>
                    <a:pt x="794" y="834"/>
                  </a:lnTo>
                  <a:lnTo>
                    <a:pt x="740" y="819"/>
                  </a:lnTo>
                  <a:lnTo>
                    <a:pt x="685" y="810"/>
                  </a:lnTo>
                  <a:lnTo>
                    <a:pt x="630" y="807"/>
                  </a:lnTo>
                  <a:lnTo>
                    <a:pt x="574" y="808"/>
                  </a:lnTo>
                  <a:lnTo>
                    <a:pt x="519" y="814"/>
                  </a:lnTo>
                  <a:lnTo>
                    <a:pt x="463" y="823"/>
                  </a:lnTo>
                  <a:lnTo>
                    <a:pt x="415" y="836"/>
                  </a:lnTo>
                  <a:lnTo>
                    <a:pt x="370" y="855"/>
                  </a:lnTo>
                  <a:lnTo>
                    <a:pt x="328" y="878"/>
                  </a:lnTo>
                  <a:lnTo>
                    <a:pt x="288" y="908"/>
                  </a:lnTo>
                  <a:lnTo>
                    <a:pt x="253" y="940"/>
                  </a:lnTo>
                  <a:lnTo>
                    <a:pt x="221" y="977"/>
                  </a:lnTo>
                  <a:lnTo>
                    <a:pt x="194" y="1018"/>
                  </a:lnTo>
                  <a:lnTo>
                    <a:pt x="171" y="1061"/>
                  </a:lnTo>
                  <a:lnTo>
                    <a:pt x="154" y="1106"/>
                  </a:lnTo>
                  <a:lnTo>
                    <a:pt x="144" y="1154"/>
                  </a:lnTo>
                  <a:lnTo>
                    <a:pt x="140" y="1203"/>
                  </a:lnTo>
                  <a:lnTo>
                    <a:pt x="136" y="1433"/>
                  </a:lnTo>
                  <a:lnTo>
                    <a:pt x="136" y="1662"/>
                  </a:lnTo>
                  <a:lnTo>
                    <a:pt x="138" y="1891"/>
                  </a:lnTo>
                  <a:lnTo>
                    <a:pt x="141" y="1925"/>
                  </a:lnTo>
                  <a:lnTo>
                    <a:pt x="148" y="1958"/>
                  </a:lnTo>
                  <a:lnTo>
                    <a:pt x="161" y="1987"/>
                  </a:lnTo>
                  <a:lnTo>
                    <a:pt x="176" y="2012"/>
                  </a:lnTo>
                  <a:lnTo>
                    <a:pt x="197" y="2035"/>
                  </a:lnTo>
                  <a:lnTo>
                    <a:pt x="221" y="2053"/>
                  </a:lnTo>
                  <a:lnTo>
                    <a:pt x="248" y="2068"/>
                  </a:lnTo>
                  <a:lnTo>
                    <a:pt x="279" y="2079"/>
                  </a:lnTo>
                  <a:lnTo>
                    <a:pt x="312" y="2086"/>
                  </a:lnTo>
                  <a:lnTo>
                    <a:pt x="348" y="2089"/>
                  </a:lnTo>
                  <a:lnTo>
                    <a:pt x="599" y="2090"/>
                  </a:lnTo>
                  <a:lnTo>
                    <a:pt x="851" y="2089"/>
                  </a:lnTo>
                  <a:lnTo>
                    <a:pt x="871" y="2090"/>
                  </a:lnTo>
                  <a:lnTo>
                    <a:pt x="891" y="2092"/>
                  </a:lnTo>
                  <a:lnTo>
                    <a:pt x="908" y="2097"/>
                  </a:lnTo>
                  <a:lnTo>
                    <a:pt x="922" y="2104"/>
                  </a:lnTo>
                  <a:lnTo>
                    <a:pt x="933" y="2116"/>
                  </a:lnTo>
                  <a:lnTo>
                    <a:pt x="940" y="2129"/>
                  </a:lnTo>
                  <a:lnTo>
                    <a:pt x="944" y="2145"/>
                  </a:lnTo>
                  <a:lnTo>
                    <a:pt x="946" y="2161"/>
                  </a:lnTo>
                  <a:lnTo>
                    <a:pt x="942" y="2178"/>
                  </a:lnTo>
                  <a:lnTo>
                    <a:pt x="936" y="2194"/>
                  </a:lnTo>
                  <a:lnTo>
                    <a:pt x="927" y="2206"/>
                  </a:lnTo>
                  <a:lnTo>
                    <a:pt x="914" y="2216"/>
                  </a:lnTo>
                  <a:lnTo>
                    <a:pt x="900" y="2222"/>
                  </a:lnTo>
                  <a:lnTo>
                    <a:pt x="883" y="2224"/>
                  </a:lnTo>
                  <a:lnTo>
                    <a:pt x="691" y="2225"/>
                  </a:lnTo>
                  <a:lnTo>
                    <a:pt x="498" y="2226"/>
                  </a:lnTo>
                  <a:lnTo>
                    <a:pt x="306" y="2223"/>
                  </a:lnTo>
                  <a:lnTo>
                    <a:pt x="264" y="2219"/>
                  </a:lnTo>
                  <a:lnTo>
                    <a:pt x="223" y="2207"/>
                  </a:lnTo>
                  <a:lnTo>
                    <a:pt x="185" y="2192"/>
                  </a:lnTo>
                  <a:lnTo>
                    <a:pt x="148" y="2170"/>
                  </a:lnTo>
                  <a:lnTo>
                    <a:pt x="115" y="2143"/>
                  </a:lnTo>
                  <a:lnTo>
                    <a:pt x="85" y="2113"/>
                  </a:lnTo>
                  <a:lnTo>
                    <a:pt x="58" y="2078"/>
                  </a:lnTo>
                  <a:lnTo>
                    <a:pt x="37" y="2041"/>
                  </a:lnTo>
                  <a:lnTo>
                    <a:pt x="19" y="2000"/>
                  </a:lnTo>
                  <a:lnTo>
                    <a:pt x="6" y="1958"/>
                  </a:lnTo>
                  <a:lnTo>
                    <a:pt x="3" y="1949"/>
                  </a:lnTo>
                  <a:lnTo>
                    <a:pt x="0" y="1941"/>
                  </a:lnTo>
                  <a:lnTo>
                    <a:pt x="0" y="1170"/>
                  </a:lnTo>
                  <a:lnTo>
                    <a:pt x="9" y="1130"/>
                  </a:lnTo>
                  <a:lnTo>
                    <a:pt x="20" y="1091"/>
                  </a:lnTo>
                  <a:lnTo>
                    <a:pt x="31" y="1051"/>
                  </a:lnTo>
                  <a:lnTo>
                    <a:pt x="52" y="999"/>
                  </a:lnTo>
                  <a:lnTo>
                    <a:pt x="77" y="950"/>
                  </a:lnTo>
                  <a:lnTo>
                    <a:pt x="106" y="904"/>
                  </a:lnTo>
                  <a:lnTo>
                    <a:pt x="140" y="863"/>
                  </a:lnTo>
                  <a:lnTo>
                    <a:pt x="177" y="824"/>
                  </a:lnTo>
                  <a:lnTo>
                    <a:pt x="219" y="790"/>
                  </a:lnTo>
                  <a:lnTo>
                    <a:pt x="265" y="759"/>
                  </a:lnTo>
                  <a:lnTo>
                    <a:pt x="314" y="732"/>
                  </a:lnTo>
                  <a:lnTo>
                    <a:pt x="340" y="719"/>
                  </a:lnTo>
                  <a:lnTo>
                    <a:pt x="340" y="718"/>
                  </a:lnTo>
                  <a:lnTo>
                    <a:pt x="341" y="717"/>
                  </a:lnTo>
                  <a:lnTo>
                    <a:pt x="342" y="716"/>
                  </a:lnTo>
                  <a:lnTo>
                    <a:pt x="343" y="714"/>
                  </a:lnTo>
                  <a:lnTo>
                    <a:pt x="307" y="677"/>
                  </a:lnTo>
                  <a:lnTo>
                    <a:pt x="276" y="638"/>
                  </a:lnTo>
                  <a:lnTo>
                    <a:pt x="249" y="596"/>
                  </a:lnTo>
                  <a:lnTo>
                    <a:pt x="229" y="553"/>
                  </a:lnTo>
                  <a:lnTo>
                    <a:pt x="214" y="507"/>
                  </a:lnTo>
                  <a:lnTo>
                    <a:pt x="206" y="459"/>
                  </a:lnTo>
                  <a:lnTo>
                    <a:pt x="202" y="409"/>
                  </a:lnTo>
                  <a:lnTo>
                    <a:pt x="205" y="357"/>
                  </a:lnTo>
                  <a:lnTo>
                    <a:pt x="212" y="312"/>
                  </a:lnTo>
                  <a:lnTo>
                    <a:pt x="224" y="271"/>
                  </a:lnTo>
                  <a:lnTo>
                    <a:pt x="240" y="231"/>
                  </a:lnTo>
                  <a:lnTo>
                    <a:pt x="261" y="193"/>
                  </a:lnTo>
                  <a:lnTo>
                    <a:pt x="286" y="158"/>
                  </a:lnTo>
                  <a:lnTo>
                    <a:pt x="315" y="125"/>
                  </a:lnTo>
                  <a:lnTo>
                    <a:pt x="349" y="95"/>
                  </a:lnTo>
                  <a:lnTo>
                    <a:pt x="386" y="66"/>
                  </a:lnTo>
                  <a:lnTo>
                    <a:pt x="427" y="43"/>
                  </a:lnTo>
                  <a:lnTo>
                    <a:pt x="470" y="24"/>
                  </a:lnTo>
                  <a:lnTo>
                    <a:pt x="513" y="12"/>
                  </a:lnTo>
                  <a:lnTo>
                    <a:pt x="558" y="3"/>
                  </a:lnTo>
                  <a:lnTo>
                    <a:pt x="6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4" name="Freeform 254">
              <a:extLst>
                <a:ext uri="{FF2B5EF4-FFF2-40B4-BE49-F238E27FC236}">
                  <a16:creationId xmlns:a16="http://schemas.microsoft.com/office/drawing/2014/main" id="{9BC57595-11AC-145F-C7A0-EC797C9EC0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4563" y="3292476"/>
              <a:ext cx="146050" cy="274638"/>
            </a:xfrm>
            <a:custGeom>
              <a:avLst/>
              <a:gdLst>
                <a:gd name="T0" fmla="*/ 511 w 1287"/>
                <a:gd name="T1" fmla="*/ 882 h 2427"/>
                <a:gd name="T2" fmla="*/ 327 w 1287"/>
                <a:gd name="T3" fmla="*/ 947 h 2427"/>
                <a:gd name="T4" fmla="*/ 199 w 1287"/>
                <a:gd name="T5" fmla="*/ 1079 h 2427"/>
                <a:gd name="T6" fmla="*/ 140 w 1287"/>
                <a:gd name="T7" fmla="*/ 1263 h 2427"/>
                <a:gd name="T8" fmla="*/ 147 w 1287"/>
                <a:gd name="T9" fmla="*/ 2146 h 2427"/>
                <a:gd name="T10" fmla="*/ 220 w 1287"/>
                <a:gd name="T11" fmla="*/ 2251 h 2427"/>
                <a:gd name="T12" fmla="*/ 354 w 1287"/>
                <a:gd name="T13" fmla="*/ 2290 h 2427"/>
                <a:gd name="T14" fmla="*/ 1039 w 1287"/>
                <a:gd name="T15" fmla="*/ 2268 h 2427"/>
                <a:gd name="T16" fmla="*/ 1129 w 1287"/>
                <a:gd name="T17" fmla="*/ 2177 h 2427"/>
                <a:gd name="T18" fmla="*/ 1151 w 1287"/>
                <a:gd name="T19" fmla="*/ 1687 h 2427"/>
                <a:gd name="T20" fmla="*/ 1140 w 1287"/>
                <a:gd name="T21" fmla="*/ 1207 h 2427"/>
                <a:gd name="T22" fmla="*/ 1062 w 1287"/>
                <a:gd name="T23" fmla="*/ 1043 h 2427"/>
                <a:gd name="T24" fmla="*/ 926 w 1287"/>
                <a:gd name="T25" fmla="*/ 926 h 2427"/>
                <a:gd name="T26" fmla="*/ 730 w 1287"/>
                <a:gd name="T27" fmla="*/ 874 h 2427"/>
                <a:gd name="T28" fmla="*/ 556 w 1287"/>
                <a:gd name="T29" fmla="*/ 149 h 2427"/>
                <a:gd name="T30" fmla="*/ 414 w 1287"/>
                <a:gd name="T31" fmla="*/ 241 h 2427"/>
                <a:gd name="T32" fmla="*/ 343 w 1287"/>
                <a:gd name="T33" fmla="*/ 395 h 2427"/>
                <a:gd name="T34" fmla="*/ 369 w 1287"/>
                <a:gd name="T35" fmla="*/ 566 h 2427"/>
                <a:gd name="T36" fmla="*/ 480 w 1287"/>
                <a:gd name="T37" fmla="*/ 691 h 2427"/>
                <a:gd name="T38" fmla="*/ 646 w 1287"/>
                <a:gd name="T39" fmla="*/ 739 h 2427"/>
                <a:gd name="T40" fmla="*/ 810 w 1287"/>
                <a:gd name="T41" fmla="*/ 690 h 2427"/>
                <a:gd name="T42" fmla="*/ 919 w 1287"/>
                <a:gd name="T43" fmla="*/ 564 h 2427"/>
                <a:gd name="T44" fmla="*/ 944 w 1287"/>
                <a:gd name="T45" fmla="*/ 394 h 2427"/>
                <a:gd name="T46" fmla="*/ 873 w 1287"/>
                <a:gd name="T47" fmla="*/ 240 h 2427"/>
                <a:gd name="T48" fmla="*/ 732 w 1287"/>
                <a:gd name="T49" fmla="*/ 149 h 2427"/>
                <a:gd name="T50" fmla="*/ 690 w 1287"/>
                <a:gd name="T51" fmla="*/ 2 h 2427"/>
                <a:gd name="T52" fmla="*/ 865 w 1287"/>
                <a:gd name="T53" fmla="*/ 59 h 2427"/>
                <a:gd name="T54" fmla="*/ 995 w 1287"/>
                <a:gd name="T55" fmla="*/ 173 h 2427"/>
                <a:gd name="T56" fmla="*/ 1067 w 1287"/>
                <a:gd name="T57" fmla="*/ 318 h 2427"/>
                <a:gd name="T58" fmla="*/ 1082 w 1287"/>
                <a:gd name="T59" fmla="*/ 485 h 2427"/>
                <a:gd name="T60" fmla="*/ 1028 w 1287"/>
                <a:gd name="T61" fmla="*/ 656 h 2427"/>
                <a:gd name="T62" fmla="*/ 969 w 1287"/>
                <a:gd name="T63" fmla="*/ 796 h 2427"/>
                <a:gd name="T64" fmla="*/ 1124 w 1287"/>
                <a:gd name="T65" fmla="*/ 908 h 2427"/>
                <a:gd name="T66" fmla="*/ 1247 w 1287"/>
                <a:gd name="T67" fmla="*/ 1092 h 2427"/>
                <a:gd name="T68" fmla="*/ 1287 w 1287"/>
                <a:gd name="T69" fmla="*/ 1316 h 2427"/>
                <a:gd name="T70" fmla="*/ 1275 w 1287"/>
                <a:gd name="T71" fmla="*/ 2169 h 2427"/>
                <a:gd name="T72" fmla="*/ 1195 w 1287"/>
                <a:gd name="T73" fmla="*/ 2321 h 2427"/>
                <a:gd name="T74" fmla="*/ 1046 w 1287"/>
                <a:gd name="T75" fmla="*/ 2410 h 2427"/>
                <a:gd name="T76" fmla="*/ 746 w 1287"/>
                <a:gd name="T77" fmla="*/ 2425 h 2427"/>
                <a:gd name="T78" fmla="*/ 281 w 1287"/>
                <a:gd name="T79" fmla="*/ 2421 h 2427"/>
                <a:gd name="T80" fmla="*/ 142 w 1287"/>
                <a:gd name="T81" fmla="*/ 2361 h 2427"/>
                <a:gd name="T82" fmla="*/ 41 w 1287"/>
                <a:gd name="T83" fmla="*/ 2248 h 2427"/>
                <a:gd name="T84" fmla="*/ 2 w 1287"/>
                <a:gd name="T85" fmla="*/ 2089 h 2427"/>
                <a:gd name="T86" fmla="*/ 5 w 1287"/>
                <a:gd name="T87" fmla="*/ 1265 h 2427"/>
                <a:gd name="T88" fmla="*/ 50 w 1287"/>
                <a:gd name="T89" fmla="*/ 1066 h 2427"/>
                <a:gd name="T90" fmla="*/ 161 w 1287"/>
                <a:gd name="T91" fmla="*/ 908 h 2427"/>
                <a:gd name="T92" fmla="*/ 331 w 1287"/>
                <a:gd name="T93" fmla="*/ 790 h 2427"/>
                <a:gd name="T94" fmla="*/ 357 w 1287"/>
                <a:gd name="T95" fmla="*/ 778 h 2427"/>
                <a:gd name="T96" fmla="*/ 262 w 1287"/>
                <a:gd name="T97" fmla="*/ 657 h 2427"/>
                <a:gd name="T98" fmla="*/ 207 w 1287"/>
                <a:gd name="T99" fmla="*/ 485 h 2427"/>
                <a:gd name="T100" fmla="*/ 222 w 1287"/>
                <a:gd name="T101" fmla="*/ 318 h 2427"/>
                <a:gd name="T102" fmla="*/ 293 w 1287"/>
                <a:gd name="T103" fmla="*/ 173 h 2427"/>
                <a:gd name="T104" fmla="*/ 423 w 1287"/>
                <a:gd name="T105" fmla="*/ 60 h 2427"/>
                <a:gd name="T106" fmla="*/ 598 w 1287"/>
                <a:gd name="T107" fmla="*/ 2 h 2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87" h="2427">
                  <a:moveTo>
                    <a:pt x="675" y="871"/>
                  </a:moveTo>
                  <a:lnTo>
                    <a:pt x="620" y="872"/>
                  </a:lnTo>
                  <a:lnTo>
                    <a:pt x="566" y="875"/>
                  </a:lnTo>
                  <a:lnTo>
                    <a:pt x="511" y="882"/>
                  </a:lnTo>
                  <a:lnTo>
                    <a:pt x="461" y="890"/>
                  </a:lnTo>
                  <a:lnTo>
                    <a:pt x="413" y="905"/>
                  </a:lnTo>
                  <a:lnTo>
                    <a:pt x="368" y="923"/>
                  </a:lnTo>
                  <a:lnTo>
                    <a:pt x="327" y="947"/>
                  </a:lnTo>
                  <a:lnTo>
                    <a:pt x="289" y="974"/>
                  </a:lnTo>
                  <a:lnTo>
                    <a:pt x="256" y="1006"/>
                  </a:lnTo>
                  <a:lnTo>
                    <a:pt x="225" y="1041"/>
                  </a:lnTo>
                  <a:lnTo>
                    <a:pt x="199" y="1079"/>
                  </a:lnTo>
                  <a:lnTo>
                    <a:pt x="177" y="1121"/>
                  </a:lnTo>
                  <a:lnTo>
                    <a:pt x="160" y="1166"/>
                  </a:lnTo>
                  <a:lnTo>
                    <a:pt x="147" y="1214"/>
                  </a:lnTo>
                  <a:lnTo>
                    <a:pt x="140" y="1263"/>
                  </a:lnTo>
                  <a:lnTo>
                    <a:pt x="137" y="1314"/>
                  </a:lnTo>
                  <a:lnTo>
                    <a:pt x="137" y="2072"/>
                  </a:lnTo>
                  <a:lnTo>
                    <a:pt x="140" y="2111"/>
                  </a:lnTo>
                  <a:lnTo>
                    <a:pt x="147" y="2146"/>
                  </a:lnTo>
                  <a:lnTo>
                    <a:pt x="159" y="2177"/>
                  </a:lnTo>
                  <a:lnTo>
                    <a:pt x="175" y="2206"/>
                  </a:lnTo>
                  <a:lnTo>
                    <a:pt x="195" y="2230"/>
                  </a:lnTo>
                  <a:lnTo>
                    <a:pt x="220" y="2251"/>
                  </a:lnTo>
                  <a:lnTo>
                    <a:pt x="248" y="2268"/>
                  </a:lnTo>
                  <a:lnTo>
                    <a:pt x="281" y="2279"/>
                  </a:lnTo>
                  <a:lnTo>
                    <a:pt x="315" y="2288"/>
                  </a:lnTo>
                  <a:lnTo>
                    <a:pt x="354" y="2290"/>
                  </a:lnTo>
                  <a:lnTo>
                    <a:pt x="934" y="2290"/>
                  </a:lnTo>
                  <a:lnTo>
                    <a:pt x="973" y="2288"/>
                  </a:lnTo>
                  <a:lnTo>
                    <a:pt x="1007" y="2279"/>
                  </a:lnTo>
                  <a:lnTo>
                    <a:pt x="1039" y="2268"/>
                  </a:lnTo>
                  <a:lnTo>
                    <a:pt x="1068" y="2251"/>
                  </a:lnTo>
                  <a:lnTo>
                    <a:pt x="1093" y="2230"/>
                  </a:lnTo>
                  <a:lnTo>
                    <a:pt x="1112" y="2206"/>
                  </a:lnTo>
                  <a:lnTo>
                    <a:pt x="1129" y="2177"/>
                  </a:lnTo>
                  <a:lnTo>
                    <a:pt x="1141" y="2146"/>
                  </a:lnTo>
                  <a:lnTo>
                    <a:pt x="1148" y="2111"/>
                  </a:lnTo>
                  <a:lnTo>
                    <a:pt x="1151" y="2072"/>
                  </a:lnTo>
                  <a:lnTo>
                    <a:pt x="1151" y="1687"/>
                  </a:lnTo>
                  <a:lnTo>
                    <a:pt x="1151" y="1495"/>
                  </a:lnTo>
                  <a:lnTo>
                    <a:pt x="1151" y="1302"/>
                  </a:lnTo>
                  <a:lnTo>
                    <a:pt x="1148" y="1254"/>
                  </a:lnTo>
                  <a:lnTo>
                    <a:pt x="1140" y="1207"/>
                  </a:lnTo>
                  <a:lnTo>
                    <a:pt x="1127" y="1163"/>
                  </a:lnTo>
                  <a:lnTo>
                    <a:pt x="1109" y="1121"/>
                  </a:lnTo>
                  <a:lnTo>
                    <a:pt x="1088" y="1080"/>
                  </a:lnTo>
                  <a:lnTo>
                    <a:pt x="1062" y="1043"/>
                  </a:lnTo>
                  <a:lnTo>
                    <a:pt x="1033" y="1009"/>
                  </a:lnTo>
                  <a:lnTo>
                    <a:pt x="1001" y="977"/>
                  </a:lnTo>
                  <a:lnTo>
                    <a:pt x="964" y="950"/>
                  </a:lnTo>
                  <a:lnTo>
                    <a:pt x="926" y="926"/>
                  </a:lnTo>
                  <a:lnTo>
                    <a:pt x="883" y="907"/>
                  </a:lnTo>
                  <a:lnTo>
                    <a:pt x="839" y="892"/>
                  </a:lnTo>
                  <a:lnTo>
                    <a:pt x="785" y="881"/>
                  </a:lnTo>
                  <a:lnTo>
                    <a:pt x="730" y="874"/>
                  </a:lnTo>
                  <a:lnTo>
                    <a:pt x="675" y="871"/>
                  </a:lnTo>
                  <a:close/>
                  <a:moveTo>
                    <a:pt x="644" y="136"/>
                  </a:moveTo>
                  <a:lnTo>
                    <a:pt x="599" y="140"/>
                  </a:lnTo>
                  <a:lnTo>
                    <a:pt x="556" y="149"/>
                  </a:lnTo>
                  <a:lnTo>
                    <a:pt x="516" y="165"/>
                  </a:lnTo>
                  <a:lnTo>
                    <a:pt x="478" y="186"/>
                  </a:lnTo>
                  <a:lnTo>
                    <a:pt x="443" y="211"/>
                  </a:lnTo>
                  <a:lnTo>
                    <a:pt x="414" y="241"/>
                  </a:lnTo>
                  <a:lnTo>
                    <a:pt x="388" y="275"/>
                  </a:lnTo>
                  <a:lnTo>
                    <a:pt x="367" y="311"/>
                  </a:lnTo>
                  <a:lnTo>
                    <a:pt x="353" y="352"/>
                  </a:lnTo>
                  <a:lnTo>
                    <a:pt x="343" y="395"/>
                  </a:lnTo>
                  <a:lnTo>
                    <a:pt x="340" y="438"/>
                  </a:lnTo>
                  <a:lnTo>
                    <a:pt x="343" y="483"/>
                  </a:lnTo>
                  <a:lnTo>
                    <a:pt x="354" y="526"/>
                  </a:lnTo>
                  <a:lnTo>
                    <a:pt x="369" y="566"/>
                  </a:lnTo>
                  <a:lnTo>
                    <a:pt x="390" y="603"/>
                  </a:lnTo>
                  <a:lnTo>
                    <a:pt x="415" y="636"/>
                  </a:lnTo>
                  <a:lnTo>
                    <a:pt x="446" y="666"/>
                  </a:lnTo>
                  <a:lnTo>
                    <a:pt x="480" y="691"/>
                  </a:lnTo>
                  <a:lnTo>
                    <a:pt x="518" y="712"/>
                  </a:lnTo>
                  <a:lnTo>
                    <a:pt x="558" y="727"/>
                  </a:lnTo>
                  <a:lnTo>
                    <a:pt x="601" y="736"/>
                  </a:lnTo>
                  <a:lnTo>
                    <a:pt x="646" y="739"/>
                  </a:lnTo>
                  <a:lnTo>
                    <a:pt x="690" y="736"/>
                  </a:lnTo>
                  <a:lnTo>
                    <a:pt x="733" y="727"/>
                  </a:lnTo>
                  <a:lnTo>
                    <a:pt x="772" y="711"/>
                  </a:lnTo>
                  <a:lnTo>
                    <a:pt x="810" y="690"/>
                  </a:lnTo>
                  <a:lnTo>
                    <a:pt x="843" y="665"/>
                  </a:lnTo>
                  <a:lnTo>
                    <a:pt x="873" y="635"/>
                  </a:lnTo>
                  <a:lnTo>
                    <a:pt x="899" y="602"/>
                  </a:lnTo>
                  <a:lnTo>
                    <a:pt x="919" y="564"/>
                  </a:lnTo>
                  <a:lnTo>
                    <a:pt x="935" y="525"/>
                  </a:lnTo>
                  <a:lnTo>
                    <a:pt x="944" y="482"/>
                  </a:lnTo>
                  <a:lnTo>
                    <a:pt x="948" y="438"/>
                  </a:lnTo>
                  <a:lnTo>
                    <a:pt x="944" y="394"/>
                  </a:lnTo>
                  <a:lnTo>
                    <a:pt x="935" y="351"/>
                  </a:lnTo>
                  <a:lnTo>
                    <a:pt x="919" y="310"/>
                  </a:lnTo>
                  <a:lnTo>
                    <a:pt x="899" y="274"/>
                  </a:lnTo>
                  <a:lnTo>
                    <a:pt x="873" y="240"/>
                  </a:lnTo>
                  <a:lnTo>
                    <a:pt x="843" y="210"/>
                  </a:lnTo>
                  <a:lnTo>
                    <a:pt x="809" y="185"/>
                  </a:lnTo>
                  <a:lnTo>
                    <a:pt x="772" y="164"/>
                  </a:lnTo>
                  <a:lnTo>
                    <a:pt x="732" y="149"/>
                  </a:lnTo>
                  <a:lnTo>
                    <a:pt x="689" y="139"/>
                  </a:lnTo>
                  <a:lnTo>
                    <a:pt x="644" y="136"/>
                  </a:lnTo>
                  <a:close/>
                  <a:moveTo>
                    <a:pt x="644" y="0"/>
                  </a:moveTo>
                  <a:lnTo>
                    <a:pt x="690" y="2"/>
                  </a:lnTo>
                  <a:lnTo>
                    <a:pt x="735" y="10"/>
                  </a:lnTo>
                  <a:lnTo>
                    <a:pt x="780" y="21"/>
                  </a:lnTo>
                  <a:lnTo>
                    <a:pt x="823" y="38"/>
                  </a:lnTo>
                  <a:lnTo>
                    <a:pt x="865" y="59"/>
                  </a:lnTo>
                  <a:lnTo>
                    <a:pt x="906" y="85"/>
                  </a:lnTo>
                  <a:lnTo>
                    <a:pt x="943" y="116"/>
                  </a:lnTo>
                  <a:lnTo>
                    <a:pt x="971" y="143"/>
                  </a:lnTo>
                  <a:lnTo>
                    <a:pt x="995" y="173"/>
                  </a:lnTo>
                  <a:lnTo>
                    <a:pt x="1017" y="205"/>
                  </a:lnTo>
                  <a:lnTo>
                    <a:pt x="1036" y="241"/>
                  </a:lnTo>
                  <a:lnTo>
                    <a:pt x="1053" y="278"/>
                  </a:lnTo>
                  <a:lnTo>
                    <a:pt x="1067" y="318"/>
                  </a:lnTo>
                  <a:lnTo>
                    <a:pt x="1076" y="358"/>
                  </a:lnTo>
                  <a:lnTo>
                    <a:pt x="1082" y="400"/>
                  </a:lnTo>
                  <a:lnTo>
                    <a:pt x="1084" y="443"/>
                  </a:lnTo>
                  <a:lnTo>
                    <a:pt x="1082" y="485"/>
                  </a:lnTo>
                  <a:lnTo>
                    <a:pt x="1075" y="529"/>
                  </a:lnTo>
                  <a:lnTo>
                    <a:pt x="1064" y="572"/>
                  </a:lnTo>
                  <a:lnTo>
                    <a:pt x="1049" y="614"/>
                  </a:lnTo>
                  <a:lnTo>
                    <a:pt x="1028" y="656"/>
                  </a:lnTo>
                  <a:lnTo>
                    <a:pt x="1002" y="697"/>
                  </a:lnTo>
                  <a:lnTo>
                    <a:pt x="971" y="736"/>
                  </a:lnTo>
                  <a:lnTo>
                    <a:pt x="933" y="774"/>
                  </a:lnTo>
                  <a:lnTo>
                    <a:pt x="969" y="796"/>
                  </a:lnTo>
                  <a:lnTo>
                    <a:pt x="1007" y="818"/>
                  </a:lnTo>
                  <a:lnTo>
                    <a:pt x="1045" y="842"/>
                  </a:lnTo>
                  <a:lnTo>
                    <a:pt x="1079" y="868"/>
                  </a:lnTo>
                  <a:lnTo>
                    <a:pt x="1124" y="908"/>
                  </a:lnTo>
                  <a:lnTo>
                    <a:pt x="1163" y="950"/>
                  </a:lnTo>
                  <a:lnTo>
                    <a:pt x="1196" y="995"/>
                  </a:lnTo>
                  <a:lnTo>
                    <a:pt x="1224" y="1042"/>
                  </a:lnTo>
                  <a:lnTo>
                    <a:pt x="1247" y="1092"/>
                  </a:lnTo>
                  <a:lnTo>
                    <a:pt x="1265" y="1145"/>
                  </a:lnTo>
                  <a:lnTo>
                    <a:pt x="1277" y="1199"/>
                  </a:lnTo>
                  <a:lnTo>
                    <a:pt x="1285" y="1256"/>
                  </a:lnTo>
                  <a:lnTo>
                    <a:pt x="1287" y="1316"/>
                  </a:lnTo>
                  <a:lnTo>
                    <a:pt x="1287" y="1694"/>
                  </a:lnTo>
                  <a:lnTo>
                    <a:pt x="1287" y="2073"/>
                  </a:lnTo>
                  <a:lnTo>
                    <a:pt x="1284" y="2122"/>
                  </a:lnTo>
                  <a:lnTo>
                    <a:pt x="1275" y="2169"/>
                  </a:lnTo>
                  <a:lnTo>
                    <a:pt x="1263" y="2212"/>
                  </a:lnTo>
                  <a:lnTo>
                    <a:pt x="1245" y="2251"/>
                  </a:lnTo>
                  <a:lnTo>
                    <a:pt x="1222" y="2288"/>
                  </a:lnTo>
                  <a:lnTo>
                    <a:pt x="1195" y="2321"/>
                  </a:lnTo>
                  <a:lnTo>
                    <a:pt x="1164" y="2349"/>
                  </a:lnTo>
                  <a:lnTo>
                    <a:pt x="1128" y="2374"/>
                  </a:lnTo>
                  <a:lnTo>
                    <a:pt x="1088" y="2395"/>
                  </a:lnTo>
                  <a:lnTo>
                    <a:pt x="1046" y="2410"/>
                  </a:lnTo>
                  <a:lnTo>
                    <a:pt x="999" y="2422"/>
                  </a:lnTo>
                  <a:lnTo>
                    <a:pt x="971" y="2425"/>
                  </a:lnTo>
                  <a:lnTo>
                    <a:pt x="941" y="2426"/>
                  </a:lnTo>
                  <a:lnTo>
                    <a:pt x="746" y="2425"/>
                  </a:lnTo>
                  <a:lnTo>
                    <a:pt x="551" y="2424"/>
                  </a:lnTo>
                  <a:lnTo>
                    <a:pt x="356" y="2427"/>
                  </a:lnTo>
                  <a:lnTo>
                    <a:pt x="318" y="2426"/>
                  </a:lnTo>
                  <a:lnTo>
                    <a:pt x="281" y="2421"/>
                  </a:lnTo>
                  <a:lnTo>
                    <a:pt x="243" y="2411"/>
                  </a:lnTo>
                  <a:lnTo>
                    <a:pt x="208" y="2398"/>
                  </a:lnTo>
                  <a:lnTo>
                    <a:pt x="174" y="2381"/>
                  </a:lnTo>
                  <a:lnTo>
                    <a:pt x="142" y="2361"/>
                  </a:lnTo>
                  <a:lnTo>
                    <a:pt x="113" y="2338"/>
                  </a:lnTo>
                  <a:lnTo>
                    <a:pt x="86" y="2310"/>
                  </a:lnTo>
                  <a:lnTo>
                    <a:pt x="62" y="2280"/>
                  </a:lnTo>
                  <a:lnTo>
                    <a:pt x="41" y="2248"/>
                  </a:lnTo>
                  <a:lnTo>
                    <a:pt x="25" y="2212"/>
                  </a:lnTo>
                  <a:lnTo>
                    <a:pt x="12" y="2173"/>
                  </a:lnTo>
                  <a:lnTo>
                    <a:pt x="4" y="2133"/>
                  </a:lnTo>
                  <a:lnTo>
                    <a:pt x="2" y="2089"/>
                  </a:lnTo>
                  <a:lnTo>
                    <a:pt x="0" y="1883"/>
                  </a:lnTo>
                  <a:lnTo>
                    <a:pt x="0" y="1677"/>
                  </a:lnTo>
                  <a:lnTo>
                    <a:pt x="1" y="1471"/>
                  </a:lnTo>
                  <a:lnTo>
                    <a:pt x="5" y="1265"/>
                  </a:lnTo>
                  <a:lnTo>
                    <a:pt x="9" y="1212"/>
                  </a:lnTo>
                  <a:lnTo>
                    <a:pt x="19" y="1161"/>
                  </a:lnTo>
                  <a:lnTo>
                    <a:pt x="32" y="1112"/>
                  </a:lnTo>
                  <a:lnTo>
                    <a:pt x="50" y="1066"/>
                  </a:lnTo>
                  <a:lnTo>
                    <a:pt x="72" y="1022"/>
                  </a:lnTo>
                  <a:lnTo>
                    <a:pt x="97" y="982"/>
                  </a:lnTo>
                  <a:lnTo>
                    <a:pt x="127" y="943"/>
                  </a:lnTo>
                  <a:lnTo>
                    <a:pt x="161" y="908"/>
                  </a:lnTo>
                  <a:lnTo>
                    <a:pt x="198" y="874"/>
                  </a:lnTo>
                  <a:lnTo>
                    <a:pt x="239" y="844"/>
                  </a:lnTo>
                  <a:lnTo>
                    <a:pt x="283" y="816"/>
                  </a:lnTo>
                  <a:lnTo>
                    <a:pt x="331" y="790"/>
                  </a:lnTo>
                  <a:lnTo>
                    <a:pt x="342" y="785"/>
                  </a:lnTo>
                  <a:lnTo>
                    <a:pt x="354" y="781"/>
                  </a:lnTo>
                  <a:lnTo>
                    <a:pt x="356" y="779"/>
                  </a:lnTo>
                  <a:lnTo>
                    <a:pt x="357" y="778"/>
                  </a:lnTo>
                  <a:lnTo>
                    <a:pt x="358" y="776"/>
                  </a:lnTo>
                  <a:lnTo>
                    <a:pt x="320" y="738"/>
                  </a:lnTo>
                  <a:lnTo>
                    <a:pt x="288" y="699"/>
                  </a:lnTo>
                  <a:lnTo>
                    <a:pt x="262" y="657"/>
                  </a:lnTo>
                  <a:lnTo>
                    <a:pt x="240" y="615"/>
                  </a:lnTo>
                  <a:lnTo>
                    <a:pt x="224" y="572"/>
                  </a:lnTo>
                  <a:lnTo>
                    <a:pt x="213" y="529"/>
                  </a:lnTo>
                  <a:lnTo>
                    <a:pt x="207" y="485"/>
                  </a:lnTo>
                  <a:lnTo>
                    <a:pt x="205" y="443"/>
                  </a:lnTo>
                  <a:lnTo>
                    <a:pt x="207" y="400"/>
                  </a:lnTo>
                  <a:lnTo>
                    <a:pt x="213" y="358"/>
                  </a:lnTo>
                  <a:lnTo>
                    <a:pt x="222" y="318"/>
                  </a:lnTo>
                  <a:lnTo>
                    <a:pt x="235" y="278"/>
                  </a:lnTo>
                  <a:lnTo>
                    <a:pt x="251" y="241"/>
                  </a:lnTo>
                  <a:lnTo>
                    <a:pt x="271" y="205"/>
                  </a:lnTo>
                  <a:lnTo>
                    <a:pt x="293" y="173"/>
                  </a:lnTo>
                  <a:lnTo>
                    <a:pt x="317" y="143"/>
                  </a:lnTo>
                  <a:lnTo>
                    <a:pt x="344" y="116"/>
                  </a:lnTo>
                  <a:lnTo>
                    <a:pt x="382" y="86"/>
                  </a:lnTo>
                  <a:lnTo>
                    <a:pt x="423" y="60"/>
                  </a:lnTo>
                  <a:lnTo>
                    <a:pt x="464" y="38"/>
                  </a:lnTo>
                  <a:lnTo>
                    <a:pt x="507" y="21"/>
                  </a:lnTo>
                  <a:lnTo>
                    <a:pt x="552" y="10"/>
                  </a:lnTo>
                  <a:lnTo>
                    <a:pt x="598" y="2"/>
                  </a:lnTo>
                  <a:lnTo>
                    <a:pt x="6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5" name="Freeform 255">
              <a:extLst>
                <a:ext uri="{FF2B5EF4-FFF2-40B4-BE49-F238E27FC236}">
                  <a16:creationId xmlns:a16="http://schemas.microsoft.com/office/drawing/2014/main" id="{AAC856AC-3F38-6140-6B90-AFB7D8DBFD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9026" y="3314701"/>
              <a:ext cx="115888" cy="252413"/>
            </a:xfrm>
            <a:custGeom>
              <a:avLst/>
              <a:gdLst>
                <a:gd name="T0" fmla="*/ 329 w 1014"/>
                <a:gd name="T1" fmla="*/ 148 h 2225"/>
                <a:gd name="T2" fmla="*/ 230 w 1014"/>
                <a:gd name="T3" fmla="*/ 202 h 2225"/>
                <a:gd name="T4" fmla="*/ 163 w 1014"/>
                <a:gd name="T5" fmla="*/ 292 h 2225"/>
                <a:gd name="T6" fmla="*/ 137 w 1014"/>
                <a:gd name="T7" fmla="*/ 405 h 2225"/>
                <a:gd name="T8" fmla="*/ 162 w 1014"/>
                <a:gd name="T9" fmla="*/ 518 h 2225"/>
                <a:gd name="T10" fmla="*/ 230 w 1014"/>
                <a:gd name="T11" fmla="*/ 608 h 2225"/>
                <a:gd name="T12" fmla="*/ 328 w 1014"/>
                <a:gd name="T13" fmla="*/ 662 h 2225"/>
                <a:gd name="T14" fmla="*/ 447 w 1014"/>
                <a:gd name="T15" fmla="*/ 670 h 2225"/>
                <a:gd name="T16" fmla="*/ 553 w 1014"/>
                <a:gd name="T17" fmla="*/ 630 h 2225"/>
                <a:gd name="T18" fmla="*/ 632 w 1014"/>
                <a:gd name="T19" fmla="*/ 551 h 2225"/>
                <a:gd name="T20" fmla="*/ 672 w 1014"/>
                <a:gd name="T21" fmla="*/ 443 h 2225"/>
                <a:gd name="T22" fmla="*/ 663 w 1014"/>
                <a:gd name="T23" fmla="*/ 327 h 2225"/>
                <a:gd name="T24" fmla="*/ 609 w 1014"/>
                <a:gd name="T25" fmla="*/ 229 h 2225"/>
                <a:gd name="T26" fmla="*/ 521 w 1014"/>
                <a:gd name="T27" fmla="*/ 163 h 2225"/>
                <a:gd name="T28" fmla="*/ 407 w 1014"/>
                <a:gd name="T29" fmla="*/ 138 h 2225"/>
                <a:gd name="T30" fmla="*/ 488 w 1014"/>
                <a:gd name="T31" fmla="*/ 10 h 2225"/>
                <a:gd name="T32" fmla="*/ 616 w 1014"/>
                <a:gd name="T33" fmla="*/ 58 h 2225"/>
                <a:gd name="T34" fmla="*/ 716 w 1014"/>
                <a:gd name="T35" fmla="*/ 143 h 2225"/>
                <a:gd name="T36" fmla="*/ 776 w 1014"/>
                <a:gd name="T37" fmla="*/ 241 h 2225"/>
                <a:gd name="T38" fmla="*/ 808 w 1014"/>
                <a:gd name="T39" fmla="*/ 355 h 2225"/>
                <a:gd name="T40" fmla="*/ 806 w 1014"/>
                <a:gd name="T41" fmla="*/ 478 h 2225"/>
                <a:gd name="T42" fmla="*/ 761 w 1014"/>
                <a:gd name="T43" fmla="*/ 602 h 2225"/>
                <a:gd name="T44" fmla="*/ 670 w 1014"/>
                <a:gd name="T45" fmla="*/ 717 h 2225"/>
                <a:gd name="T46" fmla="*/ 807 w 1014"/>
                <a:gd name="T47" fmla="*/ 799 h 2225"/>
                <a:gd name="T48" fmla="*/ 911 w 1014"/>
                <a:gd name="T49" fmla="*/ 909 h 2225"/>
                <a:gd name="T50" fmla="*/ 981 w 1014"/>
                <a:gd name="T51" fmla="*/ 1046 h 2225"/>
                <a:gd name="T52" fmla="*/ 1011 w 1014"/>
                <a:gd name="T53" fmla="*/ 1180 h 2225"/>
                <a:gd name="T54" fmla="*/ 1014 w 1014"/>
                <a:gd name="T55" fmla="*/ 1889 h 2225"/>
                <a:gd name="T56" fmla="*/ 987 w 1014"/>
                <a:gd name="T57" fmla="*/ 2020 h 2225"/>
                <a:gd name="T58" fmla="*/ 915 w 1014"/>
                <a:gd name="T59" fmla="*/ 2127 h 2225"/>
                <a:gd name="T60" fmla="*/ 808 w 1014"/>
                <a:gd name="T61" fmla="*/ 2198 h 2225"/>
                <a:gd name="T62" fmla="*/ 676 w 1014"/>
                <a:gd name="T63" fmla="*/ 2225 h 2225"/>
                <a:gd name="T64" fmla="*/ 104 w 1014"/>
                <a:gd name="T65" fmla="*/ 2217 h 2225"/>
                <a:gd name="T66" fmla="*/ 71 w 1014"/>
                <a:gd name="T67" fmla="*/ 2177 h 2225"/>
                <a:gd name="T68" fmla="*/ 77 w 1014"/>
                <a:gd name="T69" fmla="*/ 2122 h 2225"/>
                <a:gd name="T70" fmla="*/ 122 w 1014"/>
                <a:gd name="T71" fmla="*/ 2092 h 2225"/>
                <a:gd name="T72" fmla="*/ 694 w 1014"/>
                <a:gd name="T73" fmla="*/ 2088 h 2225"/>
                <a:gd name="T74" fmla="*/ 779 w 1014"/>
                <a:gd name="T75" fmla="*/ 2062 h 2225"/>
                <a:gd name="T76" fmla="*/ 842 w 1014"/>
                <a:gd name="T77" fmla="*/ 2001 h 2225"/>
                <a:gd name="T78" fmla="*/ 875 w 1014"/>
                <a:gd name="T79" fmla="*/ 1919 h 2225"/>
                <a:gd name="T80" fmla="*/ 878 w 1014"/>
                <a:gd name="T81" fmla="*/ 1426 h 2225"/>
                <a:gd name="T82" fmla="*/ 859 w 1014"/>
                <a:gd name="T83" fmla="*/ 1102 h 2225"/>
                <a:gd name="T84" fmla="*/ 793 w 1014"/>
                <a:gd name="T85" fmla="*/ 978 h 2225"/>
                <a:gd name="T86" fmla="*/ 690 w 1014"/>
                <a:gd name="T87" fmla="*/ 882 h 2225"/>
                <a:gd name="T88" fmla="*/ 561 w 1014"/>
                <a:gd name="T89" fmla="*/ 824 h 2225"/>
                <a:gd name="T90" fmla="*/ 413 w 1014"/>
                <a:gd name="T91" fmla="*/ 809 h 2225"/>
                <a:gd name="T92" fmla="*/ 261 w 1014"/>
                <a:gd name="T93" fmla="*/ 822 h 2225"/>
                <a:gd name="T94" fmla="*/ 146 w 1014"/>
                <a:gd name="T95" fmla="*/ 863 h 2225"/>
                <a:gd name="T96" fmla="*/ 97 w 1014"/>
                <a:gd name="T97" fmla="*/ 851 h 2225"/>
                <a:gd name="T98" fmla="*/ 69 w 1014"/>
                <a:gd name="T99" fmla="*/ 808 h 2225"/>
                <a:gd name="T100" fmla="*/ 79 w 1014"/>
                <a:gd name="T101" fmla="*/ 759 h 2225"/>
                <a:gd name="T102" fmla="*/ 118 w 1014"/>
                <a:gd name="T103" fmla="*/ 729 h 2225"/>
                <a:gd name="T104" fmla="*/ 106 w 1014"/>
                <a:gd name="T105" fmla="*/ 679 h 2225"/>
                <a:gd name="T106" fmla="*/ 27 w 1014"/>
                <a:gd name="T107" fmla="*/ 553 h 2225"/>
                <a:gd name="T108" fmla="*/ 0 w 1014"/>
                <a:gd name="T109" fmla="*/ 409 h 2225"/>
                <a:gd name="T110" fmla="*/ 22 w 1014"/>
                <a:gd name="T111" fmla="*/ 271 h 2225"/>
                <a:gd name="T112" fmla="*/ 83 w 1014"/>
                <a:gd name="T113" fmla="*/ 157 h 2225"/>
                <a:gd name="T114" fmla="*/ 184 w 1014"/>
                <a:gd name="T115" fmla="*/ 66 h 2225"/>
                <a:gd name="T116" fmla="*/ 310 w 1014"/>
                <a:gd name="T117" fmla="*/ 12 h 2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4" h="2225">
                  <a:moveTo>
                    <a:pt x="407" y="138"/>
                  </a:moveTo>
                  <a:lnTo>
                    <a:pt x="367" y="140"/>
                  </a:lnTo>
                  <a:lnTo>
                    <a:pt x="329" y="148"/>
                  </a:lnTo>
                  <a:lnTo>
                    <a:pt x="293" y="161"/>
                  </a:lnTo>
                  <a:lnTo>
                    <a:pt x="260" y="179"/>
                  </a:lnTo>
                  <a:lnTo>
                    <a:pt x="230" y="202"/>
                  </a:lnTo>
                  <a:lnTo>
                    <a:pt x="203" y="228"/>
                  </a:lnTo>
                  <a:lnTo>
                    <a:pt x="181" y="258"/>
                  </a:lnTo>
                  <a:lnTo>
                    <a:pt x="163" y="292"/>
                  </a:lnTo>
                  <a:lnTo>
                    <a:pt x="148" y="327"/>
                  </a:lnTo>
                  <a:lnTo>
                    <a:pt x="140" y="364"/>
                  </a:lnTo>
                  <a:lnTo>
                    <a:pt x="137" y="405"/>
                  </a:lnTo>
                  <a:lnTo>
                    <a:pt x="140" y="445"/>
                  </a:lnTo>
                  <a:lnTo>
                    <a:pt x="148" y="483"/>
                  </a:lnTo>
                  <a:lnTo>
                    <a:pt x="162" y="518"/>
                  </a:lnTo>
                  <a:lnTo>
                    <a:pt x="179" y="552"/>
                  </a:lnTo>
                  <a:lnTo>
                    <a:pt x="202" y="581"/>
                  </a:lnTo>
                  <a:lnTo>
                    <a:pt x="230" y="608"/>
                  </a:lnTo>
                  <a:lnTo>
                    <a:pt x="259" y="631"/>
                  </a:lnTo>
                  <a:lnTo>
                    <a:pt x="292" y="648"/>
                  </a:lnTo>
                  <a:lnTo>
                    <a:pt x="328" y="662"/>
                  </a:lnTo>
                  <a:lnTo>
                    <a:pt x="366" y="670"/>
                  </a:lnTo>
                  <a:lnTo>
                    <a:pt x="406" y="673"/>
                  </a:lnTo>
                  <a:lnTo>
                    <a:pt x="447" y="670"/>
                  </a:lnTo>
                  <a:lnTo>
                    <a:pt x="484" y="662"/>
                  </a:lnTo>
                  <a:lnTo>
                    <a:pt x="520" y="648"/>
                  </a:lnTo>
                  <a:lnTo>
                    <a:pt x="553" y="630"/>
                  </a:lnTo>
                  <a:lnTo>
                    <a:pt x="583" y="607"/>
                  </a:lnTo>
                  <a:lnTo>
                    <a:pt x="609" y="581"/>
                  </a:lnTo>
                  <a:lnTo>
                    <a:pt x="632" y="551"/>
                  </a:lnTo>
                  <a:lnTo>
                    <a:pt x="650" y="517"/>
                  </a:lnTo>
                  <a:lnTo>
                    <a:pt x="664" y="482"/>
                  </a:lnTo>
                  <a:lnTo>
                    <a:pt x="672" y="443"/>
                  </a:lnTo>
                  <a:lnTo>
                    <a:pt x="674" y="404"/>
                  </a:lnTo>
                  <a:lnTo>
                    <a:pt x="671" y="364"/>
                  </a:lnTo>
                  <a:lnTo>
                    <a:pt x="663" y="327"/>
                  </a:lnTo>
                  <a:lnTo>
                    <a:pt x="649" y="292"/>
                  </a:lnTo>
                  <a:lnTo>
                    <a:pt x="631" y="258"/>
                  </a:lnTo>
                  <a:lnTo>
                    <a:pt x="609" y="229"/>
                  </a:lnTo>
                  <a:lnTo>
                    <a:pt x="582" y="203"/>
                  </a:lnTo>
                  <a:lnTo>
                    <a:pt x="553" y="180"/>
                  </a:lnTo>
                  <a:lnTo>
                    <a:pt x="521" y="163"/>
                  </a:lnTo>
                  <a:lnTo>
                    <a:pt x="484" y="149"/>
                  </a:lnTo>
                  <a:lnTo>
                    <a:pt x="447" y="141"/>
                  </a:lnTo>
                  <a:lnTo>
                    <a:pt x="407" y="138"/>
                  </a:lnTo>
                  <a:close/>
                  <a:moveTo>
                    <a:pt x="399" y="0"/>
                  </a:moveTo>
                  <a:lnTo>
                    <a:pt x="444" y="2"/>
                  </a:lnTo>
                  <a:lnTo>
                    <a:pt x="488" y="10"/>
                  </a:lnTo>
                  <a:lnTo>
                    <a:pt x="532" y="21"/>
                  </a:lnTo>
                  <a:lnTo>
                    <a:pt x="575" y="38"/>
                  </a:lnTo>
                  <a:lnTo>
                    <a:pt x="616" y="58"/>
                  </a:lnTo>
                  <a:lnTo>
                    <a:pt x="654" y="86"/>
                  </a:lnTo>
                  <a:lnTo>
                    <a:pt x="691" y="116"/>
                  </a:lnTo>
                  <a:lnTo>
                    <a:pt x="716" y="143"/>
                  </a:lnTo>
                  <a:lnTo>
                    <a:pt x="739" y="173"/>
                  </a:lnTo>
                  <a:lnTo>
                    <a:pt x="759" y="205"/>
                  </a:lnTo>
                  <a:lnTo>
                    <a:pt x="776" y="241"/>
                  </a:lnTo>
                  <a:lnTo>
                    <a:pt x="790" y="277"/>
                  </a:lnTo>
                  <a:lnTo>
                    <a:pt x="801" y="315"/>
                  </a:lnTo>
                  <a:lnTo>
                    <a:pt x="808" y="355"/>
                  </a:lnTo>
                  <a:lnTo>
                    <a:pt x="811" y="395"/>
                  </a:lnTo>
                  <a:lnTo>
                    <a:pt x="811" y="436"/>
                  </a:lnTo>
                  <a:lnTo>
                    <a:pt x="806" y="478"/>
                  </a:lnTo>
                  <a:lnTo>
                    <a:pt x="795" y="519"/>
                  </a:lnTo>
                  <a:lnTo>
                    <a:pt x="781" y="560"/>
                  </a:lnTo>
                  <a:lnTo>
                    <a:pt x="761" y="602"/>
                  </a:lnTo>
                  <a:lnTo>
                    <a:pt x="737" y="641"/>
                  </a:lnTo>
                  <a:lnTo>
                    <a:pt x="707" y="680"/>
                  </a:lnTo>
                  <a:lnTo>
                    <a:pt x="670" y="717"/>
                  </a:lnTo>
                  <a:lnTo>
                    <a:pt x="719" y="741"/>
                  </a:lnTo>
                  <a:lnTo>
                    <a:pt x="765" y="769"/>
                  </a:lnTo>
                  <a:lnTo>
                    <a:pt x="807" y="799"/>
                  </a:lnTo>
                  <a:lnTo>
                    <a:pt x="845" y="834"/>
                  </a:lnTo>
                  <a:lnTo>
                    <a:pt x="880" y="870"/>
                  </a:lnTo>
                  <a:lnTo>
                    <a:pt x="911" y="909"/>
                  </a:lnTo>
                  <a:lnTo>
                    <a:pt x="938" y="951"/>
                  </a:lnTo>
                  <a:lnTo>
                    <a:pt x="961" y="997"/>
                  </a:lnTo>
                  <a:lnTo>
                    <a:pt x="981" y="1046"/>
                  </a:lnTo>
                  <a:lnTo>
                    <a:pt x="997" y="1098"/>
                  </a:lnTo>
                  <a:lnTo>
                    <a:pt x="1006" y="1139"/>
                  </a:lnTo>
                  <a:lnTo>
                    <a:pt x="1011" y="1180"/>
                  </a:lnTo>
                  <a:lnTo>
                    <a:pt x="1013" y="1222"/>
                  </a:lnTo>
                  <a:lnTo>
                    <a:pt x="1014" y="1556"/>
                  </a:lnTo>
                  <a:lnTo>
                    <a:pt x="1014" y="1889"/>
                  </a:lnTo>
                  <a:lnTo>
                    <a:pt x="1011" y="1935"/>
                  </a:lnTo>
                  <a:lnTo>
                    <a:pt x="1002" y="1978"/>
                  </a:lnTo>
                  <a:lnTo>
                    <a:pt x="987" y="2020"/>
                  </a:lnTo>
                  <a:lnTo>
                    <a:pt x="968" y="2058"/>
                  </a:lnTo>
                  <a:lnTo>
                    <a:pt x="943" y="2095"/>
                  </a:lnTo>
                  <a:lnTo>
                    <a:pt x="915" y="2127"/>
                  </a:lnTo>
                  <a:lnTo>
                    <a:pt x="883" y="2155"/>
                  </a:lnTo>
                  <a:lnTo>
                    <a:pt x="847" y="2179"/>
                  </a:lnTo>
                  <a:lnTo>
                    <a:pt x="808" y="2198"/>
                  </a:lnTo>
                  <a:lnTo>
                    <a:pt x="766" y="2212"/>
                  </a:lnTo>
                  <a:lnTo>
                    <a:pt x="722" y="2222"/>
                  </a:lnTo>
                  <a:lnTo>
                    <a:pt x="676" y="2225"/>
                  </a:lnTo>
                  <a:lnTo>
                    <a:pt x="147" y="2225"/>
                  </a:lnTo>
                  <a:lnTo>
                    <a:pt x="124" y="2223"/>
                  </a:lnTo>
                  <a:lnTo>
                    <a:pt x="104" y="2217"/>
                  </a:lnTo>
                  <a:lnTo>
                    <a:pt x="90" y="2207"/>
                  </a:lnTo>
                  <a:lnTo>
                    <a:pt x="77" y="2194"/>
                  </a:lnTo>
                  <a:lnTo>
                    <a:pt x="71" y="2177"/>
                  </a:lnTo>
                  <a:lnTo>
                    <a:pt x="68" y="2158"/>
                  </a:lnTo>
                  <a:lnTo>
                    <a:pt x="70" y="2139"/>
                  </a:lnTo>
                  <a:lnTo>
                    <a:pt x="77" y="2122"/>
                  </a:lnTo>
                  <a:lnTo>
                    <a:pt x="88" y="2108"/>
                  </a:lnTo>
                  <a:lnTo>
                    <a:pt x="103" y="2098"/>
                  </a:lnTo>
                  <a:lnTo>
                    <a:pt x="122" y="2092"/>
                  </a:lnTo>
                  <a:lnTo>
                    <a:pt x="145" y="2090"/>
                  </a:lnTo>
                  <a:lnTo>
                    <a:pt x="662" y="2089"/>
                  </a:lnTo>
                  <a:lnTo>
                    <a:pt x="694" y="2088"/>
                  </a:lnTo>
                  <a:lnTo>
                    <a:pt x="724" y="2082"/>
                  </a:lnTo>
                  <a:lnTo>
                    <a:pt x="752" y="2074"/>
                  </a:lnTo>
                  <a:lnTo>
                    <a:pt x="779" y="2062"/>
                  </a:lnTo>
                  <a:lnTo>
                    <a:pt x="803" y="2046"/>
                  </a:lnTo>
                  <a:lnTo>
                    <a:pt x="823" y="2025"/>
                  </a:lnTo>
                  <a:lnTo>
                    <a:pt x="842" y="2001"/>
                  </a:lnTo>
                  <a:lnTo>
                    <a:pt x="858" y="1973"/>
                  </a:lnTo>
                  <a:lnTo>
                    <a:pt x="868" y="1946"/>
                  </a:lnTo>
                  <a:lnTo>
                    <a:pt x="875" y="1919"/>
                  </a:lnTo>
                  <a:lnTo>
                    <a:pt x="877" y="1891"/>
                  </a:lnTo>
                  <a:lnTo>
                    <a:pt x="878" y="1658"/>
                  </a:lnTo>
                  <a:lnTo>
                    <a:pt x="878" y="1426"/>
                  </a:lnTo>
                  <a:lnTo>
                    <a:pt x="875" y="1193"/>
                  </a:lnTo>
                  <a:lnTo>
                    <a:pt x="869" y="1147"/>
                  </a:lnTo>
                  <a:lnTo>
                    <a:pt x="859" y="1102"/>
                  </a:lnTo>
                  <a:lnTo>
                    <a:pt x="842" y="1060"/>
                  </a:lnTo>
                  <a:lnTo>
                    <a:pt x="820" y="1018"/>
                  </a:lnTo>
                  <a:lnTo>
                    <a:pt x="793" y="978"/>
                  </a:lnTo>
                  <a:lnTo>
                    <a:pt x="763" y="943"/>
                  </a:lnTo>
                  <a:lnTo>
                    <a:pt x="727" y="911"/>
                  </a:lnTo>
                  <a:lnTo>
                    <a:pt x="690" y="882"/>
                  </a:lnTo>
                  <a:lnTo>
                    <a:pt x="649" y="858"/>
                  </a:lnTo>
                  <a:lnTo>
                    <a:pt x="606" y="838"/>
                  </a:lnTo>
                  <a:lnTo>
                    <a:pt x="561" y="824"/>
                  </a:lnTo>
                  <a:lnTo>
                    <a:pt x="516" y="816"/>
                  </a:lnTo>
                  <a:lnTo>
                    <a:pt x="464" y="811"/>
                  </a:lnTo>
                  <a:lnTo>
                    <a:pt x="413" y="809"/>
                  </a:lnTo>
                  <a:lnTo>
                    <a:pt x="362" y="809"/>
                  </a:lnTo>
                  <a:lnTo>
                    <a:pt x="311" y="813"/>
                  </a:lnTo>
                  <a:lnTo>
                    <a:pt x="261" y="822"/>
                  </a:lnTo>
                  <a:lnTo>
                    <a:pt x="212" y="837"/>
                  </a:lnTo>
                  <a:lnTo>
                    <a:pt x="163" y="858"/>
                  </a:lnTo>
                  <a:lnTo>
                    <a:pt x="146" y="863"/>
                  </a:lnTo>
                  <a:lnTo>
                    <a:pt x="128" y="864"/>
                  </a:lnTo>
                  <a:lnTo>
                    <a:pt x="112" y="860"/>
                  </a:lnTo>
                  <a:lnTo>
                    <a:pt x="97" y="851"/>
                  </a:lnTo>
                  <a:lnTo>
                    <a:pt x="85" y="840"/>
                  </a:lnTo>
                  <a:lnTo>
                    <a:pt x="75" y="825"/>
                  </a:lnTo>
                  <a:lnTo>
                    <a:pt x="69" y="808"/>
                  </a:lnTo>
                  <a:lnTo>
                    <a:pt x="68" y="791"/>
                  </a:lnTo>
                  <a:lnTo>
                    <a:pt x="71" y="774"/>
                  </a:lnTo>
                  <a:lnTo>
                    <a:pt x="79" y="759"/>
                  </a:lnTo>
                  <a:lnTo>
                    <a:pt x="91" y="745"/>
                  </a:lnTo>
                  <a:lnTo>
                    <a:pt x="106" y="734"/>
                  </a:lnTo>
                  <a:lnTo>
                    <a:pt x="118" y="729"/>
                  </a:lnTo>
                  <a:lnTo>
                    <a:pt x="129" y="722"/>
                  </a:lnTo>
                  <a:lnTo>
                    <a:pt x="144" y="716"/>
                  </a:lnTo>
                  <a:lnTo>
                    <a:pt x="106" y="679"/>
                  </a:lnTo>
                  <a:lnTo>
                    <a:pt x="74" y="638"/>
                  </a:lnTo>
                  <a:lnTo>
                    <a:pt x="48" y="596"/>
                  </a:lnTo>
                  <a:lnTo>
                    <a:pt x="27" y="553"/>
                  </a:lnTo>
                  <a:lnTo>
                    <a:pt x="11" y="507"/>
                  </a:lnTo>
                  <a:lnTo>
                    <a:pt x="3" y="459"/>
                  </a:lnTo>
                  <a:lnTo>
                    <a:pt x="0" y="409"/>
                  </a:lnTo>
                  <a:lnTo>
                    <a:pt x="2" y="356"/>
                  </a:lnTo>
                  <a:lnTo>
                    <a:pt x="9" y="312"/>
                  </a:lnTo>
                  <a:lnTo>
                    <a:pt x="22" y="271"/>
                  </a:lnTo>
                  <a:lnTo>
                    <a:pt x="39" y="230"/>
                  </a:lnTo>
                  <a:lnTo>
                    <a:pt x="58" y="193"/>
                  </a:lnTo>
                  <a:lnTo>
                    <a:pt x="83" y="157"/>
                  </a:lnTo>
                  <a:lnTo>
                    <a:pt x="113" y="125"/>
                  </a:lnTo>
                  <a:lnTo>
                    <a:pt x="146" y="94"/>
                  </a:lnTo>
                  <a:lnTo>
                    <a:pt x="184" y="66"/>
                  </a:lnTo>
                  <a:lnTo>
                    <a:pt x="224" y="43"/>
                  </a:lnTo>
                  <a:lnTo>
                    <a:pt x="266" y="24"/>
                  </a:lnTo>
                  <a:lnTo>
                    <a:pt x="310" y="12"/>
                  </a:lnTo>
                  <a:lnTo>
                    <a:pt x="354" y="3"/>
                  </a:lnTo>
                  <a:lnTo>
                    <a:pt x="3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96" name="Freeform 645">
            <a:extLst>
              <a:ext uri="{FF2B5EF4-FFF2-40B4-BE49-F238E27FC236}">
                <a16:creationId xmlns:a16="http://schemas.microsoft.com/office/drawing/2014/main" id="{63DAA465-2C14-0665-744B-FB07E6830B26}"/>
              </a:ext>
            </a:extLst>
          </p:cNvPr>
          <p:cNvSpPr>
            <a:spLocks noEditPoints="1"/>
          </p:cNvSpPr>
          <p:nvPr/>
        </p:nvSpPr>
        <p:spPr bwMode="auto">
          <a:xfrm>
            <a:off x="8387037" y="2744179"/>
            <a:ext cx="147638" cy="274638"/>
          </a:xfrm>
          <a:custGeom>
            <a:avLst/>
            <a:gdLst>
              <a:gd name="T0" fmla="*/ 643 w 1762"/>
              <a:gd name="T1" fmla="*/ 1205 h 3292"/>
              <a:gd name="T2" fmla="*/ 402 w 1762"/>
              <a:gd name="T3" fmla="*/ 1316 h 3292"/>
              <a:gd name="T4" fmla="*/ 245 w 1762"/>
              <a:gd name="T5" fmla="*/ 1518 h 3292"/>
              <a:gd name="T6" fmla="*/ 188 w 1762"/>
              <a:gd name="T7" fmla="*/ 1782 h 3292"/>
              <a:gd name="T8" fmla="*/ 225 w 1762"/>
              <a:gd name="T9" fmla="*/ 2967 h 3292"/>
              <a:gd name="T10" fmla="*/ 362 w 1762"/>
              <a:gd name="T11" fmla="*/ 3085 h 3292"/>
              <a:gd name="T12" fmla="*/ 1322 w 1762"/>
              <a:gd name="T13" fmla="*/ 3104 h 3292"/>
              <a:gd name="T14" fmla="*/ 1495 w 1762"/>
              <a:gd name="T15" fmla="*/ 3026 h 3292"/>
              <a:gd name="T16" fmla="*/ 1573 w 1762"/>
              <a:gd name="T17" fmla="*/ 2854 h 3292"/>
              <a:gd name="T18" fmla="*/ 1572 w 1762"/>
              <a:gd name="T19" fmla="*/ 1710 h 3292"/>
              <a:gd name="T20" fmla="*/ 1485 w 1762"/>
              <a:gd name="T21" fmla="*/ 1458 h 3292"/>
              <a:gd name="T22" fmla="*/ 1298 w 1762"/>
              <a:gd name="T23" fmla="*/ 1274 h 3292"/>
              <a:gd name="T24" fmla="*/ 1020 w 1762"/>
              <a:gd name="T25" fmla="*/ 1187 h 3292"/>
              <a:gd name="T26" fmla="*/ 785 w 1762"/>
              <a:gd name="T27" fmla="*/ 195 h 3292"/>
              <a:gd name="T28" fmla="*/ 587 w 1762"/>
              <a:gd name="T29" fmla="*/ 306 h 3292"/>
              <a:gd name="T30" fmla="*/ 476 w 1762"/>
              <a:gd name="T31" fmla="*/ 501 h 3292"/>
              <a:gd name="T32" fmla="*/ 490 w 1762"/>
              <a:gd name="T33" fmla="*/ 733 h 3292"/>
              <a:gd name="T34" fmla="*/ 623 w 1762"/>
              <a:gd name="T35" fmla="*/ 914 h 3292"/>
              <a:gd name="T36" fmla="*/ 836 w 1762"/>
              <a:gd name="T37" fmla="*/ 1000 h 3292"/>
              <a:gd name="T38" fmla="*/ 1078 w 1762"/>
              <a:gd name="T39" fmla="*/ 954 h 3292"/>
              <a:gd name="T40" fmla="*/ 1248 w 1762"/>
              <a:gd name="T41" fmla="*/ 785 h 3292"/>
              <a:gd name="T42" fmla="*/ 1295 w 1762"/>
              <a:gd name="T43" fmla="*/ 546 h 3292"/>
              <a:gd name="T44" fmla="*/ 1206 w 1762"/>
              <a:gd name="T45" fmla="*/ 338 h 3292"/>
              <a:gd name="T46" fmla="*/ 1021 w 1762"/>
              <a:gd name="T47" fmla="*/ 207 h 3292"/>
              <a:gd name="T48" fmla="*/ 936 w 1762"/>
              <a:gd name="T49" fmla="*/ 2 h 3292"/>
              <a:gd name="T50" fmla="*/ 1199 w 1762"/>
              <a:gd name="T51" fmla="*/ 88 h 3292"/>
              <a:gd name="T52" fmla="*/ 1379 w 1762"/>
              <a:gd name="T53" fmla="*/ 258 h 3292"/>
              <a:gd name="T54" fmla="*/ 1470 w 1762"/>
              <a:gd name="T55" fmla="*/ 474 h 3292"/>
              <a:gd name="T56" fmla="*/ 1471 w 1762"/>
              <a:gd name="T57" fmla="*/ 719 h 3292"/>
              <a:gd name="T58" fmla="*/ 1359 w 1762"/>
              <a:gd name="T59" fmla="*/ 961 h 3292"/>
              <a:gd name="T60" fmla="*/ 1399 w 1762"/>
              <a:gd name="T61" fmla="*/ 1122 h 3292"/>
              <a:gd name="T62" fmla="*/ 1613 w 1762"/>
              <a:gd name="T63" fmla="*/ 1315 h 3292"/>
              <a:gd name="T64" fmla="*/ 1741 w 1762"/>
              <a:gd name="T65" fmla="*/ 1593 h 3292"/>
              <a:gd name="T66" fmla="*/ 1761 w 1762"/>
              <a:gd name="T67" fmla="*/ 2812 h 3292"/>
              <a:gd name="T68" fmla="*/ 1705 w 1762"/>
              <a:gd name="T69" fmla="*/ 3051 h 3292"/>
              <a:gd name="T70" fmla="*/ 1551 w 1762"/>
              <a:gd name="T71" fmla="*/ 3216 h 3292"/>
              <a:gd name="T72" fmla="*/ 1341 w 1762"/>
              <a:gd name="T73" fmla="*/ 3289 h 3292"/>
              <a:gd name="T74" fmla="*/ 688 w 1762"/>
              <a:gd name="T75" fmla="*/ 3289 h 3292"/>
              <a:gd name="T76" fmla="*/ 309 w 1762"/>
              <a:gd name="T77" fmla="*/ 3263 h 3292"/>
              <a:gd name="T78" fmla="*/ 122 w 1762"/>
              <a:gd name="T79" fmla="*/ 3139 h 3292"/>
              <a:gd name="T80" fmla="*/ 14 w 1762"/>
              <a:gd name="T81" fmla="*/ 2934 h 3292"/>
              <a:gd name="T82" fmla="*/ 2 w 1762"/>
              <a:gd name="T83" fmla="*/ 1995 h 3292"/>
              <a:gd name="T84" fmla="*/ 54 w 1762"/>
              <a:gd name="T85" fmla="*/ 1481 h 3292"/>
              <a:gd name="T86" fmla="*/ 207 w 1762"/>
              <a:gd name="T87" fmla="*/ 1245 h 3292"/>
              <a:gd name="T88" fmla="*/ 453 w 1762"/>
              <a:gd name="T89" fmla="*/ 1072 h 3292"/>
              <a:gd name="T90" fmla="*/ 490 w 1762"/>
              <a:gd name="T91" fmla="*/ 1052 h 3292"/>
              <a:gd name="T92" fmla="*/ 323 w 1762"/>
              <a:gd name="T93" fmla="*/ 820 h 3292"/>
              <a:gd name="T94" fmla="*/ 282 w 1762"/>
              <a:gd name="T95" fmla="*/ 571 h 3292"/>
              <a:gd name="T96" fmla="*/ 338 w 1762"/>
              <a:gd name="T97" fmla="*/ 339 h 3292"/>
              <a:gd name="T98" fmla="*/ 472 w 1762"/>
              <a:gd name="T99" fmla="*/ 156 h 3292"/>
              <a:gd name="T100" fmla="*/ 718 w 1762"/>
              <a:gd name="T101" fmla="*/ 2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62" h="3292">
                <a:moveTo>
                  <a:pt x="892" y="1181"/>
                </a:moveTo>
                <a:lnTo>
                  <a:pt x="828" y="1184"/>
                </a:lnTo>
                <a:lnTo>
                  <a:pt x="764" y="1189"/>
                </a:lnTo>
                <a:lnTo>
                  <a:pt x="700" y="1195"/>
                </a:lnTo>
                <a:lnTo>
                  <a:pt x="643" y="1205"/>
                </a:lnTo>
                <a:lnTo>
                  <a:pt x="590" y="1219"/>
                </a:lnTo>
                <a:lnTo>
                  <a:pt x="538" y="1237"/>
                </a:lnTo>
                <a:lnTo>
                  <a:pt x="490" y="1259"/>
                </a:lnTo>
                <a:lnTo>
                  <a:pt x="445" y="1286"/>
                </a:lnTo>
                <a:lnTo>
                  <a:pt x="402" y="1316"/>
                </a:lnTo>
                <a:lnTo>
                  <a:pt x="364" y="1350"/>
                </a:lnTo>
                <a:lnTo>
                  <a:pt x="328" y="1388"/>
                </a:lnTo>
                <a:lnTo>
                  <a:pt x="297" y="1428"/>
                </a:lnTo>
                <a:lnTo>
                  <a:pt x="269" y="1472"/>
                </a:lnTo>
                <a:lnTo>
                  <a:pt x="245" y="1518"/>
                </a:lnTo>
                <a:lnTo>
                  <a:pt x="225" y="1566"/>
                </a:lnTo>
                <a:lnTo>
                  <a:pt x="209" y="1617"/>
                </a:lnTo>
                <a:lnTo>
                  <a:pt x="198" y="1670"/>
                </a:lnTo>
                <a:lnTo>
                  <a:pt x="191" y="1725"/>
                </a:lnTo>
                <a:lnTo>
                  <a:pt x="188" y="1782"/>
                </a:lnTo>
                <a:lnTo>
                  <a:pt x="188" y="2810"/>
                </a:lnTo>
                <a:lnTo>
                  <a:pt x="191" y="2854"/>
                </a:lnTo>
                <a:lnTo>
                  <a:pt x="198" y="2895"/>
                </a:lnTo>
                <a:lnTo>
                  <a:pt x="209" y="2932"/>
                </a:lnTo>
                <a:lnTo>
                  <a:pt x="225" y="2967"/>
                </a:lnTo>
                <a:lnTo>
                  <a:pt x="244" y="2998"/>
                </a:lnTo>
                <a:lnTo>
                  <a:pt x="269" y="3026"/>
                </a:lnTo>
                <a:lnTo>
                  <a:pt x="296" y="3050"/>
                </a:lnTo>
                <a:lnTo>
                  <a:pt x="327" y="3069"/>
                </a:lnTo>
                <a:lnTo>
                  <a:pt x="362" y="3085"/>
                </a:lnTo>
                <a:lnTo>
                  <a:pt x="399" y="3097"/>
                </a:lnTo>
                <a:lnTo>
                  <a:pt x="441" y="3104"/>
                </a:lnTo>
                <a:lnTo>
                  <a:pt x="485" y="3106"/>
                </a:lnTo>
                <a:lnTo>
                  <a:pt x="1278" y="3106"/>
                </a:lnTo>
                <a:lnTo>
                  <a:pt x="1322" y="3104"/>
                </a:lnTo>
                <a:lnTo>
                  <a:pt x="1364" y="3097"/>
                </a:lnTo>
                <a:lnTo>
                  <a:pt x="1401" y="3085"/>
                </a:lnTo>
                <a:lnTo>
                  <a:pt x="1436" y="3070"/>
                </a:lnTo>
                <a:lnTo>
                  <a:pt x="1467" y="3050"/>
                </a:lnTo>
                <a:lnTo>
                  <a:pt x="1495" y="3026"/>
                </a:lnTo>
                <a:lnTo>
                  <a:pt x="1519" y="2998"/>
                </a:lnTo>
                <a:lnTo>
                  <a:pt x="1538" y="2967"/>
                </a:lnTo>
                <a:lnTo>
                  <a:pt x="1554" y="2932"/>
                </a:lnTo>
                <a:lnTo>
                  <a:pt x="1566" y="2895"/>
                </a:lnTo>
                <a:lnTo>
                  <a:pt x="1573" y="2854"/>
                </a:lnTo>
                <a:lnTo>
                  <a:pt x="1575" y="2811"/>
                </a:lnTo>
                <a:lnTo>
                  <a:pt x="1575" y="2288"/>
                </a:lnTo>
                <a:lnTo>
                  <a:pt x="1576" y="2027"/>
                </a:lnTo>
                <a:lnTo>
                  <a:pt x="1575" y="1765"/>
                </a:lnTo>
                <a:lnTo>
                  <a:pt x="1572" y="1710"/>
                </a:lnTo>
                <a:lnTo>
                  <a:pt x="1564" y="1656"/>
                </a:lnTo>
                <a:lnTo>
                  <a:pt x="1550" y="1603"/>
                </a:lnTo>
                <a:lnTo>
                  <a:pt x="1533" y="1553"/>
                </a:lnTo>
                <a:lnTo>
                  <a:pt x="1511" y="1504"/>
                </a:lnTo>
                <a:lnTo>
                  <a:pt x="1485" y="1458"/>
                </a:lnTo>
                <a:lnTo>
                  <a:pt x="1455" y="1415"/>
                </a:lnTo>
                <a:lnTo>
                  <a:pt x="1421" y="1375"/>
                </a:lnTo>
                <a:lnTo>
                  <a:pt x="1383" y="1337"/>
                </a:lnTo>
                <a:lnTo>
                  <a:pt x="1342" y="1303"/>
                </a:lnTo>
                <a:lnTo>
                  <a:pt x="1298" y="1274"/>
                </a:lnTo>
                <a:lnTo>
                  <a:pt x="1250" y="1248"/>
                </a:lnTo>
                <a:lnTo>
                  <a:pt x="1201" y="1227"/>
                </a:lnTo>
                <a:lnTo>
                  <a:pt x="1148" y="1210"/>
                </a:lnTo>
                <a:lnTo>
                  <a:pt x="1084" y="1196"/>
                </a:lnTo>
                <a:lnTo>
                  <a:pt x="1020" y="1187"/>
                </a:lnTo>
                <a:lnTo>
                  <a:pt x="957" y="1182"/>
                </a:lnTo>
                <a:lnTo>
                  <a:pt x="892" y="1181"/>
                </a:lnTo>
                <a:close/>
                <a:moveTo>
                  <a:pt x="882" y="184"/>
                </a:moveTo>
                <a:lnTo>
                  <a:pt x="833" y="187"/>
                </a:lnTo>
                <a:lnTo>
                  <a:pt x="785" y="195"/>
                </a:lnTo>
                <a:lnTo>
                  <a:pt x="741" y="208"/>
                </a:lnTo>
                <a:lnTo>
                  <a:pt x="698" y="226"/>
                </a:lnTo>
                <a:lnTo>
                  <a:pt x="658" y="248"/>
                </a:lnTo>
                <a:lnTo>
                  <a:pt x="621" y="276"/>
                </a:lnTo>
                <a:lnTo>
                  <a:pt x="587" y="306"/>
                </a:lnTo>
                <a:lnTo>
                  <a:pt x="556" y="339"/>
                </a:lnTo>
                <a:lnTo>
                  <a:pt x="530" y="376"/>
                </a:lnTo>
                <a:lnTo>
                  <a:pt x="508" y="415"/>
                </a:lnTo>
                <a:lnTo>
                  <a:pt x="489" y="457"/>
                </a:lnTo>
                <a:lnTo>
                  <a:pt x="476" y="501"/>
                </a:lnTo>
                <a:lnTo>
                  <a:pt x="468" y="547"/>
                </a:lnTo>
                <a:lnTo>
                  <a:pt x="466" y="595"/>
                </a:lnTo>
                <a:lnTo>
                  <a:pt x="469" y="643"/>
                </a:lnTo>
                <a:lnTo>
                  <a:pt x="477" y="688"/>
                </a:lnTo>
                <a:lnTo>
                  <a:pt x="490" y="733"/>
                </a:lnTo>
                <a:lnTo>
                  <a:pt x="509" y="774"/>
                </a:lnTo>
                <a:lnTo>
                  <a:pt x="532" y="815"/>
                </a:lnTo>
                <a:lnTo>
                  <a:pt x="558" y="851"/>
                </a:lnTo>
                <a:lnTo>
                  <a:pt x="590" y="884"/>
                </a:lnTo>
                <a:lnTo>
                  <a:pt x="623" y="914"/>
                </a:lnTo>
                <a:lnTo>
                  <a:pt x="661" y="940"/>
                </a:lnTo>
                <a:lnTo>
                  <a:pt x="701" y="962"/>
                </a:lnTo>
                <a:lnTo>
                  <a:pt x="744" y="980"/>
                </a:lnTo>
                <a:lnTo>
                  <a:pt x="789" y="992"/>
                </a:lnTo>
                <a:lnTo>
                  <a:pt x="836" y="1000"/>
                </a:lnTo>
                <a:lnTo>
                  <a:pt x="885" y="1003"/>
                </a:lnTo>
                <a:lnTo>
                  <a:pt x="936" y="1000"/>
                </a:lnTo>
                <a:lnTo>
                  <a:pt x="986" y="990"/>
                </a:lnTo>
                <a:lnTo>
                  <a:pt x="1033" y="975"/>
                </a:lnTo>
                <a:lnTo>
                  <a:pt x="1078" y="954"/>
                </a:lnTo>
                <a:lnTo>
                  <a:pt x="1120" y="929"/>
                </a:lnTo>
                <a:lnTo>
                  <a:pt x="1158" y="899"/>
                </a:lnTo>
                <a:lnTo>
                  <a:pt x="1193" y="865"/>
                </a:lnTo>
                <a:lnTo>
                  <a:pt x="1223" y="827"/>
                </a:lnTo>
                <a:lnTo>
                  <a:pt x="1248" y="785"/>
                </a:lnTo>
                <a:lnTo>
                  <a:pt x="1270" y="740"/>
                </a:lnTo>
                <a:lnTo>
                  <a:pt x="1285" y="694"/>
                </a:lnTo>
                <a:lnTo>
                  <a:pt x="1294" y="645"/>
                </a:lnTo>
                <a:lnTo>
                  <a:pt x="1298" y="594"/>
                </a:lnTo>
                <a:lnTo>
                  <a:pt x="1295" y="546"/>
                </a:lnTo>
                <a:lnTo>
                  <a:pt x="1287" y="500"/>
                </a:lnTo>
                <a:lnTo>
                  <a:pt x="1274" y="456"/>
                </a:lnTo>
                <a:lnTo>
                  <a:pt x="1256" y="414"/>
                </a:lnTo>
                <a:lnTo>
                  <a:pt x="1233" y="375"/>
                </a:lnTo>
                <a:lnTo>
                  <a:pt x="1206" y="338"/>
                </a:lnTo>
                <a:lnTo>
                  <a:pt x="1175" y="304"/>
                </a:lnTo>
                <a:lnTo>
                  <a:pt x="1141" y="274"/>
                </a:lnTo>
                <a:lnTo>
                  <a:pt x="1105" y="247"/>
                </a:lnTo>
                <a:lnTo>
                  <a:pt x="1064" y="225"/>
                </a:lnTo>
                <a:lnTo>
                  <a:pt x="1021" y="207"/>
                </a:lnTo>
                <a:lnTo>
                  <a:pt x="977" y="194"/>
                </a:lnTo>
                <a:lnTo>
                  <a:pt x="929" y="186"/>
                </a:lnTo>
                <a:lnTo>
                  <a:pt x="882" y="184"/>
                </a:lnTo>
                <a:close/>
                <a:moveTo>
                  <a:pt x="882" y="0"/>
                </a:moveTo>
                <a:lnTo>
                  <a:pt x="936" y="2"/>
                </a:lnTo>
                <a:lnTo>
                  <a:pt x="991" y="10"/>
                </a:lnTo>
                <a:lnTo>
                  <a:pt x="1045" y="22"/>
                </a:lnTo>
                <a:lnTo>
                  <a:pt x="1097" y="39"/>
                </a:lnTo>
                <a:lnTo>
                  <a:pt x="1149" y="61"/>
                </a:lnTo>
                <a:lnTo>
                  <a:pt x="1199" y="88"/>
                </a:lnTo>
                <a:lnTo>
                  <a:pt x="1246" y="119"/>
                </a:lnTo>
                <a:lnTo>
                  <a:pt x="1291" y="156"/>
                </a:lnTo>
                <a:lnTo>
                  <a:pt x="1322" y="187"/>
                </a:lnTo>
                <a:lnTo>
                  <a:pt x="1352" y="221"/>
                </a:lnTo>
                <a:lnTo>
                  <a:pt x="1379" y="258"/>
                </a:lnTo>
                <a:lnTo>
                  <a:pt x="1403" y="298"/>
                </a:lnTo>
                <a:lnTo>
                  <a:pt x="1425" y="339"/>
                </a:lnTo>
                <a:lnTo>
                  <a:pt x="1443" y="383"/>
                </a:lnTo>
                <a:lnTo>
                  <a:pt x="1458" y="428"/>
                </a:lnTo>
                <a:lnTo>
                  <a:pt x="1470" y="474"/>
                </a:lnTo>
                <a:lnTo>
                  <a:pt x="1478" y="522"/>
                </a:lnTo>
                <a:lnTo>
                  <a:pt x="1483" y="571"/>
                </a:lnTo>
                <a:lnTo>
                  <a:pt x="1484" y="620"/>
                </a:lnTo>
                <a:lnTo>
                  <a:pt x="1479" y="670"/>
                </a:lnTo>
                <a:lnTo>
                  <a:pt x="1471" y="719"/>
                </a:lnTo>
                <a:lnTo>
                  <a:pt x="1458" y="769"/>
                </a:lnTo>
                <a:lnTo>
                  <a:pt x="1441" y="819"/>
                </a:lnTo>
                <a:lnTo>
                  <a:pt x="1419" y="867"/>
                </a:lnTo>
                <a:lnTo>
                  <a:pt x="1391" y="915"/>
                </a:lnTo>
                <a:lnTo>
                  <a:pt x="1359" y="961"/>
                </a:lnTo>
                <a:lnTo>
                  <a:pt x="1320" y="1006"/>
                </a:lnTo>
                <a:lnTo>
                  <a:pt x="1277" y="1048"/>
                </a:lnTo>
                <a:lnTo>
                  <a:pt x="1317" y="1073"/>
                </a:lnTo>
                <a:lnTo>
                  <a:pt x="1358" y="1098"/>
                </a:lnTo>
                <a:lnTo>
                  <a:pt x="1399" y="1122"/>
                </a:lnTo>
                <a:lnTo>
                  <a:pt x="1439" y="1149"/>
                </a:lnTo>
                <a:lnTo>
                  <a:pt x="1477" y="1177"/>
                </a:lnTo>
                <a:lnTo>
                  <a:pt x="1527" y="1221"/>
                </a:lnTo>
                <a:lnTo>
                  <a:pt x="1573" y="1267"/>
                </a:lnTo>
                <a:lnTo>
                  <a:pt x="1613" y="1315"/>
                </a:lnTo>
                <a:lnTo>
                  <a:pt x="1648" y="1367"/>
                </a:lnTo>
                <a:lnTo>
                  <a:pt x="1678" y="1420"/>
                </a:lnTo>
                <a:lnTo>
                  <a:pt x="1704" y="1475"/>
                </a:lnTo>
                <a:lnTo>
                  <a:pt x="1725" y="1533"/>
                </a:lnTo>
                <a:lnTo>
                  <a:pt x="1741" y="1593"/>
                </a:lnTo>
                <a:lnTo>
                  <a:pt x="1752" y="1654"/>
                </a:lnTo>
                <a:lnTo>
                  <a:pt x="1759" y="1718"/>
                </a:lnTo>
                <a:lnTo>
                  <a:pt x="1761" y="1784"/>
                </a:lnTo>
                <a:lnTo>
                  <a:pt x="1762" y="2298"/>
                </a:lnTo>
                <a:lnTo>
                  <a:pt x="1761" y="2812"/>
                </a:lnTo>
                <a:lnTo>
                  <a:pt x="1758" y="2865"/>
                </a:lnTo>
                <a:lnTo>
                  <a:pt x="1752" y="2915"/>
                </a:lnTo>
                <a:lnTo>
                  <a:pt x="1741" y="2962"/>
                </a:lnTo>
                <a:lnTo>
                  <a:pt x="1725" y="3007"/>
                </a:lnTo>
                <a:lnTo>
                  <a:pt x="1705" y="3051"/>
                </a:lnTo>
                <a:lnTo>
                  <a:pt x="1682" y="3090"/>
                </a:lnTo>
                <a:lnTo>
                  <a:pt x="1655" y="3126"/>
                </a:lnTo>
                <a:lnTo>
                  <a:pt x="1624" y="3160"/>
                </a:lnTo>
                <a:lnTo>
                  <a:pt x="1589" y="3190"/>
                </a:lnTo>
                <a:lnTo>
                  <a:pt x="1551" y="3216"/>
                </a:lnTo>
                <a:lnTo>
                  <a:pt x="1510" y="3239"/>
                </a:lnTo>
                <a:lnTo>
                  <a:pt x="1465" y="3258"/>
                </a:lnTo>
                <a:lnTo>
                  <a:pt x="1418" y="3274"/>
                </a:lnTo>
                <a:lnTo>
                  <a:pt x="1367" y="3285"/>
                </a:lnTo>
                <a:lnTo>
                  <a:pt x="1341" y="3289"/>
                </a:lnTo>
                <a:lnTo>
                  <a:pt x="1315" y="3290"/>
                </a:lnTo>
                <a:lnTo>
                  <a:pt x="1289" y="3290"/>
                </a:lnTo>
                <a:lnTo>
                  <a:pt x="1088" y="3289"/>
                </a:lnTo>
                <a:lnTo>
                  <a:pt x="888" y="3288"/>
                </a:lnTo>
                <a:lnTo>
                  <a:pt x="688" y="3289"/>
                </a:lnTo>
                <a:lnTo>
                  <a:pt x="487" y="3292"/>
                </a:lnTo>
                <a:lnTo>
                  <a:pt x="442" y="3291"/>
                </a:lnTo>
                <a:lnTo>
                  <a:pt x="397" y="3286"/>
                </a:lnTo>
                <a:lnTo>
                  <a:pt x="353" y="3276"/>
                </a:lnTo>
                <a:lnTo>
                  <a:pt x="309" y="3263"/>
                </a:lnTo>
                <a:lnTo>
                  <a:pt x="268" y="3245"/>
                </a:lnTo>
                <a:lnTo>
                  <a:pt x="227" y="3224"/>
                </a:lnTo>
                <a:lnTo>
                  <a:pt x="189" y="3199"/>
                </a:lnTo>
                <a:lnTo>
                  <a:pt x="154" y="3171"/>
                </a:lnTo>
                <a:lnTo>
                  <a:pt x="122" y="3139"/>
                </a:lnTo>
                <a:lnTo>
                  <a:pt x="92" y="3105"/>
                </a:lnTo>
                <a:lnTo>
                  <a:pt x="67" y="3067"/>
                </a:lnTo>
                <a:lnTo>
                  <a:pt x="45" y="3026"/>
                </a:lnTo>
                <a:lnTo>
                  <a:pt x="27" y="2981"/>
                </a:lnTo>
                <a:lnTo>
                  <a:pt x="14" y="2934"/>
                </a:lnTo>
                <a:lnTo>
                  <a:pt x="6" y="2885"/>
                </a:lnTo>
                <a:lnTo>
                  <a:pt x="3" y="2834"/>
                </a:lnTo>
                <a:lnTo>
                  <a:pt x="1" y="2555"/>
                </a:lnTo>
                <a:lnTo>
                  <a:pt x="0" y="2274"/>
                </a:lnTo>
                <a:lnTo>
                  <a:pt x="2" y="1995"/>
                </a:lnTo>
                <a:lnTo>
                  <a:pt x="8" y="1716"/>
                </a:lnTo>
                <a:lnTo>
                  <a:pt x="13" y="1653"/>
                </a:lnTo>
                <a:lnTo>
                  <a:pt x="22" y="1593"/>
                </a:lnTo>
                <a:lnTo>
                  <a:pt x="35" y="1536"/>
                </a:lnTo>
                <a:lnTo>
                  <a:pt x="54" y="1481"/>
                </a:lnTo>
                <a:lnTo>
                  <a:pt x="77" y="1429"/>
                </a:lnTo>
                <a:lnTo>
                  <a:pt x="103" y="1379"/>
                </a:lnTo>
                <a:lnTo>
                  <a:pt x="134" y="1331"/>
                </a:lnTo>
                <a:lnTo>
                  <a:pt x="168" y="1286"/>
                </a:lnTo>
                <a:lnTo>
                  <a:pt x="207" y="1245"/>
                </a:lnTo>
                <a:lnTo>
                  <a:pt x="249" y="1205"/>
                </a:lnTo>
                <a:lnTo>
                  <a:pt x="295" y="1168"/>
                </a:lnTo>
                <a:lnTo>
                  <a:pt x="345" y="1134"/>
                </a:lnTo>
                <a:lnTo>
                  <a:pt x="397" y="1102"/>
                </a:lnTo>
                <a:lnTo>
                  <a:pt x="453" y="1072"/>
                </a:lnTo>
                <a:lnTo>
                  <a:pt x="469" y="1065"/>
                </a:lnTo>
                <a:lnTo>
                  <a:pt x="485" y="1058"/>
                </a:lnTo>
                <a:lnTo>
                  <a:pt x="487" y="1057"/>
                </a:lnTo>
                <a:lnTo>
                  <a:pt x="488" y="1054"/>
                </a:lnTo>
                <a:lnTo>
                  <a:pt x="490" y="1052"/>
                </a:lnTo>
                <a:lnTo>
                  <a:pt x="446" y="1008"/>
                </a:lnTo>
                <a:lnTo>
                  <a:pt x="407" y="963"/>
                </a:lnTo>
                <a:lnTo>
                  <a:pt x="374" y="917"/>
                </a:lnTo>
                <a:lnTo>
                  <a:pt x="347" y="869"/>
                </a:lnTo>
                <a:lnTo>
                  <a:pt x="323" y="820"/>
                </a:lnTo>
                <a:lnTo>
                  <a:pt x="306" y="769"/>
                </a:lnTo>
                <a:lnTo>
                  <a:pt x="293" y="720"/>
                </a:lnTo>
                <a:lnTo>
                  <a:pt x="285" y="670"/>
                </a:lnTo>
                <a:lnTo>
                  <a:pt x="281" y="620"/>
                </a:lnTo>
                <a:lnTo>
                  <a:pt x="282" y="571"/>
                </a:lnTo>
                <a:lnTo>
                  <a:pt x="286" y="522"/>
                </a:lnTo>
                <a:lnTo>
                  <a:pt x="294" y="474"/>
                </a:lnTo>
                <a:lnTo>
                  <a:pt x="305" y="427"/>
                </a:lnTo>
                <a:lnTo>
                  <a:pt x="320" y="382"/>
                </a:lnTo>
                <a:lnTo>
                  <a:pt x="338" y="339"/>
                </a:lnTo>
                <a:lnTo>
                  <a:pt x="361" y="298"/>
                </a:lnTo>
                <a:lnTo>
                  <a:pt x="384" y="257"/>
                </a:lnTo>
                <a:lnTo>
                  <a:pt x="411" y="221"/>
                </a:lnTo>
                <a:lnTo>
                  <a:pt x="441" y="187"/>
                </a:lnTo>
                <a:lnTo>
                  <a:pt x="472" y="156"/>
                </a:lnTo>
                <a:lnTo>
                  <a:pt x="517" y="120"/>
                </a:lnTo>
                <a:lnTo>
                  <a:pt x="564" y="88"/>
                </a:lnTo>
                <a:lnTo>
                  <a:pt x="614" y="61"/>
                </a:lnTo>
                <a:lnTo>
                  <a:pt x="665" y="39"/>
                </a:lnTo>
                <a:lnTo>
                  <a:pt x="718" y="22"/>
                </a:lnTo>
                <a:lnTo>
                  <a:pt x="772" y="10"/>
                </a:lnTo>
                <a:lnTo>
                  <a:pt x="827" y="2"/>
                </a:lnTo>
                <a:lnTo>
                  <a:pt x="88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05" name="Group 736">
            <a:extLst>
              <a:ext uri="{FF2B5EF4-FFF2-40B4-BE49-F238E27FC236}">
                <a16:creationId xmlns:a16="http://schemas.microsoft.com/office/drawing/2014/main" id="{36304AB8-5289-5639-3B8B-31EDBF577D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30781" y="4217142"/>
            <a:ext cx="292100" cy="271463"/>
            <a:chOff x="5077" y="2575"/>
            <a:chExt cx="184" cy="171"/>
          </a:xfrm>
          <a:solidFill>
            <a:schemeClr val="accent2"/>
          </a:solidFill>
        </p:grpSpPr>
        <p:sp>
          <p:nvSpPr>
            <p:cNvPr id="406" name="Freeform 738">
              <a:extLst>
                <a:ext uri="{FF2B5EF4-FFF2-40B4-BE49-F238E27FC236}">
                  <a16:creationId xmlns:a16="http://schemas.microsoft.com/office/drawing/2014/main" id="{A0C36AE6-2485-12A1-816C-496C1B8CEC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9" y="2628"/>
              <a:ext cx="52" cy="118"/>
            </a:xfrm>
            <a:custGeom>
              <a:avLst/>
              <a:gdLst>
                <a:gd name="T0" fmla="*/ 207 w 929"/>
                <a:gd name="T1" fmla="*/ 215 h 2243"/>
                <a:gd name="T2" fmla="*/ 207 w 929"/>
                <a:gd name="T3" fmla="*/ 2028 h 2243"/>
                <a:gd name="T4" fmla="*/ 721 w 929"/>
                <a:gd name="T5" fmla="*/ 2028 h 2243"/>
                <a:gd name="T6" fmla="*/ 721 w 929"/>
                <a:gd name="T7" fmla="*/ 215 h 2243"/>
                <a:gd name="T8" fmla="*/ 207 w 929"/>
                <a:gd name="T9" fmla="*/ 215 h 2243"/>
                <a:gd name="T10" fmla="*/ 785 w 929"/>
                <a:gd name="T11" fmla="*/ 0 h 2243"/>
                <a:gd name="T12" fmla="*/ 809 w 929"/>
                <a:gd name="T13" fmla="*/ 0 h 2243"/>
                <a:gd name="T14" fmla="*/ 831 w 929"/>
                <a:gd name="T15" fmla="*/ 3 h 2243"/>
                <a:gd name="T16" fmla="*/ 851 w 929"/>
                <a:gd name="T17" fmla="*/ 8 h 2243"/>
                <a:gd name="T18" fmla="*/ 871 w 929"/>
                <a:gd name="T19" fmla="*/ 15 h 2243"/>
                <a:gd name="T20" fmla="*/ 889 w 929"/>
                <a:gd name="T21" fmla="*/ 26 h 2243"/>
                <a:gd name="T22" fmla="*/ 904 w 929"/>
                <a:gd name="T23" fmla="*/ 40 h 2243"/>
                <a:gd name="T24" fmla="*/ 918 w 929"/>
                <a:gd name="T25" fmla="*/ 58 h 2243"/>
                <a:gd name="T26" fmla="*/ 929 w 929"/>
                <a:gd name="T27" fmla="*/ 80 h 2243"/>
                <a:gd name="T28" fmla="*/ 929 w 929"/>
                <a:gd name="T29" fmla="*/ 2161 h 2243"/>
                <a:gd name="T30" fmla="*/ 917 w 929"/>
                <a:gd name="T31" fmla="*/ 2186 h 2243"/>
                <a:gd name="T32" fmla="*/ 903 w 929"/>
                <a:gd name="T33" fmla="*/ 2205 h 2243"/>
                <a:gd name="T34" fmla="*/ 886 w 929"/>
                <a:gd name="T35" fmla="*/ 2221 h 2243"/>
                <a:gd name="T36" fmla="*/ 867 w 929"/>
                <a:gd name="T37" fmla="*/ 2231 h 2243"/>
                <a:gd name="T38" fmla="*/ 844 w 929"/>
                <a:gd name="T39" fmla="*/ 2239 h 2243"/>
                <a:gd name="T40" fmla="*/ 821 w 929"/>
                <a:gd name="T41" fmla="*/ 2242 h 2243"/>
                <a:gd name="T42" fmla="*/ 793 w 929"/>
                <a:gd name="T43" fmla="*/ 2243 h 2243"/>
                <a:gd name="T44" fmla="*/ 458 w 929"/>
                <a:gd name="T45" fmla="*/ 2242 h 2243"/>
                <a:gd name="T46" fmla="*/ 122 w 929"/>
                <a:gd name="T47" fmla="*/ 2242 h 2243"/>
                <a:gd name="T48" fmla="*/ 92 w 929"/>
                <a:gd name="T49" fmla="*/ 2240 h 2243"/>
                <a:gd name="T50" fmla="*/ 67 w 929"/>
                <a:gd name="T51" fmla="*/ 2235 h 2243"/>
                <a:gd name="T52" fmla="*/ 45 w 929"/>
                <a:gd name="T53" fmla="*/ 2225 h 2243"/>
                <a:gd name="T54" fmla="*/ 28 w 929"/>
                <a:gd name="T55" fmla="*/ 2212 h 2243"/>
                <a:gd name="T56" fmla="*/ 16 w 929"/>
                <a:gd name="T57" fmla="*/ 2195 h 2243"/>
                <a:gd name="T58" fmla="*/ 7 w 929"/>
                <a:gd name="T59" fmla="*/ 2173 h 2243"/>
                <a:gd name="T60" fmla="*/ 1 w 929"/>
                <a:gd name="T61" fmla="*/ 2147 h 2243"/>
                <a:gd name="T62" fmla="*/ 0 w 929"/>
                <a:gd name="T63" fmla="*/ 2116 h 2243"/>
                <a:gd name="T64" fmla="*/ 0 w 929"/>
                <a:gd name="T65" fmla="*/ 127 h 2243"/>
                <a:gd name="T66" fmla="*/ 1 w 929"/>
                <a:gd name="T67" fmla="*/ 98 h 2243"/>
                <a:gd name="T68" fmla="*/ 7 w 929"/>
                <a:gd name="T69" fmla="*/ 71 h 2243"/>
                <a:gd name="T70" fmla="*/ 16 w 929"/>
                <a:gd name="T71" fmla="*/ 49 h 2243"/>
                <a:gd name="T72" fmla="*/ 29 w 929"/>
                <a:gd name="T73" fmla="*/ 32 h 2243"/>
                <a:gd name="T74" fmla="*/ 47 w 929"/>
                <a:gd name="T75" fmla="*/ 18 h 2243"/>
                <a:gd name="T76" fmla="*/ 68 w 929"/>
                <a:gd name="T77" fmla="*/ 9 h 2243"/>
                <a:gd name="T78" fmla="*/ 93 w 929"/>
                <a:gd name="T79" fmla="*/ 3 h 2243"/>
                <a:gd name="T80" fmla="*/ 123 w 929"/>
                <a:gd name="T81" fmla="*/ 1 h 2243"/>
                <a:gd name="T82" fmla="*/ 453 w 929"/>
                <a:gd name="T83" fmla="*/ 1 h 2243"/>
                <a:gd name="T84" fmla="*/ 785 w 929"/>
                <a:gd name="T85" fmla="*/ 0 h 2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9" h="2243">
                  <a:moveTo>
                    <a:pt x="207" y="215"/>
                  </a:moveTo>
                  <a:lnTo>
                    <a:pt x="207" y="2028"/>
                  </a:lnTo>
                  <a:lnTo>
                    <a:pt x="721" y="2028"/>
                  </a:lnTo>
                  <a:lnTo>
                    <a:pt x="721" y="215"/>
                  </a:lnTo>
                  <a:lnTo>
                    <a:pt x="207" y="215"/>
                  </a:lnTo>
                  <a:close/>
                  <a:moveTo>
                    <a:pt x="785" y="0"/>
                  </a:moveTo>
                  <a:lnTo>
                    <a:pt x="809" y="0"/>
                  </a:lnTo>
                  <a:lnTo>
                    <a:pt x="831" y="3"/>
                  </a:lnTo>
                  <a:lnTo>
                    <a:pt x="851" y="8"/>
                  </a:lnTo>
                  <a:lnTo>
                    <a:pt x="871" y="15"/>
                  </a:lnTo>
                  <a:lnTo>
                    <a:pt x="889" y="26"/>
                  </a:lnTo>
                  <a:lnTo>
                    <a:pt x="904" y="40"/>
                  </a:lnTo>
                  <a:lnTo>
                    <a:pt x="918" y="58"/>
                  </a:lnTo>
                  <a:lnTo>
                    <a:pt x="929" y="80"/>
                  </a:lnTo>
                  <a:lnTo>
                    <a:pt x="929" y="2161"/>
                  </a:lnTo>
                  <a:lnTo>
                    <a:pt x="917" y="2186"/>
                  </a:lnTo>
                  <a:lnTo>
                    <a:pt x="903" y="2205"/>
                  </a:lnTo>
                  <a:lnTo>
                    <a:pt x="886" y="2221"/>
                  </a:lnTo>
                  <a:lnTo>
                    <a:pt x="867" y="2231"/>
                  </a:lnTo>
                  <a:lnTo>
                    <a:pt x="844" y="2239"/>
                  </a:lnTo>
                  <a:lnTo>
                    <a:pt x="821" y="2242"/>
                  </a:lnTo>
                  <a:lnTo>
                    <a:pt x="793" y="2243"/>
                  </a:lnTo>
                  <a:lnTo>
                    <a:pt x="458" y="2242"/>
                  </a:lnTo>
                  <a:lnTo>
                    <a:pt x="122" y="2242"/>
                  </a:lnTo>
                  <a:lnTo>
                    <a:pt x="92" y="2240"/>
                  </a:lnTo>
                  <a:lnTo>
                    <a:pt x="67" y="2235"/>
                  </a:lnTo>
                  <a:lnTo>
                    <a:pt x="45" y="2225"/>
                  </a:lnTo>
                  <a:lnTo>
                    <a:pt x="28" y="2212"/>
                  </a:lnTo>
                  <a:lnTo>
                    <a:pt x="16" y="2195"/>
                  </a:lnTo>
                  <a:lnTo>
                    <a:pt x="7" y="2173"/>
                  </a:lnTo>
                  <a:lnTo>
                    <a:pt x="1" y="2147"/>
                  </a:lnTo>
                  <a:lnTo>
                    <a:pt x="0" y="2116"/>
                  </a:lnTo>
                  <a:lnTo>
                    <a:pt x="0" y="127"/>
                  </a:lnTo>
                  <a:lnTo>
                    <a:pt x="1" y="98"/>
                  </a:lnTo>
                  <a:lnTo>
                    <a:pt x="7" y="71"/>
                  </a:lnTo>
                  <a:lnTo>
                    <a:pt x="16" y="49"/>
                  </a:lnTo>
                  <a:lnTo>
                    <a:pt x="29" y="32"/>
                  </a:lnTo>
                  <a:lnTo>
                    <a:pt x="47" y="18"/>
                  </a:lnTo>
                  <a:lnTo>
                    <a:pt x="68" y="9"/>
                  </a:lnTo>
                  <a:lnTo>
                    <a:pt x="93" y="3"/>
                  </a:lnTo>
                  <a:lnTo>
                    <a:pt x="123" y="1"/>
                  </a:lnTo>
                  <a:lnTo>
                    <a:pt x="453" y="1"/>
                  </a:lnTo>
                  <a:lnTo>
                    <a:pt x="7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7" name="Freeform 739">
              <a:extLst>
                <a:ext uri="{FF2B5EF4-FFF2-40B4-BE49-F238E27FC236}">
                  <a16:creationId xmlns:a16="http://schemas.microsoft.com/office/drawing/2014/main" id="{257884B8-EB90-8AD5-D13F-2E7EDF2AF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3" y="2651"/>
              <a:ext cx="52" cy="95"/>
            </a:xfrm>
            <a:custGeom>
              <a:avLst/>
              <a:gdLst>
                <a:gd name="T0" fmla="*/ 207 w 930"/>
                <a:gd name="T1" fmla="*/ 213 h 1813"/>
                <a:gd name="T2" fmla="*/ 207 w 930"/>
                <a:gd name="T3" fmla="*/ 1599 h 1813"/>
                <a:gd name="T4" fmla="*/ 723 w 930"/>
                <a:gd name="T5" fmla="*/ 1599 h 1813"/>
                <a:gd name="T6" fmla="*/ 723 w 930"/>
                <a:gd name="T7" fmla="*/ 213 h 1813"/>
                <a:gd name="T8" fmla="*/ 207 w 930"/>
                <a:gd name="T9" fmla="*/ 213 h 1813"/>
                <a:gd name="T10" fmla="*/ 121 w 930"/>
                <a:gd name="T11" fmla="*/ 0 h 1813"/>
                <a:gd name="T12" fmla="*/ 810 w 930"/>
                <a:gd name="T13" fmla="*/ 0 h 1813"/>
                <a:gd name="T14" fmla="*/ 839 w 930"/>
                <a:gd name="T15" fmla="*/ 1 h 1813"/>
                <a:gd name="T16" fmla="*/ 863 w 930"/>
                <a:gd name="T17" fmla="*/ 7 h 1813"/>
                <a:gd name="T18" fmla="*/ 883 w 930"/>
                <a:gd name="T19" fmla="*/ 16 h 1813"/>
                <a:gd name="T20" fmla="*/ 901 w 930"/>
                <a:gd name="T21" fmla="*/ 30 h 1813"/>
                <a:gd name="T22" fmla="*/ 914 w 930"/>
                <a:gd name="T23" fmla="*/ 48 h 1813"/>
                <a:gd name="T24" fmla="*/ 923 w 930"/>
                <a:gd name="T25" fmla="*/ 70 h 1813"/>
                <a:gd name="T26" fmla="*/ 928 w 930"/>
                <a:gd name="T27" fmla="*/ 95 h 1813"/>
                <a:gd name="T28" fmla="*/ 930 w 930"/>
                <a:gd name="T29" fmla="*/ 124 h 1813"/>
                <a:gd name="T30" fmla="*/ 930 w 930"/>
                <a:gd name="T31" fmla="*/ 1689 h 1813"/>
                <a:gd name="T32" fmla="*/ 928 w 930"/>
                <a:gd name="T33" fmla="*/ 1719 h 1813"/>
                <a:gd name="T34" fmla="*/ 923 w 930"/>
                <a:gd name="T35" fmla="*/ 1745 h 1813"/>
                <a:gd name="T36" fmla="*/ 914 w 930"/>
                <a:gd name="T37" fmla="*/ 1766 h 1813"/>
                <a:gd name="T38" fmla="*/ 901 w 930"/>
                <a:gd name="T39" fmla="*/ 1784 h 1813"/>
                <a:gd name="T40" fmla="*/ 884 w 930"/>
                <a:gd name="T41" fmla="*/ 1796 h 1813"/>
                <a:gd name="T42" fmla="*/ 863 w 930"/>
                <a:gd name="T43" fmla="*/ 1806 h 1813"/>
                <a:gd name="T44" fmla="*/ 839 w 930"/>
                <a:gd name="T45" fmla="*/ 1811 h 1813"/>
                <a:gd name="T46" fmla="*/ 809 w 930"/>
                <a:gd name="T47" fmla="*/ 1813 h 1813"/>
                <a:gd name="T48" fmla="*/ 121 w 930"/>
                <a:gd name="T49" fmla="*/ 1813 h 1813"/>
                <a:gd name="T50" fmla="*/ 92 w 930"/>
                <a:gd name="T51" fmla="*/ 1811 h 1813"/>
                <a:gd name="T52" fmla="*/ 67 w 930"/>
                <a:gd name="T53" fmla="*/ 1806 h 1813"/>
                <a:gd name="T54" fmla="*/ 47 w 930"/>
                <a:gd name="T55" fmla="*/ 1796 h 1813"/>
                <a:gd name="T56" fmla="*/ 30 w 930"/>
                <a:gd name="T57" fmla="*/ 1783 h 1813"/>
                <a:gd name="T58" fmla="*/ 17 w 930"/>
                <a:gd name="T59" fmla="*/ 1766 h 1813"/>
                <a:gd name="T60" fmla="*/ 8 w 930"/>
                <a:gd name="T61" fmla="*/ 1744 h 1813"/>
                <a:gd name="T62" fmla="*/ 2 w 930"/>
                <a:gd name="T63" fmla="*/ 1719 h 1813"/>
                <a:gd name="T64" fmla="*/ 0 w 930"/>
                <a:gd name="T65" fmla="*/ 1689 h 1813"/>
                <a:gd name="T66" fmla="*/ 0 w 930"/>
                <a:gd name="T67" fmla="*/ 905 h 1813"/>
                <a:gd name="T68" fmla="*/ 0 w 930"/>
                <a:gd name="T69" fmla="*/ 124 h 1813"/>
                <a:gd name="T70" fmla="*/ 2 w 930"/>
                <a:gd name="T71" fmla="*/ 95 h 1813"/>
                <a:gd name="T72" fmla="*/ 9 w 930"/>
                <a:gd name="T73" fmla="*/ 69 h 1813"/>
                <a:gd name="T74" fmla="*/ 18 w 930"/>
                <a:gd name="T75" fmla="*/ 48 h 1813"/>
                <a:gd name="T76" fmla="*/ 31 w 930"/>
                <a:gd name="T77" fmla="*/ 30 h 1813"/>
                <a:gd name="T78" fmla="*/ 47 w 930"/>
                <a:gd name="T79" fmla="*/ 16 h 1813"/>
                <a:gd name="T80" fmla="*/ 68 w 930"/>
                <a:gd name="T81" fmla="*/ 7 h 1813"/>
                <a:gd name="T82" fmla="*/ 93 w 930"/>
                <a:gd name="T83" fmla="*/ 1 h 1813"/>
                <a:gd name="T84" fmla="*/ 121 w 930"/>
                <a:gd name="T85" fmla="*/ 0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0" h="1813">
                  <a:moveTo>
                    <a:pt x="207" y="213"/>
                  </a:moveTo>
                  <a:lnTo>
                    <a:pt x="207" y="1599"/>
                  </a:lnTo>
                  <a:lnTo>
                    <a:pt x="723" y="1599"/>
                  </a:lnTo>
                  <a:lnTo>
                    <a:pt x="723" y="213"/>
                  </a:lnTo>
                  <a:lnTo>
                    <a:pt x="207" y="213"/>
                  </a:lnTo>
                  <a:close/>
                  <a:moveTo>
                    <a:pt x="121" y="0"/>
                  </a:moveTo>
                  <a:lnTo>
                    <a:pt x="810" y="0"/>
                  </a:lnTo>
                  <a:lnTo>
                    <a:pt x="839" y="1"/>
                  </a:lnTo>
                  <a:lnTo>
                    <a:pt x="863" y="7"/>
                  </a:lnTo>
                  <a:lnTo>
                    <a:pt x="883" y="16"/>
                  </a:lnTo>
                  <a:lnTo>
                    <a:pt x="901" y="30"/>
                  </a:lnTo>
                  <a:lnTo>
                    <a:pt x="914" y="48"/>
                  </a:lnTo>
                  <a:lnTo>
                    <a:pt x="923" y="70"/>
                  </a:lnTo>
                  <a:lnTo>
                    <a:pt x="928" y="95"/>
                  </a:lnTo>
                  <a:lnTo>
                    <a:pt x="930" y="124"/>
                  </a:lnTo>
                  <a:lnTo>
                    <a:pt x="930" y="1689"/>
                  </a:lnTo>
                  <a:lnTo>
                    <a:pt x="928" y="1719"/>
                  </a:lnTo>
                  <a:lnTo>
                    <a:pt x="923" y="1745"/>
                  </a:lnTo>
                  <a:lnTo>
                    <a:pt x="914" y="1766"/>
                  </a:lnTo>
                  <a:lnTo>
                    <a:pt x="901" y="1784"/>
                  </a:lnTo>
                  <a:lnTo>
                    <a:pt x="884" y="1796"/>
                  </a:lnTo>
                  <a:lnTo>
                    <a:pt x="863" y="1806"/>
                  </a:lnTo>
                  <a:lnTo>
                    <a:pt x="839" y="1811"/>
                  </a:lnTo>
                  <a:lnTo>
                    <a:pt x="809" y="1813"/>
                  </a:lnTo>
                  <a:lnTo>
                    <a:pt x="121" y="1813"/>
                  </a:lnTo>
                  <a:lnTo>
                    <a:pt x="92" y="1811"/>
                  </a:lnTo>
                  <a:lnTo>
                    <a:pt x="67" y="1806"/>
                  </a:lnTo>
                  <a:lnTo>
                    <a:pt x="47" y="1796"/>
                  </a:lnTo>
                  <a:lnTo>
                    <a:pt x="30" y="1783"/>
                  </a:lnTo>
                  <a:lnTo>
                    <a:pt x="17" y="1766"/>
                  </a:lnTo>
                  <a:lnTo>
                    <a:pt x="8" y="1744"/>
                  </a:lnTo>
                  <a:lnTo>
                    <a:pt x="2" y="1719"/>
                  </a:lnTo>
                  <a:lnTo>
                    <a:pt x="0" y="1689"/>
                  </a:lnTo>
                  <a:lnTo>
                    <a:pt x="0" y="905"/>
                  </a:lnTo>
                  <a:lnTo>
                    <a:pt x="0" y="124"/>
                  </a:lnTo>
                  <a:lnTo>
                    <a:pt x="2" y="95"/>
                  </a:lnTo>
                  <a:lnTo>
                    <a:pt x="9" y="69"/>
                  </a:lnTo>
                  <a:lnTo>
                    <a:pt x="18" y="48"/>
                  </a:lnTo>
                  <a:lnTo>
                    <a:pt x="31" y="30"/>
                  </a:lnTo>
                  <a:lnTo>
                    <a:pt x="47" y="16"/>
                  </a:lnTo>
                  <a:lnTo>
                    <a:pt x="68" y="7"/>
                  </a:lnTo>
                  <a:lnTo>
                    <a:pt x="93" y="1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8" name="Freeform 740">
              <a:extLst>
                <a:ext uri="{FF2B5EF4-FFF2-40B4-BE49-F238E27FC236}">
                  <a16:creationId xmlns:a16="http://schemas.microsoft.com/office/drawing/2014/main" id="{8B370EC1-786B-8684-845D-E8109B707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" y="2575"/>
              <a:ext cx="175" cy="75"/>
            </a:xfrm>
            <a:custGeom>
              <a:avLst/>
              <a:gdLst>
                <a:gd name="T0" fmla="*/ 3067 w 3143"/>
                <a:gd name="T1" fmla="*/ 3 h 1429"/>
                <a:gd name="T2" fmla="*/ 3108 w 3143"/>
                <a:gd name="T3" fmla="*/ 22 h 1429"/>
                <a:gd name="T4" fmla="*/ 3134 w 3143"/>
                <a:gd name="T5" fmla="*/ 57 h 1429"/>
                <a:gd name="T6" fmla="*/ 3143 w 3143"/>
                <a:gd name="T7" fmla="*/ 107 h 1429"/>
                <a:gd name="T8" fmla="*/ 3070 w 3143"/>
                <a:gd name="T9" fmla="*/ 645 h 1429"/>
                <a:gd name="T10" fmla="*/ 3053 w 3143"/>
                <a:gd name="T11" fmla="*/ 692 h 1429"/>
                <a:gd name="T12" fmla="*/ 3020 w 3143"/>
                <a:gd name="T13" fmla="*/ 725 h 1429"/>
                <a:gd name="T14" fmla="*/ 2978 w 3143"/>
                <a:gd name="T15" fmla="*/ 739 h 1429"/>
                <a:gd name="T16" fmla="*/ 2930 w 3143"/>
                <a:gd name="T17" fmla="*/ 732 h 1429"/>
                <a:gd name="T18" fmla="*/ 2892 w 3143"/>
                <a:gd name="T19" fmla="*/ 705 h 1429"/>
                <a:gd name="T20" fmla="*/ 2870 w 3143"/>
                <a:gd name="T21" fmla="*/ 663 h 1429"/>
                <a:gd name="T22" fmla="*/ 2867 w 3143"/>
                <a:gd name="T23" fmla="*/ 612 h 1429"/>
                <a:gd name="T24" fmla="*/ 2885 w 3143"/>
                <a:gd name="T25" fmla="*/ 481 h 1429"/>
                <a:gd name="T26" fmla="*/ 2884 w 3143"/>
                <a:gd name="T27" fmla="*/ 420 h 1429"/>
                <a:gd name="T28" fmla="*/ 2867 w 3143"/>
                <a:gd name="T29" fmla="*/ 432 h 1429"/>
                <a:gd name="T30" fmla="*/ 2606 w 3143"/>
                <a:gd name="T31" fmla="*/ 632 h 1429"/>
                <a:gd name="T32" fmla="*/ 2336 w 3143"/>
                <a:gd name="T33" fmla="*/ 811 h 1429"/>
                <a:gd name="T34" fmla="*/ 2055 w 3143"/>
                <a:gd name="T35" fmla="*/ 967 h 1429"/>
                <a:gd name="T36" fmla="*/ 1765 w 3143"/>
                <a:gd name="T37" fmla="*/ 1101 h 1429"/>
                <a:gd name="T38" fmla="*/ 1464 w 3143"/>
                <a:gd name="T39" fmla="*/ 1213 h 1429"/>
                <a:gd name="T40" fmla="*/ 1153 w 3143"/>
                <a:gd name="T41" fmla="*/ 1302 h 1429"/>
                <a:gd name="T42" fmla="*/ 820 w 3143"/>
                <a:gd name="T43" fmla="*/ 1371 h 1429"/>
                <a:gd name="T44" fmla="*/ 469 w 3143"/>
                <a:gd name="T45" fmla="*/ 1415 h 1429"/>
                <a:gd name="T46" fmla="*/ 115 w 3143"/>
                <a:gd name="T47" fmla="*/ 1429 h 1429"/>
                <a:gd name="T48" fmla="*/ 63 w 3143"/>
                <a:gd name="T49" fmla="*/ 1419 h 1429"/>
                <a:gd name="T50" fmla="*/ 24 w 3143"/>
                <a:gd name="T51" fmla="*/ 1393 h 1429"/>
                <a:gd name="T52" fmla="*/ 3 w 3143"/>
                <a:gd name="T53" fmla="*/ 1351 h 1429"/>
                <a:gd name="T54" fmla="*/ 2 w 3143"/>
                <a:gd name="T55" fmla="*/ 1303 h 1429"/>
                <a:gd name="T56" fmla="*/ 17 w 3143"/>
                <a:gd name="T57" fmla="*/ 1263 h 1429"/>
                <a:gd name="T58" fmla="*/ 47 w 3143"/>
                <a:gd name="T59" fmla="*/ 1235 h 1429"/>
                <a:gd name="T60" fmla="*/ 88 w 3143"/>
                <a:gd name="T61" fmla="*/ 1219 h 1429"/>
                <a:gd name="T62" fmla="*/ 280 w 3143"/>
                <a:gd name="T63" fmla="*/ 1214 h 1429"/>
                <a:gd name="T64" fmla="*/ 613 w 3143"/>
                <a:gd name="T65" fmla="*/ 1187 h 1429"/>
                <a:gd name="T66" fmla="*/ 942 w 3143"/>
                <a:gd name="T67" fmla="*/ 1133 h 1429"/>
                <a:gd name="T68" fmla="*/ 1252 w 3143"/>
                <a:gd name="T69" fmla="*/ 1057 h 1429"/>
                <a:gd name="T70" fmla="*/ 1539 w 3143"/>
                <a:gd name="T71" fmla="*/ 962 h 1429"/>
                <a:gd name="T72" fmla="*/ 1817 w 3143"/>
                <a:gd name="T73" fmla="*/ 847 h 1429"/>
                <a:gd name="T74" fmla="*/ 2085 w 3143"/>
                <a:gd name="T75" fmla="*/ 713 h 1429"/>
                <a:gd name="T76" fmla="*/ 2342 w 3143"/>
                <a:gd name="T77" fmla="*/ 558 h 1429"/>
                <a:gd name="T78" fmla="*/ 2591 w 3143"/>
                <a:gd name="T79" fmla="*/ 383 h 1429"/>
                <a:gd name="T80" fmla="*/ 2738 w 3143"/>
                <a:gd name="T81" fmla="*/ 265 h 1429"/>
                <a:gd name="T82" fmla="*/ 2645 w 3143"/>
                <a:gd name="T83" fmla="*/ 270 h 1429"/>
                <a:gd name="T84" fmla="*/ 2531 w 3143"/>
                <a:gd name="T85" fmla="*/ 285 h 1429"/>
                <a:gd name="T86" fmla="*/ 2489 w 3143"/>
                <a:gd name="T87" fmla="*/ 275 h 1429"/>
                <a:gd name="T88" fmla="*/ 2457 w 3143"/>
                <a:gd name="T89" fmla="*/ 253 h 1429"/>
                <a:gd name="T90" fmla="*/ 2436 w 3143"/>
                <a:gd name="T91" fmla="*/ 219 h 1429"/>
                <a:gd name="T92" fmla="*/ 2429 w 3143"/>
                <a:gd name="T93" fmla="*/ 174 h 1429"/>
                <a:gd name="T94" fmla="*/ 2438 w 3143"/>
                <a:gd name="T95" fmla="*/ 133 h 1429"/>
                <a:gd name="T96" fmla="*/ 2462 w 3143"/>
                <a:gd name="T97" fmla="*/ 100 h 1429"/>
                <a:gd name="T98" fmla="*/ 2500 w 3143"/>
                <a:gd name="T99" fmla="*/ 79 h 1429"/>
                <a:gd name="T100" fmla="*/ 3012 w 3143"/>
                <a:gd name="T101" fmla="*/ 2 h 1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43" h="1429">
                  <a:moveTo>
                    <a:pt x="3042" y="0"/>
                  </a:moveTo>
                  <a:lnTo>
                    <a:pt x="3067" y="3"/>
                  </a:lnTo>
                  <a:lnTo>
                    <a:pt x="3089" y="10"/>
                  </a:lnTo>
                  <a:lnTo>
                    <a:pt x="3108" y="22"/>
                  </a:lnTo>
                  <a:lnTo>
                    <a:pt x="3123" y="37"/>
                  </a:lnTo>
                  <a:lnTo>
                    <a:pt x="3134" y="57"/>
                  </a:lnTo>
                  <a:lnTo>
                    <a:pt x="3141" y="80"/>
                  </a:lnTo>
                  <a:lnTo>
                    <a:pt x="3143" y="107"/>
                  </a:lnTo>
                  <a:lnTo>
                    <a:pt x="3141" y="137"/>
                  </a:lnTo>
                  <a:lnTo>
                    <a:pt x="3070" y="645"/>
                  </a:lnTo>
                  <a:lnTo>
                    <a:pt x="3064" y="670"/>
                  </a:lnTo>
                  <a:lnTo>
                    <a:pt x="3053" y="692"/>
                  </a:lnTo>
                  <a:lnTo>
                    <a:pt x="3037" y="711"/>
                  </a:lnTo>
                  <a:lnTo>
                    <a:pt x="3020" y="725"/>
                  </a:lnTo>
                  <a:lnTo>
                    <a:pt x="3000" y="735"/>
                  </a:lnTo>
                  <a:lnTo>
                    <a:pt x="2978" y="739"/>
                  </a:lnTo>
                  <a:lnTo>
                    <a:pt x="2953" y="738"/>
                  </a:lnTo>
                  <a:lnTo>
                    <a:pt x="2930" y="732"/>
                  </a:lnTo>
                  <a:lnTo>
                    <a:pt x="2910" y="720"/>
                  </a:lnTo>
                  <a:lnTo>
                    <a:pt x="2892" y="705"/>
                  </a:lnTo>
                  <a:lnTo>
                    <a:pt x="2879" y="685"/>
                  </a:lnTo>
                  <a:lnTo>
                    <a:pt x="2870" y="663"/>
                  </a:lnTo>
                  <a:lnTo>
                    <a:pt x="2866" y="638"/>
                  </a:lnTo>
                  <a:lnTo>
                    <a:pt x="2867" y="612"/>
                  </a:lnTo>
                  <a:lnTo>
                    <a:pt x="2876" y="547"/>
                  </a:lnTo>
                  <a:lnTo>
                    <a:pt x="2885" y="481"/>
                  </a:lnTo>
                  <a:lnTo>
                    <a:pt x="2895" y="411"/>
                  </a:lnTo>
                  <a:lnTo>
                    <a:pt x="2884" y="420"/>
                  </a:lnTo>
                  <a:lnTo>
                    <a:pt x="2875" y="426"/>
                  </a:lnTo>
                  <a:lnTo>
                    <a:pt x="2867" y="432"/>
                  </a:lnTo>
                  <a:lnTo>
                    <a:pt x="2738" y="535"/>
                  </a:lnTo>
                  <a:lnTo>
                    <a:pt x="2606" y="632"/>
                  </a:lnTo>
                  <a:lnTo>
                    <a:pt x="2472" y="725"/>
                  </a:lnTo>
                  <a:lnTo>
                    <a:pt x="2336" y="811"/>
                  </a:lnTo>
                  <a:lnTo>
                    <a:pt x="2197" y="891"/>
                  </a:lnTo>
                  <a:lnTo>
                    <a:pt x="2055" y="967"/>
                  </a:lnTo>
                  <a:lnTo>
                    <a:pt x="1911" y="1037"/>
                  </a:lnTo>
                  <a:lnTo>
                    <a:pt x="1765" y="1101"/>
                  </a:lnTo>
                  <a:lnTo>
                    <a:pt x="1616" y="1159"/>
                  </a:lnTo>
                  <a:lnTo>
                    <a:pt x="1464" y="1213"/>
                  </a:lnTo>
                  <a:lnTo>
                    <a:pt x="1310" y="1260"/>
                  </a:lnTo>
                  <a:lnTo>
                    <a:pt x="1153" y="1302"/>
                  </a:lnTo>
                  <a:lnTo>
                    <a:pt x="995" y="1338"/>
                  </a:lnTo>
                  <a:lnTo>
                    <a:pt x="820" y="1371"/>
                  </a:lnTo>
                  <a:lnTo>
                    <a:pt x="644" y="1397"/>
                  </a:lnTo>
                  <a:lnTo>
                    <a:pt x="469" y="1415"/>
                  </a:lnTo>
                  <a:lnTo>
                    <a:pt x="292" y="1425"/>
                  </a:lnTo>
                  <a:lnTo>
                    <a:pt x="115" y="1429"/>
                  </a:lnTo>
                  <a:lnTo>
                    <a:pt x="87" y="1426"/>
                  </a:lnTo>
                  <a:lnTo>
                    <a:pt x="63" y="1419"/>
                  </a:lnTo>
                  <a:lnTo>
                    <a:pt x="42" y="1408"/>
                  </a:lnTo>
                  <a:lnTo>
                    <a:pt x="24" y="1393"/>
                  </a:lnTo>
                  <a:lnTo>
                    <a:pt x="11" y="1373"/>
                  </a:lnTo>
                  <a:lnTo>
                    <a:pt x="3" y="1351"/>
                  </a:lnTo>
                  <a:lnTo>
                    <a:pt x="0" y="1326"/>
                  </a:lnTo>
                  <a:lnTo>
                    <a:pt x="2" y="1303"/>
                  </a:lnTo>
                  <a:lnTo>
                    <a:pt x="8" y="1282"/>
                  </a:lnTo>
                  <a:lnTo>
                    <a:pt x="17" y="1263"/>
                  </a:lnTo>
                  <a:lnTo>
                    <a:pt x="30" y="1247"/>
                  </a:lnTo>
                  <a:lnTo>
                    <a:pt x="47" y="1235"/>
                  </a:lnTo>
                  <a:lnTo>
                    <a:pt x="67" y="1225"/>
                  </a:lnTo>
                  <a:lnTo>
                    <a:pt x="88" y="1219"/>
                  </a:lnTo>
                  <a:lnTo>
                    <a:pt x="114" y="1217"/>
                  </a:lnTo>
                  <a:lnTo>
                    <a:pt x="280" y="1214"/>
                  </a:lnTo>
                  <a:lnTo>
                    <a:pt x="448" y="1203"/>
                  </a:lnTo>
                  <a:lnTo>
                    <a:pt x="613" y="1187"/>
                  </a:lnTo>
                  <a:lnTo>
                    <a:pt x="777" y="1164"/>
                  </a:lnTo>
                  <a:lnTo>
                    <a:pt x="942" y="1133"/>
                  </a:lnTo>
                  <a:lnTo>
                    <a:pt x="1105" y="1095"/>
                  </a:lnTo>
                  <a:lnTo>
                    <a:pt x="1252" y="1057"/>
                  </a:lnTo>
                  <a:lnTo>
                    <a:pt x="1396" y="1012"/>
                  </a:lnTo>
                  <a:lnTo>
                    <a:pt x="1539" y="962"/>
                  </a:lnTo>
                  <a:lnTo>
                    <a:pt x="1679" y="907"/>
                  </a:lnTo>
                  <a:lnTo>
                    <a:pt x="1817" y="847"/>
                  </a:lnTo>
                  <a:lnTo>
                    <a:pt x="1952" y="783"/>
                  </a:lnTo>
                  <a:lnTo>
                    <a:pt x="2085" y="713"/>
                  </a:lnTo>
                  <a:lnTo>
                    <a:pt x="2214" y="638"/>
                  </a:lnTo>
                  <a:lnTo>
                    <a:pt x="2342" y="558"/>
                  </a:lnTo>
                  <a:lnTo>
                    <a:pt x="2468" y="473"/>
                  </a:lnTo>
                  <a:lnTo>
                    <a:pt x="2591" y="383"/>
                  </a:lnTo>
                  <a:lnTo>
                    <a:pt x="2712" y="289"/>
                  </a:lnTo>
                  <a:lnTo>
                    <a:pt x="2738" y="265"/>
                  </a:lnTo>
                  <a:lnTo>
                    <a:pt x="2736" y="257"/>
                  </a:lnTo>
                  <a:lnTo>
                    <a:pt x="2645" y="270"/>
                  </a:lnTo>
                  <a:lnTo>
                    <a:pt x="2554" y="283"/>
                  </a:lnTo>
                  <a:lnTo>
                    <a:pt x="2531" y="285"/>
                  </a:lnTo>
                  <a:lnTo>
                    <a:pt x="2510" y="282"/>
                  </a:lnTo>
                  <a:lnTo>
                    <a:pt x="2489" y="275"/>
                  </a:lnTo>
                  <a:lnTo>
                    <a:pt x="2472" y="266"/>
                  </a:lnTo>
                  <a:lnTo>
                    <a:pt x="2457" y="253"/>
                  </a:lnTo>
                  <a:lnTo>
                    <a:pt x="2445" y="236"/>
                  </a:lnTo>
                  <a:lnTo>
                    <a:pt x="2436" y="219"/>
                  </a:lnTo>
                  <a:lnTo>
                    <a:pt x="2430" y="197"/>
                  </a:lnTo>
                  <a:lnTo>
                    <a:pt x="2429" y="174"/>
                  </a:lnTo>
                  <a:lnTo>
                    <a:pt x="2431" y="153"/>
                  </a:lnTo>
                  <a:lnTo>
                    <a:pt x="2438" y="133"/>
                  </a:lnTo>
                  <a:lnTo>
                    <a:pt x="2448" y="115"/>
                  </a:lnTo>
                  <a:lnTo>
                    <a:pt x="2462" y="100"/>
                  </a:lnTo>
                  <a:lnTo>
                    <a:pt x="2479" y="88"/>
                  </a:lnTo>
                  <a:lnTo>
                    <a:pt x="2500" y="79"/>
                  </a:lnTo>
                  <a:lnTo>
                    <a:pt x="2523" y="73"/>
                  </a:lnTo>
                  <a:lnTo>
                    <a:pt x="3012" y="2"/>
                  </a:lnTo>
                  <a:lnTo>
                    <a:pt x="30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9" name="Freeform 741">
              <a:extLst>
                <a:ext uri="{FF2B5EF4-FFF2-40B4-BE49-F238E27FC236}">
                  <a16:creationId xmlns:a16="http://schemas.microsoft.com/office/drawing/2014/main" id="{43FE0A49-EFE1-A6E4-7855-3F3431CE5D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7" y="2673"/>
              <a:ext cx="52" cy="73"/>
            </a:xfrm>
            <a:custGeom>
              <a:avLst/>
              <a:gdLst>
                <a:gd name="T0" fmla="*/ 207 w 930"/>
                <a:gd name="T1" fmla="*/ 215 h 1387"/>
                <a:gd name="T2" fmla="*/ 207 w 930"/>
                <a:gd name="T3" fmla="*/ 1172 h 1387"/>
                <a:gd name="T4" fmla="*/ 722 w 930"/>
                <a:gd name="T5" fmla="*/ 1172 h 1387"/>
                <a:gd name="T6" fmla="*/ 722 w 930"/>
                <a:gd name="T7" fmla="*/ 215 h 1387"/>
                <a:gd name="T8" fmla="*/ 207 w 930"/>
                <a:gd name="T9" fmla="*/ 215 h 1387"/>
                <a:gd name="T10" fmla="*/ 118 w 930"/>
                <a:gd name="T11" fmla="*/ 0 h 1387"/>
                <a:gd name="T12" fmla="*/ 812 w 930"/>
                <a:gd name="T13" fmla="*/ 0 h 1387"/>
                <a:gd name="T14" fmla="*/ 839 w 930"/>
                <a:gd name="T15" fmla="*/ 2 h 1387"/>
                <a:gd name="T16" fmla="*/ 863 w 930"/>
                <a:gd name="T17" fmla="*/ 8 h 1387"/>
                <a:gd name="T18" fmla="*/ 883 w 930"/>
                <a:gd name="T19" fmla="*/ 18 h 1387"/>
                <a:gd name="T20" fmla="*/ 899 w 930"/>
                <a:gd name="T21" fmla="*/ 31 h 1387"/>
                <a:gd name="T22" fmla="*/ 912 w 930"/>
                <a:gd name="T23" fmla="*/ 49 h 1387"/>
                <a:gd name="T24" fmla="*/ 921 w 930"/>
                <a:gd name="T25" fmla="*/ 70 h 1387"/>
                <a:gd name="T26" fmla="*/ 928 w 930"/>
                <a:gd name="T27" fmla="*/ 94 h 1387"/>
                <a:gd name="T28" fmla="*/ 930 w 930"/>
                <a:gd name="T29" fmla="*/ 123 h 1387"/>
                <a:gd name="T30" fmla="*/ 930 w 930"/>
                <a:gd name="T31" fmla="*/ 696 h 1387"/>
                <a:gd name="T32" fmla="*/ 930 w 930"/>
                <a:gd name="T33" fmla="*/ 1266 h 1387"/>
                <a:gd name="T34" fmla="*/ 928 w 930"/>
                <a:gd name="T35" fmla="*/ 1295 h 1387"/>
                <a:gd name="T36" fmla="*/ 923 w 930"/>
                <a:gd name="T37" fmla="*/ 1319 h 1387"/>
                <a:gd name="T38" fmla="*/ 913 w 930"/>
                <a:gd name="T39" fmla="*/ 1340 h 1387"/>
                <a:gd name="T40" fmla="*/ 900 w 930"/>
                <a:gd name="T41" fmla="*/ 1357 h 1387"/>
                <a:gd name="T42" fmla="*/ 884 w 930"/>
                <a:gd name="T43" fmla="*/ 1370 h 1387"/>
                <a:gd name="T44" fmla="*/ 864 w 930"/>
                <a:gd name="T45" fmla="*/ 1380 h 1387"/>
                <a:gd name="T46" fmla="*/ 839 w 930"/>
                <a:gd name="T47" fmla="*/ 1385 h 1387"/>
                <a:gd name="T48" fmla="*/ 812 w 930"/>
                <a:gd name="T49" fmla="*/ 1387 h 1387"/>
                <a:gd name="T50" fmla="*/ 118 w 930"/>
                <a:gd name="T51" fmla="*/ 1387 h 1387"/>
                <a:gd name="T52" fmla="*/ 89 w 930"/>
                <a:gd name="T53" fmla="*/ 1385 h 1387"/>
                <a:gd name="T54" fmla="*/ 66 w 930"/>
                <a:gd name="T55" fmla="*/ 1380 h 1387"/>
                <a:gd name="T56" fmla="*/ 46 w 930"/>
                <a:gd name="T57" fmla="*/ 1370 h 1387"/>
                <a:gd name="T58" fmla="*/ 29 w 930"/>
                <a:gd name="T59" fmla="*/ 1357 h 1387"/>
                <a:gd name="T60" fmla="*/ 16 w 930"/>
                <a:gd name="T61" fmla="*/ 1340 h 1387"/>
                <a:gd name="T62" fmla="*/ 7 w 930"/>
                <a:gd name="T63" fmla="*/ 1319 h 1387"/>
                <a:gd name="T64" fmla="*/ 2 w 930"/>
                <a:gd name="T65" fmla="*/ 1295 h 1387"/>
                <a:gd name="T66" fmla="*/ 0 w 930"/>
                <a:gd name="T67" fmla="*/ 1266 h 1387"/>
                <a:gd name="T68" fmla="*/ 0 w 930"/>
                <a:gd name="T69" fmla="*/ 123 h 1387"/>
                <a:gd name="T70" fmla="*/ 2 w 930"/>
                <a:gd name="T71" fmla="*/ 94 h 1387"/>
                <a:gd name="T72" fmla="*/ 7 w 930"/>
                <a:gd name="T73" fmla="*/ 70 h 1387"/>
                <a:gd name="T74" fmla="*/ 17 w 930"/>
                <a:gd name="T75" fmla="*/ 49 h 1387"/>
                <a:gd name="T76" fmla="*/ 29 w 930"/>
                <a:gd name="T77" fmla="*/ 31 h 1387"/>
                <a:gd name="T78" fmla="*/ 47 w 930"/>
                <a:gd name="T79" fmla="*/ 18 h 1387"/>
                <a:gd name="T80" fmla="*/ 67 w 930"/>
                <a:gd name="T81" fmla="*/ 8 h 1387"/>
                <a:gd name="T82" fmla="*/ 90 w 930"/>
                <a:gd name="T83" fmla="*/ 2 h 1387"/>
                <a:gd name="T84" fmla="*/ 118 w 930"/>
                <a:gd name="T85" fmla="*/ 0 h 1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0" h="1387">
                  <a:moveTo>
                    <a:pt x="207" y="215"/>
                  </a:moveTo>
                  <a:lnTo>
                    <a:pt x="207" y="1172"/>
                  </a:lnTo>
                  <a:lnTo>
                    <a:pt x="722" y="1172"/>
                  </a:lnTo>
                  <a:lnTo>
                    <a:pt x="722" y="215"/>
                  </a:lnTo>
                  <a:lnTo>
                    <a:pt x="207" y="215"/>
                  </a:lnTo>
                  <a:close/>
                  <a:moveTo>
                    <a:pt x="118" y="0"/>
                  </a:moveTo>
                  <a:lnTo>
                    <a:pt x="812" y="0"/>
                  </a:lnTo>
                  <a:lnTo>
                    <a:pt x="839" y="2"/>
                  </a:lnTo>
                  <a:lnTo>
                    <a:pt x="863" y="8"/>
                  </a:lnTo>
                  <a:lnTo>
                    <a:pt x="883" y="18"/>
                  </a:lnTo>
                  <a:lnTo>
                    <a:pt x="899" y="31"/>
                  </a:lnTo>
                  <a:lnTo>
                    <a:pt x="912" y="49"/>
                  </a:lnTo>
                  <a:lnTo>
                    <a:pt x="921" y="70"/>
                  </a:lnTo>
                  <a:lnTo>
                    <a:pt x="928" y="94"/>
                  </a:lnTo>
                  <a:lnTo>
                    <a:pt x="930" y="123"/>
                  </a:lnTo>
                  <a:lnTo>
                    <a:pt x="930" y="696"/>
                  </a:lnTo>
                  <a:lnTo>
                    <a:pt x="930" y="1266"/>
                  </a:lnTo>
                  <a:lnTo>
                    <a:pt x="928" y="1295"/>
                  </a:lnTo>
                  <a:lnTo>
                    <a:pt x="923" y="1319"/>
                  </a:lnTo>
                  <a:lnTo>
                    <a:pt x="913" y="1340"/>
                  </a:lnTo>
                  <a:lnTo>
                    <a:pt x="900" y="1357"/>
                  </a:lnTo>
                  <a:lnTo>
                    <a:pt x="884" y="1370"/>
                  </a:lnTo>
                  <a:lnTo>
                    <a:pt x="864" y="1380"/>
                  </a:lnTo>
                  <a:lnTo>
                    <a:pt x="839" y="1385"/>
                  </a:lnTo>
                  <a:lnTo>
                    <a:pt x="812" y="1387"/>
                  </a:lnTo>
                  <a:lnTo>
                    <a:pt x="118" y="1387"/>
                  </a:lnTo>
                  <a:lnTo>
                    <a:pt x="89" y="1385"/>
                  </a:lnTo>
                  <a:lnTo>
                    <a:pt x="66" y="1380"/>
                  </a:lnTo>
                  <a:lnTo>
                    <a:pt x="46" y="1370"/>
                  </a:lnTo>
                  <a:lnTo>
                    <a:pt x="29" y="1357"/>
                  </a:lnTo>
                  <a:lnTo>
                    <a:pt x="16" y="1340"/>
                  </a:lnTo>
                  <a:lnTo>
                    <a:pt x="7" y="1319"/>
                  </a:lnTo>
                  <a:lnTo>
                    <a:pt x="2" y="1295"/>
                  </a:lnTo>
                  <a:lnTo>
                    <a:pt x="0" y="1266"/>
                  </a:lnTo>
                  <a:lnTo>
                    <a:pt x="0" y="123"/>
                  </a:lnTo>
                  <a:lnTo>
                    <a:pt x="2" y="94"/>
                  </a:lnTo>
                  <a:lnTo>
                    <a:pt x="7" y="70"/>
                  </a:lnTo>
                  <a:lnTo>
                    <a:pt x="17" y="49"/>
                  </a:lnTo>
                  <a:lnTo>
                    <a:pt x="29" y="31"/>
                  </a:lnTo>
                  <a:lnTo>
                    <a:pt x="47" y="18"/>
                  </a:lnTo>
                  <a:lnTo>
                    <a:pt x="67" y="8"/>
                  </a:lnTo>
                  <a:lnTo>
                    <a:pt x="90" y="2"/>
                  </a:ln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10" name="Freeform 534">
            <a:extLst>
              <a:ext uri="{FF2B5EF4-FFF2-40B4-BE49-F238E27FC236}">
                <a16:creationId xmlns:a16="http://schemas.microsoft.com/office/drawing/2014/main" id="{E7AD2E23-81B6-B020-367B-29C5F467E7CB}"/>
              </a:ext>
            </a:extLst>
          </p:cNvPr>
          <p:cNvSpPr>
            <a:spLocks noEditPoints="1"/>
          </p:cNvSpPr>
          <p:nvPr/>
        </p:nvSpPr>
        <p:spPr bwMode="auto">
          <a:xfrm>
            <a:off x="9116043" y="5716896"/>
            <a:ext cx="285750" cy="285750"/>
          </a:xfrm>
          <a:custGeom>
            <a:avLst/>
            <a:gdLst>
              <a:gd name="T0" fmla="*/ 674 w 3248"/>
              <a:gd name="T1" fmla="*/ 2707 h 3247"/>
              <a:gd name="T2" fmla="*/ 1096 w 3248"/>
              <a:gd name="T3" fmla="*/ 2915 h 3247"/>
              <a:gd name="T4" fmla="*/ 830 w 3248"/>
              <a:gd name="T5" fmla="*/ 2281 h 3247"/>
              <a:gd name="T6" fmla="*/ 1112 w 3248"/>
              <a:gd name="T7" fmla="*/ 2555 h 3247"/>
              <a:gd name="T8" fmla="*/ 1349 w 3248"/>
              <a:gd name="T9" fmla="*/ 2934 h 3247"/>
              <a:gd name="T10" fmla="*/ 1617 w 3248"/>
              <a:gd name="T11" fmla="*/ 3065 h 3247"/>
              <a:gd name="T12" fmla="*/ 1869 w 3248"/>
              <a:gd name="T13" fmla="*/ 2963 h 3247"/>
              <a:gd name="T14" fmla="*/ 2109 w 3248"/>
              <a:gd name="T15" fmla="*/ 2619 h 3247"/>
              <a:gd name="T16" fmla="*/ 2411 w 3248"/>
              <a:gd name="T17" fmla="*/ 2280 h 3247"/>
              <a:gd name="T18" fmla="*/ 2199 w 3248"/>
              <a:gd name="T19" fmla="*/ 2836 h 3247"/>
              <a:gd name="T20" fmla="*/ 2322 w 3248"/>
              <a:gd name="T21" fmla="*/ 2888 h 3247"/>
              <a:gd name="T22" fmla="*/ 2648 w 3248"/>
              <a:gd name="T23" fmla="*/ 2637 h 3247"/>
              <a:gd name="T24" fmla="*/ 2875 w 3248"/>
              <a:gd name="T25" fmla="*/ 2351 h 3247"/>
              <a:gd name="T26" fmla="*/ 994 w 3248"/>
              <a:gd name="T27" fmla="*/ 1153 h 3247"/>
              <a:gd name="T28" fmla="*/ 950 w 3248"/>
              <a:gd name="T29" fmla="*/ 1544 h 3247"/>
              <a:gd name="T30" fmla="*/ 997 w 3248"/>
              <a:gd name="T31" fmla="*/ 2095 h 3247"/>
              <a:gd name="T32" fmla="*/ 2255 w 3248"/>
              <a:gd name="T33" fmla="*/ 2093 h 3247"/>
              <a:gd name="T34" fmla="*/ 2297 w 3248"/>
              <a:gd name="T35" fmla="*/ 1766 h 3247"/>
              <a:gd name="T36" fmla="*/ 2249 w 3248"/>
              <a:gd name="T37" fmla="*/ 1150 h 3247"/>
              <a:gd name="T38" fmla="*/ 264 w 3248"/>
              <a:gd name="T39" fmla="*/ 1154 h 3247"/>
              <a:gd name="T40" fmla="*/ 186 w 3248"/>
              <a:gd name="T41" fmla="*/ 1521 h 3247"/>
              <a:gd name="T42" fmla="*/ 256 w 3248"/>
              <a:gd name="T43" fmla="*/ 2080 h 3247"/>
              <a:gd name="T44" fmla="*/ 784 w 3248"/>
              <a:gd name="T45" fmla="*/ 2097 h 3247"/>
              <a:gd name="T46" fmla="*/ 802 w 3248"/>
              <a:gd name="T47" fmla="*/ 1152 h 3247"/>
              <a:gd name="T48" fmla="*/ 2455 w 3248"/>
              <a:gd name="T49" fmla="*/ 1149 h 3247"/>
              <a:gd name="T50" fmla="*/ 2462 w 3248"/>
              <a:gd name="T51" fmla="*/ 1977 h 3247"/>
              <a:gd name="T52" fmla="*/ 2967 w 3248"/>
              <a:gd name="T53" fmla="*/ 2097 h 3247"/>
              <a:gd name="T54" fmla="*/ 3039 w 3248"/>
              <a:gd name="T55" fmla="*/ 1883 h 3247"/>
              <a:gd name="T56" fmla="*/ 3022 w 3248"/>
              <a:gd name="T57" fmla="*/ 1268 h 3247"/>
              <a:gd name="T58" fmla="*/ 2158 w 3248"/>
              <a:gd name="T59" fmla="*/ 339 h 3247"/>
              <a:gd name="T60" fmla="*/ 2390 w 3248"/>
              <a:gd name="T61" fmla="*/ 885 h 3247"/>
              <a:gd name="T62" fmla="*/ 2639 w 3248"/>
              <a:gd name="T63" fmla="*/ 600 h 3247"/>
              <a:gd name="T64" fmla="*/ 2108 w 3248"/>
              <a:gd name="T65" fmla="*/ 268 h 3247"/>
              <a:gd name="T66" fmla="*/ 674 w 3248"/>
              <a:gd name="T67" fmla="*/ 540 h 3247"/>
              <a:gd name="T68" fmla="*/ 837 w 3248"/>
              <a:gd name="T69" fmla="*/ 969 h 3247"/>
              <a:gd name="T70" fmla="*/ 1046 w 3248"/>
              <a:gd name="T71" fmla="*/ 413 h 3247"/>
              <a:gd name="T72" fmla="*/ 1472 w 3248"/>
              <a:gd name="T73" fmla="*/ 221 h 3247"/>
              <a:gd name="T74" fmla="*/ 1247 w 3248"/>
              <a:gd name="T75" fmla="*/ 437 h 3247"/>
              <a:gd name="T76" fmla="*/ 1047 w 3248"/>
              <a:gd name="T77" fmla="*/ 882 h 3247"/>
              <a:gd name="T78" fmla="*/ 2198 w 3248"/>
              <a:gd name="T79" fmla="*/ 873 h 3247"/>
              <a:gd name="T80" fmla="*/ 1977 w 3248"/>
              <a:gd name="T81" fmla="*/ 403 h 3247"/>
              <a:gd name="T82" fmla="*/ 1714 w 3248"/>
              <a:gd name="T83" fmla="*/ 195 h 3247"/>
              <a:gd name="T84" fmla="*/ 2033 w 3248"/>
              <a:gd name="T85" fmla="*/ 51 h 3247"/>
              <a:gd name="T86" fmla="*/ 2602 w 3248"/>
              <a:gd name="T87" fmla="*/ 327 h 3247"/>
              <a:gd name="T88" fmla="*/ 3043 w 3248"/>
              <a:gd name="T89" fmla="*/ 830 h 3247"/>
              <a:gd name="T90" fmla="*/ 3248 w 3248"/>
              <a:gd name="T91" fmla="*/ 1503 h 3247"/>
              <a:gd name="T92" fmla="*/ 3134 w 3248"/>
              <a:gd name="T93" fmla="*/ 2228 h 3247"/>
              <a:gd name="T94" fmla="*/ 2810 w 3248"/>
              <a:gd name="T95" fmla="*/ 2731 h 3247"/>
              <a:gd name="T96" fmla="*/ 2258 w 3248"/>
              <a:gd name="T97" fmla="*/ 3123 h 3247"/>
              <a:gd name="T98" fmla="*/ 1619 w 3248"/>
              <a:gd name="T99" fmla="*/ 3247 h 3247"/>
              <a:gd name="T100" fmla="*/ 972 w 3248"/>
              <a:gd name="T101" fmla="*/ 3116 h 3247"/>
              <a:gd name="T102" fmla="*/ 465 w 3248"/>
              <a:gd name="T103" fmla="*/ 2761 h 3247"/>
              <a:gd name="T104" fmla="*/ 96 w 3248"/>
              <a:gd name="T105" fmla="*/ 2184 h 3247"/>
              <a:gd name="T106" fmla="*/ 4 w 3248"/>
              <a:gd name="T107" fmla="*/ 1520 h 3247"/>
              <a:gd name="T108" fmla="*/ 181 w 3248"/>
              <a:gd name="T109" fmla="*/ 872 h 3247"/>
              <a:gd name="T110" fmla="*/ 595 w 3248"/>
              <a:gd name="T111" fmla="*/ 368 h 3247"/>
              <a:gd name="T112" fmla="*/ 1183 w 3248"/>
              <a:gd name="T113" fmla="*/ 60 h 3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48" h="3247">
                <a:moveTo>
                  <a:pt x="339" y="2281"/>
                </a:moveTo>
                <a:lnTo>
                  <a:pt x="386" y="2362"/>
                </a:lnTo>
                <a:lnTo>
                  <a:pt x="436" y="2440"/>
                </a:lnTo>
                <a:lnTo>
                  <a:pt x="490" y="2513"/>
                </a:lnTo>
                <a:lnTo>
                  <a:pt x="548" y="2582"/>
                </a:lnTo>
                <a:lnTo>
                  <a:pt x="609" y="2647"/>
                </a:lnTo>
                <a:lnTo>
                  <a:pt x="674" y="2707"/>
                </a:lnTo>
                <a:lnTo>
                  <a:pt x="743" y="2764"/>
                </a:lnTo>
                <a:lnTo>
                  <a:pt x="815" y="2816"/>
                </a:lnTo>
                <a:lnTo>
                  <a:pt x="890" y="2862"/>
                </a:lnTo>
                <a:lnTo>
                  <a:pt x="970" y="2906"/>
                </a:lnTo>
                <a:lnTo>
                  <a:pt x="1053" y="2945"/>
                </a:lnTo>
                <a:lnTo>
                  <a:pt x="1141" y="2979"/>
                </a:lnTo>
                <a:lnTo>
                  <a:pt x="1096" y="2915"/>
                </a:lnTo>
                <a:lnTo>
                  <a:pt x="1054" y="2850"/>
                </a:lnTo>
                <a:lnTo>
                  <a:pt x="1017" y="2783"/>
                </a:lnTo>
                <a:lnTo>
                  <a:pt x="983" y="2714"/>
                </a:lnTo>
                <a:lnTo>
                  <a:pt x="954" y="2642"/>
                </a:lnTo>
                <a:lnTo>
                  <a:pt x="910" y="2522"/>
                </a:lnTo>
                <a:lnTo>
                  <a:pt x="870" y="2402"/>
                </a:lnTo>
                <a:lnTo>
                  <a:pt x="830" y="2281"/>
                </a:lnTo>
                <a:lnTo>
                  <a:pt x="339" y="2281"/>
                </a:lnTo>
                <a:close/>
                <a:moveTo>
                  <a:pt x="1027" y="2280"/>
                </a:moveTo>
                <a:lnTo>
                  <a:pt x="1028" y="2292"/>
                </a:lnTo>
                <a:lnTo>
                  <a:pt x="1030" y="2303"/>
                </a:lnTo>
                <a:lnTo>
                  <a:pt x="1053" y="2388"/>
                </a:lnTo>
                <a:lnTo>
                  <a:pt x="1081" y="2473"/>
                </a:lnTo>
                <a:lnTo>
                  <a:pt x="1112" y="2555"/>
                </a:lnTo>
                <a:lnTo>
                  <a:pt x="1148" y="2636"/>
                </a:lnTo>
                <a:lnTo>
                  <a:pt x="1188" y="2715"/>
                </a:lnTo>
                <a:lnTo>
                  <a:pt x="1216" y="2763"/>
                </a:lnTo>
                <a:lnTo>
                  <a:pt x="1245" y="2809"/>
                </a:lnTo>
                <a:lnTo>
                  <a:pt x="1277" y="2853"/>
                </a:lnTo>
                <a:lnTo>
                  <a:pt x="1311" y="2895"/>
                </a:lnTo>
                <a:lnTo>
                  <a:pt x="1349" y="2934"/>
                </a:lnTo>
                <a:lnTo>
                  <a:pt x="1390" y="2971"/>
                </a:lnTo>
                <a:lnTo>
                  <a:pt x="1435" y="3004"/>
                </a:lnTo>
                <a:lnTo>
                  <a:pt x="1470" y="3025"/>
                </a:lnTo>
                <a:lnTo>
                  <a:pt x="1505" y="3042"/>
                </a:lnTo>
                <a:lnTo>
                  <a:pt x="1542" y="3054"/>
                </a:lnTo>
                <a:lnTo>
                  <a:pt x="1579" y="3062"/>
                </a:lnTo>
                <a:lnTo>
                  <a:pt x="1617" y="3065"/>
                </a:lnTo>
                <a:lnTo>
                  <a:pt x="1656" y="3063"/>
                </a:lnTo>
                <a:lnTo>
                  <a:pt x="1697" y="3056"/>
                </a:lnTo>
                <a:lnTo>
                  <a:pt x="1735" y="3045"/>
                </a:lnTo>
                <a:lnTo>
                  <a:pt x="1772" y="3029"/>
                </a:lnTo>
                <a:lnTo>
                  <a:pt x="1806" y="3011"/>
                </a:lnTo>
                <a:lnTo>
                  <a:pt x="1839" y="2988"/>
                </a:lnTo>
                <a:lnTo>
                  <a:pt x="1869" y="2963"/>
                </a:lnTo>
                <a:lnTo>
                  <a:pt x="1898" y="2935"/>
                </a:lnTo>
                <a:lnTo>
                  <a:pt x="1926" y="2906"/>
                </a:lnTo>
                <a:lnTo>
                  <a:pt x="1970" y="2853"/>
                </a:lnTo>
                <a:lnTo>
                  <a:pt x="2010" y="2797"/>
                </a:lnTo>
                <a:lnTo>
                  <a:pt x="2047" y="2740"/>
                </a:lnTo>
                <a:lnTo>
                  <a:pt x="2079" y="2680"/>
                </a:lnTo>
                <a:lnTo>
                  <a:pt x="2109" y="2619"/>
                </a:lnTo>
                <a:lnTo>
                  <a:pt x="2135" y="2556"/>
                </a:lnTo>
                <a:lnTo>
                  <a:pt x="2160" y="2492"/>
                </a:lnTo>
                <a:lnTo>
                  <a:pt x="2182" y="2427"/>
                </a:lnTo>
                <a:lnTo>
                  <a:pt x="2204" y="2355"/>
                </a:lnTo>
                <a:lnTo>
                  <a:pt x="2226" y="2280"/>
                </a:lnTo>
                <a:lnTo>
                  <a:pt x="1027" y="2280"/>
                </a:lnTo>
                <a:close/>
                <a:moveTo>
                  <a:pt x="2411" y="2280"/>
                </a:moveTo>
                <a:lnTo>
                  <a:pt x="2390" y="2362"/>
                </a:lnTo>
                <a:lnTo>
                  <a:pt x="2367" y="2444"/>
                </a:lnTo>
                <a:lnTo>
                  <a:pt x="2340" y="2525"/>
                </a:lnTo>
                <a:lnTo>
                  <a:pt x="2311" y="2605"/>
                </a:lnTo>
                <a:lnTo>
                  <a:pt x="2277" y="2684"/>
                </a:lnTo>
                <a:lnTo>
                  <a:pt x="2241" y="2760"/>
                </a:lnTo>
                <a:lnTo>
                  <a:pt x="2199" y="2836"/>
                </a:lnTo>
                <a:lnTo>
                  <a:pt x="2154" y="2909"/>
                </a:lnTo>
                <a:lnTo>
                  <a:pt x="2102" y="2981"/>
                </a:lnTo>
                <a:lnTo>
                  <a:pt x="2142" y="2970"/>
                </a:lnTo>
                <a:lnTo>
                  <a:pt x="2185" y="2956"/>
                </a:lnTo>
                <a:lnTo>
                  <a:pt x="2229" y="2936"/>
                </a:lnTo>
                <a:lnTo>
                  <a:pt x="2274" y="2914"/>
                </a:lnTo>
                <a:lnTo>
                  <a:pt x="2322" y="2888"/>
                </a:lnTo>
                <a:lnTo>
                  <a:pt x="2369" y="2858"/>
                </a:lnTo>
                <a:lnTo>
                  <a:pt x="2417" y="2827"/>
                </a:lnTo>
                <a:lnTo>
                  <a:pt x="2465" y="2792"/>
                </a:lnTo>
                <a:lnTo>
                  <a:pt x="2512" y="2756"/>
                </a:lnTo>
                <a:lnTo>
                  <a:pt x="2558" y="2717"/>
                </a:lnTo>
                <a:lnTo>
                  <a:pt x="2604" y="2678"/>
                </a:lnTo>
                <a:lnTo>
                  <a:pt x="2648" y="2637"/>
                </a:lnTo>
                <a:lnTo>
                  <a:pt x="2689" y="2595"/>
                </a:lnTo>
                <a:lnTo>
                  <a:pt x="2729" y="2553"/>
                </a:lnTo>
                <a:lnTo>
                  <a:pt x="2765" y="2511"/>
                </a:lnTo>
                <a:lnTo>
                  <a:pt x="2798" y="2470"/>
                </a:lnTo>
                <a:lnTo>
                  <a:pt x="2828" y="2429"/>
                </a:lnTo>
                <a:lnTo>
                  <a:pt x="2854" y="2389"/>
                </a:lnTo>
                <a:lnTo>
                  <a:pt x="2875" y="2351"/>
                </a:lnTo>
                <a:lnTo>
                  <a:pt x="2891" y="2314"/>
                </a:lnTo>
                <a:lnTo>
                  <a:pt x="2903" y="2280"/>
                </a:lnTo>
                <a:lnTo>
                  <a:pt x="2411" y="2280"/>
                </a:lnTo>
                <a:close/>
                <a:moveTo>
                  <a:pt x="1020" y="1149"/>
                </a:moveTo>
                <a:lnTo>
                  <a:pt x="1010" y="1149"/>
                </a:lnTo>
                <a:lnTo>
                  <a:pt x="1001" y="1151"/>
                </a:lnTo>
                <a:lnTo>
                  <a:pt x="994" y="1153"/>
                </a:lnTo>
                <a:lnTo>
                  <a:pt x="987" y="1159"/>
                </a:lnTo>
                <a:lnTo>
                  <a:pt x="983" y="1168"/>
                </a:lnTo>
                <a:lnTo>
                  <a:pt x="981" y="1180"/>
                </a:lnTo>
                <a:lnTo>
                  <a:pt x="973" y="1258"/>
                </a:lnTo>
                <a:lnTo>
                  <a:pt x="964" y="1335"/>
                </a:lnTo>
                <a:lnTo>
                  <a:pt x="957" y="1412"/>
                </a:lnTo>
                <a:lnTo>
                  <a:pt x="950" y="1544"/>
                </a:lnTo>
                <a:lnTo>
                  <a:pt x="949" y="1675"/>
                </a:lnTo>
                <a:lnTo>
                  <a:pt x="954" y="1806"/>
                </a:lnTo>
                <a:lnTo>
                  <a:pt x="964" y="1936"/>
                </a:lnTo>
                <a:lnTo>
                  <a:pt x="981" y="2067"/>
                </a:lnTo>
                <a:lnTo>
                  <a:pt x="984" y="2080"/>
                </a:lnTo>
                <a:lnTo>
                  <a:pt x="989" y="2089"/>
                </a:lnTo>
                <a:lnTo>
                  <a:pt x="997" y="2095"/>
                </a:lnTo>
                <a:lnTo>
                  <a:pt x="1006" y="2098"/>
                </a:lnTo>
                <a:lnTo>
                  <a:pt x="1019" y="2098"/>
                </a:lnTo>
                <a:lnTo>
                  <a:pt x="1625" y="2098"/>
                </a:lnTo>
                <a:lnTo>
                  <a:pt x="2227" y="2098"/>
                </a:lnTo>
                <a:lnTo>
                  <a:pt x="2238" y="2098"/>
                </a:lnTo>
                <a:lnTo>
                  <a:pt x="2248" y="2097"/>
                </a:lnTo>
                <a:lnTo>
                  <a:pt x="2255" y="2093"/>
                </a:lnTo>
                <a:lnTo>
                  <a:pt x="2261" y="2088"/>
                </a:lnTo>
                <a:lnTo>
                  <a:pt x="2265" y="2079"/>
                </a:lnTo>
                <a:lnTo>
                  <a:pt x="2267" y="2066"/>
                </a:lnTo>
                <a:lnTo>
                  <a:pt x="2272" y="2016"/>
                </a:lnTo>
                <a:lnTo>
                  <a:pt x="2278" y="1965"/>
                </a:lnTo>
                <a:lnTo>
                  <a:pt x="2285" y="1916"/>
                </a:lnTo>
                <a:lnTo>
                  <a:pt x="2297" y="1766"/>
                </a:lnTo>
                <a:lnTo>
                  <a:pt x="2300" y="1618"/>
                </a:lnTo>
                <a:lnTo>
                  <a:pt x="2297" y="1470"/>
                </a:lnTo>
                <a:lnTo>
                  <a:pt x="2284" y="1322"/>
                </a:lnTo>
                <a:lnTo>
                  <a:pt x="2266" y="1174"/>
                </a:lnTo>
                <a:lnTo>
                  <a:pt x="2262" y="1161"/>
                </a:lnTo>
                <a:lnTo>
                  <a:pt x="2257" y="1153"/>
                </a:lnTo>
                <a:lnTo>
                  <a:pt x="2249" y="1150"/>
                </a:lnTo>
                <a:lnTo>
                  <a:pt x="2238" y="1149"/>
                </a:lnTo>
                <a:lnTo>
                  <a:pt x="2191" y="1150"/>
                </a:lnTo>
                <a:lnTo>
                  <a:pt x="2145" y="1149"/>
                </a:lnTo>
                <a:lnTo>
                  <a:pt x="1020" y="1149"/>
                </a:lnTo>
                <a:close/>
                <a:moveTo>
                  <a:pt x="284" y="1149"/>
                </a:moveTo>
                <a:lnTo>
                  <a:pt x="272" y="1150"/>
                </a:lnTo>
                <a:lnTo>
                  <a:pt x="264" y="1154"/>
                </a:lnTo>
                <a:lnTo>
                  <a:pt x="258" y="1162"/>
                </a:lnTo>
                <a:lnTo>
                  <a:pt x="254" y="1173"/>
                </a:lnTo>
                <a:lnTo>
                  <a:pt x="238" y="1237"/>
                </a:lnTo>
                <a:lnTo>
                  <a:pt x="223" y="1301"/>
                </a:lnTo>
                <a:lnTo>
                  <a:pt x="208" y="1364"/>
                </a:lnTo>
                <a:lnTo>
                  <a:pt x="197" y="1428"/>
                </a:lnTo>
                <a:lnTo>
                  <a:pt x="186" y="1521"/>
                </a:lnTo>
                <a:lnTo>
                  <a:pt x="182" y="1614"/>
                </a:lnTo>
                <a:lnTo>
                  <a:pt x="184" y="1705"/>
                </a:lnTo>
                <a:lnTo>
                  <a:pt x="192" y="1797"/>
                </a:lnTo>
                <a:lnTo>
                  <a:pt x="206" y="1888"/>
                </a:lnTo>
                <a:lnTo>
                  <a:pt x="226" y="1978"/>
                </a:lnTo>
                <a:lnTo>
                  <a:pt x="252" y="2069"/>
                </a:lnTo>
                <a:lnTo>
                  <a:pt x="256" y="2080"/>
                </a:lnTo>
                <a:lnTo>
                  <a:pt x="262" y="2089"/>
                </a:lnTo>
                <a:lnTo>
                  <a:pt x="269" y="2094"/>
                </a:lnTo>
                <a:lnTo>
                  <a:pt x="278" y="2097"/>
                </a:lnTo>
                <a:lnTo>
                  <a:pt x="290" y="2098"/>
                </a:lnTo>
                <a:lnTo>
                  <a:pt x="530" y="2098"/>
                </a:lnTo>
                <a:lnTo>
                  <a:pt x="769" y="2098"/>
                </a:lnTo>
                <a:lnTo>
                  <a:pt x="784" y="2097"/>
                </a:lnTo>
                <a:lnTo>
                  <a:pt x="802" y="2096"/>
                </a:lnTo>
                <a:lnTo>
                  <a:pt x="782" y="1939"/>
                </a:lnTo>
                <a:lnTo>
                  <a:pt x="771" y="1782"/>
                </a:lnTo>
                <a:lnTo>
                  <a:pt x="767" y="1624"/>
                </a:lnTo>
                <a:lnTo>
                  <a:pt x="771" y="1467"/>
                </a:lnTo>
                <a:lnTo>
                  <a:pt x="782" y="1310"/>
                </a:lnTo>
                <a:lnTo>
                  <a:pt x="802" y="1152"/>
                </a:lnTo>
                <a:lnTo>
                  <a:pt x="789" y="1150"/>
                </a:lnTo>
                <a:lnTo>
                  <a:pt x="779" y="1150"/>
                </a:lnTo>
                <a:lnTo>
                  <a:pt x="284" y="1149"/>
                </a:lnTo>
                <a:close/>
                <a:moveTo>
                  <a:pt x="2957" y="1149"/>
                </a:moveTo>
                <a:lnTo>
                  <a:pt x="2719" y="1150"/>
                </a:lnTo>
                <a:lnTo>
                  <a:pt x="2481" y="1149"/>
                </a:lnTo>
                <a:lnTo>
                  <a:pt x="2455" y="1149"/>
                </a:lnTo>
                <a:lnTo>
                  <a:pt x="2462" y="1269"/>
                </a:lnTo>
                <a:lnTo>
                  <a:pt x="2470" y="1388"/>
                </a:lnTo>
                <a:lnTo>
                  <a:pt x="2476" y="1506"/>
                </a:lnTo>
                <a:lnTo>
                  <a:pt x="2478" y="1623"/>
                </a:lnTo>
                <a:lnTo>
                  <a:pt x="2476" y="1741"/>
                </a:lnTo>
                <a:lnTo>
                  <a:pt x="2470" y="1859"/>
                </a:lnTo>
                <a:lnTo>
                  <a:pt x="2462" y="1977"/>
                </a:lnTo>
                <a:lnTo>
                  <a:pt x="2455" y="2096"/>
                </a:lnTo>
                <a:lnTo>
                  <a:pt x="2455" y="2096"/>
                </a:lnTo>
                <a:lnTo>
                  <a:pt x="2457" y="2097"/>
                </a:lnTo>
                <a:lnTo>
                  <a:pt x="2458" y="2097"/>
                </a:lnTo>
                <a:lnTo>
                  <a:pt x="2461" y="2097"/>
                </a:lnTo>
                <a:lnTo>
                  <a:pt x="2714" y="2098"/>
                </a:lnTo>
                <a:lnTo>
                  <a:pt x="2967" y="2097"/>
                </a:lnTo>
                <a:lnTo>
                  <a:pt x="2976" y="2094"/>
                </a:lnTo>
                <a:lnTo>
                  <a:pt x="2983" y="2089"/>
                </a:lnTo>
                <a:lnTo>
                  <a:pt x="2990" y="2082"/>
                </a:lnTo>
                <a:lnTo>
                  <a:pt x="2994" y="2074"/>
                </a:lnTo>
                <a:lnTo>
                  <a:pt x="3010" y="2010"/>
                </a:lnTo>
                <a:lnTo>
                  <a:pt x="3025" y="1947"/>
                </a:lnTo>
                <a:lnTo>
                  <a:pt x="3039" y="1883"/>
                </a:lnTo>
                <a:lnTo>
                  <a:pt x="3052" y="1819"/>
                </a:lnTo>
                <a:lnTo>
                  <a:pt x="3063" y="1726"/>
                </a:lnTo>
                <a:lnTo>
                  <a:pt x="3067" y="1633"/>
                </a:lnTo>
                <a:lnTo>
                  <a:pt x="3065" y="1541"/>
                </a:lnTo>
                <a:lnTo>
                  <a:pt x="3057" y="1450"/>
                </a:lnTo>
                <a:lnTo>
                  <a:pt x="3043" y="1358"/>
                </a:lnTo>
                <a:lnTo>
                  <a:pt x="3022" y="1268"/>
                </a:lnTo>
                <a:lnTo>
                  <a:pt x="2997" y="1178"/>
                </a:lnTo>
                <a:lnTo>
                  <a:pt x="2991" y="1165"/>
                </a:lnTo>
                <a:lnTo>
                  <a:pt x="2983" y="1155"/>
                </a:lnTo>
                <a:lnTo>
                  <a:pt x="2971" y="1150"/>
                </a:lnTo>
                <a:lnTo>
                  <a:pt x="2957" y="1149"/>
                </a:lnTo>
                <a:close/>
                <a:moveTo>
                  <a:pt x="2108" y="268"/>
                </a:moveTo>
                <a:lnTo>
                  <a:pt x="2158" y="339"/>
                </a:lnTo>
                <a:lnTo>
                  <a:pt x="2202" y="413"/>
                </a:lnTo>
                <a:lnTo>
                  <a:pt x="2243" y="488"/>
                </a:lnTo>
                <a:lnTo>
                  <a:pt x="2279" y="565"/>
                </a:lnTo>
                <a:lnTo>
                  <a:pt x="2312" y="643"/>
                </a:lnTo>
                <a:lnTo>
                  <a:pt x="2340" y="723"/>
                </a:lnTo>
                <a:lnTo>
                  <a:pt x="2367" y="804"/>
                </a:lnTo>
                <a:lnTo>
                  <a:pt x="2390" y="885"/>
                </a:lnTo>
                <a:lnTo>
                  <a:pt x="2411" y="969"/>
                </a:lnTo>
                <a:lnTo>
                  <a:pt x="2910" y="969"/>
                </a:lnTo>
                <a:lnTo>
                  <a:pt x="2863" y="886"/>
                </a:lnTo>
                <a:lnTo>
                  <a:pt x="2812" y="808"/>
                </a:lnTo>
                <a:lnTo>
                  <a:pt x="2758" y="734"/>
                </a:lnTo>
                <a:lnTo>
                  <a:pt x="2701" y="665"/>
                </a:lnTo>
                <a:lnTo>
                  <a:pt x="2639" y="600"/>
                </a:lnTo>
                <a:lnTo>
                  <a:pt x="2575" y="539"/>
                </a:lnTo>
                <a:lnTo>
                  <a:pt x="2506" y="484"/>
                </a:lnTo>
                <a:lnTo>
                  <a:pt x="2434" y="432"/>
                </a:lnTo>
                <a:lnTo>
                  <a:pt x="2358" y="384"/>
                </a:lnTo>
                <a:lnTo>
                  <a:pt x="2278" y="341"/>
                </a:lnTo>
                <a:lnTo>
                  <a:pt x="2195" y="303"/>
                </a:lnTo>
                <a:lnTo>
                  <a:pt x="2108" y="268"/>
                </a:lnTo>
                <a:close/>
                <a:moveTo>
                  <a:pt x="1141" y="268"/>
                </a:moveTo>
                <a:lnTo>
                  <a:pt x="1053" y="303"/>
                </a:lnTo>
                <a:lnTo>
                  <a:pt x="970" y="341"/>
                </a:lnTo>
                <a:lnTo>
                  <a:pt x="890" y="385"/>
                </a:lnTo>
                <a:lnTo>
                  <a:pt x="815" y="432"/>
                </a:lnTo>
                <a:lnTo>
                  <a:pt x="742" y="484"/>
                </a:lnTo>
                <a:lnTo>
                  <a:pt x="674" y="540"/>
                </a:lnTo>
                <a:lnTo>
                  <a:pt x="609" y="600"/>
                </a:lnTo>
                <a:lnTo>
                  <a:pt x="548" y="665"/>
                </a:lnTo>
                <a:lnTo>
                  <a:pt x="490" y="735"/>
                </a:lnTo>
                <a:lnTo>
                  <a:pt x="436" y="808"/>
                </a:lnTo>
                <a:lnTo>
                  <a:pt x="386" y="886"/>
                </a:lnTo>
                <a:lnTo>
                  <a:pt x="338" y="969"/>
                </a:lnTo>
                <a:lnTo>
                  <a:pt x="837" y="969"/>
                </a:lnTo>
                <a:lnTo>
                  <a:pt x="858" y="885"/>
                </a:lnTo>
                <a:lnTo>
                  <a:pt x="882" y="803"/>
                </a:lnTo>
                <a:lnTo>
                  <a:pt x="907" y="722"/>
                </a:lnTo>
                <a:lnTo>
                  <a:pt x="937" y="643"/>
                </a:lnTo>
                <a:lnTo>
                  <a:pt x="969" y="565"/>
                </a:lnTo>
                <a:lnTo>
                  <a:pt x="1006" y="488"/>
                </a:lnTo>
                <a:lnTo>
                  <a:pt x="1046" y="413"/>
                </a:lnTo>
                <a:lnTo>
                  <a:pt x="1091" y="339"/>
                </a:lnTo>
                <a:lnTo>
                  <a:pt x="1141" y="268"/>
                </a:lnTo>
                <a:close/>
                <a:moveTo>
                  <a:pt x="1633" y="182"/>
                </a:moveTo>
                <a:lnTo>
                  <a:pt x="1591" y="184"/>
                </a:lnTo>
                <a:lnTo>
                  <a:pt x="1549" y="191"/>
                </a:lnTo>
                <a:lnTo>
                  <a:pt x="1508" y="204"/>
                </a:lnTo>
                <a:lnTo>
                  <a:pt x="1472" y="221"/>
                </a:lnTo>
                <a:lnTo>
                  <a:pt x="1436" y="241"/>
                </a:lnTo>
                <a:lnTo>
                  <a:pt x="1404" y="264"/>
                </a:lnTo>
                <a:lnTo>
                  <a:pt x="1372" y="290"/>
                </a:lnTo>
                <a:lnTo>
                  <a:pt x="1344" y="318"/>
                </a:lnTo>
                <a:lnTo>
                  <a:pt x="1315" y="349"/>
                </a:lnTo>
                <a:lnTo>
                  <a:pt x="1290" y="380"/>
                </a:lnTo>
                <a:lnTo>
                  <a:pt x="1247" y="437"/>
                </a:lnTo>
                <a:lnTo>
                  <a:pt x="1209" y="497"/>
                </a:lnTo>
                <a:lnTo>
                  <a:pt x="1174" y="558"/>
                </a:lnTo>
                <a:lnTo>
                  <a:pt x="1144" y="620"/>
                </a:lnTo>
                <a:lnTo>
                  <a:pt x="1115" y="683"/>
                </a:lnTo>
                <a:lnTo>
                  <a:pt x="1091" y="748"/>
                </a:lnTo>
                <a:lnTo>
                  <a:pt x="1068" y="815"/>
                </a:lnTo>
                <a:lnTo>
                  <a:pt x="1047" y="882"/>
                </a:lnTo>
                <a:lnTo>
                  <a:pt x="1028" y="950"/>
                </a:lnTo>
                <a:lnTo>
                  <a:pt x="1028" y="960"/>
                </a:lnTo>
                <a:lnTo>
                  <a:pt x="1028" y="969"/>
                </a:lnTo>
                <a:lnTo>
                  <a:pt x="2222" y="969"/>
                </a:lnTo>
                <a:lnTo>
                  <a:pt x="2220" y="957"/>
                </a:lnTo>
                <a:lnTo>
                  <a:pt x="2219" y="949"/>
                </a:lnTo>
                <a:lnTo>
                  <a:pt x="2198" y="873"/>
                </a:lnTo>
                <a:lnTo>
                  <a:pt x="2175" y="798"/>
                </a:lnTo>
                <a:lnTo>
                  <a:pt x="2148" y="725"/>
                </a:lnTo>
                <a:lnTo>
                  <a:pt x="2119" y="652"/>
                </a:lnTo>
                <a:lnTo>
                  <a:pt x="2086" y="582"/>
                </a:lnTo>
                <a:lnTo>
                  <a:pt x="2049" y="513"/>
                </a:lnTo>
                <a:lnTo>
                  <a:pt x="2007" y="445"/>
                </a:lnTo>
                <a:lnTo>
                  <a:pt x="1977" y="403"/>
                </a:lnTo>
                <a:lnTo>
                  <a:pt x="1945" y="363"/>
                </a:lnTo>
                <a:lnTo>
                  <a:pt x="1912" y="325"/>
                </a:lnTo>
                <a:lnTo>
                  <a:pt x="1875" y="291"/>
                </a:lnTo>
                <a:lnTo>
                  <a:pt x="1835" y="258"/>
                </a:lnTo>
                <a:lnTo>
                  <a:pt x="1792" y="230"/>
                </a:lnTo>
                <a:lnTo>
                  <a:pt x="1754" y="210"/>
                </a:lnTo>
                <a:lnTo>
                  <a:pt x="1714" y="195"/>
                </a:lnTo>
                <a:lnTo>
                  <a:pt x="1673" y="185"/>
                </a:lnTo>
                <a:lnTo>
                  <a:pt x="1633" y="182"/>
                </a:lnTo>
                <a:close/>
                <a:moveTo>
                  <a:pt x="1504" y="0"/>
                </a:moveTo>
                <a:lnTo>
                  <a:pt x="1745" y="0"/>
                </a:lnTo>
                <a:lnTo>
                  <a:pt x="1850" y="15"/>
                </a:lnTo>
                <a:lnTo>
                  <a:pt x="1942" y="31"/>
                </a:lnTo>
                <a:lnTo>
                  <a:pt x="2033" y="51"/>
                </a:lnTo>
                <a:lnTo>
                  <a:pt x="2120" y="77"/>
                </a:lnTo>
                <a:lnTo>
                  <a:pt x="2206" y="106"/>
                </a:lnTo>
                <a:lnTo>
                  <a:pt x="2290" y="141"/>
                </a:lnTo>
                <a:lnTo>
                  <a:pt x="2371" y="180"/>
                </a:lnTo>
                <a:lnTo>
                  <a:pt x="2450" y="224"/>
                </a:lnTo>
                <a:lnTo>
                  <a:pt x="2527" y="272"/>
                </a:lnTo>
                <a:lnTo>
                  <a:pt x="2602" y="327"/>
                </a:lnTo>
                <a:lnTo>
                  <a:pt x="2674" y="385"/>
                </a:lnTo>
                <a:lnTo>
                  <a:pt x="2748" y="452"/>
                </a:lnTo>
                <a:lnTo>
                  <a:pt x="2817" y="522"/>
                </a:lnTo>
                <a:lnTo>
                  <a:pt x="2881" y="595"/>
                </a:lnTo>
                <a:lnTo>
                  <a:pt x="2940" y="670"/>
                </a:lnTo>
                <a:lnTo>
                  <a:pt x="2994" y="748"/>
                </a:lnTo>
                <a:lnTo>
                  <a:pt x="3043" y="830"/>
                </a:lnTo>
                <a:lnTo>
                  <a:pt x="3086" y="914"/>
                </a:lnTo>
                <a:lnTo>
                  <a:pt x="3125" y="1000"/>
                </a:lnTo>
                <a:lnTo>
                  <a:pt x="3158" y="1090"/>
                </a:lnTo>
                <a:lnTo>
                  <a:pt x="3188" y="1183"/>
                </a:lnTo>
                <a:lnTo>
                  <a:pt x="3211" y="1278"/>
                </a:lnTo>
                <a:lnTo>
                  <a:pt x="3228" y="1376"/>
                </a:lnTo>
                <a:lnTo>
                  <a:pt x="3248" y="1503"/>
                </a:lnTo>
                <a:lnTo>
                  <a:pt x="3248" y="1744"/>
                </a:lnTo>
                <a:lnTo>
                  <a:pt x="3237" y="1819"/>
                </a:lnTo>
                <a:lnTo>
                  <a:pt x="3226" y="1894"/>
                </a:lnTo>
                <a:lnTo>
                  <a:pt x="3209" y="1980"/>
                </a:lnTo>
                <a:lnTo>
                  <a:pt x="3188" y="2065"/>
                </a:lnTo>
                <a:lnTo>
                  <a:pt x="3163" y="2147"/>
                </a:lnTo>
                <a:lnTo>
                  <a:pt x="3134" y="2228"/>
                </a:lnTo>
                <a:lnTo>
                  <a:pt x="3100" y="2306"/>
                </a:lnTo>
                <a:lnTo>
                  <a:pt x="3063" y="2382"/>
                </a:lnTo>
                <a:lnTo>
                  <a:pt x="3021" y="2457"/>
                </a:lnTo>
                <a:lnTo>
                  <a:pt x="2975" y="2529"/>
                </a:lnTo>
                <a:lnTo>
                  <a:pt x="2925" y="2599"/>
                </a:lnTo>
                <a:lnTo>
                  <a:pt x="2870" y="2667"/>
                </a:lnTo>
                <a:lnTo>
                  <a:pt x="2810" y="2731"/>
                </a:lnTo>
                <a:lnTo>
                  <a:pt x="2737" y="2804"/>
                </a:lnTo>
                <a:lnTo>
                  <a:pt x="2662" y="2870"/>
                </a:lnTo>
                <a:lnTo>
                  <a:pt x="2585" y="2932"/>
                </a:lnTo>
                <a:lnTo>
                  <a:pt x="2506" y="2988"/>
                </a:lnTo>
                <a:lnTo>
                  <a:pt x="2425" y="3039"/>
                </a:lnTo>
                <a:lnTo>
                  <a:pt x="2342" y="3084"/>
                </a:lnTo>
                <a:lnTo>
                  <a:pt x="2258" y="3123"/>
                </a:lnTo>
                <a:lnTo>
                  <a:pt x="2172" y="3158"/>
                </a:lnTo>
                <a:lnTo>
                  <a:pt x="2085" y="3186"/>
                </a:lnTo>
                <a:lnTo>
                  <a:pt x="1994" y="3209"/>
                </a:lnTo>
                <a:lnTo>
                  <a:pt x="1903" y="3227"/>
                </a:lnTo>
                <a:lnTo>
                  <a:pt x="1809" y="3239"/>
                </a:lnTo>
                <a:lnTo>
                  <a:pt x="1715" y="3246"/>
                </a:lnTo>
                <a:lnTo>
                  <a:pt x="1619" y="3247"/>
                </a:lnTo>
                <a:lnTo>
                  <a:pt x="1520" y="3243"/>
                </a:lnTo>
                <a:lnTo>
                  <a:pt x="1420" y="3233"/>
                </a:lnTo>
                <a:lnTo>
                  <a:pt x="1318" y="3218"/>
                </a:lnTo>
                <a:lnTo>
                  <a:pt x="1228" y="3199"/>
                </a:lnTo>
                <a:lnTo>
                  <a:pt x="1141" y="3176"/>
                </a:lnTo>
                <a:lnTo>
                  <a:pt x="1055" y="3149"/>
                </a:lnTo>
                <a:lnTo>
                  <a:pt x="972" y="3116"/>
                </a:lnTo>
                <a:lnTo>
                  <a:pt x="892" y="3079"/>
                </a:lnTo>
                <a:lnTo>
                  <a:pt x="815" y="3037"/>
                </a:lnTo>
                <a:lnTo>
                  <a:pt x="740" y="2990"/>
                </a:lnTo>
                <a:lnTo>
                  <a:pt x="667" y="2939"/>
                </a:lnTo>
                <a:lnTo>
                  <a:pt x="597" y="2885"/>
                </a:lnTo>
                <a:lnTo>
                  <a:pt x="530" y="2825"/>
                </a:lnTo>
                <a:lnTo>
                  <a:pt x="465" y="2761"/>
                </a:lnTo>
                <a:lnTo>
                  <a:pt x="403" y="2693"/>
                </a:lnTo>
                <a:lnTo>
                  <a:pt x="337" y="2613"/>
                </a:lnTo>
                <a:lnTo>
                  <a:pt x="277" y="2531"/>
                </a:lnTo>
                <a:lnTo>
                  <a:pt x="223" y="2446"/>
                </a:lnTo>
                <a:lnTo>
                  <a:pt x="176" y="2361"/>
                </a:lnTo>
                <a:lnTo>
                  <a:pt x="133" y="2274"/>
                </a:lnTo>
                <a:lnTo>
                  <a:pt x="96" y="2184"/>
                </a:lnTo>
                <a:lnTo>
                  <a:pt x="66" y="2094"/>
                </a:lnTo>
                <a:lnTo>
                  <a:pt x="41" y="2003"/>
                </a:lnTo>
                <a:lnTo>
                  <a:pt x="22" y="1908"/>
                </a:lnTo>
                <a:lnTo>
                  <a:pt x="9" y="1814"/>
                </a:lnTo>
                <a:lnTo>
                  <a:pt x="2" y="1718"/>
                </a:lnTo>
                <a:lnTo>
                  <a:pt x="0" y="1619"/>
                </a:lnTo>
                <a:lnTo>
                  <a:pt x="4" y="1520"/>
                </a:lnTo>
                <a:lnTo>
                  <a:pt x="14" y="1418"/>
                </a:lnTo>
                <a:lnTo>
                  <a:pt x="30" y="1316"/>
                </a:lnTo>
                <a:lnTo>
                  <a:pt x="51" y="1221"/>
                </a:lnTo>
                <a:lnTo>
                  <a:pt x="75" y="1130"/>
                </a:lnTo>
                <a:lnTo>
                  <a:pt x="106" y="1041"/>
                </a:lnTo>
                <a:lnTo>
                  <a:pt x="141" y="955"/>
                </a:lnTo>
                <a:lnTo>
                  <a:pt x="181" y="872"/>
                </a:lnTo>
                <a:lnTo>
                  <a:pt x="226" y="791"/>
                </a:lnTo>
                <a:lnTo>
                  <a:pt x="276" y="714"/>
                </a:lnTo>
                <a:lnTo>
                  <a:pt x="331" y="639"/>
                </a:lnTo>
                <a:lnTo>
                  <a:pt x="390" y="567"/>
                </a:lnTo>
                <a:lnTo>
                  <a:pt x="454" y="498"/>
                </a:lnTo>
                <a:lnTo>
                  <a:pt x="522" y="432"/>
                </a:lnTo>
                <a:lnTo>
                  <a:pt x="595" y="368"/>
                </a:lnTo>
                <a:lnTo>
                  <a:pt x="672" y="308"/>
                </a:lnTo>
                <a:lnTo>
                  <a:pt x="751" y="253"/>
                </a:lnTo>
                <a:lnTo>
                  <a:pt x="832" y="204"/>
                </a:lnTo>
                <a:lnTo>
                  <a:pt x="916" y="161"/>
                </a:lnTo>
                <a:lnTo>
                  <a:pt x="1003" y="121"/>
                </a:lnTo>
                <a:lnTo>
                  <a:pt x="1092" y="88"/>
                </a:lnTo>
                <a:lnTo>
                  <a:pt x="1183" y="60"/>
                </a:lnTo>
                <a:lnTo>
                  <a:pt x="1277" y="37"/>
                </a:lnTo>
                <a:lnTo>
                  <a:pt x="1373" y="20"/>
                </a:lnTo>
                <a:lnTo>
                  <a:pt x="150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18" name="Group 282">
            <a:extLst>
              <a:ext uri="{FF2B5EF4-FFF2-40B4-BE49-F238E27FC236}">
                <a16:creationId xmlns:a16="http://schemas.microsoft.com/office/drawing/2014/main" id="{88087F99-13A6-B9B8-3086-B03C31FE0F1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97687" y="4198092"/>
            <a:ext cx="361950" cy="309563"/>
            <a:chOff x="4006" y="2347"/>
            <a:chExt cx="228" cy="195"/>
          </a:xfrm>
          <a:solidFill>
            <a:schemeClr val="accent2"/>
          </a:solidFill>
        </p:grpSpPr>
        <p:sp>
          <p:nvSpPr>
            <p:cNvPr id="419" name="Freeform 284">
              <a:extLst>
                <a:ext uri="{FF2B5EF4-FFF2-40B4-BE49-F238E27FC236}">
                  <a16:creationId xmlns:a16="http://schemas.microsoft.com/office/drawing/2014/main" id="{B7063ED5-5093-AA6F-E2C6-63E2C64C6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347"/>
              <a:ext cx="47" cy="51"/>
            </a:xfrm>
            <a:custGeom>
              <a:avLst/>
              <a:gdLst>
                <a:gd name="T0" fmla="*/ 583 w 699"/>
                <a:gd name="T1" fmla="*/ 0 h 765"/>
                <a:gd name="T2" fmla="*/ 604 w 699"/>
                <a:gd name="T3" fmla="*/ 0 h 765"/>
                <a:gd name="T4" fmla="*/ 625 w 699"/>
                <a:gd name="T5" fmla="*/ 4 h 765"/>
                <a:gd name="T6" fmla="*/ 644 w 699"/>
                <a:gd name="T7" fmla="*/ 11 h 765"/>
                <a:gd name="T8" fmla="*/ 661 w 699"/>
                <a:gd name="T9" fmla="*/ 22 h 765"/>
                <a:gd name="T10" fmla="*/ 674 w 699"/>
                <a:gd name="T11" fmla="*/ 35 h 765"/>
                <a:gd name="T12" fmla="*/ 686 w 699"/>
                <a:gd name="T13" fmla="*/ 52 h 765"/>
                <a:gd name="T14" fmla="*/ 696 w 699"/>
                <a:gd name="T15" fmla="*/ 75 h 765"/>
                <a:gd name="T16" fmla="*/ 699 w 699"/>
                <a:gd name="T17" fmla="*/ 100 h 765"/>
                <a:gd name="T18" fmla="*/ 697 w 699"/>
                <a:gd name="T19" fmla="*/ 125 h 765"/>
                <a:gd name="T20" fmla="*/ 687 w 699"/>
                <a:gd name="T21" fmla="*/ 150 h 765"/>
                <a:gd name="T22" fmla="*/ 668 w 699"/>
                <a:gd name="T23" fmla="*/ 186 h 765"/>
                <a:gd name="T24" fmla="*/ 648 w 699"/>
                <a:gd name="T25" fmla="*/ 220 h 765"/>
                <a:gd name="T26" fmla="*/ 368 w 699"/>
                <a:gd name="T27" fmla="*/ 695 h 765"/>
                <a:gd name="T28" fmla="*/ 351 w 699"/>
                <a:gd name="T29" fmla="*/ 719 h 765"/>
                <a:gd name="T30" fmla="*/ 332 w 699"/>
                <a:gd name="T31" fmla="*/ 739 h 765"/>
                <a:gd name="T32" fmla="*/ 312 w 699"/>
                <a:gd name="T33" fmla="*/ 754 h 765"/>
                <a:gd name="T34" fmla="*/ 289 w 699"/>
                <a:gd name="T35" fmla="*/ 762 h 765"/>
                <a:gd name="T36" fmla="*/ 266 w 699"/>
                <a:gd name="T37" fmla="*/ 765 h 765"/>
                <a:gd name="T38" fmla="*/ 266 w 699"/>
                <a:gd name="T39" fmla="*/ 765 h 765"/>
                <a:gd name="T40" fmla="*/ 243 w 699"/>
                <a:gd name="T41" fmla="*/ 762 h 765"/>
                <a:gd name="T42" fmla="*/ 221 w 699"/>
                <a:gd name="T43" fmla="*/ 754 h 765"/>
                <a:gd name="T44" fmla="*/ 200 w 699"/>
                <a:gd name="T45" fmla="*/ 739 h 765"/>
                <a:gd name="T46" fmla="*/ 181 w 699"/>
                <a:gd name="T47" fmla="*/ 720 h 765"/>
                <a:gd name="T48" fmla="*/ 164 w 699"/>
                <a:gd name="T49" fmla="*/ 695 h 765"/>
                <a:gd name="T50" fmla="*/ 0 w 699"/>
                <a:gd name="T51" fmla="*/ 421 h 765"/>
                <a:gd name="T52" fmla="*/ 0 w 699"/>
                <a:gd name="T53" fmla="*/ 359 h 765"/>
                <a:gd name="T54" fmla="*/ 4 w 699"/>
                <a:gd name="T55" fmla="*/ 352 h 765"/>
                <a:gd name="T56" fmla="*/ 21 w 699"/>
                <a:gd name="T57" fmla="*/ 328 h 765"/>
                <a:gd name="T58" fmla="*/ 40 w 699"/>
                <a:gd name="T59" fmla="*/ 309 h 765"/>
                <a:gd name="T60" fmla="*/ 61 w 699"/>
                <a:gd name="T61" fmla="*/ 294 h 765"/>
                <a:gd name="T62" fmla="*/ 83 w 699"/>
                <a:gd name="T63" fmla="*/ 286 h 765"/>
                <a:gd name="T64" fmla="*/ 105 w 699"/>
                <a:gd name="T65" fmla="*/ 283 h 765"/>
                <a:gd name="T66" fmla="*/ 105 w 699"/>
                <a:gd name="T67" fmla="*/ 283 h 765"/>
                <a:gd name="T68" fmla="*/ 129 w 699"/>
                <a:gd name="T69" fmla="*/ 286 h 765"/>
                <a:gd name="T70" fmla="*/ 151 w 699"/>
                <a:gd name="T71" fmla="*/ 294 h 765"/>
                <a:gd name="T72" fmla="*/ 171 w 699"/>
                <a:gd name="T73" fmla="*/ 309 h 765"/>
                <a:gd name="T74" fmla="*/ 190 w 699"/>
                <a:gd name="T75" fmla="*/ 330 h 765"/>
                <a:gd name="T76" fmla="*/ 208 w 699"/>
                <a:gd name="T77" fmla="*/ 355 h 765"/>
                <a:gd name="T78" fmla="*/ 266 w 699"/>
                <a:gd name="T79" fmla="*/ 452 h 765"/>
                <a:gd name="T80" fmla="*/ 314 w 699"/>
                <a:gd name="T81" fmla="*/ 372 h 765"/>
                <a:gd name="T82" fmla="*/ 495 w 699"/>
                <a:gd name="T83" fmla="*/ 64 h 765"/>
                <a:gd name="T84" fmla="*/ 508 w 699"/>
                <a:gd name="T85" fmla="*/ 42 h 765"/>
                <a:gd name="T86" fmla="*/ 524 w 699"/>
                <a:gd name="T87" fmla="*/ 25 h 765"/>
                <a:gd name="T88" fmla="*/ 542 w 699"/>
                <a:gd name="T89" fmla="*/ 12 h 765"/>
                <a:gd name="T90" fmla="*/ 562 w 699"/>
                <a:gd name="T91" fmla="*/ 4 h 765"/>
                <a:gd name="T92" fmla="*/ 583 w 699"/>
                <a:gd name="T9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9" h="765">
                  <a:moveTo>
                    <a:pt x="583" y="0"/>
                  </a:moveTo>
                  <a:lnTo>
                    <a:pt x="604" y="0"/>
                  </a:lnTo>
                  <a:lnTo>
                    <a:pt x="625" y="4"/>
                  </a:lnTo>
                  <a:lnTo>
                    <a:pt x="644" y="11"/>
                  </a:lnTo>
                  <a:lnTo>
                    <a:pt x="661" y="22"/>
                  </a:lnTo>
                  <a:lnTo>
                    <a:pt x="674" y="35"/>
                  </a:lnTo>
                  <a:lnTo>
                    <a:pt x="686" y="52"/>
                  </a:lnTo>
                  <a:lnTo>
                    <a:pt x="696" y="75"/>
                  </a:lnTo>
                  <a:lnTo>
                    <a:pt x="699" y="100"/>
                  </a:lnTo>
                  <a:lnTo>
                    <a:pt x="697" y="125"/>
                  </a:lnTo>
                  <a:lnTo>
                    <a:pt x="687" y="150"/>
                  </a:lnTo>
                  <a:lnTo>
                    <a:pt x="668" y="186"/>
                  </a:lnTo>
                  <a:lnTo>
                    <a:pt x="648" y="220"/>
                  </a:lnTo>
                  <a:lnTo>
                    <a:pt x="368" y="695"/>
                  </a:lnTo>
                  <a:lnTo>
                    <a:pt x="351" y="719"/>
                  </a:lnTo>
                  <a:lnTo>
                    <a:pt x="332" y="739"/>
                  </a:lnTo>
                  <a:lnTo>
                    <a:pt x="312" y="754"/>
                  </a:lnTo>
                  <a:lnTo>
                    <a:pt x="289" y="762"/>
                  </a:lnTo>
                  <a:lnTo>
                    <a:pt x="266" y="765"/>
                  </a:lnTo>
                  <a:lnTo>
                    <a:pt x="266" y="765"/>
                  </a:lnTo>
                  <a:lnTo>
                    <a:pt x="243" y="762"/>
                  </a:lnTo>
                  <a:lnTo>
                    <a:pt x="221" y="754"/>
                  </a:lnTo>
                  <a:lnTo>
                    <a:pt x="200" y="739"/>
                  </a:lnTo>
                  <a:lnTo>
                    <a:pt x="181" y="720"/>
                  </a:lnTo>
                  <a:lnTo>
                    <a:pt x="164" y="695"/>
                  </a:lnTo>
                  <a:lnTo>
                    <a:pt x="0" y="421"/>
                  </a:lnTo>
                  <a:lnTo>
                    <a:pt x="0" y="359"/>
                  </a:lnTo>
                  <a:lnTo>
                    <a:pt x="4" y="352"/>
                  </a:lnTo>
                  <a:lnTo>
                    <a:pt x="21" y="328"/>
                  </a:lnTo>
                  <a:lnTo>
                    <a:pt x="40" y="309"/>
                  </a:lnTo>
                  <a:lnTo>
                    <a:pt x="61" y="294"/>
                  </a:lnTo>
                  <a:lnTo>
                    <a:pt x="83" y="286"/>
                  </a:lnTo>
                  <a:lnTo>
                    <a:pt x="105" y="283"/>
                  </a:lnTo>
                  <a:lnTo>
                    <a:pt x="105" y="283"/>
                  </a:lnTo>
                  <a:lnTo>
                    <a:pt x="129" y="286"/>
                  </a:lnTo>
                  <a:lnTo>
                    <a:pt x="151" y="294"/>
                  </a:lnTo>
                  <a:lnTo>
                    <a:pt x="171" y="309"/>
                  </a:lnTo>
                  <a:lnTo>
                    <a:pt x="190" y="330"/>
                  </a:lnTo>
                  <a:lnTo>
                    <a:pt x="208" y="355"/>
                  </a:lnTo>
                  <a:lnTo>
                    <a:pt x="266" y="452"/>
                  </a:lnTo>
                  <a:lnTo>
                    <a:pt x="314" y="372"/>
                  </a:lnTo>
                  <a:lnTo>
                    <a:pt x="495" y="64"/>
                  </a:lnTo>
                  <a:lnTo>
                    <a:pt x="508" y="42"/>
                  </a:lnTo>
                  <a:lnTo>
                    <a:pt x="524" y="25"/>
                  </a:lnTo>
                  <a:lnTo>
                    <a:pt x="542" y="12"/>
                  </a:lnTo>
                  <a:lnTo>
                    <a:pt x="562" y="4"/>
                  </a:lnTo>
                  <a:lnTo>
                    <a:pt x="5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0" name="Freeform 285">
              <a:extLst>
                <a:ext uri="{FF2B5EF4-FFF2-40B4-BE49-F238E27FC236}">
                  <a16:creationId xmlns:a16="http://schemas.microsoft.com/office/drawing/2014/main" id="{2F638060-AD2F-516B-BB3C-225D734D4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491"/>
              <a:ext cx="47" cy="51"/>
            </a:xfrm>
            <a:custGeom>
              <a:avLst/>
              <a:gdLst>
                <a:gd name="T0" fmla="*/ 596 w 699"/>
                <a:gd name="T1" fmla="*/ 0 h 765"/>
                <a:gd name="T2" fmla="*/ 617 w 699"/>
                <a:gd name="T3" fmla="*/ 2 h 765"/>
                <a:gd name="T4" fmla="*/ 637 w 699"/>
                <a:gd name="T5" fmla="*/ 8 h 765"/>
                <a:gd name="T6" fmla="*/ 655 w 699"/>
                <a:gd name="T7" fmla="*/ 18 h 765"/>
                <a:gd name="T8" fmla="*/ 672 w 699"/>
                <a:gd name="T9" fmla="*/ 33 h 765"/>
                <a:gd name="T10" fmla="*/ 686 w 699"/>
                <a:gd name="T11" fmla="*/ 52 h 765"/>
                <a:gd name="T12" fmla="*/ 695 w 699"/>
                <a:gd name="T13" fmla="*/ 73 h 765"/>
                <a:gd name="T14" fmla="*/ 699 w 699"/>
                <a:gd name="T15" fmla="*/ 95 h 765"/>
                <a:gd name="T16" fmla="*/ 698 w 699"/>
                <a:gd name="T17" fmla="*/ 119 h 765"/>
                <a:gd name="T18" fmla="*/ 692 w 699"/>
                <a:gd name="T19" fmla="*/ 141 h 765"/>
                <a:gd name="T20" fmla="*/ 686 w 699"/>
                <a:gd name="T21" fmla="*/ 154 h 765"/>
                <a:gd name="T22" fmla="*/ 680 w 699"/>
                <a:gd name="T23" fmla="*/ 166 h 765"/>
                <a:gd name="T24" fmla="*/ 367 w 699"/>
                <a:gd name="T25" fmla="*/ 696 h 765"/>
                <a:gd name="T26" fmla="*/ 350 w 699"/>
                <a:gd name="T27" fmla="*/ 721 h 765"/>
                <a:gd name="T28" fmla="*/ 332 w 699"/>
                <a:gd name="T29" fmla="*/ 740 h 765"/>
                <a:gd name="T30" fmla="*/ 311 w 699"/>
                <a:gd name="T31" fmla="*/ 754 h 765"/>
                <a:gd name="T32" fmla="*/ 289 w 699"/>
                <a:gd name="T33" fmla="*/ 763 h 765"/>
                <a:gd name="T34" fmla="*/ 266 w 699"/>
                <a:gd name="T35" fmla="*/ 765 h 765"/>
                <a:gd name="T36" fmla="*/ 243 w 699"/>
                <a:gd name="T37" fmla="*/ 763 h 765"/>
                <a:gd name="T38" fmla="*/ 221 w 699"/>
                <a:gd name="T39" fmla="*/ 754 h 765"/>
                <a:gd name="T40" fmla="*/ 200 w 699"/>
                <a:gd name="T41" fmla="*/ 740 h 765"/>
                <a:gd name="T42" fmla="*/ 181 w 699"/>
                <a:gd name="T43" fmla="*/ 720 h 765"/>
                <a:gd name="T44" fmla="*/ 165 w 699"/>
                <a:gd name="T45" fmla="*/ 696 h 765"/>
                <a:gd name="T46" fmla="*/ 0 w 699"/>
                <a:gd name="T47" fmla="*/ 417 h 765"/>
                <a:gd name="T48" fmla="*/ 0 w 699"/>
                <a:gd name="T49" fmla="*/ 349 h 765"/>
                <a:gd name="T50" fmla="*/ 12 w 699"/>
                <a:gd name="T51" fmla="*/ 341 h 765"/>
                <a:gd name="T52" fmla="*/ 29 w 699"/>
                <a:gd name="T53" fmla="*/ 325 h 765"/>
                <a:gd name="T54" fmla="*/ 45 w 699"/>
                <a:gd name="T55" fmla="*/ 312 h 765"/>
                <a:gd name="T56" fmla="*/ 63 w 699"/>
                <a:gd name="T57" fmla="*/ 298 h 765"/>
                <a:gd name="T58" fmla="*/ 83 w 699"/>
                <a:gd name="T59" fmla="*/ 288 h 765"/>
                <a:gd name="T60" fmla="*/ 104 w 699"/>
                <a:gd name="T61" fmla="*/ 283 h 765"/>
                <a:gd name="T62" fmla="*/ 126 w 699"/>
                <a:gd name="T63" fmla="*/ 284 h 765"/>
                <a:gd name="T64" fmla="*/ 146 w 699"/>
                <a:gd name="T65" fmla="*/ 290 h 765"/>
                <a:gd name="T66" fmla="*/ 166 w 699"/>
                <a:gd name="T67" fmla="*/ 302 h 765"/>
                <a:gd name="T68" fmla="*/ 185 w 699"/>
                <a:gd name="T69" fmla="*/ 319 h 765"/>
                <a:gd name="T70" fmla="*/ 201 w 699"/>
                <a:gd name="T71" fmla="*/ 342 h 765"/>
                <a:gd name="T72" fmla="*/ 233 w 699"/>
                <a:gd name="T73" fmla="*/ 395 h 765"/>
                <a:gd name="T74" fmla="*/ 265 w 699"/>
                <a:gd name="T75" fmla="*/ 450 h 765"/>
                <a:gd name="T76" fmla="*/ 266 w 699"/>
                <a:gd name="T77" fmla="*/ 452 h 765"/>
                <a:gd name="T78" fmla="*/ 321 w 699"/>
                <a:gd name="T79" fmla="*/ 357 h 765"/>
                <a:gd name="T80" fmla="*/ 408 w 699"/>
                <a:gd name="T81" fmla="*/ 209 h 765"/>
                <a:gd name="T82" fmla="*/ 497 w 699"/>
                <a:gd name="T83" fmla="*/ 62 h 765"/>
                <a:gd name="T84" fmla="*/ 507 w 699"/>
                <a:gd name="T85" fmla="*/ 48 h 765"/>
                <a:gd name="T86" fmla="*/ 520 w 699"/>
                <a:gd name="T87" fmla="*/ 33 h 765"/>
                <a:gd name="T88" fmla="*/ 536 w 699"/>
                <a:gd name="T89" fmla="*/ 20 h 765"/>
                <a:gd name="T90" fmla="*/ 554 w 699"/>
                <a:gd name="T91" fmla="*/ 10 h 765"/>
                <a:gd name="T92" fmla="*/ 573 w 699"/>
                <a:gd name="T93" fmla="*/ 3 h 765"/>
                <a:gd name="T94" fmla="*/ 596 w 699"/>
                <a:gd name="T95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99" h="765">
                  <a:moveTo>
                    <a:pt x="596" y="0"/>
                  </a:moveTo>
                  <a:lnTo>
                    <a:pt x="617" y="2"/>
                  </a:lnTo>
                  <a:lnTo>
                    <a:pt x="637" y="8"/>
                  </a:lnTo>
                  <a:lnTo>
                    <a:pt x="655" y="18"/>
                  </a:lnTo>
                  <a:lnTo>
                    <a:pt x="672" y="33"/>
                  </a:lnTo>
                  <a:lnTo>
                    <a:pt x="686" y="52"/>
                  </a:lnTo>
                  <a:lnTo>
                    <a:pt x="695" y="73"/>
                  </a:lnTo>
                  <a:lnTo>
                    <a:pt x="699" y="95"/>
                  </a:lnTo>
                  <a:lnTo>
                    <a:pt x="698" y="119"/>
                  </a:lnTo>
                  <a:lnTo>
                    <a:pt x="692" y="141"/>
                  </a:lnTo>
                  <a:lnTo>
                    <a:pt x="686" y="154"/>
                  </a:lnTo>
                  <a:lnTo>
                    <a:pt x="680" y="166"/>
                  </a:lnTo>
                  <a:lnTo>
                    <a:pt x="367" y="696"/>
                  </a:lnTo>
                  <a:lnTo>
                    <a:pt x="350" y="721"/>
                  </a:lnTo>
                  <a:lnTo>
                    <a:pt x="332" y="740"/>
                  </a:lnTo>
                  <a:lnTo>
                    <a:pt x="311" y="754"/>
                  </a:lnTo>
                  <a:lnTo>
                    <a:pt x="289" y="763"/>
                  </a:lnTo>
                  <a:lnTo>
                    <a:pt x="266" y="765"/>
                  </a:lnTo>
                  <a:lnTo>
                    <a:pt x="243" y="763"/>
                  </a:lnTo>
                  <a:lnTo>
                    <a:pt x="221" y="754"/>
                  </a:lnTo>
                  <a:lnTo>
                    <a:pt x="200" y="740"/>
                  </a:lnTo>
                  <a:lnTo>
                    <a:pt x="181" y="720"/>
                  </a:lnTo>
                  <a:lnTo>
                    <a:pt x="165" y="696"/>
                  </a:lnTo>
                  <a:lnTo>
                    <a:pt x="0" y="417"/>
                  </a:lnTo>
                  <a:lnTo>
                    <a:pt x="0" y="349"/>
                  </a:lnTo>
                  <a:lnTo>
                    <a:pt x="12" y="341"/>
                  </a:lnTo>
                  <a:lnTo>
                    <a:pt x="29" y="325"/>
                  </a:lnTo>
                  <a:lnTo>
                    <a:pt x="45" y="312"/>
                  </a:lnTo>
                  <a:lnTo>
                    <a:pt x="63" y="298"/>
                  </a:lnTo>
                  <a:lnTo>
                    <a:pt x="83" y="288"/>
                  </a:lnTo>
                  <a:lnTo>
                    <a:pt x="104" y="283"/>
                  </a:lnTo>
                  <a:lnTo>
                    <a:pt x="126" y="284"/>
                  </a:lnTo>
                  <a:lnTo>
                    <a:pt x="146" y="290"/>
                  </a:lnTo>
                  <a:lnTo>
                    <a:pt x="166" y="302"/>
                  </a:lnTo>
                  <a:lnTo>
                    <a:pt x="185" y="319"/>
                  </a:lnTo>
                  <a:lnTo>
                    <a:pt x="201" y="342"/>
                  </a:lnTo>
                  <a:lnTo>
                    <a:pt x="233" y="395"/>
                  </a:lnTo>
                  <a:lnTo>
                    <a:pt x="265" y="450"/>
                  </a:lnTo>
                  <a:lnTo>
                    <a:pt x="266" y="452"/>
                  </a:lnTo>
                  <a:lnTo>
                    <a:pt x="321" y="357"/>
                  </a:lnTo>
                  <a:lnTo>
                    <a:pt x="408" y="209"/>
                  </a:lnTo>
                  <a:lnTo>
                    <a:pt x="497" y="62"/>
                  </a:lnTo>
                  <a:lnTo>
                    <a:pt x="507" y="48"/>
                  </a:lnTo>
                  <a:lnTo>
                    <a:pt x="520" y="33"/>
                  </a:lnTo>
                  <a:lnTo>
                    <a:pt x="536" y="20"/>
                  </a:lnTo>
                  <a:lnTo>
                    <a:pt x="554" y="10"/>
                  </a:lnTo>
                  <a:lnTo>
                    <a:pt x="573" y="3"/>
                  </a:lnTo>
                  <a:lnTo>
                    <a:pt x="5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1" name="Freeform 286">
              <a:extLst>
                <a:ext uri="{FF2B5EF4-FFF2-40B4-BE49-F238E27FC236}">
                  <a16:creationId xmlns:a16="http://schemas.microsoft.com/office/drawing/2014/main" id="{60093738-9D8D-AB05-460E-EF6DF5C09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419"/>
              <a:ext cx="47" cy="51"/>
            </a:xfrm>
            <a:custGeom>
              <a:avLst/>
              <a:gdLst>
                <a:gd name="T0" fmla="*/ 583 w 699"/>
                <a:gd name="T1" fmla="*/ 0 h 766"/>
                <a:gd name="T2" fmla="*/ 604 w 699"/>
                <a:gd name="T3" fmla="*/ 0 h 766"/>
                <a:gd name="T4" fmla="*/ 626 w 699"/>
                <a:gd name="T5" fmla="*/ 5 h 766"/>
                <a:gd name="T6" fmla="*/ 647 w 699"/>
                <a:gd name="T7" fmla="*/ 14 h 766"/>
                <a:gd name="T8" fmla="*/ 666 w 699"/>
                <a:gd name="T9" fmla="*/ 28 h 766"/>
                <a:gd name="T10" fmla="*/ 680 w 699"/>
                <a:gd name="T11" fmla="*/ 44 h 766"/>
                <a:gd name="T12" fmla="*/ 690 w 699"/>
                <a:gd name="T13" fmla="*/ 62 h 766"/>
                <a:gd name="T14" fmla="*/ 697 w 699"/>
                <a:gd name="T15" fmla="*/ 82 h 766"/>
                <a:gd name="T16" fmla="*/ 699 w 699"/>
                <a:gd name="T17" fmla="*/ 103 h 766"/>
                <a:gd name="T18" fmla="*/ 697 w 699"/>
                <a:gd name="T19" fmla="*/ 125 h 766"/>
                <a:gd name="T20" fmla="*/ 689 w 699"/>
                <a:gd name="T21" fmla="*/ 147 h 766"/>
                <a:gd name="T22" fmla="*/ 682 w 699"/>
                <a:gd name="T23" fmla="*/ 163 h 766"/>
                <a:gd name="T24" fmla="*/ 673 w 699"/>
                <a:gd name="T25" fmla="*/ 177 h 766"/>
                <a:gd name="T26" fmla="*/ 369 w 699"/>
                <a:gd name="T27" fmla="*/ 695 h 766"/>
                <a:gd name="T28" fmla="*/ 351 w 699"/>
                <a:gd name="T29" fmla="*/ 720 h 766"/>
                <a:gd name="T30" fmla="*/ 332 w 699"/>
                <a:gd name="T31" fmla="*/ 740 h 766"/>
                <a:gd name="T32" fmla="*/ 312 w 699"/>
                <a:gd name="T33" fmla="*/ 755 h 766"/>
                <a:gd name="T34" fmla="*/ 289 w 699"/>
                <a:gd name="T35" fmla="*/ 763 h 766"/>
                <a:gd name="T36" fmla="*/ 266 w 699"/>
                <a:gd name="T37" fmla="*/ 766 h 766"/>
                <a:gd name="T38" fmla="*/ 266 w 699"/>
                <a:gd name="T39" fmla="*/ 766 h 766"/>
                <a:gd name="T40" fmla="*/ 243 w 699"/>
                <a:gd name="T41" fmla="*/ 763 h 766"/>
                <a:gd name="T42" fmla="*/ 220 w 699"/>
                <a:gd name="T43" fmla="*/ 755 h 766"/>
                <a:gd name="T44" fmla="*/ 200 w 699"/>
                <a:gd name="T45" fmla="*/ 740 h 766"/>
                <a:gd name="T46" fmla="*/ 180 w 699"/>
                <a:gd name="T47" fmla="*/ 719 h 766"/>
                <a:gd name="T48" fmla="*/ 163 w 699"/>
                <a:gd name="T49" fmla="*/ 694 h 766"/>
                <a:gd name="T50" fmla="*/ 57 w 699"/>
                <a:gd name="T51" fmla="*/ 518 h 766"/>
                <a:gd name="T52" fmla="*/ 0 w 699"/>
                <a:gd name="T53" fmla="*/ 423 h 766"/>
                <a:gd name="T54" fmla="*/ 0 w 699"/>
                <a:gd name="T55" fmla="*/ 353 h 766"/>
                <a:gd name="T56" fmla="*/ 14 w 699"/>
                <a:gd name="T57" fmla="*/ 336 h 766"/>
                <a:gd name="T58" fmla="*/ 23 w 699"/>
                <a:gd name="T59" fmla="*/ 324 h 766"/>
                <a:gd name="T60" fmla="*/ 34 w 699"/>
                <a:gd name="T61" fmla="*/ 313 h 766"/>
                <a:gd name="T62" fmla="*/ 53 w 699"/>
                <a:gd name="T63" fmla="*/ 298 h 766"/>
                <a:gd name="T64" fmla="*/ 74 w 699"/>
                <a:gd name="T65" fmla="*/ 289 h 766"/>
                <a:gd name="T66" fmla="*/ 97 w 699"/>
                <a:gd name="T67" fmla="*/ 285 h 766"/>
                <a:gd name="T68" fmla="*/ 119 w 699"/>
                <a:gd name="T69" fmla="*/ 286 h 766"/>
                <a:gd name="T70" fmla="*/ 143 w 699"/>
                <a:gd name="T71" fmla="*/ 292 h 766"/>
                <a:gd name="T72" fmla="*/ 165 w 699"/>
                <a:gd name="T73" fmla="*/ 304 h 766"/>
                <a:gd name="T74" fmla="*/ 184 w 699"/>
                <a:gd name="T75" fmla="*/ 320 h 766"/>
                <a:gd name="T76" fmla="*/ 200 w 699"/>
                <a:gd name="T77" fmla="*/ 341 h 766"/>
                <a:gd name="T78" fmla="*/ 231 w 699"/>
                <a:gd name="T79" fmla="*/ 393 h 766"/>
                <a:gd name="T80" fmla="*/ 263 w 699"/>
                <a:gd name="T81" fmla="*/ 448 h 766"/>
                <a:gd name="T82" fmla="*/ 266 w 699"/>
                <a:gd name="T83" fmla="*/ 453 h 766"/>
                <a:gd name="T84" fmla="*/ 489 w 699"/>
                <a:gd name="T85" fmla="*/ 73 h 766"/>
                <a:gd name="T86" fmla="*/ 497 w 699"/>
                <a:gd name="T87" fmla="*/ 60 h 766"/>
                <a:gd name="T88" fmla="*/ 503 w 699"/>
                <a:gd name="T89" fmla="*/ 51 h 766"/>
                <a:gd name="T90" fmla="*/ 508 w 699"/>
                <a:gd name="T91" fmla="*/ 42 h 766"/>
                <a:gd name="T92" fmla="*/ 524 w 699"/>
                <a:gd name="T93" fmla="*/ 26 h 766"/>
                <a:gd name="T94" fmla="*/ 542 w 699"/>
                <a:gd name="T95" fmla="*/ 12 h 766"/>
                <a:gd name="T96" fmla="*/ 563 w 699"/>
                <a:gd name="T97" fmla="*/ 4 h 766"/>
                <a:gd name="T98" fmla="*/ 583 w 699"/>
                <a:gd name="T99" fmla="*/ 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9" h="766">
                  <a:moveTo>
                    <a:pt x="583" y="0"/>
                  </a:moveTo>
                  <a:lnTo>
                    <a:pt x="604" y="0"/>
                  </a:lnTo>
                  <a:lnTo>
                    <a:pt x="626" y="5"/>
                  </a:lnTo>
                  <a:lnTo>
                    <a:pt x="647" y="14"/>
                  </a:lnTo>
                  <a:lnTo>
                    <a:pt x="666" y="28"/>
                  </a:lnTo>
                  <a:lnTo>
                    <a:pt x="680" y="44"/>
                  </a:lnTo>
                  <a:lnTo>
                    <a:pt x="690" y="62"/>
                  </a:lnTo>
                  <a:lnTo>
                    <a:pt x="697" y="82"/>
                  </a:lnTo>
                  <a:lnTo>
                    <a:pt x="699" y="103"/>
                  </a:lnTo>
                  <a:lnTo>
                    <a:pt x="697" y="125"/>
                  </a:lnTo>
                  <a:lnTo>
                    <a:pt x="689" y="147"/>
                  </a:lnTo>
                  <a:lnTo>
                    <a:pt x="682" y="163"/>
                  </a:lnTo>
                  <a:lnTo>
                    <a:pt x="673" y="177"/>
                  </a:lnTo>
                  <a:lnTo>
                    <a:pt x="369" y="695"/>
                  </a:lnTo>
                  <a:lnTo>
                    <a:pt x="351" y="720"/>
                  </a:lnTo>
                  <a:lnTo>
                    <a:pt x="332" y="740"/>
                  </a:lnTo>
                  <a:lnTo>
                    <a:pt x="312" y="755"/>
                  </a:lnTo>
                  <a:lnTo>
                    <a:pt x="289" y="763"/>
                  </a:lnTo>
                  <a:lnTo>
                    <a:pt x="266" y="766"/>
                  </a:lnTo>
                  <a:lnTo>
                    <a:pt x="266" y="766"/>
                  </a:lnTo>
                  <a:lnTo>
                    <a:pt x="243" y="763"/>
                  </a:lnTo>
                  <a:lnTo>
                    <a:pt x="220" y="755"/>
                  </a:lnTo>
                  <a:lnTo>
                    <a:pt x="200" y="740"/>
                  </a:lnTo>
                  <a:lnTo>
                    <a:pt x="180" y="719"/>
                  </a:lnTo>
                  <a:lnTo>
                    <a:pt x="163" y="694"/>
                  </a:lnTo>
                  <a:lnTo>
                    <a:pt x="57" y="518"/>
                  </a:lnTo>
                  <a:lnTo>
                    <a:pt x="0" y="423"/>
                  </a:lnTo>
                  <a:lnTo>
                    <a:pt x="0" y="353"/>
                  </a:lnTo>
                  <a:lnTo>
                    <a:pt x="14" y="336"/>
                  </a:lnTo>
                  <a:lnTo>
                    <a:pt x="23" y="324"/>
                  </a:lnTo>
                  <a:lnTo>
                    <a:pt x="34" y="313"/>
                  </a:lnTo>
                  <a:lnTo>
                    <a:pt x="53" y="298"/>
                  </a:lnTo>
                  <a:lnTo>
                    <a:pt x="74" y="289"/>
                  </a:lnTo>
                  <a:lnTo>
                    <a:pt x="97" y="285"/>
                  </a:lnTo>
                  <a:lnTo>
                    <a:pt x="119" y="286"/>
                  </a:lnTo>
                  <a:lnTo>
                    <a:pt x="143" y="292"/>
                  </a:lnTo>
                  <a:lnTo>
                    <a:pt x="165" y="304"/>
                  </a:lnTo>
                  <a:lnTo>
                    <a:pt x="184" y="320"/>
                  </a:lnTo>
                  <a:lnTo>
                    <a:pt x="200" y="341"/>
                  </a:lnTo>
                  <a:lnTo>
                    <a:pt x="231" y="393"/>
                  </a:lnTo>
                  <a:lnTo>
                    <a:pt x="263" y="448"/>
                  </a:lnTo>
                  <a:lnTo>
                    <a:pt x="266" y="453"/>
                  </a:lnTo>
                  <a:lnTo>
                    <a:pt x="489" y="73"/>
                  </a:lnTo>
                  <a:lnTo>
                    <a:pt x="497" y="60"/>
                  </a:lnTo>
                  <a:lnTo>
                    <a:pt x="503" y="51"/>
                  </a:lnTo>
                  <a:lnTo>
                    <a:pt x="508" y="42"/>
                  </a:lnTo>
                  <a:lnTo>
                    <a:pt x="524" y="26"/>
                  </a:lnTo>
                  <a:lnTo>
                    <a:pt x="542" y="12"/>
                  </a:lnTo>
                  <a:lnTo>
                    <a:pt x="563" y="4"/>
                  </a:lnTo>
                  <a:lnTo>
                    <a:pt x="5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2" name="Freeform 287">
              <a:extLst>
                <a:ext uri="{FF2B5EF4-FFF2-40B4-BE49-F238E27FC236}">
                  <a16:creationId xmlns:a16="http://schemas.microsoft.com/office/drawing/2014/main" id="{67D750EE-A7E0-5C19-2C76-3038452CF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437"/>
              <a:ext cx="168" cy="14"/>
            </a:xfrm>
            <a:custGeom>
              <a:avLst/>
              <a:gdLst>
                <a:gd name="T0" fmla="*/ 130 w 2515"/>
                <a:gd name="T1" fmla="*/ 0 h 211"/>
                <a:gd name="T2" fmla="*/ 2387 w 2515"/>
                <a:gd name="T3" fmla="*/ 0 h 211"/>
                <a:gd name="T4" fmla="*/ 2418 w 2515"/>
                <a:gd name="T5" fmla="*/ 3 h 211"/>
                <a:gd name="T6" fmla="*/ 2444 w 2515"/>
                <a:gd name="T7" fmla="*/ 8 h 211"/>
                <a:gd name="T8" fmla="*/ 2464 w 2515"/>
                <a:gd name="T9" fmla="*/ 16 h 211"/>
                <a:gd name="T10" fmla="*/ 2482 w 2515"/>
                <a:gd name="T11" fmla="*/ 29 h 211"/>
                <a:gd name="T12" fmla="*/ 2496 w 2515"/>
                <a:gd name="T13" fmla="*/ 45 h 211"/>
                <a:gd name="T14" fmla="*/ 2507 w 2515"/>
                <a:gd name="T15" fmla="*/ 64 h 211"/>
                <a:gd name="T16" fmla="*/ 2513 w 2515"/>
                <a:gd name="T17" fmla="*/ 85 h 211"/>
                <a:gd name="T18" fmla="*/ 2515 w 2515"/>
                <a:gd name="T19" fmla="*/ 108 h 211"/>
                <a:gd name="T20" fmla="*/ 2512 w 2515"/>
                <a:gd name="T21" fmla="*/ 130 h 211"/>
                <a:gd name="T22" fmla="*/ 2506 w 2515"/>
                <a:gd name="T23" fmla="*/ 151 h 211"/>
                <a:gd name="T24" fmla="*/ 2494 w 2515"/>
                <a:gd name="T25" fmla="*/ 169 h 211"/>
                <a:gd name="T26" fmla="*/ 2480 w 2515"/>
                <a:gd name="T27" fmla="*/ 184 h 211"/>
                <a:gd name="T28" fmla="*/ 2462 w 2515"/>
                <a:gd name="T29" fmla="*/ 196 h 211"/>
                <a:gd name="T30" fmla="*/ 2443 w 2515"/>
                <a:gd name="T31" fmla="*/ 204 h 211"/>
                <a:gd name="T32" fmla="*/ 2424 w 2515"/>
                <a:gd name="T33" fmla="*/ 208 h 211"/>
                <a:gd name="T34" fmla="*/ 2404 w 2515"/>
                <a:gd name="T35" fmla="*/ 210 h 211"/>
                <a:gd name="T36" fmla="*/ 2379 w 2515"/>
                <a:gd name="T37" fmla="*/ 211 h 211"/>
                <a:gd name="T38" fmla="*/ 1579 w 2515"/>
                <a:gd name="T39" fmla="*/ 211 h 211"/>
                <a:gd name="T40" fmla="*/ 1099 w 2515"/>
                <a:gd name="T41" fmla="*/ 211 h 211"/>
                <a:gd name="T42" fmla="*/ 135 w 2515"/>
                <a:gd name="T43" fmla="*/ 211 h 211"/>
                <a:gd name="T44" fmla="*/ 118 w 2515"/>
                <a:gd name="T45" fmla="*/ 210 h 211"/>
                <a:gd name="T46" fmla="*/ 98 w 2515"/>
                <a:gd name="T47" fmla="*/ 209 h 211"/>
                <a:gd name="T48" fmla="*/ 77 w 2515"/>
                <a:gd name="T49" fmla="*/ 205 h 211"/>
                <a:gd name="T50" fmla="*/ 54 w 2515"/>
                <a:gd name="T51" fmla="*/ 197 h 211"/>
                <a:gd name="T52" fmla="*/ 35 w 2515"/>
                <a:gd name="T53" fmla="*/ 184 h 211"/>
                <a:gd name="T54" fmla="*/ 20 w 2515"/>
                <a:gd name="T55" fmla="*/ 168 h 211"/>
                <a:gd name="T56" fmla="*/ 10 w 2515"/>
                <a:gd name="T57" fmla="*/ 149 h 211"/>
                <a:gd name="T58" fmla="*/ 2 w 2515"/>
                <a:gd name="T59" fmla="*/ 127 h 211"/>
                <a:gd name="T60" fmla="*/ 0 w 2515"/>
                <a:gd name="T61" fmla="*/ 103 h 211"/>
                <a:gd name="T62" fmla="*/ 3 w 2515"/>
                <a:gd name="T63" fmla="*/ 81 h 211"/>
                <a:gd name="T64" fmla="*/ 11 w 2515"/>
                <a:gd name="T65" fmla="*/ 60 h 211"/>
                <a:gd name="T66" fmla="*/ 22 w 2515"/>
                <a:gd name="T67" fmla="*/ 41 h 211"/>
                <a:gd name="T68" fmla="*/ 37 w 2515"/>
                <a:gd name="T69" fmla="*/ 27 h 211"/>
                <a:gd name="T70" fmla="*/ 55 w 2515"/>
                <a:gd name="T71" fmla="*/ 14 h 211"/>
                <a:gd name="T72" fmla="*/ 77 w 2515"/>
                <a:gd name="T73" fmla="*/ 7 h 211"/>
                <a:gd name="T74" fmla="*/ 101 w 2515"/>
                <a:gd name="T75" fmla="*/ 2 h 211"/>
                <a:gd name="T76" fmla="*/ 130 w 2515"/>
                <a:gd name="T7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5" h="211">
                  <a:moveTo>
                    <a:pt x="130" y="0"/>
                  </a:moveTo>
                  <a:lnTo>
                    <a:pt x="2387" y="0"/>
                  </a:lnTo>
                  <a:lnTo>
                    <a:pt x="2418" y="3"/>
                  </a:lnTo>
                  <a:lnTo>
                    <a:pt x="2444" y="8"/>
                  </a:lnTo>
                  <a:lnTo>
                    <a:pt x="2464" y="16"/>
                  </a:lnTo>
                  <a:lnTo>
                    <a:pt x="2482" y="29"/>
                  </a:lnTo>
                  <a:lnTo>
                    <a:pt x="2496" y="45"/>
                  </a:lnTo>
                  <a:lnTo>
                    <a:pt x="2507" y="64"/>
                  </a:lnTo>
                  <a:lnTo>
                    <a:pt x="2513" y="85"/>
                  </a:lnTo>
                  <a:lnTo>
                    <a:pt x="2515" y="108"/>
                  </a:lnTo>
                  <a:lnTo>
                    <a:pt x="2512" y="130"/>
                  </a:lnTo>
                  <a:lnTo>
                    <a:pt x="2506" y="151"/>
                  </a:lnTo>
                  <a:lnTo>
                    <a:pt x="2494" y="169"/>
                  </a:lnTo>
                  <a:lnTo>
                    <a:pt x="2480" y="184"/>
                  </a:lnTo>
                  <a:lnTo>
                    <a:pt x="2462" y="196"/>
                  </a:lnTo>
                  <a:lnTo>
                    <a:pt x="2443" y="204"/>
                  </a:lnTo>
                  <a:lnTo>
                    <a:pt x="2424" y="208"/>
                  </a:lnTo>
                  <a:lnTo>
                    <a:pt x="2404" y="210"/>
                  </a:lnTo>
                  <a:lnTo>
                    <a:pt x="2379" y="211"/>
                  </a:lnTo>
                  <a:lnTo>
                    <a:pt x="1579" y="211"/>
                  </a:lnTo>
                  <a:lnTo>
                    <a:pt x="1099" y="211"/>
                  </a:lnTo>
                  <a:lnTo>
                    <a:pt x="135" y="211"/>
                  </a:lnTo>
                  <a:lnTo>
                    <a:pt x="118" y="210"/>
                  </a:lnTo>
                  <a:lnTo>
                    <a:pt x="98" y="209"/>
                  </a:lnTo>
                  <a:lnTo>
                    <a:pt x="77" y="205"/>
                  </a:lnTo>
                  <a:lnTo>
                    <a:pt x="54" y="197"/>
                  </a:lnTo>
                  <a:lnTo>
                    <a:pt x="35" y="184"/>
                  </a:lnTo>
                  <a:lnTo>
                    <a:pt x="20" y="168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3"/>
                  </a:lnTo>
                  <a:lnTo>
                    <a:pt x="3" y="81"/>
                  </a:lnTo>
                  <a:lnTo>
                    <a:pt x="11" y="60"/>
                  </a:lnTo>
                  <a:lnTo>
                    <a:pt x="22" y="41"/>
                  </a:lnTo>
                  <a:lnTo>
                    <a:pt x="37" y="27"/>
                  </a:lnTo>
                  <a:lnTo>
                    <a:pt x="55" y="14"/>
                  </a:lnTo>
                  <a:lnTo>
                    <a:pt x="77" y="7"/>
                  </a:lnTo>
                  <a:lnTo>
                    <a:pt x="101" y="2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3" name="Freeform 288">
              <a:extLst>
                <a:ext uri="{FF2B5EF4-FFF2-40B4-BE49-F238E27FC236}">
                  <a16:creationId xmlns:a16="http://schemas.microsoft.com/office/drawing/2014/main" id="{6C238324-D748-3B47-C687-7B54FC26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366"/>
              <a:ext cx="168" cy="13"/>
            </a:xfrm>
            <a:custGeom>
              <a:avLst/>
              <a:gdLst>
                <a:gd name="T0" fmla="*/ 1257 w 2514"/>
                <a:gd name="T1" fmla="*/ 0 h 209"/>
                <a:gd name="T2" fmla="*/ 2375 w 2514"/>
                <a:gd name="T3" fmla="*/ 0 h 209"/>
                <a:gd name="T4" fmla="*/ 2397 w 2514"/>
                <a:gd name="T5" fmla="*/ 0 h 209"/>
                <a:gd name="T6" fmla="*/ 2418 w 2514"/>
                <a:gd name="T7" fmla="*/ 1 h 209"/>
                <a:gd name="T8" fmla="*/ 2440 w 2514"/>
                <a:gd name="T9" fmla="*/ 5 h 209"/>
                <a:gd name="T10" fmla="*/ 2461 w 2514"/>
                <a:gd name="T11" fmla="*/ 13 h 209"/>
                <a:gd name="T12" fmla="*/ 2478 w 2514"/>
                <a:gd name="T13" fmla="*/ 26 h 209"/>
                <a:gd name="T14" fmla="*/ 2493 w 2514"/>
                <a:gd name="T15" fmla="*/ 40 h 209"/>
                <a:gd name="T16" fmla="*/ 2505 w 2514"/>
                <a:gd name="T17" fmla="*/ 59 h 209"/>
                <a:gd name="T18" fmla="*/ 2511 w 2514"/>
                <a:gd name="T19" fmla="*/ 79 h 209"/>
                <a:gd name="T20" fmla="*/ 2514 w 2514"/>
                <a:gd name="T21" fmla="*/ 101 h 209"/>
                <a:gd name="T22" fmla="*/ 2512 w 2514"/>
                <a:gd name="T23" fmla="*/ 124 h 209"/>
                <a:gd name="T24" fmla="*/ 2506 w 2514"/>
                <a:gd name="T25" fmla="*/ 144 h 209"/>
                <a:gd name="T26" fmla="*/ 2496 w 2514"/>
                <a:gd name="T27" fmla="*/ 163 h 209"/>
                <a:gd name="T28" fmla="*/ 2483 w 2514"/>
                <a:gd name="T29" fmla="*/ 179 h 209"/>
                <a:gd name="T30" fmla="*/ 2466 w 2514"/>
                <a:gd name="T31" fmla="*/ 192 h 209"/>
                <a:gd name="T32" fmla="*/ 2445 w 2514"/>
                <a:gd name="T33" fmla="*/ 202 h 209"/>
                <a:gd name="T34" fmla="*/ 2423 w 2514"/>
                <a:gd name="T35" fmla="*/ 208 h 209"/>
                <a:gd name="T36" fmla="*/ 2401 w 2514"/>
                <a:gd name="T37" fmla="*/ 209 h 209"/>
                <a:gd name="T38" fmla="*/ 2395 w 2514"/>
                <a:gd name="T39" fmla="*/ 209 h 209"/>
                <a:gd name="T40" fmla="*/ 124 w 2514"/>
                <a:gd name="T41" fmla="*/ 209 h 209"/>
                <a:gd name="T42" fmla="*/ 100 w 2514"/>
                <a:gd name="T43" fmla="*/ 208 h 209"/>
                <a:gd name="T44" fmla="*/ 78 w 2514"/>
                <a:gd name="T45" fmla="*/ 203 h 209"/>
                <a:gd name="T46" fmla="*/ 57 w 2514"/>
                <a:gd name="T47" fmla="*/ 196 h 209"/>
                <a:gd name="T48" fmla="*/ 40 w 2514"/>
                <a:gd name="T49" fmla="*/ 186 h 209"/>
                <a:gd name="T50" fmla="*/ 26 w 2514"/>
                <a:gd name="T51" fmla="*/ 173 h 209"/>
                <a:gd name="T52" fmla="*/ 13 w 2514"/>
                <a:gd name="T53" fmla="*/ 156 h 209"/>
                <a:gd name="T54" fmla="*/ 4 w 2514"/>
                <a:gd name="T55" fmla="*/ 138 h 209"/>
                <a:gd name="T56" fmla="*/ 0 w 2514"/>
                <a:gd name="T57" fmla="*/ 118 h 209"/>
                <a:gd name="T58" fmla="*/ 0 w 2514"/>
                <a:gd name="T59" fmla="*/ 96 h 209"/>
                <a:gd name="T60" fmla="*/ 4 w 2514"/>
                <a:gd name="T61" fmla="*/ 72 h 209"/>
                <a:gd name="T62" fmla="*/ 14 w 2514"/>
                <a:gd name="T63" fmla="*/ 51 h 209"/>
                <a:gd name="T64" fmla="*/ 28 w 2514"/>
                <a:gd name="T65" fmla="*/ 32 h 209"/>
                <a:gd name="T66" fmla="*/ 46 w 2514"/>
                <a:gd name="T67" fmla="*/ 17 h 209"/>
                <a:gd name="T68" fmla="*/ 67 w 2514"/>
                <a:gd name="T69" fmla="*/ 7 h 209"/>
                <a:gd name="T70" fmla="*/ 90 w 2514"/>
                <a:gd name="T71" fmla="*/ 2 h 209"/>
                <a:gd name="T72" fmla="*/ 114 w 2514"/>
                <a:gd name="T73" fmla="*/ 1 h 209"/>
                <a:gd name="T74" fmla="*/ 138 w 2514"/>
                <a:gd name="T75" fmla="*/ 0 h 209"/>
                <a:gd name="T76" fmla="*/ 1257 w 2514"/>
                <a:gd name="T77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4" h="209">
                  <a:moveTo>
                    <a:pt x="1257" y="0"/>
                  </a:moveTo>
                  <a:lnTo>
                    <a:pt x="2375" y="0"/>
                  </a:lnTo>
                  <a:lnTo>
                    <a:pt x="2397" y="0"/>
                  </a:lnTo>
                  <a:lnTo>
                    <a:pt x="2418" y="1"/>
                  </a:lnTo>
                  <a:lnTo>
                    <a:pt x="2440" y="5"/>
                  </a:lnTo>
                  <a:lnTo>
                    <a:pt x="2461" y="13"/>
                  </a:lnTo>
                  <a:lnTo>
                    <a:pt x="2478" y="26"/>
                  </a:lnTo>
                  <a:lnTo>
                    <a:pt x="2493" y="40"/>
                  </a:lnTo>
                  <a:lnTo>
                    <a:pt x="2505" y="59"/>
                  </a:lnTo>
                  <a:lnTo>
                    <a:pt x="2511" y="79"/>
                  </a:lnTo>
                  <a:lnTo>
                    <a:pt x="2514" y="101"/>
                  </a:lnTo>
                  <a:lnTo>
                    <a:pt x="2512" y="124"/>
                  </a:lnTo>
                  <a:lnTo>
                    <a:pt x="2506" y="144"/>
                  </a:lnTo>
                  <a:lnTo>
                    <a:pt x="2496" y="163"/>
                  </a:lnTo>
                  <a:lnTo>
                    <a:pt x="2483" y="179"/>
                  </a:lnTo>
                  <a:lnTo>
                    <a:pt x="2466" y="192"/>
                  </a:lnTo>
                  <a:lnTo>
                    <a:pt x="2445" y="202"/>
                  </a:lnTo>
                  <a:lnTo>
                    <a:pt x="2423" y="208"/>
                  </a:lnTo>
                  <a:lnTo>
                    <a:pt x="2401" y="209"/>
                  </a:lnTo>
                  <a:lnTo>
                    <a:pt x="2395" y="209"/>
                  </a:lnTo>
                  <a:lnTo>
                    <a:pt x="124" y="209"/>
                  </a:lnTo>
                  <a:lnTo>
                    <a:pt x="100" y="208"/>
                  </a:lnTo>
                  <a:lnTo>
                    <a:pt x="78" y="203"/>
                  </a:lnTo>
                  <a:lnTo>
                    <a:pt x="57" y="196"/>
                  </a:lnTo>
                  <a:lnTo>
                    <a:pt x="40" y="186"/>
                  </a:lnTo>
                  <a:lnTo>
                    <a:pt x="26" y="173"/>
                  </a:lnTo>
                  <a:lnTo>
                    <a:pt x="13" y="156"/>
                  </a:lnTo>
                  <a:lnTo>
                    <a:pt x="4" y="138"/>
                  </a:lnTo>
                  <a:lnTo>
                    <a:pt x="0" y="118"/>
                  </a:lnTo>
                  <a:lnTo>
                    <a:pt x="0" y="96"/>
                  </a:lnTo>
                  <a:lnTo>
                    <a:pt x="4" y="72"/>
                  </a:lnTo>
                  <a:lnTo>
                    <a:pt x="14" y="51"/>
                  </a:lnTo>
                  <a:lnTo>
                    <a:pt x="28" y="32"/>
                  </a:lnTo>
                  <a:lnTo>
                    <a:pt x="46" y="17"/>
                  </a:lnTo>
                  <a:lnTo>
                    <a:pt x="67" y="7"/>
                  </a:lnTo>
                  <a:lnTo>
                    <a:pt x="90" y="2"/>
                  </a:lnTo>
                  <a:lnTo>
                    <a:pt x="114" y="1"/>
                  </a:lnTo>
                  <a:lnTo>
                    <a:pt x="138" y="0"/>
                  </a:lnTo>
                  <a:lnTo>
                    <a:pt x="12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4" name="Freeform 289">
              <a:extLst>
                <a:ext uri="{FF2B5EF4-FFF2-40B4-BE49-F238E27FC236}">
                  <a16:creationId xmlns:a16="http://schemas.microsoft.com/office/drawing/2014/main" id="{50BAFCEF-8E9A-0D50-5EB6-CAF85D01E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509"/>
              <a:ext cx="168" cy="14"/>
            </a:xfrm>
            <a:custGeom>
              <a:avLst/>
              <a:gdLst>
                <a:gd name="T0" fmla="*/ 222 w 2515"/>
                <a:gd name="T1" fmla="*/ 0 h 210"/>
                <a:gd name="T2" fmla="*/ 2394 w 2515"/>
                <a:gd name="T3" fmla="*/ 1 h 210"/>
                <a:gd name="T4" fmla="*/ 2423 w 2515"/>
                <a:gd name="T5" fmla="*/ 3 h 210"/>
                <a:gd name="T6" fmla="*/ 2447 w 2515"/>
                <a:gd name="T7" fmla="*/ 10 h 210"/>
                <a:gd name="T8" fmla="*/ 2470 w 2515"/>
                <a:gd name="T9" fmla="*/ 20 h 210"/>
                <a:gd name="T10" fmla="*/ 2488 w 2515"/>
                <a:gd name="T11" fmla="*/ 35 h 210"/>
                <a:gd name="T12" fmla="*/ 2501 w 2515"/>
                <a:gd name="T13" fmla="*/ 50 h 210"/>
                <a:gd name="T14" fmla="*/ 2509 w 2515"/>
                <a:gd name="T15" fmla="*/ 68 h 210"/>
                <a:gd name="T16" fmla="*/ 2514 w 2515"/>
                <a:gd name="T17" fmla="*/ 88 h 210"/>
                <a:gd name="T18" fmla="*/ 2515 w 2515"/>
                <a:gd name="T19" fmla="*/ 110 h 210"/>
                <a:gd name="T20" fmla="*/ 2511 w 2515"/>
                <a:gd name="T21" fmla="*/ 134 h 210"/>
                <a:gd name="T22" fmla="*/ 2503 w 2515"/>
                <a:gd name="T23" fmla="*/ 156 h 210"/>
                <a:gd name="T24" fmla="*/ 2489 w 2515"/>
                <a:gd name="T25" fmla="*/ 176 h 210"/>
                <a:gd name="T26" fmla="*/ 2471 w 2515"/>
                <a:gd name="T27" fmla="*/ 190 h 210"/>
                <a:gd name="T28" fmla="*/ 2450 w 2515"/>
                <a:gd name="T29" fmla="*/ 202 h 210"/>
                <a:gd name="T30" fmla="*/ 2425 w 2515"/>
                <a:gd name="T31" fmla="*/ 208 h 210"/>
                <a:gd name="T32" fmla="*/ 2404 w 2515"/>
                <a:gd name="T33" fmla="*/ 209 h 210"/>
                <a:gd name="T34" fmla="*/ 2381 w 2515"/>
                <a:gd name="T35" fmla="*/ 210 h 210"/>
                <a:gd name="T36" fmla="*/ 133 w 2515"/>
                <a:gd name="T37" fmla="*/ 210 h 210"/>
                <a:gd name="T38" fmla="*/ 132 w 2515"/>
                <a:gd name="T39" fmla="*/ 210 h 210"/>
                <a:gd name="T40" fmla="*/ 116 w 2515"/>
                <a:gd name="T41" fmla="*/ 210 h 210"/>
                <a:gd name="T42" fmla="*/ 101 w 2515"/>
                <a:gd name="T43" fmla="*/ 209 h 210"/>
                <a:gd name="T44" fmla="*/ 77 w 2515"/>
                <a:gd name="T45" fmla="*/ 205 h 210"/>
                <a:gd name="T46" fmla="*/ 55 w 2515"/>
                <a:gd name="T47" fmla="*/ 196 h 210"/>
                <a:gd name="T48" fmla="*/ 36 w 2515"/>
                <a:gd name="T49" fmla="*/ 183 h 210"/>
                <a:gd name="T50" fmla="*/ 20 w 2515"/>
                <a:gd name="T51" fmla="*/ 167 h 210"/>
                <a:gd name="T52" fmla="*/ 10 w 2515"/>
                <a:gd name="T53" fmla="*/ 149 h 210"/>
                <a:gd name="T54" fmla="*/ 2 w 2515"/>
                <a:gd name="T55" fmla="*/ 127 h 210"/>
                <a:gd name="T56" fmla="*/ 0 w 2515"/>
                <a:gd name="T57" fmla="*/ 104 h 210"/>
                <a:gd name="T58" fmla="*/ 3 w 2515"/>
                <a:gd name="T59" fmla="*/ 80 h 210"/>
                <a:gd name="T60" fmla="*/ 12 w 2515"/>
                <a:gd name="T61" fmla="*/ 59 h 210"/>
                <a:gd name="T62" fmla="*/ 23 w 2515"/>
                <a:gd name="T63" fmla="*/ 40 h 210"/>
                <a:gd name="T64" fmla="*/ 39 w 2515"/>
                <a:gd name="T65" fmla="*/ 24 h 210"/>
                <a:gd name="T66" fmla="*/ 60 w 2515"/>
                <a:gd name="T67" fmla="*/ 12 h 210"/>
                <a:gd name="T68" fmla="*/ 81 w 2515"/>
                <a:gd name="T69" fmla="*/ 4 h 210"/>
                <a:gd name="T70" fmla="*/ 105 w 2515"/>
                <a:gd name="T71" fmla="*/ 1 h 210"/>
                <a:gd name="T72" fmla="*/ 222 w 2515"/>
                <a:gd name="T7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15" h="210">
                  <a:moveTo>
                    <a:pt x="222" y="0"/>
                  </a:moveTo>
                  <a:lnTo>
                    <a:pt x="2394" y="1"/>
                  </a:lnTo>
                  <a:lnTo>
                    <a:pt x="2423" y="3"/>
                  </a:lnTo>
                  <a:lnTo>
                    <a:pt x="2447" y="10"/>
                  </a:lnTo>
                  <a:lnTo>
                    <a:pt x="2470" y="20"/>
                  </a:lnTo>
                  <a:lnTo>
                    <a:pt x="2488" y="35"/>
                  </a:lnTo>
                  <a:lnTo>
                    <a:pt x="2501" y="50"/>
                  </a:lnTo>
                  <a:lnTo>
                    <a:pt x="2509" y="68"/>
                  </a:lnTo>
                  <a:lnTo>
                    <a:pt x="2514" y="88"/>
                  </a:lnTo>
                  <a:lnTo>
                    <a:pt x="2515" y="110"/>
                  </a:lnTo>
                  <a:lnTo>
                    <a:pt x="2511" y="134"/>
                  </a:lnTo>
                  <a:lnTo>
                    <a:pt x="2503" y="156"/>
                  </a:lnTo>
                  <a:lnTo>
                    <a:pt x="2489" y="176"/>
                  </a:lnTo>
                  <a:lnTo>
                    <a:pt x="2471" y="190"/>
                  </a:lnTo>
                  <a:lnTo>
                    <a:pt x="2450" y="202"/>
                  </a:lnTo>
                  <a:lnTo>
                    <a:pt x="2425" y="208"/>
                  </a:lnTo>
                  <a:lnTo>
                    <a:pt x="2404" y="209"/>
                  </a:lnTo>
                  <a:lnTo>
                    <a:pt x="2381" y="210"/>
                  </a:lnTo>
                  <a:lnTo>
                    <a:pt x="133" y="210"/>
                  </a:lnTo>
                  <a:lnTo>
                    <a:pt x="132" y="210"/>
                  </a:lnTo>
                  <a:lnTo>
                    <a:pt x="116" y="210"/>
                  </a:lnTo>
                  <a:lnTo>
                    <a:pt x="101" y="209"/>
                  </a:lnTo>
                  <a:lnTo>
                    <a:pt x="77" y="205"/>
                  </a:lnTo>
                  <a:lnTo>
                    <a:pt x="55" y="196"/>
                  </a:lnTo>
                  <a:lnTo>
                    <a:pt x="36" y="183"/>
                  </a:lnTo>
                  <a:lnTo>
                    <a:pt x="20" y="167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4"/>
                  </a:lnTo>
                  <a:lnTo>
                    <a:pt x="3" y="80"/>
                  </a:lnTo>
                  <a:lnTo>
                    <a:pt x="12" y="59"/>
                  </a:lnTo>
                  <a:lnTo>
                    <a:pt x="23" y="40"/>
                  </a:lnTo>
                  <a:lnTo>
                    <a:pt x="39" y="24"/>
                  </a:lnTo>
                  <a:lnTo>
                    <a:pt x="60" y="12"/>
                  </a:lnTo>
                  <a:lnTo>
                    <a:pt x="81" y="4"/>
                  </a:lnTo>
                  <a:lnTo>
                    <a:pt x="105" y="1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37" name="Group 351">
            <a:extLst>
              <a:ext uri="{FF2B5EF4-FFF2-40B4-BE49-F238E27FC236}">
                <a16:creationId xmlns:a16="http://schemas.microsoft.com/office/drawing/2014/main" id="{6B7AAE96-8D10-C3A9-37CB-65E917CA962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79752" y="5694671"/>
            <a:ext cx="338138" cy="330200"/>
            <a:chOff x="3733" y="1584"/>
            <a:chExt cx="213" cy="208"/>
          </a:xfrm>
          <a:solidFill>
            <a:schemeClr val="bg1"/>
          </a:solidFill>
        </p:grpSpPr>
        <p:sp>
          <p:nvSpPr>
            <p:cNvPr id="438" name="Freeform 353">
              <a:extLst>
                <a:ext uri="{FF2B5EF4-FFF2-40B4-BE49-F238E27FC236}">
                  <a16:creationId xmlns:a16="http://schemas.microsoft.com/office/drawing/2014/main" id="{CCECA626-5D08-D409-73DF-70E8D4720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1605"/>
              <a:ext cx="187" cy="187"/>
            </a:xfrm>
            <a:custGeom>
              <a:avLst/>
              <a:gdLst>
                <a:gd name="T0" fmla="*/ 611 w 2997"/>
                <a:gd name="T1" fmla="*/ 5 h 2997"/>
                <a:gd name="T2" fmla="*/ 660 w 2997"/>
                <a:gd name="T3" fmla="*/ 27 h 2997"/>
                <a:gd name="T4" fmla="*/ 799 w 2997"/>
                <a:gd name="T5" fmla="*/ 161 h 2997"/>
                <a:gd name="T6" fmla="*/ 1029 w 2997"/>
                <a:gd name="T7" fmla="*/ 391 h 2997"/>
                <a:gd name="T8" fmla="*/ 1157 w 2997"/>
                <a:gd name="T9" fmla="*/ 524 h 2997"/>
                <a:gd name="T10" fmla="*/ 1179 w 2997"/>
                <a:gd name="T11" fmla="*/ 574 h 2997"/>
                <a:gd name="T12" fmla="*/ 1182 w 2997"/>
                <a:gd name="T13" fmla="*/ 627 h 2997"/>
                <a:gd name="T14" fmla="*/ 1166 w 2997"/>
                <a:gd name="T15" fmla="*/ 681 h 2997"/>
                <a:gd name="T16" fmla="*/ 1131 w 2997"/>
                <a:gd name="T17" fmla="*/ 729 h 2997"/>
                <a:gd name="T18" fmla="*/ 918 w 2997"/>
                <a:gd name="T19" fmla="*/ 944 h 2997"/>
                <a:gd name="T20" fmla="*/ 856 w 2997"/>
                <a:gd name="T21" fmla="*/ 1020 h 2997"/>
                <a:gd name="T22" fmla="*/ 817 w 2997"/>
                <a:gd name="T23" fmla="*/ 1101 h 2997"/>
                <a:gd name="T24" fmla="*/ 800 w 2997"/>
                <a:gd name="T25" fmla="*/ 1185 h 2997"/>
                <a:gd name="T26" fmla="*/ 806 w 2997"/>
                <a:gd name="T27" fmla="*/ 1267 h 2997"/>
                <a:gd name="T28" fmla="*/ 834 w 2997"/>
                <a:gd name="T29" fmla="*/ 1351 h 2997"/>
                <a:gd name="T30" fmla="*/ 885 w 2997"/>
                <a:gd name="T31" fmla="*/ 1430 h 2997"/>
                <a:gd name="T32" fmla="*/ 1533 w 2997"/>
                <a:gd name="T33" fmla="*/ 2080 h 2997"/>
                <a:gd name="T34" fmla="*/ 1608 w 2997"/>
                <a:gd name="T35" fmla="*/ 2142 h 2997"/>
                <a:gd name="T36" fmla="*/ 1689 w 2997"/>
                <a:gd name="T37" fmla="*/ 2181 h 2997"/>
                <a:gd name="T38" fmla="*/ 1771 w 2997"/>
                <a:gd name="T39" fmla="*/ 2199 h 2997"/>
                <a:gd name="T40" fmla="*/ 1855 w 2997"/>
                <a:gd name="T41" fmla="*/ 2192 h 2997"/>
                <a:gd name="T42" fmla="*/ 1937 w 2997"/>
                <a:gd name="T43" fmla="*/ 2165 h 2997"/>
                <a:gd name="T44" fmla="*/ 2016 w 2997"/>
                <a:gd name="T45" fmla="*/ 2115 h 2997"/>
                <a:gd name="T46" fmla="*/ 2263 w 2997"/>
                <a:gd name="T47" fmla="*/ 1872 h 2997"/>
                <a:gd name="T48" fmla="*/ 2316 w 2997"/>
                <a:gd name="T49" fmla="*/ 1832 h 2997"/>
                <a:gd name="T50" fmla="*/ 2372 w 2997"/>
                <a:gd name="T51" fmla="*/ 1814 h 2997"/>
                <a:gd name="T52" fmla="*/ 2428 w 2997"/>
                <a:gd name="T53" fmla="*/ 1821 h 2997"/>
                <a:gd name="T54" fmla="*/ 2484 w 2997"/>
                <a:gd name="T55" fmla="*/ 1849 h 2997"/>
                <a:gd name="T56" fmla="*/ 2941 w 2997"/>
                <a:gd name="T57" fmla="*/ 2302 h 2997"/>
                <a:gd name="T58" fmla="*/ 2979 w 2997"/>
                <a:gd name="T59" fmla="*/ 2355 h 2997"/>
                <a:gd name="T60" fmla="*/ 2997 w 2997"/>
                <a:gd name="T61" fmla="*/ 2411 h 2997"/>
                <a:gd name="T62" fmla="*/ 2991 w 2997"/>
                <a:gd name="T63" fmla="*/ 2469 h 2997"/>
                <a:gd name="T64" fmla="*/ 2963 w 2997"/>
                <a:gd name="T65" fmla="*/ 2523 h 2997"/>
                <a:gd name="T66" fmla="*/ 2626 w 2997"/>
                <a:gd name="T67" fmla="*/ 2864 h 2997"/>
                <a:gd name="T68" fmla="*/ 2550 w 2997"/>
                <a:gd name="T69" fmla="*/ 2928 h 2997"/>
                <a:gd name="T70" fmla="*/ 2469 w 2997"/>
                <a:gd name="T71" fmla="*/ 2971 h 2997"/>
                <a:gd name="T72" fmla="*/ 2387 w 2997"/>
                <a:gd name="T73" fmla="*/ 2994 h 2997"/>
                <a:gd name="T74" fmla="*/ 2342 w 2997"/>
                <a:gd name="T75" fmla="*/ 2997 h 2997"/>
                <a:gd name="T76" fmla="*/ 2235 w 2997"/>
                <a:gd name="T77" fmla="*/ 2990 h 2997"/>
                <a:gd name="T78" fmla="*/ 2138 w 2997"/>
                <a:gd name="T79" fmla="*/ 2970 h 2997"/>
                <a:gd name="T80" fmla="*/ 2051 w 2997"/>
                <a:gd name="T81" fmla="*/ 2943 h 2997"/>
                <a:gd name="T82" fmla="*/ 1969 w 2997"/>
                <a:gd name="T83" fmla="*/ 2911 h 2997"/>
                <a:gd name="T84" fmla="*/ 1725 w 2997"/>
                <a:gd name="T85" fmla="*/ 2803 h 2997"/>
                <a:gd name="T86" fmla="*/ 1488 w 2997"/>
                <a:gd name="T87" fmla="*/ 2669 h 2997"/>
                <a:gd name="T88" fmla="*/ 1256 w 2997"/>
                <a:gd name="T89" fmla="*/ 2510 h 2997"/>
                <a:gd name="T90" fmla="*/ 1029 w 2997"/>
                <a:gd name="T91" fmla="*/ 2324 h 2997"/>
                <a:gd name="T92" fmla="*/ 807 w 2997"/>
                <a:gd name="T93" fmla="*/ 2112 h 2997"/>
                <a:gd name="T94" fmla="*/ 611 w 2997"/>
                <a:gd name="T95" fmla="*/ 1897 h 2997"/>
                <a:gd name="T96" fmla="*/ 440 w 2997"/>
                <a:gd name="T97" fmla="*/ 1677 h 2997"/>
                <a:gd name="T98" fmla="*/ 293 w 2997"/>
                <a:gd name="T99" fmla="*/ 1453 h 2997"/>
                <a:gd name="T100" fmla="*/ 170 w 2997"/>
                <a:gd name="T101" fmla="*/ 1222 h 2997"/>
                <a:gd name="T102" fmla="*/ 92 w 2997"/>
                <a:gd name="T103" fmla="*/ 1047 h 2997"/>
                <a:gd name="T104" fmla="*/ 48 w 2997"/>
                <a:gd name="T105" fmla="*/ 928 h 2997"/>
                <a:gd name="T106" fmla="*/ 15 w 2997"/>
                <a:gd name="T107" fmla="*/ 804 h 2997"/>
                <a:gd name="T108" fmla="*/ 0 w 2997"/>
                <a:gd name="T109" fmla="*/ 691 h 2997"/>
                <a:gd name="T110" fmla="*/ 7 w 2997"/>
                <a:gd name="T111" fmla="*/ 598 h 2997"/>
                <a:gd name="T112" fmla="*/ 34 w 2997"/>
                <a:gd name="T113" fmla="*/ 513 h 2997"/>
                <a:gd name="T114" fmla="*/ 78 w 2997"/>
                <a:gd name="T115" fmla="*/ 437 h 2997"/>
                <a:gd name="T116" fmla="*/ 213 w 2997"/>
                <a:gd name="T117" fmla="*/ 292 h 2997"/>
                <a:gd name="T118" fmla="*/ 428 w 2997"/>
                <a:gd name="T119" fmla="*/ 77 h 2997"/>
                <a:gd name="T120" fmla="*/ 483 w 2997"/>
                <a:gd name="T121" fmla="*/ 27 h 2997"/>
                <a:gd name="T122" fmla="*/ 532 w 2997"/>
                <a:gd name="T123" fmla="*/ 5 h 2997"/>
                <a:gd name="T124" fmla="*/ 585 w 2997"/>
                <a:gd name="T125" fmla="*/ 0 h 2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97" h="2997">
                  <a:moveTo>
                    <a:pt x="585" y="0"/>
                  </a:moveTo>
                  <a:lnTo>
                    <a:pt x="611" y="5"/>
                  </a:lnTo>
                  <a:lnTo>
                    <a:pt x="636" y="13"/>
                  </a:lnTo>
                  <a:lnTo>
                    <a:pt x="660" y="27"/>
                  </a:lnTo>
                  <a:lnTo>
                    <a:pt x="681" y="44"/>
                  </a:lnTo>
                  <a:lnTo>
                    <a:pt x="799" y="161"/>
                  </a:lnTo>
                  <a:lnTo>
                    <a:pt x="916" y="276"/>
                  </a:lnTo>
                  <a:lnTo>
                    <a:pt x="1029" y="391"/>
                  </a:lnTo>
                  <a:lnTo>
                    <a:pt x="1139" y="502"/>
                  </a:lnTo>
                  <a:lnTo>
                    <a:pt x="1157" y="524"/>
                  </a:lnTo>
                  <a:lnTo>
                    <a:pt x="1170" y="548"/>
                  </a:lnTo>
                  <a:lnTo>
                    <a:pt x="1179" y="574"/>
                  </a:lnTo>
                  <a:lnTo>
                    <a:pt x="1183" y="600"/>
                  </a:lnTo>
                  <a:lnTo>
                    <a:pt x="1182" y="627"/>
                  </a:lnTo>
                  <a:lnTo>
                    <a:pt x="1176" y="655"/>
                  </a:lnTo>
                  <a:lnTo>
                    <a:pt x="1166" y="681"/>
                  </a:lnTo>
                  <a:lnTo>
                    <a:pt x="1151" y="706"/>
                  </a:lnTo>
                  <a:lnTo>
                    <a:pt x="1131" y="729"/>
                  </a:lnTo>
                  <a:lnTo>
                    <a:pt x="989" y="872"/>
                  </a:lnTo>
                  <a:lnTo>
                    <a:pt x="918" y="944"/>
                  </a:lnTo>
                  <a:lnTo>
                    <a:pt x="884" y="981"/>
                  </a:lnTo>
                  <a:lnTo>
                    <a:pt x="856" y="1020"/>
                  </a:lnTo>
                  <a:lnTo>
                    <a:pt x="834" y="1060"/>
                  </a:lnTo>
                  <a:lnTo>
                    <a:pt x="817" y="1101"/>
                  </a:lnTo>
                  <a:lnTo>
                    <a:pt x="806" y="1143"/>
                  </a:lnTo>
                  <a:lnTo>
                    <a:pt x="800" y="1185"/>
                  </a:lnTo>
                  <a:lnTo>
                    <a:pt x="800" y="1227"/>
                  </a:lnTo>
                  <a:lnTo>
                    <a:pt x="806" y="1267"/>
                  </a:lnTo>
                  <a:lnTo>
                    <a:pt x="817" y="1309"/>
                  </a:lnTo>
                  <a:lnTo>
                    <a:pt x="834" y="1351"/>
                  </a:lnTo>
                  <a:lnTo>
                    <a:pt x="857" y="1391"/>
                  </a:lnTo>
                  <a:lnTo>
                    <a:pt x="885" y="1430"/>
                  </a:lnTo>
                  <a:lnTo>
                    <a:pt x="919" y="1468"/>
                  </a:lnTo>
                  <a:lnTo>
                    <a:pt x="1533" y="2080"/>
                  </a:lnTo>
                  <a:lnTo>
                    <a:pt x="1569" y="2114"/>
                  </a:lnTo>
                  <a:lnTo>
                    <a:pt x="1608" y="2142"/>
                  </a:lnTo>
                  <a:lnTo>
                    <a:pt x="1648" y="2164"/>
                  </a:lnTo>
                  <a:lnTo>
                    <a:pt x="1689" y="2181"/>
                  </a:lnTo>
                  <a:lnTo>
                    <a:pt x="1731" y="2192"/>
                  </a:lnTo>
                  <a:lnTo>
                    <a:pt x="1771" y="2199"/>
                  </a:lnTo>
                  <a:lnTo>
                    <a:pt x="1813" y="2199"/>
                  </a:lnTo>
                  <a:lnTo>
                    <a:pt x="1855" y="2192"/>
                  </a:lnTo>
                  <a:lnTo>
                    <a:pt x="1896" y="2182"/>
                  </a:lnTo>
                  <a:lnTo>
                    <a:pt x="1937" y="2165"/>
                  </a:lnTo>
                  <a:lnTo>
                    <a:pt x="1977" y="2142"/>
                  </a:lnTo>
                  <a:lnTo>
                    <a:pt x="2016" y="2115"/>
                  </a:lnTo>
                  <a:lnTo>
                    <a:pt x="2053" y="2081"/>
                  </a:lnTo>
                  <a:lnTo>
                    <a:pt x="2263" y="1872"/>
                  </a:lnTo>
                  <a:lnTo>
                    <a:pt x="2289" y="1849"/>
                  </a:lnTo>
                  <a:lnTo>
                    <a:pt x="2316" y="1832"/>
                  </a:lnTo>
                  <a:lnTo>
                    <a:pt x="2343" y="1821"/>
                  </a:lnTo>
                  <a:lnTo>
                    <a:pt x="2372" y="1814"/>
                  </a:lnTo>
                  <a:lnTo>
                    <a:pt x="2400" y="1814"/>
                  </a:lnTo>
                  <a:lnTo>
                    <a:pt x="2428" y="1821"/>
                  </a:lnTo>
                  <a:lnTo>
                    <a:pt x="2457" y="1831"/>
                  </a:lnTo>
                  <a:lnTo>
                    <a:pt x="2484" y="1849"/>
                  </a:lnTo>
                  <a:lnTo>
                    <a:pt x="2510" y="1871"/>
                  </a:lnTo>
                  <a:lnTo>
                    <a:pt x="2941" y="2302"/>
                  </a:lnTo>
                  <a:lnTo>
                    <a:pt x="2963" y="2329"/>
                  </a:lnTo>
                  <a:lnTo>
                    <a:pt x="2979" y="2355"/>
                  </a:lnTo>
                  <a:lnTo>
                    <a:pt x="2991" y="2383"/>
                  </a:lnTo>
                  <a:lnTo>
                    <a:pt x="2997" y="2411"/>
                  </a:lnTo>
                  <a:lnTo>
                    <a:pt x="2997" y="2440"/>
                  </a:lnTo>
                  <a:lnTo>
                    <a:pt x="2991" y="2469"/>
                  </a:lnTo>
                  <a:lnTo>
                    <a:pt x="2979" y="2496"/>
                  </a:lnTo>
                  <a:lnTo>
                    <a:pt x="2963" y="2523"/>
                  </a:lnTo>
                  <a:lnTo>
                    <a:pt x="2941" y="2550"/>
                  </a:lnTo>
                  <a:lnTo>
                    <a:pt x="2626" y="2864"/>
                  </a:lnTo>
                  <a:lnTo>
                    <a:pt x="2590" y="2899"/>
                  </a:lnTo>
                  <a:lnTo>
                    <a:pt x="2550" y="2928"/>
                  </a:lnTo>
                  <a:lnTo>
                    <a:pt x="2510" y="2952"/>
                  </a:lnTo>
                  <a:lnTo>
                    <a:pt x="2469" y="2971"/>
                  </a:lnTo>
                  <a:lnTo>
                    <a:pt x="2428" y="2985"/>
                  </a:lnTo>
                  <a:lnTo>
                    <a:pt x="2387" y="2994"/>
                  </a:lnTo>
                  <a:lnTo>
                    <a:pt x="2347" y="2997"/>
                  </a:lnTo>
                  <a:lnTo>
                    <a:pt x="2342" y="2997"/>
                  </a:lnTo>
                  <a:lnTo>
                    <a:pt x="2287" y="2995"/>
                  </a:lnTo>
                  <a:lnTo>
                    <a:pt x="2235" y="2990"/>
                  </a:lnTo>
                  <a:lnTo>
                    <a:pt x="2185" y="2980"/>
                  </a:lnTo>
                  <a:lnTo>
                    <a:pt x="2138" y="2970"/>
                  </a:lnTo>
                  <a:lnTo>
                    <a:pt x="2094" y="2957"/>
                  </a:lnTo>
                  <a:lnTo>
                    <a:pt x="2051" y="2943"/>
                  </a:lnTo>
                  <a:lnTo>
                    <a:pt x="2010" y="2927"/>
                  </a:lnTo>
                  <a:lnTo>
                    <a:pt x="1969" y="2911"/>
                  </a:lnTo>
                  <a:lnTo>
                    <a:pt x="1846" y="2861"/>
                  </a:lnTo>
                  <a:lnTo>
                    <a:pt x="1725" y="2803"/>
                  </a:lnTo>
                  <a:lnTo>
                    <a:pt x="1605" y="2739"/>
                  </a:lnTo>
                  <a:lnTo>
                    <a:pt x="1488" y="2669"/>
                  </a:lnTo>
                  <a:lnTo>
                    <a:pt x="1371" y="2593"/>
                  </a:lnTo>
                  <a:lnTo>
                    <a:pt x="1256" y="2510"/>
                  </a:lnTo>
                  <a:lnTo>
                    <a:pt x="1142" y="2421"/>
                  </a:lnTo>
                  <a:lnTo>
                    <a:pt x="1029" y="2324"/>
                  </a:lnTo>
                  <a:lnTo>
                    <a:pt x="918" y="2222"/>
                  </a:lnTo>
                  <a:lnTo>
                    <a:pt x="807" y="2112"/>
                  </a:lnTo>
                  <a:lnTo>
                    <a:pt x="705" y="2005"/>
                  </a:lnTo>
                  <a:lnTo>
                    <a:pt x="611" y="1897"/>
                  </a:lnTo>
                  <a:lnTo>
                    <a:pt x="523" y="1787"/>
                  </a:lnTo>
                  <a:lnTo>
                    <a:pt x="440" y="1677"/>
                  </a:lnTo>
                  <a:lnTo>
                    <a:pt x="364" y="1566"/>
                  </a:lnTo>
                  <a:lnTo>
                    <a:pt x="293" y="1453"/>
                  </a:lnTo>
                  <a:lnTo>
                    <a:pt x="228" y="1339"/>
                  </a:lnTo>
                  <a:lnTo>
                    <a:pt x="170" y="1222"/>
                  </a:lnTo>
                  <a:lnTo>
                    <a:pt x="116" y="1104"/>
                  </a:lnTo>
                  <a:lnTo>
                    <a:pt x="92" y="1047"/>
                  </a:lnTo>
                  <a:lnTo>
                    <a:pt x="69" y="989"/>
                  </a:lnTo>
                  <a:lnTo>
                    <a:pt x="48" y="928"/>
                  </a:lnTo>
                  <a:lnTo>
                    <a:pt x="29" y="867"/>
                  </a:lnTo>
                  <a:lnTo>
                    <a:pt x="15" y="804"/>
                  </a:lnTo>
                  <a:lnTo>
                    <a:pt x="4" y="739"/>
                  </a:lnTo>
                  <a:lnTo>
                    <a:pt x="0" y="691"/>
                  </a:lnTo>
                  <a:lnTo>
                    <a:pt x="1" y="644"/>
                  </a:lnTo>
                  <a:lnTo>
                    <a:pt x="7" y="598"/>
                  </a:lnTo>
                  <a:lnTo>
                    <a:pt x="18" y="555"/>
                  </a:lnTo>
                  <a:lnTo>
                    <a:pt x="34" y="513"/>
                  </a:lnTo>
                  <a:lnTo>
                    <a:pt x="53" y="473"/>
                  </a:lnTo>
                  <a:lnTo>
                    <a:pt x="78" y="437"/>
                  </a:lnTo>
                  <a:lnTo>
                    <a:pt x="107" y="402"/>
                  </a:lnTo>
                  <a:lnTo>
                    <a:pt x="213" y="292"/>
                  </a:lnTo>
                  <a:lnTo>
                    <a:pt x="321" y="184"/>
                  </a:lnTo>
                  <a:lnTo>
                    <a:pt x="428" y="77"/>
                  </a:lnTo>
                  <a:lnTo>
                    <a:pt x="462" y="45"/>
                  </a:lnTo>
                  <a:lnTo>
                    <a:pt x="483" y="27"/>
                  </a:lnTo>
                  <a:lnTo>
                    <a:pt x="507" y="13"/>
                  </a:lnTo>
                  <a:lnTo>
                    <a:pt x="532" y="5"/>
                  </a:lnTo>
                  <a:lnTo>
                    <a:pt x="558" y="1"/>
                  </a:lnTo>
                  <a:lnTo>
                    <a:pt x="5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9" name="Freeform 354">
              <a:extLst>
                <a:ext uri="{FF2B5EF4-FFF2-40B4-BE49-F238E27FC236}">
                  <a16:creationId xmlns:a16="http://schemas.microsoft.com/office/drawing/2014/main" id="{9847B74F-7514-564E-73F9-9ECDE711A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584"/>
              <a:ext cx="112" cy="113"/>
            </a:xfrm>
            <a:custGeom>
              <a:avLst/>
              <a:gdLst>
                <a:gd name="T0" fmla="*/ 167 w 1799"/>
                <a:gd name="T1" fmla="*/ 2 h 1801"/>
                <a:gd name="T2" fmla="*/ 342 w 1799"/>
                <a:gd name="T3" fmla="*/ 20 h 1801"/>
                <a:gd name="T4" fmla="*/ 514 w 1799"/>
                <a:gd name="T5" fmla="*/ 59 h 1801"/>
                <a:gd name="T6" fmla="*/ 709 w 1799"/>
                <a:gd name="T7" fmla="*/ 127 h 1801"/>
                <a:gd name="T8" fmla="*/ 890 w 1799"/>
                <a:gd name="T9" fmla="*/ 210 h 1801"/>
                <a:gd name="T10" fmla="*/ 1055 w 1799"/>
                <a:gd name="T11" fmla="*/ 308 h 1801"/>
                <a:gd name="T12" fmla="*/ 1204 w 1799"/>
                <a:gd name="T13" fmla="*/ 420 h 1801"/>
                <a:gd name="T14" fmla="*/ 1337 w 1799"/>
                <a:gd name="T15" fmla="*/ 548 h 1801"/>
                <a:gd name="T16" fmla="*/ 1454 w 1799"/>
                <a:gd name="T17" fmla="*/ 689 h 1801"/>
                <a:gd name="T18" fmla="*/ 1557 w 1799"/>
                <a:gd name="T19" fmla="*/ 847 h 1801"/>
                <a:gd name="T20" fmla="*/ 1643 w 1799"/>
                <a:gd name="T21" fmla="*/ 1017 h 1801"/>
                <a:gd name="T22" fmla="*/ 1714 w 1799"/>
                <a:gd name="T23" fmla="*/ 1203 h 1801"/>
                <a:gd name="T24" fmla="*/ 1769 w 1799"/>
                <a:gd name="T25" fmla="*/ 1403 h 1801"/>
                <a:gd name="T26" fmla="*/ 1785 w 1799"/>
                <a:gd name="T27" fmla="*/ 1518 h 1801"/>
                <a:gd name="T28" fmla="*/ 1796 w 1799"/>
                <a:gd name="T29" fmla="*/ 1589 h 1801"/>
                <a:gd name="T30" fmla="*/ 1799 w 1799"/>
                <a:gd name="T31" fmla="*/ 1754 h 1801"/>
                <a:gd name="T32" fmla="*/ 1778 w 1799"/>
                <a:gd name="T33" fmla="*/ 1781 h 1801"/>
                <a:gd name="T34" fmla="*/ 1750 w 1799"/>
                <a:gd name="T35" fmla="*/ 1798 h 1801"/>
                <a:gd name="T36" fmla="*/ 1713 w 1799"/>
                <a:gd name="T37" fmla="*/ 1799 h 1801"/>
                <a:gd name="T38" fmla="*/ 1682 w 1799"/>
                <a:gd name="T39" fmla="*/ 1780 h 1801"/>
                <a:gd name="T40" fmla="*/ 1664 w 1799"/>
                <a:gd name="T41" fmla="*/ 1744 h 1801"/>
                <a:gd name="T42" fmla="*/ 1658 w 1799"/>
                <a:gd name="T43" fmla="*/ 1638 h 1801"/>
                <a:gd name="T44" fmla="*/ 1640 w 1799"/>
                <a:gd name="T45" fmla="*/ 1471 h 1801"/>
                <a:gd name="T46" fmla="*/ 1604 w 1799"/>
                <a:gd name="T47" fmla="*/ 1309 h 1801"/>
                <a:gd name="T48" fmla="*/ 1551 w 1799"/>
                <a:gd name="T49" fmla="*/ 1150 h 1801"/>
                <a:gd name="T50" fmla="*/ 1471 w 1799"/>
                <a:gd name="T51" fmla="*/ 984 h 1801"/>
                <a:gd name="T52" fmla="*/ 1369 w 1799"/>
                <a:gd name="T53" fmla="*/ 818 h 1801"/>
                <a:gd name="T54" fmla="*/ 1254 w 1799"/>
                <a:gd name="T55" fmla="*/ 670 h 1801"/>
                <a:gd name="T56" fmla="*/ 1124 w 1799"/>
                <a:gd name="T57" fmla="*/ 539 h 1801"/>
                <a:gd name="T58" fmla="*/ 981 w 1799"/>
                <a:gd name="T59" fmla="*/ 425 h 1801"/>
                <a:gd name="T60" fmla="*/ 824 w 1799"/>
                <a:gd name="T61" fmla="*/ 330 h 1801"/>
                <a:gd name="T62" fmla="*/ 653 w 1799"/>
                <a:gd name="T63" fmla="*/ 253 h 1801"/>
                <a:gd name="T64" fmla="*/ 467 w 1799"/>
                <a:gd name="T65" fmla="*/ 194 h 1801"/>
                <a:gd name="T66" fmla="*/ 299 w 1799"/>
                <a:gd name="T67" fmla="*/ 159 h 1801"/>
                <a:gd name="T68" fmla="*/ 157 w 1799"/>
                <a:gd name="T69" fmla="*/ 147 h 1801"/>
                <a:gd name="T70" fmla="*/ 61 w 1799"/>
                <a:gd name="T71" fmla="*/ 137 h 1801"/>
                <a:gd name="T72" fmla="*/ 23 w 1799"/>
                <a:gd name="T73" fmla="*/ 122 h 1801"/>
                <a:gd name="T74" fmla="*/ 3 w 1799"/>
                <a:gd name="T75" fmla="*/ 92 h 1801"/>
                <a:gd name="T76" fmla="*/ 2 w 1799"/>
                <a:gd name="T77" fmla="*/ 53 h 1801"/>
                <a:gd name="T78" fmla="*/ 21 w 1799"/>
                <a:gd name="T79" fmla="*/ 21 h 1801"/>
                <a:gd name="T80" fmla="*/ 57 w 1799"/>
                <a:gd name="T81" fmla="*/ 2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99" h="1801">
                  <a:moveTo>
                    <a:pt x="79" y="0"/>
                  </a:moveTo>
                  <a:lnTo>
                    <a:pt x="167" y="2"/>
                  </a:lnTo>
                  <a:lnTo>
                    <a:pt x="255" y="10"/>
                  </a:lnTo>
                  <a:lnTo>
                    <a:pt x="342" y="20"/>
                  </a:lnTo>
                  <a:lnTo>
                    <a:pt x="428" y="37"/>
                  </a:lnTo>
                  <a:lnTo>
                    <a:pt x="514" y="59"/>
                  </a:lnTo>
                  <a:lnTo>
                    <a:pt x="613" y="91"/>
                  </a:lnTo>
                  <a:lnTo>
                    <a:pt x="709" y="127"/>
                  </a:lnTo>
                  <a:lnTo>
                    <a:pt x="802" y="167"/>
                  </a:lnTo>
                  <a:lnTo>
                    <a:pt x="890" y="210"/>
                  </a:lnTo>
                  <a:lnTo>
                    <a:pt x="975" y="257"/>
                  </a:lnTo>
                  <a:lnTo>
                    <a:pt x="1055" y="308"/>
                  </a:lnTo>
                  <a:lnTo>
                    <a:pt x="1132" y="363"/>
                  </a:lnTo>
                  <a:lnTo>
                    <a:pt x="1204" y="420"/>
                  </a:lnTo>
                  <a:lnTo>
                    <a:pt x="1272" y="482"/>
                  </a:lnTo>
                  <a:lnTo>
                    <a:pt x="1337" y="548"/>
                  </a:lnTo>
                  <a:lnTo>
                    <a:pt x="1398" y="617"/>
                  </a:lnTo>
                  <a:lnTo>
                    <a:pt x="1454" y="689"/>
                  </a:lnTo>
                  <a:lnTo>
                    <a:pt x="1508" y="766"/>
                  </a:lnTo>
                  <a:lnTo>
                    <a:pt x="1557" y="847"/>
                  </a:lnTo>
                  <a:lnTo>
                    <a:pt x="1602" y="930"/>
                  </a:lnTo>
                  <a:lnTo>
                    <a:pt x="1643" y="1017"/>
                  </a:lnTo>
                  <a:lnTo>
                    <a:pt x="1681" y="1108"/>
                  </a:lnTo>
                  <a:lnTo>
                    <a:pt x="1714" y="1203"/>
                  </a:lnTo>
                  <a:lnTo>
                    <a:pt x="1743" y="1301"/>
                  </a:lnTo>
                  <a:lnTo>
                    <a:pt x="1769" y="1403"/>
                  </a:lnTo>
                  <a:lnTo>
                    <a:pt x="1779" y="1460"/>
                  </a:lnTo>
                  <a:lnTo>
                    <a:pt x="1785" y="1518"/>
                  </a:lnTo>
                  <a:lnTo>
                    <a:pt x="1793" y="1577"/>
                  </a:lnTo>
                  <a:lnTo>
                    <a:pt x="1796" y="1589"/>
                  </a:lnTo>
                  <a:lnTo>
                    <a:pt x="1799" y="1603"/>
                  </a:lnTo>
                  <a:lnTo>
                    <a:pt x="1799" y="1754"/>
                  </a:lnTo>
                  <a:lnTo>
                    <a:pt x="1788" y="1768"/>
                  </a:lnTo>
                  <a:lnTo>
                    <a:pt x="1778" y="1781"/>
                  </a:lnTo>
                  <a:lnTo>
                    <a:pt x="1764" y="1790"/>
                  </a:lnTo>
                  <a:lnTo>
                    <a:pt x="1750" y="1798"/>
                  </a:lnTo>
                  <a:lnTo>
                    <a:pt x="1732" y="1801"/>
                  </a:lnTo>
                  <a:lnTo>
                    <a:pt x="1713" y="1799"/>
                  </a:lnTo>
                  <a:lnTo>
                    <a:pt x="1696" y="1792"/>
                  </a:lnTo>
                  <a:lnTo>
                    <a:pt x="1682" y="1780"/>
                  </a:lnTo>
                  <a:lnTo>
                    <a:pt x="1671" y="1764"/>
                  </a:lnTo>
                  <a:lnTo>
                    <a:pt x="1664" y="1744"/>
                  </a:lnTo>
                  <a:lnTo>
                    <a:pt x="1662" y="1721"/>
                  </a:lnTo>
                  <a:lnTo>
                    <a:pt x="1658" y="1638"/>
                  </a:lnTo>
                  <a:lnTo>
                    <a:pt x="1650" y="1554"/>
                  </a:lnTo>
                  <a:lnTo>
                    <a:pt x="1640" y="1471"/>
                  </a:lnTo>
                  <a:lnTo>
                    <a:pt x="1624" y="1389"/>
                  </a:lnTo>
                  <a:lnTo>
                    <a:pt x="1604" y="1309"/>
                  </a:lnTo>
                  <a:lnTo>
                    <a:pt x="1580" y="1229"/>
                  </a:lnTo>
                  <a:lnTo>
                    <a:pt x="1551" y="1150"/>
                  </a:lnTo>
                  <a:lnTo>
                    <a:pt x="1517" y="1073"/>
                  </a:lnTo>
                  <a:lnTo>
                    <a:pt x="1471" y="984"/>
                  </a:lnTo>
                  <a:lnTo>
                    <a:pt x="1422" y="899"/>
                  </a:lnTo>
                  <a:lnTo>
                    <a:pt x="1369" y="818"/>
                  </a:lnTo>
                  <a:lnTo>
                    <a:pt x="1314" y="742"/>
                  </a:lnTo>
                  <a:lnTo>
                    <a:pt x="1254" y="670"/>
                  </a:lnTo>
                  <a:lnTo>
                    <a:pt x="1191" y="601"/>
                  </a:lnTo>
                  <a:lnTo>
                    <a:pt x="1124" y="539"/>
                  </a:lnTo>
                  <a:lnTo>
                    <a:pt x="1055" y="480"/>
                  </a:lnTo>
                  <a:lnTo>
                    <a:pt x="981" y="425"/>
                  </a:lnTo>
                  <a:lnTo>
                    <a:pt x="904" y="375"/>
                  </a:lnTo>
                  <a:lnTo>
                    <a:pt x="824" y="330"/>
                  </a:lnTo>
                  <a:lnTo>
                    <a:pt x="740" y="289"/>
                  </a:lnTo>
                  <a:lnTo>
                    <a:pt x="653" y="253"/>
                  </a:lnTo>
                  <a:lnTo>
                    <a:pt x="562" y="221"/>
                  </a:lnTo>
                  <a:lnTo>
                    <a:pt x="467" y="194"/>
                  </a:lnTo>
                  <a:lnTo>
                    <a:pt x="369" y="171"/>
                  </a:lnTo>
                  <a:lnTo>
                    <a:pt x="299" y="159"/>
                  </a:lnTo>
                  <a:lnTo>
                    <a:pt x="229" y="152"/>
                  </a:lnTo>
                  <a:lnTo>
                    <a:pt x="157" y="147"/>
                  </a:lnTo>
                  <a:lnTo>
                    <a:pt x="86" y="142"/>
                  </a:lnTo>
                  <a:lnTo>
                    <a:pt x="61" y="137"/>
                  </a:lnTo>
                  <a:lnTo>
                    <a:pt x="40" y="131"/>
                  </a:lnTo>
                  <a:lnTo>
                    <a:pt x="23" y="122"/>
                  </a:lnTo>
                  <a:lnTo>
                    <a:pt x="12" y="109"/>
                  </a:lnTo>
                  <a:lnTo>
                    <a:pt x="3" y="92"/>
                  </a:lnTo>
                  <a:lnTo>
                    <a:pt x="0" y="71"/>
                  </a:lnTo>
                  <a:lnTo>
                    <a:pt x="2" y="53"/>
                  </a:lnTo>
                  <a:lnTo>
                    <a:pt x="9" y="35"/>
                  </a:lnTo>
                  <a:lnTo>
                    <a:pt x="21" y="21"/>
                  </a:lnTo>
                  <a:lnTo>
                    <a:pt x="37" y="10"/>
                  </a:lnTo>
                  <a:lnTo>
                    <a:pt x="57" y="2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0" name="Line 355">
              <a:extLst>
                <a:ext uri="{FF2B5EF4-FFF2-40B4-BE49-F238E27FC236}">
                  <a16:creationId xmlns:a16="http://schemas.microsoft.com/office/drawing/2014/main" id="{7A09A516-6504-FCD6-AF63-A06A528CE9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6" y="1694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1" name="Line 356">
              <a:extLst>
                <a:ext uri="{FF2B5EF4-FFF2-40B4-BE49-F238E27FC236}">
                  <a16:creationId xmlns:a16="http://schemas.microsoft.com/office/drawing/2014/main" id="{6CF511B7-B5AF-CA05-87D4-BF03FF4478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5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2" name="Line 357">
              <a:extLst>
                <a:ext uri="{FF2B5EF4-FFF2-40B4-BE49-F238E27FC236}">
                  <a16:creationId xmlns:a16="http://schemas.microsoft.com/office/drawing/2014/main" id="{B78E9D0E-13E8-07EF-C383-D7CE936B8B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4" y="1696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3" name="Line 358">
              <a:extLst>
                <a:ext uri="{FF2B5EF4-FFF2-40B4-BE49-F238E27FC236}">
                  <a16:creationId xmlns:a16="http://schemas.microsoft.com/office/drawing/2014/main" id="{4AD6D677-5EF1-DCF1-5A33-56AFA5D61E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3" y="169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4" name="Line 359">
              <a:extLst>
                <a:ext uri="{FF2B5EF4-FFF2-40B4-BE49-F238E27FC236}">
                  <a16:creationId xmlns:a16="http://schemas.microsoft.com/office/drawing/2014/main" id="{F82E7A04-FF68-15D7-8469-EA8115890E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2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5" name="Line 360">
              <a:extLst>
                <a:ext uri="{FF2B5EF4-FFF2-40B4-BE49-F238E27FC236}">
                  <a16:creationId xmlns:a16="http://schemas.microsoft.com/office/drawing/2014/main" id="{6A3A7579-D733-BD6C-13CA-F4D469178B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1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6" name="Line 361">
              <a:extLst>
                <a:ext uri="{FF2B5EF4-FFF2-40B4-BE49-F238E27FC236}">
                  <a16:creationId xmlns:a16="http://schemas.microsoft.com/office/drawing/2014/main" id="{A29F3BD2-AA13-6AD9-0D13-48CF98C7AE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40" y="169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7" name="Line 362">
              <a:extLst>
                <a:ext uri="{FF2B5EF4-FFF2-40B4-BE49-F238E27FC236}">
                  <a16:creationId xmlns:a16="http://schemas.microsoft.com/office/drawing/2014/main" id="{F77F0FF4-7C71-3F89-40C3-6ACD7D1529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9" y="1696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8" name="Line 363">
              <a:extLst>
                <a:ext uri="{FF2B5EF4-FFF2-40B4-BE49-F238E27FC236}">
                  <a16:creationId xmlns:a16="http://schemas.microsoft.com/office/drawing/2014/main" id="{B730C1A0-5D6D-2888-113F-5BE83415C5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8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9" name="Line 364">
              <a:extLst>
                <a:ext uri="{FF2B5EF4-FFF2-40B4-BE49-F238E27FC236}">
                  <a16:creationId xmlns:a16="http://schemas.microsoft.com/office/drawing/2014/main" id="{29E7DFEB-49C1-6A2C-52A9-24A211C8BE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8" y="1693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0" name="Line 365">
              <a:extLst>
                <a:ext uri="{FF2B5EF4-FFF2-40B4-BE49-F238E27FC236}">
                  <a16:creationId xmlns:a16="http://schemas.microsoft.com/office/drawing/2014/main" id="{C0A63DD7-769C-DA50-E06E-E7D1DDF693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8" y="1692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1" name="Line 366">
              <a:extLst>
                <a:ext uri="{FF2B5EF4-FFF2-40B4-BE49-F238E27FC236}">
                  <a16:creationId xmlns:a16="http://schemas.microsoft.com/office/drawing/2014/main" id="{FC6C6CC7-02EF-177B-05ED-7E2AE84998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7" y="1687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2" name="Line 367">
              <a:extLst>
                <a:ext uri="{FF2B5EF4-FFF2-40B4-BE49-F238E27FC236}">
                  <a16:creationId xmlns:a16="http://schemas.microsoft.com/office/drawing/2014/main" id="{D7875E62-46E4-B006-0E3D-534DB555CA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7" y="1682"/>
              <a:ext cx="0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3" name="Line 368">
              <a:extLst>
                <a:ext uri="{FF2B5EF4-FFF2-40B4-BE49-F238E27FC236}">
                  <a16:creationId xmlns:a16="http://schemas.microsoft.com/office/drawing/2014/main" id="{CD6DC7EA-AF0E-1387-D465-48BC767FB6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6" y="1676"/>
              <a:ext cx="1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4" name="Line 369">
              <a:extLst>
                <a:ext uri="{FF2B5EF4-FFF2-40B4-BE49-F238E27FC236}">
                  <a16:creationId xmlns:a16="http://schemas.microsoft.com/office/drawing/2014/main" id="{9B4C20C4-7112-C650-5444-03D05F7C26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5" y="1671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5" name="Line 370">
              <a:extLst>
                <a:ext uri="{FF2B5EF4-FFF2-40B4-BE49-F238E27FC236}">
                  <a16:creationId xmlns:a16="http://schemas.microsoft.com/office/drawing/2014/main" id="{8C757B42-12B9-0D77-6405-03C7AB017D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4" y="1666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6" name="Line 371">
              <a:extLst>
                <a:ext uri="{FF2B5EF4-FFF2-40B4-BE49-F238E27FC236}">
                  <a16:creationId xmlns:a16="http://schemas.microsoft.com/office/drawing/2014/main" id="{F6A87836-4A3C-748B-7381-33EC536CDD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3" y="1661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7" name="Line 372">
              <a:extLst>
                <a:ext uri="{FF2B5EF4-FFF2-40B4-BE49-F238E27FC236}">
                  <a16:creationId xmlns:a16="http://schemas.microsoft.com/office/drawing/2014/main" id="{C1DF88CD-BB49-4BDC-8DAA-4CBF66F5D1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31" y="1656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8" name="Line 373">
              <a:extLst>
                <a:ext uri="{FF2B5EF4-FFF2-40B4-BE49-F238E27FC236}">
                  <a16:creationId xmlns:a16="http://schemas.microsoft.com/office/drawing/2014/main" id="{4260AD47-9228-5FAE-3DC2-731C447CFE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9" y="1651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9" name="Line 374">
              <a:extLst>
                <a:ext uri="{FF2B5EF4-FFF2-40B4-BE49-F238E27FC236}">
                  <a16:creationId xmlns:a16="http://schemas.microsoft.com/office/drawing/2014/main" id="{9DF497C5-09DD-04A6-5639-07FE66CC8A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6" y="1646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0" name="Line 375">
              <a:extLst>
                <a:ext uri="{FF2B5EF4-FFF2-40B4-BE49-F238E27FC236}">
                  <a16:creationId xmlns:a16="http://schemas.microsoft.com/office/drawing/2014/main" id="{7F9F62B4-1C1A-BDD6-C792-0CF4423F7B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3" y="1641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1" name="Line 376">
              <a:extLst>
                <a:ext uri="{FF2B5EF4-FFF2-40B4-BE49-F238E27FC236}">
                  <a16:creationId xmlns:a16="http://schemas.microsoft.com/office/drawing/2014/main" id="{5B5CB25E-0952-05CC-484E-39CC03A6F4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9" y="1636"/>
              <a:ext cx="4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2" name="Line 377">
              <a:extLst>
                <a:ext uri="{FF2B5EF4-FFF2-40B4-BE49-F238E27FC236}">
                  <a16:creationId xmlns:a16="http://schemas.microsoft.com/office/drawing/2014/main" id="{9B23CDAC-1169-CAD8-90D6-A1FEBE50C9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6" y="1631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3" name="Line 378">
              <a:extLst>
                <a:ext uri="{FF2B5EF4-FFF2-40B4-BE49-F238E27FC236}">
                  <a16:creationId xmlns:a16="http://schemas.microsoft.com/office/drawing/2014/main" id="{20D4F8F1-114D-9F32-9890-D1897D2858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12" y="1626"/>
              <a:ext cx="4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4" name="Line 379">
              <a:extLst>
                <a:ext uri="{FF2B5EF4-FFF2-40B4-BE49-F238E27FC236}">
                  <a16:creationId xmlns:a16="http://schemas.microsoft.com/office/drawing/2014/main" id="{00297A31-DDA9-46F7-0DDA-7197B600D0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8" y="1622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5" name="Line 380">
              <a:extLst>
                <a:ext uri="{FF2B5EF4-FFF2-40B4-BE49-F238E27FC236}">
                  <a16:creationId xmlns:a16="http://schemas.microsoft.com/office/drawing/2014/main" id="{DEDC10E8-00A6-83A3-7766-28063C1122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4" y="1618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6" name="Line 381">
              <a:extLst>
                <a:ext uri="{FF2B5EF4-FFF2-40B4-BE49-F238E27FC236}">
                  <a16:creationId xmlns:a16="http://schemas.microsoft.com/office/drawing/2014/main" id="{9D2B2BD9-0FB0-B0B1-9058-E2483659F4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00" y="1614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7" name="Line 382">
              <a:extLst>
                <a:ext uri="{FF2B5EF4-FFF2-40B4-BE49-F238E27FC236}">
                  <a16:creationId xmlns:a16="http://schemas.microsoft.com/office/drawing/2014/main" id="{98F131AB-CDDF-10C6-AAA6-715312E8AF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5" y="1611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8" name="Line 383">
              <a:extLst>
                <a:ext uri="{FF2B5EF4-FFF2-40B4-BE49-F238E27FC236}">
                  <a16:creationId xmlns:a16="http://schemas.microsoft.com/office/drawing/2014/main" id="{6ED0C829-5C20-B581-EF7B-144F765904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0" y="1608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9" name="Line 384">
              <a:extLst>
                <a:ext uri="{FF2B5EF4-FFF2-40B4-BE49-F238E27FC236}">
                  <a16:creationId xmlns:a16="http://schemas.microsoft.com/office/drawing/2014/main" id="{D12D9D6C-669E-368D-483E-97C6E55A50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5" y="1605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0" name="Line 385">
              <a:extLst>
                <a:ext uri="{FF2B5EF4-FFF2-40B4-BE49-F238E27FC236}">
                  <a16:creationId xmlns:a16="http://schemas.microsoft.com/office/drawing/2014/main" id="{16037FAB-D6E7-1E11-EEA0-375593D147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0" y="1603"/>
              <a:ext cx="5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" name="Line 386">
              <a:extLst>
                <a:ext uri="{FF2B5EF4-FFF2-40B4-BE49-F238E27FC236}">
                  <a16:creationId xmlns:a16="http://schemas.microsoft.com/office/drawing/2014/main" id="{10FA9F9A-E108-5769-A2EA-234FE70438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5" y="1600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2" name="Line 387">
              <a:extLst>
                <a:ext uri="{FF2B5EF4-FFF2-40B4-BE49-F238E27FC236}">
                  <a16:creationId xmlns:a16="http://schemas.microsoft.com/office/drawing/2014/main" id="{AA835758-EFDE-3162-6A20-D9E491F68F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9" y="1598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3" name="Line 388">
              <a:extLst>
                <a:ext uri="{FF2B5EF4-FFF2-40B4-BE49-F238E27FC236}">
                  <a16:creationId xmlns:a16="http://schemas.microsoft.com/office/drawing/2014/main" id="{D7BE3975-CE58-7520-E968-7A2662B210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3" y="1597"/>
              <a:ext cx="6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4" name="Line 389">
              <a:extLst>
                <a:ext uri="{FF2B5EF4-FFF2-40B4-BE49-F238E27FC236}">
                  <a16:creationId xmlns:a16="http://schemas.microsoft.com/office/drawing/2014/main" id="{9C2EAA3F-0874-5C42-08EC-77A30E66B0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7" y="1595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5" name="Line 390">
              <a:extLst>
                <a:ext uri="{FF2B5EF4-FFF2-40B4-BE49-F238E27FC236}">
                  <a16:creationId xmlns:a16="http://schemas.microsoft.com/office/drawing/2014/main" id="{40597C85-5C48-0BEF-5AF1-9B5F03E1FF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2" y="1594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6" name="Line 391">
              <a:extLst>
                <a:ext uri="{FF2B5EF4-FFF2-40B4-BE49-F238E27FC236}">
                  <a16:creationId xmlns:a16="http://schemas.microsoft.com/office/drawing/2014/main" id="{B61BA06B-2597-6D57-A85D-6274E2A0BB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8" y="1594"/>
              <a:ext cx="4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7" name="Line 392">
              <a:extLst>
                <a:ext uri="{FF2B5EF4-FFF2-40B4-BE49-F238E27FC236}">
                  <a16:creationId xmlns:a16="http://schemas.microsoft.com/office/drawing/2014/main" id="{7486E56C-FE49-D980-672F-ED1E1508EF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4" y="1594"/>
              <a:ext cx="4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8" name="Line 393">
              <a:extLst>
                <a:ext uri="{FF2B5EF4-FFF2-40B4-BE49-F238E27FC236}">
                  <a16:creationId xmlns:a16="http://schemas.microsoft.com/office/drawing/2014/main" id="{CA3A3AA7-E3F6-E05A-202F-126F836916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9" y="1593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9" name="Line 394">
              <a:extLst>
                <a:ext uri="{FF2B5EF4-FFF2-40B4-BE49-F238E27FC236}">
                  <a16:creationId xmlns:a16="http://schemas.microsoft.com/office/drawing/2014/main" id="{08110D5F-8700-FF8B-3517-4670511F81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8" y="1593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0" name="Line 395">
              <a:extLst>
                <a:ext uri="{FF2B5EF4-FFF2-40B4-BE49-F238E27FC236}">
                  <a16:creationId xmlns:a16="http://schemas.microsoft.com/office/drawing/2014/main" id="{652A5AC9-AE9A-8B32-B6F8-745EDFC804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6" y="1593"/>
              <a:ext cx="2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" name="Line 396">
              <a:extLst>
                <a:ext uri="{FF2B5EF4-FFF2-40B4-BE49-F238E27FC236}">
                  <a16:creationId xmlns:a16="http://schemas.microsoft.com/office/drawing/2014/main" id="{D12043E9-F5A7-D217-75F0-2ADD6BC7AF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5" y="1592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2" name="Line 397">
              <a:extLst>
                <a:ext uri="{FF2B5EF4-FFF2-40B4-BE49-F238E27FC236}">
                  <a16:creationId xmlns:a16="http://schemas.microsoft.com/office/drawing/2014/main" id="{7C9AF73A-B195-BA34-E036-09A95E691F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591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3" name="Line 398">
              <a:extLst>
                <a:ext uri="{FF2B5EF4-FFF2-40B4-BE49-F238E27FC236}">
                  <a16:creationId xmlns:a16="http://schemas.microsoft.com/office/drawing/2014/main" id="{4688F902-7DBE-E019-45A1-E5E9907AB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590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4" name="Line 399">
              <a:extLst>
                <a:ext uri="{FF2B5EF4-FFF2-40B4-BE49-F238E27FC236}">
                  <a16:creationId xmlns:a16="http://schemas.microsoft.com/office/drawing/2014/main" id="{C612A509-C968-FCAF-BB55-7AB215E8E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589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5" name="Line 400">
              <a:extLst>
                <a:ext uri="{FF2B5EF4-FFF2-40B4-BE49-F238E27FC236}">
                  <a16:creationId xmlns:a16="http://schemas.microsoft.com/office/drawing/2014/main" id="{CC429B56-0D26-0A70-AAB5-351BEB6614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588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6" name="Line 401">
              <a:extLst>
                <a:ext uri="{FF2B5EF4-FFF2-40B4-BE49-F238E27FC236}">
                  <a16:creationId xmlns:a16="http://schemas.microsoft.com/office/drawing/2014/main" id="{76D23EF7-0FB0-D4E4-05DB-27851F9C81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587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7" name="Line 402">
              <a:extLst>
                <a:ext uri="{FF2B5EF4-FFF2-40B4-BE49-F238E27FC236}">
                  <a16:creationId xmlns:a16="http://schemas.microsoft.com/office/drawing/2014/main" id="{C69F6FFB-3255-D768-0661-173879ADFA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58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8" name="Line 403">
              <a:extLst>
                <a:ext uri="{FF2B5EF4-FFF2-40B4-BE49-F238E27FC236}">
                  <a16:creationId xmlns:a16="http://schemas.microsoft.com/office/drawing/2014/main" id="{C270769E-6F03-B1B5-2FFB-26C76FFF1D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5" y="158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9" name="Line 404">
              <a:extLst>
                <a:ext uri="{FF2B5EF4-FFF2-40B4-BE49-F238E27FC236}">
                  <a16:creationId xmlns:a16="http://schemas.microsoft.com/office/drawing/2014/main" id="{C19E6AEA-B731-3B76-40D4-E062A674A5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6" y="1585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0" name="Line 405">
              <a:extLst>
                <a:ext uri="{FF2B5EF4-FFF2-40B4-BE49-F238E27FC236}">
                  <a16:creationId xmlns:a16="http://schemas.microsoft.com/office/drawing/2014/main" id="{2021CB4F-2003-B147-1BDE-0204569688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7" y="1584"/>
              <a:ext cx="2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1" name="Line 406">
              <a:extLst>
                <a:ext uri="{FF2B5EF4-FFF2-40B4-BE49-F238E27FC236}">
                  <a16:creationId xmlns:a16="http://schemas.microsoft.com/office/drawing/2014/main" id="{1E80E0A1-6896-B922-B34A-1E3D696E8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9" y="1584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2" name="Line 407">
              <a:extLst>
                <a:ext uri="{FF2B5EF4-FFF2-40B4-BE49-F238E27FC236}">
                  <a16:creationId xmlns:a16="http://schemas.microsoft.com/office/drawing/2014/main" id="{80DA6BEE-21F9-16FD-368F-987C76B61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4" y="1585"/>
              <a:ext cx="6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3" name="Line 408">
              <a:extLst>
                <a:ext uri="{FF2B5EF4-FFF2-40B4-BE49-F238E27FC236}">
                  <a16:creationId xmlns:a16="http://schemas.microsoft.com/office/drawing/2014/main" id="{9F4A615A-2E97-9F40-6F74-2C20B5CA5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0" y="1585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4" name="Line 409">
              <a:extLst>
                <a:ext uri="{FF2B5EF4-FFF2-40B4-BE49-F238E27FC236}">
                  <a16:creationId xmlns:a16="http://schemas.microsoft.com/office/drawing/2014/main" id="{76EF18CD-9C38-6AFF-5524-7F851E5C6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5" y="1586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5" name="Line 410">
              <a:extLst>
                <a:ext uri="{FF2B5EF4-FFF2-40B4-BE49-F238E27FC236}">
                  <a16:creationId xmlns:a16="http://schemas.microsoft.com/office/drawing/2014/main" id="{7F3FDF5B-5824-E881-A8B0-6591D74CAE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0" y="1587"/>
              <a:ext cx="6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6" name="Line 411">
              <a:extLst>
                <a:ext uri="{FF2B5EF4-FFF2-40B4-BE49-F238E27FC236}">
                  <a16:creationId xmlns:a16="http://schemas.microsoft.com/office/drawing/2014/main" id="{F0B44FE7-FC4A-53B1-2500-8CF441213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6" y="1588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7" name="Line 412">
              <a:extLst>
                <a:ext uri="{FF2B5EF4-FFF2-40B4-BE49-F238E27FC236}">
                  <a16:creationId xmlns:a16="http://schemas.microsoft.com/office/drawing/2014/main" id="{660D69BC-3E7B-6B61-E535-140791AF1D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2" y="1590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8" name="Line 413">
              <a:extLst>
                <a:ext uri="{FF2B5EF4-FFF2-40B4-BE49-F238E27FC236}">
                  <a16:creationId xmlns:a16="http://schemas.microsoft.com/office/drawing/2014/main" id="{EEFA858D-E271-5BD3-04D0-32658AE2D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8" y="1592"/>
              <a:ext cx="6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9" name="Line 414">
              <a:extLst>
                <a:ext uri="{FF2B5EF4-FFF2-40B4-BE49-F238E27FC236}">
                  <a16:creationId xmlns:a16="http://schemas.microsoft.com/office/drawing/2014/main" id="{AABC089A-3E9D-1CB0-F017-6F0BFEA4A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4" y="1595"/>
              <a:ext cx="5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0" name="Line 415">
              <a:extLst>
                <a:ext uri="{FF2B5EF4-FFF2-40B4-BE49-F238E27FC236}">
                  <a16:creationId xmlns:a16="http://schemas.microsoft.com/office/drawing/2014/main" id="{2D2FC43F-2C4D-D7CD-72AD-BF87C1B0AA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9" y="1598"/>
              <a:ext cx="6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1" name="Line 416">
              <a:extLst>
                <a:ext uri="{FF2B5EF4-FFF2-40B4-BE49-F238E27FC236}">
                  <a16:creationId xmlns:a16="http://schemas.microsoft.com/office/drawing/2014/main" id="{11396579-87BD-9DE3-6063-95C24D645D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5" y="1600"/>
              <a:ext cx="5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2" name="Line 417">
              <a:extLst>
                <a:ext uri="{FF2B5EF4-FFF2-40B4-BE49-F238E27FC236}">
                  <a16:creationId xmlns:a16="http://schemas.microsoft.com/office/drawing/2014/main" id="{18439428-BECE-62A7-3D17-6F30BCF3F4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0" y="1604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3" name="Line 418">
              <a:extLst>
                <a:ext uri="{FF2B5EF4-FFF2-40B4-BE49-F238E27FC236}">
                  <a16:creationId xmlns:a16="http://schemas.microsoft.com/office/drawing/2014/main" id="{5D02758E-0D5D-6E87-5EF7-882B0D2661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607"/>
              <a:ext cx="5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4" name="Line 419">
              <a:extLst>
                <a:ext uri="{FF2B5EF4-FFF2-40B4-BE49-F238E27FC236}">
                  <a16:creationId xmlns:a16="http://schemas.microsoft.com/office/drawing/2014/main" id="{290705BD-F76F-7784-40AB-4628D5039B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9" y="1611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5" name="Line 420">
              <a:extLst>
                <a:ext uri="{FF2B5EF4-FFF2-40B4-BE49-F238E27FC236}">
                  <a16:creationId xmlns:a16="http://schemas.microsoft.com/office/drawing/2014/main" id="{77FD8E18-64B7-4FBE-480D-F35F1EC64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3" y="1615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6" name="Line 421">
              <a:extLst>
                <a:ext uri="{FF2B5EF4-FFF2-40B4-BE49-F238E27FC236}">
                  <a16:creationId xmlns:a16="http://schemas.microsoft.com/office/drawing/2014/main" id="{566F3971-7F40-045E-AE26-F0616DBD4E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7" y="1619"/>
              <a:ext cx="4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7" name="Line 422">
              <a:extLst>
                <a:ext uri="{FF2B5EF4-FFF2-40B4-BE49-F238E27FC236}">
                  <a16:creationId xmlns:a16="http://schemas.microsoft.com/office/drawing/2014/main" id="{B36A4578-6823-07AE-C6FE-998B9B7822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1" y="1623"/>
              <a:ext cx="4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8" name="Line 423">
              <a:extLst>
                <a:ext uri="{FF2B5EF4-FFF2-40B4-BE49-F238E27FC236}">
                  <a16:creationId xmlns:a16="http://schemas.microsoft.com/office/drawing/2014/main" id="{5401FE09-A6FF-713B-EB56-353F32DF39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5" y="1628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9" name="Line 424">
              <a:extLst>
                <a:ext uri="{FF2B5EF4-FFF2-40B4-BE49-F238E27FC236}">
                  <a16:creationId xmlns:a16="http://schemas.microsoft.com/office/drawing/2014/main" id="{873B2032-D785-3A4F-29CF-0BE71C0A1C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8" y="1632"/>
              <a:ext cx="3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0" name="Line 425">
              <a:extLst>
                <a:ext uri="{FF2B5EF4-FFF2-40B4-BE49-F238E27FC236}">
                  <a16:creationId xmlns:a16="http://schemas.microsoft.com/office/drawing/2014/main" id="{F153EF1B-DBF0-5F87-AFF5-4747DFB4C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1" y="1637"/>
              <a:ext cx="3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1" name="Line 426">
              <a:extLst>
                <a:ext uri="{FF2B5EF4-FFF2-40B4-BE49-F238E27FC236}">
                  <a16:creationId xmlns:a16="http://schemas.microsoft.com/office/drawing/2014/main" id="{0F93EB0E-565E-59BB-26BF-CCA356E2B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4" y="1643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2" name="Line 427">
              <a:extLst>
                <a:ext uri="{FF2B5EF4-FFF2-40B4-BE49-F238E27FC236}">
                  <a16:creationId xmlns:a16="http://schemas.microsoft.com/office/drawing/2014/main" id="{8A268502-8C6E-7901-5A8A-99C62C2823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648"/>
              <a:ext cx="3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3" name="Line 428">
              <a:extLst>
                <a:ext uri="{FF2B5EF4-FFF2-40B4-BE49-F238E27FC236}">
                  <a16:creationId xmlns:a16="http://schemas.microsoft.com/office/drawing/2014/main" id="{DC4D1226-EE99-1513-3D51-BFEB5CFD1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9" y="1654"/>
              <a:ext cx="2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4" name="Line 429">
              <a:extLst>
                <a:ext uri="{FF2B5EF4-FFF2-40B4-BE49-F238E27FC236}">
                  <a16:creationId xmlns:a16="http://schemas.microsoft.com/office/drawing/2014/main" id="{4194B1B5-4312-2441-7189-75C005CBD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1" y="1660"/>
              <a:ext cx="2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5" name="Line 430">
              <a:extLst>
                <a:ext uri="{FF2B5EF4-FFF2-40B4-BE49-F238E27FC236}">
                  <a16:creationId xmlns:a16="http://schemas.microsoft.com/office/drawing/2014/main" id="{0AD91065-1FDA-3900-8F06-F02A58A346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3" y="1666"/>
              <a:ext cx="1" cy="6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6" name="Line 431">
              <a:extLst>
                <a:ext uri="{FF2B5EF4-FFF2-40B4-BE49-F238E27FC236}">
                  <a16:creationId xmlns:a16="http://schemas.microsoft.com/office/drawing/2014/main" id="{FCD21BD9-8BA2-43B1-29CE-4F0FCE755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4" y="1672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7" name="Line 432">
              <a:extLst>
                <a:ext uri="{FF2B5EF4-FFF2-40B4-BE49-F238E27FC236}">
                  <a16:creationId xmlns:a16="http://schemas.microsoft.com/office/drawing/2014/main" id="{A7089B27-154C-B512-63B0-CF6B35946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5" y="1676"/>
              <a:ext cx="0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8" name="Line 433">
              <a:extLst>
                <a:ext uri="{FF2B5EF4-FFF2-40B4-BE49-F238E27FC236}">
                  <a16:creationId xmlns:a16="http://schemas.microsoft.com/office/drawing/2014/main" id="{0E9566DE-495E-EDB4-BBBB-A37A13083C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5" y="1679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9" name="Line 434">
              <a:extLst>
                <a:ext uri="{FF2B5EF4-FFF2-40B4-BE49-F238E27FC236}">
                  <a16:creationId xmlns:a16="http://schemas.microsoft.com/office/drawing/2014/main" id="{F41F0C0E-920A-B8A2-FF98-B1C5238CE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1683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0" name="Line 435">
              <a:extLst>
                <a:ext uri="{FF2B5EF4-FFF2-40B4-BE49-F238E27FC236}">
                  <a16:creationId xmlns:a16="http://schemas.microsoft.com/office/drawing/2014/main" id="{1CE2BF3A-D029-12EF-32B1-47D40BB627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1684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1" name="Line 436">
              <a:extLst>
                <a:ext uri="{FF2B5EF4-FFF2-40B4-BE49-F238E27FC236}">
                  <a16:creationId xmlns:a16="http://schemas.microsoft.com/office/drawing/2014/main" id="{C6A9036B-23B4-7317-6FA0-14506D47B4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6" y="1685"/>
              <a:ext cx="0" cy="9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2" name="Freeform 437">
              <a:extLst>
                <a:ext uri="{FF2B5EF4-FFF2-40B4-BE49-F238E27FC236}">
                  <a16:creationId xmlns:a16="http://schemas.microsoft.com/office/drawing/2014/main" id="{B59C0954-BA93-3633-B471-8826BCC8F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1626"/>
              <a:ext cx="71" cy="71"/>
            </a:xfrm>
            <a:custGeom>
              <a:avLst/>
              <a:gdLst>
                <a:gd name="T0" fmla="*/ 159 w 1136"/>
                <a:gd name="T1" fmla="*/ 4 h 1135"/>
                <a:gd name="T2" fmla="*/ 315 w 1136"/>
                <a:gd name="T3" fmla="*/ 28 h 1135"/>
                <a:gd name="T4" fmla="*/ 462 w 1136"/>
                <a:gd name="T5" fmla="*/ 74 h 1135"/>
                <a:gd name="T6" fmla="*/ 601 w 1136"/>
                <a:gd name="T7" fmla="*/ 141 h 1135"/>
                <a:gd name="T8" fmla="*/ 727 w 1136"/>
                <a:gd name="T9" fmla="*/ 227 h 1135"/>
                <a:gd name="T10" fmla="*/ 840 w 1136"/>
                <a:gd name="T11" fmla="*/ 329 h 1135"/>
                <a:gd name="T12" fmla="*/ 938 w 1136"/>
                <a:gd name="T13" fmla="*/ 448 h 1135"/>
                <a:gd name="T14" fmla="*/ 1018 w 1136"/>
                <a:gd name="T15" fmla="*/ 580 h 1135"/>
                <a:gd name="T16" fmla="*/ 1079 w 1136"/>
                <a:gd name="T17" fmla="*/ 724 h 1135"/>
                <a:gd name="T18" fmla="*/ 1118 w 1136"/>
                <a:gd name="T19" fmla="*/ 879 h 1135"/>
                <a:gd name="T20" fmla="*/ 1136 w 1136"/>
                <a:gd name="T21" fmla="*/ 1012 h 1135"/>
                <a:gd name="T22" fmla="*/ 1135 w 1136"/>
                <a:gd name="T23" fmla="*/ 1033 h 1135"/>
                <a:gd name="T24" fmla="*/ 1134 w 1136"/>
                <a:gd name="T25" fmla="*/ 1074 h 1135"/>
                <a:gd name="T26" fmla="*/ 1122 w 1136"/>
                <a:gd name="T27" fmla="*/ 1106 h 1135"/>
                <a:gd name="T28" fmla="*/ 1098 w 1136"/>
                <a:gd name="T29" fmla="*/ 1128 h 1135"/>
                <a:gd name="T30" fmla="*/ 1067 w 1136"/>
                <a:gd name="T31" fmla="*/ 1135 h 1135"/>
                <a:gd name="T32" fmla="*/ 1035 w 1136"/>
                <a:gd name="T33" fmla="*/ 1128 h 1135"/>
                <a:gd name="T34" fmla="*/ 1010 w 1136"/>
                <a:gd name="T35" fmla="*/ 1107 h 1135"/>
                <a:gd name="T36" fmla="*/ 998 w 1136"/>
                <a:gd name="T37" fmla="*/ 1074 h 1135"/>
                <a:gd name="T38" fmla="*/ 991 w 1136"/>
                <a:gd name="T39" fmla="*/ 992 h 1135"/>
                <a:gd name="T40" fmla="*/ 977 w 1136"/>
                <a:gd name="T41" fmla="*/ 878 h 1135"/>
                <a:gd name="T42" fmla="*/ 936 w 1136"/>
                <a:gd name="T43" fmla="*/ 738 h 1135"/>
                <a:gd name="T44" fmla="*/ 875 w 1136"/>
                <a:gd name="T45" fmla="*/ 607 h 1135"/>
                <a:gd name="T46" fmla="*/ 794 w 1136"/>
                <a:gd name="T47" fmla="*/ 488 h 1135"/>
                <a:gd name="T48" fmla="*/ 697 w 1136"/>
                <a:gd name="T49" fmla="*/ 383 h 1135"/>
                <a:gd name="T50" fmla="*/ 584 w 1136"/>
                <a:gd name="T51" fmla="*/ 294 h 1135"/>
                <a:gd name="T52" fmla="*/ 457 w 1136"/>
                <a:gd name="T53" fmla="*/ 224 h 1135"/>
                <a:gd name="T54" fmla="*/ 319 w 1136"/>
                <a:gd name="T55" fmla="*/ 174 h 1135"/>
                <a:gd name="T56" fmla="*/ 199 w 1136"/>
                <a:gd name="T57" fmla="*/ 152 h 1135"/>
                <a:gd name="T58" fmla="*/ 79 w 1136"/>
                <a:gd name="T59" fmla="*/ 139 h 1135"/>
                <a:gd name="T60" fmla="*/ 41 w 1136"/>
                <a:gd name="T61" fmla="*/ 129 h 1135"/>
                <a:gd name="T62" fmla="*/ 15 w 1136"/>
                <a:gd name="T63" fmla="*/ 111 h 1135"/>
                <a:gd name="T64" fmla="*/ 2 w 1136"/>
                <a:gd name="T65" fmla="*/ 83 h 1135"/>
                <a:gd name="T66" fmla="*/ 3 w 1136"/>
                <a:gd name="T67" fmla="*/ 47 h 1135"/>
                <a:gd name="T68" fmla="*/ 22 w 1136"/>
                <a:gd name="T69" fmla="*/ 17 h 1135"/>
                <a:gd name="T70" fmla="*/ 58 w 1136"/>
                <a:gd name="T71" fmla="*/ 3 h 1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36" h="1135">
                  <a:moveTo>
                    <a:pt x="80" y="0"/>
                  </a:moveTo>
                  <a:lnTo>
                    <a:pt x="159" y="4"/>
                  </a:lnTo>
                  <a:lnTo>
                    <a:pt x="238" y="13"/>
                  </a:lnTo>
                  <a:lnTo>
                    <a:pt x="315" y="28"/>
                  </a:lnTo>
                  <a:lnTo>
                    <a:pt x="390" y="49"/>
                  </a:lnTo>
                  <a:lnTo>
                    <a:pt x="462" y="74"/>
                  </a:lnTo>
                  <a:lnTo>
                    <a:pt x="532" y="105"/>
                  </a:lnTo>
                  <a:lnTo>
                    <a:pt x="601" y="141"/>
                  </a:lnTo>
                  <a:lnTo>
                    <a:pt x="665" y="182"/>
                  </a:lnTo>
                  <a:lnTo>
                    <a:pt x="727" y="227"/>
                  </a:lnTo>
                  <a:lnTo>
                    <a:pt x="786" y="276"/>
                  </a:lnTo>
                  <a:lnTo>
                    <a:pt x="840" y="329"/>
                  </a:lnTo>
                  <a:lnTo>
                    <a:pt x="891" y="387"/>
                  </a:lnTo>
                  <a:lnTo>
                    <a:pt x="938" y="448"/>
                  </a:lnTo>
                  <a:lnTo>
                    <a:pt x="980" y="513"/>
                  </a:lnTo>
                  <a:lnTo>
                    <a:pt x="1018" y="580"/>
                  </a:lnTo>
                  <a:lnTo>
                    <a:pt x="1051" y="651"/>
                  </a:lnTo>
                  <a:lnTo>
                    <a:pt x="1079" y="724"/>
                  </a:lnTo>
                  <a:lnTo>
                    <a:pt x="1101" y="801"/>
                  </a:lnTo>
                  <a:lnTo>
                    <a:pt x="1118" y="879"/>
                  </a:lnTo>
                  <a:lnTo>
                    <a:pt x="1127" y="945"/>
                  </a:lnTo>
                  <a:lnTo>
                    <a:pt x="1136" y="1012"/>
                  </a:lnTo>
                  <a:lnTo>
                    <a:pt x="1135" y="1012"/>
                  </a:lnTo>
                  <a:lnTo>
                    <a:pt x="1135" y="1033"/>
                  </a:lnTo>
                  <a:lnTo>
                    <a:pt x="1136" y="1053"/>
                  </a:lnTo>
                  <a:lnTo>
                    <a:pt x="1134" y="1074"/>
                  </a:lnTo>
                  <a:lnTo>
                    <a:pt x="1130" y="1091"/>
                  </a:lnTo>
                  <a:lnTo>
                    <a:pt x="1122" y="1106"/>
                  </a:lnTo>
                  <a:lnTo>
                    <a:pt x="1111" y="1118"/>
                  </a:lnTo>
                  <a:lnTo>
                    <a:pt x="1098" y="1128"/>
                  </a:lnTo>
                  <a:lnTo>
                    <a:pt x="1082" y="1133"/>
                  </a:lnTo>
                  <a:lnTo>
                    <a:pt x="1067" y="1135"/>
                  </a:lnTo>
                  <a:lnTo>
                    <a:pt x="1050" y="1133"/>
                  </a:lnTo>
                  <a:lnTo>
                    <a:pt x="1035" y="1128"/>
                  </a:lnTo>
                  <a:lnTo>
                    <a:pt x="1022" y="1118"/>
                  </a:lnTo>
                  <a:lnTo>
                    <a:pt x="1010" y="1107"/>
                  </a:lnTo>
                  <a:lnTo>
                    <a:pt x="1002" y="1092"/>
                  </a:lnTo>
                  <a:lnTo>
                    <a:pt x="998" y="1074"/>
                  </a:lnTo>
                  <a:lnTo>
                    <a:pt x="993" y="1033"/>
                  </a:lnTo>
                  <a:lnTo>
                    <a:pt x="991" y="992"/>
                  </a:lnTo>
                  <a:lnTo>
                    <a:pt x="988" y="952"/>
                  </a:lnTo>
                  <a:lnTo>
                    <a:pt x="977" y="878"/>
                  </a:lnTo>
                  <a:lnTo>
                    <a:pt x="959" y="807"/>
                  </a:lnTo>
                  <a:lnTo>
                    <a:pt x="936" y="738"/>
                  </a:lnTo>
                  <a:lnTo>
                    <a:pt x="907" y="671"/>
                  </a:lnTo>
                  <a:lnTo>
                    <a:pt x="875" y="607"/>
                  </a:lnTo>
                  <a:lnTo>
                    <a:pt x="837" y="546"/>
                  </a:lnTo>
                  <a:lnTo>
                    <a:pt x="794" y="488"/>
                  </a:lnTo>
                  <a:lnTo>
                    <a:pt x="748" y="433"/>
                  </a:lnTo>
                  <a:lnTo>
                    <a:pt x="697" y="383"/>
                  </a:lnTo>
                  <a:lnTo>
                    <a:pt x="642" y="337"/>
                  </a:lnTo>
                  <a:lnTo>
                    <a:pt x="584" y="294"/>
                  </a:lnTo>
                  <a:lnTo>
                    <a:pt x="522" y="256"/>
                  </a:lnTo>
                  <a:lnTo>
                    <a:pt x="457" y="224"/>
                  </a:lnTo>
                  <a:lnTo>
                    <a:pt x="390" y="196"/>
                  </a:lnTo>
                  <a:lnTo>
                    <a:pt x="319" y="174"/>
                  </a:lnTo>
                  <a:lnTo>
                    <a:pt x="260" y="161"/>
                  </a:lnTo>
                  <a:lnTo>
                    <a:pt x="199" y="152"/>
                  </a:lnTo>
                  <a:lnTo>
                    <a:pt x="139" y="145"/>
                  </a:lnTo>
                  <a:lnTo>
                    <a:pt x="79" y="139"/>
                  </a:lnTo>
                  <a:lnTo>
                    <a:pt x="59" y="136"/>
                  </a:lnTo>
                  <a:lnTo>
                    <a:pt x="41" y="129"/>
                  </a:lnTo>
                  <a:lnTo>
                    <a:pt x="27" y="122"/>
                  </a:lnTo>
                  <a:lnTo>
                    <a:pt x="15" y="111"/>
                  </a:lnTo>
                  <a:lnTo>
                    <a:pt x="7" y="99"/>
                  </a:lnTo>
                  <a:lnTo>
                    <a:pt x="2" y="83"/>
                  </a:lnTo>
                  <a:lnTo>
                    <a:pt x="0" y="66"/>
                  </a:lnTo>
                  <a:lnTo>
                    <a:pt x="3" y="47"/>
                  </a:lnTo>
                  <a:lnTo>
                    <a:pt x="11" y="31"/>
                  </a:lnTo>
                  <a:lnTo>
                    <a:pt x="22" y="17"/>
                  </a:lnTo>
                  <a:lnTo>
                    <a:pt x="38" y="8"/>
                  </a:lnTo>
                  <a:lnTo>
                    <a:pt x="58" y="3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3" name="Line 438">
              <a:extLst>
                <a:ext uri="{FF2B5EF4-FFF2-40B4-BE49-F238E27FC236}">
                  <a16:creationId xmlns:a16="http://schemas.microsoft.com/office/drawing/2014/main" id="{5FAA5A1E-EB36-B53C-35EC-2868BF5E9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5" y="1689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4" name="Line 439">
              <a:extLst>
                <a:ext uri="{FF2B5EF4-FFF2-40B4-BE49-F238E27FC236}">
                  <a16:creationId xmlns:a16="http://schemas.microsoft.com/office/drawing/2014/main" id="{C587E6DC-3620-E47F-2574-A39C98B3B6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5" y="1691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5" name="Line 440">
              <a:extLst>
                <a:ext uri="{FF2B5EF4-FFF2-40B4-BE49-F238E27FC236}">
                  <a16:creationId xmlns:a16="http://schemas.microsoft.com/office/drawing/2014/main" id="{DA296076-585C-EE8A-1EFC-ED7034DAAD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5" y="1692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6" name="Line 441">
              <a:extLst>
                <a:ext uri="{FF2B5EF4-FFF2-40B4-BE49-F238E27FC236}">
                  <a16:creationId xmlns:a16="http://schemas.microsoft.com/office/drawing/2014/main" id="{9202E2F0-E053-69AD-1E38-F6DAC94B81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4" y="1693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7" name="Line 442">
              <a:extLst>
                <a:ext uri="{FF2B5EF4-FFF2-40B4-BE49-F238E27FC236}">
                  <a16:creationId xmlns:a16="http://schemas.microsoft.com/office/drawing/2014/main" id="{C048BC20-7E0F-F90D-7D0A-DEC4E9B18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4" y="1694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8" name="Line 443">
              <a:extLst>
                <a:ext uri="{FF2B5EF4-FFF2-40B4-BE49-F238E27FC236}">
                  <a16:creationId xmlns:a16="http://schemas.microsoft.com/office/drawing/2014/main" id="{7136B8D4-65F9-9F8A-A4D5-22727F020D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3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9" name="Line 444">
              <a:extLst>
                <a:ext uri="{FF2B5EF4-FFF2-40B4-BE49-F238E27FC236}">
                  <a16:creationId xmlns:a16="http://schemas.microsoft.com/office/drawing/2014/main" id="{4F65BB0C-E981-DE7F-9C00-AF266E9672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2" y="169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0" name="Line 445">
              <a:extLst>
                <a:ext uri="{FF2B5EF4-FFF2-40B4-BE49-F238E27FC236}">
                  <a16:creationId xmlns:a16="http://schemas.microsoft.com/office/drawing/2014/main" id="{EFD1C761-6AF7-23E9-C1A0-A4CF480474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1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1" name="Line 446">
              <a:extLst>
                <a:ext uri="{FF2B5EF4-FFF2-40B4-BE49-F238E27FC236}">
                  <a16:creationId xmlns:a16="http://schemas.microsoft.com/office/drawing/2014/main" id="{DBE2002C-1F8A-ED64-2077-031A781F05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0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2" name="Line 447">
              <a:extLst>
                <a:ext uri="{FF2B5EF4-FFF2-40B4-BE49-F238E27FC236}">
                  <a16:creationId xmlns:a16="http://schemas.microsoft.com/office/drawing/2014/main" id="{708EB061-954C-CF4E-5F74-726BFEF56A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9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3" name="Line 448">
              <a:extLst>
                <a:ext uri="{FF2B5EF4-FFF2-40B4-BE49-F238E27FC236}">
                  <a16:creationId xmlns:a16="http://schemas.microsoft.com/office/drawing/2014/main" id="{FE15A8D3-7ABB-FABB-3120-35028CBA28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8" y="169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4" name="Line 449">
              <a:extLst>
                <a:ext uri="{FF2B5EF4-FFF2-40B4-BE49-F238E27FC236}">
                  <a16:creationId xmlns:a16="http://schemas.microsoft.com/office/drawing/2014/main" id="{CC16A600-0A46-5102-09E8-02638247EC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8" y="1696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5" name="Line 450">
              <a:extLst>
                <a:ext uri="{FF2B5EF4-FFF2-40B4-BE49-F238E27FC236}">
                  <a16:creationId xmlns:a16="http://schemas.microsoft.com/office/drawing/2014/main" id="{661690FD-B8A4-5638-CAA6-7D4792D59A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7" y="1695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6" name="Line 451">
              <a:extLst>
                <a:ext uri="{FF2B5EF4-FFF2-40B4-BE49-F238E27FC236}">
                  <a16:creationId xmlns:a16="http://schemas.microsoft.com/office/drawing/2014/main" id="{B0737E8E-3171-F220-1DB2-3332359109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94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7" name="Line 452">
              <a:extLst>
                <a:ext uri="{FF2B5EF4-FFF2-40B4-BE49-F238E27FC236}">
                  <a16:creationId xmlns:a16="http://schemas.microsoft.com/office/drawing/2014/main" id="{CC0E6E6C-168F-316D-C9F6-B31BF05C9A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93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8" name="Line 453">
              <a:extLst>
                <a:ext uri="{FF2B5EF4-FFF2-40B4-BE49-F238E27FC236}">
                  <a16:creationId xmlns:a16="http://schemas.microsoft.com/office/drawing/2014/main" id="{B2E44453-3612-EDA9-0C30-14B5FD7C5A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91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9" name="Line 454">
              <a:extLst>
                <a:ext uri="{FF2B5EF4-FFF2-40B4-BE49-F238E27FC236}">
                  <a16:creationId xmlns:a16="http://schemas.microsoft.com/office/drawing/2014/main" id="{612F6AE4-A8AB-1027-8307-4FFF4FB8F0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88"/>
              <a:ext cx="0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0" name="Line 455">
              <a:extLst>
                <a:ext uri="{FF2B5EF4-FFF2-40B4-BE49-F238E27FC236}">
                  <a16:creationId xmlns:a16="http://schemas.microsoft.com/office/drawing/2014/main" id="{823362FD-ADE2-4506-442A-D2C14648A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6" y="1686"/>
              <a:ext cx="0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1" name="Line 456">
              <a:extLst>
                <a:ext uri="{FF2B5EF4-FFF2-40B4-BE49-F238E27FC236}">
                  <a16:creationId xmlns:a16="http://schemas.microsoft.com/office/drawing/2014/main" id="{FBCFF791-1DF4-8179-12E7-5D7303B5CE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5" y="1681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2" name="Line 457">
              <a:extLst>
                <a:ext uri="{FF2B5EF4-FFF2-40B4-BE49-F238E27FC236}">
                  <a16:creationId xmlns:a16="http://schemas.microsoft.com/office/drawing/2014/main" id="{ED42908D-CF00-E0BC-76DA-3AE4E1C22B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4" y="1677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3" name="Line 458">
              <a:extLst>
                <a:ext uri="{FF2B5EF4-FFF2-40B4-BE49-F238E27FC236}">
                  <a16:creationId xmlns:a16="http://schemas.microsoft.com/office/drawing/2014/main" id="{8BCADB95-1657-AD64-5195-16F8EB3B0F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2" y="1672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4" name="Line 459">
              <a:extLst>
                <a:ext uri="{FF2B5EF4-FFF2-40B4-BE49-F238E27FC236}">
                  <a16:creationId xmlns:a16="http://schemas.microsoft.com/office/drawing/2014/main" id="{4F451FBC-A6EC-A745-8A74-631286C768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90" y="1668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5" name="Line 460">
              <a:extLst>
                <a:ext uri="{FF2B5EF4-FFF2-40B4-BE49-F238E27FC236}">
                  <a16:creationId xmlns:a16="http://schemas.microsoft.com/office/drawing/2014/main" id="{98BAD0F5-E1A9-F33A-ACB4-74BC41E8D8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1664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6" name="Line 461">
              <a:extLst>
                <a:ext uri="{FF2B5EF4-FFF2-40B4-BE49-F238E27FC236}">
                  <a16:creationId xmlns:a16="http://schemas.microsoft.com/office/drawing/2014/main" id="{9ECC552C-9B49-14C5-C9CF-B35DE0866E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6" y="1660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7" name="Line 462">
              <a:extLst>
                <a:ext uri="{FF2B5EF4-FFF2-40B4-BE49-F238E27FC236}">
                  <a16:creationId xmlns:a16="http://schemas.microsoft.com/office/drawing/2014/main" id="{2C166B2C-9796-AD15-B04F-67827216AA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3" y="1657"/>
              <a:ext cx="3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8" name="Line 463">
              <a:extLst>
                <a:ext uri="{FF2B5EF4-FFF2-40B4-BE49-F238E27FC236}">
                  <a16:creationId xmlns:a16="http://schemas.microsoft.com/office/drawing/2014/main" id="{1386B19F-4D92-46F9-6DA4-1992301DB0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1" y="1653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9" name="Line 464">
              <a:extLst>
                <a:ext uri="{FF2B5EF4-FFF2-40B4-BE49-F238E27FC236}">
                  <a16:creationId xmlns:a16="http://schemas.microsoft.com/office/drawing/2014/main" id="{DC4DF2B3-2CE7-855F-2039-F08DA35A9C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7" y="1650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0" name="Line 465">
              <a:extLst>
                <a:ext uri="{FF2B5EF4-FFF2-40B4-BE49-F238E27FC236}">
                  <a16:creationId xmlns:a16="http://schemas.microsoft.com/office/drawing/2014/main" id="{C2E5ABB1-F7A7-0419-0E67-4CA40D2F2F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4" y="1647"/>
              <a:ext cx="3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1" name="Line 466">
              <a:extLst>
                <a:ext uri="{FF2B5EF4-FFF2-40B4-BE49-F238E27FC236}">
                  <a16:creationId xmlns:a16="http://schemas.microsoft.com/office/drawing/2014/main" id="{897DFA17-748D-A0E4-FD56-7C4B2F5488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70" y="1644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2" name="Line 467">
              <a:extLst>
                <a:ext uri="{FF2B5EF4-FFF2-40B4-BE49-F238E27FC236}">
                  <a16:creationId xmlns:a16="http://schemas.microsoft.com/office/drawing/2014/main" id="{7B7658F2-5D57-8533-BCFB-261CA74068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6" y="1642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" name="Line 468">
              <a:extLst>
                <a:ext uri="{FF2B5EF4-FFF2-40B4-BE49-F238E27FC236}">
                  <a16:creationId xmlns:a16="http://schemas.microsoft.com/office/drawing/2014/main" id="{E481F47A-50F9-178B-ED74-3C1D333C58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62" y="1640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4" name="Line 469">
              <a:extLst>
                <a:ext uri="{FF2B5EF4-FFF2-40B4-BE49-F238E27FC236}">
                  <a16:creationId xmlns:a16="http://schemas.microsoft.com/office/drawing/2014/main" id="{8A271A50-2C29-3FB5-8B6F-C3A31E7A1C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8" y="1638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5" name="Line 470">
              <a:extLst>
                <a:ext uri="{FF2B5EF4-FFF2-40B4-BE49-F238E27FC236}">
                  <a16:creationId xmlns:a16="http://schemas.microsoft.com/office/drawing/2014/main" id="{5DCBCB93-7E8C-7C1B-93D4-D5054BC4A0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4" y="1637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6" name="Line 471">
              <a:extLst>
                <a:ext uri="{FF2B5EF4-FFF2-40B4-BE49-F238E27FC236}">
                  <a16:creationId xmlns:a16="http://schemas.microsoft.com/office/drawing/2014/main" id="{59F86FED-45B0-0349-F096-2511936074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0" y="1636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7" name="Line 472">
              <a:extLst>
                <a:ext uri="{FF2B5EF4-FFF2-40B4-BE49-F238E27FC236}">
                  <a16:creationId xmlns:a16="http://schemas.microsoft.com/office/drawing/2014/main" id="{30AEFE8E-6E4D-066B-560F-DEFB894DD1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6" y="1636"/>
              <a:ext cx="4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8" name="Line 473">
              <a:extLst>
                <a:ext uri="{FF2B5EF4-FFF2-40B4-BE49-F238E27FC236}">
                  <a16:creationId xmlns:a16="http://schemas.microsoft.com/office/drawing/2014/main" id="{7C013B2E-A143-CEE0-DE17-BBE5A2E36C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2" y="1635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9" name="Line 474">
              <a:extLst>
                <a:ext uri="{FF2B5EF4-FFF2-40B4-BE49-F238E27FC236}">
                  <a16:creationId xmlns:a16="http://schemas.microsoft.com/office/drawing/2014/main" id="{42C53DE2-18D1-FAF9-4C62-CE6C565CCA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9" y="1635"/>
              <a:ext cx="3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0" name="Line 475">
              <a:extLst>
                <a:ext uri="{FF2B5EF4-FFF2-40B4-BE49-F238E27FC236}">
                  <a16:creationId xmlns:a16="http://schemas.microsoft.com/office/drawing/2014/main" id="{46A4A778-F1F6-901D-8C6B-109AB97646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7" y="1635"/>
              <a:ext cx="2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1" name="Line 476">
              <a:extLst>
                <a:ext uri="{FF2B5EF4-FFF2-40B4-BE49-F238E27FC236}">
                  <a16:creationId xmlns:a16="http://schemas.microsoft.com/office/drawing/2014/main" id="{F70DEA9D-238A-C50D-429E-F04968CBF3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6" y="1634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2" name="Line 477">
              <a:extLst>
                <a:ext uri="{FF2B5EF4-FFF2-40B4-BE49-F238E27FC236}">
                  <a16:creationId xmlns:a16="http://schemas.microsoft.com/office/drawing/2014/main" id="{23569F6F-AEDE-12BA-28F3-AE0633EDD1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5" y="1634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3" name="Line 478">
              <a:extLst>
                <a:ext uri="{FF2B5EF4-FFF2-40B4-BE49-F238E27FC236}">
                  <a16:creationId xmlns:a16="http://schemas.microsoft.com/office/drawing/2014/main" id="{5CC14EF2-646C-2730-C1C2-6C30243000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5" y="1633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4" name="Line 479">
              <a:extLst>
                <a:ext uri="{FF2B5EF4-FFF2-40B4-BE49-F238E27FC236}">
                  <a16:creationId xmlns:a16="http://schemas.microsoft.com/office/drawing/2014/main" id="{892C6761-93DA-324B-02AF-0116170417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632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5" name="Line 480">
              <a:extLst>
                <a:ext uri="{FF2B5EF4-FFF2-40B4-BE49-F238E27FC236}">
                  <a16:creationId xmlns:a16="http://schemas.microsoft.com/office/drawing/2014/main" id="{EB5C5565-37D7-6384-A901-8C8D02A76D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631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6" name="Line 481">
              <a:extLst>
                <a:ext uri="{FF2B5EF4-FFF2-40B4-BE49-F238E27FC236}">
                  <a16:creationId xmlns:a16="http://schemas.microsoft.com/office/drawing/2014/main" id="{A430A22C-269E-133A-6FF6-6FAC922FD5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34" y="1630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7" name="Line 482">
              <a:extLst>
                <a:ext uri="{FF2B5EF4-FFF2-40B4-BE49-F238E27FC236}">
                  <a16:creationId xmlns:a16="http://schemas.microsoft.com/office/drawing/2014/main" id="{0DF3E60E-F18D-5EED-9130-40BDD6986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629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8" name="Line 483">
              <a:extLst>
                <a:ext uri="{FF2B5EF4-FFF2-40B4-BE49-F238E27FC236}">
                  <a16:creationId xmlns:a16="http://schemas.microsoft.com/office/drawing/2014/main" id="{8DCEA146-9912-FFA9-7BEA-AB4084709E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628"/>
              <a:ext cx="0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9" name="Line 484">
              <a:extLst>
                <a:ext uri="{FF2B5EF4-FFF2-40B4-BE49-F238E27FC236}">
                  <a16:creationId xmlns:a16="http://schemas.microsoft.com/office/drawing/2014/main" id="{F1CBE5B0-CB5D-F2B1-6416-D7FEC12FA7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4" y="1627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0" name="Line 485">
              <a:extLst>
                <a:ext uri="{FF2B5EF4-FFF2-40B4-BE49-F238E27FC236}">
                  <a16:creationId xmlns:a16="http://schemas.microsoft.com/office/drawing/2014/main" id="{BBD3F754-4DB0-2706-C603-52AADA0299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5" y="1627"/>
              <a:ext cx="1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1" name="Line 486">
              <a:extLst>
                <a:ext uri="{FF2B5EF4-FFF2-40B4-BE49-F238E27FC236}">
                  <a16:creationId xmlns:a16="http://schemas.microsoft.com/office/drawing/2014/main" id="{323F3D95-12D0-BED0-90B5-119415D46D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6" y="1626"/>
              <a:ext cx="1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2" name="Line 487">
              <a:extLst>
                <a:ext uri="{FF2B5EF4-FFF2-40B4-BE49-F238E27FC236}">
                  <a16:creationId xmlns:a16="http://schemas.microsoft.com/office/drawing/2014/main" id="{4EE04B63-F7D9-F434-C2EF-990C165EA0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7" y="1626"/>
              <a:ext cx="2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3" name="Line 488">
              <a:extLst>
                <a:ext uri="{FF2B5EF4-FFF2-40B4-BE49-F238E27FC236}">
                  <a16:creationId xmlns:a16="http://schemas.microsoft.com/office/drawing/2014/main" id="{0806B621-9DB2-4E64-0F31-5CA1D1D61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9" y="1626"/>
              <a:ext cx="5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4" name="Line 489">
              <a:extLst>
                <a:ext uri="{FF2B5EF4-FFF2-40B4-BE49-F238E27FC236}">
                  <a16:creationId xmlns:a16="http://schemas.microsoft.com/office/drawing/2014/main" id="{0C99026D-3DE0-9987-4489-1479FFBAB9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4" y="1626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5" name="Line 490">
              <a:extLst>
                <a:ext uri="{FF2B5EF4-FFF2-40B4-BE49-F238E27FC236}">
                  <a16:creationId xmlns:a16="http://schemas.microsoft.com/office/drawing/2014/main" id="{E28AD190-9841-D41E-195E-276C93A9A0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9" y="1627"/>
              <a:ext cx="4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6" name="Line 491">
              <a:extLst>
                <a:ext uri="{FF2B5EF4-FFF2-40B4-BE49-F238E27FC236}">
                  <a16:creationId xmlns:a16="http://schemas.microsoft.com/office/drawing/2014/main" id="{36398987-B8B3-93C5-A475-CF01D8854E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3" y="1628"/>
              <a:ext cx="5" cy="1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7" name="Line 492">
              <a:extLst>
                <a:ext uri="{FF2B5EF4-FFF2-40B4-BE49-F238E27FC236}">
                  <a16:creationId xmlns:a16="http://schemas.microsoft.com/office/drawing/2014/main" id="{2B98BC6A-02DE-08E8-954F-6E4AA1AE1E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8" y="1629"/>
              <a:ext cx="5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8" name="Line 493">
              <a:extLst>
                <a:ext uri="{FF2B5EF4-FFF2-40B4-BE49-F238E27FC236}">
                  <a16:creationId xmlns:a16="http://schemas.microsoft.com/office/drawing/2014/main" id="{CB16CF57-EB80-D404-29A2-966D7ED3D2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3" y="1631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9" name="Line 494">
              <a:extLst>
                <a:ext uri="{FF2B5EF4-FFF2-40B4-BE49-F238E27FC236}">
                  <a16:creationId xmlns:a16="http://schemas.microsoft.com/office/drawing/2014/main" id="{02F9BF18-1D53-E3A4-EC94-A318D2B2BB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7" y="1633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0" name="Line 495">
              <a:extLst>
                <a:ext uri="{FF2B5EF4-FFF2-40B4-BE49-F238E27FC236}">
                  <a16:creationId xmlns:a16="http://schemas.microsoft.com/office/drawing/2014/main" id="{994979D7-39DB-9142-8A04-5AA63759E2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1" y="1635"/>
              <a:ext cx="4" cy="2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1" name="Line 496">
              <a:extLst>
                <a:ext uri="{FF2B5EF4-FFF2-40B4-BE49-F238E27FC236}">
                  <a16:creationId xmlns:a16="http://schemas.microsoft.com/office/drawing/2014/main" id="{6E8F9549-BD3F-5C92-018A-26837FEE5D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5" y="1637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2" name="Line 497">
              <a:extLst>
                <a:ext uri="{FF2B5EF4-FFF2-40B4-BE49-F238E27FC236}">
                  <a16:creationId xmlns:a16="http://schemas.microsoft.com/office/drawing/2014/main" id="{5A734CE5-79A1-0844-7304-83F1298A55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9" y="1640"/>
              <a:ext cx="4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3" name="Line 498">
              <a:extLst>
                <a:ext uri="{FF2B5EF4-FFF2-40B4-BE49-F238E27FC236}">
                  <a16:creationId xmlns:a16="http://schemas.microsoft.com/office/drawing/2014/main" id="{729DD372-71AD-CAA2-527F-9C50BEE17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1643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4" name="Line 499">
              <a:extLst>
                <a:ext uri="{FF2B5EF4-FFF2-40B4-BE49-F238E27FC236}">
                  <a16:creationId xmlns:a16="http://schemas.microsoft.com/office/drawing/2014/main" id="{F613EB5C-350C-70C7-B788-53AF7D492E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6" y="1647"/>
              <a:ext cx="3" cy="3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5" name="Line 500">
              <a:extLst>
                <a:ext uri="{FF2B5EF4-FFF2-40B4-BE49-F238E27FC236}">
                  <a16:creationId xmlns:a16="http://schemas.microsoft.com/office/drawing/2014/main" id="{AD09A3AB-AE98-EEAE-1AC0-5129FF0C02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9" y="1650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6" name="Line 501">
              <a:extLst>
                <a:ext uri="{FF2B5EF4-FFF2-40B4-BE49-F238E27FC236}">
                  <a16:creationId xmlns:a16="http://schemas.microsoft.com/office/drawing/2014/main" id="{6DB3EFE7-1D42-BF0F-71C4-4CD2D05A1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2" y="1654"/>
              <a:ext cx="3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7" name="Line 502">
              <a:extLst>
                <a:ext uri="{FF2B5EF4-FFF2-40B4-BE49-F238E27FC236}">
                  <a16:creationId xmlns:a16="http://schemas.microsoft.com/office/drawing/2014/main" id="{DFBAF5AC-DF44-4619-5A61-D3F1834F5A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5" y="1658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8" name="Line 503">
              <a:extLst>
                <a:ext uri="{FF2B5EF4-FFF2-40B4-BE49-F238E27FC236}">
                  <a16:creationId xmlns:a16="http://schemas.microsoft.com/office/drawing/2014/main" id="{F20F8C72-6A64-71FF-1F42-11295900DA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7" y="1662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9" name="Line 504">
              <a:extLst>
                <a:ext uri="{FF2B5EF4-FFF2-40B4-BE49-F238E27FC236}">
                  <a16:creationId xmlns:a16="http://schemas.microsoft.com/office/drawing/2014/main" id="{1105D730-8765-6345-9A5D-6415BCBDDE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9" y="1667"/>
              <a:ext cx="2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0" name="Line 505">
              <a:extLst>
                <a:ext uri="{FF2B5EF4-FFF2-40B4-BE49-F238E27FC236}">
                  <a16:creationId xmlns:a16="http://schemas.microsoft.com/office/drawing/2014/main" id="{19B6AC5E-9EFD-D345-1FB7-7AF849AFC2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1" y="1671"/>
              <a:ext cx="2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1" name="Line 506">
              <a:extLst>
                <a:ext uri="{FF2B5EF4-FFF2-40B4-BE49-F238E27FC236}">
                  <a16:creationId xmlns:a16="http://schemas.microsoft.com/office/drawing/2014/main" id="{1FF3CD67-596D-063D-F6FD-D074C830C2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3" y="1676"/>
              <a:ext cx="1" cy="5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2" name="Line 507">
              <a:extLst>
                <a:ext uri="{FF2B5EF4-FFF2-40B4-BE49-F238E27FC236}">
                  <a16:creationId xmlns:a16="http://schemas.microsoft.com/office/drawing/2014/main" id="{9FF31EB9-2C3F-D563-A3F6-197839A8A2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681"/>
              <a:ext cx="0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3" name="Line 508">
              <a:extLst>
                <a:ext uri="{FF2B5EF4-FFF2-40B4-BE49-F238E27FC236}">
                  <a16:creationId xmlns:a16="http://schemas.microsoft.com/office/drawing/2014/main" id="{589A1E95-7E57-DD4D-4C89-7F2371DE88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4" y="1685"/>
              <a:ext cx="1" cy="4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4" name="Line 509">
              <a:extLst>
                <a:ext uri="{FF2B5EF4-FFF2-40B4-BE49-F238E27FC236}">
                  <a16:creationId xmlns:a16="http://schemas.microsoft.com/office/drawing/2014/main" id="{10A9F23E-EF38-8C44-B425-3DA83C7296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5" y="1689"/>
              <a:ext cx="0" cy="0"/>
            </a:xfrm>
            <a:prstGeom prst="line">
              <a:avLst/>
            </a:prstGeom>
            <a:grpFill/>
            <a:ln w="2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97" name="Группа 596">
            <a:extLst>
              <a:ext uri="{FF2B5EF4-FFF2-40B4-BE49-F238E27FC236}">
                <a16:creationId xmlns:a16="http://schemas.microsoft.com/office/drawing/2014/main" id="{A24BFDBA-08AB-D891-5CA9-A3D5E300E340}"/>
              </a:ext>
            </a:extLst>
          </p:cNvPr>
          <p:cNvGrpSpPr/>
          <p:nvPr/>
        </p:nvGrpSpPr>
        <p:grpSpPr>
          <a:xfrm>
            <a:off x="10535379" y="2745565"/>
            <a:ext cx="331439" cy="271691"/>
            <a:chOff x="4575473" y="2557463"/>
            <a:chExt cx="313731" cy="257175"/>
          </a:xfrm>
          <a:solidFill>
            <a:schemeClr val="bg1"/>
          </a:solidFill>
        </p:grpSpPr>
        <p:sp>
          <p:nvSpPr>
            <p:cNvPr id="598" name="Freeform 260">
              <a:extLst>
                <a:ext uri="{FF2B5EF4-FFF2-40B4-BE49-F238E27FC236}">
                  <a16:creationId xmlns:a16="http://schemas.microsoft.com/office/drawing/2014/main" id="{C9E027B2-38E5-B975-D713-D08E1278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38" y="2557463"/>
              <a:ext cx="76200" cy="77788"/>
            </a:xfrm>
            <a:custGeom>
              <a:avLst/>
              <a:gdLst>
                <a:gd name="T0" fmla="*/ 429 w 860"/>
                <a:gd name="T1" fmla="*/ 0 h 819"/>
                <a:gd name="T2" fmla="*/ 430 w 860"/>
                <a:gd name="T3" fmla="*/ 0 h 819"/>
                <a:gd name="T4" fmla="*/ 479 w 860"/>
                <a:gd name="T5" fmla="*/ 3 h 819"/>
                <a:gd name="T6" fmla="*/ 527 w 860"/>
                <a:gd name="T7" fmla="*/ 10 h 819"/>
                <a:gd name="T8" fmla="*/ 573 w 860"/>
                <a:gd name="T9" fmla="*/ 23 h 819"/>
                <a:gd name="T10" fmla="*/ 617 w 860"/>
                <a:gd name="T11" fmla="*/ 40 h 819"/>
                <a:gd name="T12" fmla="*/ 659 w 860"/>
                <a:gd name="T13" fmla="*/ 63 h 819"/>
                <a:gd name="T14" fmla="*/ 698 w 860"/>
                <a:gd name="T15" fmla="*/ 89 h 819"/>
                <a:gd name="T16" fmla="*/ 734 w 860"/>
                <a:gd name="T17" fmla="*/ 120 h 819"/>
                <a:gd name="T18" fmla="*/ 766 w 860"/>
                <a:gd name="T19" fmla="*/ 155 h 819"/>
                <a:gd name="T20" fmla="*/ 795 w 860"/>
                <a:gd name="T21" fmla="*/ 192 h 819"/>
                <a:gd name="T22" fmla="*/ 818 w 860"/>
                <a:gd name="T23" fmla="*/ 232 h 819"/>
                <a:gd name="T24" fmla="*/ 837 w 860"/>
                <a:gd name="T25" fmla="*/ 274 h 819"/>
                <a:gd name="T26" fmla="*/ 849 w 860"/>
                <a:gd name="T27" fmla="*/ 318 h 819"/>
                <a:gd name="T28" fmla="*/ 857 w 860"/>
                <a:gd name="T29" fmla="*/ 364 h 819"/>
                <a:gd name="T30" fmla="*/ 860 w 860"/>
                <a:gd name="T31" fmla="*/ 410 h 819"/>
                <a:gd name="T32" fmla="*/ 856 w 860"/>
                <a:gd name="T33" fmla="*/ 461 h 819"/>
                <a:gd name="T34" fmla="*/ 847 w 860"/>
                <a:gd name="T35" fmla="*/ 511 h 819"/>
                <a:gd name="T36" fmla="*/ 831 w 860"/>
                <a:gd name="T37" fmla="*/ 557 h 819"/>
                <a:gd name="T38" fmla="*/ 809 w 860"/>
                <a:gd name="T39" fmla="*/ 602 h 819"/>
                <a:gd name="T40" fmla="*/ 783 w 860"/>
                <a:gd name="T41" fmla="*/ 643 h 819"/>
                <a:gd name="T42" fmla="*/ 752 w 860"/>
                <a:gd name="T43" fmla="*/ 681 h 819"/>
                <a:gd name="T44" fmla="*/ 716 w 860"/>
                <a:gd name="T45" fmla="*/ 715 h 819"/>
                <a:gd name="T46" fmla="*/ 676 w 860"/>
                <a:gd name="T47" fmla="*/ 745 h 819"/>
                <a:gd name="T48" fmla="*/ 633 w 860"/>
                <a:gd name="T49" fmla="*/ 770 h 819"/>
                <a:gd name="T50" fmla="*/ 587 w 860"/>
                <a:gd name="T51" fmla="*/ 791 h 819"/>
                <a:gd name="T52" fmla="*/ 538 w 860"/>
                <a:gd name="T53" fmla="*/ 806 h 819"/>
                <a:gd name="T54" fmla="*/ 486 w 860"/>
                <a:gd name="T55" fmla="*/ 815 h 819"/>
                <a:gd name="T56" fmla="*/ 432 w 860"/>
                <a:gd name="T57" fmla="*/ 819 h 819"/>
                <a:gd name="T58" fmla="*/ 431 w 860"/>
                <a:gd name="T59" fmla="*/ 819 h 819"/>
                <a:gd name="T60" fmla="*/ 381 w 860"/>
                <a:gd name="T61" fmla="*/ 816 h 819"/>
                <a:gd name="T62" fmla="*/ 333 w 860"/>
                <a:gd name="T63" fmla="*/ 808 h 819"/>
                <a:gd name="T64" fmla="*/ 287 w 860"/>
                <a:gd name="T65" fmla="*/ 795 h 819"/>
                <a:gd name="T66" fmla="*/ 243 w 860"/>
                <a:gd name="T67" fmla="*/ 777 h 819"/>
                <a:gd name="T68" fmla="*/ 201 w 860"/>
                <a:gd name="T69" fmla="*/ 755 h 819"/>
                <a:gd name="T70" fmla="*/ 162 w 860"/>
                <a:gd name="T71" fmla="*/ 729 h 819"/>
                <a:gd name="T72" fmla="*/ 128 w 860"/>
                <a:gd name="T73" fmla="*/ 699 h 819"/>
                <a:gd name="T74" fmla="*/ 96 w 860"/>
                <a:gd name="T75" fmla="*/ 666 h 819"/>
                <a:gd name="T76" fmla="*/ 68 w 860"/>
                <a:gd name="T77" fmla="*/ 630 h 819"/>
                <a:gd name="T78" fmla="*/ 45 w 860"/>
                <a:gd name="T79" fmla="*/ 591 h 819"/>
                <a:gd name="T80" fmla="*/ 26 w 860"/>
                <a:gd name="T81" fmla="*/ 549 h 819"/>
                <a:gd name="T82" fmla="*/ 11 w 860"/>
                <a:gd name="T83" fmla="*/ 505 h 819"/>
                <a:gd name="T84" fmla="*/ 3 w 860"/>
                <a:gd name="T85" fmla="*/ 459 h 819"/>
                <a:gd name="T86" fmla="*/ 0 w 860"/>
                <a:gd name="T87" fmla="*/ 412 h 819"/>
                <a:gd name="T88" fmla="*/ 2 w 860"/>
                <a:gd name="T89" fmla="*/ 366 h 819"/>
                <a:gd name="T90" fmla="*/ 10 w 860"/>
                <a:gd name="T91" fmla="*/ 320 h 819"/>
                <a:gd name="T92" fmla="*/ 23 w 860"/>
                <a:gd name="T93" fmla="*/ 276 h 819"/>
                <a:gd name="T94" fmla="*/ 41 w 860"/>
                <a:gd name="T95" fmla="*/ 234 h 819"/>
                <a:gd name="T96" fmla="*/ 64 w 860"/>
                <a:gd name="T97" fmla="*/ 194 h 819"/>
                <a:gd name="T98" fmla="*/ 92 w 860"/>
                <a:gd name="T99" fmla="*/ 157 h 819"/>
                <a:gd name="T100" fmla="*/ 124 w 860"/>
                <a:gd name="T101" fmla="*/ 122 h 819"/>
                <a:gd name="T102" fmla="*/ 160 w 860"/>
                <a:gd name="T103" fmla="*/ 91 h 819"/>
                <a:gd name="T104" fmla="*/ 200 w 860"/>
                <a:gd name="T105" fmla="*/ 64 h 819"/>
                <a:gd name="T106" fmla="*/ 242 w 860"/>
                <a:gd name="T107" fmla="*/ 41 h 819"/>
                <a:gd name="T108" fmla="*/ 287 w 860"/>
                <a:gd name="T109" fmla="*/ 23 h 819"/>
                <a:gd name="T110" fmla="*/ 333 w 860"/>
                <a:gd name="T111" fmla="*/ 11 h 819"/>
                <a:gd name="T112" fmla="*/ 380 w 860"/>
                <a:gd name="T113" fmla="*/ 3 h 819"/>
                <a:gd name="T114" fmla="*/ 429 w 860"/>
                <a:gd name="T115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60" h="819">
                  <a:moveTo>
                    <a:pt x="429" y="0"/>
                  </a:moveTo>
                  <a:lnTo>
                    <a:pt x="430" y="0"/>
                  </a:lnTo>
                  <a:lnTo>
                    <a:pt x="479" y="3"/>
                  </a:lnTo>
                  <a:lnTo>
                    <a:pt x="527" y="10"/>
                  </a:lnTo>
                  <a:lnTo>
                    <a:pt x="573" y="23"/>
                  </a:lnTo>
                  <a:lnTo>
                    <a:pt x="617" y="40"/>
                  </a:lnTo>
                  <a:lnTo>
                    <a:pt x="659" y="63"/>
                  </a:lnTo>
                  <a:lnTo>
                    <a:pt x="698" y="89"/>
                  </a:lnTo>
                  <a:lnTo>
                    <a:pt x="734" y="120"/>
                  </a:lnTo>
                  <a:lnTo>
                    <a:pt x="766" y="155"/>
                  </a:lnTo>
                  <a:lnTo>
                    <a:pt x="795" y="192"/>
                  </a:lnTo>
                  <a:lnTo>
                    <a:pt x="818" y="232"/>
                  </a:lnTo>
                  <a:lnTo>
                    <a:pt x="837" y="274"/>
                  </a:lnTo>
                  <a:lnTo>
                    <a:pt x="849" y="318"/>
                  </a:lnTo>
                  <a:lnTo>
                    <a:pt x="857" y="364"/>
                  </a:lnTo>
                  <a:lnTo>
                    <a:pt x="860" y="410"/>
                  </a:lnTo>
                  <a:lnTo>
                    <a:pt x="856" y="461"/>
                  </a:lnTo>
                  <a:lnTo>
                    <a:pt x="847" y="511"/>
                  </a:lnTo>
                  <a:lnTo>
                    <a:pt x="831" y="557"/>
                  </a:lnTo>
                  <a:lnTo>
                    <a:pt x="809" y="602"/>
                  </a:lnTo>
                  <a:lnTo>
                    <a:pt x="783" y="643"/>
                  </a:lnTo>
                  <a:lnTo>
                    <a:pt x="752" y="681"/>
                  </a:lnTo>
                  <a:lnTo>
                    <a:pt x="716" y="715"/>
                  </a:lnTo>
                  <a:lnTo>
                    <a:pt x="676" y="745"/>
                  </a:lnTo>
                  <a:lnTo>
                    <a:pt x="633" y="770"/>
                  </a:lnTo>
                  <a:lnTo>
                    <a:pt x="587" y="791"/>
                  </a:lnTo>
                  <a:lnTo>
                    <a:pt x="538" y="806"/>
                  </a:lnTo>
                  <a:lnTo>
                    <a:pt x="486" y="815"/>
                  </a:lnTo>
                  <a:lnTo>
                    <a:pt x="432" y="819"/>
                  </a:lnTo>
                  <a:lnTo>
                    <a:pt x="431" y="819"/>
                  </a:lnTo>
                  <a:lnTo>
                    <a:pt x="381" y="816"/>
                  </a:lnTo>
                  <a:lnTo>
                    <a:pt x="333" y="808"/>
                  </a:lnTo>
                  <a:lnTo>
                    <a:pt x="287" y="795"/>
                  </a:lnTo>
                  <a:lnTo>
                    <a:pt x="243" y="777"/>
                  </a:lnTo>
                  <a:lnTo>
                    <a:pt x="201" y="755"/>
                  </a:lnTo>
                  <a:lnTo>
                    <a:pt x="162" y="729"/>
                  </a:lnTo>
                  <a:lnTo>
                    <a:pt x="128" y="699"/>
                  </a:lnTo>
                  <a:lnTo>
                    <a:pt x="96" y="666"/>
                  </a:lnTo>
                  <a:lnTo>
                    <a:pt x="68" y="630"/>
                  </a:lnTo>
                  <a:lnTo>
                    <a:pt x="45" y="591"/>
                  </a:lnTo>
                  <a:lnTo>
                    <a:pt x="26" y="549"/>
                  </a:lnTo>
                  <a:lnTo>
                    <a:pt x="11" y="505"/>
                  </a:lnTo>
                  <a:lnTo>
                    <a:pt x="3" y="459"/>
                  </a:lnTo>
                  <a:lnTo>
                    <a:pt x="0" y="412"/>
                  </a:lnTo>
                  <a:lnTo>
                    <a:pt x="2" y="366"/>
                  </a:lnTo>
                  <a:lnTo>
                    <a:pt x="10" y="320"/>
                  </a:lnTo>
                  <a:lnTo>
                    <a:pt x="23" y="276"/>
                  </a:lnTo>
                  <a:lnTo>
                    <a:pt x="41" y="234"/>
                  </a:lnTo>
                  <a:lnTo>
                    <a:pt x="64" y="194"/>
                  </a:lnTo>
                  <a:lnTo>
                    <a:pt x="92" y="157"/>
                  </a:lnTo>
                  <a:lnTo>
                    <a:pt x="124" y="122"/>
                  </a:lnTo>
                  <a:lnTo>
                    <a:pt x="160" y="91"/>
                  </a:lnTo>
                  <a:lnTo>
                    <a:pt x="200" y="64"/>
                  </a:lnTo>
                  <a:lnTo>
                    <a:pt x="242" y="41"/>
                  </a:lnTo>
                  <a:lnTo>
                    <a:pt x="287" y="23"/>
                  </a:lnTo>
                  <a:lnTo>
                    <a:pt x="333" y="11"/>
                  </a:lnTo>
                  <a:lnTo>
                    <a:pt x="380" y="3"/>
                  </a:lnTo>
                  <a:lnTo>
                    <a:pt x="4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9" name="Freeform 261">
              <a:extLst>
                <a:ext uri="{FF2B5EF4-FFF2-40B4-BE49-F238E27FC236}">
                  <a16:creationId xmlns:a16="http://schemas.microsoft.com/office/drawing/2014/main" id="{0353388F-AE16-7838-035D-6BA42E89A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286" y="2581276"/>
              <a:ext cx="66675" cy="68263"/>
            </a:xfrm>
            <a:custGeom>
              <a:avLst/>
              <a:gdLst>
                <a:gd name="T0" fmla="*/ 383 w 769"/>
                <a:gd name="T1" fmla="*/ 0 h 735"/>
                <a:gd name="T2" fmla="*/ 384 w 769"/>
                <a:gd name="T3" fmla="*/ 0 h 735"/>
                <a:gd name="T4" fmla="*/ 428 w 769"/>
                <a:gd name="T5" fmla="*/ 2 h 735"/>
                <a:gd name="T6" fmla="*/ 471 w 769"/>
                <a:gd name="T7" fmla="*/ 9 h 735"/>
                <a:gd name="T8" fmla="*/ 512 w 769"/>
                <a:gd name="T9" fmla="*/ 20 h 735"/>
                <a:gd name="T10" fmla="*/ 551 w 769"/>
                <a:gd name="T11" fmla="*/ 36 h 735"/>
                <a:gd name="T12" fmla="*/ 589 w 769"/>
                <a:gd name="T13" fmla="*/ 55 h 735"/>
                <a:gd name="T14" fmla="*/ 624 w 769"/>
                <a:gd name="T15" fmla="*/ 79 h 735"/>
                <a:gd name="T16" fmla="*/ 656 w 769"/>
                <a:gd name="T17" fmla="*/ 108 h 735"/>
                <a:gd name="T18" fmla="*/ 685 w 769"/>
                <a:gd name="T19" fmla="*/ 139 h 735"/>
                <a:gd name="T20" fmla="*/ 710 w 769"/>
                <a:gd name="T21" fmla="*/ 172 h 735"/>
                <a:gd name="T22" fmla="*/ 731 w 769"/>
                <a:gd name="T23" fmla="*/ 208 h 735"/>
                <a:gd name="T24" fmla="*/ 748 w 769"/>
                <a:gd name="T25" fmla="*/ 246 h 735"/>
                <a:gd name="T26" fmla="*/ 759 w 769"/>
                <a:gd name="T27" fmla="*/ 285 h 735"/>
                <a:gd name="T28" fmla="*/ 767 w 769"/>
                <a:gd name="T29" fmla="*/ 326 h 735"/>
                <a:gd name="T30" fmla="*/ 769 w 769"/>
                <a:gd name="T31" fmla="*/ 368 h 735"/>
                <a:gd name="T32" fmla="*/ 767 w 769"/>
                <a:gd name="T33" fmla="*/ 410 h 735"/>
                <a:gd name="T34" fmla="*/ 759 w 769"/>
                <a:gd name="T35" fmla="*/ 451 h 735"/>
                <a:gd name="T36" fmla="*/ 747 w 769"/>
                <a:gd name="T37" fmla="*/ 491 h 735"/>
                <a:gd name="T38" fmla="*/ 731 w 769"/>
                <a:gd name="T39" fmla="*/ 528 h 735"/>
                <a:gd name="T40" fmla="*/ 710 w 769"/>
                <a:gd name="T41" fmla="*/ 564 h 735"/>
                <a:gd name="T42" fmla="*/ 685 w 769"/>
                <a:gd name="T43" fmla="*/ 598 h 735"/>
                <a:gd name="T44" fmla="*/ 656 w 769"/>
                <a:gd name="T45" fmla="*/ 629 h 735"/>
                <a:gd name="T46" fmla="*/ 623 w 769"/>
                <a:gd name="T47" fmla="*/ 656 h 735"/>
                <a:gd name="T48" fmla="*/ 589 w 769"/>
                <a:gd name="T49" fmla="*/ 680 h 735"/>
                <a:gd name="T50" fmla="*/ 551 w 769"/>
                <a:gd name="T51" fmla="*/ 699 h 735"/>
                <a:gd name="T52" fmla="*/ 512 w 769"/>
                <a:gd name="T53" fmla="*/ 715 h 735"/>
                <a:gd name="T54" fmla="*/ 470 w 769"/>
                <a:gd name="T55" fmla="*/ 726 h 735"/>
                <a:gd name="T56" fmla="*/ 428 w 769"/>
                <a:gd name="T57" fmla="*/ 733 h 735"/>
                <a:gd name="T58" fmla="*/ 385 w 769"/>
                <a:gd name="T59" fmla="*/ 735 h 735"/>
                <a:gd name="T60" fmla="*/ 382 w 769"/>
                <a:gd name="T61" fmla="*/ 735 h 735"/>
                <a:gd name="T62" fmla="*/ 338 w 769"/>
                <a:gd name="T63" fmla="*/ 733 h 735"/>
                <a:gd name="T64" fmla="*/ 295 w 769"/>
                <a:gd name="T65" fmla="*/ 725 h 735"/>
                <a:gd name="T66" fmla="*/ 254 w 769"/>
                <a:gd name="T67" fmla="*/ 714 h 735"/>
                <a:gd name="T68" fmla="*/ 215 w 769"/>
                <a:gd name="T69" fmla="*/ 698 h 735"/>
                <a:gd name="T70" fmla="*/ 177 w 769"/>
                <a:gd name="T71" fmla="*/ 678 h 735"/>
                <a:gd name="T72" fmla="*/ 142 w 769"/>
                <a:gd name="T73" fmla="*/ 654 h 735"/>
                <a:gd name="T74" fmla="*/ 110 w 769"/>
                <a:gd name="T75" fmla="*/ 626 h 735"/>
                <a:gd name="T76" fmla="*/ 81 w 769"/>
                <a:gd name="T77" fmla="*/ 595 h 735"/>
                <a:gd name="T78" fmla="*/ 57 w 769"/>
                <a:gd name="T79" fmla="*/ 561 h 735"/>
                <a:gd name="T80" fmla="*/ 36 w 769"/>
                <a:gd name="T81" fmla="*/ 525 h 735"/>
                <a:gd name="T82" fmla="*/ 20 w 769"/>
                <a:gd name="T83" fmla="*/ 487 h 735"/>
                <a:gd name="T84" fmla="*/ 8 w 769"/>
                <a:gd name="T85" fmla="*/ 448 h 735"/>
                <a:gd name="T86" fmla="*/ 2 w 769"/>
                <a:gd name="T87" fmla="*/ 407 h 735"/>
                <a:gd name="T88" fmla="*/ 0 w 769"/>
                <a:gd name="T89" fmla="*/ 365 h 735"/>
                <a:gd name="T90" fmla="*/ 3 w 769"/>
                <a:gd name="T91" fmla="*/ 319 h 735"/>
                <a:gd name="T92" fmla="*/ 13 w 769"/>
                <a:gd name="T93" fmla="*/ 275 h 735"/>
                <a:gd name="T94" fmla="*/ 26 w 769"/>
                <a:gd name="T95" fmla="*/ 233 h 735"/>
                <a:gd name="T96" fmla="*/ 45 w 769"/>
                <a:gd name="T97" fmla="*/ 193 h 735"/>
                <a:gd name="T98" fmla="*/ 69 w 769"/>
                <a:gd name="T99" fmla="*/ 156 h 735"/>
                <a:gd name="T100" fmla="*/ 97 w 769"/>
                <a:gd name="T101" fmla="*/ 123 h 735"/>
                <a:gd name="T102" fmla="*/ 129 w 769"/>
                <a:gd name="T103" fmla="*/ 92 h 735"/>
                <a:gd name="T104" fmla="*/ 164 w 769"/>
                <a:gd name="T105" fmla="*/ 65 h 735"/>
                <a:gd name="T106" fmla="*/ 203 w 769"/>
                <a:gd name="T107" fmla="*/ 42 h 735"/>
                <a:gd name="T108" fmla="*/ 244 w 769"/>
                <a:gd name="T109" fmla="*/ 24 h 735"/>
                <a:gd name="T110" fmla="*/ 289 w 769"/>
                <a:gd name="T111" fmla="*/ 11 h 735"/>
                <a:gd name="T112" fmla="*/ 335 w 769"/>
                <a:gd name="T113" fmla="*/ 3 h 735"/>
                <a:gd name="T114" fmla="*/ 383 w 769"/>
                <a:gd name="T11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69" h="735">
                  <a:moveTo>
                    <a:pt x="383" y="0"/>
                  </a:moveTo>
                  <a:lnTo>
                    <a:pt x="384" y="0"/>
                  </a:lnTo>
                  <a:lnTo>
                    <a:pt x="428" y="2"/>
                  </a:lnTo>
                  <a:lnTo>
                    <a:pt x="471" y="9"/>
                  </a:lnTo>
                  <a:lnTo>
                    <a:pt x="512" y="20"/>
                  </a:lnTo>
                  <a:lnTo>
                    <a:pt x="551" y="36"/>
                  </a:lnTo>
                  <a:lnTo>
                    <a:pt x="589" y="55"/>
                  </a:lnTo>
                  <a:lnTo>
                    <a:pt x="624" y="79"/>
                  </a:lnTo>
                  <a:lnTo>
                    <a:pt x="656" y="108"/>
                  </a:lnTo>
                  <a:lnTo>
                    <a:pt x="685" y="139"/>
                  </a:lnTo>
                  <a:lnTo>
                    <a:pt x="710" y="172"/>
                  </a:lnTo>
                  <a:lnTo>
                    <a:pt x="731" y="208"/>
                  </a:lnTo>
                  <a:lnTo>
                    <a:pt x="748" y="246"/>
                  </a:lnTo>
                  <a:lnTo>
                    <a:pt x="759" y="285"/>
                  </a:lnTo>
                  <a:lnTo>
                    <a:pt x="767" y="326"/>
                  </a:lnTo>
                  <a:lnTo>
                    <a:pt x="769" y="368"/>
                  </a:lnTo>
                  <a:lnTo>
                    <a:pt x="767" y="410"/>
                  </a:lnTo>
                  <a:lnTo>
                    <a:pt x="759" y="451"/>
                  </a:lnTo>
                  <a:lnTo>
                    <a:pt x="747" y="491"/>
                  </a:lnTo>
                  <a:lnTo>
                    <a:pt x="731" y="528"/>
                  </a:lnTo>
                  <a:lnTo>
                    <a:pt x="710" y="564"/>
                  </a:lnTo>
                  <a:lnTo>
                    <a:pt x="685" y="598"/>
                  </a:lnTo>
                  <a:lnTo>
                    <a:pt x="656" y="629"/>
                  </a:lnTo>
                  <a:lnTo>
                    <a:pt x="623" y="656"/>
                  </a:lnTo>
                  <a:lnTo>
                    <a:pt x="589" y="680"/>
                  </a:lnTo>
                  <a:lnTo>
                    <a:pt x="551" y="699"/>
                  </a:lnTo>
                  <a:lnTo>
                    <a:pt x="512" y="715"/>
                  </a:lnTo>
                  <a:lnTo>
                    <a:pt x="470" y="726"/>
                  </a:lnTo>
                  <a:lnTo>
                    <a:pt x="428" y="733"/>
                  </a:lnTo>
                  <a:lnTo>
                    <a:pt x="385" y="735"/>
                  </a:lnTo>
                  <a:lnTo>
                    <a:pt x="382" y="735"/>
                  </a:lnTo>
                  <a:lnTo>
                    <a:pt x="338" y="733"/>
                  </a:lnTo>
                  <a:lnTo>
                    <a:pt x="295" y="725"/>
                  </a:lnTo>
                  <a:lnTo>
                    <a:pt x="254" y="714"/>
                  </a:lnTo>
                  <a:lnTo>
                    <a:pt x="215" y="698"/>
                  </a:lnTo>
                  <a:lnTo>
                    <a:pt x="177" y="678"/>
                  </a:lnTo>
                  <a:lnTo>
                    <a:pt x="142" y="654"/>
                  </a:lnTo>
                  <a:lnTo>
                    <a:pt x="110" y="626"/>
                  </a:lnTo>
                  <a:lnTo>
                    <a:pt x="81" y="595"/>
                  </a:lnTo>
                  <a:lnTo>
                    <a:pt x="57" y="561"/>
                  </a:lnTo>
                  <a:lnTo>
                    <a:pt x="36" y="525"/>
                  </a:lnTo>
                  <a:lnTo>
                    <a:pt x="20" y="487"/>
                  </a:lnTo>
                  <a:lnTo>
                    <a:pt x="8" y="448"/>
                  </a:lnTo>
                  <a:lnTo>
                    <a:pt x="2" y="407"/>
                  </a:lnTo>
                  <a:lnTo>
                    <a:pt x="0" y="365"/>
                  </a:lnTo>
                  <a:lnTo>
                    <a:pt x="3" y="319"/>
                  </a:lnTo>
                  <a:lnTo>
                    <a:pt x="13" y="275"/>
                  </a:lnTo>
                  <a:lnTo>
                    <a:pt x="26" y="233"/>
                  </a:lnTo>
                  <a:lnTo>
                    <a:pt x="45" y="193"/>
                  </a:lnTo>
                  <a:lnTo>
                    <a:pt x="69" y="156"/>
                  </a:lnTo>
                  <a:lnTo>
                    <a:pt x="97" y="123"/>
                  </a:lnTo>
                  <a:lnTo>
                    <a:pt x="129" y="92"/>
                  </a:lnTo>
                  <a:lnTo>
                    <a:pt x="164" y="65"/>
                  </a:lnTo>
                  <a:lnTo>
                    <a:pt x="203" y="42"/>
                  </a:lnTo>
                  <a:lnTo>
                    <a:pt x="244" y="24"/>
                  </a:lnTo>
                  <a:lnTo>
                    <a:pt x="289" y="11"/>
                  </a:lnTo>
                  <a:lnTo>
                    <a:pt x="335" y="3"/>
                  </a:lnTo>
                  <a:lnTo>
                    <a:pt x="3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0" name="Freeform 262">
              <a:extLst>
                <a:ext uri="{FF2B5EF4-FFF2-40B4-BE49-F238E27FC236}">
                  <a16:creationId xmlns:a16="http://schemas.microsoft.com/office/drawing/2014/main" id="{C5359252-7605-C3FE-EEEF-944CD3BD3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426" y="2643188"/>
              <a:ext cx="122238" cy="171450"/>
            </a:xfrm>
            <a:custGeom>
              <a:avLst/>
              <a:gdLst>
                <a:gd name="T0" fmla="*/ 756 w 1386"/>
                <a:gd name="T1" fmla="*/ 0 h 1833"/>
                <a:gd name="T2" fmla="*/ 888 w 1386"/>
                <a:gd name="T3" fmla="*/ 13 h 1833"/>
                <a:gd name="T4" fmla="*/ 1007 w 1386"/>
                <a:gd name="T5" fmla="*/ 43 h 1833"/>
                <a:gd name="T6" fmla="*/ 1105 w 1386"/>
                <a:gd name="T7" fmla="*/ 89 h 1833"/>
                <a:gd name="T8" fmla="*/ 1191 w 1386"/>
                <a:gd name="T9" fmla="*/ 152 h 1833"/>
                <a:gd name="T10" fmla="*/ 1264 w 1386"/>
                <a:gd name="T11" fmla="*/ 227 h 1833"/>
                <a:gd name="T12" fmla="*/ 1321 w 1386"/>
                <a:gd name="T13" fmla="*/ 314 h 1833"/>
                <a:gd name="T14" fmla="*/ 1361 w 1386"/>
                <a:gd name="T15" fmla="*/ 411 h 1833"/>
                <a:gd name="T16" fmla="*/ 1382 w 1386"/>
                <a:gd name="T17" fmla="*/ 515 h 1833"/>
                <a:gd name="T18" fmla="*/ 1386 w 1386"/>
                <a:gd name="T19" fmla="*/ 735 h 1833"/>
                <a:gd name="T20" fmla="*/ 1385 w 1386"/>
                <a:gd name="T21" fmla="*/ 1048 h 1833"/>
                <a:gd name="T22" fmla="*/ 1385 w 1386"/>
                <a:gd name="T23" fmla="*/ 1528 h 1833"/>
                <a:gd name="T24" fmla="*/ 1376 w 1386"/>
                <a:gd name="T25" fmla="*/ 1614 h 1833"/>
                <a:gd name="T26" fmla="*/ 1347 w 1386"/>
                <a:gd name="T27" fmla="*/ 1688 h 1833"/>
                <a:gd name="T28" fmla="*/ 1300 w 1386"/>
                <a:gd name="T29" fmla="*/ 1749 h 1833"/>
                <a:gd name="T30" fmla="*/ 1237 w 1386"/>
                <a:gd name="T31" fmla="*/ 1794 h 1833"/>
                <a:gd name="T32" fmla="*/ 1159 w 1386"/>
                <a:gd name="T33" fmla="*/ 1822 h 1833"/>
                <a:gd name="T34" fmla="*/ 1068 w 1386"/>
                <a:gd name="T35" fmla="*/ 1832 h 1833"/>
                <a:gd name="T36" fmla="*/ 317 w 1386"/>
                <a:gd name="T37" fmla="*/ 1832 h 1833"/>
                <a:gd name="T38" fmla="*/ 227 w 1386"/>
                <a:gd name="T39" fmla="*/ 1822 h 1833"/>
                <a:gd name="T40" fmla="*/ 150 w 1386"/>
                <a:gd name="T41" fmla="*/ 1794 h 1833"/>
                <a:gd name="T42" fmla="*/ 87 w 1386"/>
                <a:gd name="T43" fmla="*/ 1749 h 1833"/>
                <a:gd name="T44" fmla="*/ 40 w 1386"/>
                <a:gd name="T45" fmla="*/ 1688 h 1833"/>
                <a:gd name="T46" fmla="*/ 10 w 1386"/>
                <a:gd name="T47" fmla="*/ 1614 h 1833"/>
                <a:gd name="T48" fmla="*/ 0 w 1386"/>
                <a:gd name="T49" fmla="*/ 1527 h 1833"/>
                <a:gd name="T50" fmla="*/ 3 w 1386"/>
                <a:gd name="T51" fmla="*/ 525 h 1833"/>
                <a:gd name="T52" fmla="*/ 25 w 1386"/>
                <a:gd name="T53" fmla="*/ 413 h 1833"/>
                <a:gd name="T54" fmla="*/ 67 w 1386"/>
                <a:gd name="T55" fmla="*/ 311 h 1833"/>
                <a:gd name="T56" fmla="*/ 127 w 1386"/>
                <a:gd name="T57" fmla="*/ 220 h 1833"/>
                <a:gd name="T58" fmla="*/ 204 w 1386"/>
                <a:gd name="T59" fmla="*/ 143 h 1833"/>
                <a:gd name="T60" fmla="*/ 295 w 1386"/>
                <a:gd name="T61" fmla="*/ 81 h 1833"/>
                <a:gd name="T62" fmla="*/ 400 w 1386"/>
                <a:gd name="T63" fmla="*/ 37 h 1833"/>
                <a:gd name="T64" fmla="*/ 517 w 1386"/>
                <a:gd name="T65" fmla="*/ 13 h 1833"/>
                <a:gd name="T66" fmla="*/ 630 w 1386"/>
                <a:gd name="T67" fmla="*/ 2 h 1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86" h="1833">
                  <a:moveTo>
                    <a:pt x="692" y="0"/>
                  </a:moveTo>
                  <a:lnTo>
                    <a:pt x="756" y="0"/>
                  </a:lnTo>
                  <a:lnTo>
                    <a:pt x="821" y="4"/>
                  </a:lnTo>
                  <a:lnTo>
                    <a:pt x="888" y="13"/>
                  </a:lnTo>
                  <a:lnTo>
                    <a:pt x="955" y="27"/>
                  </a:lnTo>
                  <a:lnTo>
                    <a:pt x="1007" y="43"/>
                  </a:lnTo>
                  <a:lnTo>
                    <a:pt x="1058" y="64"/>
                  </a:lnTo>
                  <a:lnTo>
                    <a:pt x="1105" y="89"/>
                  </a:lnTo>
                  <a:lnTo>
                    <a:pt x="1150" y="119"/>
                  </a:lnTo>
                  <a:lnTo>
                    <a:pt x="1191" y="152"/>
                  </a:lnTo>
                  <a:lnTo>
                    <a:pt x="1229" y="188"/>
                  </a:lnTo>
                  <a:lnTo>
                    <a:pt x="1264" y="227"/>
                  </a:lnTo>
                  <a:lnTo>
                    <a:pt x="1294" y="270"/>
                  </a:lnTo>
                  <a:lnTo>
                    <a:pt x="1321" y="314"/>
                  </a:lnTo>
                  <a:lnTo>
                    <a:pt x="1344" y="362"/>
                  </a:lnTo>
                  <a:lnTo>
                    <a:pt x="1361" y="411"/>
                  </a:lnTo>
                  <a:lnTo>
                    <a:pt x="1374" y="462"/>
                  </a:lnTo>
                  <a:lnTo>
                    <a:pt x="1382" y="515"/>
                  </a:lnTo>
                  <a:lnTo>
                    <a:pt x="1385" y="569"/>
                  </a:lnTo>
                  <a:lnTo>
                    <a:pt x="1386" y="735"/>
                  </a:lnTo>
                  <a:lnTo>
                    <a:pt x="1386" y="903"/>
                  </a:lnTo>
                  <a:lnTo>
                    <a:pt x="1385" y="1048"/>
                  </a:lnTo>
                  <a:lnTo>
                    <a:pt x="1386" y="1155"/>
                  </a:lnTo>
                  <a:lnTo>
                    <a:pt x="1385" y="1528"/>
                  </a:lnTo>
                  <a:lnTo>
                    <a:pt x="1383" y="1572"/>
                  </a:lnTo>
                  <a:lnTo>
                    <a:pt x="1376" y="1614"/>
                  </a:lnTo>
                  <a:lnTo>
                    <a:pt x="1363" y="1653"/>
                  </a:lnTo>
                  <a:lnTo>
                    <a:pt x="1347" y="1688"/>
                  </a:lnTo>
                  <a:lnTo>
                    <a:pt x="1325" y="1720"/>
                  </a:lnTo>
                  <a:lnTo>
                    <a:pt x="1300" y="1749"/>
                  </a:lnTo>
                  <a:lnTo>
                    <a:pt x="1269" y="1773"/>
                  </a:lnTo>
                  <a:lnTo>
                    <a:pt x="1237" y="1794"/>
                  </a:lnTo>
                  <a:lnTo>
                    <a:pt x="1199" y="1810"/>
                  </a:lnTo>
                  <a:lnTo>
                    <a:pt x="1159" y="1822"/>
                  </a:lnTo>
                  <a:lnTo>
                    <a:pt x="1115" y="1830"/>
                  </a:lnTo>
                  <a:lnTo>
                    <a:pt x="1068" y="1832"/>
                  </a:lnTo>
                  <a:lnTo>
                    <a:pt x="693" y="1833"/>
                  </a:lnTo>
                  <a:lnTo>
                    <a:pt x="317" y="1832"/>
                  </a:lnTo>
                  <a:lnTo>
                    <a:pt x="270" y="1830"/>
                  </a:lnTo>
                  <a:lnTo>
                    <a:pt x="227" y="1822"/>
                  </a:lnTo>
                  <a:lnTo>
                    <a:pt x="186" y="1810"/>
                  </a:lnTo>
                  <a:lnTo>
                    <a:pt x="150" y="1794"/>
                  </a:lnTo>
                  <a:lnTo>
                    <a:pt x="116" y="1773"/>
                  </a:lnTo>
                  <a:lnTo>
                    <a:pt x="87" y="1749"/>
                  </a:lnTo>
                  <a:lnTo>
                    <a:pt x="61" y="1720"/>
                  </a:lnTo>
                  <a:lnTo>
                    <a:pt x="40" y="1688"/>
                  </a:lnTo>
                  <a:lnTo>
                    <a:pt x="23" y="1653"/>
                  </a:lnTo>
                  <a:lnTo>
                    <a:pt x="10" y="1614"/>
                  </a:lnTo>
                  <a:lnTo>
                    <a:pt x="3" y="1572"/>
                  </a:lnTo>
                  <a:lnTo>
                    <a:pt x="0" y="1527"/>
                  </a:lnTo>
                  <a:lnTo>
                    <a:pt x="0" y="585"/>
                  </a:lnTo>
                  <a:lnTo>
                    <a:pt x="3" y="525"/>
                  </a:lnTo>
                  <a:lnTo>
                    <a:pt x="11" y="468"/>
                  </a:lnTo>
                  <a:lnTo>
                    <a:pt x="25" y="413"/>
                  </a:lnTo>
                  <a:lnTo>
                    <a:pt x="43" y="361"/>
                  </a:lnTo>
                  <a:lnTo>
                    <a:pt x="67" y="311"/>
                  </a:lnTo>
                  <a:lnTo>
                    <a:pt x="94" y="264"/>
                  </a:lnTo>
                  <a:lnTo>
                    <a:pt x="127" y="220"/>
                  </a:lnTo>
                  <a:lnTo>
                    <a:pt x="163" y="180"/>
                  </a:lnTo>
                  <a:lnTo>
                    <a:pt x="204" y="143"/>
                  </a:lnTo>
                  <a:lnTo>
                    <a:pt x="248" y="110"/>
                  </a:lnTo>
                  <a:lnTo>
                    <a:pt x="295" y="81"/>
                  </a:lnTo>
                  <a:lnTo>
                    <a:pt x="347" y="57"/>
                  </a:lnTo>
                  <a:lnTo>
                    <a:pt x="400" y="37"/>
                  </a:lnTo>
                  <a:lnTo>
                    <a:pt x="458" y="22"/>
                  </a:lnTo>
                  <a:lnTo>
                    <a:pt x="517" y="13"/>
                  </a:lnTo>
                  <a:lnTo>
                    <a:pt x="572" y="7"/>
                  </a:lnTo>
                  <a:lnTo>
                    <a:pt x="630" y="2"/>
                  </a:lnTo>
                  <a:lnTo>
                    <a:pt x="6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1" name="Freeform 263">
              <a:extLst>
                <a:ext uri="{FF2B5EF4-FFF2-40B4-BE49-F238E27FC236}">
                  <a16:creationId xmlns:a16="http://schemas.microsoft.com/office/drawing/2014/main" id="{6EFE5824-C4AF-AADF-EC41-797769038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5473" y="2659063"/>
              <a:ext cx="88900" cy="155575"/>
            </a:xfrm>
            <a:custGeom>
              <a:avLst/>
              <a:gdLst>
                <a:gd name="T0" fmla="*/ 651 w 1015"/>
                <a:gd name="T1" fmla="*/ 0 h 1662"/>
                <a:gd name="T2" fmla="*/ 713 w 1015"/>
                <a:gd name="T3" fmla="*/ 1 h 1662"/>
                <a:gd name="T4" fmla="*/ 773 w 1015"/>
                <a:gd name="T5" fmla="*/ 8 h 1662"/>
                <a:gd name="T6" fmla="*/ 832 w 1015"/>
                <a:gd name="T7" fmla="*/ 18 h 1662"/>
                <a:gd name="T8" fmla="*/ 888 w 1015"/>
                <a:gd name="T9" fmla="*/ 33 h 1662"/>
                <a:gd name="T10" fmla="*/ 943 w 1015"/>
                <a:gd name="T11" fmla="*/ 52 h 1662"/>
                <a:gd name="T12" fmla="*/ 978 w 1015"/>
                <a:gd name="T13" fmla="*/ 66 h 1662"/>
                <a:gd name="T14" fmla="*/ 961 w 1015"/>
                <a:gd name="T15" fmla="*/ 99 h 1662"/>
                <a:gd name="T16" fmla="*/ 939 w 1015"/>
                <a:gd name="T17" fmla="*/ 146 h 1662"/>
                <a:gd name="T18" fmla="*/ 923 w 1015"/>
                <a:gd name="T19" fmla="*/ 195 h 1662"/>
                <a:gd name="T20" fmla="*/ 909 w 1015"/>
                <a:gd name="T21" fmla="*/ 246 h 1662"/>
                <a:gd name="T22" fmla="*/ 901 w 1015"/>
                <a:gd name="T23" fmla="*/ 299 h 1662"/>
                <a:gd name="T24" fmla="*/ 896 w 1015"/>
                <a:gd name="T25" fmla="*/ 354 h 1662"/>
                <a:gd name="T26" fmla="*/ 891 w 1015"/>
                <a:gd name="T27" fmla="*/ 555 h 1662"/>
                <a:gd name="T28" fmla="*/ 889 w 1015"/>
                <a:gd name="T29" fmla="*/ 758 h 1662"/>
                <a:gd name="T30" fmla="*/ 889 w 1015"/>
                <a:gd name="T31" fmla="*/ 960 h 1662"/>
                <a:gd name="T32" fmla="*/ 890 w 1015"/>
                <a:gd name="T33" fmla="*/ 1159 h 1662"/>
                <a:gd name="T34" fmla="*/ 891 w 1015"/>
                <a:gd name="T35" fmla="*/ 1378 h 1662"/>
                <a:gd name="T36" fmla="*/ 893 w 1015"/>
                <a:gd name="T37" fmla="*/ 1419 h 1662"/>
                <a:gd name="T38" fmla="*/ 901 w 1015"/>
                <a:gd name="T39" fmla="*/ 1460 h 1662"/>
                <a:gd name="T40" fmla="*/ 912 w 1015"/>
                <a:gd name="T41" fmla="*/ 1499 h 1662"/>
                <a:gd name="T42" fmla="*/ 927 w 1015"/>
                <a:gd name="T43" fmla="*/ 1537 h 1662"/>
                <a:gd name="T44" fmla="*/ 947 w 1015"/>
                <a:gd name="T45" fmla="*/ 1573 h 1662"/>
                <a:gd name="T46" fmla="*/ 971 w 1015"/>
                <a:gd name="T47" fmla="*/ 1606 h 1662"/>
                <a:gd name="T48" fmla="*/ 1015 w 1015"/>
                <a:gd name="T49" fmla="*/ 1661 h 1662"/>
                <a:gd name="T50" fmla="*/ 750 w 1015"/>
                <a:gd name="T51" fmla="*/ 1662 h 1662"/>
                <a:gd name="T52" fmla="*/ 575 w 1015"/>
                <a:gd name="T53" fmla="*/ 1662 h 1662"/>
                <a:gd name="T54" fmla="*/ 310 w 1015"/>
                <a:gd name="T55" fmla="*/ 1661 h 1662"/>
                <a:gd name="T56" fmla="*/ 266 w 1015"/>
                <a:gd name="T57" fmla="*/ 1658 h 1662"/>
                <a:gd name="T58" fmla="*/ 225 w 1015"/>
                <a:gd name="T59" fmla="*/ 1651 h 1662"/>
                <a:gd name="T60" fmla="*/ 186 w 1015"/>
                <a:gd name="T61" fmla="*/ 1640 h 1662"/>
                <a:gd name="T62" fmla="*/ 151 w 1015"/>
                <a:gd name="T63" fmla="*/ 1625 h 1662"/>
                <a:gd name="T64" fmla="*/ 118 w 1015"/>
                <a:gd name="T65" fmla="*/ 1606 h 1662"/>
                <a:gd name="T66" fmla="*/ 89 w 1015"/>
                <a:gd name="T67" fmla="*/ 1583 h 1662"/>
                <a:gd name="T68" fmla="*/ 64 w 1015"/>
                <a:gd name="T69" fmla="*/ 1557 h 1662"/>
                <a:gd name="T70" fmla="*/ 43 w 1015"/>
                <a:gd name="T71" fmla="*/ 1528 h 1662"/>
                <a:gd name="T72" fmla="*/ 26 w 1015"/>
                <a:gd name="T73" fmla="*/ 1495 h 1662"/>
                <a:gd name="T74" fmla="*/ 14 w 1015"/>
                <a:gd name="T75" fmla="*/ 1460 h 1662"/>
                <a:gd name="T76" fmla="*/ 6 w 1015"/>
                <a:gd name="T77" fmla="*/ 1422 h 1662"/>
                <a:gd name="T78" fmla="*/ 3 w 1015"/>
                <a:gd name="T79" fmla="*/ 1382 h 1662"/>
                <a:gd name="T80" fmla="*/ 2 w 1015"/>
                <a:gd name="T81" fmla="*/ 1248 h 1662"/>
                <a:gd name="T82" fmla="*/ 1 w 1015"/>
                <a:gd name="T83" fmla="*/ 1120 h 1662"/>
                <a:gd name="T84" fmla="*/ 0 w 1015"/>
                <a:gd name="T85" fmla="*/ 996 h 1662"/>
                <a:gd name="T86" fmla="*/ 0 w 1015"/>
                <a:gd name="T87" fmla="*/ 875 h 1662"/>
                <a:gd name="T88" fmla="*/ 1 w 1015"/>
                <a:gd name="T89" fmla="*/ 758 h 1662"/>
                <a:gd name="T90" fmla="*/ 3 w 1015"/>
                <a:gd name="T91" fmla="*/ 641 h 1662"/>
                <a:gd name="T92" fmla="*/ 5 w 1015"/>
                <a:gd name="T93" fmla="*/ 525 h 1662"/>
                <a:gd name="T94" fmla="*/ 10 w 1015"/>
                <a:gd name="T95" fmla="*/ 470 h 1662"/>
                <a:gd name="T96" fmla="*/ 21 w 1015"/>
                <a:gd name="T97" fmla="*/ 416 h 1662"/>
                <a:gd name="T98" fmla="*/ 39 w 1015"/>
                <a:gd name="T99" fmla="*/ 364 h 1662"/>
                <a:gd name="T100" fmla="*/ 61 w 1015"/>
                <a:gd name="T101" fmla="*/ 314 h 1662"/>
                <a:gd name="T102" fmla="*/ 89 w 1015"/>
                <a:gd name="T103" fmla="*/ 266 h 1662"/>
                <a:gd name="T104" fmla="*/ 121 w 1015"/>
                <a:gd name="T105" fmla="*/ 222 h 1662"/>
                <a:gd name="T106" fmla="*/ 158 w 1015"/>
                <a:gd name="T107" fmla="*/ 180 h 1662"/>
                <a:gd name="T108" fmla="*/ 199 w 1015"/>
                <a:gd name="T109" fmla="*/ 142 h 1662"/>
                <a:gd name="T110" fmla="*/ 244 w 1015"/>
                <a:gd name="T111" fmla="*/ 108 h 1662"/>
                <a:gd name="T112" fmla="*/ 292 w 1015"/>
                <a:gd name="T113" fmla="*/ 78 h 1662"/>
                <a:gd name="T114" fmla="*/ 344 w 1015"/>
                <a:gd name="T115" fmla="*/ 54 h 1662"/>
                <a:gd name="T116" fmla="*/ 398 w 1015"/>
                <a:gd name="T117" fmla="*/ 34 h 1662"/>
                <a:gd name="T118" fmla="*/ 455 w 1015"/>
                <a:gd name="T119" fmla="*/ 20 h 1662"/>
                <a:gd name="T120" fmla="*/ 523 w 1015"/>
                <a:gd name="T121" fmla="*/ 9 h 1662"/>
                <a:gd name="T122" fmla="*/ 588 w 1015"/>
                <a:gd name="T123" fmla="*/ 2 h 1662"/>
                <a:gd name="T124" fmla="*/ 651 w 1015"/>
                <a:gd name="T125" fmla="*/ 0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15" h="1662">
                  <a:moveTo>
                    <a:pt x="651" y="0"/>
                  </a:moveTo>
                  <a:lnTo>
                    <a:pt x="713" y="1"/>
                  </a:lnTo>
                  <a:lnTo>
                    <a:pt x="773" y="8"/>
                  </a:lnTo>
                  <a:lnTo>
                    <a:pt x="832" y="18"/>
                  </a:lnTo>
                  <a:lnTo>
                    <a:pt x="888" y="33"/>
                  </a:lnTo>
                  <a:lnTo>
                    <a:pt x="943" y="52"/>
                  </a:lnTo>
                  <a:lnTo>
                    <a:pt x="978" y="66"/>
                  </a:lnTo>
                  <a:lnTo>
                    <a:pt x="961" y="99"/>
                  </a:lnTo>
                  <a:lnTo>
                    <a:pt x="939" y="146"/>
                  </a:lnTo>
                  <a:lnTo>
                    <a:pt x="923" y="195"/>
                  </a:lnTo>
                  <a:lnTo>
                    <a:pt x="909" y="246"/>
                  </a:lnTo>
                  <a:lnTo>
                    <a:pt x="901" y="299"/>
                  </a:lnTo>
                  <a:lnTo>
                    <a:pt x="896" y="354"/>
                  </a:lnTo>
                  <a:lnTo>
                    <a:pt x="891" y="555"/>
                  </a:lnTo>
                  <a:lnTo>
                    <a:pt x="889" y="758"/>
                  </a:lnTo>
                  <a:lnTo>
                    <a:pt x="889" y="960"/>
                  </a:lnTo>
                  <a:lnTo>
                    <a:pt x="890" y="1159"/>
                  </a:lnTo>
                  <a:lnTo>
                    <a:pt x="891" y="1378"/>
                  </a:lnTo>
                  <a:lnTo>
                    <a:pt x="893" y="1419"/>
                  </a:lnTo>
                  <a:lnTo>
                    <a:pt x="901" y="1460"/>
                  </a:lnTo>
                  <a:lnTo>
                    <a:pt x="912" y="1499"/>
                  </a:lnTo>
                  <a:lnTo>
                    <a:pt x="927" y="1537"/>
                  </a:lnTo>
                  <a:lnTo>
                    <a:pt x="947" y="1573"/>
                  </a:lnTo>
                  <a:lnTo>
                    <a:pt x="971" y="1606"/>
                  </a:lnTo>
                  <a:lnTo>
                    <a:pt x="1015" y="1661"/>
                  </a:lnTo>
                  <a:lnTo>
                    <a:pt x="750" y="1662"/>
                  </a:lnTo>
                  <a:lnTo>
                    <a:pt x="575" y="1662"/>
                  </a:lnTo>
                  <a:lnTo>
                    <a:pt x="310" y="1661"/>
                  </a:lnTo>
                  <a:lnTo>
                    <a:pt x="266" y="1658"/>
                  </a:lnTo>
                  <a:lnTo>
                    <a:pt x="225" y="1651"/>
                  </a:lnTo>
                  <a:lnTo>
                    <a:pt x="186" y="1640"/>
                  </a:lnTo>
                  <a:lnTo>
                    <a:pt x="151" y="1625"/>
                  </a:lnTo>
                  <a:lnTo>
                    <a:pt x="118" y="1606"/>
                  </a:lnTo>
                  <a:lnTo>
                    <a:pt x="89" y="1583"/>
                  </a:lnTo>
                  <a:lnTo>
                    <a:pt x="64" y="1557"/>
                  </a:lnTo>
                  <a:lnTo>
                    <a:pt x="43" y="1528"/>
                  </a:lnTo>
                  <a:lnTo>
                    <a:pt x="26" y="1495"/>
                  </a:lnTo>
                  <a:lnTo>
                    <a:pt x="14" y="1460"/>
                  </a:lnTo>
                  <a:lnTo>
                    <a:pt x="6" y="1422"/>
                  </a:lnTo>
                  <a:lnTo>
                    <a:pt x="3" y="1382"/>
                  </a:lnTo>
                  <a:lnTo>
                    <a:pt x="2" y="1248"/>
                  </a:lnTo>
                  <a:lnTo>
                    <a:pt x="1" y="1120"/>
                  </a:lnTo>
                  <a:lnTo>
                    <a:pt x="0" y="996"/>
                  </a:lnTo>
                  <a:lnTo>
                    <a:pt x="0" y="875"/>
                  </a:lnTo>
                  <a:lnTo>
                    <a:pt x="1" y="758"/>
                  </a:lnTo>
                  <a:lnTo>
                    <a:pt x="3" y="641"/>
                  </a:lnTo>
                  <a:lnTo>
                    <a:pt x="5" y="525"/>
                  </a:lnTo>
                  <a:lnTo>
                    <a:pt x="10" y="470"/>
                  </a:lnTo>
                  <a:lnTo>
                    <a:pt x="21" y="416"/>
                  </a:lnTo>
                  <a:lnTo>
                    <a:pt x="39" y="364"/>
                  </a:lnTo>
                  <a:lnTo>
                    <a:pt x="61" y="314"/>
                  </a:lnTo>
                  <a:lnTo>
                    <a:pt x="89" y="266"/>
                  </a:lnTo>
                  <a:lnTo>
                    <a:pt x="121" y="222"/>
                  </a:lnTo>
                  <a:lnTo>
                    <a:pt x="158" y="180"/>
                  </a:lnTo>
                  <a:lnTo>
                    <a:pt x="199" y="142"/>
                  </a:lnTo>
                  <a:lnTo>
                    <a:pt x="244" y="108"/>
                  </a:lnTo>
                  <a:lnTo>
                    <a:pt x="292" y="78"/>
                  </a:lnTo>
                  <a:lnTo>
                    <a:pt x="344" y="54"/>
                  </a:lnTo>
                  <a:lnTo>
                    <a:pt x="398" y="34"/>
                  </a:lnTo>
                  <a:lnTo>
                    <a:pt x="455" y="20"/>
                  </a:lnTo>
                  <a:lnTo>
                    <a:pt x="523" y="9"/>
                  </a:lnTo>
                  <a:lnTo>
                    <a:pt x="588" y="2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2" name="Freeform 264">
              <a:extLst>
                <a:ext uri="{FF2B5EF4-FFF2-40B4-BE49-F238E27FC236}">
                  <a16:creationId xmlns:a16="http://schemas.microsoft.com/office/drawing/2014/main" id="{E9CBFD29-47E2-3461-5D13-3988B1FED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716" y="2581276"/>
              <a:ext cx="66675" cy="68263"/>
            </a:xfrm>
            <a:custGeom>
              <a:avLst/>
              <a:gdLst>
                <a:gd name="T0" fmla="*/ 387 w 769"/>
                <a:gd name="T1" fmla="*/ 0 h 735"/>
                <a:gd name="T2" fmla="*/ 435 w 769"/>
                <a:gd name="T3" fmla="*/ 3 h 735"/>
                <a:gd name="T4" fmla="*/ 482 w 769"/>
                <a:gd name="T5" fmla="*/ 11 h 735"/>
                <a:gd name="T6" fmla="*/ 526 w 769"/>
                <a:gd name="T7" fmla="*/ 25 h 735"/>
                <a:gd name="T8" fmla="*/ 568 w 769"/>
                <a:gd name="T9" fmla="*/ 43 h 735"/>
                <a:gd name="T10" fmla="*/ 605 w 769"/>
                <a:gd name="T11" fmla="*/ 66 h 735"/>
                <a:gd name="T12" fmla="*/ 641 w 769"/>
                <a:gd name="T13" fmla="*/ 93 h 735"/>
                <a:gd name="T14" fmla="*/ 672 w 769"/>
                <a:gd name="T15" fmla="*/ 123 h 735"/>
                <a:gd name="T16" fmla="*/ 701 w 769"/>
                <a:gd name="T17" fmla="*/ 157 h 735"/>
                <a:gd name="T18" fmla="*/ 724 w 769"/>
                <a:gd name="T19" fmla="*/ 194 h 735"/>
                <a:gd name="T20" fmla="*/ 744 w 769"/>
                <a:gd name="T21" fmla="*/ 234 h 735"/>
                <a:gd name="T22" fmla="*/ 757 w 769"/>
                <a:gd name="T23" fmla="*/ 276 h 735"/>
                <a:gd name="T24" fmla="*/ 766 w 769"/>
                <a:gd name="T25" fmla="*/ 320 h 735"/>
                <a:gd name="T26" fmla="*/ 769 w 769"/>
                <a:gd name="T27" fmla="*/ 366 h 735"/>
                <a:gd name="T28" fmla="*/ 767 w 769"/>
                <a:gd name="T29" fmla="*/ 408 h 735"/>
                <a:gd name="T30" fmla="*/ 760 w 769"/>
                <a:gd name="T31" fmla="*/ 449 h 735"/>
                <a:gd name="T32" fmla="*/ 749 w 769"/>
                <a:gd name="T33" fmla="*/ 488 h 735"/>
                <a:gd name="T34" fmla="*/ 732 w 769"/>
                <a:gd name="T35" fmla="*/ 526 h 735"/>
                <a:gd name="T36" fmla="*/ 712 w 769"/>
                <a:gd name="T37" fmla="*/ 562 h 735"/>
                <a:gd name="T38" fmla="*/ 687 w 769"/>
                <a:gd name="T39" fmla="*/ 596 h 735"/>
                <a:gd name="T40" fmla="*/ 659 w 769"/>
                <a:gd name="T41" fmla="*/ 627 h 735"/>
                <a:gd name="T42" fmla="*/ 625 w 769"/>
                <a:gd name="T43" fmla="*/ 655 h 735"/>
                <a:gd name="T44" fmla="*/ 591 w 769"/>
                <a:gd name="T45" fmla="*/ 679 h 735"/>
                <a:gd name="T46" fmla="*/ 553 w 769"/>
                <a:gd name="T47" fmla="*/ 699 h 735"/>
                <a:gd name="T48" fmla="*/ 513 w 769"/>
                <a:gd name="T49" fmla="*/ 714 h 735"/>
                <a:gd name="T50" fmla="*/ 472 w 769"/>
                <a:gd name="T51" fmla="*/ 726 h 735"/>
                <a:gd name="T52" fmla="*/ 429 w 769"/>
                <a:gd name="T53" fmla="*/ 733 h 735"/>
                <a:gd name="T54" fmla="*/ 385 w 769"/>
                <a:gd name="T55" fmla="*/ 735 h 735"/>
                <a:gd name="T56" fmla="*/ 384 w 769"/>
                <a:gd name="T57" fmla="*/ 735 h 735"/>
                <a:gd name="T58" fmla="*/ 340 w 769"/>
                <a:gd name="T59" fmla="*/ 733 h 735"/>
                <a:gd name="T60" fmla="*/ 299 w 769"/>
                <a:gd name="T61" fmla="*/ 726 h 735"/>
                <a:gd name="T62" fmla="*/ 257 w 769"/>
                <a:gd name="T63" fmla="*/ 715 h 735"/>
                <a:gd name="T64" fmla="*/ 218 w 769"/>
                <a:gd name="T65" fmla="*/ 699 h 735"/>
                <a:gd name="T66" fmla="*/ 180 w 769"/>
                <a:gd name="T67" fmla="*/ 679 h 735"/>
                <a:gd name="T68" fmla="*/ 145 w 769"/>
                <a:gd name="T69" fmla="*/ 656 h 735"/>
                <a:gd name="T70" fmla="*/ 112 w 769"/>
                <a:gd name="T71" fmla="*/ 628 h 735"/>
                <a:gd name="T72" fmla="*/ 84 w 769"/>
                <a:gd name="T73" fmla="*/ 597 h 735"/>
                <a:gd name="T74" fmla="*/ 59 w 769"/>
                <a:gd name="T75" fmla="*/ 563 h 735"/>
                <a:gd name="T76" fmla="*/ 38 w 769"/>
                <a:gd name="T77" fmla="*/ 527 h 735"/>
                <a:gd name="T78" fmla="*/ 22 w 769"/>
                <a:gd name="T79" fmla="*/ 489 h 735"/>
                <a:gd name="T80" fmla="*/ 10 w 769"/>
                <a:gd name="T81" fmla="*/ 450 h 735"/>
                <a:gd name="T82" fmla="*/ 3 w 769"/>
                <a:gd name="T83" fmla="*/ 409 h 735"/>
                <a:gd name="T84" fmla="*/ 0 w 769"/>
                <a:gd name="T85" fmla="*/ 367 h 735"/>
                <a:gd name="T86" fmla="*/ 3 w 769"/>
                <a:gd name="T87" fmla="*/ 325 h 735"/>
                <a:gd name="T88" fmla="*/ 11 w 769"/>
                <a:gd name="T89" fmla="*/ 284 h 735"/>
                <a:gd name="T90" fmla="*/ 22 w 769"/>
                <a:gd name="T91" fmla="*/ 245 h 735"/>
                <a:gd name="T92" fmla="*/ 39 w 769"/>
                <a:gd name="T93" fmla="*/ 207 h 735"/>
                <a:gd name="T94" fmla="*/ 60 w 769"/>
                <a:gd name="T95" fmla="*/ 171 h 735"/>
                <a:gd name="T96" fmla="*/ 85 w 769"/>
                <a:gd name="T97" fmla="*/ 137 h 735"/>
                <a:gd name="T98" fmla="*/ 114 w 769"/>
                <a:gd name="T99" fmla="*/ 106 h 735"/>
                <a:gd name="T100" fmla="*/ 147 w 769"/>
                <a:gd name="T101" fmla="*/ 78 h 735"/>
                <a:gd name="T102" fmla="*/ 181 w 769"/>
                <a:gd name="T103" fmla="*/ 55 h 735"/>
                <a:gd name="T104" fmla="*/ 219 w 769"/>
                <a:gd name="T105" fmla="*/ 35 h 735"/>
                <a:gd name="T106" fmla="*/ 258 w 769"/>
                <a:gd name="T107" fmla="*/ 20 h 735"/>
                <a:gd name="T108" fmla="*/ 300 w 769"/>
                <a:gd name="T109" fmla="*/ 9 h 735"/>
                <a:gd name="T110" fmla="*/ 343 w 769"/>
                <a:gd name="T111" fmla="*/ 2 h 735"/>
                <a:gd name="T112" fmla="*/ 387 w 769"/>
                <a:gd name="T113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69" h="735">
                  <a:moveTo>
                    <a:pt x="387" y="0"/>
                  </a:moveTo>
                  <a:lnTo>
                    <a:pt x="435" y="3"/>
                  </a:lnTo>
                  <a:lnTo>
                    <a:pt x="482" y="11"/>
                  </a:lnTo>
                  <a:lnTo>
                    <a:pt x="526" y="25"/>
                  </a:lnTo>
                  <a:lnTo>
                    <a:pt x="568" y="43"/>
                  </a:lnTo>
                  <a:lnTo>
                    <a:pt x="605" y="66"/>
                  </a:lnTo>
                  <a:lnTo>
                    <a:pt x="641" y="93"/>
                  </a:lnTo>
                  <a:lnTo>
                    <a:pt x="672" y="123"/>
                  </a:lnTo>
                  <a:lnTo>
                    <a:pt x="701" y="157"/>
                  </a:lnTo>
                  <a:lnTo>
                    <a:pt x="724" y="194"/>
                  </a:lnTo>
                  <a:lnTo>
                    <a:pt x="744" y="234"/>
                  </a:lnTo>
                  <a:lnTo>
                    <a:pt x="757" y="276"/>
                  </a:lnTo>
                  <a:lnTo>
                    <a:pt x="766" y="320"/>
                  </a:lnTo>
                  <a:lnTo>
                    <a:pt x="769" y="366"/>
                  </a:lnTo>
                  <a:lnTo>
                    <a:pt x="767" y="408"/>
                  </a:lnTo>
                  <a:lnTo>
                    <a:pt x="760" y="449"/>
                  </a:lnTo>
                  <a:lnTo>
                    <a:pt x="749" y="488"/>
                  </a:lnTo>
                  <a:lnTo>
                    <a:pt x="732" y="526"/>
                  </a:lnTo>
                  <a:lnTo>
                    <a:pt x="712" y="562"/>
                  </a:lnTo>
                  <a:lnTo>
                    <a:pt x="687" y="596"/>
                  </a:lnTo>
                  <a:lnTo>
                    <a:pt x="659" y="627"/>
                  </a:lnTo>
                  <a:lnTo>
                    <a:pt x="625" y="655"/>
                  </a:lnTo>
                  <a:lnTo>
                    <a:pt x="591" y="679"/>
                  </a:lnTo>
                  <a:lnTo>
                    <a:pt x="553" y="699"/>
                  </a:lnTo>
                  <a:lnTo>
                    <a:pt x="513" y="714"/>
                  </a:lnTo>
                  <a:lnTo>
                    <a:pt x="472" y="726"/>
                  </a:lnTo>
                  <a:lnTo>
                    <a:pt x="429" y="733"/>
                  </a:lnTo>
                  <a:lnTo>
                    <a:pt x="385" y="735"/>
                  </a:lnTo>
                  <a:lnTo>
                    <a:pt x="384" y="735"/>
                  </a:lnTo>
                  <a:lnTo>
                    <a:pt x="340" y="733"/>
                  </a:lnTo>
                  <a:lnTo>
                    <a:pt x="299" y="726"/>
                  </a:lnTo>
                  <a:lnTo>
                    <a:pt x="257" y="715"/>
                  </a:lnTo>
                  <a:lnTo>
                    <a:pt x="218" y="699"/>
                  </a:lnTo>
                  <a:lnTo>
                    <a:pt x="180" y="679"/>
                  </a:lnTo>
                  <a:lnTo>
                    <a:pt x="145" y="656"/>
                  </a:lnTo>
                  <a:lnTo>
                    <a:pt x="112" y="628"/>
                  </a:lnTo>
                  <a:lnTo>
                    <a:pt x="84" y="597"/>
                  </a:lnTo>
                  <a:lnTo>
                    <a:pt x="59" y="563"/>
                  </a:lnTo>
                  <a:lnTo>
                    <a:pt x="38" y="527"/>
                  </a:lnTo>
                  <a:lnTo>
                    <a:pt x="22" y="489"/>
                  </a:lnTo>
                  <a:lnTo>
                    <a:pt x="10" y="450"/>
                  </a:lnTo>
                  <a:lnTo>
                    <a:pt x="3" y="409"/>
                  </a:lnTo>
                  <a:lnTo>
                    <a:pt x="0" y="367"/>
                  </a:lnTo>
                  <a:lnTo>
                    <a:pt x="3" y="325"/>
                  </a:lnTo>
                  <a:lnTo>
                    <a:pt x="11" y="284"/>
                  </a:lnTo>
                  <a:lnTo>
                    <a:pt x="22" y="245"/>
                  </a:lnTo>
                  <a:lnTo>
                    <a:pt x="39" y="207"/>
                  </a:lnTo>
                  <a:lnTo>
                    <a:pt x="60" y="171"/>
                  </a:lnTo>
                  <a:lnTo>
                    <a:pt x="85" y="137"/>
                  </a:lnTo>
                  <a:lnTo>
                    <a:pt x="114" y="106"/>
                  </a:lnTo>
                  <a:lnTo>
                    <a:pt x="147" y="78"/>
                  </a:lnTo>
                  <a:lnTo>
                    <a:pt x="181" y="55"/>
                  </a:lnTo>
                  <a:lnTo>
                    <a:pt x="219" y="35"/>
                  </a:lnTo>
                  <a:lnTo>
                    <a:pt x="258" y="20"/>
                  </a:lnTo>
                  <a:lnTo>
                    <a:pt x="300" y="9"/>
                  </a:lnTo>
                  <a:lnTo>
                    <a:pt x="343" y="2"/>
                  </a:lnTo>
                  <a:lnTo>
                    <a:pt x="3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3" name="Freeform 265">
              <a:extLst>
                <a:ext uri="{FF2B5EF4-FFF2-40B4-BE49-F238E27FC236}">
                  <a16:creationId xmlns:a16="http://schemas.microsoft.com/office/drawing/2014/main" id="{AB1E208A-AD51-FB88-7CF8-DCD564BEB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716" y="2659063"/>
              <a:ext cx="90488" cy="155575"/>
            </a:xfrm>
            <a:custGeom>
              <a:avLst/>
              <a:gdLst>
                <a:gd name="T0" fmla="*/ 358 w 1021"/>
                <a:gd name="T1" fmla="*/ 0 h 1661"/>
                <a:gd name="T2" fmla="*/ 413 w 1021"/>
                <a:gd name="T3" fmla="*/ 1 h 1661"/>
                <a:gd name="T4" fmla="*/ 468 w 1021"/>
                <a:gd name="T5" fmla="*/ 5 h 1661"/>
                <a:gd name="T6" fmla="*/ 519 w 1021"/>
                <a:gd name="T7" fmla="*/ 9 h 1661"/>
                <a:gd name="T8" fmla="*/ 576 w 1021"/>
                <a:gd name="T9" fmla="*/ 18 h 1661"/>
                <a:gd name="T10" fmla="*/ 629 w 1021"/>
                <a:gd name="T11" fmla="*/ 33 h 1661"/>
                <a:gd name="T12" fmla="*/ 681 w 1021"/>
                <a:gd name="T13" fmla="*/ 53 h 1661"/>
                <a:gd name="T14" fmla="*/ 732 w 1021"/>
                <a:gd name="T15" fmla="*/ 78 h 1661"/>
                <a:gd name="T16" fmla="*/ 779 w 1021"/>
                <a:gd name="T17" fmla="*/ 108 h 1661"/>
                <a:gd name="T18" fmla="*/ 823 w 1021"/>
                <a:gd name="T19" fmla="*/ 141 h 1661"/>
                <a:gd name="T20" fmla="*/ 864 w 1021"/>
                <a:gd name="T21" fmla="*/ 179 h 1661"/>
                <a:gd name="T22" fmla="*/ 900 w 1021"/>
                <a:gd name="T23" fmla="*/ 220 h 1661"/>
                <a:gd name="T24" fmla="*/ 933 w 1021"/>
                <a:gd name="T25" fmla="*/ 263 h 1661"/>
                <a:gd name="T26" fmla="*/ 960 w 1021"/>
                <a:gd name="T27" fmla="*/ 310 h 1661"/>
                <a:gd name="T28" fmla="*/ 983 w 1021"/>
                <a:gd name="T29" fmla="*/ 358 h 1661"/>
                <a:gd name="T30" fmla="*/ 1000 w 1021"/>
                <a:gd name="T31" fmla="*/ 408 h 1661"/>
                <a:gd name="T32" fmla="*/ 1011 w 1021"/>
                <a:gd name="T33" fmla="*/ 459 h 1661"/>
                <a:gd name="T34" fmla="*/ 1015 w 1021"/>
                <a:gd name="T35" fmla="*/ 511 h 1661"/>
                <a:gd name="T36" fmla="*/ 1020 w 1021"/>
                <a:gd name="T37" fmla="*/ 749 h 1661"/>
                <a:gd name="T38" fmla="*/ 1021 w 1021"/>
                <a:gd name="T39" fmla="*/ 986 h 1661"/>
                <a:gd name="T40" fmla="*/ 1020 w 1021"/>
                <a:gd name="T41" fmla="*/ 1221 h 1661"/>
                <a:gd name="T42" fmla="*/ 1019 w 1021"/>
                <a:gd name="T43" fmla="*/ 1380 h 1661"/>
                <a:gd name="T44" fmla="*/ 1018 w 1021"/>
                <a:gd name="T45" fmla="*/ 1410 h 1661"/>
                <a:gd name="T46" fmla="*/ 1012 w 1021"/>
                <a:gd name="T47" fmla="*/ 1439 h 1661"/>
                <a:gd name="T48" fmla="*/ 1003 w 1021"/>
                <a:gd name="T49" fmla="*/ 1468 h 1661"/>
                <a:gd name="T50" fmla="*/ 991 w 1021"/>
                <a:gd name="T51" fmla="*/ 1496 h 1661"/>
                <a:gd name="T52" fmla="*/ 973 w 1021"/>
                <a:gd name="T53" fmla="*/ 1531 h 1661"/>
                <a:gd name="T54" fmla="*/ 949 w 1021"/>
                <a:gd name="T55" fmla="*/ 1561 h 1661"/>
                <a:gd name="T56" fmla="*/ 923 w 1021"/>
                <a:gd name="T57" fmla="*/ 1587 h 1661"/>
                <a:gd name="T58" fmla="*/ 895 w 1021"/>
                <a:gd name="T59" fmla="*/ 1610 h 1661"/>
                <a:gd name="T60" fmla="*/ 863 w 1021"/>
                <a:gd name="T61" fmla="*/ 1628 h 1661"/>
                <a:gd name="T62" fmla="*/ 828 w 1021"/>
                <a:gd name="T63" fmla="*/ 1642 h 1661"/>
                <a:gd name="T64" fmla="*/ 790 w 1021"/>
                <a:gd name="T65" fmla="*/ 1652 h 1661"/>
                <a:gd name="T66" fmla="*/ 749 w 1021"/>
                <a:gd name="T67" fmla="*/ 1658 h 1661"/>
                <a:gd name="T68" fmla="*/ 705 w 1021"/>
                <a:gd name="T69" fmla="*/ 1661 h 1661"/>
                <a:gd name="T70" fmla="*/ 703 w 1021"/>
                <a:gd name="T71" fmla="*/ 1661 h 1661"/>
                <a:gd name="T72" fmla="*/ 72 w 1021"/>
                <a:gd name="T73" fmla="*/ 1661 h 1661"/>
                <a:gd name="T74" fmla="*/ 0 w 1021"/>
                <a:gd name="T75" fmla="*/ 1661 h 1661"/>
                <a:gd name="T76" fmla="*/ 43 w 1021"/>
                <a:gd name="T77" fmla="*/ 1606 h 1661"/>
                <a:gd name="T78" fmla="*/ 67 w 1021"/>
                <a:gd name="T79" fmla="*/ 1570 h 1661"/>
                <a:gd name="T80" fmla="*/ 87 w 1021"/>
                <a:gd name="T81" fmla="*/ 1532 h 1661"/>
                <a:gd name="T82" fmla="*/ 102 w 1021"/>
                <a:gd name="T83" fmla="*/ 1492 h 1661"/>
                <a:gd name="T84" fmla="*/ 114 w 1021"/>
                <a:gd name="T85" fmla="*/ 1449 h 1661"/>
                <a:gd name="T86" fmla="*/ 121 w 1021"/>
                <a:gd name="T87" fmla="*/ 1404 h 1661"/>
                <a:gd name="T88" fmla="*/ 123 w 1021"/>
                <a:gd name="T89" fmla="*/ 1357 h 1661"/>
                <a:gd name="T90" fmla="*/ 123 w 1021"/>
                <a:gd name="T91" fmla="*/ 633 h 1661"/>
                <a:gd name="T92" fmla="*/ 123 w 1021"/>
                <a:gd name="T93" fmla="*/ 414 h 1661"/>
                <a:gd name="T94" fmla="*/ 121 w 1021"/>
                <a:gd name="T95" fmla="*/ 358 h 1661"/>
                <a:gd name="T96" fmla="*/ 115 w 1021"/>
                <a:gd name="T97" fmla="*/ 303 h 1661"/>
                <a:gd name="T98" fmla="*/ 105 w 1021"/>
                <a:gd name="T99" fmla="*/ 250 h 1661"/>
                <a:gd name="T100" fmla="*/ 91 w 1021"/>
                <a:gd name="T101" fmla="*/ 199 h 1661"/>
                <a:gd name="T102" fmla="*/ 73 w 1021"/>
                <a:gd name="T103" fmla="*/ 149 h 1661"/>
                <a:gd name="T104" fmla="*/ 50 w 1021"/>
                <a:gd name="T105" fmla="*/ 102 h 1661"/>
                <a:gd name="T106" fmla="*/ 33 w 1021"/>
                <a:gd name="T107" fmla="*/ 69 h 1661"/>
                <a:gd name="T108" fmla="*/ 68 w 1021"/>
                <a:gd name="T109" fmla="*/ 55 h 1661"/>
                <a:gd name="T110" fmla="*/ 126 w 1021"/>
                <a:gd name="T111" fmla="*/ 34 h 1661"/>
                <a:gd name="T112" fmla="*/ 185 w 1021"/>
                <a:gd name="T113" fmla="*/ 18 h 1661"/>
                <a:gd name="T114" fmla="*/ 244 w 1021"/>
                <a:gd name="T115" fmla="*/ 8 h 1661"/>
                <a:gd name="T116" fmla="*/ 301 w 1021"/>
                <a:gd name="T117" fmla="*/ 2 h 1661"/>
                <a:gd name="T118" fmla="*/ 358 w 1021"/>
                <a:gd name="T119" fmla="*/ 0 h 1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1" h="1661">
                  <a:moveTo>
                    <a:pt x="358" y="0"/>
                  </a:moveTo>
                  <a:lnTo>
                    <a:pt x="413" y="1"/>
                  </a:lnTo>
                  <a:lnTo>
                    <a:pt x="468" y="5"/>
                  </a:lnTo>
                  <a:lnTo>
                    <a:pt x="519" y="9"/>
                  </a:lnTo>
                  <a:lnTo>
                    <a:pt x="576" y="18"/>
                  </a:lnTo>
                  <a:lnTo>
                    <a:pt x="629" y="33"/>
                  </a:lnTo>
                  <a:lnTo>
                    <a:pt x="681" y="53"/>
                  </a:lnTo>
                  <a:lnTo>
                    <a:pt x="732" y="78"/>
                  </a:lnTo>
                  <a:lnTo>
                    <a:pt x="779" y="108"/>
                  </a:lnTo>
                  <a:lnTo>
                    <a:pt x="823" y="141"/>
                  </a:lnTo>
                  <a:lnTo>
                    <a:pt x="864" y="179"/>
                  </a:lnTo>
                  <a:lnTo>
                    <a:pt x="900" y="220"/>
                  </a:lnTo>
                  <a:lnTo>
                    <a:pt x="933" y="263"/>
                  </a:lnTo>
                  <a:lnTo>
                    <a:pt x="960" y="310"/>
                  </a:lnTo>
                  <a:lnTo>
                    <a:pt x="983" y="358"/>
                  </a:lnTo>
                  <a:lnTo>
                    <a:pt x="1000" y="408"/>
                  </a:lnTo>
                  <a:lnTo>
                    <a:pt x="1011" y="459"/>
                  </a:lnTo>
                  <a:lnTo>
                    <a:pt x="1015" y="511"/>
                  </a:lnTo>
                  <a:lnTo>
                    <a:pt x="1020" y="749"/>
                  </a:lnTo>
                  <a:lnTo>
                    <a:pt x="1021" y="986"/>
                  </a:lnTo>
                  <a:lnTo>
                    <a:pt x="1020" y="1221"/>
                  </a:lnTo>
                  <a:lnTo>
                    <a:pt x="1019" y="1380"/>
                  </a:lnTo>
                  <a:lnTo>
                    <a:pt x="1018" y="1410"/>
                  </a:lnTo>
                  <a:lnTo>
                    <a:pt x="1012" y="1439"/>
                  </a:lnTo>
                  <a:lnTo>
                    <a:pt x="1003" y="1468"/>
                  </a:lnTo>
                  <a:lnTo>
                    <a:pt x="991" y="1496"/>
                  </a:lnTo>
                  <a:lnTo>
                    <a:pt x="973" y="1531"/>
                  </a:lnTo>
                  <a:lnTo>
                    <a:pt x="949" y="1561"/>
                  </a:lnTo>
                  <a:lnTo>
                    <a:pt x="923" y="1587"/>
                  </a:lnTo>
                  <a:lnTo>
                    <a:pt x="895" y="1610"/>
                  </a:lnTo>
                  <a:lnTo>
                    <a:pt x="863" y="1628"/>
                  </a:lnTo>
                  <a:lnTo>
                    <a:pt x="828" y="1642"/>
                  </a:lnTo>
                  <a:lnTo>
                    <a:pt x="790" y="1652"/>
                  </a:lnTo>
                  <a:lnTo>
                    <a:pt x="749" y="1658"/>
                  </a:lnTo>
                  <a:lnTo>
                    <a:pt x="705" y="1661"/>
                  </a:lnTo>
                  <a:lnTo>
                    <a:pt x="703" y="1661"/>
                  </a:lnTo>
                  <a:lnTo>
                    <a:pt x="72" y="1661"/>
                  </a:lnTo>
                  <a:lnTo>
                    <a:pt x="0" y="1661"/>
                  </a:lnTo>
                  <a:lnTo>
                    <a:pt x="43" y="1606"/>
                  </a:lnTo>
                  <a:lnTo>
                    <a:pt x="67" y="1570"/>
                  </a:lnTo>
                  <a:lnTo>
                    <a:pt x="87" y="1532"/>
                  </a:lnTo>
                  <a:lnTo>
                    <a:pt x="102" y="1492"/>
                  </a:lnTo>
                  <a:lnTo>
                    <a:pt x="114" y="1449"/>
                  </a:lnTo>
                  <a:lnTo>
                    <a:pt x="121" y="1404"/>
                  </a:lnTo>
                  <a:lnTo>
                    <a:pt x="123" y="1357"/>
                  </a:lnTo>
                  <a:lnTo>
                    <a:pt x="123" y="633"/>
                  </a:lnTo>
                  <a:lnTo>
                    <a:pt x="123" y="414"/>
                  </a:lnTo>
                  <a:lnTo>
                    <a:pt x="121" y="358"/>
                  </a:lnTo>
                  <a:lnTo>
                    <a:pt x="115" y="303"/>
                  </a:lnTo>
                  <a:lnTo>
                    <a:pt x="105" y="250"/>
                  </a:lnTo>
                  <a:lnTo>
                    <a:pt x="91" y="199"/>
                  </a:lnTo>
                  <a:lnTo>
                    <a:pt x="73" y="149"/>
                  </a:lnTo>
                  <a:lnTo>
                    <a:pt x="50" y="102"/>
                  </a:lnTo>
                  <a:lnTo>
                    <a:pt x="33" y="69"/>
                  </a:lnTo>
                  <a:lnTo>
                    <a:pt x="68" y="55"/>
                  </a:lnTo>
                  <a:lnTo>
                    <a:pt x="126" y="34"/>
                  </a:lnTo>
                  <a:lnTo>
                    <a:pt x="185" y="18"/>
                  </a:lnTo>
                  <a:lnTo>
                    <a:pt x="244" y="8"/>
                  </a:lnTo>
                  <a:lnTo>
                    <a:pt x="301" y="2"/>
                  </a:lnTo>
                  <a:lnTo>
                    <a:pt x="3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04" name="Группа 603">
            <a:extLst>
              <a:ext uri="{FF2B5EF4-FFF2-40B4-BE49-F238E27FC236}">
                <a16:creationId xmlns:a16="http://schemas.microsoft.com/office/drawing/2014/main" id="{96BCA7A0-560D-0F1D-0206-0DDCEA2B46F1}"/>
              </a:ext>
            </a:extLst>
          </p:cNvPr>
          <p:cNvGrpSpPr/>
          <p:nvPr/>
        </p:nvGrpSpPr>
        <p:grpSpPr>
          <a:xfrm>
            <a:off x="10113434" y="2744973"/>
            <a:ext cx="119063" cy="273051"/>
            <a:chOff x="946092" y="1308393"/>
            <a:chExt cx="119063" cy="273051"/>
          </a:xfrm>
          <a:solidFill>
            <a:schemeClr val="bg1"/>
          </a:solidFill>
        </p:grpSpPr>
        <p:sp>
          <p:nvSpPr>
            <p:cNvPr id="605" name="Freeform 559">
              <a:extLst>
                <a:ext uri="{FF2B5EF4-FFF2-40B4-BE49-F238E27FC236}">
                  <a16:creationId xmlns:a16="http://schemas.microsoft.com/office/drawing/2014/main" id="{461ED70B-81DA-7B6B-DF06-ED70C46DE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317" y="1308393"/>
              <a:ext cx="74613" cy="77788"/>
            </a:xfrm>
            <a:custGeom>
              <a:avLst/>
              <a:gdLst>
                <a:gd name="T0" fmla="*/ 514 w 1025"/>
                <a:gd name="T1" fmla="*/ 0 h 1012"/>
                <a:gd name="T2" fmla="*/ 614 w 1025"/>
                <a:gd name="T3" fmla="*/ 10 h 1012"/>
                <a:gd name="T4" fmla="*/ 709 w 1025"/>
                <a:gd name="T5" fmla="*/ 38 h 1012"/>
                <a:gd name="T6" fmla="*/ 798 w 1025"/>
                <a:gd name="T7" fmla="*/ 85 h 1012"/>
                <a:gd name="T8" fmla="*/ 876 w 1025"/>
                <a:gd name="T9" fmla="*/ 149 h 1012"/>
                <a:gd name="T10" fmla="*/ 940 w 1025"/>
                <a:gd name="T11" fmla="*/ 226 h 1012"/>
                <a:gd name="T12" fmla="*/ 987 w 1025"/>
                <a:gd name="T13" fmla="*/ 313 h 1012"/>
                <a:gd name="T14" fmla="*/ 1016 w 1025"/>
                <a:gd name="T15" fmla="*/ 407 h 1012"/>
                <a:gd name="T16" fmla="*/ 1025 w 1025"/>
                <a:gd name="T17" fmla="*/ 506 h 1012"/>
                <a:gd name="T18" fmla="*/ 1014 w 1025"/>
                <a:gd name="T19" fmla="*/ 615 h 1012"/>
                <a:gd name="T20" fmla="*/ 980 w 1025"/>
                <a:gd name="T21" fmla="*/ 715 h 1012"/>
                <a:gd name="T22" fmla="*/ 927 w 1025"/>
                <a:gd name="T23" fmla="*/ 804 h 1012"/>
                <a:gd name="T24" fmla="*/ 857 w 1025"/>
                <a:gd name="T25" fmla="*/ 881 h 1012"/>
                <a:gd name="T26" fmla="*/ 773 w 1025"/>
                <a:gd name="T27" fmla="*/ 941 h 1012"/>
                <a:gd name="T28" fmla="*/ 677 w 1025"/>
                <a:gd name="T29" fmla="*/ 986 h 1012"/>
                <a:gd name="T30" fmla="*/ 572 w 1025"/>
                <a:gd name="T31" fmla="*/ 1009 h 1012"/>
                <a:gd name="T32" fmla="*/ 515 w 1025"/>
                <a:gd name="T33" fmla="*/ 1012 h 1012"/>
                <a:gd name="T34" fmla="*/ 405 w 1025"/>
                <a:gd name="T35" fmla="*/ 1000 h 1012"/>
                <a:gd name="T36" fmla="*/ 304 w 1025"/>
                <a:gd name="T37" fmla="*/ 966 h 1012"/>
                <a:gd name="T38" fmla="*/ 212 w 1025"/>
                <a:gd name="T39" fmla="*/ 915 h 1012"/>
                <a:gd name="T40" fmla="*/ 134 w 1025"/>
                <a:gd name="T41" fmla="*/ 846 h 1012"/>
                <a:gd name="T42" fmla="*/ 72 w 1025"/>
                <a:gd name="T43" fmla="*/ 762 h 1012"/>
                <a:gd name="T44" fmla="*/ 27 w 1025"/>
                <a:gd name="T45" fmla="*/ 667 h 1012"/>
                <a:gd name="T46" fmla="*/ 4 w 1025"/>
                <a:gd name="T47" fmla="*/ 563 h 1012"/>
                <a:gd name="T48" fmla="*/ 3 w 1025"/>
                <a:gd name="T49" fmla="*/ 458 h 1012"/>
                <a:gd name="T50" fmla="*/ 22 w 1025"/>
                <a:gd name="T51" fmla="*/ 361 h 1012"/>
                <a:gd name="T52" fmla="*/ 59 w 1025"/>
                <a:gd name="T53" fmla="*/ 270 h 1012"/>
                <a:gd name="T54" fmla="*/ 114 w 1025"/>
                <a:gd name="T55" fmla="*/ 188 h 1012"/>
                <a:gd name="T56" fmla="*/ 186 w 1025"/>
                <a:gd name="T57" fmla="*/ 117 h 1012"/>
                <a:gd name="T58" fmla="*/ 270 w 1025"/>
                <a:gd name="T59" fmla="*/ 60 h 1012"/>
                <a:gd name="T60" fmla="*/ 362 w 1025"/>
                <a:gd name="T61" fmla="*/ 22 h 1012"/>
                <a:gd name="T62" fmla="*/ 461 w 1025"/>
                <a:gd name="T63" fmla="*/ 2 h 1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5" h="1012">
                  <a:moveTo>
                    <a:pt x="513" y="0"/>
                  </a:moveTo>
                  <a:lnTo>
                    <a:pt x="514" y="0"/>
                  </a:lnTo>
                  <a:lnTo>
                    <a:pt x="565" y="2"/>
                  </a:lnTo>
                  <a:lnTo>
                    <a:pt x="614" y="10"/>
                  </a:lnTo>
                  <a:lnTo>
                    <a:pt x="663" y="22"/>
                  </a:lnTo>
                  <a:lnTo>
                    <a:pt x="709" y="38"/>
                  </a:lnTo>
                  <a:lnTo>
                    <a:pt x="755" y="59"/>
                  </a:lnTo>
                  <a:lnTo>
                    <a:pt x="798" y="85"/>
                  </a:lnTo>
                  <a:lnTo>
                    <a:pt x="838" y="115"/>
                  </a:lnTo>
                  <a:lnTo>
                    <a:pt x="876" y="149"/>
                  </a:lnTo>
                  <a:lnTo>
                    <a:pt x="910" y="186"/>
                  </a:lnTo>
                  <a:lnTo>
                    <a:pt x="940" y="226"/>
                  </a:lnTo>
                  <a:lnTo>
                    <a:pt x="966" y="268"/>
                  </a:lnTo>
                  <a:lnTo>
                    <a:pt x="987" y="313"/>
                  </a:lnTo>
                  <a:lnTo>
                    <a:pt x="1004" y="359"/>
                  </a:lnTo>
                  <a:lnTo>
                    <a:pt x="1016" y="407"/>
                  </a:lnTo>
                  <a:lnTo>
                    <a:pt x="1023" y="456"/>
                  </a:lnTo>
                  <a:lnTo>
                    <a:pt x="1025" y="506"/>
                  </a:lnTo>
                  <a:lnTo>
                    <a:pt x="1022" y="561"/>
                  </a:lnTo>
                  <a:lnTo>
                    <a:pt x="1014" y="615"/>
                  </a:lnTo>
                  <a:lnTo>
                    <a:pt x="999" y="665"/>
                  </a:lnTo>
                  <a:lnTo>
                    <a:pt x="980" y="715"/>
                  </a:lnTo>
                  <a:lnTo>
                    <a:pt x="956" y="761"/>
                  </a:lnTo>
                  <a:lnTo>
                    <a:pt x="927" y="804"/>
                  </a:lnTo>
                  <a:lnTo>
                    <a:pt x="893" y="844"/>
                  </a:lnTo>
                  <a:lnTo>
                    <a:pt x="857" y="881"/>
                  </a:lnTo>
                  <a:lnTo>
                    <a:pt x="816" y="914"/>
                  </a:lnTo>
                  <a:lnTo>
                    <a:pt x="773" y="941"/>
                  </a:lnTo>
                  <a:lnTo>
                    <a:pt x="726" y="966"/>
                  </a:lnTo>
                  <a:lnTo>
                    <a:pt x="677" y="986"/>
                  </a:lnTo>
                  <a:lnTo>
                    <a:pt x="625" y="999"/>
                  </a:lnTo>
                  <a:lnTo>
                    <a:pt x="572" y="1009"/>
                  </a:lnTo>
                  <a:lnTo>
                    <a:pt x="516" y="1012"/>
                  </a:lnTo>
                  <a:lnTo>
                    <a:pt x="515" y="1012"/>
                  </a:lnTo>
                  <a:lnTo>
                    <a:pt x="459" y="1009"/>
                  </a:lnTo>
                  <a:lnTo>
                    <a:pt x="405" y="1000"/>
                  </a:lnTo>
                  <a:lnTo>
                    <a:pt x="353" y="986"/>
                  </a:lnTo>
                  <a:lnTo>
                    <a:pt x="304" y="966"/>
                  </a:lnTo>
                  <a:lnTo>
                    <a:pt x="257" y="943"/>
                  </a:lnTo>
                  <a:lnTo>
                    <a:pt x="212" y="915"/>
                  </a:lnTo>
                  <a:lnTo>
                    <a:pt x="172" y="882"/>
                  </a:lnTo>
                  <a:lnTo>
                    <a:pt x="134" y="846"/>
                  </a:lnTo>
                  <a:lnTo>
                    <a:pt x="101" y="805"/>
                  </a:lnTo>
                  <a:lnTo>
                    <a:pt x="72" y="762"/>
                  </a:lnTo>
                  <a:lnTo>
                    <a:pt x="47" y="716"/>
                  </a:lnTo>
                  <a:lnTo>
                    <a:pt x="27" y="667"/>
                  </a:lnTo>
                  <a:lnTo>
                    <a:pt x="13" y="616"/>
                  </a:lnTo>
                  <a:lnTo>
                    <a:pt x="4" y="563"/>
                  </a:lnTo>
                  <a:lnTo>
                    <a:pt x="0" y="507"/>
                  </a:lnTo>
                  <a:lnTo>
                    <a:pt x="3" y="458"/>
                  </a:lnTo>
                  <a:lnTo>
                    <a:pt x="9" y="409"/>
                  </a:lnTo>
                  <a:lnTo>
                    <a:pt x="22" y="361"/>
                  </a:lnTo>
                  <a:lnTo>
                    <a:pt x="39" y="315"/>
                  </a:lnTo>
                  <a:lnTo>
                    <a:pt x="59" y="270"/>
                  </a:lnTo>
                  <a:lnTo>
                    <a:pt x="84" y="228"/>
                  </a:lnTo>
                  <a:lnTo>
                    <a:pt x="114" y="188"/>
                  </a:lnTo>
                  <a:lnTo>
                    <a:pt x="149" y="151"/>
                  </a:lnTo>
                  <a:lnTo>
                    <a:pt x="186" y="117"/>
                  </a:lnTo>
                  <a:lnTo>
                    <a:pt x="227" y="86"/>
                  </a:lnTo>
                  <a:lnTo>
                    <a:pt x="270" y="60"/>
                  </a:lnTo>
                  <a:lnTo>
                    <a:pt x="315" y="39"/>
                  </a:lnTo>
                  <a:lnTo>
                    <a:pt x="362" y="22"/>
                  </a:lnTo>
                  <a:lnTo>
                    <a:pt x="411" y="10"/>
                  </a:lnTo>
                  <a:lnTo>
                    <a:pt x="461" y="2"/>
                  </a:lnTo>
                  <a:lnTo>
                    <a:pt x="5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6" name="Freeform 560">
              <a:extLst>
                <a:ext uri="{FF2B5EF4-FFF2-40B4-BE49-F238E27FC236}">
                  <a16:creationId xmlns:a16="http://schemas.microsoft.com/office/drawing/2014/main" id="{C49EDC16-CE02-E22A-819F-40C04D736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092" y="1409993"/>
              <a:ext cx="119063" cy="171451"/>
            </a:xfrm>
            <a:custGeom>
              <a:avLst/>
              <a:gdLst>
                <a:gd name="T0" fmla="*/ 930 w 1653"/>
                <a:gd name="T1" fmla="*/ 2 h 2264"/>
                <a:gd name="T2" fmla="*/ 1068 w 1653"/>
                <a:gd name="T3" fmla="*/ 19 h 2264"/>
                <a:gd name="T4" fmla="*/ 1197 w 1653"/>
                <a:gd name="T5" fmla="*/ 53 h 2264"/>
                <a:gd name="T6" fmla="*/ 1306 w 1653"/>
                <a:gd name="T7" fmla="*/ 104 h 2264"/>
                <a:gd name="T8" fmla="*/ 1404 w 1653"/>
                <a:gd name="T9" fmla="*/ 173 h 2264"/>
                <a:gd name="T10" fmla="*/ 1487 w 1653"/>
                <a:gd name="T11" fmla="*/ 257 h 2264"/>
                <a:gd name="T12" fmla="*/ 1556 w 1653"/>
                <a:gd name="T13" fmla="*/ 355 h 2264"/>
                <a:gd name="T14" fmla="*/ 1607 w 1653"/>
                <a:gd name="T15" fmla="*/ 463 h 2264"/>
                <a:gd name="T16" fmla="*/ 1639 w 1653"/>
                <a:gd name="T17" fmla="*/ 579 h 2264"/>
                <a:gd name="T18" fmla="*/ 1652 w 1653"/>
                <a:gd name="T19" fmla="*/ 703 h 2264"/>
                <a:gd name="T20" fmla="*/ 1653 w 1653"/>
                <a:gd name="T21" fmla="*/ 1115 h 2264"/>
                <a:gd name="T22" fmla="*/ 1652 w 1653"/>
                <a:gd name="T23" fmla="*/ 1492 h 2264"/>
                <a:gd name="T24" fmla="*/ 1649 w 1653"/>
                <a:gd name="T25" fmla="*/ 1938 h 2264"/>
                <a:gd name="T26" fmla="*/ 1629 w 1653"/>
                <a:gd name="T27" fmla="*/ 2031 h 2264"/>
                <a:gd name="T28" fmla="*/ 1589 w 1653"/>
                <a:gd name="T29" fmla="*/ 2110 h 2264"/>
                <a:gd name="T30" fmla="*/ 1533 w 1653"/>
                <a:gd name="T31" fmla="*/ 2174 h 2264"/>
                <a:gd name="T32" fmla="*/ 1460 w 1653"/>
                <a:gd name="T33" fmla="*/ 2223 h 2264"/>
                <a:gd name="T34" fmla="*/ 1374 w 1653"/>
                <a:gd name="T35" fmla="*/ 2253 h 2264"/>
                <a:gd name="T36" fmla="*/ 1274 w 1653"/>
                <a:gd name="T37" fmla="*/ 2263 h 2264"/>
                <a:gd name="T38" fmla="*/ 379 w 1653"/>
                <a:gd name="T39" fmla="*/ 2263 h 2264"/>
                <a:gd name="T40" fmla="*/ 279 w 1653"/>
                <a:gd name="T41" fmla="*/ 2253 h 2264"/>
                <a:gd name="T42" fmla="*/ 191 w 1653"/>
                <a:gd name="T43" fmla="*/ 2223 h 2264"/>
                <a:gd name="T44" fmla="*/ 119 w 1653"/>
                <a:gd name="T45" fmla="*/ 2174 h 2264"/>
                <a:gd name="T46" fmla="*/ 62 w 1653"/>
                <a:gd name="T47" fmla="*/ 2110 h 2264"/>
                <a:gd name="T48" fmla="*/ 23 w 1653"/>
                <a:gd name="T49" fmla="*/ 2031 h 2264"/>
                <a:gd name="T50" fmla="*/ 3 w 1653"/>
                <a:gd name="T51" fmla="*/ 1937 h 2264"/>
                <a:gd name="T52" fmla="*/ 0 w 1653"/>
                <a:gd name="T53" fmla="*/ 722 h 2264"/>
                <a:gd name="T54" fmla="*/ 10 w 1653"/>
                <a:gd name="T55" fmla="*/ 595 h 2264"/>
                <a:gd name="T56" fmla="*/ 41 w 1653"/>
                <a:gd name="T57" fmla="*/ 475 h 2264"/>
                <a:gd name="T58" fmla="*/ 88 w 1653"/>
                <a:gd name="T59" fmla="*/ 366 h 2264"/>
                <a:gd name="T60" fmla="*/ 154 w 1653"/>
                <a:gd name="T61" fmla="*/ 268 h 2264"/>
                <a:gd name="T62" fmla="*/ 234 w 1653"/>
                <a:gd name="T63" fmla="*/ 184 h 2264"/>
                <a:gd name="T64" fmla="*/ 329 w 1653"/>
                <a:gd name="T65" fmla="*/ 115 h 2264"/>
                <a:gd name="T66" fmla="*/ 436 w 1653"/>
                <a:gd name="T67" fmla="*/ 61 h 2264"/>
                <a:gd name="T68" fmla="*/ 553 w 1653"/>
                <a:gd name="T69" fmla="*/ 26 h 2264"/>
                <a:gd name="T70" fmla="*/ 673 w 1653"/>
                <a:gd name="T71" fmla="*/ 9 h 2264"/>
                <a:gd name="T72" fmla="*/ 797 w 1653"/>
                <a:gd name="T73" fmla="*/ 1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3" h="2264">
                  <a:moveTo>
                    <a:pt x="862" y="0"/>
                  </a:moveTo>
                  <a:lnTo>
                    <a:pt x="930" y="2"/>
                  </a:lnTo>
                  <a:lnTo>
                    <a:pt x="998" y="7"/>
                  </a:lnTo>
                  <a:lnTo>
                    <a:pt x="1068" y="19"/>
                  </a:lnTo>
                  <a:lnTo>
                    <a:pt x="1138" y="34"/>
                  </a:lnTo>
                  <a:lnTo>
                    <a:pt x="1197" y="53"/>
                  </a:lnTo>
                  <a:lnTo>
                    <a:pt x="1253" y="75"/>
                  </a:lnTo>
                  <a:lnTo>
                    <a:pt x="1306" y="104"/>
                  </a:lnTo>
                  <a:lnTo>
                    <a:pt x="1356" y="136"/>
                  </a:lnTo>
                  <a:lnTo>
                    <a:pt x="1404" y="173"/>
                  </a:lnTo>
                  <a:lnTo>
                    <a:pt x="1448" y="214"/>
                  </a:lnTo>
                  <a:lnTo>
                    <a:pt x="1487" y="257"/>
                  </a:lnTo>
                  <a:lnTo>
                    <a:pt x="1524" y="304"/>
                  </a:lnTo>
                  <a:lnTo>
                    <a:pt x="1556" y="355"/>
                  </a:lnTo>
                  <a:lnTo>
                    <a:pt x="1584" y="407"/>
                  </a:lnTo>
                  <a:lnTo>
                    <a:pt x="1607" y="463"/>
                  </a:lnTo>
                  <a:lnTo>
                    <a:pt x="1626" y="520"/>
                  </a:lnTo>
                  <a:lnTo>
                    <a:pt x="1639" y="579"/>
                  </a:lnTo>
                  <a:lnTo>
                    <a:pt x="1648" y="640"/>
                  </a:lnTo>
                  <a:lnTo>
                    <a:pt x="1652" y="703"/>
                  </a:lnTo>
                  <a:lnTo>
                    <a:pt x="1653" y="908"/>
                  </a:lnTo>
                  <a:lnTo>
                    <a:pt x="1653" y="1115"/>
                  </a:lnTo>
                  <a:lnTo>
                    <a:pt x="1652" y="1295"/>
                  </a:lnTo>
                  <a:lnTo>
                    <a:pt x="1652" y="1492"/>
                  </a:lnTo>
                  <a:lnTo>
                    <a:pt x="1652" y="1887"/>
                  </a:lnTo>
                  <a:lnTo>
                    <a:pt x="1649" y="1938"/>
                  </a:lnTo>
                  <a:lnTo>
                    <a:pt x="1641" y="1986"/>
                  </a:lnTo>
                  <a:lnTo>
                    <a:pt x="1629" y="2031"/>
                  </a:lnTo>
                  <a:lnTo>
                    <a:pt x="1611" y="2072"/>
                  </a:lnTo>
                  <a:lnTo>
                    <a:pt x="1589" y="2110"/>
                  </a:lnTo>
                  <a:lnTo>
                    <a:pt x="1563" y="2144"/>
                  </a:lnTo>
                  <a:lnTo>
                    <a:pt x="1533" y="2174"/>
                  </a:lnTo>
                  <a:lnTo>
                    <a:pt x="1499" y="2201"/>
                  </a:lnTo>
                  <a:lnTo>
                    <a:pt x="1460" y="2223"/>
                  </a:lnTo>
                  <a:lnTo>
                    <a:pt x="1419" y="2240"/>
                  </a:lnTo>
                  <a:lnTo>
                    <a:pt x="1374" y="2253"/>
                  </a:lnTo>
                  <a:lnTo>
                    <a:pt x="1325" y="2261"/>
                  </a:lnTo>
                  <a:lnTo>
                    <a:pt x="1274" y="2263"/>
                  </a:lnTo>
                  <a:lnTo>
                    <a:pt x="834" y="2264"/>
                  </a:lnTo>
                  <a:lnTo>
                    <a:pt x="379" y="2263"/>
                  </a:lnTo>
                  <a:lnTo>
                    <a:pt x="327" y="2260"/>
                  </a:lnTo>
                  <a:lnTo>
                    <a:pt x="279" y="2253"/>
                  </a:lnTo>
                  <a:lnTo>
                    <a:pt x="233" y="2240"/>
                  </a:lnTo>
                  <a:lnTo>
                    <a:pt x="191" y="2223"/>
                  </a:lnTo>
                  <a:lnTo>
                    <a:pt x="153" y="2201"/>
                  </a:lnTo>
                  <a:lnTo>
                    <a:pt x="119" y="2174"/>
                  </a:lnTo>
                  <a:lnTo>
                    <a:pt x="88" y="2144"/>
                  </a:lnTo>
                  <a:lnTo>
                    <a:pt x="62" y="2110"/>
                  </a:lnTo>
                  <a:lnTo>
                    <a:pt x="41" y="2072"/>
                  </a:lnTo>
                  <a:lnTo>
                    <a:pt x="23" y="2031"/>
                  </a:lnTo>
                  <a:lnTo>
                    <a:pt x="10" y="1986"/>
                  </a:lnTo>
                  <a:lnTo>
                    <a:pt x="3" y="1937"/>
                  </a:lnTo>
                  <a:lnTo>
                    <a:pt x="0" y="1887"/>
                  </a:lnTo>
                  <a:lnTo>
                    <a:pt x="0" y="722"/>
                  </a:lnTo>
                  <a:lnTo>
                    <a:pt x="3" y="658"/>
                  </a:lnTo>
                  <a:lnTo>
                    <a:pt x="10" y="595"/>
                  </a:lnTo>
                  <a:lnTo>
                    <a:pt x="23" y="534"/>
                  </a:lnTo>
                  <a:lnTo>
                    <a:pt x="41" y="475"/>
                  </a:lnTo>
                  <a:lnTo>
                    <a:pt x="62" y="420"/>
                  </a:lnTo>
                  <a:lnTo>
                    <a:pt x="88" y="366"/>
                  </a:lnTo>
                  <a:lnTo>
                    <a:pt x="120" y="316"/>
                  </a:lnTo>
                  <a:lnTo>
                    <a:pt x="154" y="268"/>
                  </a:lnTo>
                  <a:lnTo>
                    <a:pt x="192" y="225"/>
                  </a:lnTo>
                  <a:lnTo>
                    <a:pt x="234" y="184"/>
                  </a:lnTo>
                  <a:lnTo>
                    <a:pt x="280" y="148"/>
                  </a:lnTo>
                  <a:lnTo>
                    <a:pt x="329" y="115"/>
                  </a:lnTo>
                  <a:lnTo>
                    <a:pt x="381" y="86"/>
                  </a:lnTo>
                  <a:lnTo>
                    <a:pt x="436" y="61"/>
                  </a:lnTo>
                  <a:lnTo>
                    <a:pt x="493" y="41"/>
                  </a:lnTo>
                  <a:lnTo>
                    <a:pt x="553" y="26"/>
                  </a:lnTo>
                  <a:lnTo>
                    <a:pt x="616" y="16"/>
                  </a:lnTo>
                  <a:lnTo>
                    <a:pt x="673" y="9"/>
                  </a:lnTo>
                  <a:lnTo>
                    <a:pt x="733" y="4"/>
                  </a:lnTo>
                  <a:lnTo>
                    <a:pt x="797" y="1"/>
                  </a:lnTo>
                  <a:lnTo>
                    <a:pt x="8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09" name="Group 549">
            <a:extLst>
              <a:ext uri="{FF2B5EF4-FFF2-40B4-BE49-F238E27FC236}">
                <a16:creationId xmlns:a16="http://schemas.microsoft.com/office/drawing/2014/main" id="{84CA7708-E7AD-7FB6-0B07-3AB03C63730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62627" y="4206039"/>
            <a:ext cx="276576" cy="293668"/>
            <a:chOff x="4683" y="2687"/>
            <a:chExt cx="178" cy="189"/>
          </a:xfrm>
          <a:solidFill>
            <a:schemeClr val="bg1"/>
          </a:solidFill>
        </p:grpSpPr>
        <p:sp>
          <p:nvSpPr>
            <p:cNvPr id="610" name="Rectangle 551">
              <a:extLst>
                <a:ext uri="{FF2B5EF4-FFF2-40B4-BE49-F238E27FC236}">
                  <a16:creationId xmlns:a16="http://schemas.microsoft.com/office/drawing/2014/main" id="{32D70C24-BD80-ACB1-7A17-FAF53BB0A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7" y="2790"/>
              <a:ext cx="37" cy="8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1" name="Rectangle 552">
              <a:extLst>
                <a:ext uri="{FF2B5EF4-FFF2-40B4-BE49-F238E27FC236}">
                  <a16:creationId xmlns:a16="http://schemas.microsoft.com/office/drawing/2014/main" id="{33D6D679-47C0-F09C-23EB-3FD730027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" y="2817"/>
              <a:ext cx="37" cy="5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2" name="Rectangle 553">
              <a:extLst>
                <a:ext uri="{FF2B5EF4-FFF2-40B4-BE49-F238E27FC236}">
                  <a16:creationId xmlns:a16="http://schemas.microsoft.com/office/drawing/2014/main" id="{B420EC57-3A28-2A8D-F05B-07F71AB81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4" y="2764"/>
              <a:ext cx="37" cy="1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3" name="Freeform 554">
              <a:extLst>
                <a:ext uri="{FF2B5EF4-FFF2-40B4-BE49-F238E27FC236}">
                  <a16:creationId xmlns:a16="http://schemas.microsoft.com/office/drawing/2014/main" id="{E981A30E-536C-402F-18A0-142895801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" y="2687"/>
              <a:ext cx="175" cy="77"/>
            </a:xfrm>
            <a:custGeom>
              <a:avLst/>
              <a:gdLst>
                <a:gd name="T0" fmla="*/ 3066 w 3143"/>
                <a:gd name="T1" fmla="*/ 3 h 1369"/>
                <a:gd name="T2" fmla="*/ 3108 w 3143"/>
                <a:gd name="T3" fmla="*/ 21 h 1369"/>
                <a:gd name="T4" fmla="*/ 3133 w 3143"/>
                <a:gd name="T5" fmla="*/ 54 h 1369"/>
                <a:gd name="T6" fmla="*/ 3143 w 3143"/>
                <a:gd name="T7" fmla="*/ 102 h 1369"/>
                <a:gd name="T8" fmla="*/ 3070 w 3143"/>
                <a:gd name="T9" fmla="*/ 618 h 1369"/>
                <a:gd name="T10" fmla="*/ 3052 w 3143"/>
                <a:gd name="T11" fmla="*/ 663 h 1369"/>
                <a:gd name="T12" fmla="*/ 3019 w 3143"/>
                <a:gd name="T13" fmla="*/ 694 h 1369"/>
                <a:gd name="T14" fmla="*/ 2976 w 3143"/>
                <a:gd name="T15" fmla="*/ 709 h 1369"/>
                <a:gd name="T16" fmla="*/ 2929 w 3143"/>
                <a:gd name="T17" fmla="*/ 702 h 1369"/>
                <a:gd name="T18" fmla="*/ 2892 w 3143"/>
                <a:gd name="T19" fmla="*/ 674 h 1369"/>
                <a:gd name="T20" fmla="*/ 2869 w 3143"/>
                <a:gd name="T21" fmla="*/ 634 h 1369"/>
                <a:gd name="T22" fmla="*/ 2866 w 3143"/>
                <a:gd name="T23" fmla="*/ 586 h 1369"/>
                <a:gd name="T24" fmla="*/ 2884 w 3143"/>
                <a:gd name="T25" fmla="*/ 461 h 1369"/>
                <a:gd name="T26" fmla="*/ 2883 w 3143"/>
                <a:gd name="T27" fmla="*/ 402 h 1369"/>
                <a:gd name="T28" fmla="*/ 2866 w 3143"/>
                <a:gd name="T29" fmla="*/ 415 h 1369"/>
                <a:gd name="T30" fmla="*/ 2606 w 3143"/>
                <a:gd name="T31" fmla="*/ 606 h 1369"/>
                <a:gd name="T32" fmla="*/ 2336 w 3143"/>
                <a:gd name="T33" fmla="*/ 777 h 1369"/>
                <a:gd name="T34" fmla="*/ 2055 w 3143"/>
                <a:gd name="T35" fmla="*/ 926 h 1369"/>
                <a:gd name="T36" fmla="*/ 1764 w 3143"/>
                <a:gd name="T37" fmla="*/ 1054 h 1369"/>
                <a:gd name="T38" fmla="*/ 1463 w 3143"/>
                <a:gd name="T39" fmla="*/ 1161 h 1369"/>
                <a:gd name="T40" fmla="*/ 1153 w 3143"/>
                <a:gd name="T41" fmla="*/ 1247 h 1369"/>
                <a:gd name="T42" fmla="*/ 820 w 3143"/>
                <a:gd name="T43" fmla="*/ 1314 h 1369"/>
                <a:gd name="T44" fmla="*/ 469 w 3143"/>
                <a:gd name="T45" fmla="*/ 1355 h 1369"/>
                <a:gd name="T46" fmla="*/ 114 w 3143"/>
                <a:gd name="T47" fmla="*/ 1369 h 1369"/>
                <a:gd name="T48" fmla="*/ 62 w 3143"/>
                <a:gd name="T49" fmla="*/ 1359 h 1369"/>
                <a:gd name="T50" fmla="*/ 24 w 3143"/>
                <a:gd name="T51" fmla="*/ 1334 h 1369"/>
                <a:gd name="T52" fmla="*/ 3 w 3143"/>
                <a:gd name="T53" fmla="*/ 1294 h 1369"/>
                <a:gd name="T54" fmla="*/ 2 w 3143"/>
                <a:gd name="T55" fmla="*/ 1245 h 1369"/>
                <a:gd name="T56" fmla="*/ 22 w 3143"/>
                <a:gd name="T57" fmla="*/ 1203 h 1369"/>
                <a:gd name="T58" fmla="*/ 60 w 3143"/>
                <a:gd name="T59" fmla="*/ 1176 h 1369"/>
                <a:gd name="T60" fmla="*/ 113 w 3143"/>
                <a:gd name="T61" fmla="*/ 1165 h 1369"/>
                <a:gd name="T62" fmla="*/ 447 w 3143"/>
                <a:gd name="T63" fmla="*/ 1153 h 1369"/>
                <a:gd name="T64" fmla="*/ 777 w 3143"/>
                <a:gd name="T65" fmla="*/ 1114 h 1369"/>
                <a:gd name="T66" fmla="*/ 1104 w 3143"/>
                <a:gd name="T67" fmla="*/ 1049 h 1369"/>
                <a:gd name="T68" fmla="*/ 1397 w 3143"/>
                <a:gd name="T69" fmla="*/ 970 h 1369"/>
                <a:gd name="T70" fmla="*/ 1678 w 3143"/>
                <a:gd name="T71" fmla="*/ 869 h 1369"/>
                <a:gd name="T72" fmla="*/ 1950 w 3143"/>
                <a:gd name="T73" fmla="*/ 750 h 1369"/>
                <a:gd name="T74" fmla="*/ 2214 w 3143"/>
                <a:gd name="T75" fmla="*/ 611 h 1369"/>
                <a:gd name="T76" fmla="*/ 2467 w 3143"/>
                <a:gd name="T77" fmla="*/ 453 h 1369"/>
                <a:gd name="T78" fmla="*/ 2712 w 3143"/>
                <a:gd name="T79" fmla="*/ 276 h 1369"/>
                <a:gd name="T80" fmla="*/ 2735 w 3143"/>
                <a:gd name="T81" fmla="*/ 246 h 1369"/>
                <a:gd name="T82" fmla="*/ 2554 w 3143"/>
                <a:gd name="T83" fmla="*/ 271 h 1369"/>
                <a:gd name="T84" fmla="*/ 2503 w 3143"/>
                <a:gd name="T85" fmla="*/ 269 h 1369"/>
                <a:gd name="T86" fmla="*/ 2462 w 3143"/>
                <a:gd name="T87" fmla="*/ 248 h 1369"/>
                <a:gd name="T88" fmla="*/ 2435 w 3143"/>
                <a:gd name="T89" fmla="*/ 211 h 1369"/>
                <a:gd name="T90" fmla="*/ 2428 w 3143"/>
                <a:gd name="T91" fmla="*/ 163 h 1369"/>
                <a:gd name="T92" fmla="*/ 2441 w 3143"/>
                <a:gd name="T93" fmla="*/ 119 h 1369"/>
                <a:gd name="T94" fmla="*/ 2473 w 3143"/>
                <a:gd name="T95" fmla="*/ 88 h 1369"/>
                <a:gd name="T96" fmla="*/ 2522 w 3143"/>
                <a:gd name="T97" fmla="*/ 70 h 1369"/>
                <a:gd name="T98" fmla="*/ 3040 w 3143"/>
                <a:gd name="T99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43" h="1369">
                  <a:moveTo>
                    <a:pt x="3040" y="0"/>
                  </a:moveTo>
                  <a:lnTo>
                    <a:pt x="3066" y="3"/>
                  </a:lnTo>
                  <a:lnTo>
                    <a:pt x="3089" y="9"/>
                  </a:lnTo>
                  <a:lnTo>
                    <a:pt x="3108" y="21"/>
                  </a:lnTo>
                  <a:lnTo>
                    <a:pt x="3122" y="35"/>
                  </a:lnTo>
                  <a:lnTo>
                    <a:pt x="3133" y="54"/>
                  </a:lnTo>
                  <a:lnTo>
                    <a:pt x="3140" y="76"/>
                  </a:lnTo>
                  <a:lnTo>
                    <a:pt x="3143" y="102"/>
                  </a:lnTo>
                  <a:lnTo>
                    <a:pt x="3140" y="131"/>
                  </a:lnTo>
                  <a:lnTo>
                    <a:pt x="3070" y="618"/>
                  </a:lnTo>
                  <a:lnTo>
                    <a:pt x="3063" y="642"/>
                  </a:lnTo>
                  <a:lnTo>
                    <a:pt x="3052" y="663"/>
                  </a:lnTo>
                  <a:lnTo>
                    <a:pt x="3037" y="681"/>
                  </a:lnTo>
                  <a:lnTo>
                    <a:pt x="3019" y="694"/>
                  </a:lnTo>
                  <a:lnTo>
                    <a:pt x="2999" y="704"/>
                  </a:lnTo>
                  <a:lnTo>
                    <a:pt x="2976" y="709"/>
                  </a:lnTo>
                  <a:lnTo>
                    <a:pt x="2953" y="708"/>
                  </a:lnTo>
                  <a:lnTo>
                    <a:pt x="2929" y="702"/>
                  </a:lnTo>
                  <a:lnTo>
                    <a:pt x="2909" y="690"/>
                  </a:lnTo>
                  <a:lnTo>
                    <a:pt x="2892" y="674"/>
                  </a:lnTo>
                  <a:lnTo>
                    <a:pt x="2878" y="656"/>
                  </a:lnTo>
                  <a:lnTo>
                    <a:pt x="2869" y="634"/>
                  </a:lnTo>
                  <a:lnTo>
                    <a:pt x="2865" y="611"/>
                  </a:lnTo>
                  <a:lnTo>
                    <a:pt x="2866" y="586"/>
                  </a:lnTo>
                  <a:lnTo>
                    <a:pt x="2876" y="523"/>
                  </a:lnTo>
                  <a:lnTo>
                    <a:pt x="2884" y="461"/>
                  </a:lnTo>
                  <a:lnTo>
                    <a:pt x="2895" y="395"/>
                  </a:lnTo>
                  <a:lnTo>
                    <a:pt x="2883" y="402"/>
                  </a:lnTo>
                  <a:lnTo>
                    <a:pt x="2874" y="408"/>
                  </a:lnTo>
                  <a:lnTo>
                    <a:pt x="2866" y="415"/>
                  </a:lnTo>
                  <a:lnTo>
                    <a:pt x="2737" y="513"/>
                  </a:lnTo>
                  <a:lnTo>
                    <a:pt x="2606" y="606"/>
                  </a:lnTo>
                  <a:lnTo>
                    <a:pt x="2472" y="694"/>
                  </a:lnTo>
                  <a:lnTo>
                    <a:pt x="2336" y="777"/>
                  </a:lnTo>
                  <a:lnTo>
                    <a:pt x="2196" y="854"/>
                  </a:lnTo>
                  <a:lnTo>
                    <a:pt x="2055" y="926"/>
                  </a:lnTo>
                  <a:lnTo>
                    <a:pt x="1911" y="993"/>
                  </a:lnTo>
                  <a:lnTo>
                    <a:pt x="1764" y="1054"/>
                  </a:lnTo>
                  <a:lnTo>
                    <a:pt x="1615" y="1111"/>
                  </a:lnTo>
                  <a:lnTo>
                    <a:pt x="1463" y="1161"/>
                  </a:lnTo>
                  <a:lnTo>
                    <a:pt x="1310" y="1207"/>
                  </a:lnTo>
                  <a:lnTo>
                    <a:pt x="1153" y="1247"/>
                  </a:lnTo>
                  <a:lnTo>
                    <a:pt x="994" y="1283"/>
                  </a:lnTo>
                  <a:lnTo>
                    <a:pt x="820" y="1314"/>
                  </a:lnTo>
                  <a:lnTo>
                    <a:pt x="645" y="1338"/>
                  </a:lnTo>
                  <a:lnTo>
                    <a:pt x="469" y="1355"/>
                  </a:lnTo>
                  <a:lnTo>
                    <a:pt x="292" y="1365"/>
                  </a:lnTo>
                  <a:lnTo>
                    <a:pt x="114" y="1369"/>
                  </a:lnTo>
                  <a:lnTo>
                    <a:pt x="87" y="1367"/>
                  </a:lnTo>
                  <a:lnTo>
                    <a:pt x="62" y="1359"/>
                  </a:lnTo>
                  <a:lnTo>
                    <a:pt x="41" y="1349"/>
                  </a:lnTo>
                  <a:lnTo>
                    <a:pt x="24" y="1334"/>
                  </a:lnTo>
                  <a:lnTo>
                    <a:pt x="12" y="1316"/>
                  </a:lnTo>
                  <a:lnTo>
                    <a:pt x="3" y="1294"/>
                  </a:lnTo>
                  <a:lnTo>
                    <a:pt x="0" y="1270"/>
                  </a:lnTo>
                  <a:lnTo>
                    <a:pt x="2" y="1245"/>
                  </a:lnTo>
                  <a:lnTo>
                    <a:pt x="10" y="1223"/>
                  </a:lnTo>
                  <a:lnTo>
                    <a:pt x="22" y="1203"/>
                  </a:lnTo>
                  <a:lnTo>
                    <a:pt x="39" y="1187"/>
                  </a:lnTo>
                  <a:lnTo>
                    <a:pt x="60" y="1176"/>
                  </a:lnTo>
                  <a:lnTo>
                    <a:pt x="85" y="1169"/>
                  </a:lnTo>
                  <a:lnTo>
                    <a:pt x="113" y="1165"/>
                  </a:lnTo>
                  <a:lnTo>
                    <a:pt x="281" y="1162"/>
                  </a:lnTo>
                  <a:lnTo>
                    <a:pt x="447" y="1153"/>
                  </a:lnTo>
                  <a:lnTo>
                    <a:pt x="612" y="1137"/>
                  </a:lnTo>
                  <a:lnTo>
                    <a:pt x="777" y="1114"/>
                  </a:lnTo>
                  <a:lnTo>
                    <a:pt x="941" y="1085"/>
                  </a:lnTo>
                  <a:lnTo>
                    <a:pt x="1104" y="1049"/>
                  </a:lnTo>
                  <a:lnTo>
                    <a:pt x="1252" y="1012"/>
                  </a:lnTo>
                  <a:lnTo>
                    <a:pt x="1397" y="970"/>
                  </a:lnTo>
                  <a:lnTo>
                    <a:pt x="1538" y="921"/>
                  </a:lnTo>
                  <a:lnTo>
                    <a:pt x="1678" y="869"/>
                  </a:lnTo>
                  <a:lnTo>
                    <a:pt x="1816" y="811"/>
                  </a:lnTo>
                  <a:lnTo>
                    <a:pt x="1950" y="750"/>
                  </a:lnTo>
                  <a:lnTo>
                    <a:pt x="2084" y="683"/>
                  </a:lnTo>
                  <a:lnTo>
                    <a:pt x="2214" y="611"/>
                  </a:lnTo>
                  <a:lnTo>
                    <a:pt x="2342" y="535"/>
                  </a:lnTo>
                  <a:lnTo>
                    <a:pt x="2467" y="453"/>
                  </a:lnTo>
                  <a:lnTo>
                    <a:pt x="2590" y="367"/>
                  </a:lnTo>
                  <a:lnTo>
                    <a:pt x="2712" y="276"/>
                  </a:lnTo>
                  <a:lnTo>
                    <a:pt x="2738" y="254"/>
                  </a:lnTo>
                  <a:lnTo>
                    <a:pt x="2735" y="246"/>
                  </a:lnTo>
                  <a:lnTo>
                    <a:pt x="2645" y="259"/>
                  </a:lnTo>
                  <a:lnTo>
                    <a:pt x="2554" y="271"/>
                  </a:lnTo>
                  <a:lnTo>
                    <a:pt x="2527" y="272"/>
                  </a:lnTo>
                  <a:lnTo>
                    <a:pt x="2503" y="269"/>
                  </a:lnTo>
                  <a:lnTo>
                    <a:pt x="2481" y="261"/>
                  </a:lnTo>
                  <a:lnTo>
                    <a:pt x="2462" y="248"/>
                  </a:lnTo>
                  <a:lnTo>
                    <a:pt x="2447" y="231"/>
                  </a:lnTo>
                  <a:lnTo>
                    <a:pt x="2435" y="211"/>
                  </a:lnTo>
                  <a:lnTo>
                    <a:pt x="2429" y="188"/>
                  </a:lnTo>
                  <a:lnTo>
                    <a:pt x="2428" y="163"/>
                  </a:lnTo>
                  <a:lnTo>
                    <a:pt x="2432" y="140"/>
                  </a:lnTo>
                  <a:lnTo>
                    <a:pt x="2441" y="119"/>
                  </a:lnTo>
                  <a:lnTo>
                    <a:pt x="2455" y="101"/>
                  </a:lnTo>
                  <a:lnTo>
                    <a:pt x="2473" y="88"/>
                  </a:lnTo>
                  <a:lnTo>
                    <a:pt x="2496" y="76"/>
                  </a:lnTo>
                  <a:lnTo>
                    <a:pt x="2522" y="70"/>
                  </a:lnTo>
                  <a:lnTo>
                    <a:pt x="3011" y="2"/>
                  </a:lnTo>
                  <a:lnTo>
                    <a:pt x="30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14" name="Freeform 534">
            <a:extLst>
              <a:ext uri="{FF2B5EF4-FFF2-40B4-BE49-F238E27FC236}">
                <a16:creationId xmlns:a16="http://schemas.microsoft.com/office/drawing/2014/main" id="{70C23255-6939-E5E1-D48A-1E7A49B4EAD1}"/>
              </a:ext>
            </a:extLst>
          </p:cNvPr>
          <p:cNvSpPr>
            <a:spLocks noEditPoints="1"/>
          </p:cNvSpPr>
          <p:nvPr/>
        </p:nvSpPr>
        <p:spPr bwMode="auto">
          <a:xfrm>
            <a:off x="10915909" y="5716896"/>
            <a:ext cx="285750" cy="285750"/>
          </a:xfrm>
          <a:custGeom>
            <a:avLst/>
            <a:gdLst>
              <a:gd name="T0" fmla="*/ 674 w 3248"/>
              <a:gd name="T1" fmla="*/ 2707 h 3247"/>
              <a:gd name="T2" fmla="*/ 1096 w 3248"/>
              <a:gd name="T3" fmla="*/ 2915 h 3247"/>
              <a:gd name="T4" fmla="*/ 830 w 3248"/>
              <a:gd name="T5" fmla="*/ 2281 h 3247"/>
              <a:gd name="T6" fmla="*/ 1112 w 3248"/>
              <a:gd name="T7" fmla="*/ 2555 h 3247"/>
              <a:gd name="T8" fmla="*/ 1349 w 3248"/>
              <a:gd name="T9" fmla="*/ 2934 h 3247"/>
              <a:gd name="T10" fmla="*/ 1617 w 3248"/>
              <a:gd name="T11" fmla="*/ 3065 h 3247"/>
              <a:gd name="T12" fmla="*/ 1869 w 3248"/>
              <a:gd name="T13" fmla="*/ 2963 h 3247"/>
              <a:gd name="T14" fmla="*/ 2109 w 3248"/>
              <a:gd name="T15" fmla="*/ 2619 h 3247"/>
              <a:gd name="T16" fmla="*/ 2411 w 3248"/>
              <a:gd name="T17" fmla="*/ 2280 h 3247"/>
              <a:gd name="T18" fmla="*/ 2199 w 3248"/>
              <a:gd name="T19" fmla="*/ 2836 h 3247"/>
              <a:gd name="T20" fmla="*/ 2322 w 3248"/>
              <a:gd name="T21" fmla="*/ 2888 h 3247"/>
              <a:gd name="T22" fmla="*/ 2648 w 3248"/>
              <a:gd name="T23" fmla="*/ 2637 h 3247"/>
              <a:gd name="T24" fmla="*/ 2875 w 3248"/>
              <a:gd name="T25" fmla="*/ 2351 h 3247"/>
              <a:gd name="T26" fmla="*/ 994 w 3248"/>
              <a:gd name="T27" fmla="*/ 1153 h 3247"/>
              <a:gd name="T28" fmla="*/ 950 w 3248"/>
              <a:gd name="T29" fmla="*/ 1544 h 3247"/>
              <a:gd name="T30" fmla="*/ 997 w 3248"/>
              <a:gd name="T31" fmla="*/ 2095 h 3247"/>
              <a:gd name="T32" fmla="*/ 2255 w 3248"/>
              <a:gd name="T33" fmla="*/ 2093 h 3247"/>
              <a:gd name="T34" fmla="*/ 2297 w 3248"/>
              <a:gd name="T35" fmla="*/ 1766 h 3247"/>
              <a:gd name="T36" fmla="*/ 2249 w 3248"/>
              <a:gd name="T37" fmla="*/ 1150 h 3247"/>
              <a:gd name="T38" fmla="*/ 264 w 3248"/>
              <a:gd name="T39" fmla="*/ 1154 h 3247"/>
              <a:gd name="T40" fmla="*/ 186 w 3248"/>
              <a:gd name="T41" fmla="*/ 1521 h 3247"/>
              <a:gd name="T42" fmla="*/ 256 w 3248"/>
              <a:gd name="T43" fmla="*/ 2080 h 3247"/>
              <a:gd name="T44" fmla="*/ 784 w 3248"/>
              <a:gd name="T45" fmla="*/ 2097 h 3247"/>
              <a:gd name="T46" fmla="*/ 802 w 3248"/>
              <a:gd name="T47" fmla="*/ 1152 h 3247"/>
              <a:gd name="T48" fmla="*/ 2455 w 3248"/>
              <a:gd name="T49" fmla="*/ 1149 h 3247"/>
              <a:gd name="T50" fmla="*/ 2462 w 3248"/>
              <a:gd name="T51" fmla="*/ 1977 h 3247"/>
              <a:gd name="T52" fmla="*/ 2967 w 3248"/>
              <a:gd name="T53" fmla="*/ 2097 h 3247"/>
              <a:gd name="T54" fmla="*/ 3039 w 3248"/>
              <a:gd name="T55" fmla="*/ 1883 h 3247"/>
              <a:gd name="T56" fmla="*/ 3022 w 3248"/>
              <a:gd name="T57" fmla="*/ 1268 h 3247"/>
              <a:gd name="T58" fmla="*/ 2158 w 3248"/>
              <a:gd name="T59" fmla="*/ 339 h 3247"/>
              <a:gd name="T60" fmla="*/ 2390 w 3248"/>
              <a:gd name="T61" fmla="*/ 885 h 3247"/>
              <a:gd name="T62" fmla="*/ 2639 w 3248"/>
              <a:gd name="T63" fmla="*/ 600 h 3247"/>
              <a:gd name="T64" fmla="*/ 2108 w 3248"/>
              <a:gd name="T65" fmla="*/ 268 h 3247"/>
              <a:gd name="T66" fmla="*/ 674 w 3248"/>
              <a:gd name="T67" fmla="*/ 540 h 3247"/>
              <a:gd name="T68" fmla="*/ 837 w 3248"/>
              <a:gd name="T69" fmla="*/ 969 h 3247"/>
              <a:gd name="T70" fmla="*/ 1046 w 3248"/>
              <a:gd name="T71" fmla="*/ 413 h 3247"/>
              <a:gd name="T72" fmla="*/ 1472 w 3248"/>
              <a:gd name="T73" fmla="*/ 221 h 3247"/>
              <a:gd name="T74" fmla="*/ 1247 w 3248"/>
              <a:gd name="T75" fmla="*/ 437 h 3247"/>
              <a:gd name="T76" fmla="*/ 1047 w 3248"/>
              <a:gd name="T77" fmla="*/ 882 h 3247"/>
              <a:gd name="T78" fmla="*/ 2198 w 3248"/>
              <a:gd name="T79" fmla="*/ 873 h 3247"/>
              <a:gd name="T80" fmla="*/ 1977 w 3248"/>
              <a:gd name="T81" fmla="*/ 403 h 3247"/>
              <a:gd name="T82" fmla="*/ 1714 w 3248"/>
              <a:gd name="T83" fmla="*/ 195 h 3247"/>
              <a:gd name="T84" fmla="*/ 2033 w 3248"/>
              <a:gd name="T85" fmla="*/ 51 h 3247"/>
              <a:gd name="T86" fmla="*/ 2602 w 3248"/>
              <a:gd name="T87" fmla="*/ 327 h 3247"/>
              <a:gd name="T88" fmla="*/ 3043 w 3248"/>
              <a:gd name="T89" fmla="*/ 830 h 3247"/>
              <a:gd name="T90" fmla="*/ 3248 w 3248"/>
              <a:gd name="T91" fmla="*/ 1503 h 3247"/>
              <a:gd name="T92" fmla="*/ 3134 w 3248"/>
              <a:gd name="T93" fmla="*/ 2228 h 3247"/>
              <a:gd name="T94" fmla="*/ 2810 w 3248"/>
              <a:gd name="T95" fmla="*/ 2731 h 3247"/>
              <a:gd name="T96" fmla="*/ 2258 w 3248"/>
              <a:gd name="T97" fmla="*/ 3123 h 3247"/>
              <a:gd name="T98" fmla="*/ 1619 w 3248"/>
              <a:gd name="T99" fmla="*/ 3247 h 3247"/>
              <a:gd name="T100" fmla="*/ 972 w 3248"/>
              <a:gd name="T101" fmla="*/ 3116 h 3247"/>
              <a:gd name="T102" fmla="*/ 465 w 3248"/>
              <a:gd name="T103" fmla="*/ 2761 h 3247"/>
              <a:gd name="T104" fmla="*/ 96 w 3248"/>
              <a:gd name="T105" fmla="*/ 2184 h 3247"/>
              <a:gd name="T106" fmla="*/ 4 w 3248"/>
              <a:gd name="T107" fmla="*/ 1520 h 3247"/>
              <a:gd name="T108" fmla="*/ 181 w 3248"/>
              <a:gd name="T109" fmla="*/ 872 h 3247"/>
              <a:gd name="T110" fmla="*/ 595 w 3248"/>
              <a:gd name="T111" fmla="*/ 368 h 3247"/>
              <a:gd name="T112" fmla="*/ 1183 w 3248"/>
              <a:gd name="T113" fmla="*/ 60 h 3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48" h="3247">
                <a:moveTo>
                  <a:pt x="339" y="2281"/>
                </a:moveTo>
                <a:lnTo>
                  <a:pt x="386" y="2362"/>
                </a:lnTo>
                <a:lnTo>
                  <a:pt x="436" y="2440"/>
                </a:lnTo>
                <a:lnTo>
                  <a:pt x="490" y="2513"/>
                </a:lnTo>
                <a:lnTo>
                  <a:pt x="548" y="2582"/>
                </a:lnTo>
                <a:lnTo>
                  <a:pt x="609" y="2647"/>
                </a:lnTo>
                <a:lnTo>
                  <a:pt x="674" y="2707"/>
                </a:lnTo>
                <a:lnTo>
                  <a:pt x="743" y="2764"/>
                </a:lnTo>
                <a:lnTo>
                  <a:pt x="815" y="2816"/>
                </a:lnTo>
                <a:lnTo>
                  <a:pt x="890" y="2862"/>
                </a:lnTo>
                <a:lnTo>
                  <a:pt x="970" y="2906"/>
                </a:lnTo>
                <a:lnTo>
                  <a:pt x="1053" y="2945"/>
                </a:lnTo>
                <a:lnTo>
                  <a:pt x="1141" y="2979"/>
                </a:lnTo>
                <a:lnTo>
                  <a:pt x="1096" y="2915"/>
                </a:lnTo>
                <a:lnTo>
                  <a:pt x="1054" y="2850"/>
                </a:lnTo>
                <a:lnTo>
                  <a:pt x="1017" y="2783"/>
                </a:lnTo>
                <a:lnTo>
                  <a:pt x="983" y="2714"/>
                </a:lnTo>
                <a:lnTo>
                  <a:pt x="954" y="2642"/>
                </a:lnTo>
                <a:lnTo>
                  <a:pt x="910" y="2522"/>
                </a:lnTo>
                <a:lnTo>
                  <a:pt x="870" y="2402"/>
                </a:lnTo>
                <a:lnTo>
                  <a:pt x="830" y="2281"/>
                </a:lnTo>
                <a:lnTo>
                  <a:pt x="339" y="2281"/>
                </a:lnTo>
                <a:close/>
                <a:moveTo>
                  <a:pt x="1027" y="2280"/>
                </a:moveTo>
                <a:lnTo>
                  <a:pt x="1028" y="2292"/>
                </a:lnTo>
                <a:lnTo>
                  <a:pt x="1030" y="2303"/>
                </a:lnTo>
                <a:lnTo>
                  <a:pt x="1053" y="2388"/>
                </a:lnTo>
                <a:lnTo>
                  <a:pt x="1081" y="2473"/>
                </a:lnTo>
                <a:lnTo>
                  <a:pt x="1112" y="2555"/>
                </a:lnTo>
                <a:lnTo>
                  <a:pt x="1148" y="2636"/>
                </a:lnTo>
                <a:lnTo>
                  <a:pt x="1188" y="2715"/>
                </a:lnTo>
                <a:lnTo>
                  <a:pt x="1216" y="2763"/>
                </a:lnTo>
                <a:lnTo>
                  <a:pt x="1245" y="2809"/>
                </a:lnTo>
                <a:lnTo>
                  <a:pt x="1277" y="2853"/>
                </a:lnTo>
                <a:lnTo>
                  <a:pt x="1311" y="2895"/>
                </a:lnTo>
                <a:lnTo>
                  <a:pt x="1349" y="2934"/>
                </a:lnTo>
                <a:lnTo>
                  <a:pt x="1390" y="2971"/>
                </a:lnTo>
                <a:lnTo>
                  <a:pt x="1435" y="3004"/>
                </a:lnTo>
                <a:lnTo>
                  <a:pt x="1470" y="3025"/>
                </a:lnTo>
                <a:lnTo>
                  <a:pt x="1505" y="3042"/>
                </a:lnTo>
                <a:lnTo>
                  <a:pt x="1542" y="3054"/>
                </a:lnTo>
                <a:lnTo>
                  <a:pt x="1579" y="3062"/>
                </a:lnTo>
                <a:lnTo>
                  <a:pt x="1617" y="3065"/>
                </a:lnTo>
                <a:lnTo>
                  <a:pt x="1656" y="3063"/>
                </a:lnTo>
                <a:lnTo>
                  <a:pt x="1697" y="3056"/>
                </a:lnTo>
                <a:lnTo>
                  <a:pt x="1735" y="3045"/>
                </a:lnTo>
                <a:lnTo>
                  <a:pt x="1772" y="3029"/>
                </a:lnTo>
                <a:lnTo>
                  <a:pt x="1806" y="3011"/>
                </a:lnTo>
                <a:lnTo>
                  <a:pt x="1839" y="2988"/>
                </a:lnTo>
                <a:lnTo>
                  <a:pt x="1869" y="2963"/>
                </a:lnTo>
                <a:lnTo>
                  <a:pt x="1898" y="2935"/>
                </a:lnTo>
                <a:lnTo>
                  <a:pt x="1926" y="2906"/>
                </a:lnTo>
                <a:lnTo>
                  <a:pt x="1970" y="2853"/>
                </a:lnTo>
                <a:lnTo>
                  <a:pt x="2010" y="2797"/>
                </a:lnTo>
                <a:lnTo>
                  <a:pt x="2047" y="2740"/>
                </a:lnTo>
                <a:lnTo>
                  <a:pt x="2079" y="2680"/>
                </a:lnTo>
                <a:lnTo>
                  <a:pt x="2109" y="2619"/>
                </a:lnTo>
                <a:lnTo>
                  <a:pt x="2135" y="2556"/>
                </a:lnTo>
                <a:lnTo>
                  <a:pt x="2160" y="2492"/>
                </a:lnTo>
                <a:lnTo>
                  <a:pt x="2182" y="2427"/>
                </a:lnTo>
                <a:lnTo>
                  <a:pt x="2204" y="2355"/>
                </a:lnTo>
                <a:lnTo>
                  <a:pt x="2226" y="2280"/>
                </a:lnTo>
                <a:lnTo>
                  <a:pt x="1027" y="2280"/>
                </a:lnTo>
                <a:close/>
                <a:moveTo>
                  <a:pt x="2411" y="2280"/>
                </a:moveTo>
                <a:lnTo>
                  <a:pt x="2390" y="2362"/>
                </a:lnTo>
                <a:lnTo>
                  <a:pt x="2367" y="2444"/>
                </a:lnTo>
                <a:lnTo>
                  <a:pt x="2340" y="2525"/>
                </a:lnTo>
                <a:lnTo>
                  <a:pt x="2311" y="2605"/>
                </a:lnTo>
                <a:lnTo>
                  <a:pt x="2277" y="2684"/>
                </a:lnTo>
                <a:lnTo>
                  <a:pt x="2241" y="2760"/>
                </a:lnTo>
                <a:lnTo>
                  <a:pt x="2199" y="2836"/>
                </a:lnTo>
                <a:lnTo>
                  <a:pt x="2154" y="2909"/>
                </a:lnTo>
                <a:lnTo>
                  <a:pt x="2102" y="2981"/>
                </a:lnTo>
                <a:lnTo>
                  <a:pt x="2142" y="2970"/>
                </a:lnTo>
                <a:lnTo>
                  <a:pt x="2185" y="2956"/>
                </a:lnTo>
                <a:lnTo>
                  <a:pt x="2229" y="2936"/>
                </a:lnTo>
                <a:lnTo>
                  <a:pt x="2274" y="2914"/>
                </a:lnTo>
                <a:lnTo>
                  <a:pt x="2322" y="2888"/>
                </a:lnTo>
                <a:lnTo>
                  <a:pt x="2369" y="2858"/>
                </a:lnTo>
                <a:lnTo>
                  <a:pt x="2417" y="2827"/>
                </a:lnTo>
                <a:lnTo>
                  <a:pt x="2465" y="2792"/>
                </a:lnTo>
                <a:lnTo>
                  <a:pt x="2512" y="2756"/>
                </a:lnTo>
                <a:lnTo>
                  <a:pt x="2558" y="2717"/>
                </a:lnTo>
                <a:lnTo>
                  <a:pt x="2604" y="2678"/>
                </a:lnTo>
                <a:lnTo>
                  <a:pt x="2648" y="2637"/>
                </a:lnTo>
                <a:lnTo>
                  <a:pt x="2689" y="2595"/>
                </a:lnTo>
                <a:lnTo>
                  <a:pt x="2729" y="2553"/>
                </a:lnTo>
                <a:lnTo>
                  <a:pt x="2765" y="2511"/>
                </a:lnTo>
                <a:lnTo>
                  <a:pt x="2798" y="2470"/>
                </a:lnTo>
                <a:lnTo>
                  <a:pt x="2828" y="2429"/>
                </a:lnTo>
                <a:lnTo>
                  <a:pt x="2854" y="2389"/>
                </a:lnTo>
                <a:lnTo>
                  <a:pt x="2875" y="2351"/>
                </a:lnTo>
                <a:lnTo>
                  <a:pt x="2891" y="2314"/>
                </a:lnTo>
                <a:lnTo>
                  <a:pt x="2903" y="2280"/>
                </a:lnTo>
                <a:lnTo>
                  <a:pt x="2411" y="2280"/>
                </a:lnTo>
                <a:close/>
                <a:moveTo>
                  <a:pt x="1020" y="1149"/>
                </a:moveTo>
                <a:lnTo>
                  <a:pt x="1010" y="1149"/>
                </a:lnTo>
                <a:lnTo>
                  <a:pt x="1001" y="1151"/>
                </a:lnTo>
                <a:lnTo>
                  <a:pt x="994" y="1153"/>
                </a:lnTo>
                <a:lnTo>
                  <a:pt x="987" y="1159"/>
                </a:lnTo>
                <a:lnTo>
                  <a:pt x="983" y="1168"/>
                </a:lnTo>
                <a:lnTo>
                  <a:pt x="981" y="1180"/>
                </a:lnTo>
                <a:lnTo>
                  <a:pt x="973" y="1258"/>
                </a:lnTo>
                <a:lnTo>
                  <a:pt x="964" y="1335"/>
                </a:lnTo>
                <a:lnTo>
                  <a:pt x="957" y="1412"/>
                </a:lnTo>
                <a:lnTo>
                  <a:pt x="950" y="1544"/>
                </a:lnTo>
                <a:lnTo>
                  <a:pt x="949" y="1675"/>
                </a:lnTo>
                <a:lnTo>
                  <a:pt x="954" y="1806"/>
                </a:lnTo>
                <a:lnTo>
                  <a:pt x="964" y="1936"/>
                </a:lnTo>
                <a:lnTo>
                  <a:pt x="981" y="2067"/>
                </a:lnTo>
                <a:lnTo>
                  <a:pt x="984" y="2080"/>
                </a:lnTo>
                <a:lnTo>
                  <a:pt x="989" y="2089"/>
                </a:lnTo>
                <a:lnTo>
                  <a:pt x="997" y="2095"/>
                </a:lnTo>
                <a:lnTo>
                  <a:pt x="1006" y="2098"/>
                </a:lnTo>
                <a:lnTo>
                  <a:pt x="1019" y="2098"/>
                </a:lnTo>
                <a:lnTo>
                  <a:pt x="1625" y="2098"/>
                </a:lnTo>
                <a:lnTo>
                  <a:pt x="2227" y="2098"/>
                </a:lnTo>
                <a:lnTo>
                  <a:pt x="2238" y="2098"/>
                </a:lnTo>
                <a:lnTo>
                  <a:pt x="2248" y="2097"/>
                </a:lnTo>
                <a:lnTo>
                  <a:pt x="2255" y="2093"/>
                </a:lnTo>
                <a:lnTo>
                  <a:pt x="2261" y="2088"/>
                </a:lnTo>
                <a:lnTo>
                  <a:pt x="2265" y="2079"/>
                </a:lnTo>
                <a:lnTo>
                  <a:pt x="2267" y="2066"/>
                </a:lnTo>
                <a:lnTo>
                  <a:pt x="2272" y="2016"/>
                </a:lnTo>
                <a:lnTo>
                  <a:pt x="2278" y="1965"/>
                </a:lnTo>
                <a:lnTo>
                  <a:pt x="2285" y="1916"/>
                </a:lnTo>
                <a:lnTo>
                  <a:pt x="2297" y="1766"/>
                </a:lnTo>
                <a:lnTo>
                  <a:pt x="2300" y="1618"/>
                </a:lnTo>
                <a:lnTo>
                  <a:pt x="2297" y="1470"/>
                </a:lnTo>
                <a:lnTo>
                  <a:pt x="2284" y="1322"/>
                </a:lnTo>
                <a:lnTo>
                  <a:pt x="2266" y="1174"/>
                </a:lnTo>
                <a:lnTo>
                  <a:pt x="2262" y="1161"/>
                </a:lnTo>
                <a:lnTo>
                  <a:pt x="2257" y="1153"/>
                </a:lnTo>
                <a:lnTo>
                  <a:pt x="2249" y="1150"/>
                </a:lnTo>
                <a:lnTo>
                  <a:pt x="2238" y="1149"/>
                </a:lnTo>
                <a:lnTo>
                  <a:pt x="2191" y="1150"/>
                </a:lnTo>
                <a:lnTo>
                  <a:pt x="2145" y="1149"/>
                </a:lnTo>
                <a:lnTo>
                  <a:pt x="1020" y="1149"/>
                </a:lnTo>
                <a:close/>
                <a:moveTo>
                  <a:pt x="284" y="1149"/>
                </a:moveTo>
                <a:lnTo>
                  <a:pt x="272" y="1150"/>
                </a:lnTo>
                <a:lnTo>
                  <a:pt x="264" y="1154"/>
                </a:lnTo>
                <a:lnTo>
                  <a:pt x="258" y="1162"/>
                </a:lnTo>
                <a:lnTo>
                  <a:pt x="254" y="1173"/>
                </a:lnTo>
                <a:lnTo>
                  <a:pt x="238" y="1237"/>
                </a:lnTo>
                <a:lnTo>
                  <a:pt x="223" y="1301"/>
                </a:lnTo>
                <a:lnTo>
                  <a:pt x="208" y="1364"/>
                </a:lnTo>
                <a:lnTo>
                  <a:pt x="197" y="1428"/>
                </a:lnTo>
                <a:lnTo>
                  <a:pt x="186" y="1521"/>
                </a:lnTo>
                <a:lnTo>
                  <a:pt x="182" y="1614"/>
                </a:lnTo>
                <a:lnTo>
                  <a:pt x="184" y="1705"/>
                </a:lnTo>
                <a:lnTo>
                  <a:pt x="192" y="1797"/>
                </a:lnTo>
                <a:lnTo>
                  <a:pt x="206" y="1888"/>
                </a:lnTo>
                <a:lnTo>
                  <a:pt x="226" y="1978"/>
                </a:lnTo>
                <a:lnTo>
                  <a:pt x="252" y="2069"/>
                </a:lnTo>
                <a:lnTo>
                  <a:pt x="256" y="2080"/>
                </a:lnTo>
                <a:lnTo>
                  <a:pt x="262" y="2089"/>
                </a:lnTo>
                <a:lnTo>
                  <a:pt x="269" y="2094"/>
                </a:lnTo>
                <a:lnTo>
                  <a:pt x="278" y="2097"/>
                </a:lnTo>
                <a:lnTo>
                  <a:pt x="290" y="2098"/>
                </a:lnTo>
                <a:lnTo>
                  <a:pt x="530" y="2098"/>
                </a:lnTo>
                <a:lnTo>
                  <a:pt x="769" y="2098"/>
                </a:lnTo>
                <a:lnTo>
                  <a:pt x="784" y="2097"/>
                </a:lnTo>
                <a:lnTo>
                  <a:pt x="802" y="2096"/>
                </a:lnTo>
                <a:lnTo>
                  <a:pt x="782" y="1939"/>
                </a:lnTo>
                <a:lnTo>
                  <a:pt x="771" y="1782"/>
                </a:lnTo>
                <a:lnTo>
                  <a:pt x="767" y="1624"/>
                </a:lnTo>
                <a:lnTo>
                  <a:pt x="771" y="1467"/>
                </a:lnTo>
                <a:lnTo>
                  <a:pt x="782" y="1310"/>
                </a:lnTo>
                <a:lnTo>
                  <a:pt x="802" y="1152"/>
                </a:lnTo>
                <a:lnTo>
                  <a:pt x="789" y="1150"/>
                </a:lnTo>
                <a:lnTo>
                  <a:pt x="779" y="1150"/>
                </a:lnTo>
                <a:lnTo>
                  <a:pt x="284" y="1149"/>
                </a:lnTo>
                <a:close/>
                <a:moveTo>
                  <a:pt x="2957" y="1149"/>
                </a:moveTo>
                <a:lnTo>
                  <a:pt x="2719" y="1150"/>
                </a:lnTo>
                <a:lnTo>
                  <a:pt x="2481" y="1149"/>
                </a:lnTo>
                <a:lnTo>
                  <a:pt x="2455" y="1149"/>
                </a:lnTo>
                <a:lnTo>
                  <a:pt x="2462" y="1269"/>
                </a:lnTo>
                <a:lnTo>
                  <a:pt x="2470" y="1388"/>
                </a:lnTo>
                <a:lnTo>
                  <a:pt x="2476" y="1506"/>
                </a:lnTo>
                <a:lnTo>
                  <a:pt x="2478" y="1623"/>
                </a:lnTo>
                <a:lnTo>
                  <a:pt x="2476" y="1741"/>
                </a:lnTo>
                <a:lnTo>
                  <a:pt x="2470" y="1859"/>
                </a:lnTo>
                <a:lnTo>
                  <a:pt x="2462" y="1977"/>
                </a:lnTo>
                <a:lnTo>
                  <a:pt x="2455" y="2096"/>
                </a:lnTo>
                <a:lnTo>
                  <a:pt x="2455" y="2096"/>
                </a:lnTo>
                <a:lnTo>
                  <a:pt x="2457" y="2097"/>
                </a:lnTo>
                <a:lnTo>
                  <a:pt x="2458" y="2097"/>
                </a:lnTo>
                <a:lnTo>
                  <a:pt x="2461" y="2097"/>
                </a:lnTo>
                <a:lnTo>
                  <a:pt x="2714" y="2098"/>
                </a:lnTo>
                <a:lnTo>
                  <a:pt x="2967" y="2097"/>
                </a:lnTo>
                <a:lnTo>
                  <a:pt x="2976" y="2094"/>
                </a:lnTo>
                <a:lnTo>
                  <a:pt x="2983" y="2089"/>
                </a:lnTo>
                <a:lnTo>
                  <a:pt x="2990" y="2082"/>
                </a:lnTo>
                <a:lnTo>
                  <a:pt x="2994" y="2074"/>
                </a:lnTo>
                <a:lnTo>
                  <a:pt x="3010" y="2010"/>
                </a:lnTo>
                <a:lnTo>
                  <a:pt x="3025" y="1947"/>
                </a:lnTo>
                <a:lnTo>
                  <a:pt x="3039" y="1883"/>
                </a:lnTo>
                <a:lnTo>
                  <a:pt x="3052" y="1819"/>
                </a:lnTo>
                <a:lnTo>
                  <a:pt x="3063" y="1726"/>
                </a:lnTo>
                <a:lnTo>
                  <a:pt x="3067" y="1633"/>
                </a:lnTo>
                <a:lnTo>
                  <a:pt x="3065" y="1541"/>
                </a:lnTo>
                <a:lnTo>
                  <a:pt x="3057" y="1450"/>
                </a:lnTo>
                <a:lnTo>
                  <a:pt x="3043" y="1358"/>
                </a:lnTo>
                <a:lnTo>
                  <a:pt x="3022" y="1268"/>
                </a:lnTo>
                <a:lnTo>
                  <a:pt x="2997" y="1178"/>
                </a:lnTo>
                <a:lnTo>
                  <a:pt x="2991" y="1165"/>
                </a:lnTo>
                <a:lnTo>
                  <a:pt x="2983" y="1155"/>
                </a:lnTo>
                <a:lnTo>
                  <a:pt x="2971" y="1150"/>
                </a:lnTo>
                <a:lnTo>
                  <a:pt x="2957" y="1149"/>
                </a:lnTo>
                <a:close/>
                <a:moveTo>
                  <a:pt x="2108" y="268"/>
                </a:moveTo>
                <a:lnTo>
                  <a:pt x="2158" y="339"/>
                </a:lnTo>
                <a:lnTo>
                  <a:pt x="2202" y="413"/>
                </a:lnTo>
                <a:lnTo>
                  <a:pt x="2243" y="488"/>
                </a:lnTo>
                <a:lnTo>
                  <a:pt x="2279" y="565"/>
                </a:lnTo>
                <a:lnTo>
                  <a:pt x="2312" y="643"/>
                </a:lnTo>
                <a:lnTo>
                  <a:pt x="2340" y="723"/>
                </a:lnTo>
                <a:lnTo>
                  <a:pt x="2367" y="804"/>
                </a:lnTo>
                <a:lnTo>
                  <a:pt x="2390" y="885"/>
                </a:lnTo>
                <a:lnTo>
                  <a:pt x="2411" y="969"/>
                </a:lnTo>
                <a:lnTo>
                  <a:pt x="2910" y="969"/>
                </a:lnTo>
                <a:lnTo>
                  <a:pt x="2863" y="886"/>
                </a:lnTo>
                <a:lnTo>
                  <a:pt x="2812" y="808"/>
                </a:lnTo>
                <a:lnTo>
                  <a:pt x="2758" y="734"/>
                </a:lnTo>
                <a:lnTo>
                  <a:pt x="2701" y="665"/>
                </a:lnTo>
                <a:lnTo>
                  <a:pt x="2639" y="600"/>
                </a:lnTo>
                <a:lnTo>
                  <a:pt x="2575" y="539"/>
                </a:lnTo>
                <a:lnTo>
                  <a:pt x="2506" y="484"/>
                </a:lnTo>
                <a:lnTo>
                  <a:pt x="2434" y="432"/>
                </a:lnTo>
                <a:lnTo>
                  <a:pt x="2358" y="384"/>
                </a:lnTo>
                <a:lnTo>
                  <a:pt x="2278" y="341"/>
                </a:lnTo>
                <a:lnTo>
                  <a:pt x="2195" y="303"/>
                </a:lnTo>
                <a:lnTo>
                  <a:pt x="2108" y="268"/>
                </a:lnTo>
                <a:close/>
                <a:moveTo>
                  <a:pt x="1141" y="268"/>
                </a:moveTo>
                <a:lnTo>
                  <a:pt x="1053" y="303"/>
                </a:lnTo>
                <a:lnTo>
                  <a:pt x="970" y="341"/>
                </a:lnTo>
                <a:lnTo>
                  <a:pt x="890" y="385"/>
                </a:lnTo>
                <a:lnTo>
                  <a:pt x="815" y="432"/>
                </a:lnTo>
                <a:lnTo>
                  <a:pt x="742" y="484"/>
                </a:lnTo>
                <a:lnTo>
                  <a:pt x="674" y="540"/>
                </a:lnTo>
                <a:lnTo>
                  <a:pt x="609" y="600"/>
                </a:lnTo>
                <a:lnTo>
                  <a:pt x="548" y="665"/>
                </a:lnTo>
                <a:lnTo>
                  <a:pt x="490" y="735"/>
                </a:lnTo>
                <a:lnTo>
                  <a:pt x="436" y="808"/>
                </a:lnTo>
                <a:lnTo>
                  <a:pt x="386" y="886"/>
                </a:lnTo>
                <a:lnTo>
                  <a:pt x="338" y="969"/>
                </a:lnTo>
                <a:lnTo>
                  <a:pt x="837" y="969"/>
                </a:lnTo>
                <a:lnTo>
                  <a:pt x="858" y="885"/>
                </a:lnTo>
                <a:lnTo>
                  <a:pt x="882" y="803"/>
                </a:lnTo>
                <a:lnTo>
                  <a:pt x="907" y="722"/>
                </a:lnTo>
                <a:lnTo>
                  <a:pt x="937" y="643"/>
                </a:lnTo>
                <a:lnTo>
                  <a:pt x="969" y="565"/>
                </a:lnTo>
                <a:lnTo>
                  <a:pt x="1006" y="488"/>
                </a:lnTo>
                <a:lnTo>
                  <a:pt x="1046" y="413"/>
                </a:lnTo>
                <a:lnTo>
                  <a:pt x="1091" y="339"/>
                </a:lnTo>
                <a:lnTo>
                  <a:pt x="1141" y="268"/>
                </a:lnTo>
                <a:close/>
                <a:moveTo>
                  <a:pt x="1633" y="182"/>
                </a:moveTo>
                <a:lnTo>
                  <a:pt x="1591" y="184"/>
                </a:lnTo>
                <a:lnTo>
                  <a:pt x="1549" y="191"/>
                </a:lnTo>
                <a:lnTo>
                  <a:pt x="1508" y="204"/>
                </a:lnTo>
                <a:lnTo>
                  <a:pt x="1472" y="221"/>
                </a:lnTo>
                <a:lnTo>
                  <a:pt x="1436" y="241"/>
                </a:lnTo>
                <a:lnTo>
                  <a:pt x="1404" y="264"/>
                </a:lnTo>
                <a:lnTo>
                  <a:pt x="1372" y="290"/>
                </a:lnTo>
                <a:lnTo>
                  <a:pt x="1344" y="318"/>
                </a:lnTo>
                <a:lnTo>
                  <a:pt x="1315" y="349"/>
                </a:lnTo>
                <a:lnTo>
                  <a:pt x="1290" y="380"/>
                </a:lnTo>
                <a:lnTo>
                  <a:pt x="1247" y="437"/>
                </a:lnTo>
                <a:lnTo>
                  <a:pt x="1209" y="497"/>
                </a:lnTo>
                <a:lnTo>
                  <a:pt x="1174" y="558"/>
                </a:lnTo>
                <a:lnTo>
                  <a:pt x="1144" y="620"/>
                </a:lnTo>
                <a:lnTo>
                  <a:pt x="1115" y="683"/>
                </a:lnTo>
                <a:lnTo>
                  <a:pt x="1091" y="748"/>
                </a:lnTo>
                <a:lnTo>
                  <a:pt x="1068" y="815"/>
                </a:lnTo>
                <a:lnTo>
                  <a:pt x="1047" y="882"/>
                </a:lnTo>
                <a:lnTo>
                  <a:pt x="1028" y="950"/>
                </a:lnTo>
                <a:lnTo>
                  <a:pt x="1028" y="960"/>
                </a:lnTo>
                <a:lnTo>
                  <a:pt x="1028" y="969"/>
                </a:lnTo>
                <a:lnTo>
                  <a:pt x="2222" y="969"/>
                </a:lnTo>
                <a:lnTo>
                  <a:pt x="2220" y="957"/>
                </a:lnTo>
                <a:lnTo>
                  <a:pt x="2219" y="949"/>
                </a:lnTo>
                <a:lnTo>
                  <a:pt x="2198" y="873"/>
                </a:lnTo>
                <a:lnTo>
                  <a:pt x="2175" y="798"/>
                </a:lnTo>
                <a:lnTo>
                  <a:pt x="2148" y="725"/>
                </a:lnTo>
                <a:lnTo>
                  <a:pt x="2119" y="652"/>
                </a:lnTo>
                <a:lnTo>
                  <a:pt x="2086" y="582"/>
                </a:lnTo>
                <a:lnTo>
                  <a:pt x="2049" y="513"/>
                </a:lnTo>
                <a:lnTo>
                  <a:pt x="2007" y="445"/>
                </a:lnTo>
                <a:lnTo>
                  <a:pt x="1977" y="403"/>
                </a:lnTo>
                <a:lnTo>
                  <a:pt x="1945" y="363"/>
                </a:lnTo>
                <a:lnTo>
                  <a:pt x="1912" y="325"/>
                </a:lnTo>
                <a:lnTo>
                  <a:pt x="1875" y="291"/>
                </a:lnTo>
                <a:lnTo>
                  <a:pt x="1835" y="258"/>
                </a:lnTo>
                <a:lnTo>
                  <a:pt x="1792" y="230"/>
                </a:lnTo>
                <a:lnTo>
                  <a:pt x="1754" y="210"/>
                </a:lnTo>
                <a:lnTo>
                  <a:pt x="1714" y="195"/>
                </a:lnTo>
                <a:lnTo>
                  <a:pt x="1673" y="185"/>
                </a:lnTo>
                <a:lnTo>
                  <a:pt x="1633" y="182"/>
                </a:lnTo>
                <a:close/>
                <a:moveTo>
                  <a:pt x="1504" y="0"/>
                </a:moveTo>
                <a:lnTo>
                  <a:pt x="1745" y="0"/>
                </a:lnTo>
                <a:lnTo>
                  <a:pt x="1850" y="15"/>
                </a:lnTo>
                <a:lnTo>
                  <a:pt x="1942" y="31"/>
                </a:lnTo>
                <a:lnTo>
                  <a:pt x="2033" y="51"/>
                </a:lnTo>
                <a:lnTo>
                  <a:pt x="2120" y="77"/>
                </a:lnTo>
                <a:lnTo>
                  <a:pt x="2206" y="106"/>
                </a:lnTo>
                <a:lnTo>
                  <a:pt x="2290" y="141"/>
                </a:lnTo>
                <a:lnTo>
                  <a:pt x="2371" y="180"/>
                </a:lnTo>
                <a:lnTo>
                  <a:pt x="2450" y="224"/>
                </a:lnTo>
                <a:lnTo>
                  <a:pt x="2527" y="272"/>
                </a:lnTo>
                <a:lnTo>
                  <a:pt x="2602" y="327"/>
                </a:lnTo>
                <a:lnTo>
                  <a:pt x="2674" y="385"/>
                </a:lnTo>
                <a:lnTo>
                  <a:pt x="2748" y="452"/>
                </a:lnTo>
                <a:lnTo>
                  <a:pt x="2817" y="522"/>
                </a:lnTo>
                <a:lnTo>
                  <a:pt x="2881" y="595"/>
                </a:lnTo>
                <a:lnTo>
                  <a:pt x="2940" y="670"/>
                </a:lnTo>
                <a:lnTo>
                  <a:pt x="2994" y="748"/>
                </a:lnTo>
                <a:lnTo>
                  <a:pt x="3043" y="830"/>
                </a:lnTo>
                <a:lnTo>
                  <a:pt x="3086" y="914"/>
                </a:lnTo>
                <a:lnTo>
                  <a:pt x="3125" y="1000"/>
                </a:lnTo>
                <a:lnTo>
                  <a:pt x="3158" y="1090"/>
                </a:lnTo>
                <a:lnTo>
                  <a:pt x="3188" y="1183"/>
                </a:lnTo>
                <a:lnTo>
                  <a:pt x="3211" y="1278"/>
                </a:lnTo>
                <a:lnTo>
                  <a:pt x="3228" y="1376"/>
                </a:lnTo>
                <a:lnTo>
                  <a:pt x="3248" y="1503"/>
                </a:lnTo>
                <a:lnTo>
                  <a:pt x="3248" y="1744"/>
                </a:lnTo>
                <a:lnTo>
                  <a:pt x="3237" y="1819"/>
                </a:lnTo>
                <a:lnTo>
                  <a:pt x="3226" y="1894"/>
                </a:lnTo>
                <a:lnTo>
                  <a:pt x="3209" y="1980"/>
                </a:lnTo>
                <a:lnTo>
                  <a:pt x="3188" y="2065"/>
                </a:lnTo>
                <a:lnTo>
                  <a:pt x="3163" y="2147"/>
                </a:lnTo>
                <a:lnTo>
                  <a:pt x="3134" y="2228"/>
                </a:lnTo>
                <a:lnTo>
                  <a:pt x="3100" y="2306"/>
                </a:lnTo>
                <a:lnTo>
                  <a:pt x="3063" y="2382"/>
                </a:lnTo>
                <a:lnTo>
                  <a:pt x="3021" y="2457"/>
                </a:lnTo>
                <a:lnTo>
                  <a:pt x="2975" y="2529"/>
                </a:lnTo>
                <a:lnTo>
                  <a:pt x="2925" y="2599"/>
                </a:lnTo>
                <a:lnTo>
                  <a:pt x="2870" y="2667"/>
                </a:lnTo>
                <a:lnTo>
                  <a:pt x="2810" y="2731"/>
                </a:lnTo>
                <a:lnTo>
                  <a:pt x="2737" y="2804"/>
                </a:lnTo>
                <a:lnTo>
                  <a:pt x="2662" y="2870"/>
                </a:lnTo>
                <a:lnTo>
                  <a:pt x="2585" y="2932"/>
                </a:lnTo>
                <a:lnTo>
                  <a:pt x="2506" y="2988"/>
                </a:lnTo>
                <a:lnTo>
                  <a:pt x="2425" y="3039"/>
                </a:lnTo>
                <a:lnTo>
                  <a:pt x="2342" y="3084"/>
                </a:lnTo>
                <a:lnTo>
                  <a:pt x="2258" y="3123"/>
                </a:lnTo>
                <a:lnTo>
                  <a:pt x="2172" y="3158"/>
                </a:lnTo>
                <a:lnTo>
                  <a:pt x="2085" y="3186"/>
                </a:lnTo>
                <a:lnTo>
                  <a:pt x="1994" y="3209"/>
                </a:lnTo>
                <a:lnTo>
                  <a:pt x="1903" y="3227"/>
                </a:lnTo>
                <a:lnTo>
                  <a:pt x="1809" y="3239"/>
                </a:lnTo>
                <a:lnTo>
                  <a:pt x="1715" y="3246"/>
                </a:lnTo>
                <a:lnTo>
                  <a:pt x="1619" y="3247"/>
                </a:lnTo>
                <a:lnTo>
                  <a:pt x="1520" y="3243"/>
                </a:lnTo>
                <a:lnTo>
                  <a:pt x="1420" y="3233"/>
                </a:lnTo>
                <a:lnTo>
                  <a:pt x="1318" y="3218"/>
                </a:lnTo>
                <a:lnTo>
                  <a:pt x="1228" y="3199"/>
                </a:lnTo>
                <a:lnTo>
                  <a:pt x="1141" y="3176"/>
                </a:lnTo>
                <a:lnTo>
                  <a:pt x="1055" y="3149"/>
                </a:lnTo>
                <a:lnTo>
                  <a:pt x="972" y="3116"/>
                </a:lnTo>
                <a:lnTo>
                  <a:pt x="892" y="3079"/>
                </a:lnTo>
                <a:lnTo>
                  <a:pt x="815" y="3037"/>
                </a:lnTo>
                <a:lnTo>
                  <a:pt x="740" y="2990"/>
                </a:lnTo>
                <a:lnTo>
                  <a:pt x="667" y="2939"/>
                </a:lnTo>
                <a:lnTo>
                  <a:pt x="597" y="2885"/>
                </a:lnTo>
                <a:lnTo>
                  <a:pt x="530" y="2825"/>
                </a:lnTo>
                <a:lnTo>
                  <a:pt x="465" y="2761"/>
                </a:lnTo>
                <a:lnTo>
                  <a:pt x="403" y="2693"/>
                </a:lnTo>
                <a:lnTo>
                  <a:pt x="337" y="2613"/>
                </a:lnTo>
                <a:lnTo>
                  <a:pt x="277" y="2531"/>
                </a:lnTo>
                <a:lnTo>
                  <a:pt x="223" y="2446"/>
                </a:lnTo>
                <a:lnTo>
                  <a:pt x="176" y="2361"/>
                </a:lnTo>
                <a:lnTo>
                  <a:pt x="133" y="2274"/>
                </a:lnTo>
                <a:lnTo>
                  <a:pt x="96" y="2184"/>
                </a:lnTo>
                <a:lnTo>
                  <a:pt x="66" y="2094"/>
                </a:lnTo>
                <a:lnTo>
                  <a:pt x="41" y="2003"/>
                </a:lnTo>
                <a:lnTo>
                  <a:pt x="22" y="1908"/>
                </a:lnTo>
                <a:lnTo>
                  <a:pt x="9" y="1814"/>
                </a:lnTo>
                <a:lnTo>
                  <a:pt x="2" y="1718"/>
                </a:lnTo>
                <a:lnTo>
                  <a:pt x="0" y="1619"/>
                </a:lnTo>
                <a:lnTo>
                  <a:pt x="4" y="1520"/>
                </a:lnTo>
                <a:lnTo>
                  <a:pt x="14" y="1418"/>
                </a:lnTo>
                <a:lnTo>
                  <a:pt x="30" y="1316"/>
                </a:lnTo>
                <a:lnTo>
                  <a:pt x="51" y="1221"/>
                </a:lnTo>
                <a:lnTo>
                  <a:pt x="75" y="1130"/>
                </a:lnTo>
                <a:lnTo>
                  <a:pt x="106" y="1041"/>
                </a:lnTo>
                <a:lnTo>
                  <a:pt x="141" y="955"/>
                </a:lnTo>
                <a:lnTo>
                  <a:pt x="181" y="872"/>
                </a:lnTo>
                <a:lnTo>
                  <a:pt x="226" y="791"/>
                </a:lnTo>
                <a:lnTo>
                  <a:pt x="276" y="714"/>
                </a:lnTo>
                <a:lnTo>
                  <a:pt x="331" y="639"/>
                </a:lnTo>
                <a:lnTo>
                  <a:pt x="390" y="567"/>
                </a:lnTo>
                <a:lnTo>
                  <a:pt x="454" y="498"/>
                </a:lnTo>
                <a:lnTo>
                  <a:pt x="522" y="432"/>
                </a:lnTo>
                <a:lnTo>
                  <a:pt x="595" y="368"/>
                </a:lnTo>
                <a:lnTo>
                  <a:pt x="672" y="308"/>
                </a:lnTo>
                <a:lnTo>
                  <a:pt x="751" y="253"/>
                </a:lnTo>
                <a:lnTo>
                  <a:pt x="832" y="204"/>
                </a:lnTo>
                <a:lnTo>
                  <a:pt x="916" y="161"/>
                </a:lnTo>
                <a:lnTo>
                  <a:pt x="1003" y="121"/>
                </a:lnTo>
                <a:lnTo>
                  <a:pt x="1092" y="88"/>
                </a:lnTo>
                <a:lnTo>
                  <a:pt x="1183" y="60"/>
                </a:lnTo>
                <a:lnTo>
                  <a:pt x="1277" y="37"/>
                </a:lnTo>
                <a:lnTo>
                  <a:pt x="1373" y="20"/>
                </a:lnTo>
                <a:lnTo>
                  <a:pt x="150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19" name="Group 282">
            <a:extLst>
              <a:ext uri="{FF2B5EF4-FFF2-40B4-BE49-F238E27FC236}">
                <a16:creationId xmlns:a16="http://schemas.microsoft.com/office/drawing/2014/main" id="{66239380-1A78-ED01-C640-BC8CA95A39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49989" y="4198092"/>
            <a:ext cx="361950" cy="309563"/>
            <a:chOff x="4006" y="2347"/>
            <a:chExt cx="228" cy="195"/>
          </a:xfrm>
          <a:solidFill>
            <a:schemeClr val="bg1"/>
          </a:solidFill>
        </p:grpSpPr>
        <p:sp>
          <p:nvSpPr>
            <p:cNvPr id="620" name="Freeform 284">
              <a:extLst>
                <a:ext uri="{FF2B5EF4-FFF2-40B4-BE49-F238E27FC236}">
                  <a16:creationId xmlns:a16="http://schemas.microsoft.com/office/drawing/2014/main" id="{31FC33DD-B749-9820-F1C3-4B5EF7480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347"/>
              <a:ext cx="47" cy="51"/>
            </a:xfrm>
            <a:custGeom>
              <a:avLst/>
              <a:gdLst>
                <a:gd name="T0" fmla="*/ 583 w 699"/>
                <a:gd name="T1" fmla="*/ 0 h 765"/>
                <a:gd name="T2" fmla="*/ 604 w 699"/>
                <a:gd name="T3" fmla="*/ 0 h 765"/>
                <a:gd name="T4" fmla="*/ 625 w 699"/>
                <a:gd name="T5" fmla="*/ 4 h 765"/>
                <a:gd name="T6" fmla="*/ 644 w 699"/>
                <a:gd name="T7" fmla="*/ 11 h 765"/>
                <a:gd name="T8" fmla="*/ 661 w 699"/>
                <a:gd name="T9" fmla="*/ 22 h 765"/>
                <a:gd name="T10" fmla="*/ 674 w 699"/>
                <a:gd name="T11" fmla="*/ 35 h 765"/>
                <a:gd name="T12" fmla="*/ 686 w 699"/>
                <a:gd name="T13" fmla="*/ 52 h 765"/>
                <a:gd name="T14" fmla="*/ 696 w 699"/>
                <a:gd name="T15" fmla="*/ 75 h 765"/>
                <a:gd name="T16" fmla="*/ 699 w 699"/>
                <a:gd name="T17" fmla="*/ 100 h 765"/>
                <a:gd name="T18" fmla="*/ 697 w 699"/>
                <a:gd name="T19" fmla="*/ 125 h 765"/>
                <a:gd name="T20" fmla="*/ 687 w 699"/>
                <a:gd name="T21" fmla="*/ 150 h 765"/>
                <a:gd name="T22" fmla="*/ 668 w 699"/>
                <a:gd name="T23" fmla="*/ 186 h 765"/>
                <a:gd name="T24" fmla="*/ 648 w 699"/>
                <a:gd name="T25" fmla="*/ 220 h 765"/>
                <a:gd name="T26" fmla="*/ 368 w 699"/>
                <a:gd name="T27" fmla="*/ 695 h 765"/>
                <a:gd name="T28" fmla="*/ 351 w 699"/>
                <a:gd name="T29" fmla="*/ 719 h 765"/>
                <a:gd name="T30" fmla="*/ 332 w 699"/>
                <a:gd name="T31" fmla="*/ 739 h 765"/>
                <a:gd name="T32" fmla="*/ 312 w 699"/>
                <a:gd name="T33" fmla="*/ 754 h 765"/>
                <a:gd name="T34" fmla="*/ 289 w 699"/>
                <a:gd name="T35" fmla="*/ 762 h 765"/>
                <a:gd name="T36" fmla="*/ 266 w 699"/>
                <a:gd name="T37" fmla="*/ 765 h 765"/>
                <a:gd name="T38" fmla="*/ 266 w 699"/>
                <a:gd name="T39" fmla="*/ 765 h 765"/>
                <a:gd name="T40" fmla="*/ 243 w 699"/>
                <a:gd name="T41" fmla="*/ 762 h 765"/>
                <a:gd name="T42" fmla="*/ 221 w 699"/>
                <a:gd name="T43" fmla="*/ 754 h 765"/>
                <a:gd name="T44" fmla="*/ 200 w 699"/>
                <a:gd name="T45" fmla="*/ 739 h 765"/>
                <a:gd name="T46" fmla="*/ 181 w 699"/>
                <a:gd name="T47" fmla="*/ 720 h 765"/>
                <a:gd name="T48" fmla="*/ 164 w 699"/>
                <a:gd name="T49" fmla="*/ 695 h 765"/>
                <a:gd name="T50" fmla="*/ 0 w 699"/>
                <a:gd name="T51" fmla="*/ 421 h 765"/>
                <a:gd name="T52" fmla="*/ 0 w 699"/>
                <a:gd name="T53" fmla="*/ 359 h 765"/>
                <a:gd name="T54" fmla="*/ 4 w 699"/>
                <a:gd name="T55" fmla="*/ 352 h 765"/>
                <a:gd name="T56" fmla="*/ 21 w 699"/>
                <a:gd name="T57" fmla="*/ 328 h 765"/>
                <a:gd name="T58" fmla="*/ 40 w 699"/>
                <a:gd name="T59" fmla="*/ 309 h 765"/>
                <a:gd name="T60" fmla="*/ 61 w 699"/>
                <a:gd name="T61" fmla="*/ 294 h 765"/>
                <a:gd name="T62" fmla="*/ 83 w 699"/>
                <a:gd name="T63" fmla="*/ 286 h 765"/>
                <a:gd name="T64" fmla="*/ 105 w 699"/>
                <a:gd name="T65" fmla="*/ 283 h 765"/>
                <a:gd name="T66" fmla="*/ 105 w 699"/>
                <a:gd name="T67" fmla="*/ 283 h 765"/>
                <a:gd name="T68" fmla="*/ 129 w 699"/>
                <a:gd name="T69" fmla="*/ 286 h 765"/>
                <a:gd name="T70" fmla="*/ 151 w 699"/>
                <a:gd name="T71" fmla="*/ 294 h 765"/>
                <a:gd name="T72" fmla="*/ 171 w 699"/>
                <a:gd name="T73" fmla="*/ 309 h 765"/>
                <a:gd name="T74" fmla="*/ 190 w 699"/>
                <a:gd name="T75" fmla="*/ 330 h 765"/>
                <a:gd name="T76" fmla="*/ 208 w 699"/>
                <a:gd name="T77" fmla="*/ 355 h 765"/>
                <a:gd name="T78" fmla="*/ 266 w 699"/>
                <a:gd name="T79" fmla="*/ 452 h 765"/>
                <a:gd name="T80" fmla="*/ 314 w 699"/>
                <a:gd name="T81" fmla="*/ 372 h 765"/>
                <a:gd name="T82" fmla="*/ 495 w 699"/>
                <a:gd name="T83" fmla="*/ 64 h 765"/>
                <a:gd name="T84" fmla="*/ 508 w 699"/>
                <a:gd name="T85" fmla="*/ 42 h 765"/>
                <a:gd name="T86" fmla="*/ 524 w 699"/>
                <a:gd name="T87" fmla="*/ 25 h 765"/>
                <a:gd name="T88" fmla="*/ 542 w 699"/>
                <a:gd name="T89" fmla="*/ 12 h 765"/>
                <a:gd name="T90" fmla="*/ 562 w 699"/>
                <a:gd name="T91" fmla="*/ 4 h 765"/>
                <a:gd name="T92" fmla="*/ 583 w 699"/>
                <a:gd name="T9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9" h="765">
                  <a:moveTo>
                    <a:pt x="583" y="0"/>
                  </a:moveTo>
                  <a:lnTo>
                    <a:pt x="604" y="0"/>
                  </a:lnTo>
                  <a:lnTo>
                    <a:pt x="625" y="4"/>
                  </a:lnTo>
                  <a:lnTo>
                    <a:pt x="644" y="11"/>
                  </a:lnTo>
                  <a:lnTo>
                    <a:pt x="661" y="22"/>
                  </a:lnTo>
                  <a:lnTo>
                    <a:pt x="674" y="35"/>
                  </a:lnTo>
                  <a:lnTo>
                    <a:pt x="686" y="52"/>
                  </a:lnTo>
                  <a:lnTo>
                    <a:pt x="696" y="75"/>
                  </a:lnTo>
                  <a:lnTo>
                    <a:pt x="699" y="100"/>
                  </a:lnTo>
                  <a:lnTo>
                    <a:pt x="697" y="125"/>
                  </a:lnTo>
                  <a:lnTo>
                    <a:pt x="687" y="150"/>
                  </a:lnTo>
                  <a:lnTo>
                    <a:pt x="668" y="186"/>
                  </a:lnTo>
                  <a:lnTo>
                    <a:pt x="648" y="220"/>
                  </a:lnTo>
                  <a:lnTo>
                    <a:pt x="368" y="695"/>
                  </a:lnTo>
                  <a:lnTo>
                    <a:pt x="351" y="719"/>
                  </a:lnTo>
                  <a:lnTo>
                    <a:pt x="332" y="739"/>
                  </a:lnTo>
                  <a:lnTo>
                    <a:pt x="312" y="754"/>
                  </a:lnTo>
                  <a:lnTo>
                    <a:pt x="289" y="762"/>
                  </a:lnTo>
                  <a:lnTo>
                    <a:pt x="266" y="765"/>
                  </a:lnTo>
                  <a:lnTo>
                    <a:pt x="266" y="765"/>
                  </a:lnTo>
                  <a:lnTo>
                    <a:pt x="243" y="762"/>
                  </a:lnTo>
                  <a:lnTo>
                    <a:pt x="221" y="754"/>
                  </a:lnTo>
                  <a:lnTo>
                    <a:pt x="200" y="739"/>
                  </a:lnTo>
                  <a:lnTo>
                    <a:pt x="181" y="720"/>
                  </a:lnTo>
                  <a:lnTo>
                    <a:pt x="164" y="695"/>
                  </a:lnTo>
                  <a:lnTo>
                    <a:pt x="0" y="421"/>
                  </a:lnTo>
                  <a:lnTo>
                    <a:pt x="0" y="359"/>
                  </a:lnTo>
                  <a:lnTo>
                    <a:pt x="4" y="352"/>
                  </a:lnTo>
                  <a:lnTo>
                    <a:pt x="21" y="328"/>
                  </a:lnTo>
                  <a:lnTo>
                    <a:pt x="40" y="309"/>
                  </a:lnTo>
                  <a:lnTo>
                    <a:pt x="61" y="294"/>
                  </a:lnTo>
                  <a:lnTo>
                    <a:pt x="83" y="286"/>
                  </a:lnTo>
                  <a:lnTo>
                    <a:pt x="105" y="283"/>
                  </a:lnTo>
                  <a:lnTo>
                    <a:pt x="105" y="283"/>
                  </a:lnTo>
                  <a:lnTo>
                    <a:pt x="129" y="286"/>
                  </a:lnTo>
                  <a:lnTo>
                    <a:pt x="151" y="294"/>
                  </a:lnTo>
                  <a:lnTo>
                    <a:pt x="171" y="309"/>
                  </a:lnTo>
                  <a:lnTo>
                    <a:pt x="190" y="330"/>
                  </a:lnTo>
                  <a:lnTo>
                    <a:pt x="208" y="355"/>
                  </a:lnTo>
                  <a:lnTo>
                    <a:pt x="266" y="452"/>
                  </a:lnTo>
                  <a:lnTo>
                    <a:pt x="314" y="372"/>
                  </a:lnTo>
                  <a:lnTo>
                    <a:pt x="495" y="64"/>
                  </a:lnTo>
                  <a:lnTo>
                    <a:pt x="508" y="42"/>
                  </a:lnTo>
                  <a:lnTo>
                    <a:pt x="524" y="25"/>
                  </a:lnTo>
                  <a:lnTo>
                    <a:pt x="542" y="12"/>
                  </a:lnTo>
                  <a:lnTo>
                    <a:pt x="562" y="4"/>
                  </a:lnTo>
                  <a:lnTo>
                    <a:pt x="5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1" name="Freeform 285">
              <a:extLst>
                <a:ext uri="{FF2B5EF4-FFF2-40B4-BE49-F238E27FC236}">
                  <a16:creationId xmlns:a16="http://schemas.microsoft.com/office/drawing/2014/main" id="{7D8CF042-1496-DD79-1FDB-7DFF2E19C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491"/>
              <a:ext cx="47" cy="51"/>
            </a:xfrm>
            <a:custGeom>
              <a:avLst/>
              <a:gdLst>
                <a:gd name="T0" fmla="*/ 596 w 699"/>
                <a:gd name="T1" fmla="*/ 0 h 765"/>
                <a:gd name="T2" fmla="*/ 617 w 699"/>
                <a:gd name="T3" fmla="*/ 2 h 765"/>
                <a:gd name="T4" fmla="*/ 637 w 699"/>
                <a:gd name="T5" fmla="*/ 8 h 765"/>
                <a:gd name="T6" fmla="*/ 655 w 699"/>
                <a:gd name="T7" fmla="*/ 18 h 765"/>
                <a:gd name="T8" fmla="*/ 672 w 699"/>
                <a:gd name="T9" fmla="*/ 33 h 765"/>
                <a:gd name="T10" fmla="*/ 686 w 699"/>
                <a:gd name="T11" fmla="*/ 52 h 765"/>
                <a:gd name="T12" fmla="*/ 695 w 699"/>
                <a:gd name="T13" fmla="*/ 73 h 765"/>
                <a:gd name="T14" fmla="*/ 699 w 699"/>
                <a:gd name="T15" fmla="*/ 95 h 765"/>
                <a:gd name="T16" fmla="*/ 698 w 699"/>
                <a:gd name="T17" fmla="*/ 119 h 765"/>
                <a:gd name="T18" fmla="*/ 692 w 699"/>
                <a:gd name="T19" fmla="*/ 141 h 765"/>
                <a:gd name="T20" fmla="*/ 686 w 699"/>
                <a:gd name="T21" fmla="*/ 154 h 765"/>
                <a:gd name="T22" fmla="*/ 680 w 699"/>
                <a:gd name="T23" fmla="*/ 166 h 765"/>
                <a:gd name="T24" fmla="*/ 367 w 699"/>
                <a:gd name="T25" fmla="*/ 696 h 765"/>
                <a:gd name="T26" fmla="*/ 350 w 699"/>
                <a:gd name="T27" fmla="*/ 721 h 765"/>
                <a:gd name="T28" fmla="*/ 332 w 699"/>
                <a:gd name="T29" fmla="*/ 740 h 765"/>
                <a:gd name="T30" fmla="*/ 311 w 699"/>
                <a:gd name="T31" fmla="*/ 754 h 765"/>
                <a:gd name="T32" fmla="*/ 289 w 699"/>
                <a:gd name="T33" fmla="*/ 763 h 765"/>
                <a:gd name="T34" fmla="*/ 266 w 699"/>
                <a:gd name="T35" fmla="*/ 765 h 765"/>
                <a:gd name="T36" fmla="*/ 243 w 699"/>
                <a:gd name="T37" fmla="*/ 763 h 765"/>
                <a:gd name="T38" fmla="*/ 221 w 699"/>
                <a:gd name="T39" fmla="*/ 754 h 765"/>
                <a:gd name="T40" fmla="*/ 200 w 699"/>
                <a:gd name="T41" fmla="*/ 740 h 765"/>
                <a:gd name="T42" fmla="*/ 181 w 699"/>
                <a:gd name="T43" fmla="*/ 720 h 765"/>
                <a:gd name="T44" fmla="*/ 165 w 699"/>
                <a:gd name="T45" fmla="*/ 696 h 765"/>
                <a:gd name="T46" fmla="*/ 0 w 699"/>
                <a:gd name="T47" fmla="*/ 417 h 765"/>
                <a:gd name="T48" fmla="*/ 0 w 699"/>
                <a:gd name="T49" fmla="*/ 349 h 765"/>
                <a:gd name="T50" fmla="*/ 12 w 699"/>
                <a:gd name="T51" fmla="*/ 341 h 765"/>
                <a:gd name="T52" fmla="*/ 29 w 699"/>
                <a:gd name="T53" fmla="*/ 325 h 765"/>
                <a:gd name="T54" fmla="*/ 45 w 699"/>
                <a:gd name="T55" fmla="*/ 312 h 765"/>
                <a:gd name="T56" fmla="*/ 63 w 699"/>
                <a:gd name="T57" fmla="*/ 298 h 765"/>
                <a:gd name="T58" fmla="*/ 83 w 699"/>
                <a:gd name="T59" fmla="*/ 288 h 765"/>
                <a:gd name="T60" fmla="*/ 104 w 699"/>
                <a:gd name="T61" fmla="*/ 283 h 765"/>
                <a:gd name="T62" fmla="*/ 126 w 699"/>
                <a:gd name="T63" fmla="*/ 284 h 765"/>
                <a:gd name="T64" fmla="*/ 146 w 699"/>
                <a:gd name="T65" fmla="*/ 290 h 765"/>
                <a:gd name="T66" fmla="*/ 166 w 699"/>
                <a:gd name="T67" fmla="*/ 302 h 765"/>
                <a:gd name="T68" fmla="*/ 185 w 699"/>
                <a:gd name="T69" fmla="*/ 319 h 765"/>
                <a:gd name="T70" fmla="*/ 201 w 699"/>
                <a:gd name="T71" fmla="*/ 342 h 765"/>
                <a:gd name="T72" fmla="*/ 233 w 699"/>
                <a:gd name="T73" fmla="*/ 395 h 765"/>
                <a:gd name="T74" fmla="*/ 265 w 699"/>
                <a:gd name="T75" fmla="*/ 450 h 765"/>
                <a:gd name="T76" fmla="*/ 266 w 699"/>
                <a:gd name="T77" fmla="*/ 452 h 765"/>
                <a:gd name="T78" fmla="*/ 321 w 699"/>
                <a:gd name="T79" fmla="*/ 357 h 765"/>
                <a:gd name="T80" fmla="*/ 408 w 699"/>
                <a:gd name="T81" fmla="*/ 209 h 765"/>
                <a:gd name="T82" fmla="*/ 497 w 699"/>
                <a:gd name="T83" fmla="*/ 62 h 765"/>
                <a:gd name="T84" fmla="*/ 507 w 699"/>
                <a:gd name="T85" fmla="*/ 48 h 765"/>
                <a:gd name="T86" fmla="*/ 520 w 699"/>
                <a:gd name="T87" fmla="*/ 33 h 765"/>
                <a:gd name="T88" fmla="*/ 536 w 699"/>
                <a:gd name="T89" fmla="*/ 20 h 765"/>
                <a:gd name="T90" fmla="*/ 554 w 699"/>
                <a:gd name="T91" fmla="*/ 10 h 765"/>
                <a:gd name="T92" fmla="*/ 573 w 699"/>
                <a:gd name="T93" fmla="*/ 3 h 765"/>
                <a:gd name="T94" fmla="*/ 596 w 699"/>
                <a:gd name="T95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99" h="765">
                  <a:moveTo>
                    <a:pt x="596" y="0"/>
                  </a:moveTo>
                  <a:lnTo>
                    <a:pt x="617" y="2"/>
                  </a:lnTo>
                  <a:lnTo>
                    <a:pt x="637" y="8"/>
                  </a:lnTo>
                  <a:lnTo>
                    <a:pt x="655" y="18"/>
                  </a:lnTo>
                  <a:lnTo>
                    <a:pt x="672" y="33"/>
                  </a:lnTo>
                  <a:lnTo>
                    <a:pt x="686" y="52"/>
                  </a:lnTo>
                  <a:lnTo>
                    <a:pt x="695" y="73"/>
                  </a:lnTo>
                  <a:lnTo>
                    <a:pt x="699" y="95"/>
                  </a:lnTo>
                  <a:lnTo>
                    <a:pt x="698" y="119"/>
                  </a:lnTo>
                  <a:lnTo>
                    <a:pt x="692" y="141"/>
                  </a:lnTo>
                  <a:lnTo>
                    <a:pt x="686" y="154"/>
                  </a:lnTo>
                  <a:lnTo>
                    <a:pt x="680" y="166"/>
                  </a:lnTo>
                  <a:lnTo>
                    <a:pt x="367" y="696"/>
                  </a:lnTo>
                  <a:lnTo>
                    <a:pt x="350" y="721"/>
                  </a:lnTo>
                  <a:lnTo>
                    <a:pt x="332" y="740"/>
                  </a:lnTo>
                  <a:lnTo>
                    <a:pt x="311" y="754"/>
                  </a:lnTo>
                  <a:lnTo>
                    <a:pt x="289" y="763"/>
                  </a:lnTo>
                  <a:lnTo>
                    <a:pt x="266" y="765"/>
                  </a:lnTo>
                  <a:lnTo>
                    <a:pt x="243" y="763"/>
                  </a:lnTo>
                  <a:lnTo>
                    <a:pt x="221" y="754"/>
                  </a:lnTo>
                  <a:lnTo>
                    <a:pt x="200" y="740"/>
                  </a:lnTo>
                  <a:lnTo>
                    <a:pt x="181" y="720"/>
                  </a:lnTo>
                  <a:lnTo>
                    <a:pt x="165" y="696"/>
                  </a:lnTo>
                  <a:lnTo>
                    <a:pt x="0" y="417"/>
                  </a:lnTo>
                  <a:lnTo>
                    <a:pt x="0" y="349"/>
                  </a:lnTo>
                  <a:lnTo>
                    <a:pt x="12" y="341"/>
                  </a:lnTo>
                  <a:lnTo>
                    <a:pt x="29" y="325"/>
                  </a:lnTo>
                  <a:lnTo>
                    <a:pt x="45" y="312"/>
                  </a:lnTo>
                  <a:lnTo>
                    <a:pt x="63" y="298"/>
                  </a:lnTo>
                  <a:lnTo>
                    <a:pt x="83" y="288"/>
                  </a:lnTo>
                  <a:lnTo>
                    <a:pt x="104" y="283"/>
                  </a:lnTo>
                  <a:lnTo>
                    <a:pt x="126" y="284"/>
                  </a:lnTo>
                  <a:lnTo>
                    <a:pt x="146" y="290"/>
                  </a:lnTo>
                  <a:lnTo>
                    <a:pt x="166" y="302"/>
                  </a:lnTo>
                  <a:lnTo>
                    <a:pt x="185" y="319"/>
                  </a:lnTo>
                  <a:lnTo>
                    <a:pt x="201" y="342"/>
                  </a:lnTo>
                  <a:lnTo>
                    <a:pt x="233" y="395"/>
                  </a:lnTo>
                  <a:lnTo>
                    <a:pt x="265" y="450"/>
                  </a:lnTo>
                  <a:lnTo>
                    <a:pt x="266" y="452"/>
                  </a:lnTo>
                  <a:lnTo>
                    <a:pt x="321" y="357"/>
                  </a:lnTo>
                  <a:lnTo>
                    <a:pt x="408" y="209"/>
                  </a:lnTo>
                  <a:lnTo>
                    <a:pt x="497" y="62"/>
                  </a:lnTo>
                  <a:lnTo>
                    <a:pt x="507" y="48"/>
                  </a:lnTo>
                  <a:lnTo>
                    <a:pt x="520" y="33"/>
                  </a:lnTo>
                  <a:lnTo>
                    <a:pt x="536" y="20"/>
                  </a:lnTo>
                  <a:lnTo>
                    <a:pt x="554" y="10"/>
                  </a:lnTo>
                  <a:lnTo>
                    <a:pt x="573" y="3"/>
                  </a:lnTo>
                  <a:lnTo>
                    <a:pt x="5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2" name="Freeform 286">
              <a:extLst>
                <a:ext uri="{FF2B5EF4-FFF2-40B4-BE49-F238E27FC236}">
                  <a16:creationId xmlns:a16="http://schemas.microsoft.com/office/drawing/2014/main" id="{53933948-E7E2-50F8-3894-71D5A2169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419"/>
              <a:ext cx="47" cy="51"/>
            </a:xfrm>
            <a:custGeom>
              <a:avLst/>
              <a:gdLst>
                <a:gd name="T0" fmla="*/ 583 w 699"/>
                <a:gd name="T1" fmla="*/ 0 h 766"/>
                <a:gd name="T2" fmla="*/ 604 w 699"/>
                <a:gd name="T3" fmla="*/ 0 h 766"/>
                <a:gd name="T4" fmla="*/ 626 w 699"/>
                <a:gd name="T5" fmla="*/ 5 h 766"/>
                <a:gd name="T6" fmla="*/ 647 w 699"/>
                <a:gd name="T7" fmla="*/ 14 h 766"/>
                <a:gd name="T8" fmla="*/ 666 w 699"/>
                <a:gd name="T9" fmla="*/ 28 h 766"/>
                <a:gd name="T10" fmla="*/ 680 w 699"/>
                <a:gd name="T11" fmla="*/ 44 h 766"/>
                <a:gd name="T12" fmla="*/ 690 w 699"/>
                <a:gd name="T13" fmla="*/ 62 h 766"/>
                <a:gd name="T14" fmla="*/ 697 w 699"/>
                <a:gd name="T15" fmla="*/ 82 h 766"/>
                <a:gd name="T16" fmla="*/ 699 w 699"/>
                <a:gd name="T17" fmla="*/ 103 h 766"/>
                <a:gd name="T18" fmla="*/ 697 w 699"/>
                <a:gd name="T19" fmla="*/ 125 h 766"/>
                <a:gd name="T20" fmla="*/ 689 w 699"/>
                <a:gd name="T21" fmla="*/ 147 h 766"/>
                <a:gd name="T22" fmla="*/ 682 w 699"/>
                <a:gd name="T23" fmla="*/ 163 h 766"/>
                <a:gd name="T24" fmla="*/ 673 w 699"/>
                <a:gd name="T25" fmla="*/ 177 h 766"/>
                <a:gd name="T26" fmla="*/ 369 w 699"/>
                <a:gd name="T27" fmla="*/ 695 h 766"/>
                <a:gd name="T28" fmla="*/ 351 w 699"/>
                <a:gd name="T29" fmla="*/ 720 h 766"/>
                <a:gd name="T30" fmla="*/ 332 w 699"/>
                <a:gd name="T31" fmla="*/ 740 h 766"/>
                <a:gd name="T32" fmla="*/ 312 w 699"/>
                <a:gd name="T33" fmla="*/ 755 h 766"/>
                <a:gd name="T34" fmla="*/ 289 w 699"/>
                <a:gd name="T35" fmla="*/ 763 h 766"/>
                <a:gd name="T36" fmla="*/ 266 w 699"/>
                <a:gd name="T37" fmla="*/ 766 h 766"/>
                <a:gd name="T38" fmla="*/ 266 w 699"/>
                <a:gd name="T39" fmla="*/ 766 h 766"/>
                <a:gd name="T40" fmla="*/ 243 w 699"/>
                <a:gd name="T41" fmla="*/ 763 h 766"/>
                <a:gd name="T42" fmla="*/ 220 w 699"/>
                <a:gd name="T43" fmla="*/ 755 h 766"/>
                <a:gd name="T44" fmla="*/ 200 w 699"/>
                <a:gd name="T45" fmla="*/ 740 h 766"/>
                <a:gd name="T46" fmla="*/ 180 w 699"/>
                <a:gd name="T47" fmla="*/ 719 h 766"/>
                <a:gd name="T48" fmla="*/ 163 w 699"/>
                <a:gd name="T49" fmla="*/ 694 h 766"/>
                <a:gd name="T50" fmla="*/ 57 w 699"/>
                <a:gd name="T51" fmla="*/ 518 h 766"/>
                <a:gd name="T52" fmla="*/ 0 w 699"/>
                <a:gd name="T53" fmla="*/ 423 h 766"/>
                <a:gd name="T54" fmla="*/ 0 w 699"/>
                <a:gd name="T55" fmla="*/ 353 h 766"/>
                <a:gd name="T56" fmla="*/ 14 w 699"/>
                <a:gd name="T57" fmla="*/ 336 h 766"/>
                <a:gd name="T58" fmla="*/ 23 w 699"/>
                <a:gd name="T59" fmla="*/ 324 h 766"/>
                <a:gd name="T60" fmla="*/ 34 w 699"/>
                <a:gd name="T61" fmla="*/ 313 h 766"/>
                <a:gd name="T62" fmla="*/ 53 w 699"/>
                <a:gd name="T63" fmla="*/ 298 h 766"/>
                <a:gd name="T64" fmla="*/ 74 w 699"/>
                <a:gd name="T65" fmla="*/ 289 h 766"/>
                <a:gd name="T66" fmla="*/ 97 w 699"/>
                <a:gd name="T67" fmla="*/ 285 h 766"/>
                <a:gd name="T68" fmla="*/ 119 w 699"/>
                <a:gd name="T69" fmla="*/ 286 h 766"/>
                <a:gd name="T70" fmla="*/ 143 w 699"/>
                <a:gd name="T71" fmla="*/ 292 h 766"/>
                <a:gd name="T72" fmla="*/ 165 w 699"/>
                <a:gd name="T73" fmla="*/ 304 h 766"/>
                <a:gd name="T74" fmla="*/ 184 w 699"/>
                <a:gd name="T75" fmla="*/ 320 h 766"/>
                <a:gd name="T76" fmla="*/ 200 w 699"/>
                <a:gd name="T77" fmla="*/ 341 h 766"/>
                <a:gd name="T78" fmla="*/ 231 w 699"/>
                <a:gd name="T79" fmla="*/ 393 h 766"/>
                <a:gd name="T80" fmla="*/ 263 w 699"/>
                <a:gd name="T81" fmla="*/ 448 h 766"/>
                <a:gd name="T82" fmla="*/ 266 w 699"/>
                <a:gd name="T83" fmla="*/ 453 h 766"/>
                <a:gd name="T84" fmla="*/ 489 w 699"/>
                <a:gd name="T85" fmla="*/ 73 h 766"/>
                <a:gd name="T86" fmla="*/ 497 w 699"/>
                <a:gd name="T87" fmla="*/ 60 h 766"/>
                <a:gd name="T88" fmla="*/ 503 w 699"/>
                <a:gd name="T89" fmla="*/ 51 h 766"/>
                <a:gd name="T90" fmla="*/ 508 w 699"/>
                <a:gd name="T91" fmla="*/ 42 h 766"/>
                <a:gd name="T92" fmla="*/ 524 w 699"/>
                <a:gd name="T93" fmla="*/ 26 h 766"/>
                <a:gd name="T94" fmla="*/ 542 w 699"/>
                <a:gd name="T95" fmla="*/ 12 h 766"/>
                <a:gd name="T96" fmla="*/ 563 w 699"/>
                <a:gd name="T97" fmla="*/ 4 h 766"/>
                <a:gd name="T98" fmla="*/ 583 w 699"/>
                <a:gd name="T99" fmla="*/ 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99" h="766">
                  <a:moveTo>
                    <a:pt x="583" y="0"/>
                  </a:moveTo>
                  <a:lnTo>
                    <a:pt x="604" y="0"/>
                  </a:lnTo>
                  <a:lnTo>
                    <a:pt x="626" y="5"/>
                  </a:lnTo>
                  <a:lnTo>
                    <a:pt x="647" y="14"/>
                  </a:lnTo>
                  <a:lnTo>
                    <a:pt x="666" y="28"/>
                  </a:lnTo>
                  <a:lnTo>
                    <a:pt x="680" y="44"/>
                  </a:lnTo>
                  <a:lnTo>
                    <a:pt x="690" y="62"/>
                  </a:lnTo>
                  <a:lnTo>
                    <a:pt x="697" y="82"/>
                  </a:lnTo>
                  <a:lnTo>
                    <a:pt x="699" y="103"/>
                  </a:lnTo>
                  <a:lnTo>
                    <a:pt x="697" y="125"/>
                  </a:lnTo>
                  <a:lnTo>
                    <a:pt x="689" y="147"/>
                  </a:lnTo>
                  <a:lnTo>
                    <a:pt x="682" y="163"/>
                  </a:lnTo>
                  <a:lnTo>
                    <a:pt x="673" y="177"/>
                  </a:lnTo>
                  <a:lnTo>
                    <a:pt x="369" y="695"/>
                  </a:lnTo>
                  <a:lnTo>
                    <a:pt x="351" y="720"/>
                  </a:lnTo>
                  <a:lnTo>
                    <a:pt x="332" y="740"/>
                  </a:lnTo>
                  <a:lnTo>
                    <a:pt x="312" y="755"/>
                  </a:lnTo>
                  <a:lnTo>
                    <a:pt x="289" y="763"/>
                  </a:lnTo>
                  <a:lnTo>
                    <a:pt x="266" y="766"/>
                  </a:lnTo>
                  <a:lnTo>
                    <a:pt x="266" y="766"/>
                  </a:lnTo>
                  <a:lnTo>
                    <a:pt x="243" y="763"/>
                  </a:lnTo>
                  <a:lnTo>
                    <a:pt x="220" y="755"/>
                  </a:lnTo>
                  <a:lnTo>
                    <a:pt x="200" y="740"/>
                  </a:lnTo>
                  <a:lnTo>
                    <a:pt x="180" y="719"/>
                  </a:lnTo>
                  <a:lnTo>
                    <a:pt x="163" y="694"/>
                  </a:lnTo>
                  <a:lnTo>
                    <a:pt x="57" y="518"/>
                  </a:lnTo>
                  <a:lnTo>
                    <a:pt x="0" y="423"/>
                  </a:lnTo>
                  <a:lnTo>
                    <a:pt x="0" y="353"/>
                  </a:lnTo>
                  <a:lnTo>
                    <a:pt x="14" y="336"/>
                  </a:lnTo>
                  <a:lnTo>
                    <a:pt x="23" y="324"/>
                  </a:lnTo>
                  <a:lnTo>
                    <a:pt x="34" y="313"/>
                  </a:lnTo>
                  <a:lnTo>
                    <a:pt x="53" y="298"/>
                  </a:lnTo>
                  <a:lnTo>
                    <a:pt x="74" y="289"/>
                  </a:lnTo>
                  <a:lnTo>
                    <a:pt x="97" y="285"/>
                  </a:lnTo>
                  <a:lnTo>
                    <a:pt x="119" y="286"/>
                  </a:lnTo>
                  <a:lnTo>
                    <a:pt x="143" y="292"/>
                  </a:lnTo>
                  <a:lnTo>
                    <a:pt x="165" y="304"/>
                  </a:lnTo>
                  <a:lnTo>
                    <a:pt x="184" y="320"/>
                  </a:lnTo>
                  <a:lnTo>
                    <a:pt x="200" y="341"/>
                  </a:lnTo>
                  <a:lnTo>
                    <a:pt x="231" y="393"/>
                  </a:lnTo>
                  <a:lnTo>
                    <a:pt x="263" y="448"/>
                  </a:lnTo>
                  <a:lnTo>
                    <a:pt x="266" y="453"/>
                  </a:lnTo>
                  <a:lnTo>
                    <a:pt x="489" y="73"/>
                  </a:lnTo>
                  <a:lnTo>
                    <a:pt x="497" y="60"/>
                  </a:lnTo>
                  <a:lnTo>
                    <a:pt x="503" y="51"/>
                  </a:lnTo>
                  <a:lnTo>
                    <a:pt x="508" y="42"/>
                  </a:lnTo>
                  <a:lnTo>
                    <a:pt x="524" y="26"/>
                  </a:lnTo>
                  <a:lnTo>
                    <a:pt x="542" y="12"/>
                  </a:lnTo>
                  <a:lnTo>
                    <a:pt x="563" y="4"/>
                  </a:lnTo>
                  <a:lnTo>
                    <a:pt x="5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3" name="Freeform 287">
              <a:extLst>
                <a:ext uri="{FF2B5EF4-FFF2-40B4-BE49-F238E27FC236}">
                  <a16:creationId xmlns:a16="http://schemas.microsoft.com/office/drawing/2014/main" id="{CEF563F4-50D9-0E17-F957-E385FD0C6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437"/>
              <a:ext cx="168" cy="14"/>
            </a:xfrm>
            <a:custGeom>
              <a:avLst/>
              <a:gdLst>
                <a:gd name="T0" fmla="*/ 130 w 2515"/>
                <a:gd name="T1" fmla="*/ 0 h 211"/>
                <a:gd name="T2" fmla="*/ 2387 w 2515"/>
                <a:gd name="T3" fmla="*/ 0 h 211"/>
                <a:gd name="T4" fmla="*/ 2418 w 2515"/>
                <a:gd name="T5" fmla="*/ 3 h 211"/>
                <a:gd name="T6" fmla="*/ 2444 w 2515"/>
                <a:gd name="T7" fmla="*/ 8 h 211"/>
                <a:gd name="T8" fmla="*/ 2464 w 2515"/>
                <a:gd name="T9" fmla="*/ 16 h 211"/>
                <a:gd name="T10" fmla="*/ 2482 w 2515"/>
                <a:gd name="T11" fmla="*/ 29 h 211"/>
                <a:gd name="T12" fmla="*/ 2496 w 2515"/>
                <a:gd name="T13" fmla="*/ 45 h 211"/>
                <a:gd name="T14" fmla="*/ 2507 w 2515"/>
                <a:gd name="T15" fmla="*/ 64 h 211"/>
                <a:gd name="T16" fmla="*/ 2513 w 2515"/>
                <a:gd name="T17" fmla="*/ 85 h 211"/>
                <a:gd name="T18" fmla="*/ 2515 w 2515"/>
                <a:gd name="T19" fmla="*/ 108 h 211"/>
                <a:gd name="T20" fmla="*/ 2512 w 2515"/>
                <a:gd name="T21" fmla="*/ 130 h 211"/>
                <a:gd name="T22" fmla="*/ 2506 w 2515"/>
                <a:gd name="T23" fmla="*/ 151 h 211"/>
                <a:gd name="T24" fmla="*/ 2494 w 2515"/>
                <a:gd name="T25" fmla="*/ 169 h 211"/>
                <a:gd name="T26" fmla="*/ 2480 w 2515"/>
                <a:gd name="T27" fmla="*/ 184 h 211"/>
                <a:gd name="T28" fmla="*/ 2462 w 2515"/>
                <a:gd name="T29" fmla="*/ 196 h 211"/>
                <a:gd name="T30" fmla="*/ 2443 w 2515"/>
                <a:gd name="T31" fmla="*/ 204 h 211"/>
                <a:gd name="T32" fmla="*/ 2424 w 2515"/>
                <a:gd name="T33" fmla="*/ 208 h 211"/>
                <a:gd name="T34" fmla="*/ 2404 w 2515"/>
                <a:gd name="T35" fmla="*/ 210 h 211"/>
                <a:gd name="T36" fmla="*/ 2379 w 2515"/>
                <a:gd name="T37" fmla="*/ 211 h 211"/>
                <a:gd name="T38" fmla="*/ 1579 w 2515"/>
                <a:gd name="T39" fmla="*/ 211 h 211"/>
                <a:gd name="T40" fmla="*/ 1099 w 2515"/>
                <a:gd name="T41" fmla="*/ 211 h 211"/>
                <a:gd name="T42" fmla="*/ 135 w 2515"/>
                <a:gd name="T43" fmla="*/ 211 h 211"/>
                <a:gd name="T44" fmla="*/ 118 w 2515"/>
                <a:gd name="T45" fmla="*/ 210 h 211"/>
                <a:gd name="T46" fmla="*/ 98 w 2515"/>
                <a:gd name="T47" fmla="*/ 209 h 211"/>
                <a:gd name="T48" fmla="*/ 77 w 2515"/>
                <a:gd name="T49" fmla="*/ 205 h 211"/>
                <a:gd name="T50" fmla="*/ 54 w 2515"/>
                <a:gd name="T51" fmla="*/ 197 h 211"/>
                <a:gd name="T52" fmla="*/ 35 w 2515"/>
                <a:gd name="T53" fmla="*/ 184 h 211"/>
                <a:gd name="T54" fmla="*/ 20 w 2515"/>
                <a:gd name="T55" fmla="*/ 168 h 211"/>
                <a:gd name="T56" fmla="*/ 10 w 2515"/>
                <a:gd name="T57" fmla="*/ 149 h 211"/>
                <a:gd name="T58" fmla="*/ 2 w 2515"/>
                <a:gd name="T59" fmla="*/ 127 h 211"/>
                <a:gd name="T60" fmla="*/ 0 w 2515"/>
                <a:gd name="T61" fmla="*/ 103 h 211"/>
                <a:gd name="T62" fmla="*/ 3 w 2515"/>
                <a:gd name="T63" fmla="*/ 81 h 211"/>
                <a:gd name="T64" fmla="*/ 11 w 2515"/>
                <a:gd name="T65" fmla="*/ 60 h 211"/>
                <a:gd name="T66" fmla="*/ 22 w 2515"/>
                <a:gd name="T67" fmla="*/ 41 h 211"/>
                <a:gd name="T68" fmla="*/ 37 w 2515"/>
                <a:gd name="T69" fmla="*/ 27 h 211"/>
                <a:gd name="T70" fmla="*/ 55 w 2515"/>
                <a:gd name="T71" fmla="*/ 14 h 211"/>
                <a:gd name="T72" fmla="*/ 77 w 2515"/>
                <a:gd name="T73" fmla="*/ 7 h 211"/>
                <a:gd name="T74" fmla="*/ 101 w 2515"/>
                <a:gd name="T75" fmla="*/ 2 h 211"/>
                <a:gd name="T76" fmla="*/ 130 w 2515"/>
                <a:gd name="T7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5" h="211">
                  <a:moveTo>
                    <a:pt x="130" y="0"/>
                  </a:moveTo>
                  <a:lnTo>
                    <a:pt x="2387" y="0"/>
                  </a:lnTo>
                  <a:lnTo>
                    <a:pt x="2418" y="3"/>
                  </a:lnTo>
                  <a:lnTo>
                    <a:pt x="2444" y="8"/>
                  </a:lnTo>
                  <a:lnTo>
                    <a:pt x="2464" y="16"/>
                  </a:lnTo>
                  <a:lnTo>
                    <a:pt x="2482" y="29"/>
                  </a:lnTo>
                  <a:lnTo>
                    <a:pt x="2496" y="45"/>
                  </a:lnTo>
                  <a:lnTo>
                    <a:pt x="2507" y="64"/>
                  </a:lnTo>
                  <a:lnTo>
                    <a:pt x="2513" y="85"/>
                  </a:lnTo>
                  <a:lnTo>
                    <a:pt x="2515" y="108"/>
                  </a:lnTo>
                  <a:lnTo>
                    <a:pt x="2512" y="130"/>
                  </a:lnTo>
                  <a:lnTo>
                    <a:pt x="2506" y="151"/>
                  </a:lnTo>
                  <a:lnTo>
                    <a:pt x="2494" y="169"/>
                  </a:lnTo>
                  <a:lnTo>
                    <a:pt x="2480" y="184"/>
                  </a:lnTo>
                  <a:lnTo>
                    <a:pt x="2462" y="196"/>
                  </a:lnTo>
                  <a:lnTo>
                    <a:pt x="2443" y="204"/>
                  </a:lnTo>
                  <a:lnTo>
                    <a:pt x="2424" y="208"/>
                  </a:lnTo>
                  <a:lnTo>
                    <a:pt x="2404" y="210"/>
                  </a:lnTo>
                  <a:lnTo>
                    <a:pt x="2379" y="211"/>
                  </a:lnTo>
                  <a:lnTo>
                    <a:pt x="1579" y="211"/>
                  </a:lnTo>
                  <a:lnTo>
                    <a:pt x="1099" y="211"/>
                  </a:lnTo>
                  <a:lnTo>
                    <a:pt x="135" y="211"/>
                  </a:lnTo>
                  <a:lnTo>
                    <a:pt x="118" y="210"/>
                  </a:lnTo>
                  <a:lnTo>
                    <a:pt x="98" y="209"/>
                  </a:lnTo>
                  <a:lnTo>
                    <a:pt x="77" y="205"/>
                  </a:lnTo>
                  <a:lnTo>
                    <a:pt x="54" y="197"/>
                  </a:lnTo>
                  <a:lnTo>
                    <a:pt x="35" y="184"/>
                  </a:lnTo>
                  <a:lnTo>
                    <a:pt x="20" y="168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3"/>
                  </a:lnTo>
                  <a:lnTo>
                    <a:pt x="3" y="81"/>
                  </a:lnTo>
                  <a:lnTo>
                    <a:pt x="11" y="60"/>
                  </a:lnTo>
                  <a:lnTo>
                    <a:pt x="22" y="41"/>
                  </a:lnTo>
                  <a:lnTo>
                    <a:pt x="37" y="27"/>
                  </a:lnTo>
                  <a:lnTo>
                    <a:pt x="55" y="14"/>
                  </a:lnTo>
                  <a:lnTo>
                    <a:pt x="77" y="7"/>
                  </a:lnTo>
                  <a:lnTo>
                    <a:pt x="101" y="2"/>
                  </a:lnTo>
                  <a:lnTo>
                    <a:pt x="1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4" name="Freeform 288">
              <a:extLst>
                <a:ext uri="{FF2B5EF4-FFF2-40B4-BE49-F238E27FC236}">
                  <a16:creationId xmlns:a16="http://schemas.microsoft.com/office/drawing/2014/main" id="{1F2CFAD2-5988-84F1-15A2-E5DE93705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366"/>
              <a:ext cx="168" cy="13"/>
            </a:xfrm>
            <a:custGeom>
              <a:avLst/>
              <a:gdLst>
                <a:gd name="T0" fmla="*/ 1257 w 2514"/>
                <a:gd name="T1" fmla="*/ 0 h 209"/>
                <a:gd name="T2" fmla="*/ 2375 w 2514"/>
                <a:gd name="T3" fmla="*/ 0 h 209"/>
                <a:gd name="T4" fmla="*/ 2397 w 2514"/>
                <a:gd name="T5" fmla="*/ 0 h 209"/>
                <a:gd name="T6" fmla="*/ 2418 w 2514"/>
                <a:gd name="T7" fmla="*/ 1 h 209"/>
                <a:gd name="T8" fmla="*/ 2440 w 2514"/>
                <a:gd name="T9" fmla="*/ 5 h 209"/>
                <a:gd name="T10" fmla="*/ 2461 w 2514"/>
                <a:gd name="T11" fmla="*/ 13 h 209"/>
                <a:gd name="T12" fmla="*/ 2478 w 2514"/>
                <a:gd name="T13" fmla="*/ 26 h 209"/>
                <a:gd name="T14" fmla="*/ 2493 w 2514"/>
                <a:gd name="T15" fmla="*/ 40 h 209"/>
                <a:gd name="T16" fmla="*/ 2505 w 2514"/>
                <a:gd name="T17" fmla="*/ 59 h 209"/>
                <a:gd name="T18" fmla="*/ 2511 w 2514"/>
                <a:gd name="T19" fmla="*/ 79 h 209"/>
                <a:gd name="T20" fmla="*/ 2514 w 2514"/>
                <a:gd name="T21" fmla="*/ 101 h 209"/>
                <a:gd name="T22" fmla="*/ 2512 w 2514"/>
                <a:gd name="T23" fmla="*/ 124 h 209"/>
                <a:gd name="T24" fmla="*/ 2506 w 2514"/>
                <a:gd name="T25" fmla="*/ 144 h 209"/>
                <a:gd name="T26" fmla="*/ 2496 w 2514"/>
                <a:gd name="T27" fmla="*/ 163 h 209"/>
                <a:gd name="T28" fmla="*/ 2483 w 2514"/>
                <a:gd name="T29" fmla="*/ 179 h 209"/>
                <a:gd name="T30" fmla="*/ 2466 w 2514"/>
                <a:gd name="T31" fmla="*/ 192 h 209"/>
                <a:gd name="T32" fmla="*/ 2445 w 2514"/>
                <a:gd name="T33" fmla="*/ 202 h 209"/>
                <a:gd name="T34" fmla="*/ 2423 w 2514"/>
                <a:gd name="T35" fmla="*/ 208 h 209"/>
                <a:gd name="T36" fmla="*/ 2401 w 2514"/>
                <a:gd name="T37" fmla="*/ 209 h 209"/>
                <a:gd name="T38" fmla="*/ 2395 w 2514"/>
                <a:gd name="T39" fmla="*/ 209 h 209"/>
                <a:gd name="T40" fmla="*/ 124 w 2514"/>
                <a:gd name="T41" fmla="*/ 209 h 209"/>
                <a:gd name="T42" fmla="*/ 100 w 2514"/>
                <a:gd name="T43" fmla="*/ 208 h 209"/>
                <a:gd name="T44" fmla="*/ 78 w 2514"/>
                <a:gd name="T45" fmla="*/ 203 h 209"/>
                <a:gd name="T46" fmla="*/ 57 w 2514"/>
                <a:gd name="T47" fmla="*/ 196 h 209"/>
                <a:gd name="T48" fmla="*/ 40 w 2514"/>
                <a:gd name="T49" fmla="*/ 186 h 209"/>
                <a:gd name="T50" fmla="*/ 26 w 2514"/>
                <a:gd name="T51" fmla="*/ 173 h 209"/>
                <a:gd name="T52" fmla="*/ 13 w 2514"/>
                <a:gd name="T53" fmla="*/ 156 h 209"/>
                <a:gd name="T54" fmla="*/ 4 w 2514"/>
                <a:gd name="T55" fmla="*/ 138 h 209"/>
                <a:gd name="T56" fmla="*/ 0 w 2514"/>
                <a:gd name="T57" fmla="*/ 118 h 209"/>
                <a:gd name="T58" fmla="*/ 0 w 2514"/>
                <a:gd name="T59" fmla="*/ 96 h 209"/>
                <a:gd name="T60" fmla="*/ 4 w 2514"/>
                <a:gd name="T61" fmla="*/ 72 h 209"/>
                <a:gd name="T62" fmla="*/ 14 w 2514"/>
                <a:gd name="T63" fmla="*/ 51 h 209"/>
                <a:gd name="T64" fmla="*/ 28 w 2514"/>
                <a:gd name="T65" fmla="*/ 32 h 209"/>
                <a:gd name="T66" fmla="*/ 46 w 2514"/>
                <a:gd name="T67" fmla="*/ 17 h 209"/>
                <a:gd name="T68" fmla="*/ 67 w 2514"/>
                <a:gd name="T69" fmla="*/ 7 h 209"/>
                <a:gd name="T70" fmla="*/ 90 w 2514"/>
                <a:gd name="T71" fmla="*/ 2 h 209"/>
                <a:gd name="T72" fmla="*/ 114 w 2514"/>
                <a:gd name="T73" fmla="*/ 1 h 209"/>
                <a:gd name="T74" fmla="*/ 138 w 2514"/>
                <a:gd name="T75" fmla="*/ 0 h 209"/>
                <a:gd name="T76" fmla="*/ 1257 w 2514"/>
                <a:gd name="T77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14" h="209">
                  <a:moveTo>
                    <a:pt x="1257" y="0"/>
                  </a:moveTo>
                  <a:lnTo>
                    <a:pt x="2375" y="0"/>
                  </a:lnTo>
                  <a:lnTo>
                    <a:pt x="2397" y="0"/>
                  </a:lnTo>
                  <a:lnTo>
                    <a:pt x="2418" y="1"/>
                  </a:lnTo>
                  <a:lnTo>
                    <a:pt x="2440" y="5"/>
                  </a:lnTo>
                  <a:lnTo>
                    <a:pt x="2461" y="13"/>
                  </a:lnTo>
                  <a:lnTo>
                    <a:pt x="2478" y="26"/>
                  </a:lnTo>
                  <a:lnTo>
                    <a:pt x="2493" y="40"/>
                  </a:lnTo>
                  <a:lnTo>
                    <a:pt x="2505" y="59"/>
                  </a:lnTo>
                  <a:lnTo>
                    <a:pt x="2511" y="79"/>
                  </a:lnTo>
                  <a:lnTo>
                    <a:pt x="2514" y="101"/>
                  </a:lnTo>
                  <a:lnTo>
                    <a:pt x="2512" y="124"/>
                  </a:lnTo>
                  <a:lnTo>
                    <a:pt x="2506" y="144"/>
                  </a:lnTo>
                  <a:lnTo>
                    <a:pt x="2496" y="163"/>
                  </a:lnTo>
                  <a:lnTo>
                    <a:pt x="2483" y="179"/>
                  </a:lnTo>
                  <a:lnTo>
                    <a:pt x="2466" y="192"/>
                  </a:lnTo>
                  <a:lnTo>
                    <a:pt x="2445" y="202"/>
                  </a:lnTo>
                  <a:lnTo>
                    <a:pt x="2423" y="208"/>
                  </a:lnTo>
                  <a:lnTo>
                    <a:pt x="2401" y="209"/>
                  </a:lnTo>
                  <a:lnTo>
                    <a:pt x="2395" y="209"/>
                  </a:lnTo>
                  <a:lnTo>
                    <a:pt x="124" y="209"/>
                  </a:lnTo>
                  <a:lnTo>
                    <a:pt x="100" y="208"/>
                  </a:lnTo>
                  <a:lnTo>
                    <a:pt x="78" y="203"/>
                  </a:lnTo>
                  <a:lnTo>
                    <a:pt x="57" y="196"/>
                  </a:lnTo>
                  <a:lnTo>
                    <a:pt x="40" y="186"/>
                  </a:lnTo>
                  <a:lnTo>
                    <a:pt x="26" y="173"/>
                  </a:lnTo>
                  <a:lnTo>
                    <a:pt x="13" y="156"/>
                  </a:lnTo>
                  <a:lnTo>
                    <a:pt x="4" y="138"/>
                  </a:lnTo>
                  <a:lnTo>
                    <a:pt x="0" y="118"/>
                  </a:lnTo>
                  <a:lnTo>
                    <a:pt x="0" y="96"/>
                  </a:lnTo>
                  <a:lnTo>
                    <a:pt x="4" y="72"/>
                  </a:lnTo>
                  <a:lnTo>
                    <a:pt x="14" y="51"/>
                  </a:lnTo>
                  <a:lnTo>
                    <a:pt x="28" y="32"/>
                  </a:lnTo>
                  <a:lnTo>
                    <a:pt x="46" y="17"/>
                  </a:lnTo>
                  <a:lnTo>
                    <a:pt x="67" y="7"/>
                  </a:lnTo>
                  <a:lnTo>
                    <a:pt x="90" y="2"/>
                  </a:lnTo>
                  <a:lnTo>
                    <a:pt x="114" y="1"/>
                  </a:lnTo>
                  <a:lnTo>
                    <a:pt x="138" y="0"/>
                  </a:lnTo>
                  <a:lnTo>
                    <a:pt x="12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5" name="Freeform 289">
              <a:extLst>
                <a:ext uri="{FF2B5EF4-FFF2-40B4-BE49-F238E27FC236}">
                  <a16:creationId xmlns:a16="http://schemas.microsoft.com/office/drawing/2014/main" id="{947AD1D7-982B-5539-F547-40A5B846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" y="2509"/>
              <a:ext cx="168" cy="14"/>
            </a:xfrm>
            <a:custGeom>
              <a:avLst/>
              <a:gdLst>
                <a:gd name="T0" fmla="*/ 222 w 2515"/>
                <a:gd name="T1" fmla="*/ 0 h 210"/>
                <a:gd name="T2" fmla="*/ 2394 w 2515"/>
                <a:gd name="T3" fmla="*/ 1 h 210"/>
                <a:gd name="T4" fmla="*/ 2423 w 2515"/>
                <a:gd name="T5" fmla="*/ 3 h 210"/>
                <a:gd name="T6" fmla="*/ 2447 w 2515"/>
                <a:gd name="T7" fmla="*/ 10 h 210"/>
                <a:gd name="T8" fmla="*/ 2470 w 2515"/>
                <a:gd name="T9" fmla="*/ 20 h 210"/>
                <a:gd name="T10" fmla="*/ 2488 w 2515"/>
                <a:gd name="T11" fmla="*/ 35 h 210"/>
                <a:gd name="T12" fmla="*/ 2501 w 2515"/>
                <a:gd name="T13" fmla="*/ 50 h 210"/>
                <a:gd name="T14" fmla="*/ 2509 w 2515"/>
                <a:gd name="T15" fmla="*/ 68 h 210"/>
                <a:gd name="T16" fmla="*/ 2514 w 2515"/>
                <a:gd name="T17" fmla="*/ 88 h 210"/>
                <a:gd name="T18" fmla="*/ 2515 w 2515"/>
                <a:gd name="T19" fmla="*/ 110 h 210"/>
                <a:gd name="T20" fmla="*/ 2511 w 2515"/>
                <a:gd name="T21" fmla="*/ 134 h 210"/>
                <a:gd name="T22" fmla="*/ 2503 w 2515"/>
                <a:gd name="T23" fmla="*/ 156 h 210"/>
                <a:gd name="T24" fmla="*/ 2489 w 2515"/>
                <a:gd name="T25" fmla="*/ 176 h 210"/>
                <a:gd name="T26" fmla="*/ 2471 w 2515"/>
                <a:gd name="T27" fmla="*/ 190 h 210"/>
                <a:gd name="T28" fmla="*/ 2450 w 2515"/>
                <a:gd name="T29" fmla="*/ 202 h 210"/>
                <a:gd name="T30" fmla="*/ 2425 w 2515"/>
                <a:gd name="T31" fmla="*/ 208 h 210"/>
                <a:gd name="T32" fmla="*/ 2404 w 2515"/>
                <a:gd name="T33" fmla="*/ 209 h 210"/>
                <a:gd name="T34" fmla="*/ 2381 w 2515"/>
                <a:gd name="T35" fmla="*/ 210 h 210"/>
                <a:gd name="T36" fmla="*/ 133 w 2515"/>
                <a:gd name="T37" fmla="*/ 210 h 210"/>
                <a:gd name="T38" fmla="*/ 132 w 2515"/>
                <a:gd name="T39" fmla="*/ 210 h 210"/>
                <a:gd name="T40" fmla="*/ 116 w 2515"/>
                <a:gd name="T41" fmla="*/ 210 h 210"/>
                <a:gd name="T42" fmla="*/ 101 w 2515"/>
                <a:gd name="T43" fmla="*/ 209 h 210"/>
                <a:gd name="T44" fmla="*/ 77 w 2515"/>
                <a:gd name="T45" fmla="*/ 205 h 210"/>
                <a:gd name="T46" fmla="*/ 55 w 2515"/>
                <a:gd name="T47" fmla="*/ 196 h 210"/>
                <a:gd name="T48" fmla="*/ 36 w 2515"/>
                <a:gd name="T49" fmla="*/ 183 h 210"/>
                <a:gd name="T50" fmla="*/ 20 w 2515"/>
                <a:gd name="T51" fmla="*/ 167 h 210"/>
                <a:gd name="T52" fmla="*/ 10 w 2515"/>
                <a:gd name="T53" fmla="*/ 149 h 210"/>
                <a:gd name="T54" fmla="*/ 2 w 2515"/>
                <a:gd name="T55" fmla="*/ 127 h 210"/>
                <a:gd name="T56" fmla="*/ 0 w 2515"/>
                <a:gd name="T57" fmla="*/ 104 h 210"/>
                <a:gd name="T58" fmla="*/ 3 w 2515"/>
                <a:gd name="T59" fmla="*/ 80 h 210"/>
                <a:gd name="T60" fmla="*/ 12 w 2515"/>
                <a:gd name="T61" fmla="*/ 59 h 210"/>
                <a:gd name="T62" fmla="*/ 23 w 2515"/>
                <a:gd name="T63" fmla="*/ 40 h 210"/>
                <a:gd name="T64" fmla="*/ 39 w 2515"/>
                <a:gd name="T65" fmla="*/ 24 h 210"/>
                <a:gd name="T66" fmla="*/ 60 w 2515"/>
                <a:gd name="T67" fmla="*/ 12 h 210"/>
                <a:gd name="T68" fmla="*/ 81 w 2515"/>
                <a:gd name="T69" fmla="*/ 4 h 210"/>
                <a:gd name="T70" fmla="*/ 105 w 2515"/>
                <a:gd name="T71" fmla="*/ 1 h 210"/>
                <a:gd name="T72" fmla="*/ 222 w 2515"/>
                <a:gd name="T7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15" h="210">
                  <a:moveTo>
                    <a:pt x="222" y="0"/>
                  </a:moveTo>
                  <a:lnTo>
                    <a:pt x="2394" y="1"/>
                  </a:lnTo>
                  <a:lnTo>
                    <a:pt x="2423" y="3"/>
                  </a:lnTo>
                  <a:lnTo>
                    <a:pt x="2447" y="10"/>
                  </a:lnTo>
                  <a:lnTo>
                    <a:pt x="2470" y="20"/>
                  </a:lnTo>
                  <a:lnTo>
                    <a:pt x="2488" y="35"/>
                  </a:lnTo>
                  <a:lnTo>
                    <a:pt x="2501" y="50"/>
                  </a:lnTo>
                  <a:lnTo>
                    <a:pt x="2509" y="68"/>
                  </a:lnTo>
                  <a:lnTo>
                    <a:pt x="2514" y="88"/>
                  </a:lnTo>
                  <a:lnTo>
                    <a:pt x="2515" y="110"/>
                  </a:lnTo>
                  <a:lnTo>
                    <a:pt x="2511" y="134"/>
                  </a:lnTo>
                  <a:lnTo>
                    <a:pt x="2503" y="156"/>
                  </a:lnTo>
                  <a:lnTo>
                    <a:pt x="2489" y="176"/>
                  </a:lnTo>
                  <a:lnTo>
                    <a:pt x="2471" y="190"/>
                  </a:lnTo>
                  <a:lnTo>
                    <a:pt x="2450" y="202"/>
                  </a:lnTo>
                  <a:lnTo>
                    <a:pt x="2425" y="208"/>
                  </a:lnTo>
                  <a:lnTo>
                    <a:pt x="2404" y="209"/>
                  </a:lnTo>
                  <a:lnTo>
                    <a:pt x="2381" y="210"/>
                  </a:lnTo>
                  <a:lnTo>
                    <a:pt x="133" y="210"/>
                  </a:lnTo>
                  <a:lnTo>
                    <a:pt x="132" y="210"/>
                  </a:lnTo>
                  <a:lnTo>
                    <a:pt x="116" y="210"/>
                  </a:lnTo>
                  <a:lnTo>
                    <a:pt x="101" y="209"/>
                  </a:lnTo>
                  <a:lnTo>
                    <a:pt x="77" y="205"/>
                  </a:lnTo>
                  <a:lnTo>
                    <a:pt x="55" y="196"/>
                  </a:lnTo>
                  <a:lnTo>
                    <a:pt x="36" y="183"/>
                  </a:lnTo>
                  <a:lnTo>
                    <a:pt x="20" y="167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4"/>
                  </a:lnTo>
                  <a:lnTo>
                    <a:pt x="3" y="80"/>
                  </a:lnTo>
                  <a:lnTo>
                    <a:pt x="12" y="59"/>
                  </a:lnTo>
                  <a:lnTo>
                    <a:pt x="23" y="40"/>
                  </a:lnTo>
                  <a:lnTo>
                    <a:pt x="39" y="24"/>
                  </a:lnTo>
                  <a:lnTo>
                    <a:pt x="60" y="12"/>
                  </a:lnTo>
                  <a:lnTo>
                    <a:pt x="81" y="4"/>
                  </a:lnTo>
                  <a:lnTo>
                    <a:pt x="105" y="1"/>
                  </a:lnTo>
                  <a:lnTo>
                    <a:pt x="2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32" name="Текст 3">
            <a:extLst>
              <a:ext uri="{FF2B5EF4-FFF2-40B4-BE49-F238E27FC236}">
                <a16:creationId xmlns:a16="http://schemas.microsoft.com/office/drawing/2014/main" id="{8AD19B74-91D6-1508-4735-1D7F59047845}"/>
              </a:ext>
            </a:extLst>
          </p:cNvPr>
          <p:cNvSpPr txBox="1">
            <a:spLocks/>
          </p:cNvSpPr>
          <p:nvPr/>
        </p:nvSpPr>
        <p:spPr>
          <a:xfrm>
            <a:off x="948145" y="1479376"/>
            <a:ext cx="4959169" cy="738664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FontTx/>
              <a:buNone/>
              <a:defRPr/>
            </a:pPr>
            <a:r>
              <a:rPr lang="ru-RU" dirty="0"/>
              <a:t>Если ваша версия программы не поддерживает смену цвета иконок, вы можете воспользоваться заготовленными шаблонами:</a:t>
            </a:r>
          </a:p>
        </p:txBody>
      </p:sp>
      <p:grpSp>
        <p:nvGrpSpPr>
          <p:cNvPr id="633" name="Group 729">
            <a:extLst>
              <a:ext uri="{FF2B5EF4-FFF2-40B4-BE49-F238E27FC236}">
                <a16:creationId xmlns:a16="http://schemas.microsoft.com/office/drawing/2014/main" id="{FFB70632-928C-E682-39F5-95C6B7EB45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7689" y="1479376"/>
            <a:ext cx="303487" cy="303487"/>
            <a:chOff x="3756" y="2082"/>
            <a:chExt cx="162" cy="162"/>
          </a:xfrm>
        </p:grpSpPr>
        <p:sp>
          <p:nvSpPr>
            <p:cNvPr id="634" name="Freeform 731">
              <a:extLst>
                <a:ext uri="{FF2B5EF4-FFF2-40B4-BE49-F238E27FC236}">
                  <a16:creationId xmlns:a16="http://schemas.microsoft.com/office/drawing/2014/main" id="{77AA338F-F1A6-9E66-C41A-3D15A5DD0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" y="2082"/>
              <a:ext cx="162" cy="162"/>
            </a:xfrm>
            <a:custGeom>
              <a:avLst/>
              <a:gdLst>
                <a:gd name="T0" fmla="*/ 1717 w 3231"/>
                <a:gd name="T1" fmla="*/ 3 h 3231"/>
                <a:gd name="T2" fmla="*/ 1917 w 3231"/>
                <a:gd name="T3" fmla="*/ 29 h 3231"/>
                <a:gd name="T4" fmla="*/ 2107 w 3231"/>
                <a:gd name="T5" fmla="*/ 77 h 3231"/>
                <a:gd name="T6" fmla="*/ 2289 w 3231"/>
                <a:gd name="T7" fmla="*/ 147 h 3231"/>
                <a:gd name="T8" fmla="*/ 2458 w 3231"/>
                <a:gd name="T9" fmla="*/ 238 h 3231"/>
                <a:gd name="T10" fmla="*/ 2614 w 3231"/>
                <a:gd name="T11" fmla="*/ 347 h 3231"/>
                <a:gd name="T12" fmla="*/ 2757 w 3231"/>
                <a:gd name="T13" fmla="*/ 474 h 3231"/>
                <a:gd name="T14" fmla="*/ 2884 w 3231"/>
                <a:gd name="T15" fmla="*/ 617 h 3231"/>
                <a:gd name="T16" fmla="*/ 2993 w 3231"/>
                <a:gd name="T17" fmla="*/ 773 h 3231"/>
                <a:gd name="T18" fmla="*/ 3084 w 3231"/>
                <a:gd name="T19" fmla="*/ 942 h 3231"/>
                <a:gd name="T20" fmla="*/ 3154 w 3231"/>
                <a:gd name="T21" fmla="*/ 1124 h 3231"/>
                <a:gd name="T22" fmla="*/ 3202 w 3231"/>
                <a:gd name="T23" fmla="*/ 1314 h 3231"/>
                <a:gd name="T24" fmla="*/ 3228 w 3231"/>
                <a:gd name="T25" fmla="*/ 1514 h 3231"/>
                <a:gd name="T26" fmla="*/ 3228 w 3231"/>
                <a:gd name="T27" fmla="*/ 1718 h 3231"/>
                <a:gd name="T28" fmla="*/ 3202 w 3231"/>
                <a:gd name="T29" fmla="*/ 1917 h 3231"/>
                <a:gd name="T30" fmla="*/ 3154 w 3231"/>
                <a:gd name="T31" fmla="*/ 2108 h 3231"/>
                <a:gd name="T32" fmla="*/ 3084 w 3231"/>
                <a:gd name="T33" fmla="*/ 2289 h 3231"/>
                <a:gd name="T34" fmla="*/ 2993 w 3231"/>
                <a:gd name="T35" fmla="*/ 2459 h 3231"/>
                <a:gd name="T36" fmla="*/ 2884 w 3231"/>
                <a:gd name="T37" fmla="*/ 2616 h 3231"/>
                <a:gd name="T38" fmla="*/ 2757 w 3231"/>
                <a:gd name="T39" fmla="*/ 2758 h 3231"/>
                <a:gd name="T40" fmla="*/ 2614 w 3231"/>
                <a:gd name="T41" fmla="*/ 2885 h 3231"/>
                <a:gd name="T42" fmla="*/ 2458 w 3231"/>
                <a:gd name="T43" fmla="*/ 2994 h 3231"/>
                <a:gd name="T44" fmla="*/ 2289 w 3231"/>
                <a:gd name="T45" fmla="*/ 3084 h 3231"/>
                <a:gd name="T46" fmla="*/ 2107 w 3231"/>
                <a:gd name="T47" fmla="*/ 3155 h 3231"/>
                <a:gd name="T48" fmla="*/ 1917 w 3231"/>
                <a:gd name="T49" fmla="*/ 3202 h 3231"/>
                <a:gd name="T50" fmla="*/ 1717 w 3231"/>
                <a:gd name="T51" fmla="*/ 3228 h 3231"/>
                <a:gd name="T52" fmla="*/ 1513 w 3231"/>
                <a:gd name="T53" fmla="*/ 3228 h 3231"/>
                <a:gd name="T54" fmla="*/ 1314 w 3231"/>
                <a:gd name="T55" fmla="*/ 3202 h 3231"/>
                <a:gd name="T56" fmla="*/ 1123 w 3231"/>
                <a:gd name="T57" fmla="*/ 3155 h 3231"/>
                <a:gd name="T58" fmla="*/ 942 w 3231"/>
                <a:gd name="T59" fmla="*/ 3084 h 3231"/>
                <a:gd name="T60" fmla="*/ 772 w 3231"/>
                <a:gd name="T61" fmla="*/ 2994 h 3231"/>
                <a:gd name="T62" fmla="*/ 615 w 3231"/>
                <a:gd name="T63" fmla="*/ 2885 h 3231"/>
                <a:gd name="T64" fmla="*/ 473 w 3231"/>
                <a:gd name="T65" fmla="*/ 2758 h 3231"/>
                <a:gd name="T66" fmla="*/ 346 w 3231"/>
                <a:gd name="T67" fmla="*/ 2616 h 3231"/>
                <a:gd name="T68" fmla="*/ 237 w 3231"/>
                <a:gd name="T69" fmla="*/ 2459 h 3231"/>
                <a:gd name="T70" fmla="*/ 147 w 3231"/>
                <a:gd name="T71" fmla="*/ 2289 h 3231"/>
                <a:gd name="T72" fmla="*/ 76 w 3231"/>
                <a:gd name="T73" fmla="*/ 2108 h 3231"/>
                <a:gd name="T74" fmla="*/ 29 w 3231"/>
                <a:gd name="T75" fmla="*/ 1917 h 3231"/>
                <a:gd name="T76" fmla="*/ 3 w 3231"/>
                <a:gd name="T77" fmla="*/ 1718 h 3231"/>
                <a:gd name="T78" fmla="*/ 3 w 3231"/>
                <a:gd name="T79" fmla="*/ 1514 h 3231"/>
                <a:gd name="T80" fmla="*/ 29 w 3231"/>
                <a:gd name="T81" fmla="*/ 1314 h 3231"/>
                <a:gd name="T82" fmla="*/ 76 w 3231"/>
                <a:gd name="T83" fmla="*/ 1124 h 3231"/>
                <a:gd name="T84" fmla="*/ 147 w 3231"/>
                <a:gd name="T85" fmla="*/ 942 h 3231"/>
                <a:gd name="T86" fmla="*/ 237 w 3231"/>
                <a:gd name="T87" fmla="*/ 773 h 3231"/>
                <a:gd name="T88" fmla="*/ 346 w 3231"/>
                <a:gd name="T89" fmla="*/ 617 h 3231"/>
                <a:gd name="T90" fmla="*/ 473 w 3231"/>
                <a:gd name="T91" fmla="*/ 474 h 3231"/>
                <a:gd name="T92" fmla="*/ 615 w 3231"/>
                <a:gd name="T93" fmla="*/ 347 h 3231"/>
                <a:gd name="T94" fmla="*/ 772 w 3231"/>
                <a:gd name="T95" fmla="*/ 238 h 3231"/>
                <a:gd name="T96" fmla="*/ 942 w 3231"/>
                <a:gd name="T97" fmla="*/ 147 h 3231"/>
                <a:gd name="T98" fmla="*/ 1123 w 3231"/>
                <a:gd name="T99" fmla="*/ 77 h 3231"/>
                <a:gd name="T100" fmla="*/ 1314 w 3231"/>
                <a:gd name="T101" fmla="*/ 29 h 3231"/>
                <a:gd name="T102" fmla="*/ 1513 w 3231"/>
                <a:gd name="T103" fmla="*/ 3 h 3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31" h="3231">
                  <a:moveTo>
                    <a:pt x="1615" y="0"/>
                  </a:moveTo>
                  <a:lnTo>
                    <a:pt x="1717" y="3"/>
                  </a:lnTo>
                  <a:lnTo>
                    <a:pt x="1818" y="14"/>
                  </a:lnTo>
                  <a:lnTo>
                    <a:pt x="1917" y="29"/>
                  </a:lnTo>
                  <a:lnTo>
                    <a:pt x="2013" y="50"/>
                  </a:lnTo>
                  <a:lnTo>
                    <a:pt x="2107" y="77"/>
                  </a:lnTo>
                  <a:lnTo>
                    <a:pt x="2199" y="109"/>
                  </a:lnTo>
                  <a:lnTo>
                    <a:pt x="2289" y="147"/>
                  </a:lnTo>
                  <a:lnTo>
                    <a:pt x="2374" y="190"/>
                  </a:lnTo>
                  <a:lnTo>
                    <a:pt x="2458" y="238"/>
                  </a:lnTo>
                  <a:lnTo>
                    <a:pt x="2538" y="290"/>
                  </a:lnTo>
                  <a:lnTo>
                    <a:pt x="2614" y="347"/>
                  </a:lnTo>
                  <a:lnTo>
                    <a:pt x="2688" y="409"/>
                  </a:lnTo>
                  <a:lnTo>
                    <a:pt x="2757" y="474"/>
                  </a:lnTo>
                  <a:lnTo>
                    <a:pt x="2822" y="543"/>
                  </a:lnTo>
                  <a:lnTo>
                    <a:pt x="2884" y="617"/>
                  </a:lnTo>
                  <a:lnTo>
                    <a:pt x="2941" y="693"/>
                  </a:lnTo>
                  <a:lnTo>
                    <a:pt x="2993" y="773"/>
                  </a:lnTo>
                  <a:lnTo>
                    <a:pt x="3041" y="857"/>
                  </a:lnTo>
                  <a:lnTo>
                    <a:pt x="3084" y="942"/>
                  </a:lnTo>
                  <a:lnTo>
                    <a:pt x="3122" y="1032"/>
                  </a:lnTo>
                  <a:lnTo>
                    <a:pt x="3154" y="1124"/>
                  </a:lnTo>
                  <a:lnTo>
                    <a:pt x="3181" y="1218"/>
                  </a:lnTo>
                  <a:lnTo>
                    <a:pt x="3202" y="1314"/>
                  </a:lnTo>
                  <a:lnTo>
                    <a:pt x="3217" y="1413"/>
                  </a:lnTo>
                  <a:lnTo>
                    <a:pt x="3228" y="1514"/>
                  </a:lnTo>
                  <a:lnTo>
                    <a:pt x="3231" y="1616"/>
                  </a:lnTo>
                  <a:lnTo>
                    <a:pt x="3228" y="1718"/>
                  </a:lnTo>
                  <a:lnTo>
                    <a:pt x="3217" y="1818"/>
                  </a:lnTo>
                  <a:lnTo>
                    <a:pt x="3202" y="1917"/>
                  </a:lnTo>
                  <a:lnTo>
                    <a:pt x="3181" y="2014"/>
                  </a:lnTo>
                  <a:lnTo>
                    <a:pt x="3154" y="2108"/>
                  </a:lnTo>
                  <a:lnTo>
                    <a:pt x="3122" y="2199"/>
                  </a:lnTo>
                  <a:lnTo>
                    <a:pt x="3084" y="2289"/>
                  </a:lnTo>
                  <a:lnTo>
                    <a:pt x="3041" y="2375"/>
                  </a:lnTo>
                  <a:lnTo>
                    <a:pt x="2993" y="2459"/>
                  </a:lnTo>
                  <a:lnTo>
                    <a:pt x="2941" y="2538"/>
                  </a:lnTo>
                  <a:lnTo>
                    <a:pt x="2884" y="2616"/>
                  </a:lnTo>
                  <a:lnTo>
                    <a:pt x="2822" y="2688"/>
                  </a:lnTo>
                  <a:lnTo>
                    <a:pt x="2757" y="2758"/>
                  </a:lnTo>
                  <a:lnTo>
                    <a:pt x="2688" y="2824"/>
                  </a:lnTo>
                  <a:lnTo>
                    <a:pt x="2614" y="2885"/>
                  </a:lnTo>
                  <a:lnTo>
                    <a:pt x="2538" y="2942"/>
                  </a:lnTo>
                  <a:lnTo>
                    <a:pt x="2458" y="2994"/>
                  </a:lnTo>
                  <a:lnTo>
                    <a:pt x="2374" y="3042"/>
                  </a:lnTo>
                  <a:lnTo>
                    <a:pt x="2289" y="3084"/>
                  </a:lnTo>
                  <a:lnTo>
                    <a:pt x="2199" y="3122"/>
                  </a:lnTo>
                  <a:lnTo>
                    <a:pt x="2107" y="3155"/>
                  </a:lnTo>
                  <a:lnTo>
                    <a:pt x="2013" y="3182"/>
                  </a:lnTo>
                  <a:lnTo>
                    <a:pt x="1917" y="3202"/>
                  </a:lnTo>
                  <a:lnTo>
                    <a:pt x="1818" y="3219"/>
                  </a:lnTo>
                  <a:lnTo>
                    <a:pt x="1717" y="3228"/>
                  </a:lnTo>
                  <a:lnTo>
                    <a:pt x="1615" y="3231"/>
                  </a:lnTo>
                  <a:lnTo>
                    <a:pt x="1513" y="3228"/>
                  </a:lnTo>
                  <a:lnTo>
                    <a:pt x="1413" y="3219"/>
                  </a:lnTo>
                  <a:lnTo>
                    <a:pt x="1314" y="3202"/>
                  </a:lnTo>
                  <a:lnTo>
                    <a:pt x="1217" y="3182"/>
                  </a:lnTo>
                  <a:lnTo>
                    <a:pt x="1123" y="3155"/>
                  </a:lnTo>
                  <a:lnTo>
                    <a:pt x="1032" y="3122"/>
                  </a:lnTo>
                  <a:lnTo>
                    <a:pt x="942" y="3084"/>
                  </a:lnTo>
                  <a:lnTo>
                    <a:pt x="856" y="3042"/>
                  </a:lnTo>
                  <a:lnTo>
                    <a:pt x="772" y="2994"/>
                  </a:lnTo>
                  <a:lnTo>
                    <a:pt x="693" y="2942"/>
                  </a:lnTo>
                  <a:lnTo>
                    <a:pt x="615" y="2885"/>
                  </a:lnTo>
                  <a:lnTo>
                    <a:pt x="543" y="2824"/>
                  </a:lnTo>
                  <a:lnTo>
                    <a:pt x="473" y="2758"/>
                  </a:lnTo>
                  <a:lnTo>
                    <a:pt x="407" y="2688"/>
                  </a:lnTo>
                  <a:lnTo>
                    <a:pt x="346" y="2616"/>
                  </a:lnTo>
                  <a:lnTo>
                    <a:pt x="289" y="2538"/>
                  </a:lnTo>
                  <a:lnTo>
                    <a:pt x="237" y="2459"/>
                  </a:lnTo>
                  <a:lnTo>
                    <a:pt x="189" y="2375"/>
                  </a:lnTo>
                  <a:lnTo>
                    <a:pt x="147" y="2289"/>
                  </a:lnTo>
                  <a:lnTo>
                    <a:pt x="109" y="2199"/>
                  </a:lnTo>
                  <a:lnTo>
                    <a:pt x="76" y="2108"/>
                  </a:lnTo>
                  <a:lnTo>
                    <a:pt x="49" y="2014"/>
                  </a:lnTo>
                  <a:lnTo>
                    <a:pt x="29" y="1917"/>
                  </a:lnTo>
                  <a:lnTo>
                    <a:pt x="12" y="1818"/>
                  </a:lnTo>
                  <a:lnTo>
                    <a:pt x="3" y="1718"/>
                  </a:lnTo>
                  <a:lnTo>
                    <a:pt x="0" y="1616"/>
                  </a:lnTo>
                  <a:lnTo>
                    <a:pt x="3" y="1514"/>
                  </a:lnTo>
                  <a:lnTo>
                    <a:pt x="12" y="1413"/>
                  </a:lnTo>
                  <a:lnTo>
                    <a:pt x="29" y="1314"/>
                  </a:lnTo>
                  <a:lnTo>
                    <a:pt x="49" y="1218"/>
                  </a:lnTo>
                  <a:lnTo>
                    <a:pt x="76" y="1124"/>
                  </a:lnTo>
                  <a:lnTo>
                    <a:pt x="109" y="1032"/>
                  </a:lnTo>
                  <a:lnTo>
                    <a:pt x="147" y="942"/>
                  </a:lnTo>
                  <a:lnTo>
                    <a:pt x="189" y="857"/>
                  </a:lnTo>
                  <a:lnTo>
                    <a:pt x="237" y="773"/>
                  </a:lnTo>
                  <a:lnTo>
                    <a:pt x="289" y="693"/>
                  </a:lnTo>
                  <a:lnTo>
                    <a:pt x="346" y="617"/>
                  </a:lnTo>
                  <a:lnTo>
                    <a:pt x="407" y="543"/>
                  </a:lnTo>
                  <a:lnTo>
                    <a:pt x="473" y="474"/>
                  </a:lnTo>
                  <a:lnTo>
                    <a:pt x="543" y="409"/>
                  </a:lnTo>
                  <a:lnTo>
                    <a:pt x="615" y="347"/>
                  </a:lnTo>
                  <a:lnTo>
                    <a:pt x="693" y="290"/>
                  </a:lnTo>
                  <a:lnTo>
                    <a:pt x="772" y="238"/>
                  </a:lnTo>
                  <a:lnTo>
                    <a:pt x="856" y="190"/>
                  </a:lnTo>
                  <a:lnTo>
                    <a:pt x="942" y="147"/>
                  </a:lnTo>
                  <a:lnTo>
                    <a:pt x="1032" y="109"/>
                  </a:lnTo>
                  <a:lnTo>
                    <a:pt x="1123" y="77"/>
                  </a:lnTo>
                  <a:lnTo>
                    <a:pt x="1217" y="50"/>
                  </a:lnTo>
                  <a:lnTo>
                    <a:pt x="1314" y="29"/>
                  </a:lnTo>
                  <a:lnTo>
                    <a:pt x="1413" y="14"/>
                  </a:lnTo>
                  <a:lnTo>
                    <a:pt x="1513" y="3"/>
                  </a:lnTo>
                  <a:lnTo>
                    <a:pt x="161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5" name="Freeform 732">
              <a:extLst>
                <a:ext uri="{FF2B5EF4-FFF2-40B4-BE49-F238E27FC236}">
                  <a16:creationId xmlns:a16="http://schemas.microsoft.com/office/drawing/2014/main" id="{5AC3EEC5-90E8-268E-466C-B39466CED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142"/>
              <a:ext cx="20" cy="69"/>
            </a:xfrm>
            <a:custGeom>
              <a:avLst/>
              <a:gdLst>
                <a:gd name="T0" fmla="*/ 265 w 407"/>
                <a:gd name="T1" fmla="*/ 0 h 1375"/>
                <a:gd name="T2" fmla="*/ 294 w 407"/>
                <a:gd name="T3" fmla="*/ 3 h 1375"/>
                <a:gd name="T4" fmla="*/ 318 w 407"/>
                <a:gd name="T5" fmla="*/ 10 h 1375"/>
                <a:gd name="T6" fmla="*/ 341 w 407"/>
                <a:gd name="T7" fmla="*/ 21 h 1375"/>
                <a:gd name="T8" fmla="*/ 360 w 407"/>
                <a:gd name="T9" fmla="*/ 37 h 1375"/>
                <a:gd name="T10" fmla="*/ 376 w 407"/>
                <a:gd name="T11" fmla="*/ 56 h 1375"/>
                <a:gd name="T12" fmla="*/ 390 w 407"/>
                <a:gd name="T13" fmla="*/ 79 h 1375"/>
                <a:gd name="T14" fmla="*/ 399 w 407"/>
                <a:gd name="T15" fmla="*/ 104 h 1375"/>
                <a:gd name="T16" fmla="*/ 404 w 407"/>
                <a:gd name="T17" fmla="*/ 131 h 1375"/>
                <a:gd name="T18" fmla="*/ 407 w 407"/>
                <a:gd name="T19" fmla="*/ 163 h 1375"/>
                <a:gd name="T20" fmla="*/ 407 w 407"/>
                <a:gd name="T21" fmla="*/ 443 h 1375"/>
                <a:gd name="T22" fmla="*/ 407 w 407"/>
                <a:gd name="T23" fmla="*/ 1254 h 1375"/>
                <a:gd name="T24" fmla="*/ 405 w 407"/>
                <a:gd name="T25" fmla="*/ 1280 h 1375"/>
                <a:gd name="T26" fmla="*/ 400 w 407"/>
                <a:gd name="T27" fmla="*/ 1303 h 1375"/>
                <a:gd name="T28" fmla="*/ 392 w 407"/>
                <a:gd name="T29" fmla="*/ 1323 h 1375"/>
                <a:gd name="T30" fmla="*/ 381 w 407"/>
                <a:gd name="T31" fmla="*/ 1339 h 1375"/>
                <a:gd name="T32" fmla="*/ 367 w 407"/>
                <a:gd name="T33" fmla="*/ 1354 h 1375"/>
                <a:gd name="T34" fmla="*/ 350 w 407"/>
                <a:gd name="T35" fmla="*/ 1365 h 1375"/>
                <a:gd name="T36" fmla="*/ 331 w 407"/>
                <a:gd name="T37" fmla="*/ 1372 h 1375"/>
                <a:gd name="T38" fmla="*/ 307 w 407"/>
                <a:gd name="T39" fmla="*/ 1375 h 1375"/>
                <a:gd name="T40" fmla="*/ 284 w 407"/>
                <a:gd name="T41" fmla="*/ 1373 h 1375"/>
                <a:gd name="T42" fmla="*/ 262 w 407"/>
                <a:gd name="T43" fmla="*/ 1366 h 1375"/>
                <a:gd name="T44" fmla="*/ 244 w 407"/>
                <a:gd name="T45" fmla="*/ 1355 h 1375"/>
                <a:gd name="T46" fmla="*/ 228 w 407"/>
                <a:gd name="T47" fmla="*/ 1339 h 1375"/>
                <a:gd name="T48" fmla="*/ 216 w 407"/>
                <a:gd name="T49" fmla="*/ 1320 h 1375"/>
                <a:gd name="T50" fmla="*/ 206 w 407"/>
                <a:gd name="T51" fmla="*/ 1299 h 1375"/>
                <a:gd name="T52" fmla="*/ 203 w 407"/>
                <a:gd name="T53" fmla="*/ 1274 h 1375"/>
                <a:gd name="T54" fmla="*/ 202 w 407"/>
                <a:gd name="T55" fmla="*/ 1205 h 1375"/>
                <a:gd name="T56" fmla="*/ 203 w 407"/>
                <a:gd name="T57" fmla="*/ 1137 h 1375"/>
                <a:gd name="T58" fmla="*/ 203 w 407"/>
                <a:gd name="T59" fmla="*/ 212 h 1375"/>
                <a:gd name="T60" fmla="*/ 171 w 407"/>
                <a:gd name="T61" fmla="*/ 225 h 1375"/>
                <a:gd name="T62" fmla="*/ 142 w 407"/>
                <a:gd name="T63" fmla="*/ 237 h 1375"/>
                <a:gd name="T64" fmla="*/ 119 w 407"/>
                <a:gd name="T65" fmla="*/ 245 h 1375"/>
                <a:gd name="T66" fmla="*/ 96 w 407"/>
                <a:gd name="T67" fmla="*/ 247 h 1375"/>
                <a:gd name="T68" fmla="*/ 75 w 407"/>
                <a:gd name="T69" fmla="*/ 244 h 1375"/>
                <a:gd name="T70" fmla="*/ 56 w 407"/>
                <a:gd name="T71" fmla="*/ 236 h 1375"/>
                <a:gd name="T72" fmla="*/ 37 w 407"/>
                <a:gd name="T73" fmla="*/ 224 h 1375"/>
                <a:gd name="T74" fmla="*/ 22 w 407"/>
                <a:gd name="T75" fmla="*/ 209 h 1375"/>
                <a:gd name="T76" fmla="*/ 11 w 407"/>
                <a:gd name="T77" fmla="*/ 190 h 1375"/>
                <a:gd name="T78" fmla="*/ 4 w 407"/>
                <a:gd name="T79" fmla="*/ 170 h 1375"/>
                <a:gd name="T80" fmla="*/ 0 w 407"/>
                <a:gd name="T81" fmla="*/ 151 h 1375"/>
                <a:gd name="T82" fmla="*/ 0 w 407"/>
                <a:gd name="T83" fmla="*/ 131 h 1375"/>
                <a:gd name="T84" fmla="*/ 4 w 407"/>
                <a:gd name="T85" fmla="*/ 113 h 1375"/>
                <a:gd name="T86" fmla="*/ 11 w 407"/>
                <a:gd name="T87" fmla="*/ 96 h 1375"/>
                <a:gd name="T88" fmla="*/ 22 w 407"/>
                <a:gd name="T89" fmla="*/ 81 h 1375"/>
                <a:gd name="T90" fmla="*/ 37 w 407"/>
                <a:gd name="T91" fmla="*/ 67 h 1375"/>
                <a:gd name="T92" fmla="*/ 56 w 407"/>
                <a:gd name="T93" fmla="*/ 57 h 1375"/>
                <a:gd name="T94" fmla="*/ 98 w 407"/>
                <a:gd name="T95" fmla="*/ 39 h 1375"/>
                <a:gd name="T96" fmla="*/ 143 w 407"/>
                <a:gd name="T97" fmla="*/ 22 h 1375"/>
                <a:gd name="T98" fmla="*/ 189 w 407"/>
                <a:gd name="T99" fmla="*/ 9 h 1375"/>
                <a:gd name="T100" fmla="*/ 235 w 407"/>
                <a:gd name="T101" fmla="*/ 1 h 1375"/>
                <a:gd name="T102" fmla="*/ 265 w 407"/>
                <a:gd name="T103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1375">
                  <a:moveTo>
                    <a:pt x="265" y="0"/>
                  </a:moveTo>
                  <a:lnTo>
                    <a:pt x="294" y="3"/>
                  </a:lnTo>
                  <a:lnTo>
                    <a:pt x="318" y="10"/>
                  </a:lnTo>
                  <a:lnTo>
                    <a:pt x="341" y="21"/>
                  </a:lnTo>
                  <a:lnTo>
                    <a:pt x="360" y="37"/>
                  </a:lnTo>
                  <a:lnTo>
                    <a:pt x="376" y="56"/>
                  </a:lnTo>
                  <a:lnTo>
                    <a:pt x="390" y="79"/>
                  </a:lnTo>
                  <a:lnTo>
                    <a:pt x="399" y="104"/>
                  </a:lnTo>
                  <a:lnTo>
                    <a:pt x="404" y="131"/>
                  </a:lnTo>
                  <a:lnTo>
                    <a:pt x="407" y="163"/>
                  </a:lnTo>
                  <a:lnTo>
                    <a:pt x="407" y="443"/>
                  </a:lnTo>
                  <a:lnTo>
                    <a:pt x="407" y="1254"/>
                  </a:lnTo>
                  <a:lnTo>
                    <a:pt x="405" y="1280"/>
                  </a:lnTo>
                  <a:lnTo>
                    <a:pt x="400" y="1303"/>
                  </a:lnTo>
                  <a:lnTo>
                    <a:pt x="392" y="1323"/>
                  </a:lnTo>
                  <a:lnTo>
                    <a:pt x="381" y="1339"/>
                  </a:lnTo>
                  <a:lnTo>
                    <a:pt x="367" y="1354"/>
                  </a:lnTo>
                  <a:lnTo>
                    <a:pt x="350" y="1365"/>
                  </a:lnTo>
                  <a:lnTo>
                    <a:pt x="331" y="1372"/>
                  </a:lnTo>
                  <a:lnTo>
                    <a:pt x="307" y="1375"/>
                  </a:lnTo>
                  <a:lnTo>
                    <a:pt x="284" y="1373"/>
                  </a:lnTo>
                  <a:lnTo>
                    <a:pt x="262" y="1366"/>
                  </a:lnTo>
                  <a:lnTo>
                    <a:pt x="244" y="1355"/>
                  </a:lnTo>
                  <a:lnTo>
                    <a:pt x="228" y="1339"/>
                  </a:lnTo>
                  <a:lnTo>
                    <a:pt x="216" y="1320"/>
                  </a:lnTo>
                  <a:lnTo>
                    <a:pt x="206" y="1299"/>
                  </a:lnTo>
                  <a:lnTo>
                    <a:pt x="203" y="1274"/>
                  </a:lnTo>
                  <a:lnTo>
                    <a:pt x="202" y="1205"/>
                  </a:lnTo>
                  <a:lnTo>
                    <a:pt x="203" y="1137"/>
                  </a:lnTo>
                  <a:lnTo>
                    <a:pt x="203" y="212"/>
                  </a:lnTo>
                  <a:lnTo>
                    <a:pt x="171" y="225"/>
                  </a:lnTo>
                  <a:lnTo>
                    <a:pt x="142" y="237"/>
                  </a:lnTo>
                  <a:lnTo>
                    <a:pt x="119" y="245"/>
                  </a:lnTo>
                  <a:lnTo>
                    <a:pt x="96" y="247"/>
                  </a:lnTo>
                  <a:lnTo>
                    <a:pt x="75" y="244"/>
                  </a:lnTo>
                  <a:lnTo>
                    <a:pt x="56" y="236"/>
                  </a:lnTo>
                  <a:lnTo>
                    <a:pt x="37" y="224"/>
                  </a:lnTo>
                  <a:lnTo>
                    <a:pt x="22" y="209"/>
                  </a:lnTo>
                  <a:lnTo>
                    <a:pt x="11" y="190"/>
                  </a:lnTo>
                  <a:lnTo>
                    <a:pt x="4" y="170"/>
                  </a:lnTo>
                  <a:lnTo>
                    <a:pt x="0" y="151"/>
                  </a:lnTo>
                  <a:lnTo>
                    <a:pt x="0" y="131"/>
                  </a:lnTo>
                  <a:lnTo>
                    <a:pt x="4" y="113"/>
                  </a:lnTo>
                  <a:lnTo>
                    <a:pt x="11" y="96"/>
                  </a:lnTo>
                  <a:lnTo>
                    <a:pt x="22" y="81"/>
                  </a:lnTo>
                  <a:lnTo>
                    <a:pt x="37" y="67"/>
                  </a:lnTo>
                  <a:lnTo>
                    <a:pt x="56" y="57"/>
                  </a:lnTo>
                  <a:lnTo>
                    <a:pt x="98" y="39"/>
                  </a:lnTo>
                  <a:lnTo>
                    <a:pt x="143" y="22"/>
                  </a:lnTo>
                  <a:lnTo>
                    <a:pt x="189" y="9"/>
                  </a:lnTo>
                  <a:lnTo>
                    <a:pt x="235" y="1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6" name="Freeform 733">
              <a:extLst>
                <a:ext uri="{FF2B5EF4-FFF2-40B4-BE49-F238E27FC236}">
                  <a16:creationId xmlns:a16="http://schemas.microsoft.com/office/drawing/2014/main" id="{CE83B105-6392-4455-8FF6-AC79AA2FF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115"/>
              <a:ext cx="16" cy="16"/>
            </a:xfrm>
            <a:custGeom>
              <a:avLst/>
              <a:gdLst>
                <a:gd name="T0" fmla="*/ 161 w 322"/>
                <a:gd name="T1" fmla="*/ 0 h 320"/>
                <a:gd name="T2" fmla="*/ 190 w 322"/>
                <a:gd name="T3" fmla="*/ 3 h 320"/>
                <a:gd name="T4" fmla="*/ 217 w 322"/>
                <a:gd name="T5" fmla="*/ 10 h 320"/>
                <a:gd name="T6" fmla="*/ 243 w 322"/>
                <a:gd name="T7" fmla="*/ 23 h 320"/>
                <a:gd name="T8" fmla="*/ 265 w 322"/>
                <a:gd name="T9" fmla="*/ 38 h 320"/>
                <a:gd name="T10" fmla="*/ 285 w 322"/>
                <a:gd name="T11" fmla="*/ 57 h 320"/>
                <a:gd name="T12" fmla="*/ 300 w 322"/>
                <a:gd name="T13" fmla="*/ 79 h 320"/>
                <a:gd name="T14" fmla="*/ 312 w 322"/>
                <a:gd name="T15" fmla="*/ 104 h 320"/>
                <a:gd name="T16" fmla="*/ 320 w 322"/>
                <a:gd name="T17" fmla="*/ 131 h 320"/>
                <a:gd name="T18" fmla="*/ 322 w 322"/>
                <a:gd name="T19" fmla="*/ 159 h 320"/>
                <a:gd name="T20" fmla="*/ 320 w 322"/>
                <a:gd name="T21" fmla="*/ 188 h 320"/>
                <a:gd name="T22" fmla="*/ 313 w 322"/>
                <a:gd name="T23" fmla="*/ 215 h 320"/>
                <a:gd name="T24" fmla="*/ 301 w 322"/>
                <a:gd name="T25" fmla="*/ 240 h 320"/>
                <a:gd name="T26" fmla="*/ 285 w 322"/>
                <a:gd name="T27" fmla="*/ 262 h 320"/>
                <a:gd name="T28" fmla="*/ 265 w 322"/>
                <a:gd name="T29" fmla="*/ 282 h 320"/>
                <a:gd name="T30" fmla="*/ 242 w 322"/>
                <a:gd name="T31" fmla="*/ 298 h 320"/>
                <a:gd name="T32" fmla="*/ 216 w 322"/>
                <a:gd name="T33" fmla="*/ 310 h 320"/>
                <a:gd name="T34" fmla="*/ 189 w 322"/>
                <a:gd name="T35" fmla="*/ 317 h 320"/>
                <a:gd name="T36" fmla="*/ 160 w 322"/>
                <a:gd name="T37" fmla="*/ 320 h 320"/>
                <a:gd name="T38" fmla="*/ 132 w 322"/>
                <a:gd name="T39" fmla="*/ 317 h 320"/>
                <a:gd name="T40" fmla="*/ 104 w 322"/>
                <a:gd name="T41" fmla="*/ 309 h 320"/>
                <a:gd name="T42" fmla="*/ 80 w 322"/>
                <a:gd name="T43" fmla="*/ 297 h 320"/>
                <a:gd name="T44" fmla="*/ 57 w 322"/>
                <a:gd name="T45" fmla="*/ 281 h 320"/>
                <a:gd name="T46" fmla="*/ 38 w 322"/>
                <a:gd name="T47" fmla="*/ 262 h 320"/>
                <a:gd name="T48" fmla="*/ 22 w 322"/>
                <a:gd name="T49" fmla="*/ 240 h 320"/>
                <a:gd name="T50" fmla="*/ 11 w 322"/>
                <a:gd name="T51" fmla="*/ 214 h 320"/>
                <a:gd name="T52" fmla="*/ 2 w 322"/>
                <a:gd name="T53" fmla="*/ 188 h 320"/>
                <a:gd name="T54" fmla="*/ 0 w 322"/>
                <a:gd name="T55" fmla="*/ 159 h 320"/>
                <a:gd name="T56" fmla="*/ 3 w 322"/>
                <a:gd name="T57" fmla="*/ 131 h 320"/>
                <a:gd name="T58" fmla="*/ 11 w 322"/>
                <a:gd name="T59" fmla="*/ 104 h 320"/>
                <a:gd name="T60" fmla="*/ 23 w 322"/>
                <a:gd name="T61" fmla="*/ 79 h 320"/>
                <a:gd name="T62" fmla="*/ 39 w 322"/>
                <a:gd name="T63" fmla="*/ 57 h 320"/>
                <a:gd name="T64" fmla="*/ 58 w 322"/>
                <a:gd name="T65" fmla="*/ 38 h 320"/>
                <a:gd name="T66" fmla="*/ 81 w 322"/>
                <a:gd name="T67" fmla="*/ 23 h 320"/>
                <a:gd name="T68" fmla="*/ 105 w 322"/>
                <a:gd name="T69" fmla="*/ 10 h 320"/>
                <a:gd name="T70" fmla="*/ 133 w 322"/>
                <a:gd name="T71" fmla="*/ 3 h 320"/>
                <a:gd name="T72" fmla="*/ 161 w 322"/>
                <a:gd name="T73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2" h="320">
                  <a:moveTo>
                    <a:pt x="161" y="0"/>
                  </a:moveTo>
                  <a:lnTo>
                    <a:pt x="190" y="3"/>
                  </a:lnTo>
                  <a:lnTo>
                    <a:pt x="217" y="10"/>
                  </a:lnTo>
                  <a:lnTo>
                    <a:pt x="243" y="23"/>
                  </a:lnTo>
                  <a:lnTo>
                    <a:pt x="265" y="38"/>
                  </a:lnTo>
                  <a:lnTo>
                    <a:pt x="285" y="57"/>
                  </a:lnTo>
                  <a:lnTo>
                    <a:pt x="300" y="79"/>
                  </a:lnTo>
                  <a:lnTo>
                    <a:pt x="312" y="104"/>
                  </a:lnTo>
                  <a:lnTo>
                    <a:pt x="320" y="131"/>
                  </a:lnTo>
                  <a:lnTo>
                    <a:pt x="322" y="159"/>
                  </a:lnTo>
                  <a:lnTo>
                    <a:pt x="320" y="188"/>
                  </a:lnTo>
                  <a:lnTo>
                    <a:pt x="313" y="215"/>
                  </a:lnTo>
                  <a:lnTo>
                    <a:pt x="301" y="240"/>
                  </a:lnTo>
                  <a:lnTo>
                    <a:pt x="285" y="262"/>
                  </a:lnTo>
                  <a:lnTo>
                    <a:pt x="265" y="282"/>
                  </a:lnTo>
                  <a:lnTo>
                    <a:pt x="242" y="298"/>
                  </a:lnTo>
                  <a:lnTo>
                    <a:pt x="216" y="310"/>
                  </a:lnTo>
                  <a:lnTo>
                    <a:pt x="189" y="317"/>
                  </a:lnTo>
                  <a:lnTo>
                    <a:pt x="160" y="320"/>
                  </a:lnTo>
                  <a:lnTo>
                    <a:pt x="132" y="317"/>
                  </a:lnTo>
                  <a:lnTo>
                    <a:pt x="104" y="309"/>
                  </a:lnTo>
                  <a:lnTo>
                    <a:pt x="80" y="297"/>
                  </a:lnTo>
                  <a:lnTo>
                    <a:pt x="57" y="281"/>
                  </a:lnTo>
                  <a:lnTo>
                    <a:pt x="38" y="262"/>
                  </a:lnTo>
                  <a:lnTo>
                    <a:pt x="22" y="240"/>
                  </a:lnTo>
                  <a:lnTo>
                    <a:pt x="11" y="214"/>
                  </a:lnTo>
                  <a:lnTo>
                    <a:pt x="2" y="188"/>
                  </a:lnTo>
                  <a:lnTo>
                    <a:pt x="0" y="159"/>
                  </a:lnTo>
                  <a:lnTo>
                    <a:pt x="3" y="131"/>
                  </a:lnTo>
                  <a:lnTo>
                    <a:pt x="11" y="104"/>
                  </a:lnTo>
                  <a:lnTo>
                    <a:pt x="23" y="79"/>
                  </a:lnTo>
                  <a:lnTo>
                    <a:pt x="39" y="57"/>
                  </a:lnTo>
                  <a:lnTo>
                    <a:pt x="58" y="38"/>
                  </a:lnTo>
                  <a:lnTo>
                    <a:pt x="81" y="23"/>
                  </a:lnTo>
                  <a:lnTo>
                    <a:pt x="105" y="10"/>
                  </a:lnTo>
                  <a:lnTo>
                    <a:pt x="133" y="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71" name="Freeform 78">
            <a:extLst>
              <a:ext uri="{FF2B5EF4-FFF2-40B4-BE49-F238E27FC236}">
                <a16:creationId xmlns:a16="http://schemas.microsoft.com/office/drawing/2014/main" id="{A2D5F846-48C5-210B-4C64-08F5D2F12339}"/>
              </a:ext>
            </a:extLst>
          </p:cNvPr>
          <p:cNvSpPr>
            <a:spLocks noEditPoints="1"/>
          </p:cNvSpPr>
          <p:nvPr/>
        </p:nvSpPr>
        <p:spPr bwMode="auto">
          <a:xfrm>
            <a:off x="1423702" y="5265771"/>
            <a:ext cx="317184" cy="317184"/>
          </a:xfrm>
          <a:custGeom>
            <a:avLst/>
            <a:gdLst>
              <a:gd name="T0" fmla="*/ 524 w 3306"/>
              <a:gd name="T1" fmla="*/ 1144 h 3306"/>
              <a:gd name="T2" fmla="*/ 432 w 3306"/>
              <a:gd name="T3" fmla="*/ 1435 h 3306"/>
              <a:gd name="T4" fmla="*/ 416 w 3306"/>
              <a:gd name="T5" fmla="*/ 1742 h 3306"/>
              <a:gd name="T6" fmla="*/ 478 w 3306"/>
              <a:gd name="T7" fmla="*/ 2047 h 3306"/>
              <a:gd name="T8" fmla="*/ 618 w 3306"/>
              <a:gd name="T9" fmla="*/ 2334 h 3306"/>
              <a:gd name="T10" fmla="*/ 837 w 3306"/>
              <a:gd name="T11" fmla="*/ 2585 h 3306"/>
              <a:gd name="T12" fmla="*/ 1099 w 3306"/>
              <a:gd name="T13" fmla="*/ 2762 h 3306"/>
              <a:gd name="T14" fmla="*/ 1384 w 3306"/>
              <a:gd name="T15" fmla="*/ 2864 h 3306"/>
              <a:gd name="T16" fmla="*/ 1678 w 3306"/>
              <a:gd name="T17" fmla="*/ 2894 h 3306"/>
              <a:gd name="T18" fmla="*/ 1968 w 3306"/>
              <a:gd name="T19" fmla="*/ 2853 h 3306"/>
              <a:gd name="T20" fmla="*/ 2239 w 3306"/>
              <a:gd name="T21" fmla="*/ 2745 h 3306"/>
              <a:gd name="T22" fmla="*/ 640 w 3306"/>
              <a:gd name="T23" fmla="*/ 944 h 3306"/>
              <a:gd name="T24" fmla="*/ 1470 w 3306"/>
              <a:gd name="T25" fmla="*/ 427 h 3306"/>
              <a:gd name="T26" fmla="*/ 1192 w 3306"/>
              <a:gd name="T27" fmla="*/ 503 h 3306"/>
              <a:gd name="T28" fmla="*/ 943 w 3306"/>
              <a:gd name="T29" fmla="*/ 642 h 3306"/>
              <a:gd name="T30" fmla="*/ 2774 w 3306"/>
              <a:gd name="T31" fmla="*/ 2181 h 3306"/>
              <a:gd name="T32" fmla="*/ 2867 w 3306"/>
              <a:gd name="T33" fmla="*/ 1909 h 3306"/>
              <a:gd name="T34" fmla="*/ 2893 w 3306"/>
              <a:gd name="T35" fmla="*/ 1617 h 3306"/>
              <a:gd name="T36" fmla="*/ 2849 w 3306"/>
              <a:gd name="T37" fmla="*/ 1322 h 3306"/>
              <a:gd name="T38" fmla="*/ 2729 w 3306"/>
              <a:gd name="T39" fmla="*/ 1037 h 3306"/>
              <a:gd name="T40" fmla="*/ 2530 w 3306"/>
              <a:gd name="T41" fmla="*/ 778 h 3306"/>
              <a:gd name="T42" fmla="*/ 2271 w 3306"/>
              <a:gd name="T43" fmla="*/ 578 h 3306"/>
              <a:gd name="T44" fmla="*/ 1986 w 3306"/>
              <a:gd name="T45" fmla="*/ 458 h 3306"/>
              <a:gd name="T46" fmla="*/ 1690 w 3306"/>
              <a:gd name="T47" fmla="*/ 413 h 3306"/>
              <a:gd name="T48" fmla="*/ 1925 w 3306"/>
              <a:gd name="T49" fmla="*/ 21 h 3306"/>
              <a:gd name="T50" fmla="*/ 2278 w 3306"/>
              <a:gd name="T51" fmla="*/ 121 h 3306"/>
              <a:gd name="T52" fmla="*/ 2593 w 3306"/>
              <a:gd name="T53" fmla="*/ 291 h 3306"/>
              <a:gd name="T54" fmla="*/ 2868 w 3306"/>
              <a:gd name="T55" fmla="*/ 533 h 3306"/>
              <a:gd name="T56" fmla="*/ 3108 w 3306"/>
              <a:gd name="T57" fmla="*/ 866 h 3306"/>
              <a:gd name="T58" fmla="*/ 3254 w 3306"/>
              <a:gd name="T59" fmla="*/ 1227 h 3306"/>
              <a:gd name="T60" fmla="*/ 3306 w 3306"/>
              <a:gd name="T61" fmla="*/ 1616 h 3306"/>
              <a:gd name="T62" fmla="*/ 3266 w 3306"/>
              <a:gd name="T63" fmla="*/ 2018 h 3306"/>
              <a:gd name="T64" fmla="*/ 3152 w 3306"/>
              <a:gd name="T65" fmla="*/ 2361 h 3306"/>
              <a:gd name="T66" fmla="*/ 2964 w 3306"/>
              <a:gd name="T67" fmla="*/ 2664 h 3306"/>
              <a:gd name="T68" fmla="*/ 2697 w 3306"/>
              <a:gd name="T69" fmla="*/ 2933 h 3306"/>
              <a:gd name="T70" fmla="*/ 2369 w 3306"/>
              <a:gd name="T71" fmla="*/ 3146 h 3306"/>
              <a:gd name="T72" fmla="*/ 2012 w 3306"/>
              <a:gd name="T73" fmla="*/ 3270 h 3306"/>
              <a:gd name="T74" fmla="*/ 1627 w 3306"/>
              <a:gd name="T75" fmla="*/ 3306 h 3306"/>
              <a:gd name="T76" fmla="*/ 1246 w 3306"/>
              <a:gd name="T77" fmla="*/ 3257 h 3306"/>
              <a:gd name="T78" fmla="*/ 913 w 3306"/>
              <a:gd name="T79" fmla="*/ 3134 h 3306"/>
              <a:gd name="T80" fmla="*/ 611 w 3306"/>
              <a:gd name="T81" fmla="*/ 2936 h 3306"/>
              <a:gd name="T82" fmla="*/ 336 w 3306"/>
              <a:gd name="T83" fmla="*/ 2653 h 3306"/>
              <a:gd name="T84" fmla="*/ 141 w 3306"/>
              <a:gd name="T85" fmla="*/ 2322 h 3306"/>
              <a:gd name="T86" fmla="*/ 25 w 3306"/>
              <a:gd name="T87" fmla="*/ 1944 h 3306"/>
              <a:gd name="T88" fmla="*/ 14 w 3306"/>
              <a:gd name="T89" fmla="*/ 1426 h 3306"/>
              <a:gd name="T90" fmla="*/ 109 w 3306"/>
              <a:gd name="T91" fmla="*/ 1058 h 3306"/>
              <a:gd name="T92" fmla="*/ 283 w 3306"/>
              <a:gd name="T93" fmla="*/ 727 h 3306"/>
              <a:gd name="T94" fmla="*/ 534 w 3306"/>
              <a:gd name="T95" fmla="*/ 437 h 3306"/>
              <a:gd name="T96" fmla="*/ 834 w 3306"/>
              <a:gd name="T97" fmla="*/ 215 h 3306"/>
              <a:gd name="T98" fmla="*/ 1177 w 3306"/>
              <a:gd name="T99" fmla="*/ 69 h 3306"/>
              <a:gd name="T100" fmla="*/ 1537 w 3306"/>
              <a:gd name="T101" fmla="*/ 0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06" h="3306">
                <a:moveTo>
                  <a:pt x="640" y="944"/>
                </a:moveTo>
                <a:lnTo>
                  <a:pt x="597" y="1008"/>
                </a:lnTo>
                <a:lnTo>
                  <a:pt x="558" y="1076"/>
                </a:lnTo>
                <a:lnTo>
                  <a:pt x="524" y="1144"/>
                </a:lnTo>
                <a:lnTo>
                  <a:pt x="494" y="1214"/>
                </a:lnTo>
                <a:lnTo>
                  <a:pt x="469" y="1286"/>
                </a:lnTo>
                <a:lnTo>
                  <a:pt x="448" y="1361"/>
                </a:lnTo>
                <a:lnTo>
                  <a:pt x="432" y="1435"/>
                </a:lnTo>
                <a:lnTo>
                  <a:pt x="421" y="1511"/>
                </a:lnTo>
                <a:lnTo>
                  <a:pt x="415" y="1588"/>
                </a:lnTo>
                <a:lnTo>
                  <a:pt x="412" y="1665"/>
                </a:lnTo>
                <a:lnTo>
                  <a:pt x="416" y="1742"/>
                </a:lnTo>
                <a:lnTo>
                  <a:pt x="424" y="1819"/>
                </a:lnTo>
                <a:lnTo>
                  <a:pt x="437" y="1895"/>
                </a:lnTo>
                <a:lnTo>
                  <a:pt x="454" y="1972"/>
                </a:lnTo>
                <a:lnTo>
                  <a:pt x="478" y="2047"/>
                </a:lnTo>
                <a:lnTo>
                  <a:pt x="505" y="2121"/>
                </a:lnTo>
                <a:lnTo>
                  <a:pt x="538" y="2194"/>
                </a:lnTo>
                <a:lnTo>
                  <a:pt x="575" y="2265"/>
                </a:lnTo>
                <a:lnTo>
                  <a:pt x="618" y="2334"/>
                </a:lnTo>
                <a:lnTo>
                  <a:pt x="666" y="2402"/>
                </a:lnTo>
                <a:lnTo>
                  <a:pt x="719" y="2467"/>
                </a:lnTo>
                <a:lnTo>
                  <a:pt x="777" y="2529"/>
                </a:lnTo>
                <a:lnTo>
                  <a:pt x="837" y="2585"/>
                </a:lnTo>
                <a:lnTo>
                  <a:pt x="900" y="2637"/>
                </a:lnTo>
                <a:lnTo>
                  <a:pt x="965" y="2684"/>
                </a:lnTo>
                <a:lnTo>
                  <a:pt x="1031" y="2725"/>
                </a:lnTo>
                <a:lnTo>
                  <a:pt x="1099" y="2762"/>
                </a:lnTo>
                <a:lnTo>
                  <a:pt x="1169" y="2795"/>
                </a:lnTo>
                <a:lnTo>
                  <a:pt x="1240" y="2822"/>
                </a:lnTo>
                <a:lnTo>
                  <a:pt x="1312" y="2846"/>
                </a:lnTo>
                <a:lnTo>
                  <a:pt x="1384" y="2864"/>
                </a:lnTo>
                <a:lnTo>
                  <a:pt x="1457" y="2878"/>
                </a:lnTo>
                <a:lnTo>
                  <a:pt x="1531" y="2887"/>
                </a:lnTo>
                <a:lnTo>
                  <a:pt x="1605" y="2892"/>
                </a:lnTo>
                <a:lnTo>
                  <a:pt x="1678" y="2894"/>
                </a:lnTo>
                <a:lnTo>
                  <a:pt x="1752" y="2889"/>
                </a:lnTo>
                <a:lnTo>
                  <a:pt x="1825" y="2881"/>
                </a:lnTo>
                <a:lnTo>
                  <a:pt x="1897" y="2869"/>
                </a:lnTo>
                <a:lnTo>
                  <a:pt x="1968" y="2853"/>
                </a:lnTo>
                <a:lnTo>
                  <a:pt x="2038" y="2832"/>
                </a:lnTo>
                <a:lnTo>
                  <a:pt x="2106" y="2807"/>
                </a:lnTo>
                <a:lnTo>
                  <a:pt x="2173" y="2778"/>
                </a:lnTo>
                <a:lnTo>
                  <a:pt x="2239" y="2745"/>
                </a:lnTo>
                <a:lnTo>
                  <a:pt x="2301" y="2708"/>
                </a:lnTo>
                <a:lnTo>
                  <a:pt x="2362" y="2666"/>
                </a:lnTo>
                <a:lnTo>
                  <a:pt x="1500" y="1805"/>
                </a:lnTo>
                <a:lnTo>
                  <a:pt x="640" y="944"/>
                </a:lnTo>
                <a:close/>
                <a:moveTo>
                  <a:pt x="1690" y="413"/>
                </a:moveTo>
                <a:lnTo>
                  <a:pt x="1616" y="413"/>
                </a:lnTo>
                <a:lnTo>
                  <a:pt x="1543" y="418"/>
                </a:lnTo>
                <a:lnTo>
                  <a:pt x="1470" y="427"/>
                </a:lnTo>
                <a:lnTo>
                  <a:pt x="1398" y="440"/>
                </a:lnTo>
                <a:lnTo>
                  <a:pt x="1328" y="456"/>
                </a:lnTo>
                <a:lnTo>
                  <a:pt x="1259" y="478"/>
                </a:lnTo>
                <a:lnTo>
                  <a:pt x="1192" y="503"/>
                </a:lnTo>
                <a:lnTo>
                  <a:pt x="1126" y="532"/>
                </a:lnTo>
                <a:lnTo>
                  <a:pt x="1062" y="564"/>
                </a:lnTo>
                <a:lnTo>
                  <a:pt x="1002" y="601"/>
                </a:lnTo>
                <a:lnTo>
                  <a:pt x="943" y="642"/>
                </a:lnTo>
                <a:lnTo>
                  <a:pt x="2664" y="2363"/>
                </a:lnTo>
                <a:lnTo>
                  <a:pt x="2705" y="2305"/>
                </a:lnTo>
                <a:lnTo>
                  <a:pt x="2742" y="2244"/>
                </a:lnTo>
                <a:lnTo>
                  <a:pt x="2774" y="2181"/>
                </a:lnTo>
                <a:lnTo>
                  <a:pt x="2804" y="2114"/>
                </a:lnTo>
                <a:lnTo>
                  <a:pt x="2828" y="2047"/>
                </a:lnTo>
                <a:lnTo>
                  <a:pt x="2850" y="1979"/>
                </a:lnTo>
                <a:lnTo>
                  <a:pt x="2867" y="1909"/>
                </a:lnTo>
                <a:lnTo>
                  <a:pt x="2879" y="1836"/>
                </a:lnTo>
                <a:lnTo>
                  <a:pt x="2888" y="1764"/>
                </a:lnTo>
                <a:lnTo>
                  <a:pt x="2893" y="1691"/>
                </a:lnTo>
                <a:lnTo>
                  <a:pt x="2893" y="1617"/>
                </a:lnTo>
                <a:lnTo>
                  <a:pt x="2888" y="1543"/>
                </a:lnTo>
                <a:lnTo>
                  <a:pt x="2879" y="1469"/>
                </a:lnTo>
                <a:lnTo>
                  <a:pt x="2866" y="1395"/>
                </a:lnTo>
                <a:lnTo>
                  <a:pt x="2849" y="1322"/>
                </a:lnTo>
                <a:lnTo>
                  <a:pt x="2825" y="1249"/>
                </a:lnTo>
                <a:lnTo>
                  <a:pt x="2798" y="1177"/>
                </a:lnTo>
                <a:lnTo>
                  <a:pt x="2766" y="1106"/>
                </a:lnTo>
                <a:lnTo>
                  <a:pt x="2729" y="1037"/>
                </a:lnTo>
                <a:lnTo>
                  <a:pt x="2687" y="970"/>
                </a:lnTo>
                <a:lnTo>
                  <a:pt x="2640" y="903"/>
                </a:lnTo>
                <a:lnTo>
                  <a:pt x="2587" y="840"/>
                </a:lnTo>
                <a:lnTo>
                  <a:pt x="2530" y="778"/>
                </a:lnTo>
                <a:lnTo>
                  <a:pt x="2469" y="721"/>
                </a:lnTo>
                <a:lnTo>
                  <a:pt x="2405" y="668"/>
                </a:lnTo>
                <a:lnTo>
                  <a:pt x="2338" y="621"/>
                </a:lnTo>
                <a:lnTo>
                  <a:pt x="2271" y="578"/>
                </a:lnTo>
                <a:lnTo>
                  <a:pt x="2202" y="541"/>
                </a:lnTo>
                <a:lnTo>
                  <a:pt x="2131" y="508"/>
                </a:lnTo>
                <a:lnTo>
                  <a:pt x="2059" y="481"/>
                </a:lnTo>
                <a:lnTo>
                  <a:pt x="1986" y="458"/>
                </a:lnTo>
                <a:lnTo>
                  <a:pt x="1913" y="440"/>
                </a:lnTo>
                <a:lnTo>
                  <a:pt x="1838" y="427"/>
                </a:lnTo>
                <a:lnTo>
                  <a:pt x="1764" y="418"/>
                </a:lnTo>
                <a:lnTo>
                  <a:pt x="1690" y="413"/>
                </a:lnTo>
                <a:close/>
                <a:moveTo>
                  <a:pt x="1537" y="0"/>
                </a:moveTo>
                <a:lnTo>
                  <a:pt x="1769" y="0"/>
                </a:lnTo>
                <a:lnTo>
                  <a:pt x="1848" y="10"/>
                </a:lnTo>
                <a:lnTo>
                  <a:pt x="1925" y="21"/>
                </a:lnTo>
                <a:lnTo>
                  <a:pt x="2017" y="40"/>
                </a:lnTo>
                <a:lnTo>
                  <a:pt x="2106" y="62"/>
                </a:lnTo>
                <a:lnTo>
                  <a:pt x="2194" y="90"/>
                </a:lnTo>
                <a:lnTo>
                  <a:pt x="2278" y="121"/>
                </a:lnTo>
                <a:lnTo>
                  <a:pt x="2361" y="157"/>
                </a:lnTo>
                <a:lnTo>
                  <a:pt x="2440" y="197"/>
                </a:lnTo>
                <a:lnTo>
                  <a:pt x="2518" y="241"/>
                </a:lnTo>
                <a:lnTo>
                  <a:pt x="2593" y="291"/>
                </a:lnTo>
                <a:lnTo>
                  <a:pt x="2665" y="344"/>
                </a:lnTo>
                <a:lnTo>
                  <a:pt x="2736" y="402"/>
                </a:lnTo>
                <a:lnTo>
                  <a:pt x="2803" y="465"/>
                </a:lnTo>
                <a:lnTo>
                  <a:pt x="2868" y="533"/>
                </a:lnTo>
                <a:lnTo>
                  <a:pt x="2936" y="613"/>
                </a:lnTo>
                <a:lnTo>
                  <a:pt x="2999" y="696"/>
                </a:lnTo>
                <a:lnTo>
                  <a:pt x="3058" y="779"/>
                </a:lnTo>
                <a:lnTo>
                  <a:pt x="3108" y="866"/>
                </a:lnTo>
                <a:lnTo>
                  <a:pt x="3153" y="953"/>
                </a:lnTo>
                <a:lnTo>
                  <a:pt x="3193" y="1043"/>
                </a:lnTo>
                <a:lnTo>
                  <a:pt x="3227" y="1134"/>
                </a:lnTo>
                <a:lnTo>
                  <a:pt x="3254" y="1227"/>
                </a:lnTo>
                <a:lnTo>
                  <a:pt x="3276" y="1322"/>
                </a:lnTo>
                <a:lnTo>
                  <a:pt x="3292" y="1418"/>
                </a:lnTo>
                <a:lnTo>
                  <a:pt x="3302" y="1517"/>
                </a:lnTo>
                <a:lnTo>
                  <a:pt x="3306" y="1616"/>
                </a:lnTo>
                <a:lnTo>
                  <a:pt x="3305" y="1717"/>
                </a:lnTo>
                <a:lnTo>
                  <a:pt x="3297" y="1821"/>
                </a:lnTo>
                <a:lnTo>
                  <a:pt x="3284" y="1926"/>
                </a:lnTo>
                <a:lnTo>
                  <a:pt x="3266" y="2018"/>
                </a:lnTo>
                <a:lnTo>
                  <a:pt x="3245" y="2106"/>
                </a:lnTo>
                <a:lnTo>
                  <a:pt x="3218" y="2194"/>
                </a:lnTo>
                <a:lnTo>
                  <a:pt x="3188" y="2278"/>
                </a:lnTo>
                <a:lnTo>
                  <a:pt x="3152" y="2361"/>
                </a:lnTo>
                <a:lnTo>
                  <a:pt x="3111" y="2440"/>
                </a:lnTo>
                <a:lnTo>
                  <a:pt x="3067" y="2518"/>
                </a:lnTo>
                <a:lnTo>
                  <a:pt x="3017" y="2592"/>
                </a:lnTo>
                <a:lnTo>
                  <a:pt x="2964" y="2664"/>
                </a:lnTo>
                <a:lnTo>
                  <a:pt x="2905" y="2735"/>
                </a:lnTo>
                <a:lnTo>
                  <a:pt x="2843" y="2802"/>
                </a:lnTo>
                <a:lnTo>
                  <a:pt x="2775" y="2866"/>
                </a:lnTo>
                <a:lnTo>
                  <a:pt x="2697" y="2933"/>
                </a:lnTo>
                <a:lnTo>
                  <a:pt x="2618" y="2995"/>
                </a:lnTo>
                <a:lnTo>
                  <a:pt x="2537" y="3051"/>
                </a:lnTo>
                <a:lnTo>
                  <a:pt x="2454" y="3101"/>
                </a:lnTo>
                <a:lnTo>
                  <a:pt x="2369" y="3146"/>
                </a:lnTo>
                <a:lnTo>
                  <a:pt x="2282" y="3186"/>
                </a:lnTo>
                <a:lnTo>
                  <a:pt x="2194" y="3219"/>
                </a:lnTo>
                <a:lnTo>
                  <a:pt x="2103" y="3247"/>
                </a:lnTo>
                <a:lnTo>
                  <a:pt x="2012" y="3270"/>
                </a:lnTo>
                <a:lnTo>
                  <a:pt x="1918" y="3288"/>
                </a:lnTo>
                <a:lnTo>
                  <a:pt x="1822" y="3299"/>
                </a:lnTo>
                <a:lnTo>
                  <a:pt x="1725" y="3305"/>
                </a:lnTo>
                <a:lnTo>
                  <a:pt x="1627" y="3306"/>
                </a:lnTo>
                <a:lnTo>
                  <a:pt x="1527" y="3301"/>
                </a:lnTo>
                <a:lnTo>
                  <a:pt x="1425" y="3291"/>
                </a:lnTo>
                <a:lnTo>
                  <a:pt x="1334" y="3276"/>
                </a:lnTo>
                <a:lnTo>
                  <a:pt x="1246" y="3257"/>
                </a:lnTo>
                <a:lnTo>
                  <a:pt x="1159" y="3234"/>
                </a:lnTo>
                <a:lnTo>
                  <a:pt x="1076" y="3205"/>
                </a:lnTo>
                <a:lnTo>
                  <a:pt x="993" y="3172"/>
                </a:lnTo>
                <a:lnTo>
                  <a:pt x="913" y="3134"/>
                </a:lnTo>
                <a:lnTo>
                  <a:pt x="834" y="3091"/>
                </a:lnTo>
                <a:lnTo>
                  <a:pt x="758" y="3044"/>
                </a:lnTo>
                <a:lnTo>
                  <a:pt x="683" y="2992"/>
                </a:lnTo>
                <a:lnTo>
                  <a:pt x="611" y="2936"/>
                </a:lnTo>
                <a:lnTo>
                  <a:pt x="535" y="2869"/>
                </a:lnTo>
                <a:lnTo>
                  <a:pt x="463" y="2800"/>
                </a:lnTo>
                <a:lnTo>
                  <a:pt x="397" y="2729"/>
                </a:lnTo>
                <a:lnTo>
                  <a:pt x="336" y="2653"/>
                </a:lnTo>
                <a:lnTo>
                  <a:pt x="279" y="2575"/>
                </a:lnTo>
                <a:lnTo>
                  <a:pt x="228" y="2493"/>
                </a:lnTo>
                <a:lnTo>
                  <a:pt x="181" y="2410"/>
                </a:lnTo>
                <a:lnTo>
                  <a:pt x="141" y="2322"/>
                </a:lnTo>
                <a:lnTo>
                  <a:pt x="104" y="2233"/>
                </a:lnTo>
                <a:lnTo>
                  <a:pt x="73" y="2139"/>
                </a:lnTo>
                <a:lnTo>
                  <a:pt x="47" y="2043"/>
                </a:lnTo>
                <a:lnTo>
                  <a:pt x="25" y="1944"/>
                </a:lnTo>
                <a:lnTo>
                  <a:pt x="12" y="1857"/>
                </a:lnTo>
                <a:lnTo>
                  <a:pt x="0" y="1769"/>
                </a:lnTo>
                <a:lnTo>
                  <a:pt x="0" y="1537"/>
                </a:lnTo>
                <a:lnTo>
                  <a:pt x="14" y="1426"/>
                </a:lnTo>
                <a:lnTo>
                  <a:pt x="31" y="1331"/>
                </a:lnTo>
                <a:lnTo>
                  <a:pt x="52" y="1237"/>
                </a:lnTo>
                <a:lnTo>
                  <a:pt x="78" y="1147"/>
                </a:lnTo>
                <a:lnTo>
                  <a:pt x="109" y="1058"/>
                </a:lnTo>
                <a:lnTo>
                  <a:pt x="146" y="973"/>
                </a:lnTo>
                <a:lnTo>
                  <a:pt x="186" y="888"/>
                </a:lnTo>
                <a:lnTo>
                  <a:pt x="232" y="807"/>
                </a:lnTo>
                <a:lnTo>
                  <a:pt x="283" y="727"/>
                </a:lnTo>
                <a:lnTo>
                  <a:pt x="339" y="650"/>
                </a:lnTo>
                <a:lnTo>
                  <a:pt x="400" y="575"/>
                </a:lnTo>
                <a:lnTo>
                  <a:pt x="465" y="504"/>
                </a:lnTo>
                <a:lnTo>
                  <a:pt x="534" y="437"/>
                </a:lnTo>
                <a:lnTo>
                  <a:pt x="605" y="375"/>
                </a:lnTo>
                <a:lnTo>
                  <a:pt x="678" y="317"/>
                </a:lnTo>
                <a:lnTo>
                  <a:pt x="755" y="264"/>
                </a:lnTo>
                <a:lnTo>
                  <a:pt x="834" y="215"/>
                </a:lnTo>
                <a:lnTo>
                  <a:pt x="916" y="172"/>
                </a:lnTo>
                <a:lnTo>
                  <a:pt x="1000" y="133"/>
                </a:lnTo>
                <a:lnTo>
                  <a:pt x="1088" y="99"/>
                </a:lnTo>
                <a:lnTo>
                  <a:pt x="1177" y="69"/>
                </a:lnTo>
                <a:lnTo>
                  <a:pt x="1270" y="45"/>
                </a:lnTo>
                <a:lnTo>
                  <a:pt x="1366" y="25"/>
                </a:lnTo>
                <a:lnTo>
                  <a:pt x="1451" y="12"/>
                </a:lnTo>
                <a:lnTo>
                  <a:pt x="153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2" name="Freeform 78">
            <a:extLst>
              <a:ext uri="{FF2B5EF4-FFF2-40B4-BE49-F238E27FC236}">
                <a16:creationId xmlns:a16="http://schemas.microsoft.com/office/drawing/2014/main" id="{C9349A2E-14A5-252E-9437-E9A6C45AD9F6}"/>
              </a:ext>
            </a:extLst>
          </p:cNvPr>
          <p:cNvSpPr>
            <a:spLocks noEditPoints="1"/>
          </p:cNvSpPr>
          <p:nvPr/>
        </p:nvSpPr>
        <p:spPr bwMode="auto">
          <a:xfrm>
            <a:off x="3442553" y="5265771"/>
            <a:ext cx="317184" cy="317184"/>
          </a:xfrm>
          <a:custGeom>
            <a:avLst/>
            <a:gdLst>
              <a:gd name="T0" fmla="*/ 524 w 3306"/>
              <a:gd name="T1" fmla="*/ 1144 h 3306"/>
              <a:gd name="T2" fmla="*/ 432 w 3306"/>
              <a:gd name="T3" fmla="*/ 1435 h 3306"/>
              <a:gd name="T4" fmla="*/ 416 w 3306"/>
              <a:gd name="T5" fmla="*/ 1742 h 3306"/>
              <a:gd name="T6" fmla="*/ 478 w 3306"/>
              <a:gd name="T7" fmla="*/ 2047 h 3306"/>
              <a:gd name="T8" fmla="*/ 618 w 3306"/>
              <a:gd name="T9" fmla="*/ 2334 h 3306"/>
              <a:gd name="T10" fmla="*/ 837 w 3306"/>
              <a:gd name="T11" fmla="*/ 2585 h 3306"/>
              <a:gd name="T12" fmla="*/ 1099 w 3306"/>
              <a:gd name="T13" fmla="*/ 2762 h 3306"/>
              <a:gd name="T14" fmla="*/ 1384 w 3306"/>
              <a:gd name="T15" fmla="*/ 2864 h 3306"/>
              <a:gd name="T16" fmla="*/ 1678 w 3306"/>
              <a:gd name="T17" fmla="*/ 2894 h 3306"/>
              <a:gd name="T18" fmla="*/ 1968 w 3306"/>
              <a:gd name="T19" fmla="*/ 2853 h 3306"/>
              <a:gd name="T20" fmla="*/ 2239 w 3306"/>
              <a:gd name="T21" fmla="*/ 2745 h 3306"/>
              <a:gd name="T22" fmla="*/ 640 w 3306"/>
              <a:gd name="T23" fmla="*/ 944 h 3306"/>
              <a:gd name="T24" fmla="*/ 1470 w 3306"/>
              <a:gd name="T25" fmla="*/ 427 h 3306"/>
              <a:gd name="T26" fmla="*/ 1192 w 3306"/>
              <a:gd name="T27" fmla="*/ 503 h 3306"/>
              <a:gd name="T28" fmla="*/ 943 w 3306"/>
              <a:gd name="T29" fmla="*/ 642 h 3306"/>
              <a:gd name="T30" fmla="*/ 2774 w 3306"/>
              <a:gd name="T31" fmla="*/ 2181 h 3306"/>
              <a:gd name="T32" fmla="*/ 2867 w 3306"/>
              <a:gd name="T33" fmla="*/ 1909 h 3306"/>
              <a:gd name="T34" fmla="*/ 2893 w 3306"/>
              <a:gd name="T35" fmla="*/ 1617 h 3306"/>
              <a:gd name="T36" fmla="*/ 2849 w 3306"/>
              <a:gd name="T37" fmla="*/ 1322 h 3306"/>
              <a:gd name="T38" fmla="*/ 2729 w 3306"/>
              <a:gd name="T39" fmla="*/ 1037 h 3306"/>
              <a:gd name="T40" fmla="*/ 2530 w 3306"/>
              <a:gd name="T41" fmla="*/ 778 h 3306"/>
              <a:gd name="T42" fmla="*/ 2271 w 3306"/>
              <a:gd name="T43" fmla="*/ 578 h 3306"/>
              <a:gd name="T44" fmla="*/ 1986 w 3306"/>
              <a:gd name="T45" fmla="*/ 458 h 3306"/>
              <a:gd name="T46" fmla="*/ 1690 w 3306"/>
              <a:gd name="T47" fmla="*/ 413 h 3306"/>
              <a:gd name="T48" fmla="*/ 1925 w 3306"/>
              <a:gd name="T49" fmla="*/ 21 h 3306"/>
              <a:gd name="T50" fmla="*/ 2278 w 3306"/>
              <a:gd name="T51" fmla="*/ 121 h 3306"/>
              <a:gd name="T52" fmla="*/ 2593 w 3306"/>
              <a:gd name="T53" fmla="*/ 291 h 3306"/>
              <a:gd name="T54" fmla="*/ 2868 w 3306"/>
              <a:gd name="T55" fmla="*/ 533 h 3306"/>
              <a:gd name="T56" fmla="*/ 3108 w 3306"/>
              <a:gd name="T57" fmla="*/ 866 h 3306"/>
              <a:gd name="T58" fmla="*/ 3254 w 3306"/>
              <a:gd name="T59" fmla="*/ 1227 h 3306"/>
              <a:gd name="T60" fmla="*/ 3306 w 3306"/>
              <a:gd name="T61" fmla="*/ 1616 h 3306"/>
              <a:gd name="T62" fmla="*/ 3266 w 3306"/>
              <a:gd name="T63" fmla="*/ 2018 h 3306"/>
              <a:gd name="T64" fmla="*/ 3152 w 3306"/>
              <a:gd name="T65" fmla="*/ 2361 h 3306"/>
              <a:gd name="T66" fmla="*/ 2964 w 3306"/>
              <a:gd name="T67" fmla="*/ 2664 h 3306"/>
              <a:gd name="T68" fmla="*/ 2697 w 3306"/>
              <a:gd name="T69" fmla="*/ 2933 h 3306"/>
              <a:gd name="T70" fmla="*/ 2369 w 3306"/>
              <a:gd name="T71" fmla="*/ 3146 h 3306"/>
              <a:gd name="T72" fmla="*/ 2012 w 3306"/>
              <a:gd name="T73" fmla="*/ 3270 h 3306"/>
              <a:gd name="T74" fmla="*/ 1627 w 3306"/>
              <a:gd name="T75" fmla="*/ 3306 h 3306"/>
              <a:gd name="T76" fmla="*/ 1246 w 3306"/>
              <a:gd name="T77" fmla="*/ 3257 h 3306"/>
              <a:gd name="T78" fmla="*/ 913 w 3306"/>
              <a:gd name="T79" fmla="*/ 3134 h 3306"/>
              <a:gd name="T80" fmla="*/ 611 w 3306"/>
              <a:gd name="T81" fmla="*/ 2936 h 3306"/>
              <a:gd name="T82" fmla="*/ 336 w 3306"/>
              <a:gd name="T83" fmla="*/ 2653 h 3306"/>
              <a:gd name="T84" fmla="*/ 141 w 3306"/>
              <a:gd name="T85" fmla="*/ 2322 h 3306"/>
              <a:gd name="T86" fmla="*/ 25 w 3306"/>
              <a:gd name="T87" fmla="*/ 1944 h 3306"/>
              <a:gd name="T88" fmla="*/ 14 w 3306"/>
              <a:gd name="T89" fmla="*/ 1426 h 3306"/>
              <a:gd name="T90" fmla="*/ 109 w 3306"/>
              <a:gd name="T91" fmla="*/ 1058 h 3306"/>
              <a:gd name="T92" fmla="*/ 283 w 3306"/>
              <a:gd name="T93" fmla="*/ 727 h 3306"/>
              <a:gd name="T94" fmla="*/ 534 w 3306"/>
              <a:gd name="T95" fmla="*/ 437 h 3306"/>
              <a:gd name="T96" fmla="*/ 834 w 3306"/>
              <a:gd name="T97" fmla="*/ 215 h 3306"/>
              <a:gd name="T98" fmla="*/ 1177 w 3306"/>
              <a:gd name="T99" fmla="*/ 69 h 3306"/>
              <a:gd name="T100" fmla="*/ 1537 w 3306"/>
              <a:gd name="T101" fmla="*/ 0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06" h="3306">
                <a:moveTo>
                  <a:pt x="640" y="944"/>
                </a:moveTo>
                <a:lnTo>
                  <a:pt x="597" y="1008"/>
                </a:lnTo>
                <a:lnTo>
                  <a:pt x="558" y="1076"/>
                </a:lnTo>
                <a:lnTo>
                  <a:pt x="524" y="1144"/>
                </a:lnTo>
                <a:lnTo>
                  <a:pt x="494" y="1214"/>
                </a:lnTo>
                <a:lnTo>
                  <a:pt x="469" y="1286"/>
                </a:lnTo>
                <a:lnTo>
                  <a:pt x="448" y="1361"/>
                </a:lnTo>
                <a:lnTo>
                  <a:pt x="432" y="1435"/>
                </a:lnTo>
                <a:lnTo>
                  <a:pt x="421" y="1511"/>
                </a:lnTo>
                <a:lnTo>
                  <a:pt x="415" y="1588"/>
                </a:lnTo>
                <a:lnTo>
                  <a:pt x="412" y="1665"/>
                </a:lnTo>
                <a:lnTo>
                  <a:pt x="416" y="1742"/>
                </a:lnTo>
                <a:lnTo>
                  <a:pt x="424" y="1819"/>
                </a:lnTo>
                <a:lnTo>
                  <a:pt x="437" y="1895"/>
                </a:lnTo>
                <a:lnTo>
                  <a:pt x="454" y="1972"/>
                </a:lnTo>
                <a:lnTo>
                  <a:pt x="478" y="2047"/>
                </a:lnTo>
                <a:lnTo>
                  <a:pt x="505" y="2121"/>
                </a:lnTo>
                <a:lnTo>
                  <a:pt x="538" y="2194"/>
                </a:lnTo>
                <a:lnTo>
                  <a:pt x="575" y="2265"/>
                </a:lnTo>
                <a:lnTo>
                  <a:pt x="618" y="2334"/>
                </a:lnTo>
                <a:lnTo>
                  <a:pt x="666" y="2402"/>
                </a:lnTo>
                <a:lnTo>
                  <a:pt x="719" y="2467"/>
                </a:lnTo>
                <a:lnTo>
                  <a:pt x="777" y="2529"/>
                </a:lnTo>
                <a:lnTo>
                  <a:pt x="837" y="2585"/>
                </a:lnTo>
                <a:lnTo>
                  <a:pt x="900" y="2637"/>
                </a:lnTo>
                <a:lnTo>
                  <a:pt x="965" y="2684"/>
                </a:lnTo>
                <a:lnTo>
                  <a:pt x="1031" y="2725"/>
                </a:lnTo>
                <a:lnTo>
                  <a:pt x="1099" y="2762"/>
                </a:lnTo>
                <a:lnTo>
                  <a:pt x="1169" y="2795"/>
                </a:lnTo>
                <a:lnTo>
                  <a:pt x="1240" y="2822"/>
                </a:lnTo>
                <a:lnTo>
                  <a:pt x="1312" y="2846"/>
                </a:lnTo>
                <a:lnTo>
                  <a:pt x="1384" y="2864"/>
                </a:lnTo>
                <a:lnTo>
                  <a:pt x="1457" y="2878"/>
                </a:lnTo>
                <a:lnTo>
                  <a:pt x="1531" y="2887"/>
                </a:lnTo>
                <a:lnTo>
                  <a:pt x="1605" y="2892"/>
                </a:lnTo>
                <a:lnTo>
                  <a:pt x="1678" y="2894"/>
                </a:lnTo>
                <a:lnTo>
                  <a:pt x="1752" y="2889"/>
                </a:lnTo>
                <a:lnTo>
                  <a:pt x="1825" y="2881"/>
                </a:lnTo>
                <a:lnTo>
                  <a:pt x="1897" y="2869"/>
                </a:lnTo>
                <a:lnTo>
                  <a:pt x="1968" y="2853"/>
                </a:lnTo>
                <a:lnTo>
                  <a:pt x="2038" y="2832"/>
                </a:lnTo>
                <a:lnTo>
                  <a:pt x="2106" y="2807"/>
                </a:lnTo>
                <a:lnTo>
                  <a:pt x="2173" y="2778"/>
                </a:lnTo>
                <a:lnTo>
                  <a:pt x="2239" y="2745"/>
                </a:lnTo>
                <a:lnTo>
                  <a:pt x="2301" y="2708"/>
                </a:lnTo>
                <a:lnTo>
                  <a:pt x="2362" y="2666"/>
                </a:lnTo>
                <a:lnTo>
                  <a:pt x="1500" y="1805"/>
                </a:lnTo>
                <a:lnTo>
                  <a:pt x="640" y="944"/>
                </a:lnTo>
                <a:close/>
                <a:moveTo>
                  <a:pt x="1690" y="413"/>
                </a:moveTo>
                <a:lnTo>
                  <a:pt x="1616" y="413"/>
                </a:lnTo>
                <a:lnTo>
                  <a:pt x="1543" y="418"/>
                </a:lnTo>
                <a:lnTo>
                  <a:pt x="1470" y="427"/>
                </a:lnTo>
                <a:lnTo>
                  <a:pt x="1398" y="440"/>
                </a:lnTo>
                <a:lnTo>
                  <a:pt x="1328" y="456"/>
                </a:lnTo>
                <a:lnTo>
                  <a:pt x="1259" y="478"/>
                </a:lnTo>
                <a:lnTo>
                  <a:pt x="1192" y="503"/>
                </a:lnTo>
                <a:lnTo>
                  <a:pt x="1126" y="532"/>
                </a:lnTo>
                <a:lnTo>
                  <a:pt x="1062" y="564"/>
                </a:lnTo>
                <a:lnTo>
                  <a:pt x="1002" y="601"/>
                </a:lnTo>
                <a:lnTo>
                  <a:pt x="943" y="642"/>
                </a:lnTo>
                <a:lnTo>
                  <a:pt x="2664" y="2363"/>
                </a:lnTo>
                <a:lnTo>
                  <a:pt x="2705" y="2305"/>
                </a:lnTo>
                <a:lnTo>
                  <a:pt x="2742" y="2244"/>
                </a:lnTo>
                <a:lnTo>
                  <a:pt x="2774" y="2181"/>
                </a:lnTo>
                <a:lnTo>
                  <a:pt x="2804" y="2114"/>
                </a:lnTo>
                <a:lnTo>
                  <a:pt x="2828" y="2047"/>
                </a:lnTo>
                <a:lnTo>
                  <a:pt x="2850" y="1979"/>
                </a:lnTo>
                <a:lnTo>
                  <a:pt x="2867" y="1909"/>
                </a:lnTo>
                <a:lnTo>
                  <a:pt x="2879" y="1836"/>
                </a:lnTo>
                <a:lnTo>
                  <a:pt x="2888" y="1764"/>
                </a:lnTo>
                <a:lnTo>
                  <a:pt x="2893" y="1691"/>
                </a:lnTo>
                <a:lnTo>
                  <a:pt x="2893" y="1617"/>
                </a:lnTo>
                <a:lnTo>
                  <a:pt x="2888" y="1543"/>
                </a:lnTo>
                <a:lnTo>
                  <a:pt x="2879" y="1469"/>
                </a:lnTo>
                <a:lnTo>
                  <a:pt x="2866" y="1395"/>
                </a:lnTo>
                <a:lnTo>
                  <a:pt x="2849" y="1322"/>
                </a:lnTo>
                <a:lnTo>
                  <a:pt x="2825" y="1249"/>
                </a:lnTo>
                <a:lnTo>
                  <a:pt x="2798" y="1177"/>
                </a:lnTo>
                <a:lnTo>
                  <a:pt x="2766" y="1106"/>
                </a:lnTo>
                <a:lnTo>
                  <a:pt x="2729" y="1037"/>
                </a:lnTo>
                <a:lnTo>
                  <a:pt x="2687" y="970"/>
                </a:lnTo>
                <a:lnTo>
                  <a:pt x="2640" y="903"/>
                </a:lnTo>
                <a:lnTo>
                  <a:pt x="2587" y="840"/>
                </a:lnTo>
                <a:lnTo>
                  <a:pt x="2530" y="778"/>
                </a:lnTo>
                <a:lnTo>
                  <a:pt x="2469" y="721"/>
                </a:lnTo>
                <a:lnTo>
                  <a:pt x="2405" y="668"/>
                </a:lnTo>
                <a:lnTo>
                  <a:pt x="2338" y="621"/>
                </a:lnTo>
                <a:lnTo>
                  <a:pt x="2271" y="578"/>
                </a:lnTo>
                <a:lnTo>
                  <a:pt x="2202" y="541"/>
                </a:lnTo>
                <a:lnTo>
                  <a:pt x="2131" y="508"/>
                </a:lnTo>
                <a:lnTo>
                  <a:pt x="2059" y="481"/>
                </a:lnTo>
                <a:lnTo>
                  <a:pt x="1986" y="458"/>
                </a:lnTo>
                <a:lnTo>
                  <a:pt x="1913" y="440"/>
                </a:lnTo>
                <a:lnTo>
                  <a:pt x="1838" y="427"/>
                </a:lnTo>
                <a:lnTo>
                  <a:pt x="1764" y="418"/>
                </a:lnTo>
                <a:lnTo>
                  <a:pt x="1690" y="413"/>
                </a:lnTo>
                <a:close/>
                <a:moveTo>
                  <a:pt x="1537" y="0"/>
                </a:moveTo>
                <a:lnTo>
                  <a:pt x="1769" y="0"/>
                </a:lnTo>
                <a:lnTo>
                  <a:pt x="1848" y="10"/>
                </a:lnTo>
                <a:lnTo>
                  <a:pt x="1925" y="21"/>
                </a:lnTo>
                <a:lnTo>
                  <a:pt x="2017" y="40"/>
                </a:lnTo>
                <a:lnTo>
                  <a:pt x="2106" y="62"/>
                </a:lnTo>
                <a:lnTo>
                  <a:pt x="2194" y="90"/>
                </a:lnTo>
                <a:lnTo>
                  <a:pt x="2278" y="121"/>
                </a:lnTo>
                <a:lnTo>
                  <a:pt x="2361" y="157"/>
                </a:lnTo>
                <a:lnTo>
                  <a:pt x="2440" y="197"/>
                </a:lnTo>
                <a:lnTo>
                  <a:pt x="2518" y="241"/>
                </a:lnTo>
                <a:lnTo>
                  <a:pt x="2593" y="291"/>
                </a:lnTo>
                <a:lnTo>
                  <a:pt x="2665" y="344"/>
                </a:lnTo>
                <a:lnTo>
                  <a:pt x="2736" y="402"/>
                </a:lnTo>
                <a:lnTo>
                  <a:pt x="2803" y="465"/>
                </a:lnTo>
                <a:lnTo>
                  <a:pt x="2868" y="533"/>
                </a:lnTo>
                <a:lnTo>
                  <a:pt x="2936" y="613"/>
                </a:lnTo>
                <a:lnTo>
                  <a:pt x="2999" y="696"/>
                </a:lnTo>
                <a:lnTo>
                  <a:pt x="3058" y="779"/>
                </a:lnTo>
                <a:lnTo>
                  <a:pt x="3108" y="866"/>
                </a:lnTo>
                <a:lnTo>
                  <a:pt x="3153" y="953"/>
                </a:lnTo>
                <a:lnTo>
                  <a:pt x="3193" y="1043"/>
                </a:lnTo>
                <a:lnTo>
                  <a:pt x="3227" y="1134"/>
                </a:lnTo>
                <a:lnTo>
                  <a:pt x="3254" y="1227"/>
                </a:lnTo>
                <a:lnTo>
                  <a:pt x="3276" y="1322"/>
                </a:lnTo>
                <a:lnTo>
                  <a:pt x="3292" y="1418"/>
                </a:lnTo>
                <a:lnTo>
                  <a:pt x="3302" y="1517"/>
                </a:lnTo>
                <a:lnTo>
                  <a:pt x="3306" y="1616"/>
                </a:lnTo>
                <a:lnTo>
                  <a:pt x="3305" y="1717"/>
                </a:lnTo>
                <a:lnTo>
                  <a:pt x="3297" y="1821"/>
                </a:lnTo>
                <a:lnTo>
                  <a:pt x="3284" y="1926"/>
                </a:lnTo>
                <a:lnTo>
                  <a:pt x="3266" y="2018"/>
                </a:lnTo>
                <a:lnTo>
                  <a:pt x="3245" y="2106"/>
                </a:lnTo>
                <a:lnTo>
                  <a:pt x="3218" y="2194"/>
                </a:lnTo>
                <a:lnTo>
                  <a:pt x="3188" y="2278"/>
                </a:lnTo>
                <a:lnTo>
                  <a:pt x="3152" y="2361"/>
                </a:lnTo>
                <a:lnTo>
                  <a:pt x="3111" y="2440"/>
                </a:lnTo>
                <a:lnTo>
                  <a:pt x="3067" y="2518"/>
                </a:lnTo>
                <a:lnTo>
                  <a:pt x="3017" y="2592"/>
                </a:lnTo>
                <a:lnTo>
                  <a:pt x="2964" y="2664"/>
                </a:lnTo>
                <a:lnTo>
                  <a:pt x="2905" y="2735"/>
                </a:lnTo>
                <a:lnTo>
                  <a:pt x="2843" y="2802"/>
                </a:lnTo>
                <a:lnTo>
                  <a:pt x="2775" y="2866"/>
                </a:lnTo>
                <a:lnTo>
                  <a:pt x="2697" y="2933"/>
                </a:lnTo>
                <a:lnTo>
                  <a:pt x="2618" y="2995"/>
                </a:lnTo>
                <a:lnTo>
                  <a:pt x="2537" y="3051"/>
                </a:lnTo>
                <a:lnTo>
                  <a:pt x="2454" y="3101"/>
                </a:lnTo>
                <a:lnTo>
                  <a:pt x="2369" y="3146"/>
                </a:lnTo>
                <a:lnTo>
                  <a:pt x="2282" y="3186"/>
                </a:lnTo>
                <a:lnTo>
                  <a:pt x="2194" y="3219"/>
                </a:lnTo>
                <a:lnTo>
                  <a:pt x="2103" y="3247"/>
                </a:lnTo>
                <a:lnTo>
                  <a:pt x="2012" y="3270"/>
                </a:lnTo>
                <a:lnTo>
                  <a:pt x="1918" y="3288"/>
                </a:lnTo>
                <a:lnTo>
                  <a:pt x="1822" y="3299"/>
                </a:lnTo>
                <a:lnTo>
                  <a:pt x="1725" y="3305"/>
                </a:lnTo>
                <a:lnTo>
                  <a:pt x="1627" y="3306"/>
                </a:lnTo>
                <a:lnTo>
                  <a:pt x="1527" y="3301"/>
                </a:lnTo>
                <a:lnTo>
                  <a:pt x="1425" y="3291"/>
                </a:lnTo>
                <a:lnTo>
                  <a:pt x="1334" y="3276"/>
                </a:lnTo>
                <a:lnTo>
                  <a:pt x="1246" y="3257"/>
                </a:lnTo>
                <a:lnTo>
                  <a:pt x="1159" y="3234"/>
                </a:lnTo>
                <a:lnTo>
                  <a:pt x="1076" y="3205"/>
                </a:lnTo>
                <a:lnTo>
                  <a:pt x="993" y="3172"/>
                </a:lnTo>
                <a:lnTo>
                  <a:pt x="913" y="3134"/>
                </a:lnTo>
                <a:lnTo>
                  <a:pt x="834" y="3091"/>
                </a:lnTo>
                <a:lnTo>
                  <a:pt x="758" y="3044"/>
                </a:lnTo>
                <a:lnTo>
                  <a:pt x="683" y="2992"/>
                </a:lnTo>
                <a:lnTo>
                  <a:pt x="611" y="2936"/>
                </a:lnTo>
                <a:lnTo>
                  <a:pt x="535" y="2869"/>
                </a:lnTo>
                <a:lnTo>
                  <a:pt x="463" y="2800"/>
                </a:lnTo>
                <a:lnTo>
                  <a:pt x="397" y="2729"/>
                </a:lnTo>
                <a:lnTo>
                  <a:pt x="336" y="2653"/>
                </a:lnTo>
                <a:lnTo>
                  <a:pt x="279" y="2575"/>
                </a:lnTo>
                <a:lnTo>
                  <a:pt x="228" y="2493"/>
                </a:lnTo>
                <a:lnTo>
                  <a:pt x="181" y="2410"/>
                </a:lnTo>
                <a:lnTo>
                  <a:pt x="141" y="2322"/>
                </a:lnTo>
                <a:lnTo>
                  <a:pt x="104" y="2233"/>
                </a:lnTo>
                <a:lnTo>
                  <a:pt x="73" y="2139"/>
                </a:lnTo>
                <a:lnTo>
                  <a:pt x="47" y="2043"/>
                </a:lnTo>
                <a:lnTo>
                  <a:pt x="25" y="1944"/>
                </a:lnTo>
                <a:lnTo>
                  <a:pt x="12" y="1857"/>
                </a:lnTo>
                <a:lnTo>
                  <a:pt x="0" y="1769"/>
                </a:lnTo>
                <a:lnTo>
                  <a:pt x="0" y="1537"/>
                </a:lnTo>
                <a:lnTo>
                  <a:pt x="14" y="1426"/>
                </a:lnTo>
                <a:lnTo>
                  <a:pt x="31" y="1331"/>
                </a:lnTo>
                <a:lnTo>
                  <a:pt x="52" y="1237"/>
                </a:lnTo>
                <a:lnTo>
                  <a:pt x="78" y="1147"/>
                </a:lnTo>
                <a:lnTo>
                  <a:pt x="109" y="1058"/>
                </a:lnTo>
                <a:lnTo>
                  <a:pt x="146" y="973"/>
                </a:lnTo>
                <a:lnTo>
                  <a:pt x="186" y="888"/>
                </a:lnTo>
                <a:lnTo>
                  <a:pt x="232" y="807"/>
                </a:lnTo>
                <a:lnTo>
                  <a:pt x="283" y="727"/>
                </a:lnTo>
                <a:lnTo>
                  <a:pt x="339" y="650"/>
                </a:lnTo>
                <a:lnTo>
                  <a:pt x="400" y="575"/>
                </a:lnTo>
                <a:lnTo>
                  <a:pt x="465" y="504"/>
                </a:lnTo>
                <a:lnTo>
                  <a:pt x="534" y="437"/>
                </a:lnTo>
                <a:lnTo>
                  <a:pt x="605" y="375"/>
                </a:lnTo>
                <a:lnTo>
                  <a:pt x="678" y="317"/>
                </a:lnTo>
                <a:lnTo>
                  <a:pt x="755" y="264"/>
                </a:lnTo>
                <a:lnTo>
                  <a:pt x="834" y="215"/>
                </a:lnTo>
                <a:lnTo>
                  <a:pt x="916" y="172"/>
                </a:lnTo>
                <a:lnTo>
                  <a:pt x="1000" y="133"/>
                </a:lnTo>
                <a:lnTo>
                  <a:pt x="1088" y="99"/>
                </a:lnTo>
                <a:lnTo>
                  <a:pt x="1177" y="69"/>
                </a:lnTo>
                <a:lnTo>
                  <a:pt x="1270" y="45"/>
                </a:lnTo>
                <a:lnTo>
                  <a:pt x="1366" y="25"/>
                </a:lnTo>
                <a:lnTo>
                  <a:pt x="1451" y="12"/>
                </a:lnTo>
                <a:lnTo>
                  <a:pt x="153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0" name="Freeform 67">
            <a:extLst>
              <a:ext uri="{FF2B5EF4-FFF2-40B4-BE49-F238E27FC236}">
                <a16:creationId xmlns:a16="http://schemas.microsoft.com/office/drawing/2014/main" id="{0B9812D5-D6B1-9081-6E62-2FE8E9256567}"/>
              </a:ext>
            </a:extLst>
          </p:cNvPr>
          <p:cNvSpPr>
            <a:spLocks noEditPoints="1"/>
          </p:cNvSpPr>
          <p:nvPr/>
        </p:nvSpPr>
        <p:spPr bwMode="auto">
          <a:xfrm>
            <a:off x="5399667" y="3138271"/>
            <a:ext cx="279960" cy="329441"/>
          </a:xfrm>
          <a:custGeom>
            <a:avLst/>
            <a:gdLst>
              <a:gd name="T0" fmla="*/ 1290 w 2789"/>
              <a:gd name="T1" fmla="*/ 411 h 3284"/>
              <a:gd name="T2" fmla="*/ 1110 w 2789"/>
              <a:gd name="T3" fmla="*/ 516 h 3284"/>
              <a:gd name="T4" fmla="*/ 835 w 2789"/>
              <a:gd name="T5" fmla="*/ 618 h 3284"/>
              <a:gd name="T6" fmla="*/ 548 w 2789"/>
              <a:gd name="T7" fmla="*/ 670 h 3284"/>
              <a:gd name="T8" fmla="*/ 329 w 2789"/>
              <a:gd name="T9" fmla="*/ 679 h 3284"/>
              <a:gd name="T10" fmla="*/ 297 w 2789"/>
              <a:gd name="T11" fmla="*/ 700 h 3284"/>
              <a:gd name="T12" fmla="*/ 291 w 2789"/>
              <a:gd name="T13" fmla="*/ 1832 h 3284"/>
              <a:gd name="T14" fmla="*/ 311 w 2789"/>
              <a:gd name="T15" fmla="*/ 1980 h 3284"/>
              <a:gd name="T16" fmla="*/ 372 w 2789"/>
              <a:gd name="T17" fmla="*/ 2135 h 3284"/>
              <a:gd name="T18" fmla="*/ 468 w 2789"/>
              <a:gd name="T19" fmla="*/ 2280 h 3284"/>
              <a:gd name="T20" fmla="*/ 585 w 2789"/>
              <a:gd name="T21" fmla="*/ 2409 h 3284"/>
              <a:gd name="T22" fmla="*/ 827 w 2789"/>
              <a:gd name="T23" fmla="*/ 2613 h 3284"/>
              <a:gd name="T24" fmla="*/ 1090 w 2789"/>
              <a:gd name="T25" fmla="*/ 2786 h 3284"/>
              <a:gd name="T26" fmla="*/ 1372 w 2789"/>
              <a:gd name="T27" fmla="*/ 2932 h 3284"/>
              <a:gd name="T28" fmla="*/ 1411 w 2789"/>
              <a:gd name="T29" fmla="*/ 2933 h 3284"/>
              <a:gd name="T30" fmla="*/ 1649 w 2789"/>
              <a:gd name="T31" fmla="*/ 2814 h 3284"/>
              <a:gd name="T32" fmla="*/ 1969 w 2789"/>
              <a:gd name="T33" fmla="*/ 2607 h 3284"/>
              <a:gd name="T34" fmla="*/ 2153 w 2789"/>
              <a:gd name="T35" fmla="*/ 2457 h 3284"/>
              <a:gd name="T36" fmla="*/ 2316 w 2789"/>
              <a:gd name="T37" fmla="*/ 2285 h 3284"/>
              <a:gd name="T38" fmla="*/ 2423 w 2789"/>
              <a:gd name="T39" fmla="*/ 2121 h 3284"/>
              <a:gd name="T40" fmla="*/ 2480 w 2789"/>
              <a:gd name="T41" fmla="*/ 1963 h 3284"/>
              <a:gd name="T42" fmla="*/ 2498 w 2789"/>
              <a:gd name="T43" fmla="*/ 1791 h 3284"/>
              <a:gd name="T44" fmla="*/ 2497 w 2789"/>
              <a:gd name="T45" fmla="*/ 735 h 3284"/>
              <a:gd name="T46" fmla="*/ 2485 w 2789"/>
              <a:gd name="T47" fmla="*/ 689 h 3284"/>
              <a:gd name="T48" fmla="*/ 2440 w 2789"/>
              <a:gd name="T49" fmla="*/ 678 h 3284"/>
              <a:gd name="T50" fmla="*/ 2170 w 2789"/>
              <a:gd name="T51" fmla="*/ 662 h 3284"/>
              <a:gd name="T52" fmla="*/ 1913 w 2789"/>
              <a:gd name="T53" fmla="*/ 605 h 3284"/>
              <a:gd name="T54" fmla="*/ 1685 w 2789"/>
              <a:gd name="T55" fmla="*/ 520 h 3284"/>
              <a:gd name="T56" fmla="*/ 1476 w 2789"/>
              <a:gd name="T57" fmla="*/ 399 h 3284"/>
              <a:gd name="T58" fmla="*/ 1394 w 2789"/>
              <a:gd name="T59" fmla="*/ 0 h 3284"/>
              <a:gd name="T60" fmla="*/ 1689 w 2789"/>
              <a:gd name="T61" fmla="*/ 181 h 3284"/>
              <a:gd name="T62" fmla="*/ 2001 w 2789"/>
              <a:gd name="T63" fmla="*/ 310 h 3284"/>
              <a:gd name="T64" fmla="*/ 2328 w 2789"/>
              <a:gd name="T65" fmla="*/ 392 h 3284"/>
              <a:gd name="T66" fmla="*/ 2671 w 2789"/>
              <a:gd name="T67" fmla="*/ 431 h 3284"/>
              <a:gd name="T68" fmla="*/ 2787 w 2789"/>
              <a:gd name="T69" fmla="*/ 935 h 3284"/>
              <a:gd name="T70" fmla="*/ 2788 w 2789"/>
              <a:gd name="T71" fmla="*/ 1918 h 3284"/>
              <a:gd name="T72" fmla="*/ 2757 w 2789"/>
              <a:gd name="T73" fmla="*/ 2096 h 3284"/>
              <a:gd name="T74" fmla="*/ 2688 w 2789"/>
              <a:gd name="T75" fmla="*/ 2261 h 3284"/>
              <a:gd name="T76" fmla="*/ 2573 w 2789"/>
              <a:gd name="T77" fmla="*/ 2434 h 3284"/>
              <a:gd name="T78" fmla="*/ 2405 w 2789"/>
              <a:gd name="T79" fmla="*/ 2620 h 3284"/>
              <a:gd name="T80" fmla="*/ 2215 w 2789"/>
              <a:gd name="T81" fmla="*/ 2786 h 3284"/>
              <a:gd name="T82" fmla="*/ 1975 w 2789"/>
              <a:gd name="T83" fmla="*/ 2960 h 3284"/>
              <a:gd name="T84" fmla="*/ 1649 w 2789"/>
              <a:gd name="T85" fmla="*/ 3160 h 3284"/>
              <a:gd name="T86" fmla="*/ 1411 w 2789"/>
              <a:gd name="T87" fmla="*/ 3281 h 3284"/>
              <a:gd name="T88" fmla="*/ 1373 w 2789"/>
              <a:gd name="T89" fmla="*/ 3280 h 3284"/>
              <a:gd name="T90" fmla="*/ 1039 w 2789"/>
              <a:gd name="T91" fmla="*/ 3102 h 3284"/>
              <a:gd name="T92" fmla="*/ 721 w 2789"/>
              <a:gd name="T93" fmla="*/ 2898 h 3284"/>
              <a:gd name="T94" fmla="*/ 426 w 2789"/>
              <a:gd name="T95" fmla="*/ 2660 h 3284"/>
              <a:gd name="T96" fmla="*/ 274 w 2789"/>
              <a:gd name="T97" fmla="*/ 2507 h 3284"/>
              <a:gd name="T98" fmla="*/ 145 w 2789"/>
              <a:gd name="T99" fmla="*/ 2338 h 3284"/>
              <a:gd name="T100" fmla="*/ 47 w 2789"/>
              <a:gd name="T101" fmla="*/ 2149 h 3284"/>
              <a:gd name="T102" fmla="*/ 3 w 2789"/>
              <a:gd name="T103" fmla="*/ 1953 h 3284"/>
              <a:gd name="T104" fmla="*/ 0 w 2789"/>
              <a:gd name="T105" fmla="*/ 474 h 3284"/>
              <a:gd name="T106" fmla="*/ 233 w 2789"/>
              <a:gd name="T107" fmla="*/ 422 h 3284"/>
              <a:gd name="T108" fmla="*/ 570 w 2789"/>
              <a:gd name="T109" fmla="*/ 369 h 3284"/>
              <a:gd name="T110" fmla="*/ 892 w 2789"/>
              <a:gd name="T111" fmla="*/ 272 h 3284"/>
              <a:gd name="T112" fmla="*/ 1198 w 2789"/>
              <a:gd name="T113" fmla="*/ 126 h 3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89" h="3284">
                <a:moveTo>
                  <a:pt x="1379" y="349"/>
                </a:moveTo>
                <a:lnTo>
                  <a:pt x="1334" y="380"/>
                </a:lnTo>
                <a:lnTo>
                  <a:pt x="1290" y="411"/>
                </a:lnTo>
                <a:lnTo>
                  <a:pt x="1246" y="441"/>
                </a:lnTo>
                <a:lnTo>
                  <a:pt x="1199" y="469"/>
                </a:lnTo>
                <a:lnTo>
                  <a:pt x="1110" y="516"/>
                </a:lnTo>
                <a:lnTo>
                  <a:pt x="1020" y="555"/>
                </a:lnTo>
                <a:lnTo>
                  <a:pt x="928" y="589"/>
                </a:lnTo>
                <a:lnTo>
                  <a:pt x="835" y="618"/>
                </a:lnTo>
                <a:lnTo>
                  <a:pt x="740" y="641"/>
                </a:lnTo>
                <a:lnTo>
                  <a:pt x="645" y="658"/>
                </a:lnTo>
                <a:lnTo>
                  <a:pt x="548" y="670"/>
                </a:lnTo>
                <a:lnTo>
                  <a:pt x="449" y="677"/>
                </a:lnTo>
                <a:lnTo>
                  <a:pt x="349" y="678"/>
                </a:lnTo>
                <a:lnTo>
                  <a:pt x="329" y="679"/>
                </a:lnTo>
                <a:lnTo>
                  <a:pt x="314" y="683"/>
                </a:lnTo>
                <a:lnTo>
                  <a:pt x="304" y="689"/>
                </a:lnTo>
                <a:lnTo>
                  <a:pt x="297" y="700"/>
                </a:lnTo>
                <a:lnTo>
                  <a:pt x="293" y="715"/>
                </a:lnTo>
                <a:lnTo>
                  <a:pt x="291" y="735"/>
                </a:lnTo>
                <a:lnTo>
                  <a:pt x="291" y="1832"/>
                </a:lnTo>
                <a:lnTo>
                  <a:pt x="294" y="1882"/>
                </a:lnTo>
                <a:lnTo>
                  <a:pt x="300" y="1932"/>
                </a:lnTo>
                <a:lnTo>
                  <a:pt x="311" y="1980"/>
                </a:lnTo>
                <a:lnTo>
                  <a:pt x="325" y="2027"/>
                </a:lnTo>
                <a:lnTo>
                  <a:pt x="347" y="2083"/>
                </a:lnTo>
                <a:lnTo>
                  <a:pt x="372" y="2135"/>
                </a:lnTo>
                <a:lnTo>
                  <a:pt x="401" y="2185"/>
                </a:lnTo>
                <a:lnTo>
                  <a:pt x="433" y="2233"/>
                </a:lnTo>
                <a:lnTo>
                  <a:pt x="468" y="2280"/>
                </a:lnTo>
                <a:lnTo>
                  <a:pt x="504" y="2324"/>
                </a:lnTo>
                <a:lnTo>
                  <a:pt x="544" y="2366"/>
                </a:lnTo>
                <a:lnTo>
                  <a:pt x="585" y="2409"/>
                </a:lnTo>
                <a:lnTo>
                  <a:pt x="663" y="2480"/>
                </a:lnTo>
                <a:lnTo>
                  <a:pt x="743" y="2549"/>
                </a:lnTo>
                <a:lnTo>
                  <a:pt x="827" y="2613"/>
                </a:lnTo>
                <a:lnTo>
                  <a:pt x="913" y="2674"/>
                </a:lnTo>
                <a:lnTo>
                  <a:pt x="1001" y="2731"/>
                </a:lnTo>
                <a:lnTo>
                  <a:pt x="1090" y="2786"/>
                </a:lnTo>
                <a:lnTo>
                  <a:pt x="1183" y="2837"/>
                </a:lnTo>
                <a:lnTo>
                  <a:pt x="1277" y="2886"/>
                </a:lnTo>
                <a:lnTo>
                  <a:pt x="1372" y="2932"/>
                </a:lnTo>
                <a:lnTo>
                  <a:pt x="1384" y="2935"/>
                </a:lnTo>
                <a:lnTo>
                  <a:pt x="1397" y="2936"/>
                </a:lnTo>
                <a:lnTo>
                  <a:pt x="1411" y="2933"/>
                </a:lnTo>
                <a:lnTo>
                  <a:pt x="1424" y="2929"/>
                </a:lnTo>
                <a:lnTo>
                  <a:pt x="1538" y="2874"/>
                </a:lnTo>
                <a:lnTo>
                  <a:pt x="1649" y="2814"/>
                </a:lnTo>
                <a:lnTo>
                  <a:pt x="1758" y="2750"/>
                </a:lnTo>
                <a:lnTo>
                  <a:pt x="1865" y="2681"/>
                </a:lnTo>
                <a:lnTo>
                  <a:pt x="1969" y="2607"/>
                </a:lnTo>
                <a:lnTo>
                  <a:pt x="2032" y="2560"/>
                </a:lnTo>
                <a:lnTo>
                  <a:pt x="2094" y="2509"/>
                </a:lnTo>
                <a:lnTo>
                  <a:pt x="2153" y="2457"/>
                </a:lnTo>
                <a:lnTo>
                  <a:pt x="2211" y="2403"/>
                </a:lnTo>
                <a:lnTo>
                  <a:pt x="2264" y="2345"/>
                </a:lnTo>
                <a:lnTo>
                  <a:pt x="2316" y="2285"/>
                </a:lnTo>
                <a:lnTo>
                  <a:pt x="2363" y="2220"/>
                </a:lnTo>
                <a:lnTo>
                  <a:pt x="2395" y="2171"/>
                </a:lnTo>
                <a:lnTo>
                  <a:pt x="2423" y="2121"/>
                </a:lnTo>
                <a:lnTo>
                  <a:pt x="2446" y="2070"/>
                </a:lnTo>
                <a:lnTo>
                  <a:pt x="2465" y="2017"/>
                </a:lnTo>
                <a:lnTo>
                  <a:pt x="2480" y="1963"/>
                </a:lnTo>
                <a:lnTo>
                  <a:pt x="2490" y="1907"/>
                </a:lnTo>
                <a:lnTo>
                  <a:pt x="2496" y="1851"/>
                </a:lnTo>
                <a:lnTo>
                  <a:pt x="2498" y="1791"/>
                </a:lnTo>
                <a:lnTo>
                  <a:pt x="2496" y="1439"/>
                </a:lnTo>
                <a:lnTo>
                  <a:pt x="2496" y="1088"/>
                </a:lnTo>
                <a:lnTo>
                  <a:pt x="2497" y="735"/>
                </a:lnTo>
                <a:lnTo>
                  <a:pt x="2496" y="715"/>
                </a:lnTo>
                <a:lnTo>
                  <a:pt x="2492" y="700"/>
                </a:lnTo>
                <a:lnTo>
                  <a:pt x="2485" y="689"/>
                </a:lnTo>
                <a:lnTo>
                  <a:pt x="2474" y="683"/>
                </a:lnTo>
                <a:lnTo>
                  <a:pt x="2459" y="679"/>
                </a:lnTo>
                <a:lnTo>
                  <a:pt x="2440" y="678"/>
                </a:lnTo>
                <a:lnTo>
                  <a:pt x="2349" y="677"/>
                </a:lnTo>
                <a:lnTo>
                  <a:pt x="2259" y="672"/>
                </a:lnTo>
                <a:lnTo>
                  <a:pt x="2170" y="662"/>
                </a:lnTo>
                <a:lnTo>
                  <a:pt x="2081" y="647"/>
                </a:lnTo>
                <a:lnTo>
                  <a:pt x="1992" y="627"/>
                </a:lnTo>
                <a:lnTo>
                  <a:pt x="1913" y="605"/>
                </a:lnTo>
                <a:lnTo>
                  <a:pt x="1836" y="580"/>
                </a:lnTo>
                <a:lnTo>
                  <a:pt x="1760" y="552"/>
                </a:lnTo>
                <a:lnTo>
                  <a:pt x="1685" y="520"/>
                </a:lnTo>
                <a:lnTo>
                  <a:pt x="1614" y="483"/>
                </a:lnTo>
                <a:lnTo>
                  <a:pt x="1543" y="443"/>
                </a:lnTo>
                <a:lnTo>
                  <a:pt x="1476" y="399"/>
                </a:lnTo>
                <a:lnTo>
                  <a:pt x="1409" y="349"/>
                </a:lnTo>
                <a:lnTo>
                  <a:pt x="1379" y="349"/>
                </a:lnTo>
                <a:close/>
                <a:moveTo>
                  <a:pt x="1394" y="0"/>
                </a:moveTo>
                <a:lnTo>
                  <a:pt x="1491" y="67"/>
                </a:lnTo>
                <a:lnTo>
                  <a:pt x="1589" y="126"/>
                </a:lnTo>
                <a:lnTo>
                  <a:pt x="1689" y="181"/>
                </a:lnTo>
                <a:lnTo>
                  <a:pt x="1791" y="229"/>
                </a:lnTo>
                <a:lnTo>
                  <a:pt x="1895" y="272"/>
                </a:lnTo>
                <a:lnTo>
                  <a:pt x="2001" y="310"/>
                </a:lnTo>
                <a:lnTo>
                  <a:pt x="2108" y="342"/>
                </a:lnTo>
                <a:lnTo>
                  <a:pt x="2218" y="369"/>
                </a:lnTo>
                <a:lnTo>
                  <a:pt x="2328" y="392"/>
                </a:lnTo>
                <a:lnTo>
                  <a:pt x="2441" y="410"/>
                </a:lnTo>
                <a:lnTo>
                  <a:pt x="2555" y="423"/>
                </a:lnTo>
                <a:lnTo>
                  <a:pt x="2671" y="431"/>
                </a:lnTo>
                <a:lnTo>
                  <a:pt x="2788" y="435"/>
                </a:lnTo>
                <a:lnTo>
                  <a:pt x="2788" y="475"/>
                </a:lnTo>
                <a:lnTo>
                  <a:pt x="2787" y="935"/>
                </a:lnTo>
                <a:lnTo>
                  <a:pt x="2787" y="1395"/>
                </a:lnTo>
                <a:lnTo>
                  <a:pt x="2789" y="1855"/>
                </a:lnTo>
                <a:lnTo>
                  <a:pt x="2788" y="1918"/>
                </a:lnTo>
                <a:lnTo>
                  <a:pt x="2782" y="1978"/>
                </a:lnTo>
                <a:lnTo>
                  <a:pt x="2771" y="2038"/>
                </a:lnTo>
                <a:lnTo>
                  <a:pt x="2757" y="2096"/>
                </a:lnTo>
                <a:lnTo>
                  <a:pt x="2737" y="2152"/>
                </a:lnTo>
                <a:lnTo>
                  <a:pt x="2715" y="2207"/>
                </a:lnTo>
                <a:lnTo>
                  <a:pt x="2688" y="2261"/>
                </a:lnTo>
                <a:lnTo>
                  <a:pt x="2658" y="2314"/>
                </a:lnTo>
                <a:lnTo>
                  <a:pt x="2624" y="2365"/>
                </a:lnTo>
                <a:lnTo>
                  <a:pt x="2573" y="2434"/>
                </a:lnTo>
                <a:lnTo>
                  <a:pt x="2520" y="2499"/>
                </a:lnTo>
                <a:lnTo>
                  <a:pt x="2463" y="2561"/>
                </a:lnTo>
                <a:lnTo>
                  <a:pt x="2405" y="2620"/>
                </a:lnTo>
                <a:lnTo>
                  <a:pt x="2343" y="2678"/>
                </a:lnTo>
                <a:lnTo>
                  <a:pt x="2279" y="2733"/>
                </a:lnTo>
                <a:lnTo>
                  <a:pt x="2215" y="2786"/>
                </a:lnTo>
                <a:lnTo>
                  <a:pt x="2147" y="2837"/>
                </a:lnTo>
                <a:lnTo>
                  <a:pt x="2080" y="2888"/>
                </a:lnTo>
                <a:lnTo>
                  <a:pt x="1975" y="2960"/>
                </a:lnTo>
                <a:lnTo>
                  <a:pt x="1868" y="3030"/>
                </a:lnTo>
                <a:lnTo>
                  <a:pt x="1760" y="3096"/>
                </a:lnTo>
                <a:lnTo>
                  <a:pt x="1649" y="3160"/>
                </a:lnTo>
                <a:lnTo>
                  <a:pt x="1537" y="3219"/>
                </a:lnTo>
                <a:lnTo>
                  <a:pt x="1423" y="3277"/>
                </a:lnTo>
                <a:lnTo>
                  <a:pt x="1411" y="3281"/>
                </a:lnTo>
                <a:lnTo>
                  <a:pt x="1398" y="3284"/>
                </a:lnTo>
                <a:lnTo>
                  <a:pt x="1385" y="3284"/>
                </a:lnTo>
                <a:lnTo>
                  <a:pt x="1373" y="3280"/>
                </a:lnTo>
                <a:lnTo>
                  <a:pt x="1260" y="3223"/>
                </a:lnTo>
                <a:lnTo>
                  <a:pt x="1149" y="3164"/>
                </a:lnTo>
                <a:lnTo>
                  <a:pt x="1039" y="3102"/>
                </a:lnTo>
                <a:lnTo>
                  <a:pt x="931" y="3037"/>
                </a:lnTo>
                <a:lnTo>
                  <a:pt x="825" y="2969"/>
                </a:lnTo>
                <a:lnTo>
                  <a:pt x="721" y="2898"/>
                </a:lnTo>
                <a:lnTo>
                  <a:pt x="620" y="2822"/>
                </a:lnTo>
                <a:lnTo>
                  <a:pt x="521" y="2743"/>
                </a:lnTo>
                <a:lnTo>
                  <a:pt x="426" y="2660"/>
                </a:lnTo>
                <a:lnTo>
                  <a:pt x="374" y="2610"/>
                </a:lnTo>
                <a:lnTo>
                  <a:pt x="323" y="2560"/>
                </a:lnTo>
                <a:lnTo>
                  <a:pt x="274" y="2507"/>
                </a:lnTo>
                <a:lnTo>
                  <a:pt x="229" y="2453"/>
                </a:lnTo>
                <a:lnTo>
                  <a:pt x="186" y="2398"/>
                </a:lnTo>
                <a:lnTo>
                  <a:pt x="145" y="2338"/>
                </a:lnTo>
                <a:lnTo>
                  <a:pt x="108" y="2277"/>
                </a:lnTo>
                <a:lnTo>
                  <a:pt x="75" y="2213"/>
                </a:lnTo>
                <a:lnTo>
                  <a:pt x="47" y="2149"/>
                </a:lnTo>
                <a:lnTo>
                  <a:pt x="27" y="2086"/>
                </a:lnTo>
                <a:lnTo>
                  <a:pt x="12" y="2020"/>
                </a:lnTo>
                <a:lnTo>
                  <a:pt x="3" y="1953"/>
                </a:lnTo>
                <a:lnTo>
                  <a:pt x="0" y="1884"/>
                </a:lnTo>
                <a:lnTo>
                  <a:pt x="1" y="1179"/>
                </a:lnTo>
                <a:lnTo>
                  <a:pt x="0" y="474"/>
                </a:lnTo>
                <a:lnTo>
                  <a:pt x="0" y="435"/>
                </a:lnTo>
                <a:lnTo>
                  <a:pt x="117" y="431"/>
                </a:lnTo>
                <a:lnTo>
                  <a:pt x="233" y="422"/>
                </a:lnTo>
                <a:lnTo>
                  <a:pt x="347" y="410"/>
                </a:lnTo>
                <a:lnTo>
                  <a:pt x="459" y="392"/>
                </a:lnTo>
                <a:lnTo>
                  <a:pt x="570" y="369"/>
                </a:lnTo>
                <a:lnTo>
                  <a:pt x="679" y="342"/>
                </a:lnTo>
                <a:lnTo>
                  <a:pt x="786" y="310"/>
                </a:lnTo>
                <a:lnTo>
                  <a:pt x="892" y="272"/>
                </a:lnTo>
                <a:lnTo>
                  <a:pt x="996" y="229"/>
                </a:lnTo>
                <a:lnTo>
                  <a:pt x="1097" y="181"/>
                </a:lnTo>
                <a:lnTo>
                  <a:pt x="1198" y="126"/>
                </a:lnTo>
                <a:lnTo>
                  <a:pt x="1297" y="67"/>
                </a:lnTo>
                <a:lnTo>
                  <a:pt x="1394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81" name="Group 81">
            <a:extLst>
              <a:ext uri="{FF2B5EF4-FFF2-40B4-BE49-F238E27FC236}">
                <a16:creationId xmlns:a16="http://schemas.microsoft.com/office/drawing/2014/main" id="{9A416B63-1D81-8039-B18F-5015AFDA14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33962" y="3132865"/>
            <a:ext cx="238177" cy="340252"/>
            <a:chOff x="5319" y="1459"/>
            <a:chExt cx="161" cy="230"/>
          </a:xfrm>
          <a:solidFill>
            <a:schemeClr val="accent2"/>
          </a:solidFill>
        </p:grpSpPr>
        <p:sp>
          <p:nvSpPr>
            <p:cNvPr id="386" name="Freeform 83">
              <a:extLst>
                <a:ext uri="{FF2B5EF4-FFF2-40B4-BE49-F238E27FC236}">
                  <a16:creationId xmlns:a16="http://schemas.microsoft.com/office/drawing/2014/main" id="{90F4034A-4982-409B-ADB8-824E4D05B2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9" y="1459"/>
              <a:ext cx="161" cy="190"/>
            </a:xfrm>
            <a:custGeom>
              <a:avLst/>
              <a:gdLst>
                <a:gd name="T0" fmla="*/ 1036 w 2420"/>
                <a:gd name="T1" fmla="*/ 152 h 2849"/>
                <a:gd name="T2" fmla="*/ 833 w 2420"/>
                <a:gd name="T3" fmla="*/ 208 h 2849"/>
                <a:gd name="T4" fmla="*/ 624 w 2420"/>
                <a:gd name="T5" fmla="*/ 319 h 2849"/>
                <a:gd name="T6" fmla="*/ 443 w 2420"/>
                <a:gd name="T7" fmla="*/ 465 h 2849"/>
                <a:gd name="T8" fmla="*/ 302 w 2420"/>
                <a:gd name="T9" fmla="*/ 642 h 2849"/>
                <a:gd name="T10" fmla="*/ 204 w 2420"/>
                <a:gd name="T11" fmla="*/ 849 h 2849"/>
                <a:gd name="T12" fmla="*/ 148 w 2420"/>
                <a:gd name="T13" fmla="*/ 1088 h 2849"/>
                <a:gd name="T14" fmla="*/ 144 w 2420"/>
                <a:gd name="T15" fmla="*/ 1319 h 2849"/>
                <a:gd name="T16" fmla="*/ 192 w 2420"/>
                <a:gd name="T17" fmla="*/ 1542 h 2849"/>
                <a:gd name="T18" fmla="*/ 269 w 2420"/>
                <a:gd name="T19" fmla="*/ 1717 h 2849"/>
                <a:gd name="T20" fmla="*/ 360 w 2420"/>
                <a:gd name="T21" fmla="*/ 1862 h 2849"/>
                <a:gd name="T22" fmla="*/ 482 w 2420"/>
                <a:gd name="T23" fmla="*/ 2067 h 2849"/>
                <a:gd name="T24" fmla="*/ 592 w 2420"/>
                <a:gd name="T25" fmla="*/ 2317 h 2849"/>
                <a:gd name="T26" fmla="*/ 666 w 2420"/>
                <a:gd name="T27" fmla="*/ 2601 h 2849"/>
                <a:gd name="T28" fmla="*/ 1745 w 2420"/>
                <a:gd name="T29" fmla="*/ 2629 h 2849"/>
                <a:gd name="T30" fmla="*/ 1796 w 2420"/>
                <a:gd name="T31" fmla="*/ 2385 h 2849"/>
                <a:gd name="T32" fmla="*/ 1889 w 2420"/>
                <a:gd name="T33" fmla="*/ 2141 h 2849"/>
                <a:gd name="T34" fmla="*/ 2019 w 2420"/>
                <a:gd name="T35" fmla="*/ 1913 h 2849"/>
                <a:gd name="T36" fmla="*/ 2156 w 2420"/>
                <a:gd name="T37" fmla="*/ 1707 h 2849"/>
                <a:gd name="T38" fmla="*/ 2241 w 2420"/>
                <a:gd name="T39" fmla="*/ 1495 h 2849"/>
                <a:gd name="T40" fmla="*/ 2277 w 2420"/>
                <a:gd name="T41" fmla="*/ 1269 h 2849"/>
                <a:gd name="T42" fmla="*/ 2264 w 2420"/>
                <a:gd name="T43" fmla="*/ 1033 h 2849"/>
                <a:gd name="T44" fmla="*/ 2208 w 2420"/>
                <a:gd name="T45" fmla="*/ 824 h 2849"/>
                <a:gd name="T46" fmla="*/ 2114 w 2420"/>
                <a:gd name="T47" fmla="*/ 636 h 2849"/>
                <a:gd name="T48" fmla="*/ 1981 w 2420"/>
                <a:gd name="T49" fmla="*/ 470 h 2849"/>
                <a:gd name="T50" fmla="*/ 1809 w 2420"/>
                <a:gd name="T51" fmla="*/ 323 h 2849"/>
                <a:gd name="T52" fmla="*/ 1612 w 2420"/>
                <a:gd name="T53" fmla="*/ 218 h 2849"/>
                <a:gd name="T54" fmla="*/ 1395 w 2420"/>
                <a:gd name="T55" fmla="*/ 156 h 2849"/>
                <a:gd name="T56" fmla="*/ 1176 w 2420"/>
                <a:gd name="T57" fmla="*/ 141 h 2849"/>
                <a:gd name="T58" fmla="*/ 1359 w 2420"/>
                <a:gd name="T59" fmla="*/ 10 h 2849"/>
                <a:gd name="T60" fmla="*/ 1561 w 2420"/>
                <a:gd name="T61" fmla="*/ 52 h 2849"/>
                <a:gd name="T62" fmla="*/ 1784 w 2420"/>
                <a:gd name="T63" fmla="*/ 144 h 2849"/>
                <a:gd name="T64" fmla="*/ 1983 w 2420"/>
                <a:gd name="T65" fmla="*/ 281 h 2849"/>
                <a:gd name="T66" fmla="*/ 2156 w 2420"/>
                <a:gd name="T67" fmla="*/ 456 h 2849"/>
                <a:gd name="T68" fmla="*/ 2288 w 2420"/>
                <a:gd name="T69" fmla="*/ 656 h 2849"/>
                <a:gd name="T70" fmla="*/ 2374 w 2420"/>
                <a:gd name="T71" fmla="*/ 882 h 2849"/>
                <a:gd name="T72" fmla="*/ 2418 w 2420"/>
                <a:gd name="T73" fmla="*/ 1144 h 2849"/>
                <a:gd name="T74" fmla="*/ 2405 w 2420"/>
                <a:gd name="T75" fmla="*/ 1405 h 2849"/>
                <a:gd name="T76" fmla="*/ 2334 w 2420"/>
                <a:gd name="T77" fmla="*/ 1655 h 2849"/>
                <a:gd name="T78" fmla="*/ 2205 w 2420"/>
                <a:gd name="T79" fmla="*/ 1893 h 2849"/>
                <a:gd name="T80" fmla="*/ 2074 w 2420"/>
                <a:gd name="T81" fmla="*/ 2093 h 2849"/>
                <a:gd name="T82" fmla="*/ 1969 w 2420"/>
                <a:gd name="T83" fmla="*/ 2308 h 2849"/>
                <a:gd name="T84" fmla="*/ 1895 w 2420"/>
                <a:gd name="T85" fmla="*/ 2578 h 2849"/>
                <a:gd name="T86" fmla="*/ 1866 w 2420"/>
                <a:gd name="T87" fmla="*/ 2804 h 2849"/>
                <a:gd name="T88" fmla="*/ 546 w 2420"/>
                <a:gd name="T89" fmla="*/ 2763 h 2849"/>
                <a:gd name="T90" fmla="*/ 503 w 2420"/>
                <a:gd name="T91" fmla="*/ 2507 h 2849"/>
                <a:gd name="T92" fmla="*/ 417 w 2420"/>
                <a:gd name="T93" fmla="*/ 2251 h 2849"/>
                <a:gd name="T94" fmla="*/ 289 w 2420"/>
                <a:gd name="T95" fmla="*/ 2014 h 2849"/>
                <a:gd name="T96" fmla="*/ 148 w 2420"/>
                <a:gd name="T97" fmla="*/ 1786 h 2849"/>
                <a:gd name="T98" fmla="*/ 54 w 2420"/>
                <a:gd name="T99" fmla="*/ 1572 h 2849"/>
                <a:gd name="T100" fmla="*/ 7 w 2420"/>
                <a:gd name="T101" fmla="*/ 1346 h 2849"/>
                <a:gd name="T102" fmla="*/ 4 w 2420"/>
                <a:gd name="T103" fmla="*/ 1107 h 2849"/>
                <a:gd name="T104" fmla="*/ 48 w 2420"/>
                <a:gd name="T105" fmla="*/ 867 h 2849"/>
                <a:gd name="T106" fmla="*/ 142 w 2420"/>
                <a:gd name="T107" fmla="*/ 644 h 2849"/>
                <a:gd name="T108" fmla="*/ 285 w 2420"/>
                <a:gd name="T109" fmla="*/ 435 h 2849"/>
                <a:gd name="T110" fmla="*/ 459 w 2420"/>
                <a:gd name="T111" fmla="*/ 264 h 2849"/>
                <a:gd name="T112" fmla="*/ 663 w 2420"/>
                <a:gd name="T113" fmla="*/ 132 h 2849"/>
                <a:gd name="T114" fmla="*/ 898 w 2420"/>
                <a:gd name="T115" fmla="*/ 42 h 2849"/>
                <a:gd name="T116" fmla="*/ 1043 w 2420"/>
                <a:gd name="T117" fmla="*/ 14 h 2849"/>
                <a:gd name="T118" fmla="*/ 1115 w 2420"/>
                <a:gd name="T119" fmla="*/ 0 h 2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20" h="2849">
                  <a:moveTo>
                    <a:pt x="1176" y="141"/>
                  </a:moveTo>
                  <a:lnTo>
                    <a:pt x="1105" y="144"/>
                  </a:lnTo>
                  <a:lnTo>
                    <a:pt x="1036" y="152"/>
                  </a:lnTo>
                  <a:lnTo>
                    <a:pt x="967" y="166"/>
                  </a:lnTo>
                  <a:lnTo>
                    <a:pt x="900" y="185"/>
                  </a:lnTo>
                  <a:lnTo>
                    <a:pt x="833" y="208"/>
                  </a:lnTo>
                  <a:lnTo>
                    <a:pt x="768" y="238"/>
                  </a:lnTo>
                  <a:lnTo>
                    <a:pt x="694" y="277"/>
                  </a:lnTo>
                  <a:lnTo>
                    <a:pt x="624" y="319"/>
                  </a:lnTo>
                  <a:lnTo>
                    <a:pt x="559" y="364"/>
                  </a:lnTo>
                  <a:lnTo>
                    <a:pt x="499" y="413"/>
                  </a:lnTo>
                  <a:lnTo>
                    <a:pt x="443" y="465"/>
                  </a:lnTo>
                  <a:lnTo>
                    <a:pt x="391" y="520"/>
                  </a:lnTo>
                  <a:lnTo>
                    <a:pt x="344" y="579"/>
                  </a:lnTo>
                  <a:lnTo>
                    <a:pt x="302" y="642"/>
                  </a:lnTo>
                  <a:lnTo>
                    <a:pt x="265" y="708"/>
                  </a:lnTo>
                  <a:lnTo>
                    <a:pt x="231" y="777"/>
                  </a:lnTo>
                  <a:lnTo>
                    <a:pt x="204" y="849"/>
                  </a:lnTo>
                  <a:lnTo>
                    <a:pt x="180" y="925"/>
                  </a:lnTo>
                  <a:lnTo>
                    <a:pt x="161" y="1005"/>
                  </a:lnTo>
                  <a:lnTo>
                    <a:pt x="148" y="1088"/>
                  </a:lnTo>
                  <a:lnTo>
                    <a:pt x="140" y="1166"/>
                  </a:lnTo>
                  <a:lnTo>
                    <a:pt x="139" y="1243"/>
                  </a:lnTo>
                  <a:lnTo>
                    <a:pt x="144" y="1319"/>
                  </a:lnTo>
                  <a:lnTo>
                    <a:pt x="154" y="1393"/>
                  </a:lnTo>
                  <a:lnTo>
                    <a:pt x="171" y="1468"/>
                  </a:lnTo>
                  <a:lnTo>
                    <a:pt x="192" y="1542"/>
                  </a:lnTo>
                  <a:lnTo>
                    <a:pt x="219" y="1616"/>
                  </a:lnTo>
                  <a:lnTo>
                    <a:pt x="243" y="1668"/>
                  </a:lnTo>
                  <a:lnTo>
                    <a:pt x="269" y="1717"/>
                  </a:lnTo>
                  <a:lnTo>
                    <a:pt x="297" y="1767"/>
                  </a:lnTo>
                  <a:lnTo>
                    <a:pt x="328" y="1814"/>
                  </a:lnTo>
                  <a:lnTo>
                    <a:pt x="360" y="1862"/>
                  </a:lnTo>
                  <a:lnTo>
                    <a:pt x="390" y="1909"/>
                  </a:lnTo>
                  <a:lnTo>
                    <a:pt x="439" y="1987"/>
                  </a:lnTo>
                  <a:lnTo>
                    <a:pt x="482" y="2067"/>
                  </a:lnTo>
                  <a:lnTo>
                    <a:pt x="523" y="2149"/>
                  </a:lnTo>
                  <a:lnTo>
                    <a:pt x="559" y="2232"/>
                  </a:lnTo>
                  <a:lnTo>
                    <a:pt x="592" y="2317"/>
                  </a:lnTo>
                  <a:lnTo>
                    <a:pt x="619" y="2404"/>
                  </a:lnTo>
                  <a:lnTo>
                    <a:pt x="642" y="2492"/>
                  </a:lnTo>
                  <a:lnTo>
                    <a:pt x="666" y="2601"/>
                  </a:lnTo>
                  <a:lnTo>
                    <a:pt x="687" y="2710"/>
                  </a:lnTo>
                  <a:lnTo>
                    <a:pt x="1730" y="2710"/>
                  </a:lnTo>
                  <a:lnTo>
                    <a:pt x="1745" y="2629"/>
                  </a:lnTo>
                  <a:lnTo>
                    <a:pt x="1758" y="2549"/>
                  </a:lnTo>
                  <a:lnTo>
                    <a:pt x="1775" y="2470"/>
                  </a:lnTo>
                  <a:lnTo>
                    <a:pt x="1796" y="2385"/>
                  </a:lnTo>
                  <a:lnTo>
                    <a:pt x="1824" y="2301"/>
                  </a:lnTo>
                  <a:lnTo>
                    <a:pt x="1854" y="2220"/>
                  </a:lnTo>
                  <a:lnTo>
                    <a:pt x="1889" y="2141"/>
                  </a:lnTo>
                  <a:lnTo>
                    <a:pt x="1928" y="2063"/>
                  </a:lnTo>
                  <a:lnTo>
                    <a:pt x="1972" y="1988"/>
                  </a:lnTo>
                  <a:lnTo>
                    <a:pt x="2019" y="1913"/>
                  </a:lnTo>
                  <a:lnTo>
                    <a:pt x="2070" y="1842"/>
                  </a:lnTo>
                  <a:lnTo>
                    <a:pt x="2116" y="1775"/>
                  </a:lnTo>
                  <a:lnTo>
                    <a:pt x="2156" y="1707"/>
                  </a:lnTo>
                  <a:lnTo>
                    <a:pt x="2190" y="1637"/>
                  </a:lnTo>
                  <a:lnTo>
                    <a:pt x="2218" y="1566"/>
                  </a:lnTo>
                  <a:lnTo>
                    <a:pt x="2241" y="1495"/>
                  </a:lnTo>
                  <a:lnTo>
                    <a:pt x="2259" y="1421"/>
                  </a:lnTo>
                  <a:lnTo>
                    <a:pt x="2271" y="1346"/>
                  </a:lnTo>
                  <a:lnTo>
                    <a:pt x="2277" y="1269"/>
                  </a:lnTo>
                  <a:lnTo>
                    <a:pt x="2278" y="1192"/>
                  </a:lnTo>
                  <a:lnTo>
                    <a:pt x="2273" y="1113"/>
                  </a:lnTo>
                  <a:lnTo>
                    <a:pt x="2264" y="1033"/>
                  </a:lnTo>
                  <a:lnTo>
                    <a:pt x="2249" y="961"/>
                  </a:lnTo>
                  <a:lnTo>
                    <a:pt x="2231" y="892"/>
                  </a:lnTo>
                  <a:lnTo>
                    <a:pt x="2208" y="824"/>
                  </a:lnTo>
                  <a:lnTo>
                    <a:pt x="2181" y="759"/>
                  </a:lnTo>
                  <a:lnTo>
                    <a:pt x="2150" y="696"/>
                  </a:lnTo>
                  <a:lnTo>
                    <a:pt x="2114" y="636"/>
                  </a:lnTo>
                  <a:lnTo>
                    <a:pt x="2074" y="578"/>
                  </a:lnTo>
                  <a:lnTo>
                    <a:pt x="2029" y="522"/>
                  </a:lnTo>
                  <a:lnTo>
                    <a:pt x="1981" y="470"/>
                  </a:lnTo>
                  <a:lnTo>
                    <a:pt x="1928" y="419"/>
                  </a:lnTo>
                  <a:lnTo>
                    <a:pt x="1870" y="368"/>
                  </a:lnTo>
                  <a:lnTo>
                    <a:pt x="1809" y="323"/>
                  </a:lnTo>
                  <a:lnTo>
                    <a:pt x="1746" y="283"/>
                  </a:lnTo>
                  <a:lnTo>
                    <a:pt x="1680" y="248"/>
                  </a:lnTo>
                  <a:lnTo>
                    <a:pt x="1612" y="218"/>
                  </a:lnTo>
                  <a:lnTo>
                    <a:pt x="1542" y="192"/>
                  </a:lnTo>
                  <a:lnTo>
                    <a:pt x="1470" y="172"/>
                  </a:lnTo>
                  <a:lnTo>
                    <a:pt x="1395" y="156"/>
                  </a:lnTo>
                  <a:lnTo>
                    <a:pt x="1318" y="146"/>
                  </a:lnTo>
                  <a:lnTo>
                    <a:pt x="1247" y="141"/>
                  </a:lnTo>
                  <a:lnTo>
                    <a:pt x="1176" y="141"/>
                  </a:lnTo>
                  <a:close/>
                  <a:moveTo>
                    <a:pt x="1115" y="0"/>
                  </a:moveTo>
                  <a:lnTo>
                    <a:pt x="1296" y="0"/>
                  </a:lnTo>
                  <a:lnTo>
                    <a:pt x="1359" y="10"/>
                  </a:lnTo>
                  <a:lnTo>
                    <a:pt x="1421" y="20"/>
                  </a:lnTo>
                  <a:lnTo>
                    <a:pt x="1482" y="32"/>
                  </a:lnTo>
                  <a:lnTo>
                    <a:pt x="1561" y="52"/>
                  </a:lnTo>
                  <a:lnTo>
                    <a:pt x="1637" y="77"/>
                  </a:lnTo>
                  <a:lnTo>
                    <a:pt x="1712" y="108"/>
                  </a:lnTo>
                  <a:lnTo>
                    <a:pt x="1784" y="144"/>
                  </a:lnTo>
                  <a:lnTo>
                    <a:pt x="1852" y="185"/>
                  </a:lnTo>
                  <a:lnTo>
                    <a:pt x="1919" y="230"/>
                  </a:lnTo>
                  <a:lnTo>
                    <a:pt x="1983" y="281"/>
                  </a:lnTo>
                  <a:lnTo>
                    <a:pt x="2045" y="336"/>
                  </a:lnTo>
                  <a:lnTo>
                    <a:pt x="2103" y="395"/>
                  </a:lnTo>
                  <a:lnTo>
                    <a:pt x="2156" y="456"/>
                  </a:lnTo>
                  <a:lnTo>
                    <a:pt x="2205" y="519"/>
                  </a:lnTo>
                  <a:lnTo>
                    <a:pt x="2249" y="587"/>
                  </a:lnTo>
                  <a:lnTo>
                    <a:pt x="2288" y="656"/>
                  </a:lnTo>
                  <a:lnTo>
                    <a:pt x="2322" y="728"/>
                  </a:lnTo>
                  <a:lnTo>
                    <a:pt x="2350" y="804"/>
                  </a:lnTo>
                  <a:lnTo>
                    <a:pt x="2374" y="882"/>
                  </a:lnTo>
                  <a:lnTo>
                    <a:pt x="2393" y="963"/>
                  </a:lnTo>
                  <a:lnTo>
                    <a:pt x="2408" y="1054"/>
                  </a:lnTo>
                  <a:lnTo>
                    <a:pt x="2418" y="1144"/>
                  </a:lnTo>
                  <a:lnTo>
                    <a:pt x="2420" y="1231"/>
                  </a:lnTo>
                  <a:lnTo>
                    <a:pt x="2416" y="1319"/>
                  </a:lnTo>
                  <a:lnTo>
                    <a:pt x="2405" y="1405"/>
                  </a:lnTo>
                  <a:lnTo>
                    <a:pt x="2388" y="1489"/>
                  </a:lnTo>
                  <a:lnTo>
                    <a:pt x="2365" y="1573"/>
                  </a:lnTo>
                  <a:lnTo>
                    <a:pt x="2334" y="1655"/>
                  </a:lnTo>
                  <a:lnTo>
                    <a:pt x="2298" y="1736"/>
                  </a:lnTo>
                  <a:lnTo>
                    <a:pt x="2255" y="1815"/>
                  </a:lnTo>
                  <a:lnTo>
                    <a:pt x="2205" y="1893"/>
                  </a:lnTo>
                  <a:lnTo>
                    <a:pt x="2159" y="1959"/>
                  </a:lnTo>
                  <a:lnTo>
                    <a:pt x="2116" y="2025"/>
                  </a:lnTo>
                  <a:lnTo>
                    <a:pt x="2074" y="2093"/>
                  </a:lnTo>
                  <a:lnTo>
                    <a:pt x="2036" y="2162"/>
                  </a:lnTo>
                  <a:lnTo>
                    <a:pt x="2000" y="2233"/>
                  </a:lnTo>
                  <a:lnTo>
                    <a:pt x="1969" y="2308"/>
                  </a:lnTo>
                  <a:lnTo>
                    <a:pt x="1940" y="2396"/>
                  </a:lnTo>
                  <a:lnTo>
                    <a:pt x="1914" y="2486"/>
                  </a:lnTo>
                  <a:lnTo>
                    <a:pt x="1895" y="2578"/>
                  </a:lnTo>
                  <a:lnTo>
                    <a:pt x="1880" y="2669"/>
                  </a:lnTo>
                  <a:lnTo>
                    <a:pt x="1870" y="2762"/>
                  </a:lnTo>
                  <a:lnTo>
                    <a:pt x="1866" y="2804"/>
                  </a:lnTo>
                  <a:lnTo>
                    <a:pt x="1863" y="2849"/>
                  </a:lnTo>
                  <a:lnTo>
                    <a:pt x="559" y="2849"/>
                  </a:lnTo>
                  <a:lnTo>
                    <a:pt x="546" y="2763"/>
                  </a:lnTo>
                  <a:lnTo>
                    <a:pt x="535" y="2679"/>
                  </a:lnTo>
                  <a:lnTo>
                    <a:pt x="522" y="2596"/>
                  </a:lnTo>
                  <a:lnTo>
                    <a:pt x="503" y="2507"/>
                  </a:lnTo>
                  <a:lnTo>
                    <a:pt x="479" y="2420"/>
                  </a:lnTo>
                  <a:lnTo>
                    <a:pt x="450" y="2334"/>
                  </a:lnTo>
                  <a:lnTo>
                    <a:pt x="417" y="2251"/>
                  </a:lnTo>
                  <a:lnTo>
                    <a:pt x="378" y="2170"/>
                  </a:lnTo>
                  <a:lnTo>
                    <a:pt x="334" y="2089"/>
                  </a:lnTo>
                  <a:lnTo>
                    <a:pt x="289" y="2014"/>
                  </a:lnTo>
                  <a:lnTo>
                    <a:pt x="242" y="1938"/>
                  </a:lnTo>
                  <a:lnTo>
                    <a:pt x="193" y="1863"/>
                  </a:lnTo>
                  <a:lnTo>
                    <a:pt x="148" y="1786"/>
                  </a:lnTo>
                  <a:lnTo>
                    <a:pt x="111" y="1716"/>
                  </a:lnTo>
                  <a:lnTo>
                    <a:pt x="80" y="1644"/>
                  </a:lnTo>
                  <a:lnTo>
                    <a:pt x="54" y="1572"/>
                  </a:lnTo>
                  <a:lnTo>
                    <a:pt x="34" y="1498"/>
                  </a:lnTo>
                  <a:lnTo>
                    <a:pt x="18" y="1423"/>
                  </a:lnTo>
                  <a:lnTo>
                    <a:pt x="7" y="1346"/>
                  </a:lnTo>
                  <a:lnTo>
                    <a:pt x="1" y="1268"/>
                  </a:lnTo>
                  <a:lnTo>
                    <a:pt x="0" y="1189"/>
                  </a:lnTo>
                  <a:lnTo>
                    <a:pt x="4" y="1107"/>
                  </a:lnTo>
                  <a:lnTo>
                    <a:pt x="14" y="1024"/>
                  </a:lnTo>
                  <a:lnTo>
                    <a:pt x="28" y="945"/>
                  </a:lnTo>
                  <a:lnTo>
                    <a:pt x="48" y="867"/>
                  </a:lnTo>
                  <a:lnTo>
                    <a:pt x="75" y="791"/>
                  </a:lnTo>
                  <a:lnTo>
                    <a:pt x="106" y="716"/>
                  </a:lnTo>
                  <a:lnTo>
                    <a:pt x="142" y="644"/>
                  </a:lnTo>
                  <a:lnTo>
                    <a:pt x="185" y="572"/>
                  </a:lnTo>
                  <a:lnTo>
                    <a:pt x="233" y="501"/>
                  </a:lnTo>
                  <a:lnTo>
                    <a:pt x="285" y="435"/>
                  </a:lnTo>
                  <a:lnTo>
                    <a:pt x="339" y="374"/>
                  </a:lnTo>
                  <a:lnTo>
                    <a:pt x="398" y="317"/>
                  </a:lnTo>
                  <a:lnTo>
                    <a:pt x="459" y="264"/>
                  </a:lnTo>
                  <a:lnTo>
                    <a:pt x="523" y="216"/>
                  </a:lnTo>
                  <a:lnTo>
                    <a:pt x="592" y="171"/>
                  </a:lnTo>
                  <a:lnTo>
                    <a:pt x="663" y="132"/>
                  </a:lnTo>
                  <a:lnTo>
                    <a:pt x="738" y="97"/>
                  </a:lnTo>
                  <a:lnTo>
                    <a:pt x="816" y="68"/>
                  </a:lnTo>
                  <a:lnTo>
                    <a:pt x="898" y="42"/>
                  </a:lnTo>
                  <a:lnTo>
                    <a:pt x="946" y="31"/>
                  </a:lnTo>
                  <a:lnTo>
                    <a:pt x="995" y="23"/>
                  </a:lnTo>
                  <a:lnTo>
                    <a:pt x="1043" y="14"/>
                  </a:lnTo>
                  <a:lnTo>
                    <a:pt x="1093" y="7"/>
                  </a:lnTo>
                  <a:lnTo>
                    <a:pt x="1103" y="4"/>
                  </a:lnTo>
                  <a:lnTo>
                    <a:pt x="1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7" name="Rectangle 84">
              <a:extLst>
                <a:ext uri="{FF2B5EF4-FFF2-40B4-BE49-F238E27FC236}">
                  <a16:creationId xmlns:a16="http://schemas.microsoft.com/office/drawing/2014/main" id="{0EAF3E93-8FE3-F72E-EC54-B57D1B816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6" y="1661"/>
              <a:ext cx="87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8" name="Rectangle 85">
              <a:extLst>
                <a:ext uri="{FF2B5EF4-FFF2-40B4-BE49-F238E27FC236}">
                  <a16:creationId xmlns:a16="http://schemas.microsoft.com/office/drawing/2014/main" id="{BA632466-E97D-BD64-ECA5-29A0E3D4E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" y="1680"/>
              <a:ext cx="65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89" name="Group 88">
            <a:extLst>
              <a:ext uri="{FF2B5EF4-FFF2-40B4-BE49-F238E27FC236}">
                <a16:creationId xmlns:a16="http://schemas.microsoft.com/office/drawing/2014/main" id="{D2F9C906-0A06-BD4E-B83C-79A35139CF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08854" y="3128886"/>
            <a:ext cx="238177" cy="348211"/>
            <a:chOff x="5311" y="1718"/>
            <a:chExt cx="171" cy="250"/>
          </a:xfrm>
          <a:solidFill>
            <a:schemeClr val="bg1"/>
          </a:solidFill>
        </p:grpSpPr>
        <p:sp>
          <p:nvSpPr>
            <p:cNvPr id="390" name="Rectangle 90">
              <a:extLst>
                <a:ext uri="{FF2B5EF4-FFF2-40B4-BE49-F238E27FC236}">
                  <a16:creationId xmlns:a16="http://schemas.microsoft.com/office/drawing/2014/main" id="{A569DEB5-33C8-E58D-D29B-C88BCFDC8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3" y="1940"/>
              <a:ext cx="87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1" name="Rectangle 91">
              <a:extLst>
                <a:ext uri="{FF2B5EF4-FFF2-40B4-BE49-F238E27FC236}">
                  <a16:creationId xmlns:a16="http://schemas.microsoft.com/office/drawing/2014/main" id="{E0C77DF4-0CC2-286E-9F58-81355C2F4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4" y="1959"/>
              <a:ext cx="65" cy="9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2" name="Freeform 92">
              <a:extLst>
                <a:ext uri="{FF2B5EF4-FFF2-40B4-BE49-F238E27FC236}">
                  <a16:creationId xmlns:a16="http://schemas.microsoft.com/office/drawing/2014/main" id="{21EA049D-1EA1-0AAF-5AC5-12AF7690B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1" y="1718"/>
              <a:ext cx="171" cy="205"/>
            </a:xfrm>
            <a:custGeom>
              <a:avLst/>
              <a:gdLst>
                <a:gd name="T0" fmla="*/ 1149 w 2218"/>
                <a:gd name="T1" fmla="*/ 1 h 2666"/>
                <a:gd name="T2" fmla="*/ 1303 w 2218"/>
                <a:gd name="T3" fmla="*/ 17 h 2666"/>
                <a:gd name="T4" fmla="*/ 1456 w 2218"/>
                <a:gd name="T5" fmla="*/ 54 h 2666"/>
                <a:gd name="T6" fmla="*/ 1598 w 2218"/>
                <a:gd name="T7" fmla="*/ 112 h 2666"/>
                <a:gd name="T8" fmla="*/ 1732 w 2218"/>
                <a:gd name="T9" fmla="*/ 190 h 2666"/>
                <a:gd name="T10" fmla="*/ 1856 w 2218"/>
                <a:gd name="T11" fmla="*/ 289 h 2666"/>
                <a:gd name="T12" fmla="*/ 1961 w 2218"/>
                <a:gd name="T13" fmla="*/ 397 h 2666"/>
                <a:gd name="T14" fmla="*/ 2048 w 2218"/>
                <a:gd name="T15" fmla="*/ 514 h 2666"/>
                <a:gd name="T16" fmla="*/ 2119 w 2218"/>
                <a:gd name="T17" fmla="*/ 642 h 2666"/>
                <a:gd name="T18" fmla="*/ 2170 w 2218"/>
                <a:gd name="T19" fmla="*/ 779 h 2666"/>
                <a:gd name="T20" fmla="*/ 2203 w 2218"/>
                <a:gd name="T21" fmla="*/ 926 h 2666"/>
                <a:gd name="T22" fmla="*/ 2218 w 2218"/>
                <a:gd name="T23" fmla="*/ 1091 h 2666"/>
                <a:gd name="T24" fmla="*/ 2211 w 2218"/>
                <a:gd name="T25" fmla="*/ 1250 h 2666"/>
                <a:gd name="T26" fmla="*/ 2181 w 2218"/>
                <a:gd name="T27" fmla="*/ 1404 h 2666"/>
                <a:gd name="T28" fmla="*/ 2128 w 2218"/>
                <a:gd name="T29" fmla="*/ 1554 h 2666"/>
                <a:gd name="T30" fmla="*/ 2051 w 2218"/>
                <a:gd name="T31" fmla="*/ 1696 h 2666"/>
                <a:gd name="T32" fmla="*/ 1950 w 2218"/>
                <a:gd name="T33" fmla="*/ 1840 h 2666"/>
                <a:gd name="T34" fmla="*/ 1856 w 2218"/>
                <a:gd name="T35" fmla="*/ 1995 h 2666"/>
                <a:gd name="T36" fmla="*/ 1780 w 2218"/>
                <a:gd name="T37" fmla="*/ 2158 h 2666"/>
                <a:gd name="T38" fmla="*/ 1720 w 2218"/>
                <a:gd name="T39" fmla="*/ 2329 h 2666"/>
                <a:gd name="T40" fmla="*/ 1680 w 2218"/>
                <a:gd name="T41" fmla="*/ 2500 h 2666"/>
                <a:gd name="T42" fmla="*/ 1650 w 2218"/>
                <a:gd name="T43" fmla="*/ 2666 h 2666"/>
                <a:gd name="T44" fmla="*/ 553 w 2218"/>
                <a:gd name="T45" fmla="*/ 2590 h 2666"/>
                <a:gd name="T46" fmla="*/ 523 w 2218"/>
                <a:gd name="T47" fmla="*/ 2440 h 2666"/>
                <a:gd name="T48" fmla="*/ 469 w 2218"/>
                <a:gd name="T49" fmla="*/ 2259 h 2666"/>
                <a:gd name="T50" fmla="*/ 397 w 2218"/>
                <a:gd name="T51" fmla="*/ 2083 h 2666"/>
                <a:gd name="T52" fmla="*/ 310 w 2218"/>
                <a:gd name="T53" fmla="*/ 1916 h 2666"/>
                <a:gd name="T54" fmla="*/ 228 w 2218"/>
                <a:gd name="T55" fmla="*/ 1786 h 2666"/>
                <a:gd name="T56" fmla="*/ 164 w 2218"/>
                <a:gd name="T57" fmla="*/ 1687 h 2666"/>
                <a:gd name="T58" fmla="*/ 107 w 2218"/>
                <a:gd name="T59" fmla="*/ 1585 h 2666"/>
                <a:gd name="T60" fmla="*/ 54 w 2218"/>
                <a:gd name="T61" fmla="*/ 1455 h 2666"/>
                <a:gd name="T62" fmla="*/ 15 w 2218"/>
                <a:gd name="T63" fmla="*/ 1301 h 2666"/>
                <a:gd name="T64" fmla="*/ 0 w 2218"/>
                <a:gd name="T65" fmla="*/ 1143 h 2666"/>
                <a:gd name="T66" fmla="*/ 9 w 2218"/>
                <a:gd name="T67" fmla="*/ 983 h 2666"/>
                <a:gd name="T68" fmla="*/ 39 w 2218"/>
                <a:gd name="T69" fmla="*/ 826 h 2666"/>
                <a:gd name="T70" fmla="*/ 87 w 2218"/>
                <a:gd name="T71" fmla="*/ 680 h 2666"/>
                <a:gd name="T72" fmla="*/ 152 w 2218"/>
                <a:gd name="T73" fmla="*/ 547 h 2666"/>
                <a:gd name="T74" fmla="*/ 235 w 2218"/>
                <a:gd name="T75" fmla="*/ 427 h 2666"/>
                <a:gd name="T76" fmla="*/ 334 w 2218"/>
                <a:gd name="T77" fmla="*/ 318 h 2666"/>
                <a:gd name="T78" fmla="*/ 449 w 2218"/>
                <a:gd name="T79" fmla="*/ 223 h 2666"/>
                <a:gd name="T80" fmla="*/ 580 w 2218"/>
                <a:gd name="T81" fmla="*/ 138 h 2666"/>
                <a:gd name="T82" fmla="*/ 720 w 2218"/>
                <a:gd name="T83" fmla="*/ 70 h 2666"/>
                <a:gd name="T84" fmla="*/ 860 w 2218"/>
                <a:gd name="T85" fmla="*/ 27 h 2666"/>
                <a:gd name="T86" fmla="*/ 1003 w 2218"/>
                <a:gd name="T87" fmla="*/ 4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18" h="2666">
                  <a:moveTo>
                    <a:pt x="1075" y="0"/>
                  </a:moveTo>
                  <a:lnTo>
                    <a:pt x="1149" y="1"/>
                  </a:lnTo>
                  <a:lnTo>
                    <a:pt x="1224" y="6"/>
                  </a:lnTo>
                  <a:lnTo>
                    <a:pt x="1303" y="17"/>
                  </a:lnTo>
                  <a:lnTo>
                    <a:pt x="1380" y="33"/>
                  </a:lnTo>
                  <a:lnTo>
                    <a:pt x="1456" y="54"/>
                  </a:lnTo>
                  <a:lnTo>
                    <a:pt x="1528" y="80"/>
                  </a:lnTo>
                  <a:lnTo>
                    <a:pt x="1598" y="112"/>
                  </a:lnTo>
                  <a:lnTo>
                    <a:pt x="1667" y="148"/>
                  </a:lnTo>
                  <a:lnTo>
                    <a:pt x="1732" y="190"/>
                  </a:lnTo>
                  <a:lnTo>
                    <a:pt x="1796" y="237"/>
                  </a:lnTo>
                  <a:lnTo>
                    <a:pt x="1856" y="289"/>
                  </a:lnTo>
                  <a:lnTo>
                    <a:pt x="1911" y="342"/>
                  </a:lnTo>
                  <a:lnTo>
                    <a:pt x="1961" y="397"/>
                  </a:lnTo>
                  <a:lnTo>
                    <a:pt x="2007" y="454"/>
                  </a:lnTo>
                  <a:lnTo>
                    <a:pt x="2048" y="514"/>
                  </a:lnTo>
                  <a:lnTo>
                    <a:pt x="2085" y="576"/>
                  </a:lnTo>
                  <a:lnTo>
                    <a:pt x="2119" y="642"/>
                  </a:lnTo>
                  <a:lnTo>
                    <a:pt x="2147" y="710"/>
                  </a:lnTo>
                  <a:lnTo>
                    <a:pt x="2170" y="779"/>
                  </a:lnTo>
                  <a:lnTo>
                    <a:pt x="2189" y="851"/>
                  </a:lnTo>
                  <a:lnTo>
                    <a:pt x="2203" y="926"/>
                  </a:lnTo>
                  <a:lnTo>
                    <a:pt x="2214" y="1009"/>
                  </a:lnTo>
                  <a:lnTo>
                    <a:pt x="2218" y="1091"/>
                  </a:lnTo>
                  <a:lnTo>
                    <a:pt x="2218" y="1172"/>
                  </a:lnTo>
                  <a:lnTo>
                    <a:pt x="2211" y="1250"/>
                  </a:lnTo>
                  <a:lnTo>
                    <a:pt x="2199" y="1329"/>
                  </a:lnTo>
                  <a:lnTo>
                    <a:pt x="2181" y="1404"/>
                  </a:lnTo>
                  <a:lnTo>
                    <a:pt x="2157" y="1480"/>
                  </a:lnTo>
                  <a:lnTo>
                    <a:pt x="2128" y="1554"/>
                  </a:lnTo>
                  <a:lnTo>
                    <a:pt x="2092" y="1625"/>
                  </a:lnTo>
                  <a:lnTo>
                    <a:pt x="2051" y="1696"/>
                  </a:lnTo>
                  <a:lnTo>
                    <a:pt x="2004" y="1766"/>
                  </a:lnTo>
                  <a:lnTo>
                    <a:pt x="1950" y="1840"/>
                  </a:lnTo>
                  <a:lnTo>
                    <a:pt x="1902" y="1917"/>
                  </a:lnTo>
                  <a:lnTo>
                    <a:pt x="1856" y="1995"/>
                  </a:lnTo>
                  <a:lnTo>
                    <a:pt x="1816" y="2075"/>
                  </a:lnTo>
                  <a:lnTo>
                    <a:pt x="1780" y="2158"/>
                  </a:lnTo>
                  <a:lnTo>
                    <a:pt x="1747" y="2243"/>
                  </a:lnTo>
                  <a:lnTo>
                    <a:pt x="1720" y="2329"/>
                  </a:lnTo>
                  <a:lnTo>
                    <a:pt x="1697" y="2417"/>
                  </a:lnTo>
                  <a:lnTo>
                    <a:pt x="1680" y="2500"/>
                  </a:lnTo>
                  <a:lnTo>
                    <a:pt x="1666" y="2582"/>
                  </a:lnTo>
                  <a:lnTo>
                    <a:pt x="1650" y="2666"/>
                  </a:lnTo>
                  <a:lnTo>
                    <a:pt x="568" y="2666"/>
                  </a:lnTo>
                  <a:lnTo>
                    <a:pt x="553" y="2590"/>
                  </a:lnTo>
                  <a:lnTo>
                    <a:pt x="539" y="2515"/>
                  </a:lnTo>
                  <a:lnTo>
                    <a:pt x="523" y="2440"/>
                  </a:lnTo>
                  <a:lnTo>
                    <a:pt x="498" y="2348"/>
                  </a:lnTo>
                  <a:lnTo>
                    <a:pt x="469" y="2259"/>
                  </a:lnTo>
                  <a:lnTo>
                    <a:pt x="436" y="2170"/>
                  </a:lnTo>
                  <a:lnTo>
                    <a:pt x="397" y="2083"/>
                  </a:lnTo>
                  <a:lnTo>
                    <a:pt x="356" y="1998"/>
                  </a:lnTo>
                  <a:lnTo>
                    <a:pt x="310" y="1916"/>
                  </a:lnTo>
                  <a:lnTo>
                    <a:pt x="260" y="1835"/>
                  </a:lnTo>
                  <a:lnTo>
                    <a:pt x="228" y="1786"/>
                  </a:lnTo>
                  <a:lnTo>
                    <a:pt x="196" y="1736"/>
                  </a:lnTo>
                  <a:lnTo>
                    <a:pt x="164" y="1687"/>
                  </a:lnTo>
                  <a:lnTo>
                    <a:pt x="134" y="1636"/>
                  </a:lnTo>
                  <a:lnTo>
                    <a:pt x="107" y="1585"/>
                  </a:lnTo>
                  <a:lnTo>
                    <a:pt x="83" y="1531"/>
                  </a:lnTo>
                  <a:lnTo>
                    <a:pt x="54" y="1455"/>
                  </a:lnTo>
                  <a:lnTo>
                    <a:pt x="32" y="1378"/>
                  </a:lnTo>
                  <a:lnTo>
                    <a:pt x="15" y="1301"/>
                  </a:lnTo>
                  <a:lnTo>
                    <a:pt x="5" y="1222"/>
                  </a:lnTo>
                  <a:lnTo>
                    <a:pt x="0" y="1143"/>
                  </a:lnTo>
                  <a:lnTo>
                    <a:pt x="1" y="1064"/>
                  </a:lnTo>
                  <a:lnTo>
                    <a:pt x="9" y="983"/>
                  </a:lnTo>
                  <a:lnTo>
                    <a:pt x="22" y="903"/>
                  </a:lnTo>
                  <a:lnTo>
                    <a:pt x="39" y="826"/>
                  </a:lnTo>
                  <a:lnTo>
                    <a:pt x="61" y="751"/>
                  </a:lnTo>
                  <a:lnTo>
                    <a:pt x="87" y="680"/>
                  </a:lnTo>
                  <a:lnTo>
                    <a:pt x="118" y="612"/>
                  </a:lnTo>
                  <a:lnTo>
                    <a:pt x="152" y="547"/>
                  </a:lnTo>
                  <a:lnTo>
                    <a:pt x="192" y="486"/>
                  </a:lnTo>
                  <a:lnTo>
                    <a:pt x="235" y="427"/>
                  </a:lnTo>
                  <a:lnTo>
                    <a:pt x="282" y="371"/>
                  </a:lnTo>
                  <a:lnTo>
                    <a:pt x="334" y="318"/>
                  </a:lnTo>
                  <a:lnTo>
                    <a:pt x="389" y="269"/>
                  </a:lnTo>
                  <a:lnTo>
                    <a:pt x="449" y="223"/>
                  </a:lnTo>
                  <a:lnTo>
                    <a:pt x="512" y="179"/>
                  </a:lnTo>
                  <a:lnTo>
                    <a:pt x="580" y="138"/>
                  </a:lnTo>
                  <a:lnTo>
                    <a:pt x="652" y="100"/>
                  </a:lnTo>
                  <a:lnTo>
                    <a:pt x="720" y="70"/>
                  </a:lnTo>
                  <a:lnTo>
                    <a:pt x="789" y="46"/>
                  </a:lnTo>
                  <a:lnTo>
                    <a:pt x="860" y="27"/>
                  </a:lnTo>
                  <a:lnTo>
                    <a:pt x="930" y="13"/>
                  </a:lnTo>
                  <a:lnTo>
                    <a:pt x="1003" y="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3" name="Group 47">
            <a:extLst>
              <a:ext uri="{FF2B5EF4-FFF2-40B4-BE49-F238E27FC236}">
                <a16:creationId xmlns:a16="http://schemas.microsoft.com/office/drawing/2014/main" id="{D6037B48-1930-0875-9B89-3D3C0F886020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7734754" y="3151385"/>
            <a:ext cx="303213" cy="303213"/>
            <a:chOff x="4013" y="1597"/>
            <a:chExt cx="191" cy="191"/>
          </a:xfrm>
          <a:solidFill>
            <a:schemeClr val="bg1"/>
          </a:solidFill>
        </p:grpSpPr>
        <p:sp>
          <p:nvSpPr>
            <p:cNvPr id="394" name="Freeform 49">
              <a:extLst>
                <a:ext uri="{FF2B5EF4-FFF2-40B4-BE49-F238E27FC236}">
                  <a16:creationId xmlns:a16="http://schemas.microsoft.com/office/drawing/2014/main" id="{9335B35A-4D9F-1896-A179-28C665AA23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3" y="1597"/>
              <a:ext cx="191" cy="191"/>
            </a:xfrm>
            <a:custGeom>
              <a:avLst/>
              <a:gdLst>
                <a:gd name="T0" fmla="*/ 1225 w 3447"/>
                <a:gd name="T1" fmla="*/ 257 h 3445"/>
                <a:gd name="T2" fmla="*/ 904 w 3447"/>
                <a:gd name="T3" fmla="*/ 374 h 3445"/>
                <a:gd name="T4" fmla="*/ 629 w 3447"/>
                <a:gd name="T5" fmla="*/ 570 h 3445"/>
                <a:gd name="T6" fmla="*/ 416 w 3447"/>
                <a:gd name="T7" fmla="*/ 831 h 3445"/>
                <a:gd name="T8" fmla="*/ 276 w 3447"/>
                <a:gd name="T9" fmla="*/ 1142 h 3445"/>
                <a:gd name="T10" fmla="*/ 226 w 3447"/>
                <a:gd name="T11" fmla="*/ 1491 h 3445"/>
                <a:gd name="T12" fmla="*/ 275 w 3447"/>
                <a:gd name="T13" fmla="*/ 1839 h 3445"/>
                <a:gd name="T14" fmla="*/ 412 w 3447"/>
                <a:gd name="T15" fmla="*/ 2151 h 3445"/>
                <a:gd name="T16" fmla="*/ 620 w 3447"/>
                <a:gd name="T17" fmla="*/ 2410 h 3445"/>
                <a:gd name="T18" fmla="*/ 891 w 3447"/>
                <a:gd name="T19" fmla="*/ 2606 h 3445"/>
                <a:gd name="T20" fmla="*/ 1212 w 3447"/>
                <a:gd name="T21" fmla="*/ 2724 h 3445"/>
                <a:gd name="T22" fmla="*/ 1568 w 3447"/>
                <a:gd name="T23" fmla="*/ 2753 h 3445"/>
                <a:gd name="T24" fmla="*/ 1911 w 3447"/>
                <a:gd name="T25" fmla="*/ 2684 h 3445"/>
                <a:gd name="T26" fmla="*/ 2214 w 3447"/>
                <a:gd name="T27" fmla="*/ 2526 h 3445"/>
                <a:gd name="T28" fmla="*/ 2462 w 3447"/>
                <a:gd name="T29" fmla="*/ 2297 h 3445"/>
                <a:gd name="T30" fmla="*/ 2642 w 3447"/>
                <a:gd name="T31" fmla="*/ 2009 h 3445"/>
                <a:gd name="T32" fmla="*/ 2739 w 3447"/>
                <a:gd name="T33" fmla="*/ 1676 h 3445"/>
                <a:gd name="T34" fmla="*/ 2740 w 3447"/>
                <a:gd name="T35" fmla="*/ 1318 h 3445"/>
                <a:gd name="T36" fmla="*/ 2645 w 3447"/>
                <a:gd name="T37" fmla="*/ 986 h 3445"/>
                <a:gd name="T38" fmla="*/ 2468 w 3447"/>
                <a:gd name="T39" fmla="*/ 697 h 3445"/>
                <a:gd name="T40" fmla="*/ 2222 w 3447"/>
                <a:gd name="T41" fmla="*/ 467 h 3445"/>
                <a:gd name="T42" fmla="*/ 1922 w 3447"/>
                <a:gd name="T43" fmla="*/ 307 h 3445"/>
                <a:gd name="T44" fmla="*/ 1579 w 3447"/>
                <a:gd name="T45" fmla="*/ 234 h 3445"/>
                <a:gd name="T46" fmla="*/ 1705 w 3447"/>
                <a:gd name="T47" fmla="*/ 14 h 3445"/>
                <a:gd name="T48" fmla="*/ 2040 w 3447"/>
                <a:gd name="T49" fmla="*/ 103 h 3445"/>
                <a:gd name="T50" fmla="*/ 2351 w 3447"/>
                <a:gd name="T51" fmla="*/ 271 h 3445"/>
                <a:gd name="T52" fmla="*/ 2619 w 3447"/>
                <a:gd name="T53" fmla="*/ 512 h 3445"/>
                <a:gd name="T54" fmla="*/ 2815 w 3447"/>
                <a:gd name="T55" fmla="*/ 797 h 3445"/>
                <a:gd name="T56" fmla="*/ 2939 w 3447"/>
                <a:gd name="T57" fmla="*/ 1118 h 3445"/>
                <a:gd name="T58" fmla="*/ 2986 w 3447"/>
                <a:gd name="T59" fmla="*/ 1456 h 3445"/>
                <a:gd name="T60" fmla="*/ 2954 w 3447"/>
                <a:gd name="T61" fmla="*/ 1801 h 3445"/>
                <a:gd name="T62" fmla="*/ 2841 w 3447"/>
                <a:gd name="T63" fmla="*/ 2135 h 3445"/>
                <a:gd name="T64" fmla="*/ 2643 w 3447"/>
                <a:gd name="T65" fmla="*/ 2446 h 3445"/>
                <a:gd name="T66" fmla="*/ 3130 w 3447"/>
                <a:gd name="T67" fmla="*/ 3000 h 3445"/>
                <a:gd name="T68" fmla="*/ 3442 w 3447"/>
                <a:gd name="T69" fmla="*/ 3298 h 3445"/>
                <a:gd name="T70" fmla="*/ 3436 w 3447"/>
                <a:gd name="T71" fmla="*/ 3383 h 3445"/>
                <a:gd name="T72" fmla="*/ 3367 w 3447"/>
                <a:gd name="T73" fmla="*/ 3440 h 3445"/>
                <a:gd name="T74" fmla="*/ 3264 w 3447"/>
                <a:gd name="T75" fmla="*/ 3427 h 3445"/>
                <a:gd name="T76" fmla="*/ 2409 w 3447"/>
                <a:gd name="T77" fmla="*/ 2675 h 3445"/>
                <a:gd name="T78" fmla="*/ 2066 w 3447"/>
                <a:gd name="T79" fmla="*/ 2873 h 3445"/>
                <a:gd name="T80" fmla="*/ 1704 w 3447"/>
                <a:gd name="T81" fmla="*/ 2974 h 3445"/>
                <a:gd name="T82" fmla="*/ 1323 w 3447"/>
                <a:gd name="T83" fmla="*/ 2976 h 3445"/>
                <a:gd name="T84" fmla="*/ 947 w 3447"/>
                <a:gd name="T85" fmla="*/ 2884 h 3445"/>
                <a:gd name="T86" fmla="*/ 629 w 3447"/>
                <a:gd name="T87" fmla="*/ 2715 h 3445"/>
                <a:gd name="T88" fmla="*/ 365 w 3447"/>
                <a:gd name="T89" fmla="*/ 2471 h 3445"/>
                <a:gd name="T90" fmla="*/ 160 w 3447"/>
                <a:gd name="T91" fmla="*/ 2165 h 3445"/>
                <a:gd name="T92" fmla="*/ 39 w 3447"/>
                <a:gd name="T93" fmla="*/ 1833 h 3445"/>
                <a:gd name="T94" fmla="*/ 0 w 3447"/>
                <a:gd name="T95" fmla="*/ 1488 h 3445"/>
                <a:gd name="T96" fmla="*/ 41 w 3447"/>
                <a:gd name="T97" fmla="*/ 1146 h 3445"/>
                <a:gd name="T98" fmla="*/ 160 w 3447"/>
                <a:gd name="T99" fmla="*/ 820 h 3445"/>
                <a:gd name="T100" fmla="*/ 355 w 3447"/>
                <a:gd name="T101" fmla="*/ 527 h 3445"/>
                <a:gd name="T102" fmla="*/ 622 w 3447"/>
                <a:gd name="T103" fmla="*/ 281 h 3445"/>
                <a:gd name="T104" fmla="*/ 937 w 3447"/>
                <a:gd name="T105" fmla="*/ 107 h 3445"/>
                <a:gd name="T106" fmla="*/ 1275 w 3447"/>
                <a:gd name="T107" fmla="*/ 16 h 3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47" h="3445">
                  <a:moveTo>
                    <a:pt x="1488" y="230"/>
                  </a:moveTo>
                  <a:lnTo>
                    <a:pt x="1399" y="233"/>
                  </a:lnTo>
                  <a:lnTo>
                    <a:pt x="1311" y="242"/>
                  </a:lnTo>
                  <a:lnTo>
                    <a:pt x="1225" y="257"/>
                  </a:lnTo>
                  <a:lnTo>
                    <a:pt x="1142" y="278"/>
                  </a:lnTo>
                  <a:lnTo>
                    <a:pt x="1060" y="305"/>
                  </a:lnTo>
                  <a:lnTo>
                    <a:pt x="980" y="337"/>
                  </a:lnTo>
                  <a:lnTo>
                    <a:pt x="904" y="374"/>
                  </a:lnTo>
                  <a:lnTo>
                    <a:pt x="830" y="416"/>
                  </a:lnTo>
                  <a:lnTo>
                    <a:pt x="760" y="463"/>
                  </a:lnTo>
                  <a:lnTo>
                    <a:pt x="693" y="515"/>
                  </a:lnTo>
                  <a:lnTo>
                    <a:pt x="629" y="570"/>
                  </a:lnTo>
                  <a:lnTo>
                    <a:pt x="570" y="630"/>
                  </a:lnTo>
                  <a:lnTo>
                    <a:pt x="514" y="693"/>
                  </a:lnTo>
                  <a:lnTo>
                    <a:pt x="463" y="760"/>
                  </a:lnTo>
                  <a:lnTo>
                    <a:pt x="416" y="831"/>
                  </a:lnTo>
                  <a:lnTo>
                    <a:pt x="373" y="904"/>
                  </a:lnTo>
                  <a:lnTo>
                    <a:pt x="336" y="981"/>
                  </a:lnTo>
                  <a:lnTo>
                    <a:pt x="304" y="1060"/>
                  </a:lnTo>
                  <a:lnTo>
                    <a:pt x="276" y="1142"/>
                  </a:lnTo>
                  <a:lnTo>
                    <a:pt x="254" y="1227"/>
                  </a:lnTo>
                  <a:lnTo>
                    <a:pt x="239" y="1313"/>
                  </a:lnTo>
                  <a:lnTo>
                    <a:pt x="229" y="1401"/>
                  </a:lnTo>
                  <a:lnTo>
                    <a:pt x="226" y="1491"/>
                  </a:lnTo>
                  <a:lnTo>
                    <a:pt x="229" y="1581"/>
                  </a:lnTo>
                  <a:lnTo>
                    <a:pt x="239" y="1669"/>
                  </a:lnTo>
                  <a:lnTo>
                    <a:pt x="254" y="1756"/>
                  </a:lnTo>
                  <a:lnTo>
                    <a:pt x="275" y="1839"/>
                  </a:lnTo>
                  <a:lnTo>
                    <a:pt x="302" y="1921"/>
                  </a:lnTo>
                  <a:lnTo>
                    <a:pt x="333" y="2001"/>
                  </a:lnTo>
                  <a:lnTo>
                    <a:pt x="370" y="2077"/>
                  </a:lnTo>
                  <a:lnTo>
                    <a:pt x="412" y="2151"/>
                  </a:lnTo>
                  <a:lnTo>
                    <a:pt x="457" y="2221"/>
                  </a:lnTo>
                  <a:lnTo>
                    <a:pt x="507" y="2288"/>
                  </a:lnTo>
                  <a:lnTo>
                    <a:pt x="562" y="2351"/>
                  </a:lnTo>
                  <a:lnTo>
                    <a:pt x="620" y="2410"/>
                  </a:lnTo>
                  <a:lnTo>
                    <a:pt x="683" y="2466"/>
                  </a:lnTo>
                  <a:lnTo>
                    <a:pt x="749" y="2517"/>
                  </a:lnTo>
                  <a:lnTo>
                    <a:pt x="819" y="2564"/>
                  </a:lnTo>
                  <a:lnTo>
                    <a:pt x="891" y="2606"/>
                  </a:lnTo>
                  <a:lnTo>
                    <a:pt x="968" y="2644"/>
                  </a:lnTo>
                  <a:lnTo>
                    <a:pt x="1046" y="2675"/>
                  </a:lnTo>
                  <a:lnTo>
                    <a:pt x="1128" y="2702"/>
                  </a:lnTo>
                  <a:lnTo>
                    <a:pt x="1212" y="2724"/>
                  </a:lnTo>
                  <a:lnTo>
                    <a:pt x="1299" y="2741"/>
                  </a:lnTo>
                  <a:lnTo>
                    <a:pt x="1387" y="2751"/>
                  </a:lnTo>
                  <a:lnTo>
                    <a:pt x="1477" y="2755"/>
                  </a:lnTo>
                  <a:lnTo>
                    <a:pt x="1568" y="2753"/>
                  </a:lnTo>
                  <a:lnTo>
                    <a:pt x="1657" y="2744"/>
                  </a:lnTo>
                  <a:lnTo>
                    <a:pt x="1744" y="2730"/>
                  </a:lnTo>
                  <a:lnTo>
                    <a:pt x="1829" y="2710"/>
                  </a:lnTo>
                  <a:lnTo>
                    <a:pt x="1911" y="2684"/>
                  </a:lnTo>
                  <a:lnTo>
                    <a:pt x="1991" y="2652"/>
                  </a:lnTo>
                  <a:lnTo>
                    <a:pt x="2068" y="2616"/>
                  </a:lnTo>
                  <a:lnTo>
                    <a:pt x="2143" y="2574"/>
                  </a:lnTo>
                  <a:lnTo>
                    <a:pt x="2214" y="2526"/>
                  </a:lnTo>
                  <a:lnTo>
                    <a:pt x="2282" y="2475"/>
                  </a:lnTo>
                  <a:lnTo>
                    <a:pt x="2346" y="2421"/>
                  </a:lnTo>
                  <a:lnTo>
                    <a:pt x="2407" y="2361"/>
                  </a:lnTo>
                  <a:lnTo>
                    <a:pt x="2462" y="2297"/>
                  </a:lnTo>
                  <a:lnTo>
                    <a:pt x="2515" y="2230"/>
                  </a:lnTo>
                  <a:lnTo>
                    <a:pt x="2562" y="2160"/>
                  </a:lnTo>
                  <a:lnTo>
                    <a:pt x="2605" y="2086"/>
                  </a:lnTo>
                  <a:lnTo>
                    <a:pt x="2642" y="2009"/>
                  </a:lnTo>
                  <a:lnTo>
                    <a:pt x="2675" y="1930"/>
                  </a:lnTo>
                  <a:lnTo>
                    <a:pt x="2702" y="1847"/>
                  </a:lnTo>
                  <a:lnTo>
                    <a:pt x="2723" y="1763"/>
                  </a:lnTo>
                  <a:lnTo>
                    <a:pt x="2739" y="1676"/>
                  </a:lnTo>
                  <a:lnTo>
                    <a:pt x="2748" y="1587"/>
                  </a:lnTo>
                  <a:lnTo>
                    <a:pt x="2752" y="1497"/>
                  </a:lnTo>
                  <a:lnTo>
                    <a:pt x="2749" y="1407"/>
                  </a:lnTo>
                  <a:lnTo>
                    <a:pt x="2740" y="1318"/>
                  </a:lnTo>
                  <a:lnTo>
                    <a:pt x="2725" y="1232"/>
                  </a:lnTo>
                  <a:lnTo>
                    <a:pt x="2704" y="1147"/>
                  </a:lnTo>
                  <a:lnTo>
                    <a:pt x="2677" y="1066"/>
                  </a:lnTo>
                  <a:lnTo>
                    <a:pt x="2645" y="986"/>
                  </a:lnTo>
                  <a:lnTo>
                    <a:pt x="2608" y="908"/>
                  </a:lnTo>
                  <a:lnTo>
                    <a:pt x="2566" y="835"/>
                  </a:lnTo>
                  <a:lnTo>
                    <a:pt x="2520" y="764"/>
                  </a:lnTo>
                  <a:lnTo>
                    <a:pt x="2468" y="697"/>
                  </a:lnTo>
                  <a:lnTo>
                    <a:pt x="2413" y="633"/>
                  </a:lnTo>
                  <a:lnTo>
                    <a:pt x="2353" y="573"/>
                  </a:lnTo>
                  <a:lnTo>
                    <a:pt x="2289" y="518"/>
                  </a:lnTo>
                  <a:lnTo>
                    <a:pt x="2222" y="467"/>
                  </a:lnTo>
                  <a:lnTo>
                    <a:pt x="2151" y="419"/>
                  </a:lnTo>
                  <a:lnTo>
                    <a:pt x="2078" y="377"/>
                  </a:lnTo>
                  <a:lnTo>
                    <a:pt x="2001" y="340"/>
                  </a:lnTo>
                  <a:lnTo>
                    <a:pt x="1922" y="307"/>
                  </a:lnTo>
                  <a:lnTo>
                    <a:pt x="1839" y="280"/>
                  </a:lnTo>
                  <a:lnTo>
                    <a:pt x="1754" y="259"/>
                  </a:lnTo>
                  <a:lnTo>
                    <a:pt x="1667" y="243"/>
                  </a:lnTo>
                  <a:lnTo>
                    <a:pt x="1579" y="234"/>
                  </a:lnTo>
                  <a:lnTo>
                    <a:pt x="1488" y="230"/>
                  </a:lnTo>
                  <a:close/>
                  <a:moveTo>
                    <a:pt x="1533" y="0"/>
                  </a:moveTo>
                  <a:lnTo>
                    <a:pt x="1619" y="5"/>
                  </a:lnTo>
                  <a:lnTo>
                    <a:pt x="1705" y="14"/>
                  </a:lnTo>
                  <a:lnTo>
                    <a:pt x="1791" y="30"/>
                  </a:lnTo>
                  <a:lnTo>
                    <a:pt x="1875" y="49"/>
                  </a:lnTo>
                  <a:lnTo>
                    <a:pt x="1958" y="74"/>
                  </a:lnTo>
                  <a:lnTo>
                    <a:pt x="2040" y="103"/>
                  </a:lnTo>
                  <a:lnTo>
                    <a:pt x="2121" y="138"/>
                  </a:lnTo>
                  <a:lnTo>
                    <a:pt x="2199" y="176"/>
                  </a:lnTo>
                  <a:lnTo>
                    <a:pt x="2277" y="221"/>
                  </a:lnTo>
                  <a:lnTo>
                    <a:pt x="2351" y="271"/>
                  </a:lnTo>
                  <a:lnTo>
                    <a:pt x="2423" y="324"/>
                  </a:lnTo>
                  <a:lnTo>
                    <a:pt x="2493" y="383"/>
                  </a:lnTo>
                  <a:lnTo>
                    <a:pt x="2560" y="447"/>
                  </a:lnTo>
                  <a:lnTo>
                    <a:pt x="2619" y="512"/>
                  </a:lnTo>
                  <a:lnTo>
                    <a:pt x="2675" y="579"/>
                  </a:lnTo>
                  <a:lnTo>
                    <a:pt x="2726" y="650"/>
                  </a:lnTo>
                  <a:lnTo>
                    <a:pt x="2773" y="722"/>
                  </a:lnTo>
                  <a:lnTo>
                    <a:pt x="2815" y="797"/>
                  </a:lnTo>
                  <a:lnTo>
                    <a:pt x="2853" y="875"/>
                  </a:lnTo>
                  <a:lnTo>
                    <a:pt x="2886" y="955"/>
                  </a:lnTo>
                  <a:lnTo>
                    <a:pt x="2915" y="1035"/>
                  </a:lnTo>
                  <a:lnTo>
                    <a:pt x="2939" y="1118"/>
                  </a:lnTo>
                  <a:lnTo>
                    <a:pt x="2957" y="1201"/>
                  </a:lnTo>
                  <a:lnTo>
                    <a:pt x="2972" y="1285"/>
                  </a:lnTo>
                  <a:lnTo>
                    <a:pt x="2982" y="1371"/>
                  </a:lnTo>
                  <a:lnTo>
                    <a:pt x="2986" y="1456"/>
                  </a:lnTo>
                  <a:lnTo>
                    <a:pt x="2986" y="1543"/>
                  </a:lnTo>
                  <a:lnTo>
                    <a:pt x="2981" y="1629"/>
                  </a:lnTo>
                  <a:lnTo>
                    <a:pt x="2970" y="1715"/>
                  </a:lnTo>
                  <a:lnTo>
                    <a:pt x="2954" y="1801"/>
                  </a:lnTo>
                  <a:lnTo>
                    <a:pt x="2934" y="1886"/>
                  </a:lnTo>
                  <a:lnTo>
                    <a:pt x="2908" y="1970"/>
                  </a:lnTo>
                  <a:lnTo>
                    <a:pt x="2878" y="2053"/>
                  </a:lnTo>
                  <a:lnTo>
                    <a:pt x="2841" y="2135"/>
                  </a:lnTo>
                  <a:lnTo>
                    <a:pt x="2800" y="2215"/>
                  </a:lnTo>
                  <a:lnTo>
                    <a:pt x="2753" y="2295"/>
                  </a:lnTo>
                  <a:lnTo>
                    <a:pt x="2701" y="2371"/>
                  </a:lnTo>
                  <a:lnTo>
                    <a:pt x="2643" y="2446"/>
                  </a:lnTo>
                  <a:lnTo>
                    <a:pt x="2580" y="2519"/>
                  </a:lnTo>
                  <a:lnTo>
                    <a:pt x="2720" y="2641"/>
                  </a:lnTo>
                  <a:lnTo>
                    <a:pt x="2857" y="2761"/>
                  </a:lnTo>
                  <a:lnTo>
                    <a:pt x="3130" y="3000"/>
                  </a:lnTo>
                  <a:lnTo>
                    <a:pt x="3402" y="3239"/>
                  </a:lnTo>
                  <a:lnTo>
                    <a:pt x="3419" y="3257"/>
                  </a:lnTo>
                  <a:lnTo>
                    <a:pt x="3433" y="3277"/>
                  </a:lnTo>
                  <a:lnTo>
                    <a:pt x="3442" y="3298"/>
                  </a:lnTo>
                  <a:lnTo>
                    <a:pt x="3447" y="3320"/>
                  </a:lnTo>
                  <a:lnTo>
                    <a:pt x="3447" y="3342"/>
                  </a:lnTo>
                  <a:lnTo>
                    <a:pt x="3443" y="3363"/>
                  </a:lnTo>
                  <a:lnTo>
                    <a:pt x="3436" y="3383"/>
                  </a:lnTo>
                  <a:lnTo>
                    <a:pt x="3425" y="3401"/>
                  </a:lnTo>
                  <a:lnTo>
                    <a:pt x="3409" y="3417"/>
                  </a:lnTo>
                  <a:lnTo>
                    <a:pt x="3390" y="3429"/>
                  </a:lnTo>
                  <a:lnTo>
                    <a:pt x="3367" y="3440"/>
                  </a:lnTo>
                  <a:lnTo>
                    <a:pt x="3340" y="3445"/>
                  </a:lnTo>
                  <a:lnTo>
                    <a:pt x="3314" y="3445"/>
                  </a:lnTo>
                  <a:lnTo>
                    <a:pt x="3288" y="3439"/>
                  </a:lnTo>
                  <a:lnTo>
                    <a:pt x="3264" y="3427"/>
                  </a:lnTo>
                  <a:lnTo>
                    <a:pt x="3241" y="3409"/>
                  </a:lnTo>
                  <a:lnTo>
                    <a:pt x="2784" y="3006"/>
                  </a:lnTo>
                  <a:lnTo>
                    <a:pt x="2597" y="2842"/>
                  </a:lnTo>
                  <a:lnTo>
                    <a:pt x="2409" y="2675"/>
                  </a:lnTo>
                  <a:lnTo>
                    <a:pt x="2325" y="2734"/>
                  </a:lnTo>
                  <a:lnTo>
                    <a:pt x="2240" y="2786"/>
                  </a:lnTo>
                  <a:lnTo>
                    <a:pt x="2153" y="2832"/>
                  </a:lnTo>
                  <a:lnTo>
                    <a:pt x="2066" y="2873"/>
                  </a:lnTo>
                  <a:lnTo>
                    <a:pt x="1977" y="2908"/>
                  </a:lnTo>
                  <a:lnTo>
                    <a:pt x="1887" y="2936"/>
                  </a:lnTo>
                  <a:lnTo>
                    <a:pt x="1796" y="2958"/>
                  </a:lnTo>
                  <a:lnTo>
                    <a:pt x="1704" y="2974"/>
                  </a:lnTo>
                  <a:lnTo>
                    <a:pt x="1610" y="2984"/>
                  </a:lnTo>
                  <a:lnTo>
                    <a:pt x="1515" y="2987"/>
                  </a:lnTo>
                  <a:lnTo>
                    <a:pt x="1419" y="2985"/>
                  </a:lnTo>
                  <a:lnTo>
                    <a:pt x="1323" y="2976"/>
                  </a:lnTo>
                  <a:lnTo>
                    <a:pt x="1224" y="2961"/>
                  </a:lnTo>
                  <a:lnTo>
                    <a:pt x="1125" y="2939"/>
                  </a:lnTo>
                  <a:lnTo>
                    <a:pt x="1034" y="2914"/>
                  </a:lnTo>
                  <a:lnTo>
                    <a:pt x="947" y="2884"/>
                  </a:lnTo>
                  <a:lnTo>
                    <a:pt x="863" y="2848"/>
                  </a:lnTo>
                  <a:lnTo>
                    <a:pt x="781" y="2808"/>
                  </a:lnTo>
                  <a:lnTo>
                    <a:pt x="704" y="2764"/>
                  </a:lnTo>
                  <a:lnTo>
                    <a:pt x="629" y="2715"/>
                  </a:lnTo>
                  <a:lnTo>
                    <a:pt x="558" y="2661"/>
                  </a:lnTo>
                  <a:lnTo>
                    <a:pt x="491" y="2602"/>
                  </a:lnTo>
                  <a:lnTo>
                    <a:pt x="426" y="2539"/>
                  </a:lnTo>
                  <a:lnTo>
                    <a:pt x="365" y="2471"/>
                  </a:lnTo>
                  <a:lnTo>
                    <a:pt x="307" y="2399"/>
                  </a:lnTo>
                  <a:lnTo>
                    <a:pt x="252" y="2322"/>
                  </a:lnTo>
                  <a:lnTo>
                    <a:pt x="204" y="2245"/>
                  </a:lnTo>
                  <a:lnTo>
                    <a:pt x="160" y="2165"/>
                  </a:lnTo>
                  <a:lnTo>
                    <a:pt x="123" y="2083"/>
                  </a:lnTo>
                  <a:lnTo>
                    <a:pt x="89" y="2002"/>
                  </a:lnTo>
                  <a:lnTo>
                    <a:pt x="62" y="1918"/>
                  </a:lnTo>
                  <a:lnTo>
                    <a:pt x="39" y="1833"/>
                  </a:lnTo>
                  <a:lnTo>
                    <a:pt x="22" y="1747"/>
                  </a:lnTo>
                  <a:lnTo>
                    <a:pt x="9" y="1661"/>
                  </a:lnTo>
                  <a:lnTo>
                    <a:pt x="2" y="1575"/>
                  </a:lnTo>
                  <a:lnTo>
                    <a:pt x="0" y="1488"/>
                  </a:lnTo>
                  <a:lnTo>
                    <a:pt x="3" y="1402"/>
                  </a:lnTo>
                  <a:lnTo>
                    <a:pt x="10" y="1316"/>
                  </a:lnTo>
                  <a:lnTo>
                    <a:pt x="23" y="1230"/>
                  </a:lnTo>
                  <a:lnTo>
                    <a:pt x="41" y="1146"/>
                  </a:lnTo>
                  <a:lnTo>
                    <a:pt x="64" y="1062"/>
                  </a:lnTo>
                  <a:lnTo>
                    <a:pt x="91" y="980"/>
                  </a:lnTo>
                  <a:lnTo>
                    <a:pt x="123" y="899"/>
                  </a:lnTo>
                  <a:lnTo>
                    <a:pt x="160" y="820"/>
                  </a:lnTo>
                  <a:lnTo>
                    <a:pt x="201" y="744"/>
                  </a:lnTo>
                  <a:lnTo>
                    <a:pt x="248" y="669"/>
                  </a:lnTo>
                  <a:lnTo>
                    <a:pt x="298" y="597"/>
                  </a:lnTo>
                  <a:lnTo>
                    <a:pt x="355" y="527"/>
                  </a:lnTo>
                  <a:lnTo>
                    <a:pt x="415" y="460"/>
                  </a:lnTo>
                  <a:lnTo>
                    <a:pt x="480" y="397"/>
                  </a:lnTo>
                  <a:lnTo>
                    <a:pt x="549" y="337"/>
                  </a:lnTo>
                  <a:lnTo>
                    <a:pt x="622" y="281"/>
                  </a:lnTo>
                  <a:lnTo>
                    <a:pt x="699" y="230"/>
                  </a:lnTo>
                  <a:lnTo>
                    <a:pt x="776" y="184"/>
                  </a:lnTo>
                  <a:lnTo>
                    <a:pt x="856" y="143"/>
                  </a:lnTo>
                  <a:lnTo>
                    <a:pt x="937" y="107"/>
                  </a:lnTo>
                  <a:lnTo>
                    <a:pt x="1020" y="77"/>
                  </a:lnTo>
                  <a:lnTo>
                    <a:pt x="1104" y="52"/>
                  </a:lnTo>
                  <a:lnTo>
                    <a:pt x="1189" y="31"/>
                  </a:lnTo>
                  <a:lnTo>
                    <a:pt x="1275" y="16"/>
                  </a:lnTo>
                  <a:lnTo>
                    <a:pt x="1360" y="6"/>
                  </a:lnTo>
                  <a:lnTo>
                    <a:pt x="1447" y="0"/>
                  </a:lnTo>
                  <a:lnTo>
                    <a:pt x="1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5" name="Freeform 50">
              <a:extLst>
                <a:ext uri="{FF2B5EF4-FFF2-40B4-BE49-F238E27FC236}">
                  <a16:creationId xmlns:a16="http://schemas.microsoft.com/office/drawing/2014/main" id="{4265531C-2A5D-0F13-35B9-53858240E3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4" y="1608"/>
              <a:ext cx="144" cy="143"/>
            </a:xfrm>
            <a:custGeom>
              <a:avLst/>
              <a:gdLst>
                <a:gd name="T0" fmla="*/ 553 w 2578"/>
                <a:gd name="T1" fmla="*/ 1269 h 2577"/>
                <a:gd name="T2" fmla="*/ 492 w 2578"/>
                <a:gd name="T3" fmla="*/ 1318 h 2577"/>
                <a:gd name="T4" fmla="*/ 469 w 2578"/>
                <a:gd name="T5" fmla="*/ 1396 h 2577"/>
                <a:gd name="T6" fmla="*/ 489 w 2578"/>
                <a:gd name="T7" fmla="*/ 1575 h 2577"/>
                <a:gd name="T8" fmla="*/ 555 w 2578"/>
                <a:gd name="T9" fmla="*/ 1745 h 2577"/>
                <a:gd name="T10" fmla="*/ 665 w 2578"/>
                <a:gd name="T11" fmla="*/ 1891 h 2577"/>
                <a:gd name="T12" fmla="*/ 808 w 2578"/>
                <a:gd name="T13" fmla="*/ 2007 h 2577"/>
                <a:gd name="T14" fmla="*/ 973 w 2578"/>
                <a:gd name="T15" fmla="*/ 2082 h 2577"/>
                <a:gd name="T16" fmla="*/ 1154 w 2578"/>
                <a:gd name="T17" fmla="*/ 2109 h 2577"/>
                <a:gd name="T18" fmla="*/ 1230 w 2578"/>
                <a:gd name="T19" fmla="*/ 2099 h 2577"/>
                <a:gd name="T20" fmla="*/ 1295 w 2578"/>
                <a:gd name="T21" fmla="*/ 2051 h 2577"/>
                <a:gd name="T22" fmla="*/ 1320 w 2578"/>
                <a:gd name="T23" fmla="*/ 1972 h 2577"/>
                <a:gd name="T24" fmla="*/ 1298 w 2578"/>
                <a:gd name="T25" fmla="*/ 1890 h 2577"/>
                <a:gd name="T26" fmla="*/ 1236 w 2578"/>
                <a:gd name="T27" fmla="*/ 1839 h 2577"/>
                <a:gd name="T28" fmla="*/ 1122 w 2578"/>
                <a:gd name="T29" fmla="*/ 1820 h 2577"/>
                <a:gd name="T30" fmla="*/ 975 w 2578"/>
                <a:gd name="T31" fmla="*/ 1773 h 2577"/>
                <a:gd name="T32" fmla="*/ 861 w 2578"/>
                <a:gd name="T33" fmla="*/ 1682 h 2577"/>
                <a:gd name="T34" fmla="*/ 785 w 2578"/>
                <a:gd name="T35" fmla="*/ 1555 h 2577"/>
                <a:gd name="T36" fmla="*/ 752 w 2578"/>
                <a:gd name="T37" fmla="*/ 1398 h 2577"/>
                <a:gd name="T38" fmla="*/ 726 w 2578"/>
                <a:gd name="T39" fmla="*/ 1317 h 2577"/>
                <a:gd name="T40" fmla="*/ 663 w 2578"/>
                <a:gd name="T41" fmla="*/ 1268 h 2577"/>
                <a:gd name="T42" fmla="*/ 1288 w 2578"/>
                <a:gd name="T43" fmla="*/ 0 h 2577"/>
                <a:gd name="T44" fmla="*/ 1560 w 2578"/>
                <a:gd name="T45" fmla="*/ 29 h 2577"/>
                <a:gd name="T46" fmla="*/ 1811 w 2578"/>
                <a:gd name="T47" fmla="*/ 112 h 2577"/>
                <a:gd name="T48" fmla="*/ 2037 w 2578"/>
                <a:gd name="T49" fmla="*/ 241 h 2577"/>
                <a:gd name="T50" fmla="*/ 2231 w 2578"/>
                <a:gd name="T51" fmla="*/ 412 h 2577"/>
                <a:gd name="T52" fmla="*/ 2388 w 2578"/>
                <a:gd name="T53" fmla="*/ 618 h 2577"/>
                <a:gd name="T54" fmla="*/ 2501 w 2578"/>
                <a:gd name="T55" fmla="*/ 852 h 2577"/>
                <a:gd name="T56" fmla="*/ 2565 w 2578"/>
                <a:gd name="T57" fmla="*/ 1111 h 2577"/>
                <a:gd name="T58" fmla="*/ 2574 w 2578"/>
                <a:gd name="T59" fmla="*/ 1386 h 2577"/>
                <a:gd name="T60" fmla="*/ 2526 w 2578"/>
                <a:gd name="T61" fmla="*/ 1650 h 2577"/>
                <a:gd name="T62" fmla="*/ 2427 w 2578"/>
                <a:gd name="T63" fmla="*/ 1894 h 2577"/>
                <a:gd name="T64" fmla="*/ 2282 w 2578"/>
                <a:gd name="T65" fmla="*/ 2110 h 2577"/>
                <a:gd name="T66" fmla="*/ 2098 w 2578"/>
                <a:gd name="T67" fmla="*/ 2292 h 2577"/>
                <a:gd name="T68" fmla="*/ 1880 w 2578"/>
                <a:gd name="T69" fmla="*/ 2435 h 2577"/>
                <a:gd name="T70" fmla="*/ 1635 w 2578"/>
                <a:gd name="T71" fmla="*/ 2531 h 2577"/>
                <a:gd name="T72" fmla="*/ 1369 w 2578"/>
                <a:gd name="T73" fmla="*/ 2575 h 2577"/>
                <a:gd name="T74" fmla="*/ 1094 w 2578"/>
                <a:gd name="T75" fmla="*/ 2563 h 2577"/>
                <a:gd name="T76" fmla="*/ 837 w 2578"/>
                <a:gd name="T77" fmla="*/ 2497 h 2577"/>
                <a:gd name="T78" fmla="*/ 604 w 2578"/>
                <a:gd name="T79" fmla="*/ 2381 h 2577"/>
                <a:gd name="T80" fmla="*/ 402 w 2578"/>
                <a:gd name="T81" fmla="*/ 2225 h 2577"/>
                <a:gd name="T82" fmla="*/ 236 w 2578"/>
                <a:gd name="T83" fmla="*/ 2032 h 2577"/>
                <a:gd name="T84" fmla="*/ 109 w 2578"/>
                <a:gd name="T85" fmla="*/ 1808 h 2577"/>
                <a:gd name="T86" fmla="*/ 28 w 2578"/>
                <a:gd name="T87" fmla="*/ 1557 h 2577"/>
                <a:gd name="T88" fmla="*/ 0 w 2578"/>
                <a:gd name="T89" fmla="*/ 1287 h 2577"/>
                <a:gd name="T90" fmla="*/ 30 w 2578"/>
                <a:gd name="T91" fmla="*/ 1017 h 2577"/>
                <a:gd name="T92" fmla="*/ 111 w 2578"/>
                <a:gd name="T93" fmla="*/ 767 h 2577"/>
                <a:gd name="T94" fmla="*/ 241 w 2578"/>
                <a:gd name="T95" fmla="*/ 541 h 2577"/>
                <a:gd name="T96" fmla="*/ 411 w 2578"/>
                <a:gd name="T97" fmla="*/ 347 h 2577"/>
                <a:gd name="T98" fmla="*/ 616 w 2578"/>
                <a:gd name="T99" fmla="*/ 190 h 2577"/>
                <a:gd name="T100" fmla="*/ 851 w 2578"/>
                <a:gd name="T101" fmla="*/ 76 h 2577"/>
                <a:gd name="T102" fmla="*/ 1107 w 2578"/>
                <a:gd name="T103" fmla="*/ 13 h 2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8" h="2577">
                  <a:moveTo>
                    <a:pt x="607" y="1258"/>
                  </a:moveTo>
                  <a:lnTo>
                    <a:pt x="579" y="1261"/>
                  </a:lnTo>
                  <a:lnTo>
                    <a:pt x="553" y="1269"/>
                  </a:lnTo>
                  <a:lnTo>
                    <a:pt x="530" y="1282"/>
                  </a:lnTo>
                  <a:lnTo>
                    <a:pt x="509" y="1299"/>
                  </a:lnTo>
                  <a:lnTo>
                    <a:pt x="492" y="1318"/>
                  </a:lnTo>
                  <a:lnTo>
                    <a:pt x="480" y="1342"/>
                  </a:lnTo>
                  <a:lnTo>
                    <a:pt x="471" y="1368"/>
                  </a:lnTo>
                  <a:lnTo>
                    <a:pt x="469" y="1396"/>
                  </a:lnTo>
                  <a:lnTo>
                    <a:pt x="471" y="1456"/>
                  </a:lnTo>
                  <a:lnTo>
                    <a:pt x="478" y="1514"/>
                  </a:lnTo>
                  <a:lnTo>
                    <a:pt x="489" y="1575"/>
                  </a:lnTo>
                  <a:lnTo>
                    <a:pt x="506" y="1634"/>
                  </a:lnTo>
                  <a:lnTo>
                    <a:pt x="528" y="1690"/>
                  </a:lnTo>
                  <a:lnTo>
                    <a:pt x="555" y="1745"/>
                  </a:lnTo>
                  <a:lnTo>
                    <a:pt x="588" y="1796"/>
                  </a:lnTo>
                  <a:lnTo>
                    <a:pt x="624" y="1845"/>
                  </a:lnTo>
                  <a:lnTo>
                    <a:pt x="665" y="1891"/>
                  </a:lnTo>
                  <a:lnTo>
                    <a:pt x="709" y="1933"/>
                  </a:lnTo>
                  <a:lnTo>
                    <a:pt x="756" y="1972"/>
                  </a:lnTo>
                  <a:lnTo>
                    <a:pt x="808" y="2007"/>
                  </a:lnTo>
                  <a:lnTo>
                    <a:pt x="861" y="2036"/>
                  </a:lnTo>
                  <a:lnTo>
                    <a:pt x="916" y="2061"/>
                  </a:lnTo>
                  <a:lnTo>
                    <a:pt x="973" y="2082"/>
                  </a:lnTo>
                  <a:lnTo>
                    <a:pt x="1033" y="2097"/>
                  </a:lnTo>
                  <a:lnTo>
                    <a:pt x="1093" y="2106"/>
                  </a:lnTo>
                  <a:lnTo>
                    <a:pt x="1154" y="2109"/>
                  </a:lnTo>
                  <a:lnTo>
                    <a:pt x="1172" y="2109"/>
                  </a:lnTo>
                  <a:lnTo>
                    <a:pt x="1202" y="2107"/>
                  </a:lnTo>
                  <a:lnTo>
                    <a:pt x="1230" y="2099"/>
                  </a:lnTo>
                  <a:lnTo>
                    <a:pt x="1255" y="2087"/>
                  </a:lnTo>
                  <a:lnTo>
                    <a:pt x="1277" y="2070"/>
                  </a:lnTo>
                  <a:lnTo>
                    <a:pt x="1295" y="2051"/>
                  </a:lnTo>
                  <a:lnTo>
                    <a:pt x="1308" y="2027"/>
                  </a:lnTo>
                  <a:lnTo>
                    <a:pt x="1317" y="2001"/>
                  </a:lnTo>
                  <a:lnTo>
                    <a:pt x="1320" y="1972"/>
                  </a:lnTo>
                  <a:lnTo>
                    <a:pt x="1318" y="1943"/>
                  </a:lnTo>
                  <a:lnTo>
                    <a:pt x="1310" y="1915"/>
                  </a:lnTo>
                  <a:lnTo>
                    <a:pt x="1298" y="1890"/>
                  </a:lnTo>
                  <a:lnTo>
                    <a:pt x="1281" y="1869"/>
                  </a:lnTo>
                  <a:lnTo>
                    <a:pt x="1260" y="1852"/>
                  </a:lnTo>
                  <a:lnTo>
                    <a:pt x="1236" y="1839"/>
                  </a:lnTo>
                  <a:lnTo>
                    <a:pt x="1208" y="1830"/>
                  </a:lnTo>
                  <a:lnTo>
                    <a:pt x="1177" y="1825"/>
                  </a:lnTo>
                  <a:lnTo>
                    <a:pt x="1122" y="1820"/>
                  </a:lnTo>
                  <a:lnTo>
                    <a:pt x="1069" y="1810"/>
                  </a:lnTo>
                  <a:lnTo>
                    <a:pt x="1021" y="1794"/>
                  </a:lnTo>
                  <a:lnTo>
                    <a:pt x="975" y="1773"/>
                  </a:lnTo>
                  <a:lnTo>
                    <a:pt x="933" y="1747"/>
                  </a:lnTo>
                  <a:lnTo>
                    <a:pt x="895" y="1716"/>
                  </a:lnTo>
                  <a:lnTo>
                    <a:pt x="861" y="1682"/>
                  </a:lnTo>
                  <a:lnTo>
                    <a:pt x="831" y="1643"/>
                  </a:lnTo>
                  <a:lnTo>
                    <a:pt x="805" y="1601"/>
                  </a:lnTo>
                  <a:lnTo>
                    <a:pt x="785" y="1555"/>
                  </a:lnTo>
                  <a:lnTo>
                    <a:pt x="768" y="1506"/>
                  </a:lnTo>
                  <a:lnTo>
                    <a:pt x="757" y="1454"/>
                  </a:lnTo>
                  <a:lnTo>
                    <a:pt x="752" y="1398"/>
                  </a:lnTo>
                  <a:lnTo>
                    <a:pt x="748" y="1368"/>
                  </a:lnTo>
                  <a:lnTo>
                    <a:pt x="740" y="1340"/>
                  </a:lnTo>
                  <a:lnTo>
                    <a:pt x="726" y="1317"/>
                  </a:lnTo>
                  <a:lnTo>
                    <a:pt x="708" y="1296"/>
                  </a:lnTo>
                  <a:lnTo>
                    <a:pt x="687" y="1280"/>
                  </a:lnTo>
                  <a:lnTo>
                    <a:pt x="663" y="1268"/>
                  </a:lnTo>
                  <a:lnTo>
                    <a:pt x="636" y="1260"/>
                  </a:lnTo>
                  <a:lnTo>
                    <a:pt x="607" y="1258"/>
                  </a:lnTo>
                  <a:close/>
                  <a:moveTo>
                    <a:pt x="1288" y="0"/>
                  </a:moveTo>
                  <a:lnTo>
                    <a:pt x="1381" y="4"/>
                  </a:lnTo>
                  <a:lnTo>
                    <a:pt x="1472" y="14"/>
                  </a:lnTo>
                  <a:lnTo>
                    <a:pt x="1560" y="29"/>
                  </a:lnTo>
                  <a:lnTo>
                    <a:pt x="1647" y="51"/>
                  </a:lnTo>
                  <a:lnTo>
                    <a:pt x="1730" y="80"/>
                  </a:lnTo>
                  <a:lnTo>
                    <a:pt x="1811" y="112"/>
                  </a:lnTo>
                  <a:lnTo>
                    <a:pt x="1889" y="150"/>
                  </a:lnTo>
                  <a:lnTo>
                    <a:pt x="1965" y="194"/>
                  </a:lnTo>
                  <a:lnTo>
                    <a:pt x="2037" y="241"/>
                  </a:lnTo>
                  <a:lnTo>
                    <a:pt x="2105" y="294"/>
                  </a:lnTo>
                  <a:lnTo>
                    <a:pt x="2170" y="351"/>
                  </a:lnTo>
                  <a:lnTo>
                    <a:pt x="2231" y="412"/>
                  </a:lnTo>
                  <a:lnTo>
                    <a:pt x="2289" y="476"/>
                  </a:lnTo>
                  <a:lnTo>
                    <a:pt x="2340" y="546"/>
                  </a:lnTo>
                  <a:lnTo>
                    <a:pt x="2388" y="618"/>
                  </a:lnTo>
                  <a:lnTo>
                    <a:pt x="2431" y="693"/>
                  </a:lnTo>
                  <a:lnTo>
                    <a:pt x="2469" y="772"/>
                  </a:lnTo>
                  <a:lnTo>
                    <a:pt x="2501" y="852"/>
                  </a:lnTo>
                  <a:lnTo>
                    <a:pt x="2528" y="936"/>
                  </a:lnTo>
                  <a:lnTo>
                    <a:pt x="2550" y="1022"/>
                  </a:lnTo>
                  <a:lnTo>
                    <a:pt x="2565" y="1111"/>
                  </a:lnTo>
                  <a:lnTo>
                    <a:pt x="2574" y="1201"/>
                  </a:lnTo>
                  <a:lnTo>
                    <a:pt x="2578" y="1293"/>
                  </a:lnTo>
                  <a:lnTo>
                    <a:pt x="2574" y="1386"/>
                  </a:lnTo>
                  <a:lnTo>
                    <a:pt x="2564" y="1476"/>
                  </a:lnTo>
                  <a:lnTo>
                    <a:pt x="2548" y="1565"/>
                  </a:lnTo>
                  <a:lnTo>
                    <a:pt x="2526" y="1650"/>
                  </a:lnTo>
                  <a:lnTo>
                    <a:pt x="2499" y="1734"/>
                  </a:lnTo>
                  <a:lnTo>
                    <a:pt x="2465" y="1816"/>
                  </a:lnTo>
                  <a:lnTo>
                    <a:pt x="2427" y="1894"/>
                  </a:lnTo>
                  <a:lnTo>
                    <a:pt x="2384" y="1970"/>
                  </a:lnTo>
                  <a:lnTo>
                    <a:pt x="2336" y="2041"/>
                  </a:lnTo>
                  <a:lnTo>
                    <a:pt x="2282" y="2110"/>
                  </a:lnTo>
                  <a:lnTo>
                    <a:pt x="2225" y="2175"/>
                  </a:lnTo>
                  <a:lnTo>
                    <a:pt x="2164" y="2236"/>
                  </a:lnTo>
                  <a:lnTo>
                    <a:pt x="2098" y="2292"/>
                  </a:lnTo>
                  <a:lnTo>
                    <a:pt x="2029" y="2344"/>
                  </a:lnTo>
                  <a:lnTo>
                    <a:pt x="1957" y="2392"/>
                  </a:lnTo>
                  <a:lnTo>
                    <a:pt x="1880" y="2435"/>
                  </a:lnTo>
                  <a:lnTo>
                    <a:pt x="1802" y="2472"/>
                  </a:lnTo>
                  <a:lnTo>
                    <a:pt x="1720" y="2504"/>
                  </a:lnTo>
                  <a:lnTo>
                    <a:pt x="1635" y="2531"/>
                  </a:lnTo>
                  <a:lnTo>
                    <a:pt x="1549" y="2552"/>
                  </a:lnTo>
                  <a:lnTo>
                    <a:pt x="1460" y="2567"/>
                  </a:lnTo>
                  <a:lnTo>
                    <a:pt x="1369" y="2575"/>
                  </a:lnTo>
                  <a:lnTo>
                    <a:pt x="1277" y="2577"/>
                  </a:lnTo>
                  <a:lnTo>
                    <a:pt x="1185" y="2573"/>
                  </a:lnTo>
                  <a:lnTo>
                    <a:pt x="1094" y="2563"/>
                  </a:lnTo>
                  <a:lnTo>
                    <a:pt x="1006" y="2546"/>
                  </a:lnTo>
                  <a:lnTo>
                    <a:pt x="920" y="2524"/>
                  </a:lnTo>
                  <a:lnTo>
                    <a:pt x="837" y="2497"/>
                  </a:lnTo>
                  <a:lnTo>
                    <a:pt x="756" y="2463"/>
                  </a:lnTo>
                  <a:lnTo>
                    <a:pt x="679" y="2425"/>
                  </a:lnTo>
                  <a:lnTo>
                    <a:pt x="604" y="2381"/>
                  </a:lnTo>
                  <a:lnTo>
                    <a:pt x="533" y="2334"/>
                  </a:lnTo>
                  <a:lnTo>
                    <a:pt x="466" y="2282"/>
                  </a:lnTo>
                  <a:lnTo>
                    <a:pt x="402" y="2225"/>
                  </a:lnTo>
                  <a:lnTo>
                    <a:pt x="343" y="2165"/>
                  </a:lnTo>
                  <a:lnTo>
                    <a:pt x="287" y="2100"/>
                  </a:lnTo>
                  <a:lnTo>
                    <a:pt x="236" y="2032"/>
                  </a:lnTo>
                  <a:lnTo>
                    <a:pt x="189" y="1960"/>
                  </a:lnTo>
                  <a:lnTo>
                    <a:pt x="147" y="1885"/>
                  </a:lnTo>
                  <a:lnTo>
                    <a:pt x="109" y="1808"/>
                  </a:lnTo>
                  <a:lnTo>
                    <a:pt x="77" y="1726"/>
                  </a:lnTo>
                  <a:lnTo>
                    <a:pt x="50" y="1643"/>
                  </a:lnTo>
                  <a:lnTo>
                    <a:pt x="28" y="1557"/>
                  </a:lnTo>
                  <a:lnTo>
                    <a:pt x="13" y="1469"/>
                  </a:lnTo>
                  <a:lnTo>
                    <a:pt x="3" y="1379"/>
                  </a:lnTo>
                  <a:lnTo>
                    <a:pt x="0" y="1287"/>
                  </a:lnTo>
                  <a:lnTo>
                    <a:pt x="3" y="1195"/>
                  </a:lnTo>
                  <a:lnTo>
                    <a:pt x="13" y="1105"/>
                  </a:lnTo>
                  <a:lnTo>
                    <a:pt x="30" y="1017"/>
                  </a:lnTo>
                  <a:lnTo>
                    <a:pt x="52" y="931"/>
                  </a:lnTo>
                  <a:lnTo>
                    <a:pt x="79" y="847"/>
                  </a:lnTo>
                  <a:lnTo>
                    <a:pt x="111" y="767"/>
                  </a:lnTo>
                  <a:lnTo>
                    <a:pt x="150" y="688"/>
                  </a:lnTo>
                  <a:lnTo>
                    <a:pt x="193" y="613"/>
                  </a:lnTo>
                  <a:lnTo>
                    <a:pt x="241" y="541"/>
                  </a:lnTo>
                  <a:lnTo>
                    <a:pt x="293" y="472"/>
                  </a:lnTo>
                  <a:lnTo>
                    <a:pt x="350" y="407"/>
                  </a:lnTo>
                  <a:lnTo>
                    <a:pt x="411" y="347"/>
                  </a:lnTo>
                  <a:lnTo>
                    <a:pt x="476" y="290"/>
                  </a:lnTo>
                  <a:lnTo>
                    <a:pt x="545" y="238"/>
                  </a:lnTo>
                  <a:lnTo>
                    <a:pt x="616" y="190"/>
                  </a:lnTo>
                  <a:lnTo>
                    <a:pt x="691" y="148"/>
                  </a:lnTo>
                  <a:lnTo>
                    <a:pt x="770" y="109"/>
                  </a:lnTo>
                  <a:lnTo>
                    <a:pt x="851" y="76"/>
                  </a:lnTo>
                  <a:lnTo>
                    <a:pt x="934" y="49"/>
                  </a:lnTo>
                  <a:lnTo>
                    <a:pt x="1019" y="28"/>
                  </a:lnTo>
                  <a:lnTo>
                    <a:pt x="1107" y="13"/>
                  </a:lnTo>
                  <a:lnTo>
                    <a:pt x="1197" y="3"/>
                  </a:lnTo>
                  <a:lnTo>
                    <a:pt x="12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99" name="Group 53">
            <a:extLst>
              <a:ext uri="{FF2B5EF4-FFF2-40B4-BE49-F238E27FC236}">
                <a16:creationId xmlns:a16="http://schemas.microsoft.com/office/drawing/2014/main" id="{AC693163-6F7D-B14A-2943-C80B718C4539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5842323" y="3151385"/>
            <a:ext cx="303213" cy="303213"/>
            <a:chOff x="4013" y="1936"/>
            <a:chExt cx="191" cy="191"/>
          </a:xfrm>
          <a:solidFill>
            <a:schemeClr val="accent2"/>
          </a:solidFill>
        </p:grpSpPr>
        <p:sp>
          <p:nvSpPr>
            <p:cNvPr id="400" name="Freeform 55">
              <a:extLst>
                <a:ext uri="{FF2B5EF4-FFF2-40B4-BE49-F238E27FC236}">
                  <a16:creationId xmlns:a16="http://schemas.microsoft.com/office/drawing/2014/main" id="{9AF4E74D-BB7E-DC28-DE87-24937D857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3" y="1936"/>
              <a:ext cx="191" cy="191"/>
            </a:xfrm>
            <a:custGeom>
              <a:avLst/>
              <a:gdLst>
                <a:gd name="T0" fmla="*/ 1225 w 3447"/>
                <a:gd name="T1" fmla="*/ 257 h 3445"/>
                <a:gd name="T2" fmla="*/ 904 w 3447"/>
                <a:gd name="T3" fmla="*/ 374 h 3445"/>
                <a:gd name="T4" fmla="*/ 629 w 3447"/>
                <a:gd name="T5" fmla="*/ 570 h 3445"/>
                <a:gd name="T6" fmla="*/ 416 w 3447"/>
                <a:gd name="T7" fmla="*/ 831 h 3445"/>
                <a:gd name="T8" fmla="*/ 276 w 3447"/>
                <a:gd name="T9" fmla="*/ 1142 h 3445"/>
                <a:gd name="T10" fmla="*/ 226 w 3447"/>
                <a:gd name="T11" fmla="*/ 1491 h 3445"/>
                <a:gd name="T12" fmla="*/ 275 w 3447"/>
                <a:gd name="T13" fmla="*/ 1839 h 3445"/>
                <a:gd name="T14" fmla="*/ 412 w 3447"/>
                <a:gd name="T15" fmla="*/ 2151 h 3445"/>
                <a:gd name="T16" fmla="*/ 620 w 3447"/>
                <a:gd name="T17" fmla="*/ 2410 h 3445"/>
                <a:gd name="T18" fmla="*/ 891 w 3447"/>
                <a:gd name="T19" fmla="*/ 2606 h 3445"/>
                <a:gd name="T20" fmla="*/ 1212 w 3447"/>
                <a:gd name="T21" fmla="*/ 2724 h 3445"/>
                <a:gd name="T22" fmla="*/ 1568 w 3447"/>
                <a:gd name="T23" fmla="*/ 2753 h 3445"/>
                <a:gd name="T24" fmla="*/ 1911 w 3447"/>
                <a:gd name="T25" fmla="*/ 2684 h 3445"/>
                <a:gd name="T26" fmla="*/ 2214 w 3447"/>
                <a:gd name="T27" fmla="*/ 2526 h 3445"/>
                <a:gd name="T28" fmla="*/ 2462 w 3447"/>
                <a:gd name="T29" fmla="*/ 2297 h 3445"/>
                <a:gd name="T30" fmla="*/ 2642 w 3447"/>
                <a:gd name="T31" fmla="*/ 2009 h 3445"/>
                <a:gd name="T32" fmla="*/ 2739 w 3447"/>
                <a:gd name="T33" fmla="*/ 1676 h 3445"/>
                <a:gd name="T34" fmla="*/ 2740 w 3447"/>
                <a:gd name="T35" fmla="*/ 1318 h 3445"/>
                <a:gd name="T36" fmla="*/ 2645 w 3447"/>
                <a:gd name="T37" fmla="*/ 986 h 3445"/>
                <a:gd name="T38" fmla="*/ 2468 w 3447"/>
                <a:gd name="T39" fmla="*/ 697 h 3445"/>
                <a:gd name="T40" fmla="*/ 2222 w 3447"/>
                <a:gd name="T41" fmla="*/ 467 h 3445"/>
                <a:gd name="T42" fmla="*/ 1922 w 3447"/>
                <a:gd name="T43" fmla="*/ 307 h 3445"/>
                <a:gd name="T44" fmla="*/ 1579 w 3447"/>
                <a:gd name="T45" fmla="*/ 234 h 3445"/>
                <a:gd name="T46" fmla="*/ 1705 w 3447"/>
                <a:gd name="T47" fmla="*/ 14 h 3445"/>
                <a:gd name="T48" fmla="*/ 2040 w 3447"/>
                <a:gd name="T49" fmla="*/ 103 h 3445"/>
                <a:gd name="T50" fmla="*/ 2351 w 3447"/>
                <a:gd name="T51" fmla="*/ 271 h 3445"/>
                <a:gd name="T52" fmla="*/ 2619 w 3447"/>
                <a:gd name="T53" fmla="*/ 512 h 3445"/>
                <a:gd name="T54" fmla="*/ 2815 w 3447"/>
                <a:gd name="T55" fmla="*/ 797 h 3445"/>
                <a:gd name="T56" fmla="*/ 2939 w 3447"/>
                <a:gd name="T57" fmla="*/ 1118 h 3445"/>
                <a:gd name="T58" fmla="*/ 2986 w 3447"/>
                <a:gd name="T59" fmla="*/ 1456 h 3445"/>
                <a:gd name="T60" fmla="*/ 2954 w 3447"/>
                <a:gd name="T61" fmla="*/ 1801 h 3445"/>
                <a:gd name="T62" fmla="*/ 2841 w 3447"/>
                <a:gd name="T63" fmla="*/ 2135 h 3445"/>
                <a:gd name="T64" fmla="*/ 2643 w 3447"/>
                <a:gd name="T65" fmla="*/ 2446 h 3445"/>
                <a:gd name="T66" fmla="*/ 3130 w 3447"/>
                <a:gd name="T67" fmla="*/ 3000 h 3445"/>
                <a:gd name="T68" fmla="*/ 3442 w 3447"/>
                <a:gd name="T69" fmla="*/ 3298 h 3445"/>
                <a:gd name="T70" fmla="*/ 3436 w 3447"/>
                <a:gd name="T71" fmla="*/ 3383 h 3445"/>
                <a:gd name="T72" fmla="*/ 3367 w 3447"/>
                <a:gd name="T73" fmla="*/ 3440 h 3445"/>
                <a:gd name="T74" fmla="*/ 3264 w 3447"/>
                <a:gd name="T75" fmla="*/ 3427 h 3445"/>
                <a:gd name="T76" fmla="*/ 2409 w 3447"/>
                <a:gd name="T77" fmla="*/ 2675 h 3445"/>
                <a:gd name="T78" fmla="*/ 2066 w 3447"/>
                <a:gd name="T79" fmla="*/ 2873 h 3445"/>
                <a:gd name="T80" fmla="*/ 1704 w 3447"/>
                <a:gd name="T81" fmla="*/ 2974 h 3445"/>
                <a:gd name="T82" fmla="*/ 1323 w 3447"/>
                <a:gd name="T83" fmla="*/ 2976 h 3445"/>
                <a:gd name="T84" fmla="*/ 947 w 3447"/>
                <a:gd name="T85" fmla="*/ 2884 h 3445"/>
                <a:gd name="T86" fmla="*/ 629 w 3447"/>
                <a:gd name="T87" fmla="*/ 2715 h 3445"/>
                <a:gd name="T88" fmla="*/ 365 w 3447"/>
                <a:gd name="T89" fmla="*/ 2471 h 3445"/>
                <a:gd name="T90" fmla="*/ 160 w 3447"/>
                <a:gd name="T91" fmla="*/ 2165 h 3445"/>
                <a:gd name="T92" fmla="*/ 39 w 3447"/>
                <a:gd name="T93" fmla="*/ 1833 h 3445"/>
                <a:gd name="T94" fmla="*/ 0 w 3447"/>
                <a:gd name="T95" fmla="*/ 1488 h 3445"/>
                <a:gd name="T96" fmla="*/ 41 w 3447"/>
                <a:gd name="T97" fmla="*/ 1146 h 3445"/>
                <a:gd name="T98" fmla="*/ 160 w 3447"/>
                <a:gd name="T99" fmla="*/ 820 h 3445"/>
                <a:gd name="T100" fmla="*/ 355 w 3447"/>
                <a:gd name="T101" fmla="*/ 527 h 3445"/>
                <a:gd name="T102" fmla="*/ 622 w 3447"/>
                <a:gd name="T103" fmla="*/ 281 h 3445"/>
                <a:gd name="T104" fmla="*/ 937 w 3447"/>
                <a:gd name="T105" fmla="*/ 107 h 3445"/>
                <a:gd name="T106" fmla="*/ 1275 w 3447"/>
                <a:gd name="T107" fmla="*/ 16 h 3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47" h="3445">
                  <a:moveTo>
                    <a:pt x="1488" y="230"/>
                  </a:moveTo>
                  <a:lnTo>
                    <a:pt x="1399" y="233"/>
                  </a:lnTo>
                  <a:lnTo>
                    <a:pt x="1311" y="242"/>
                  </a:lnTo>
                  <a:lnTo>
                    <a:pt x="1225" y="257"/>
                  </a:lnTo>
                  <a:lnTo>
                    <a:pt x="1142" y="278"/>
                  </a:lnTo>
                  <a:lnTo>
                    <a:pt x="1060" y="305"/>
                  </a:lnTo>
                  <a:lnTo>
                    <a:pt x="980" y="337"/>
                  </a:lnTo>
                  <a:lnTo>
                    <a:pt x="904" y="374"/>
                  </a:lnTo>
                  <a:lnTo>
                    <a:pt x="830" y="416"/>
                  </a:lnTo>
                  <a:lnTo>
                    <a:pt x="760" y="463"/>
                  </a:lnTo>
                  <a:lnTo>
                    <a:pt x="693" y="515"/>
                  </a:lnTo>
                  <a:lnTo>
                    <a:pt x="629" y="570"/>
                  </a:lnTo>
                  <a:lnTo>
                    <a:pt x="570" y="630"/>
                  </a:lnTo>
                  <a:lnTo>
                    <a:pt x="514" y="693"/>
                  </a:lnTo>
                  <a:lnTo>
                    <a:pt x="463" y="760"/>
                  </a:lnTo>
                  <a:lnTo>
                    <a:pt x="416" y="831"/>
                  </a:lnTo>
                  <a:lnTo>
                    <a:pt x="373" y="904"/>
                  </a:lnTo>
                  <a:lnTo>
                    <a:pt x="336" y="981"/>
                  </a:lnTo>
                  <a:lnTo>
                    <a:pt x="304" y="1060"/>
                  </a:lnTo>
                  <a:lnTo>
                    <a:pt x="276" y="1142"/>
                  </a:lnTo>
                  <a:lnTo>
                    <a:pt x="254" y="1227"/>
                  </a:lnTo>
                  <a:lnTo>
                    <a:pt x="239" y="1313"/>
                  </a:lnTo>
                  <a:lnTo>
                    <a:pt x="229" y="1401"/>
                  </a:lnTo>
                  <a:lnTo>
                    <a:pt x="226" y="1491"/>
                  </a:lnTo>
                  <a:lnTo>
                    <a:pt x="229" y="1581"/>
                  </a:lnTo>
                  <a:lnTo>
                    <a:pt x="239" y="1669"/>
                  </a:lnTo>
                  <a:lnTo>
                    <a:pt x="254" y="1756"/>
                  </a:lnTo>
                  <a:lnTo>
                    <a:pt x="275" y="1839"/>
                  </a:lnTo>
                  <a:lnTo>
                    <a:pt x="302" y="1921"/>
                  </a:lnTo>
                  <a:lnTo>
                    <a:pt x="333" y="2001"/>
                  </a:lnTo>
                  <a:lnTo>
                    <a:pt x="370" y="2077"/>
                  </a:lnTo>
                  <a:lnTo>
                    <a:pt x="412" y="2151"/>
                  </a:lnTo>
                  <a:lnTo>
                    <a:pt x="457" y="2221"/>
                  </a:lnTo>
                  <a:lnTo>
                    <a:pt x="507" y="2288"/>
                  </a:lnTo>
                  <a:lnTo>
                    <a:pt x="562" y="2351"/>
                  </a:lnTo>
                  <a:lnTo>
                    <a:pt x="620" y="2410"/>
                  </a:lnTo>
                  <a:lnTo>
                    <a:pt x="683" y="2466"/>
                  </a:lnTo>
                  <a:lnTo>
                    <a:pt x="749" y="2517"/>
                  </a:lnTo>
                  <a:lnTo>
                    <a:pt x="819" y="2564"/>
                  </a:lnTo>
                  <a:lnTo>
                    <a:pt x="891" y="2606"/>
                  </a:lnTo>
                  <a:lnTo>
                    <a:pt x="968" y="2644"/>
                  </a:lnTo>
                  <a:lnTo>
                    <a:pt x="1046" y="2675"/>
                  </a:lnTo>
                  <a:lnTo>
                    <a:pt x="1128" y="2702"/>
                  </a:lnTo>
                  <a:lnTo>
                    <a:pt x="1212" y="2724"/>
                  </a:lnTo>
                  <a:lnTo>
                    <a:pt x="1299" y="2741"/>
                  </a:lnTo>
                  <a:lnTo>
                    <a:pt x="1387" y="2751"/>
                  </a:lnTo>
                  <a:lnTo>
                    <a:pt x="1477" y="2755"/>
                  </a:lnTo>
                  <a:lnTo>
                    <a:pt x="1568" y="2753"/>
                  </a:lnTo>
                  <a:lnTo>
                    <a:pt x="1657" y="2744"/>
                  </a:lnTo>
                  <a:lnTo>
                    <a:pt x="1744" y="2730"/>
                  </a:lnTo>
                  <a:lnTo>
                    <a:pt x="1829" y="2710"/>
                  </a:lnTo>
                  <a:lnTo>
                    <a:pt x="1911" y="2684"/>
                  </a:lnTo>
                  <a:lnTo>
                    <a:pt x="1991" y="2652"/>
                  </a:lnTo>
                  <a:lnTo>
                    <a:pt x="2068" y="2616"/>
                  </a:lnTo>
                  <a:lnTo>
                    <a:pt x="2143" y="2574"/>
                  </a:lnTo>
                  <a:lnTo>
                    <a:pt x="2214" y="2526"/>
                  </a:lnTo>
                  <a:lnTo>
                    <a:pt x="2282" y="2475"/>
                  </a:lnTo>
                  <a:lnTo>
                    <a:pt x="2346" y="2421"/>
                  </a:lnTo>
                  <a:lnTo>
                    <a:pt x="2407" y="2361"/>
                  </a:lnTo>
                  <a:lnTo>
                    <a:pt x="2462" y="2297"/>
                  </a:lnTo>
                  <a:lnTo>
                    <a:pt x="2515" y="2230"/>
                  </a:lnTo>
                  <a:lnTo>
                    <a:pt x="2562" y="2160"/>
                  </a:lnTo>
                  <a:lnTo>
                    <a:pt x="2605" y="2086"/>
                  </a:lnTo>
                  <a:lnTo>
                    <a:pt x="2642" y="2009"/>
                  </a:lnTo>
                  <a:lnTo>
                    <a:pt x="2675" y="1930"/>
                  </a:lnTo>
                  <a:lnTo>
                    <a:pt x="2702" y="1847"/>
                  </a:lnTo>
                  <a:lnTo>
                    <a:pt x="2723" y="1763"/>
                  </a:lnTo>
                  <a:lnTo>
                    <a:pt x="2739" y="1676"/>
                  </a:lnTo>
                  <a:lnTo>
                    <a:pt x="2748" y="1587"/>
                  </a:lnTo>
                  <a:lnTo>
                    <a:pt x="2752" y="1497"/>
                  </a:lnTo>
                  <a:lnTo>
                    <a:pt x="2749" y="1407"/>
                  </a:lnTo>
                  <a:lnTo>
                    <a:pt x="2740" y="1318"/>
                  </a:lnTo>
                  <a:lnTo>
                    <a:pt x="2725" y="1232"/>
                  </a:lnTo>
                  <a:lnTo>
                    <a:pt x="2704" y="1147"/>
                  </a:lnTo>
                  <a:lnTo>
                    <a:pt x="2677" y="1066"/>
                  </a:lnTo>
                  <a:lnTo>
                    <a:pt x="2645" y="986"/>
                  </a:lnTo>
                  <a:lnTo>
                    <a:pt x="2608" y="908"/>
                  </a:lnTo>
                  <a:lnTo>
                    <a:pt x="2566" y="835"/>
                  </a:lnTo>
                  <a:lnTo>
                    <a:pt x="2520" y="764"/>
                  </a:lnTo>
                  <a:lnTo>
                    <a:pt x="2468" y="697"/>
                  </a:lnTo>
                  <a:lnTo>
                    <a:pt x="2413" y="633"/>
                  </a:lnTo>
                  <a:lnTo>
                    <a:pt x="2353" y="573"/>
                  </a:lnTo>
                  <a:lnTo>
                    <a:pt x="2289" y="518"/>
                  </a:lnTo>
                  <a:lnTo>
                    <a:pt x="2222" y="467"/>
                  </a:lnTo>
                  <a:lnTo>
                    <a:pt x="2151" y="419"/>
                  </a:lnTo>
                  <a:lnTo>
                    <a:pt x="2078" y="377"/>
                  </a:lnTo>
                  <a:lnTo>
                    <a:pt x="2001" y="340"/>
                  </a:lnTo>
                  <a:lnTo>
                    <a:pt x="1922" y="307"/>
                  </a:lnTo>
                  <a:lnTo>
                    <a:pt x="1839" y="280"/>
                  </a:lnTo>
                  <a:lnTo>
                    <a:pt x="1754" y="259"/>
                  </a:lnTo>
                  <a:lnTo>
                    <a:pt x="1667" y="243"/>
                  </a:lnTo>
                  <a:lnTo>
                    <a:pt x="1579" y="234"/>
                  </a:lnTo>
                  <a:lnTo>
                    <a:pt x="1488" y="230"/>
                  </a:lnTo>
                  <a:close/>
                  <a:moveTo>
                    <a:pt x="1533" y="0"/>
                  </a:moveTo>
                  <a:lnTo>
                    <a:pt x="1619" y="5"/>
                  </a:lnTo>
                  <a:lnTo>
                    <a:pt x="1705" y="14"/>
                  </a:lnTo>
                  <a:lnTo>
                    <a:pt x="1791" y="30"/>
                  </a:lnTo>
                  <a:lnTo>
                    <a:pt x="1875" y="49"/>
                  </a:lnTo>
                  <a:lnTo>
                    <a:pt x="1958" y="74"/>
                  </a:lnTo>
                  <a:lnTo>
                    <a:pt x="2040" y="103"/>
                  </a:lnTo>
                  <a:lnTo>
                    <a:pt x="2121" y="138"/>
                  </a:lnTo>
                  <a:lnTo>
                    <a:pt x="2199" y="176"/>
                  </a:lnTo>
                  <a:lnTo>
                    <a:pt x="2277" y="221"/>
                  </a:lnTo>
                  <a:lnTo>
                    <a:pt x="2351" y="271"/>
                  </a:lnTo>
                  <a:lnTo>
                    <a:pt x="2423" y="324"/>
                  </a:lnTo>
                  <a:lnTo>
                    <a:pt x="2493" y="383"/>
                  </a:lnTo>
                  <a:lnTo>
                    <a:pt x="2560" y="447"/>
                  </a:lnTo>
                  <a:lnTo>
                    <a:pt x="2619" y="512"/>
                  </a:lnTo>
                  <a:lnTo>
                    <a:pt x="2675" y="579"/>
                  </a:lnTo>
                  <a:lnTo>
                    <a:pt x="2726" y="650"/>
                  </a:lnTo>
                  <a:lnTo>
                    <a:pt x="2773" y="722"/>
                  </a:lnTo>
                  <a:lnTo>
                    <a:pt x="2815" y="797"/>
                  </a:lnTo>
                  <a:lnTo>
                    <a:pt x="2853" y="875"/>
                  </a:lnTo>
                  <a:lnTo>
                    <a:pt x="2886" y="955"/>
                  </a:lnTo>
                  <a:lnTo>
                    <a:pt x="2915" y="1035"/>
                  </a:lnTo>
                  <a:lnTo>
                    <a:pt x="2939" y="1118"/>
                  </a:lnTo>
                  <a:lnTo>
                    <a:pt x="2957" y="1201"/>
                  </a:lnTo>
                  <a:lnTo>
                    <a:pt x="2972" y="1285"/>
                  </a:lnTo>
                  <a:lnTo>
                    <a:pt x="2982" y="1371"/>
                  </a:lnTo>
                  <a:lnTo>
                    <a:pt x="2986" y="1456"/>
                  </a:lnTo>
                  <a:lnTo>
                    <a:pt x="2986" y="1543"/>
                  </a:lnTo>
                  <a:lnTo>
                    <a:pt x="2981" y="1629"/>
                  </a:lnTo>
                  <a:lnTo>
                    <a:pt x="2970" y="1715"/>
                  </a:lnTo>
                  <a:lnTo>
                    <a:pt x="2954" y="1801"/>
                  </a:lnTo>
                  <a:lnTo>
                    <a:pt x="2934" y="1886"/>
                  </a:lnTo>
                  <a:lnTo>
                    <a:pt x="2908" y="1970"/>
                  </a:lnTo>
                  <a:lnTo>
                    <a:pt x="2878" y="2053"/>
                  </a:lnTo>
                  <a:lnTo>
                    <a:pt x="2841" y="2135"/>
                  </a:lnTo>
                  <a:lnTo>
                    <a:pt x="2800" y="2215"/>
                  </a:lnTo>
                  <a:lnTo>
                    <a:pt x="2753" y="2295"/>
                  </a:lnTo>
                  <a:lnTo>
                    <a:pt x="2701" y="2371"/>
                  </a:lnTo>
                  <a:lnTo>
                    <a:pt x="2643" y="2446"/>
                  </a:lnTo>
                  <a:lnTo>
                    <a:pt x="2580" y="2519"/>
                  </a:lnTo>
                  <a:lnTo>
                    <a:pt x="2720" y="2641"/>
                  </a:lnTo>
                  <a:lnTo>
                    <a:pt x="2857" y="2761"/>
                  </a:lnTo>
                  <a:lnTo>
                    <a:pt x="3130" y="3000"/>
                  </a:lnTo>
                  <a:lnTo>
                    <a:pt x="3402" y="3239"/>
                  </a:lnTo>
                  <a:lnTo>
                    <a:pt x="3419" y="3257"/>
                  </a:lnTo>
                  <a:lnTo>
                    <a:pt x="3433" y="3277"/>
                  </a:lnTo>
                  <a:lnTo>
                    <a:pt x="3442" y="3298"/>
                  </a:lnTo>
                  <a:lnTo>
                    <a:pt x="3447" y="3320"/>
                  </a:lnTo>
                  <a:lnTo>
                    <a:pt x="3447" y="3342"/>
                  </a:lnTo>
                  <a:lnTo>
                    <a:pt x="3443" y="3363"/>
                  </a:lnTo>
                  <a:lnTo>
                    <a:pt x="3436" y="3383"/>
                  </a:lnTo>
                  <a:lnTo>
                    <a:pt x="3425" y="3401"/>
                  </a:lnTo>
                  <a:lnTo>
                    <a:pt x="3409" y="3417"/>
                  </a:lnTo>
                  <a:lnTo>
                    <a:pt x="3390" y="3429"/>
                  </a:lnTo>
                  <a:lnTo>
                    <a:pt x="3367" y="3440"/>
                  </a:lnTo>
                  <a:lnTo>
                    <a:pt x="3340" y="3445"/>
                  </a:lnTo>
                  <a:lnTo>
                    <a:pt x="3314" y="3445"/>
                  </a:lnTo>
                  <a:lnTo>
                    <a:pt x="3288" y="3439"/>
                  </a:lnTo>
                  <a:lnTo>
                    <a:pt x="3264" y="3427"/>
                  </a:lnTo>
                  <a:lnTo>
                    <a:pt x="3241" y="3409"/>
                  </a:lnTo>
                  <a:lnTo>
                    <a:pt x="2784" y="3006"/>
                  </a:lnTo>
                  <a:lnTo>
                    <a:pt x="2597" y="2842"/>
                  </a:lnTo>
                  <a:lnTo>
                    <a:pt x="2409" y="2675"/>
                  </a:lnTo>
                  <a:lnTo>
                    <a:pt x="2325" y="2734"/>
                  </a:lnTo>
                  <a:lnTo>
                    <a:pt x="2240" y="2786"/>
                  </a:lnTo>
                  <a:lnTo>
                    <a:pt x="2153" y="2832"/>
                  </a:lnTo>
                  <a:lnTo>
                    <a:pt x="2066" y="2873"/>
                  </a:lnTo>
                  <a:lnTo>
                    <a:pt x="1977" y="2908"/>
                  </a:lnTo>
                  <a:lnTo>
                    <a:pt x="1887" y="2936"/>
                  </a:lnTo>
                  <a:lnTo>
                    <a:pt x="1796" y="2958"/>
                  </a:lnTo>
                  <a:lnTo>
                    <a:pt x="1704" y="2974"/>
                  </a:lnTo>
                  <a:lnTo>
                    <a:pt x="1610" y="2984"/>
                  </a:lnTo>
                  <a:lnTo>
                    <a:pt x="1515" y="2987"/>
                  </a:lnTo>
                  <a:lnTo>
                    <a:pt x="1419" y="2985"/>
                  </a:lnTo>
                  <a:lnTo>
                    <a:pt x="1323" y="2976"/>
                  </a:lnTo>
                  <a:lnTo>
                    <a:pt x="1224" y="2961"/>
                  </a:lnTo>
                  <a:lnTo>
                    <a:pt x="1125" y="2939"/>
                  </a:lnTo>
                  <a:lnTo>
                    <a:pt x="1034" y="2914"/>
                  </a:lnTo>
                  <a:lnTo>
                    <a:pt x="947" y="2884"/>
                  </a:lnTo>
                  <a:lnTo>
                    <a:pt x="863" y="2848"/>
                  </a:lnTo>
                  <a:lnTo>
                    <a:pt x="781" y="2808"/>
                  </a:lnTo>
                  <a:lnTo>
                    <a:pt x="704" y="2764"/>
                  </a:lnTo>
                  <a:lnTo>
                    <a:pt x="629" y="2715"/>
                  </a:lnTo>
                  <a:lnTo>
                    <a:pt x="558" y="2661"/>
                  </a:lnTo>
                  <a:lnTo>
                    <a:pt x="491" y="2602"/>
                  </a:lnTo>
                  <a:lnTo>
                    <a:pt x="426" y="2539"/>
                  </a:lnTo>
                  <a:lnTo>
                    <a:pt x="365" y="2471"/>
                  </a:lnTo>
                  <a:lnTo>
                    <a:pt x="307" y="2399"/>
                  </a:lnTo>
                  <a:lnTo>
                    <a:pt x="252" y="2322"/>
                  </a:lnTo>
                  <a:lnTo>
                    <a:pt x="204" y="2245"/>
                  </a:lnTo>
                  <a:lnTo>
                    <a:pt x="160" y="2165"/>
                  </a:lnTo>
                  <a:lnTo>
                    <a:pt x="123" y="2083"/>
                  </a:lnTo>
                  <a:lnTo>
                    <a:pt x="89" y="2002"/>
                  </a:lnTo>
                  <a:lnTo>
                    <a:pt x="62" y="1918"/>
                  </a:lnTo>
                  <a:lnTo>
                    <a:pt x="39" y="1833"/>
                  </a:lnTo>
                  <a:lnTo>
                    <a:pt x="22" y="1747"/>
                  </a:lnTo>
                  <a:lnTo>
                    <a:pt x="9" y="1661"/>
                  </a:lnTo>
                  <a:lnTo>
                    <a:pt x="2" y="1575"/>
                  </a:lnTo>
                  <a:lnTo>
                    <a:pt x="0" y="1488"/>
                  </a:lnTo>
                  <a:lnTo>
                    <a:pt x="3" y="1402"/>
                  </a:lnTo>
                  <a:lnTo>
                    <a:pt x="10" y="1316"/>
                  </a:lnTo>
                  <a:lnTo>
                    <a:pt x="23" y="1230"/>
                  </a:lnTo>
                  <a:lnTo>
                    <a:pt x="41" y="1146"/>
                  </a:lnTo>
                  <a:lnTo>
                    <a:pt x="64" y="1062"/>
                  </a:lnTo>
                  <a:lnTo>
                    <a:pt x="91" y="980"/>
                  </a:lnTo>
                  <a:lnTo>
                    <a:pt x="123" y="899"/>
                  </a:lnTo>
                  <a:lnTo>
                    <a:pt x="160" y="820"/>
                  </a:lnTo>
                  <a:lnTo>
                    <a:pt x="201" y="744"/>
                  </a:lnTo>
                  <a:lnTo>
                    <a:pt x="248" y="669"/>
                  </a:lnTo>
                  <a:lnTo>
                    <a:pt x="298" y="597"/>
                  </a:lnTo>
                  <a:lnTo>
                    <a:pt x="355" y="527"/>
                  </a:lnTo>
                  <a:lnTo>
                    <a:pt x="415" y="460"/>
                  </a:lnTo>
                  <a:lnTo>
                    <a:pt x="480" y="397"/>
                  </a:lnTo>
                  <a:lnTo>
                    <a:pt x="549" y="337"/>
                  </a:lnTo>
                  <a:lnTo>
                    <a:pt x="622" y="281"/>
                  </a:lnTo>
                  <a:lnTo>
                    <a:pt x="699" y="230"/>
                  </a:lnTo>
                  <a:lnTo>
                    <a:pt x="776" y="184"/>
                  </a:lnTo>
                  <a:lnTo>
                    <a:pt x="856" y="143"/>
                  </a:lnTo>
                  <a:lnTo>
                    <a:pt x="937" y="107"/>
                  </a:lnTo>
                  <a:lnTo>
                    <a:pt x="1020" y="77"/>
                  </a:lnTo>
                  <a:lnTo>
                    <a:pt x="1104" y="52"/>
                  </a:lnTo>
                  <a:lnTo>
                    <a:pt x="1189" y="31"/>
                  </a:lnTo>
                  <a:lnTo>
                    <a:pt x="1275" y="16"/>
                  </a:lnTo>
                  <a:lnTo>
                    <a:pt x="1360" y="6"/>
                  </a:lnTo>
                  <a:lnTo>
                    <a:pt x="1447" y="0"/>
                  </a:lnTo>
                  <a:lnTo>
                    <a:pt x="15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1" name="Freeform 56">
              <a:extLst>
                <a:ext uri="{FF2B5EF4-FFF2-40B4-BE49-F238E27FC236}">
                  <a16:creationId xmlns:a16="http://schemas.microsoft.com/office/drawing/2014/main" id="{789443EF-0CB1-875D-CB1B-8124123DD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" y="2017"/>
              <a:ext cx="46" cy="46"/>
            </a:xfrm>
            <a:custGeom>
              <a:avLst/>
              <a:gdLst>
                <a:gd name="T0" fmla="*/ 163 w 834"/>
                <a:gd name="T1" fmla="*/ 3 h 835"/>
                <a:gd name="T2" fmla="*/ 214 w 834"/>
                <a:gd name="T3" fmla="*/ 22 h 835"/>
                <a:gd name="T4" fmla="*/ 251 w 834"/>
                <a:gd name="T5" fmla="*/ 58 h 835"/>
                <a:gd name="T6" fmla="*/ 273 w 834"/>
                <a:gd name="T7" fmla="*/ 108 h 835"/>
                <a:gd name="T8" fmla="*/ 283 w 834"/>
                <a:gd name="T9" fmla="*/ 192 h 835"/>
                <a:gd name="T10" fmla="*/ 309 w 834"/>
                <a:gd name="T11" fmla="*/ 292 h 835"/>
                <a:gd name="T12" fmla="*/ 354 w 834"/>
                <a:gd name="T13" fmla="*/ 379 h 835"/>
                <a:gd name="T14" fmla="*/ 417 w 834"/>
                <a:gd name="T15" fmla="*/ 450 h 835"/>
                <a:gd name="T16" fmla="*/ 496 w 834"/>
                <a:gd name="T17" fmla="*/ 505 h 835"/>
                <a:gd name="T18" fmla="*/ 589 w 834"/>
                <a:gd name="T19" fmla="*/ 541 h 835"/>
                <a:gd name="T20" fmla="*/ 693 w 834"/>
                <a:gd name="T21" fmla="*/ 557 h 835"/>
                <a:gd name="T22" fmla="*/ 751 w 834"/>
                <a:gd name="T23" fmla="*/ 569 h 835"/>
                <a:gd name="T24" fmla="*/ 796 w 834"/>
                <a:gd name="T25" fmla="*/ 600 h 835"/>
                <a:gd name="T26" fmla="*/ 824 w 834"/>
                <a:gd name="T27" fmla="*/ 645 h 835"/>
                <a:gd name="T28" fmla="*/ 834 w 834"/>
                <a:gd name="T29" fmla="*/ 700 h 835"/>
                <a:gd name="T30" fmla="*/ 822 w 834"/>
                <a:gd name="T31" fmla="*/ 753 h 835"/>
                <a:gd name="T32" fmla="*/ 792 w 834"/>
                <a:gd name="T33" fmla="*/ 796 h 835"/>
                <a:gd name="T34" fmla="*/ 746 w 834"/>
                <a:gd name="T35" fmla="*/ 825 h 835"/>
                <a:gd name="T36" fmla="*/ 688 w 834"/>
                <a:gd name="T37" fmla="*/ 835 h 835"/>
                <a:gd name="T38" fmla="*/ 607 w 834"/>
                <a:gd name="T39" fmla="*/ 831 h 835"/>
                <a:gd name="T40" fmla="*/ 483 w 834"/>
                <a:gd name="T41" fmla="*/ 804 h 835"/>
                <a:gd name="T42" fmla="*/ 365 w 834"/>
                <a:gd name="T43" fmla="*/ 753 h 835"/>
                <a:gd name="T44" fmla="*/ 260 w 834"/>
                <a:gd name="T45" fmla="*/ 682 h 835"/>
                <a:gd name="T46" fmla="*/ 168 w 834"/>
                <a:gd name="T47" fmla="*/ 594 h 835"/>
                <a:gd name="T48" fmla="*/ 93 w 834"/>
                <a:gd name="T49" fmla="*/ 491 h 835"/>
                <a:gd name="T50" fmla="*/ 39 w 834"/>
                <a:gd name="T51" fmla="*/ 376 h 835"/>
                <a:gd name="T52" fmla="*/ 8 w 834"/>
                <a:gd name="T53" fmla="*/ 252 h 835"/>
                <a:gd name="T54" fmla="*/ 0 w 834"/>
                <a:gd name="T55" fmla="*/ 136 h 835"/>
                <a:gd name="T56" fmla="*/ 10 w 834"/>
                <a:gd name="T57" fmla="*/ 83 h 835"/>
                <a:gd name="T58" fmla="*/ 40 w 834"/>
                <a:gd name="T59" fmla="*/ 40 h 835"/>
                <a:gd name="T60" fmla="*/ 83 w 834"/>
                <a:gd name="T61" fmla="*/ 11 h 835"/>
                <a:gd name="T62" fmla="*/ 135 w 834"/>
                <a:gd name="T63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4" h="835">
                  <a:moveTo>
                    <a:pt x="135" y="0"/>
                  </a:moveTo>
                  <a:lnTo>
                    <a:pt x="163" y="3"/>
                  </a:lnTo>
                  <a:lnTo>
                    <a:pt x="191" y="10"/>
                  </a:lnTo>
                  <a:lnTo>
                    <a:pt x="214" y="22"/>
                  </a:lnTo>
                  <a:lnTo>
                    <a:pt x="235" y="38"/>
                  </a:lnTo>
                  <a:lnTo>
                    <a:pt x="251" y="58"/>
                  </a:lnTo>
                  <a:lnTo>
                    <a:pt x="265" y="82"/>
                  </a:lnTo>
                  <a:lnTo>
                    <a:pt x="273" y="108"/>
                  </a:lnTo>
                  <a:lnTo>
                    <a:pt x="277" y="138"/>
                  </a:lnTo>
                  <a:lnTo>
                    <a:pt x="283" y="192"/>
                  </a:lnTo>
                  <a:lnTo>
                    <a:pt x="293" y="243"/>
                  </a:lnTo>
                  <a:lnTo>
                    <a:pt x="309" y="292"/>
                  </a:lnTo>
                  <a:lnTo>
                    <a:pt x="329" y="337"/>
                  </a:lnTo>
                  <a:lnTo>
                    <a:pt x="354" y="379"/>
                  </a:lnTo>
                  <a:lnTo>
                    <a:pt x="383" y="416"/>
                  </a:lnTo>
                  <a:lnTo>
                    <a:pt x="417" y="450"/>
                  </a:lnTo>
                  <a:lnTo>
                    <a:pt x="454" y="479"/>
                  </a:lnTo>
                  <a:lnTo>
                    <a:pt x="496" y="505"/>
                  </a:lnTo>
                  <a:lnTo>
                    <a:pt x="540" y="525"/>
                  </a:lnTo>
                  <a:lnTo>
                    <a:pt x="589" y="541"/>
                  </a:lnTo>
                  <a:lnTo>
                    <a:pt x="640" y="551"/>
                  </a:lnTo>
                  <a:lnTo>
                    <a:pt x="693" y="557"/>
                  </a:lnTo>
                  <a:lnTo>
                    <a:pt x="724" y="561"/>
                  </a:lnTo>
                  <a:lnTo>
                    <a:pt x="751" y="569"/>
                  </a:lnTo>
                  <a:lnTo>
                    <a:pt x="775" y="583"/>
                  </a:lnTo>
                  <a:lnTo>
                    <a:pt x="796" y="600"/>
                  </a:lnTo>
                  <a:lnTo>
                    <a:pt x="813" y="620"/>
                  </a:lnTo>
                  <a:lnTo>
                    <a:pt x="824" y="645"/>
                  </a:lnTo>
                  <a:lnTo>
                    <a:pt x="831" y="671"/>
                  </a:lnTo>
                  <a:lnTo>
                    <a:pt x="834" y="700"/>
                  </a:lnTo>
                  <a:lnTo>
                    <a:pt x="830" y="728"/>
                  </a:lnTo>
                  <a:lnTo>
                    <a:pt x="822" y="753"/>
                  </a:lnTo>
                  <a:lnTo>
                    <a:pt x="808" y="776"/>
                  </a:lnTo>
                  <a:lnTo>
                    <a:pt x="792" y="796"/>
                  </a:lnTo>
                  <a:lnTo>
                    <a:pt x="770" y="812"/>
                  </a:lnTo>
                  <a:lnTo>
                    <a:pt x="746" y="825"/>
                  </a:lnTo>
                  <a:lnTo>
                    <a:pt x="718" y="832"/>
                  </a:lnTo>
                  <a:lnTo>
                    <a:pt x="688" y="835"/>
                  </a:lnTo>
                  <a:lnTo>
                    <a:pt x="671" y="835"/>
                  </a:lnTo>
                  <a:lnTo>
                    <a:pt x="607" y="831"/>
                  </a:lnTo>
                  <a:lnTo>
                    <a:pt x="545" y="820"/>
                  </a:lnTo>
                  <a:lnTo>
                    <a:pt x="483" y="804"/>
                  </a:lnTo>
                  <a:lnTo>
                    <a:pt x="423" y="782"/>
                  </a:lnTo>
                  <a:lnTo>
                    <a:pt x="365" y="753"/>
                  </a:lnTo>
                  <a:lnTo>
                    <a:pt x="311" y="720"/>
                  </a:lnTo>
                  <a:lnTo>
                    <a:pt x="260" y="682"/>
                  </a:lnTo>
                  <a:lnTo>
                    <a:pt x="212" y="640"/>
                  </a:lnTo>
                  <a:lnTo>
                    <a:pt x="168" y="594"/>
                  </a:lnTo>
                  <a:lnTo>
                    <a:pt x="128" y="544"/>
                  </a:lnTo>
                  <a:lnTo>
                    <a:pt x="93" y="491"/>
                  </a:lnTo>
                  <a:lnTo>
                    <a:pt x="63" y="435"/>
                  </a:lnTo>
                  <a:lnTo>
                    <a:pt x="39" y="376"/>
                  </a:lnTo>
                  <a:lnTo>
                    <a:pt x="20" y="315"/>
                  </a:lnTo>
                  <a:lnTo>
                    <a:pt x="8" y="252"/>
                  </a:lnTo>
                  <a:lnTo>
                    <a:pt x="2" y="194"/>
                  </a:lnTo>
                  <a:lnTo>
                    <a:pt x="0" y="136"/>
                  </a:lnTo>
                  <a:lnTo>
                    <a:pt x="2" y="108"/>
                  </a:lnTo>
                  <a:lnTo>
                    <a:pt x="10" y="83"/>
                  </a:lnTo>
                  <a:lnTo>
                    <a:pt x="23" y="60"/>
                  </a:lnTo>
                  <a:lnTo>
                    <a:pt x="40" y="40"/>
                  </a:lnTo>
                  <a:lnTo>
                    <a:pt x="60" y="24"/>
                  </a:lnTo>
                  <a:lnTo>
                    <a:pt x="83" y="11"/>
                  </a:lnTo>
                  <a:lnTo>
                    <a:pt x="108" y="4"/>
                  </a:lnTo>
                  <a:lnTo>
                    <a:pt x="1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02" name="Group 32">
            <a:extLst>
              <a:ext uri="{FF2B5EF4-FFF2-40B4-BE49-F238E27FC236}">
                <a16:creationId xmlns:a16="http://schemas.microsoft.com/office/drawing/2014/main" id="{58426222-3897-C600-50D9-B18EF2A535D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19165" y="3553379"/>
            <a:ext cx="319088" cy="311150"/>
            <a:chOff x="3272" y="1772"/>
            <a:chExt cx="201" cy="196"/>
          </a:xfrm>
          <a:solidFill>
            <a:schemeClr val="bg1"/>
          </a:solidFill>
        </p:grpSpPr>
        <p:sp>
          <p:nvSpPr>
            <p:cNvPr id="403" name="Freeform 34">
              <a:extLst>
                <a:ext uri="{FF2B5EF4-FFF2-40B4-BE49-F238E27FC236}">
                  <a16:creationId xmlns:a16="http://schemas.microsoft.com/office/drawing/2014/main" id="{1DC5027D-ECA8-928A-8DA4-9E9F1BCF6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794"/>
              <a:ext cx="165" cy="174"/>
            </a:xfrm>
            <a:custGeom>
              <a:avLst/>
              <a:gdLst>
                <a:gd name="T0" fmla="*/ 1381 w 2629"/>
                <a:gd name="T1" fmla="*/ 2 h 2790"/>
                <a:gd name="T2" fmla="*/ 1534 w 2629"/>
                <a:gd name="T3" fmla="*/ 21 h 2790"/>
                <a:gd name="T4" fmla="*/ 1681 w 2629"/>
                <a:gd name="T5" fmla="*/ 58 h 2790"/>
                <a:gd name="T6" fmla="*/ 1820 w 2629"/>
                <a:gd name="T7" fmla="*/ 114 h 2790"/>
                <a:gd name="T8" fmla="*/ 1949 w 2629"/>
                <a:gd name="T9" fmla="*/ 188 h 2790"/>
                <a:gd name="T10" fmla="*/ 2068 w 2629"/>
                <a:gd name="T11" fmla="*/ 278 h 2790"/>
                <a:gd name="T12" fmla="*/ 2174 w 2629"/>
                <a:gd name="T13" fmla="*/ 383 h 2790"/>
                <a:gd name="T14" fmla="*/ 2266 w 2629"/>
                <a:gd name="T15" fmla="*/ 503 h 2790"/>
                <a:gd name="T16" fmla="*/ 2341 w 2629"/>
                <a:gd name="T17" fmla="*/ 635 h 2790"/>
                <a:gd name="T18" fmla="*/ 2400 w 2629"/>
                <a:gd name="T19" fmla="*/ 779 h 2790"/>
                <a:gd name="T20" fmla="*/ 2438 w 2629"/>
                <a:gd name="T21" fmla="*/ 930 h 2790"/>
                <a:gd name="T22" fmla="*/ 2457 w 2629"/>
                <a:gd name="T23" fmla="*/ 1084 h 2790"/>
                <a:gd name="T24" fmla="*/ 2462 w 2629"/>
                <a:gd name="T25" fmla="*/ 1573 h 2790"/>
                <a:gd name="T26" fmla="*/ 2462 w 2629"/>
                <a:gd name="T27" fmla="*/ 2399 h 2790"/>
                <a:gd name="T28" fmla="*/ 2471 w 2629"/>
                <a:gd name="T29" fmla="*/ 2455 h 2790"/>
                <a:gd name="T30" fmla="*/ 2546 w 2629"/>
                <a:gd name="T31" fmla="*/ 2617 h 2790"/>
                <a:gd name="T32" fmla="*/ 2621 w 2629"/>
                <a:gd name="T33" fmla="*/ 2770 h 2790"/>
                <a:gd name="T34" fmla="*/ 0 w 2629"/>
                <a:gd name="T35" fmla="*/ 2790 h 2790"/>
                <a:gd name="T36" fmla="*/ 19 w 2629"/>
                <a:gd name="T37" fmla="*/ 2750 h 2790"/>
                <a:gd name="T38" fmla="*/ 159 w 2629"/>
                <a:gd name="T39" fmla="*/ 2474 h 2790"/>
                <a:gd name="T40" fmla="*/ 174 w 2629"/>
                <a:gd name="T41" fmla="*/ 2430 h 2790"/>
                <a:gd name="T42" fmla="*/ 176 w 2629"/>
                <a:gd name="T43" fmla="*/ 1782 h 2790"/>
                <a:gd name="T44" fmla="*/ 179 w 2629"/>
                <a:gd name="T45" fmla="*/ 1079 h 2790"/>
                <a:gd name="T46" fmla="*/ 197 w 2629"/>
                <a:gd name="T47" fmla="*/ 924 h 2790"/>
                <a:gd name="T48" fmla="*/ 235 w 2629"/>
                <a:gd name="T49" fmla="*/ 777 h 2790"/>
                <a:gd name="T50" fmla="*/ 293 w 2629"/>
                <a:gd name="T51" fmla="*/ 637 h 2790"/>
                <a:gd name="T52" fmla="*/ 372 w 2629"/>
                <a:gd name="T53" fmla="*/ 504 h 2790"/>
                <a:gd name="T54" fmla="*/ 471 w 2629"/>
                <a:gd name="T55" fmla="*/ 378 h 2790"/>
                <a:gd name="T56" fmla="*/ 584 w 2629"/>
                <a:gd name="T57" fmla="*/ 267 h 2790"/>
                <a:gd name="T58" fmla="*/ 708 w 2629"/>
                <a:gd name="T59" fmla="*/ 174 h 2790"/>
                <a:gd name="T60" fmla="*/ 843 w 2629"/>
                <a:gd name="T61" fmla="*/ 101 h 2790"/>
                <a:gd name="T62" fmla="*/ 987 w 2629"/>
                <a:gd name="T63" fmla="*/ 48 h 2790"/>
                <a:gd name="T64" fmla="*/ 1142 w 2629"/>
                <a:gd name="T65" fmla="*/ 14 h 2790"/>
                <a:gd name="T66" fmla="*/ 1303 w 2629"/>
                <a:gd name="T67" fmla="*/ 0 h 2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29" h="2790">
                  <a:moveTo>
                    <a:pt x="1303" y="0"/>
                  </a:moveTo>
                  <a:lnTo>
                    <a:pt x="1381" y="2"/>
                  </a:lnTo>
                  <a:lnTo>
                    <a:pt x="1459" y="9"/>
                  </a:lnTo>
                  <a:lnTo>
                    <a:pt x="1534" y="21"/>
                  </a:lnTo>
                  <a:lnTo>
                    <a:pt x="1609" y="37"/>
                  </a:lnTo>
                  <a:lnTo>
                    <a:pt x="1681" y="58"/>
                  </a:lnTo>
                  <a:lnTo>
                    <a:pt x="1751" y="84"/>
                  </a:lnTo>
                  <a:lnTo>
                    <a:pt x="1820" y="114"/>
                  </a:lnTo>
                  <a:lnTo>
                    <a:pt x="1886" y="149"/>
                  </a:lnTo>
                  <a:lnTo>
                    <a:pt x="1949" y="188"/>
                  </a:lnTo>
                  <a:lnTo>
                    <a:pt x="2010" y="230"/>
                  </a:lnTo>
                  <a:lnTo>
                    <a:pt x="2068" y="278"/>
                  </a:lnTo>
                  <a:lnTo>
                    <a:pt x="2122" y="328"/>
                  </a:lnTo>
                  <a:lnTo>
                    <a:pt x="2174" y="383"/>
                  </a:lnTo>
                  <a:lnTo>
                    <a:pt x="2221" y="441"/>
                  </a:lnTo>
                  <a:lnTo>
                    <a:pt x="2266" y="503"/>
                  </a:lnTo>
                  <a:lnTo>
                    <a:pt x="2305" y="567"/>
                  </a:lnTo>
                  <a:lnTo>
                    <a:pt x="2341" y="635"/>
                  </a:lnTo>
                  <a:lnTo>
                    <a:pt x="2372" y="705"/>
                  </a:lnTo>
                  <a:lnTo>
                    <a:pt x="2400" y="779"/>
                  </a:lnTo>
                  <a:lnTo>
                    <a:pt x="2422" y="856"/>
                  </a:lnTo>
                  <a:lnTo>
                    <a:pt x="2438" y="930"/>
                  </a:lnTo>
                  <a:lnTo>
                    <a:pt x="2450" y="1007"/>
                  </a:lnTo>
                  <a:lnTo>
                    <a:pt x="2457" y="1084"/>
                  </a:lnTo>
                  <a:lnTo>
                    <a:pt x="2460" y="1160"/>
                  </a:lnTo>
                  <a:lnTo>
                    <a:pt x="2462" y="1573"/>
                  </a:lnTo>
                  <a:lnTo>
                    <a:pt x="2462" y="1986"/>
                  </a:lnTo>
                  <a:lnTo>
                    <a:pt x="2462" y="2399"/>
                  </a:lnTo>
                  <a:lnTo>
                    <a:pt x="2464" y="2427"/>
                  </a:lnTo>
                  <a:lnTo>
                    <a:pt x="2471" y="2455"/>
                  </a:lnTo>
                  <a:lnTo>
                    <a:pt x="2481" y="2481"/>
                  </a:lnTo>
                  <a:lnTo>
                    <a:pt x="2546" y="2617"/>
                  </a:lnTo>
                  <a:lnTo>
                    <a:pt x="2612" y="2752"/>
                  </a:lnTo>
                  <a:lnTo>
                    <a:pt x="2621" y="2770"/>
                  </a:lnTo>
                  <a:lnTo>
                    <a:pt x="2629" y="2790"/>
                  </a:lnTo>
                  <a:lnTo>
                    <a:pt x="0" y="2790"/>
                  </a:lnTo>
                  <a:lnTo>
                    <a:pt x="10" y="2769"/>
                  </a:lnTo>
                  <a:lnTo>
                    <a:pt x="19" y="2750"/>
                  </a:lnTo>
                  <a:lnTo>
                    <a:pt x="89" y="2613"/>
                  </a:lnTo>
                  <a:lnTo>
                    <a:pt x="159" y="2474"/>
                  </a:lnTo>
                  <a:lnTo>
                    <a:pt x="168" y="2453"/>
                  </a:lnTo>
                  <a:lnTo>
                    <a:pt x="174" y="2430"/>
                  </a:lnTo>
                  <a:lnTo>
                    <a:pt x="176" y="2407"/>
                  </a:lnTo>
                  <a:lnTo>
                    <a:pt x="176" y="1782"/>
                  </a:lnTo>
                  <a:lnTo>
                    <a:pt x="176" y="1157"/>
                  </a:lnTo>
                  <a:lnTo>
                    <a:pt x="179" y="1079"/>
                  </a:lnTo>
                  <a:lnTo>
                    <a:pt x="186" y="1001"/>
                  </a:lnTo>
                  <a:lnTo>
                    <a:pt x="197" y="924"/>
                  </a:lnTo>
                  <a:lnTo>
                    <a:pt x="214" y="851"/>
                  </a:lnTo>
                  <a:lnTo>
                    <a:pt x="235" y="777"/>
                  </a:lnTo>
                  <a:lnTo>
                    <a:pt x="262" y="706"/>
                  </a:lnTo>
                  <a:lnTo>
                    <a:pt x="293" y="637"/>
                  </a:lnTo>
                  <a:lnTo>
                    <a:pt x="330" y="569"/>
                  </a:lnTo>
                  <a:lnTo>
                    <a:pt x="372" y="504"/>
                  </a:lnTo>
                  <a:lnTo>
                    <a:pt x="419" y="440"/>
                  </a:lnTo>
                  <a:lnTo>
                    <a:pt x="471" y="378"/>
                  </a:lnTo>
                  <a:lnTo>
                    <a:pt x="527" y="319"/>
                  </a:lnTo>
                  <a:lnTo>
                    <a:pt x="584" y="267"/>
                  </a:lnTo>
                  <a:lnTo>
                    <a:pt x="645" y="218"/>
                  </a:lnTo>
                  <a:lnTo>
                    <a:pt x="708" y="174"/>
                  </a:lnTo>
                  <a:lnTo>
                    <a:pt x="774" y="136"/>
                  </a:lnTo>
                  <a:lnTo>
                    <a:pt x="843" y="101"/>
                  </a:lnTo>
                  <a:lnTo>
                    <a:pt x="913" y="72"/>
                  </a:lnTo>
                  <a:lnTo>
                    <a:pt x="987" y="48"/>
                  </a:lnTo>
                  <a:lnTo>
                    <a:pt x="1063" y="29"/>
                  </a:lnTo>
                  <a:lnTo>
                    <a:pt x="1142" y="14"/>
                  </a:lnTo>
                  <a:lnTo>
                    <a:pt x="1224" y="4"/>
                  </a:lnTo>
                  <a:lnTo>
                    <a:pt x="1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4" name="Rectangle 35">
              <a:extLst>
                <a:ext uri="{FF2B5EF4-FFF2-40B4-BE49-F238E27FC236}">
                  <a16:creationId xmlns:a16="http://schemas.microsoft.com/office/drawing/2014/main" id="{A8FB691E-18E7-8F2C-0737-C7619D9C8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" y="1772"/>
              <a:ext cx="22" cy="2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4" name="Freeform 36">
              <a:extLst>
                <a:ext uri="{FF2B5EF4-FFF2-40B4-BE49-F238E27FC236}">
                  <a16:creationId xmlns:a16="http://schemas.microsoft.com/office/drawing/2014/main" id="{5DAC4BF9-2D2D-9A84-C16D-11B8A2583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1780"/>
              <a:ext cx="53" cy="70"/>
            </a:xfrm>
            <a:custGeom>
              <a:avLst/>
              <a:gdLst>
                <a:gd name="T0" fmla="*/ 74 w 845"/>
                <a:gd name="T1" fmla="*/ 0 h 1115"/>
                <a:gd name="T2" fmla="*/ 146 w 845"/>
                <a:gd name="T3" fmla="*/ 28 h 1115"/>
                <a:gd name="T4" fmla="*/ 216 w 845"/>
                <a:gd name="T5" fmla="*/ 62 h 1115"/>
                <a:gd name="T6" fmla="*/ 283 w 845"/>
                <a:gd name="T7" fmla="*/ 99 h 1115"/>
                <a:gd name="T8" fmla="*/ 347 w 845"/>
                <a:gd name="T9" fmla="*/ 143 h 1115"/>
                <a:gd name="T10" fmla="*/ 407 w 845"/>
                <a:gd name="T11" fmla="*/ 189 h 1115"/>
                <a:gd name="T12" fmla="*/ 465 w 845"/>
                <a:gd name="T13" fmla="*/ 240 h 1115"/>
                <a:gd name="T14" fmla="*/ 518 w 845"/>
                <a:gd name="T15" fmla="*/ 293 h 1115"/>
                <a:gd name="T16" fmla="*/ 569 w 845"/>
                <a:gd name="T17" fmla="*/ 351 h 1115"/>
                <a:gd name="T18" fmla="*/ 615 w 845"/>
                <a:gd name="T19" fmla="*/ 411 h 1115"/>
                <a:gd name="T20" fmla="*/ 657 w 845"/>
                <a:gd name="T21" fmla="*/ 474 h 1115"/>
                <a:gd name="T22" fmla="*/ 697 w 845"/>
                <a:gd name="T23" fmla="*/ 539 h 1115"/>
                <a:gd name="T24" fmla="*/ 731 w 845"/>
                <a:gd name="T25" fmla="*/ 606 h 1115"/>
                <a:gd name="T26" fmla="*/ 761 w 845"/>
                <a:gd name="T27" fmla="*/ 675 h 1115"/>
                <a:gd name="T28" fmla="*/ 788 w 845"/>
                <a:gd name="T29" fmla="*/ 746 h 1115"/>
                <a:gd name="T30" fmla="*/ 809 w 845"/>
                <a:gd name="T31" fmla="*/ 819 h 1115"/>
                <a:gd name="T32" fmla="*/ 825 w 845"/>
                <a:gd name="T33" fmla="*/ 891 h 1115"/>
                <a:gd name="T34" fmla="*/ 837 w 845"/>
                <a:gd name="T35" fmla="*/ 966 h 1115"/>
                <a:gd name="T36" fmla="*/ 843 w 845"/>
                <a:gd name="T37" fmla="*/ 1040 h 1115"/>
                <a:gd name="T38" fmla="*/ 845 w 845"/>
                <a:gd name="T39" fmla="*/ 1115 h 1115"/>
                <a:gd name="T40" fmla="*/ 631 w 845"/>
                <a:gd name="T41" fmla="*/ 1115 h 1115"/>
                <a:gd name="T42" fmla="*/ 625 w 845"/>
                <a:gd name="T43" fmla="*/ 1035 h 1115"/>
                <a:gd name="T44" fmla="*/ 614 w 845"/>
                <a:gd name="T45" fmla="*/ 959 h 1115"/>
                <a:gd name="T46" fmla="*/ 599 w 845"/>
                <a:gd name="T47" fmla="*/ 885 h 1115"/>
                <a:gd name="T48" fmla="*/ 579 w 845"/>
                <a:gd name="T49" fmla="*/ 813 h 1115"/>
                <a:gd name="T50" fmla="*/ 556 w 845"/>
                <a:gd name="T51" fmla="*/ 746 h 1115"/>
                <a:gd name="T52" fmla="*/ 527 w 845"/>
                <a:gd name="T53" fmla="*/ 681 h 1115"/>
                <a:gd name="T54" fmla="*/ 494 w 845"/>
                <a:gd name="T55" fmla="*/ 620 h 1115"/>
                <a:gd name="T56" fmla="*/ 457 w 845"/>
                <a:gd name="T57" fmla="*/ 561 h 1115"/>
                <a:gd name="T58" fmla="*/ 415 w 845"/>
                <a:gd name="T59" fmla="*/ 505 h 1115"/>
                <a:gd name="T60" fmla="*/ 369 w 845"/>
                <a:gd name="T61" fmla="*/ 452 h 1115"/>
                <a:gd name="T62" fmla="*/ 319 w 845"/>
                <a:gd name="T63" fmla="*/ 403 h 1115"/>
                <a:gd name="T64" fmla="*/ 264 w 845"/>
                <a:gd name="T65" fmla="*/ 356 h 1115"/>
                <a:gd name="T66" fmla="*/ 205 w 845"/>
                <a:gd name="T67" fmla="*/ 312 h 1115"/>
                <a:gd name="T68" fmla="*/ 140 w 845"/>
                <a:gd name="T69" fmla="*/ 272 h 1115"/>
                <a:gd name="T70" fmla="*/ 73 w 845"/>
                <a:gd name="T71" fmla="*/ 234 h 1115"/>
                <a:gd name="T72" fmla="*/ 0 w 845"/>
                <a:gd name="T73" fmla="*/ 199 h 1115"/>
                <a:gd name="T74" fmla="*/ 17 w 845"/>
                <a:gd name="T75" fmla="*/ 150 h 1115"/>
                <a:gd name="T76" fmla="*/ 36 w 845"/>
                <a:gd name="T77" fmla="*/ 99 h 1115"/>
                <a:gd name="T78" fmla="*/ 74 w 845"/>
                <a:gd name="T79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5" h="1115">
                  <a:moveTo>
                    <a:pt x="74" y="0"/>
                  </a:moveTo>
                  <a:lnTo>
                    <a:pt x="146" y="28"/>
                  </a:lnTo>
                  <a:lnTo>
                    <a:pt x="216" y="62"/>
                  </a:lnTo>
                  <a:lnTo>
                    <a:pt x="283" y="99"/>
                  </a:lnTo>
                  <a:lnTo>
                    <a:pt x="347" y="143"/>
                  </a:lnTo>
                  <a:lnTo>
                    <a:pt x="407" y="189"/>
                  </a:lnTo>
                  <a:lnTo>
                    <a:pt x="465" y="240"/>
                  </a:lnTo>
                  <a:lnTo>
                    <a:pt x="518" y="293"/>
                  </a:lnTo>
                  <a:lnTo>
                    <a:pt x="569" y="351"/>
                  </a:lnTo>
                  <a:lnTo>
                    <a:pt x="615" y="411"/>
                  </a:lnTo>
                  <a:lnTo>
                    <a:pt x="657" y="474"/>
                  </a:lnTo>
                  <a:lnTo>
                    <a:pt x="697" y="539"/>
                  </a:lnTo>
                  <a:lnTo>
                    <a:pt x="731" y="606"/>
                  </a:lnTo>
                  <a:lnTo>
                    <a:pt x="761" y="675"/>
                  </a:lnTo>
                  <a:lnTo>
                    <a:pt x="788" y="746"/>
                  </a:lnTo>
                  <a:lnTo>
                    <a:pt x="809" y="819"/>
                  </a:lnTo>
                  <a:lnTo>
                    <a:pt x="825" y="891"/>
                  </a:lnTo>
                  <a:lnTo>
                    <a:pt x="837" y="966"/>
                  </a:lnTo>
                  <a:lnTo>
                    <a:pt x="843" y="1040"/>
                  </a:lnTo>
                  <a:lnTo>
                    <a:pt x="845" y="1115"/>
                  </a:lnTo>
                  <a:lnTo>
                    <a:pt x="631" y="1115"/>
                  </a:lnTo>
                  <a:lnTo>
                    <a:pt x="625" y="1035"/>
                  </a:lnTo>
                  <a:lnTo>
                    <a:pt x="614" y="959"/>
                  </a:lnTo>
                  <a:lnTo>
                    <a:pt x="599" y="885"/>
                  </a:lnTo>
                  <a:lnTo>
                    <a:pt x="579" y="813"/>
                  </a:lnTo>
                  <a:lnTo>
                    <a:pt x="556" y="746"/>
                  </a:lnTo>
                  <a:lnTo>
                    <a:pt x="527" y="681"/>
                  </a:lnTo>
                  <a:lnTo>
                    <a:pt x="494" y="620"/>
                  </a:lnTo>
                  <a:lnTo>
                    <a:pt x="457" y="561"/>
                  </a:lnTo>
                  <a:lnTo>
                    <a:pt x="415" y="505"/>
                  </a:lnTo>
                  <a:lnTo>
                    <a:pt x="369" y="452"/>
                  </a:lnTo>
                  <a:lnTo>
                    <a:pt x="319" y="403"/>
                  </a:lnTo>
                  <a:lnTo>
                    <a:pt x="264" y="356"/>
                  </a:lnTo>
                  <a:lnTo>
                    <a:pt x="205" y="312"/>
                  </a:lnTo>
                  <a:lnTo>
                    <a:pt x="140" y="272"/>
                  </a:lnTo>
                  <a:lnTo>
                    <a:pt x="73" y="234"/>
                  </a:lnTo>
                  <a:lnTo>
                    <a:pt x="0" y="199"/>
                  </a:lnTo>
                  <a:lnTo>
                    <a:pt x="17" y="150"/>
                  </a:lnTo>
                  <a:lnTo>
                    <a:pt x="36" y="99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5" name="Freeform 37">
              <a:extLst>
                <a:ext uri="{FF2B5EF4-FFF2-40B4-BE49-F238E27FC236}">
                  <a16:creationId xmlns:a16="http://schemas.microsoft.com/office/drawing/2014/main" id="{4D191907-6C5E-894D-5D7F-DFE3E7C79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1780"/>
              <a:ext cx="53" cy="70"/>
            </a:xfrm>
            <a:custGeom>
              <a:avLst/>
              <a:gdLst>
                <a:gd name="T0" fmla="*/ 771 w 846"/>
                <a:gd name="T1" fmla="*/ 0 h 1115"/>
                <a:gd name="T2" fmla="*/ 809 w 846"/>
                <a:gd name="T3" fmla="*/ 99 h 1115"/>
                <a:gd name="T4" fmla="*/ 846 w 846"/>
                <a:gd name="T5" fmla="*/ 200 h 1115"/>
                <a:gd name="T6" fmla="*/ 774 w 846"/>
                <a:gd name="T7" fmla="*/ 235 h 1115"/>
                <a:gd name="T8" fmla="*/ 706 w 846"/>
                <a:gd name="T9" fmla="*/ 272 h 1115"/>
                <a:gd name="T10" fmla="*/ 642 w 846"/>
                <a:gd name="T11" fmla="*/ 312 h 1115"/>
                <a:gd name="T12" fmla="*/ 583 w 846"/>
                <a:gd name="T13" fmla="*/ 356 h 1115"/>
                <a:gd name="T14" fmla="*/ 528 w 846"/>
                <a:gd name="T15" fmla="*/ 402 h 1115"/>
                <a:gd name="T16" fmla="*/ 478 w 846"/>
                <a:gd name="T17" fmla="*/ 451 h 1115"/>
                <a:gd name="T18" fmla="*/ 432 w 846"/>
                <a:gd name="T19" fmla="*/ 504 h 1115"/>
                <a:gd name="T20" fmla="*/ 389 w 846"/>
                <a:gd name="T21" fmla="*/ 560 h 1115"/>
                <a:gd name="T22" fmla="*/ 352 w 846"/>
                <a:gd name="T23" fmla="*/ 619 h 1115"/>
                <a:gd name="T24" fmla="*/ 320 w 846"/>
                <a:gd name="T25" fmla="*/ 680 h 1115"/>
                <a:gd name="T26" fmla="*/ 290 w 846"/>
                <a:gd name="T27" fmla="*/ 745 h 1115"/>
                <a:gd name="T28" fmla="*/ 266 w 846"/>
                <a:gd name="T29" fmla="*/ 813 h 1115"/>
                <a:gd name="T30" fmla="*/ 247 w 846"/>
                <a:gd name="T31" fmla="*/ 884 h 1115"/>
                <a:gd name="T32" fmla="*/ 232 w 846"/>
                <a:gd name="T33" fmla="*/ 958 h 1115"/>
                <a:gd name="T34" fmla="*/ 221 w 846"/>
                <a:gd name="T35" fmla="*/ 1035 h 1115"/>
                <a:gd name="T36" fmla="*/ 214 w 846"/>
                <a:gd name="T37" fmla="*/ 1115 h 1115"/>
                <a:gd name="T38" fmla="*/ 0 w 846"/>
                <a:gd name="T39" fmla="*/ 1115 h 1115"/>
                <a:gd name="T40" fmla="*/ 2 w 846"/>
                <a:gd name="T41" fmla="*/ 1041 h 1115"/>
                <a:gd name="T42" fmla="*/ 8 w 846"/>
                <a:gd name="T43" fmla="*/ 968 h 1115"/>
                <a:gd name="T44" fmla="*/ 20 w 846"/>
                <a:gd name="T45" fmla="*/ 894 h 1115"/>
                <a:gd name="T46" fmla="*/ 36 w 846"/>
                <a:gd name="T47" fmla="*/ 822 h 1115"/>
                <a:gd name="T48" fmla="*/ 57 w 846"/>
                <a:gd name="T49" fmla="*/ 750 h 1115"/>
                <a:gd name="T50" fmla="*/ 83 w 846"/>
                <a:gd name="T51" fmla="*/ 679 h 1115"/>
                <a:gd name="T52" fmla="*/ 112 w 846"/>
                <a:gd name="T53" fmla="*/ 611 h 1115"/>
                <a:gd name="T54" fmla="*/ 146 w 846"/>
                <a:gd name="T55" fmla="*/ 543 h 1115"/>
                <a:gd name="T56" fmla="*/ 185 w 846"/>
                <a:gd name="T57" fmla="*/ 479 h 1115"/>
                <a:gd name="T58" fmla="*/ 227 w 846"/>
                <a:gd name="T59" fmla="*/ 415 h 1115"/>
                <a:gd name="T60" fmla="*/ 273 w 846"/>
                <a:gd name="T61" fmla="*/ 355 h 1115"/>
                <a:gd name="T62" fmla="*/ 324 w 846"/>
                <a:gd name="T63" fmla="*/ 298 h 1115"/>
                <a:gd name="T64" fmla="*/ 378 w 846"/>
                <a:gd name="T65" fmla="*/ 244 h 1115"/>
                <a:gd name="T66" fmla="*/ 436 w 846"/>
                <a:gd name="T67" fmla="*/ 192 h 1115"/>
                <a:gd name="T68" fmla="*/ 496 w 846"/>
                <a:gd name="T69" fmla="*/ 146 h 1115"/>
                <a:gd name="T70" fmla="*/ 561 w 846"/>
                <a:gd name="T71" fmla="*/ 102 h 1115"/>
                <a:gd name="T72" fmla="*/ 627 w 846"/>
                <a:gd name="T73" fmla="*/ 64 h 1115"/>
                <a:gd name="T74" fmla="*/ 698 w 846"/>
                <a:gd name="T75" fmla="*/ 30 h 1115"/>
                <a:gd name="T76" fmla="*/ 771 w 846"/>
                <a:gd name="T77" fmla="*/ 0 h 1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6" h="1115">
                  <a:moveTo>
                    <a:pt x="771" y="0"/>
                  </a:moveTo>
                  <a:lnTo>
                    <a:pt x="809" y="99"/>
                  </a:lnTo>
                  <a:lnTo>
                    <a:pt x="846" y="200"/>
                  </a:lnTo>
                  <a:lnTo>
                    <a:pt x="774" y="235"/>
                  </a:lnTo>
                  <a:lnTo>
                    <a:pt x="706" y="272"/>
                  </a:lnTo>
                  <a:lnTo>
                    <a:pt x="642" y="312"/>
                  </a:lnTo>
                  <a:lnTo>
                    <a:pt x="583" y="356"/>
                  </a:lnTo>
                  <a:lnTo>
                    <a:pt x="528" y="402"/>
                  </a:lnTo>
                  <a:lnTo>
                    <a:pt x="478" y="451"/>
                  </a:lnTo>
                  <a:lnTo>
                    <a:pt x="432" y="504"/>
                  </a:lnTo>
                  <a:lnTo>
                    <a:pt x="389" y="560"/>
                  </a:lnTo>
                  <a:lnTo>
                    <a:pt x="352" y="619"/>
                  </a:lnTo>
                  <a:lnTo>
                    <a:pt x="320" y="680"/>
                  </a:lnTo>
                  <a:lnTo>
                    <a:pt x="290" y="745"/>
                  </a:lnTo>
                  <a:lnTo>
                    <a:pt x="266" y="813"/>
                  </a:lnTo>
                  <a:lnTo>
                    <a:pt x="247" y="884"/>
                  </a:lnTo>
                  <a:lnTo>
                    <a:pt x="232" y="958"/>
                  </a:lnTo>
                  <a:lnTo>
                    <a:pt x="221" y="1035"/>
                  </a:lnTo>
                  <a:lnTo>
                    <a:pt x="214" y="1115"/>
                  </a:lnTo>
                  <a:lnTo>
                    <a:pt x="0" y="1115"/>
                  </a:lnTo>
                  <a:lnTo>
                    <a:pt x="2" y="1041"/>
                  </a:lnTo>
                  <a:lnTo>
                    <a:pt x="8" y="968"/>
                  </a:lnTo>
                  <a:lnTo>
                    <a:pt x="20" y="894"/>
                  </a:lnTo>
                  <a:lnTo>
                    <a:pt x="36" y="822"/>
                  </a:lnTo>
                  <a:lnTo>
                    <a:pt x="57" y="750"/>
                  </a:lnTo>
                  <a:lnTo>
                    <a:pt x="83" y="679"/>
                  </a:lnTo>
                  <a:lnTo>
                    <a:pt x="112" y="611"/>
                  </a:lnTo>
                  <a:lnTo>
                    <a:pt x="146" y="543"/>
                  </a:lnTo>
                  <a:lnTo>
                    <a:pt x="185" y="479"/>
                  </a:lnTo>
                  <a:lnTo>
                    <a:pt x="227" y="415"/>
                  </a:lnTo>
                  <a:lnTo>
                    <a:pt x="273" y="355"/>
                  </a:lnTo>
                  <a:lnTo>
                    <a:pt x="324" y="298"/>
                  </a:lnTo>
                  <a:lnTo>
                    <a:pt x="378" y="244"/>
                  </a:lnTo>
                  <a:lnTo>
                    <a:pt x="436" y="192"/>
                  </a:lnTo>
                  <a:lnTo>
                    <a:pt x="496" y="146"/>
                  </a:lnTo>
                  <a:lnTo>
                    <a:pt x="561" y="102"/>
                  </a:lnTo>
                  <a:lnTo>
                    <a:pt x="627" y="64"/>
                  </a:lnTo>
                  <a:lnTo>
                    <a:pt x="698" y="30"/>
                  </a:lnTo>
                  <a:lnTo>
                    <a:pt x="7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17" name="Group 40">
            <a:extLst>
              <a:ext uri="{FF2B5EF4-FFF2-40B4-BE49-F238E27FC236}">
                <a16:creationId xmlns:a16="http://schemas.microsoft.com/office/drawing/2014/main" id="{C9B4BD06-091B-B188-CE40-80E54DFE86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09077" y="3551793"/>
            <a:ext cx="311225" cy="314322"/>
            <a:chOff x="3272" y="1497"/>
            <a:chExt cx="201" cy="203"/>
          </a:xfrm>
          <a:solidFill>
            <a:schemeClr val="accent2"/>
          </a:solidFill>
        </p:grpSpPr>
        <p:sp>
          <p:nvSpPr>
            <p:cNvPr id="431" name="Freeform 42">
              <a:extLst>
                <a:ext uri="{FF2B5EF4-FFF2-40B4-BE49-F238E27FC236}">
                  <a16:creationId xmlns:a16="http://schemas.microsoft.com/office/drawing/2014/main" id="{09E42579-1F82-A26F-4266-1BC0A9A4E9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0" y="1497"/>
              <a:ext cx="185" cy="203"/>
            </a:xfrm>
            <a:custGeom>
              <a:avLst/>
              <a:gdLst>
                <a:gd name="T0" fmla="*/ 1323 w 2955"/>
                <a:gd name="T1" fmla="*/ 664 h 3254"/>
                <a:gd name="T2" fmla="*/ 1111 w 2955"/>
                <a:gd name="T3" fmla="*/ 721 h 3254"/>
                <a:gd name="T4" fmla="*/ 924 w 2955"/>
                <a:gd name="T5" fmla="*/ 824 h 3254"/>
                <a:gd name="T6" fmla="*/ 759 w 2955"/>
                <a:gd name="T7" fmla="*/ 969 h 3254"/>
                <a:gd name="T8" fmla="*/ 627 w 2955"/>
                <a:gd name="T9" fmla="*/ 1150 h 3254"/>
                <a:gd name="T10" fmla="*/ 543 w 2955"/>
                <a:gd name="T11" fmla="*/ 1350 h 3254"/>
                <a:gd name="T12" fmla="*/ 505 w 2955"/>
                <a:gd name="T13" fmla="*/ 1566 h 3254"/>
                <a:gd name="T14" fmla="*/ 502 w 2955"/>
                <a:gd name="T15" fmla="*/ 2710 h 3254"/>
                <a:gd name="T16" fmla="*/ 488 w 2955"/>
                <a:gd name="T17" fmla="*/ 2768 h 3254"/>
                <a:gd name="T18" fmla="*/ 360 w 2955"/>
                <a:gd name="T19" fmla="*/ 3019 h 3254"/>
                <a:gd name="T20" fmla="*/ 2594 w 2955"/>
                <a:gd name="T21" fmla="*/ 3020 h 3254"/>
                <a:gd name="T22" fmla="*/ 2475 w 2955"/>
                <a:gd name="T23" fmla="*/ 2773 h 3254"/>
                <a:gd name="T24" fmla="*/ 2459 w 2955"/>
                <a:gd name="T25" fmla="*/ 2702 h 3254"/>
                <a:gd name="T26" fmla="*/ 2457 w 2955"/>
                <a:gd name="T27" fmla="*/ 1643 h 3254"/>
                <a:gd name="T28" fmla="*/ 2439 w 2955"/>
                <a:gd name="T29" fmla="*/ 1447 h 3254"/>
                <a:gd name="T30" fmla="*/ 2377 w 2955"/>
                <a:gd name="T31" fmla="*/ 1241 h 3254"/>
                <a:gd name="T32" fmla="*/ 2271 w 2955"/>
                <a:gd name="T33" fmla="*/ 1052 h 3254"/>
                <a:gd name="T34" fmla="*/ 2129 w 2955"/>
                <a:gd name="T35" fmla="*/ 895 h 3254"/>
                <a:gd name="T36" fmla="*/ 1957 w 2955"/>
                <a:gd name="T37" fmla="*/ 773 h 3254"/>
                <a:gd name="T38" fmla="*/ 1761 w 2955"/>
                <a:gd name="T39" fmla="*/ 691 h 3254"/>
                <a:gd name="T40" fmla="*/ 1548 w 2955"/>
                <a:gd name="T41" fmla="*/ 653 h 3254"/>
                <a:gd name="T42" fmla="*/ 1374 w 2955"/>
                <a:gd name="T43" fmla="*/ 429 h 3254"/>
                <a:gd name="T44" fmla="*/ 1374 w 2955"/>
                <a:gd name="T45" fmla="*/ 216 h 3254"/>
                <a:gd name="T46" fmla="*/ 1805 w 2955"/>
                <a:gd name="T47" fmla="*/ 472 h 3254"/>
                <a:gd name="T48" fmla="*/ 1959 w 2955"/>
                <a:gd name="T49" fmla="*/ 533 h 3254"/>
                <a:gd name="T50" fmla="*/ 2153 w 2955"/>
                <a:gd name="T51" fmla="*/ 641 h 3254"/>
                <a:gd name="T52" fmla="*/ 2339 w 2955"/>
                <a:gd name="T53" fmla="*/ 795 h 3254"/>
                <a:gd name="T54" fmla="*/ 2485 w 2955"/>
                <a:gd name="T55" fmla="*/ 978 h 3254"/>
                <a:gd name="T56" fmla="*/ 2592 w 2955"/>
                <a:gd name="T57" fmla="*/ 1191 h 3254"/>
                <a:gd name="T58" fmla="*/ 2659 w 2955"/>
                <a:gd name="T59" fmla="*/ 1432 h 3254"/>
                <a:gd name="T60" fmla="*/ 2675 w 2955"/>
                <a:gd name="T61" fmla="*/ 1624 h 3254"/>
                <a:gd name="T62" fmla="*/ 2678 w 2955"/>
                <a:gd name="T63" fmla="*/ 2674 h 3254"/>
                <a:gd name="T64" fmla="*/ 2814 w 2955"/>
                <a:gd name="T65" fmla="*/ 2967 h 3254"/>
                <a:gd name="T66" fmla="*/ 2955 w 2955"/>
                <a:gd name="T67" fmla="*/ 3254 h 3254"/>
                <a:gd name="T68" fmla="*/ 15 w 2955"/>
                <a:gd name="T69" fmla="*/ 3220 h 3254"/>
                <a:gd name="T70" fmla="*/ 279 w 2955"/>
                <a:gd name="T71" fmla="*/ 2693 h 3254"/>
                <a:gd name="T72" fmla="*/ 286 w 2955"/>
                <a:gd name="T73" fmla="*/ 1632 h 3254"/>
                <a:gd name="T74" fmla="*/ 311 w 2955"/>
                <a:gd name="T75" fmla="*/ 1387 h 3254"/>
                <a:gd name="T76" fmla="*/ 381 w 2955"/>
                <a:gd name="T77" fmla="*/ 1159 h 3254"/>
                <a:gd name="T78" fmla="*/ 494 w 2955"/>
                <a:gd name="T79" fmla="*/ 953 h 3254"/>
                <a:gd name="T80" fmla="*/ 645 w 2955"/>
                <a:gd name="T81" fmla="*/ 772 h 3254"/>
                <a:gd name="T82" fmla="*/ 832 w 2955"/>
                <a:gd name="T83" fmla="*/ 625 h 3254"/>
                <a:gd name="T84" fmla="*/ 1050 w 2955"/>
                <a:gd name="T85" fmla="*/ 514 h 3254"/>
                <a:gd name="T86" fmla="*/ 1155 w 2955"/>
                <a:gd name="T87" fmla="*/ 477 h 3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55" h="3254">
                  <a:moveTo>
                    <a:pt x="1474" y="651"/>
                  </a:moveTo>
                  <a:lnTo>
                    <a:pt x="1399" y="655"/>
                  </a:lnTo>
                  <a:lnTo>
                    <a:pt x="1323" y="664"/>
                  </a:lnTo>
                  <a:lnTo>
                    <a:pt x="1250" y="677"/>
                  </a:lnTo>
                  <a:lnTo>
                    <a:pt x="1179" y="696"/>
                  </a:lnTo>
                  <a:lnTo>
                    <a:pt x="1111" y="721"/>
                  </a:lnTo>
                  <a:lnTo>
                    <a:pt x="1046" y="750"/>
                  </a:lnTo>
                  <a:lnTo>
                    <a:pt x="983" y="784"/>
                  </a:lnTo>
                  <a:lnTo>
                    <a:pt x="924" y="824"/>
                  </a:lnTo>
                  <a:lnTo>
                    <a:pt x="866" y="867"/>
                  </a:lnTo>
                  <a:lnTo>
                    <a:pt x="812" y="915"/>
                  </a:lnTo>
                  <a:lnTo>
                    <a:pt x="759" y="969"/>
                  </a:lnTo>
                  <a:lnTo>
                    <a:pt x="711" y="1027"/>
                  </a:lnTo>
                  <a:lnTo>
                    <a:pt x="666" y="1088"/>
                  </a:lnTo>
                  <a:lnTo>
                    <a:pt x="627" y="1150"/>
                  </a:lnTo>
                  <a:lnTo>
                    <a:pt x="594" y="1215"/>
                  </a:lnTo>
                  <a:lnTo>
                    <a:pt x="566" y="1281"/>
                  </a:lnTo>
                  <a:lnTo>
                    <a:pt x="543" y="1350"/>
                  </a:lnTo>
                  <a:lnTo>
                    <a:pt x="525" y="1421"/>
                  </a:lnTo>
                  <a:lnTo>
                    <a:pt x="513" y="1492"/>
                  </a:lnTo>
                  <a:lnTo>
                    <a:pt x="505" y="1566"/>
                  </a:lnTo>
                  <a:lnTo>
                    <a:pt x="503" y="1640"/>
                  </a:lnTo>
                  <a:lnTo>
                    <a:pt x="503" y="2176"/>
                  </a:lnTo>
                  <a:lnTo>
                    <a:pt x="502" y="2710"/>
                  </a:lnTo>
                  <a:lnTo>
                    <a:pt x="501" y="2730"/>
                  </a:lnTo>
                  <a:lnTo>
                    <a:pt x="496" y="2749"/>
                  </a:lnTo>
                  <a:lnTo>
                    <a:pt x="488" y="2768"/>
                  </a:lnTo>
                  <a:lnTo>
                    <a:pt x="429" y="2885"/>
                  </a:lnTo>
                  <a:lnTo>
                    <a:pt x="368" y="3003"/>
                  </a:lnTo>
                  <a:lnTo>
                    <a:pt x="360" y="3019"/>
                  </a:lnTo>
                  <a:lnTo>
                    <a:pt x="353" y="3037"/>
                  </a:lnTo>
                  <a:lnTo>
                    <a:pt x="2601" y="3037"/>
                  </a:lnTo>
                  <a:lnTo>
                    <a:pt x="2594" y="3020"/>
                  </a:lnTo>
                  <a:lnTo>
                    <a:pt x="2587" y="3005"/>
                  </a:lnTo>
                  <a:lnTo>
                    <a:pt x="2530" y="2889"/>
                  </a:lnTo>
                  <a:lnTo>
                    <a:pt x="2475" y="2773"/>
                  </a:lnTo>
                  <a:lnTo>
                    <a:pt x="2466" y="2751"/>
                  </a:lnTo>
                  <a:lnTo>
                    <a:pt x="2461" y="2727"/>
                  </a:lnTo>
                  <a:lnTo>
                    <a:pt x="2459" y="2702"/>
                  </a:lnTo>
                  <a:lnTo>
                    <a:pt x="2459" y="2349"/>
                  </a:lnTo>
                  <a:lnTo>
                    <a:pt x="2459" y="1996"/>
                  </a:lnTo>
                  <a:lnTo>
                    <a:pt x="2457" y="1643"/>
                  </a:lnTo>
                  <a:lnTo>
                    <a:pt x="2455" y="1578"/>
                  </a:lnTo>
                  <a:lnTo>
                    <a:pt x="2449" y="1512"/>
                  </a:lnTo>
                  <a:lnTo>
                    <a:pt x="2439" y="1447"/>
                  </a:lnTo>
                  <a:lnTo>
                    <a:pt x="2424" y="1382"/>
                  </a:lnTo>
                  <a:lnTo>
                    <a:pt x="2403" y="1311"/>
                  </a:lnTo>
                  <a:lnTo>
                    <a:pt x="2377" y="1241"/>
                  </a:lnTo>
                  <a:lnTo>
                    <a:pt x="2346" y="1176"/>
                  </a:lnTo>
                  <a:lnTo>
                    <a:pt x="2310" y="1112"/>
                  </a:lnTo>
                  <a:lnTo>
                    <a:pt x="2271" y="1052"/>
                  </a:lnTo>
                  <a:lnTo>
                    <a:pt x="2227" y="996"/>
                  </a:lnTo>
                  <a:lnTo>
                    <a:pt x="2179" y="944"/>
                  </a:lnTo>
                  <a:lnTo>
                    <a:pt x="2129" y="895"/>
                  </a:lnTo>
                  <a:lnTo>
                    <a:pt x="2075" y="850"/>
                  </a:lnTo>
                  <a:lnTo>
                    <a:pt x="2017" y="809"/>
                  </a:lnTo>
                  <a:lnTo>
                    <a:pt x="1957" y="773"/>
                  </a:lnTo>
                  <a:lnTo>
                    <a:pt x="1894" y="741"/>
                  </a:lnTo>
                  <a:lnTo>
                    <a:pt x="1828" y="714"/>
                  </a:lnTo>
                  <a:lnTo>
                    <a:pt x="1761" y="691"/>
                  </a:lnTo>
                  <a:lnTo>
                    <a:pt x="1692" y="673"/>
                  </a:lnTo>
                  <a:lnTo>
                    <a:pt x="1621" y="661"/>
                  </a:lnTo>
                  <a:lnTo>
                    <a:pt x="1548" y="653"/>
                  </a:lnTo>
                  <a:lnTo>
                    <a:pt x="1474" y="651"/>
                  </a:lnTo>
                  <a:close/>
                  <a:moveTo>
                    <a:pt x="1374" y="216"/>
                  </a:moveTo>
                  <a:lnTo>
                    <a:pt x="1374" y="429"/>
                  </a:lnTo>
                  <a:lnTo>
                    <a:pt x="1587" y="429"/>
                  </a:lnTo>
                  <a:lnTo>
                    <a:pt x="1587" y="216"/>
                  </a:lnTo>
                  <a:lnTo>
                    <a:pt x="1374" y="216"/>
                  </a:lnTo>
                  <a:close/>
                  <a:moveTo>
                    <a:pt x="1155" y="0"/>
                  </a:moveTo>
                  <a:lnTo>
                    <a:pt x="1805" y="0"/>
                  </a:lnTo>
                  <a:lnTo>
                    <a:pt x="1805" y="472"/>
                  </a:lnTo>
                  <a:lnTo>
                    <a:pt x="1858" y="493"/>
                  </a:lnTo>
                  <a:lnTo>
                    <a:pt x="1909" y="512"/>
                  </a:lnTo>
                  <a:lnTo>
                    <a:pt x="1959" y="533"/>
                  </a:lnTo>
                  <a:lnTo>
                    <a:pt x="2007" y="555"/>
                  </a:lnTo>
                  <a:lnTo>
                    <a:pt x="2083" y="597"/>
                  </a:lnTo>
                  <a:lnTo>
                    <a:pt x="2153" y="641"/>
                  </a:lnTo>
                  <a:lnTo>
                    <a:pt x="2220" y="689"/>
                  </a:lnTo>
                  <a:lnTo>
                    <a:pt x="2281" y="741"/>
                  </a:lnTo>
                  <a:lnTo>
                    <a:pt x="2339" y="795"/>
                  </a:lnTo>
                  <a:lnTo>
                    <a:pt x="2392" y="853"/>
                  </a:lnTo>
                  <a:lnTo>
                    <a:pt x="2441" y="914"/>
                  </a:lnTo>
                  <a:lnTo>
                    <a:pt x="2485" y="978"/>
                  </a:lnTo>
                  <a:lnTo>
                    <a:pt x="2525" y="1045"/>
                  </a:lnTo>
                  <a:lnTo>
                    <a:pt x="2561" y="1117"/>
                  </a:lnTo>
                  <a:lnTo>
                    <a:pt x="2592" y="1191"/>
                  </a:lnTo>
                  <a:lnTo>
                    <a:pt x="2619" y="1268"/>
                  </a:lnTo>
                  <a:lnTo>
                    <a:pt x="2641" y="1349"/>
                  </a:lnTo>
                  <a:lnTo>
                    <a:pt x="2659" y="1432"/>
                  </a:lnTo>
                  <a:lnTo>
                    <a:pt x="2669" y="1495"/>
                  </a:lnTo>
                  <a:lnTo>
                    <a:pt x="2674" y="1560"/>
                  </a:lnTo>
                  <a:lnTo>
                    <a:pt x="2675" y="1624"/>
                  </a:lnTo>
                  <a:lnTo>
                    <a:pt x="2676" y="2139"/>
                  </a:lnTo>
                  <a:lnTo>
                    <a:pt x="2676" y="2653"/>
                  </a:lnTo>
                  <a:lnTo>
                    <a:pt x="2678" y="2674"/>
                  </a:lnTo>
                  <a:lnTo>
                    <a:pt x="2683" y="2694"/>
                  </a:lnTo>
                  <a:lnTo>
                    <a:pt x="2690" y="2713"/>
                  </a:lnTo>
                  <a:lnTo>
                    <a:pt x="2814" y="2967"/>
                  </a:lnTo>
                  <a:lnTo>
                    <a:pt x="2938" y="3219"/>
                  </a:lnTo>
                  <a:lnTo>
                    <a:pt x="2946" y="3235"/>
                  </a:lnTo>
                  <a:lnTo>
                    <a:pt x="2955" y="3254"/>
                  </a:lnTo>
                  <a:lnTo>
                    <a:pt x="0" y="3254"/>
                  </a:lnTo>
                  <a:lnTo>
                    <a:pt x="8" y="3236"/>
                  </a:lnTo>
                  <a:lnTo>
                    <a:pt x="15" y="3220"/>
                  </a:lnTo>
                  <a:lnTo>
                    <a:pt x="143" y="2967"/>
                  </a:lnTo>
                  <a:lnTo>
                    <a:pt x="271" y="2712"/>
                  </a:lnTo>
                  <a:lnTo>
                    <a:pt x="279" y="2693"/>
                  </a:lnTo>
                  <a:lnTo>
                    <a:pt x="283" y="2674"/>
                  </a:lnTo>
                  <a:lnTo>
                    <a:pt x="285" y="2654"/>
                  </a:lnTo>
                  <a:lnTo>
                    <a:pt x="286" y="1632"/>
                  </a:lnTo>
                  <a:lnTo>
                    <a:pt x="288" y="1550"/>
                  </a:lnTo>
                  <a:lnTo>
                    <a:pt x="297" y="1468"/>
                  </a:lnTo>
                  <a:lnTo>
                    <a:pt x="311" y="1387"/>
                  </a:lnTo>
                  <a:lnTo>
                    <a:pt x="329" y="1310"/>
                  </a:lnTo>
                  <a:lnTo>
                    <a:pt x="353" y="1233"/>
                  </a:lnTo>
                  <a:lnTo>
                    <a:pt x="381" y="1159"/>
                  </a:lnTo>
                  <a:lnTo>
                    <a:pt x="415" y="1088"/>
                  </a:lnTo>
                  <a:lnTo>
                    <a:pt x="452" y="1018"/>
                  </a:lnTo>
                  <a:lnTo>
                    <a:pt x="494" y="953"/>
                  </a:lnTo>
                  <a:lnTo>
                    <a:pt x="541" y="889"/>
                  </a:lnTo>
                  <a:lnTo>
                    <a:pt x="591" y="829"/>
                  </a:lnTo>
                  <a:lnTo>
                    <a:pt x="645" y="772"/>
                  </a:lnTo>
                  <a:lnTo>
                    <a:pt x="704" y="720"/>
                  </a:lnTo>
                  <a:lnTo>
                    <a:pt x="767" y="670"/>
                  </a:lnTo>
                  <a:lnTo>
                    <a:pt x="832" y="625"/>
                  </a:lnTo>
                  <a:lnTo>
                    <a:pt x="902" y="584"/>
                  </a:lnTo>
                  <a:lnTo>
                    <a:pt x="974" y="546"/>
                  </a:lnTo>
                  <a:lnTo>
                    <a:pt x="1050" y="514"/>
                  </a:lnTo>
                  <a:lnTo>
                    <a:pt x="1129" y="486"/>
                  </a:lnTo>
                  <a:lnTo>
                    <a:pt x="1141" y="482"/>
                  </a:lnTo>
                  <a:lnTo>
                    <a:pt x="1155" y="477"/>
                  </a:lnTo>
                  <a:lnTo>
                    <a:pt x="11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" name="Freeform 43">
              <a:extLst>
                <a:ext uri="{FF2B5EF4-FFF2-40B4-BE49-F238E27FC236}">
                  <a16:creationId xmlns:a16="http://schemas.microsoft.com/office/drawing/2014/main" id="{E3191772-D74E-4E14-A39F-7B61C8E2C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" y="1511"/>
              <a:ext cx="53" cy="69"/>
            </a:xfrm>
            <a:custGeom>
              <a:avLst/>
              <a:gdLst>
                <a:gd name="T0" fmla="*/ 74 w 845"/>
                <a:gd name="T1" fmla="*/ 0 h 1117"/>
                <a:gd name="T2" fmla="*/ 146 w 845"/>
                <a:gd name="T3" fmla="*/ 30 h 1117"/>
                <a:gd name="T4" fmla="*/ 216 w 845"/>
                <a:gd name="T5" fmla="*/ 64 h 1117"/>
                <a:gd name="T6" fmla="*/ 283 w 845"/>
                <a:gd name="T7" fmla="*/ 101 h 1117"/>
                <a:gd name="T8" fmla="*/ 347 w 845"/>
                <a:gd name="T9" fmla="*/ 145 h 1117"/>
                <a:gd name="T10" fmla="*/ 407 w 845"/>
                <a:gd name="T11" fmla="*/ 191 h 1117"/>
                <a:gd name="T12" fmla="*/ 465 w 845"/>
                <a:gd name="T13" fmla="*/ 242 h 1117"/>
                <a:gd name="T14" fmla="*/ 518 w 845"/>
                <a:gd name="T15" fmla="*/ 295 h 1117"/>
                <a:gd name="T16" fmla="*/ 569 w 845"/>
                <a:gd name="T17" fmla="*/ 352 h 1117"/>
                <a:gd name="T18" fmla="*/ 615 w 845"/>
                <a:gd name="T19" fmla="*/ 413 h 1117"/>
                <a:gd name="T20" fmla="*/ 657 w 845"/>
                <a:gd name="T21" fmla="*/ 475 h 1117"/>
                <a:gd name="T22" fmla="*/ 697 w 845"/>
                <a:gd name="T23" fmla="*/ 541 h 1117"/>
                <a:gd name="T24" fmla="*/ 731 w 845"/>
                <a:gd name="T25" fmla="*/ 608 h 1117"/>
                <a:gd name="T26" fmla="*/ 761 w 845"/>
                <a:gd name="T27" fmla="*/ 677 h 1117"/>
                <a:gd name="T28" fmla="*/ 788 w 845"/>
                <a:gd name="T29" fmla="*/ 748 h 1117"/>
                <a:gd name="T30" fmla="*/ 809 w 845"/>
                <a:gd name="T31" fmla="*/ 820 h 1117"/>
                <a:gd name="T32" fmla="*/ 825 w 845"/>
                <a:gd name="T33" fmla="*/ 893 h 1117"/>
                <a:gd name="T34" fmla="*/ 837 w 845"/>
                <a:gd name="T35" fmla="*/ 968 h 1117"/>
                <a:gd name="T36" fmla="*/ 843 w 845"/>
                <a:gd name="T37" fmla="*/ 1042 h 1117"/>
                <a:gd name="T38" fmla="*/ 845 w 845"/>
                <a:gd name="T39" fmla="*/ 1117 h 1117"/>
                <a:gd name="T40" fmla="*/ 631 w 845"/>
                <a:gd name="T41" fmla="*/ 1117 h 1117"/>
                <a:gd name="T42" fmla="*/ 625 w 845"/>
                <a:gd name="T43" fmla="*/ 1037 h 1117"/>
                <a:gd name="T44" fmla="*/ 614 w 845"/>
                <a:gd name="T45" fmla="*/ 961 h 1117"/>
                <a:gd name="T46" fmla="*/ 599 w 845"/>
                <a:gd name="T47" fmla="*/ 886 h 1117"/>
                <a:gd name="T48" fmla="*/ 579 w 845"/>
                <a:gd name="T49" fmla="*/ 815 h 1117"/>
                <a:gd name="T50" fmla="*/ 556 w 845"/>
                <a:gd name="T51" fmla="*/ 748 h 1117"/>
                <a:gd name="T52" fmla="*/ 527 w 845"/>
                <a:gd name="T53" fmla="*/ 683 h 1117"/>
                <a:gd name="T54" fmla="*/ 494 w 845"/>
                <a:gd name="T55" fmla="*/ 622 h 1117"/>
                <a:gd name="T56" fmla="*/ 457 w 845"/>
                <a:gd name="T57" fmla="*/ 563 h 1117"/>
                <a:gd name="T58" fmla="*/ 415 w 845"/>
                <a:gd name="T59" fmla="*/ 507 h 1117"/>
                <a:gd name="T60" fmla="*/ 369 w 845"/>
                <a:gd name="T61" fmla="*/ 454 h 1117"/>
                <a:gd name="T62" fmla="*/ 319 w 845"/>
                <a:gd name="T63" fmla="*/ 405 h 1117"/>
                <a:gd name="T64" fmla="*/ 264 w 845"/>
                <a:gd name="T65" fmla="*/ 357 h 1117"/>
                <a:gd name="T66" fmla="*/ 205 w 845"/>
                <a:gd name="T67" fmla="*/ 314 h 1117"/>
                <a:gd name="T68" fmla="*/ 140 w 845"/>
                <a:gd name="T69" fmla="*/ 274 h 1117"/>
                <a:gd name="T70" fmla="*/ 73 w 845"/>
                <a:gd name="T71" fmla="*/ 235 h 1117"/>
                <a:gd name="T72" fmla="*/ 0 w 845"/>
                <a:gd name="T73" fmla="*/ 201 h 1117"/>
                <a:gd name="T74" fmla="*/ 17 w 845"/>
                <a:gd name="T75" fmla="*/ 152 h 1117"/>
                <a:gd name="T76" fmla="*/ 36 w 845"/>
                <a:gd name="T77" fmla="*/ 101 h 1117"/>
                <a:gd name="T78" fmla="*/ 74 w 845"/>
                <a:gd name="T79" fmla="*/ 0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45" h="1117">
                  <a:moveTo>
                    <a:pt x="74" y="0"/>
                  </a:moveTo>
                  <a:lnTo>
                    <a:pt x="146" y="30"/>
                  </a:lnTo>
                  <a:lnTo>
                    <a:pt x="216" y="64"/>
                  </a:lnTo>
                  <a:lnTo>
                    <a:pt x="283" y="101"/>
                  </a:lnTo>
                  <a:lnTo>
                    <a:pt x="347" y="145"/>
                  </a:lnTo>
                  <a:lnTo>
                    <a:pt x="407" y="191"/>
                  </a:lnTo>
                  <a:lnTo>
                    <a:pt x="465" y="242"/>
                  </a:lnTo>
                  <a:lnTo>
                    <a:pt x="518" y="295"/>
                  </a:lnTo>
                  <a:lnTo>
                    <a:pt x="569" y="352"/>
                  </a:lnTo>
                  <a:lnTo>
                    <a:pt x="615" y="413"/>
                  </a:lnTo>
                  <a:lnTo>
                    <a:pt x="657" y="475"/>
                  </a:lnTo>
                  <a:lnTo>
                    <a:pt x="697" y="541"/>
                  </a:lnTo>
                  <a:lnTo>
                    <a:pt x="731" y="608"/>
                  </a:lnTo>
                  <a:lnTo>
                    <a:pt x="761" y="677"/>
                  </a:lnTo>
                  <a:lnTo>
                    <a:pt x="788" y="748"/>
                  </a:lnTo>
                  <a:lnTo>
                    <a:pt x="809" y="820"/>
                  </a:lnTo>
                  <a:lnTo>
                    <a:pt x="825" y="893"/>
                  </a:lnTo>
                  <a:lnTo>
                    <a:pt x="837" y="968"/>
                  </a:lnTo>
                  <a:lnTo>
                    <a:pt x="843" y="1042"/>
                  </a:lnTo>
                  <a:lnTo>
                    <a:pt x="845" y="1117"/>
                  </a:lnTo>
                  <a:lnTo>
                    <a:pt x="631" y="1117"/>
                  </a:lnTo>
                  <a:lnTo>
                    <a:pt x="625" y="1037"/>
                  </a:lnTo>
                  <a:lnTo>
                    <a:pt x="614" y="961"/>
                  </a:lnTo>
                  <a:lnTo>
                    <a:pt x="599" y="886"/>
                  </a:lnTo>
                  <a:lnTo>
                    <a:pt x="579" y="815"/>
                  </a:lnTo>
                  <a:lnTo>
                    <a:pt x="556" y="748"/>
                  </a:lnTo>
                  <a:lnTo>
                    <a:pt x="527" y="683"/>
                  </a:lnTo>
                  <a:lnTo>
                    <a:pt x="494" y="622"/>
                  </a:lnTo>
                  <a:lnTo>
                    <a:pt x="457" y="563"/>
                  </a:lnTo>
                  <a:lnTo>
                    <a:pt x="415" y="507"/>
                  </a:lnTo>
                  <a:lnTo>
                    <a:pt x="369" y="454"/>
                  </a:lnTo>
                  <a:lnTo>
                    <a:pt x="319" y="405"/>
                  </a:lnTo>
                  <a:lnTo>
                    <a:pt x="264" y="357"/>
                  </a:lnTo>
                  <a:lnTo>
                    <a:pt x="205" y="314"/>
                  </a:lnTo>
                  <a:lnTo>
                    <a:pt x="140" y="274"/>
                  </a:lnTo>
                  <a:lnTo>
                    <a:pt x="73" y="235"/>
                  </a:lnTo>
                  <a:lnTo>
                    <a:pt x="0" y="201"/>
                  </a:lnTo>
                  <a:lnTo>
                    <a:pt x="17" y="152"/>
                  </a:lnTo>
                  <a:lnTo>
                    <a:pt x="36" y="10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" name="Freeform 44">
              <a:extLst>
                <a:ext uri="{FF2B5EF4-FFF2-40B4-BE49-F238E27FC236}">
                  <a16:creationId xmlns:a16="http://schemas.microsoft.com/office/drawing/2014/main" id="{6389AD50-E950-B0BD-C761-14E1A4940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1511"/>
              <a:ext cx="53" cy="69"/>
            </a:xfrm>
            <a:custGeom>
              <a:avLst/>
              <a:gdLst>
                <a:gd name="T0" fmla="*/ 771 w 846"/>
                <a:gd name="T1" fmla="*/ 0 h 1116"/>
                <a:gd name="T2" fmla="*/ 809 w 846"/>
                <a:gd name="T3" fmla="*/ 100 h 1116"/>
                <a:gd name="T4" fmla="*/ 846 w 846"/>
                <a:gd name="T5" fmla="*/ 200 h 1116"/>
                <a:gd name="T6" fmla="*/ 774 w 846"/>
                <a:gd name="T7" fmla="*/ 235 h 1116"/>
                <a:gd name="T8" fmla="*/ 706 w 846"/>
                <a:gd name="T9" fmla="*/ 273 h 1116"/>
                <a:gd name="T10" fmla="*/ 642 w 846"/>
                <a:gd name="T11" fmla="*/ 313 h 1116"/>
                <a:gd name="T12" fmla="*/ 583 w 846"/>
                <a:gd name="T13" fmla="*/ 356 h 1116"/>
                <a:gd name="T14" fmla="*/ 528 w 846"/>
                <a:gd name="T15" fmla="*/ 403 h 1116"/>
                <a:gd name="T16" fmla="*/ 478 w 846"/>
                <a:gd name="T17" fmla="*/ 452 h 1116"/>
                <a:gd name="T18" fmla="*/ 432 w 846"/>
                <a:gd name="T19" fmla="*/ 505 h 1116"/>
                <a:gd name="T20" fmla="*/ 389 w 846"/>
                <a:gd name="T21" fmla="*/ 561 h 1116"/>
                <a:gd name="T22" fmla="*/ 352 w 846"/>
                <a:gd name="T23" fmla="*/ 620 h 1116"/>
                <a:gd name="T24" fmla="*/ 320 w 846"/>
                <a:gd name="T25" fmla="*/ 681 h 1116"/>
                <a:gd name="T26" fmla="*/ 290 w 846"/>
                <a:gd name="T27" fmla="*/ 746 h 1116"/>
                <a:gd name="T28" fmla="*/ 266 w 846"/>
                <a:gd name="T29" fmla="*/ 814 h 1116"/>
                <a:gd name="T30" fmla="*/ 247 w 846"/>
                <a:gd name="T31" fmla="*/ 885 h 1116"/>
                <a:gd name="T32" fmla="*/ 232 w 846"/>
                <a:gd name="T33" fmla="*/ 959 h 1116"/>
                <a:gd name="T34" fmla="*/ 221 w 846"/>
                <a:gd name="T35" fmla="*/ 1036 h 1116"/>
                <a:gd name="T36" fmla="*/ 214 w 846"/>
                <a:gd name="T37" fmla="*/ 1116 h 1116"/>
                <a:gd name="T38" fmla="*/ 0 w 846"/>
                <a:gd name="T39" fmla="*/ 1116 h 1116"/>
                <a:gd name="T40" fmla="*/ 2 w 846"/>
                <a:gd name="T41" fmla="*/ 1042 h 1116"/>
                <a:gd name="T42" fmla="*/ 8 w 846"/>
                <a:gd name="T43" fmla="*/ 969 h 1116"/>
                <a:gd name="T44" fmla="*/ 20 w 846"/>
                <a:gd name="T45" fmla="*/ 895 h 1116"/>
                <a:gd name="T46" fmla="*/ 36 w 846"/>
                <a:gd name="T47" fmla="*/ 822 h 1116"/>
                <a:gd name="T48" fmla="*/ 57 w 846"/>
                <a:gd name="T49" fmla="*/ 751 h 1116"/>
                <a:gd name="T50" fmla="*/ 83 w 846"/>
                <a:gd name="T51" fmla="*/ 680 h 1116"/>
                <a:gd name="T52" fmla="*/ 112 w 846"/>
                <a:gd name="T53" fmla="*/ 612 h 1116"/>
                <a:gd name="T54" fmla="*/ 146 w 846"/>
                <a:gd name="T55" fmla="*/ 544 h 1116"/>
                <a:gd name="T56" fmla="*/ 185 w 846"/>
                <a:gd name="T57" fmla="*/ 480 h 1116"/>
                <a:gd name="T58" fmla="*/ 227 w 846"/>
                <a:gd name="T59" fmla="*/ 416 h 1116"/>
                <a:gd name="T60" fmla="*/ 273 w 846"/>
                <a:gd name="T61" fmla="*/ 355 h 1116"/>
                <a:gd name="T62" fmla="*/ 324 w 846"/>
                <a:gd name="T63" fmla="*/ 299 h 1116"/>
                <a:gd name="T64" fmla="*/ 378 w 846"/>
                <a:gd name="T65" fmla="*/ 245 h 1116"/>
                <a:gd name="T66" fmla="*/ 436 w 846"/>
                <a:gd name="T67" fmla="*/ 193 h 1116"/>
                <a:gd name="T68" fmla="*/ 496 w 846"/>
                <a:gd name="T69" fmla="*/ 147 h 1116"/>
                <a:gd name="T70" fmla="*/ 561 w 846"/>
                <a:gd name="T71" fmla="*/ 103 h 1116"/>
                <a:gd name="T72" fmla="*/ 627 w 846"/>
                <a:gd name="T73" fmla="*/ 65 h 1116"/>
                <a:gd name="T74" fmla="*/ 698 w 846"/>
                <a:gd name="T75" fmla="*/ 31 h 1116"/>
                <a:gd name="T76" fmla="*/ 771 w 846"/>
                <a:gd name="T77" fmla="*/ 0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6" h="1116">
                  <a:moveTo>
                    <a:pt x="771" y="0"/>
                  </a:moveTo>
                  <a:lnTo>
                    <a:pt x="809" y="100"/>
                  </a:lnTo>
                  <a:lnTo>
                    <a:pt x="846" y="200"/>
                  </a:lnTo>
                  <a:lnTo>
                    <a:pt x="774" y="235"/>
                  </a:lnTo>
                  <a:lnTo>
                    <a:pt x="706" y="273"/>
                  </a:lnTo>
                  <a:lnTo>
                    <a:pt x="642" y="313"/>
                  </a:lnTo>
                  <a:lnTo>
                    <a:pt x="583" y="356"/>
                  </a:lnTo>
                  <a:lnTo>
                    <a:pt x="528" y="403"/>
                  </a:lnTo>
                  <a:lnTo>
                    <a:pt x="478" y="452"/>
                  </a:lnTo>
                  <a:lnTo>
                    <a:pt x="432" y="505"/>
                  </a:lnTo>
                  <a:lnTo>
                    <a:pt x="389" y="561"/>
                  </a:lnTo>
                  <a:lnTo>
                    <a:pt x="352" y="620"/>
                  </a:lnTo>
                  <a:lnTo>
                    <a:pt x="320" y="681"/>
                  </a:lnTo>
                  <a:lnTo>
                    <a:pt x="290" y="746"/>
                  </a:lnTo>
                  <a:lnTo>
                    <a:pt x="266" y="814"/>
                  </a:lnTo>
                  <a:lnTo>
                    <a:pt x="247" y="885"/>
                  </a:lnTo>
                  <a:lnTo>
                    <a:pt x="232" y="959"/>
                  </a:lnTo>
                  <a:lnTo>
                    <a:pt x="221" y="1036"/>
                  </a:lnTo>
                  <a:lnTo>
                    <a:pt x="214" y="1116"/>
                  </a:lnTo>
                  <a:lnTo>
                    <a:pt x="0" y="1116"/>
                  </a:lnTo>
                  <a:lnTo>
                    <a:pt x="2" y="1042"/>
                  </a:lnTo>
                  <a:lnTo>
                    <a:pt x="8" y="969"/>
                  </a:lnTo>
                  <a:lnTo>
                    <a:pt x="20" y="895"/>
                  </a:lnTo>
                  <a:lnTo>
                    <a:pt x="36" y="822"/>
                  </a:lnTo>
                  <a:lnTo>
                    <a:pt x="57" y="751"/>
                  </a:lnTo>
                  <a:lnTo>
                    <a:pt x="83" y="680"/>
                  </a:lnTo>
                  <a:lnTo>
                    <a:pt x="112" y="612"/>
                  </a:lnTo>
                  <a:lnTo>
                    <a:pt x="146" y="544"/>
                  </a:lnTo>
                  <a:lnTo>
                    <a:pt x="185" y="480"/>
                  </a:lnTo>
                  <a:lnTo>
                    <a:pt x="227" y="416"/>
                  </a:lnTo>
                  <a:lnTo>
                    <a:pt x="273" y="355"/>
                  </a:lnTo>
                  <a:lnTo>
                    <a:pt x="324" y="299"/>
                  </a:lnTo>
                  <a:lnTo>
                    <a:pt x="378" y="245"/>
                  </a:lnTo>
                  <a:lnTo>
                    <a:pt x="436" y="193"/>
                  </a:lnTo>
                  <a:lnTo>
                    <a:pt x="496" y="147"/>
                  </a:lnTo>
                  <a:lnTo>
                    <a:pt x="561" y="103"/>
                  </a:lnTo>
                  <a:lnTo>
                    <a:pt x="627" y="65"/>
                  </a:lnTo>
                  <a:lnTo>
                    <a:pt x="698" y="31"/>
                  </a:lnTo>
                  <a:lnTo>
                    <a:pt x="7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34" name="Group 20">
            <a:extLst>
              <a:ext uri="{FF2B5EF4-FFF2-40B4-BE49-F238E27FC236}">
                <a16:creationId xmlns:a16="http://schemas.microsoft.com/office/drawing/2014/main" id="{0AF029F3-D9EC-1F9D-8AC2-273977C27D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58524" y="3550472"/>
            <a:ext cx="260406" cy="316964"/>
            <a:chOff x="2864" y="1944"/>
            <a:chExt cx="187" cy="208"/>
          </a:xfrm>
          <a:solidFill>
            <a:schemeClr val="accent2"/>
          </a:solidFill>
        </p:grpSpPr>
        <p:sp>
          <p:nvSpPr>
            <p:cNvPr id="435" name="Freeform 22">
              <a:extLst>
                <a:ext uri="{FF2B5EF4-FFF2-40B4-BE49-F238E27FC236}">
                  <a16:creationId xmlns:a16="http://schemas.microsoft.com/office/drawing/2014/main" id="{0760B709-5135-1714-83A3-FA54C91DC6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1944"/>
              <a:ext cx="187" cy="208"/>
            </a:xfrm>
            <a:custGeom>
              <a:avLst/>
              <a:gdLst>
                <a:gd name="T0" fmla="*/ 2831 w 2986"/>
                <a:gd name="T1" fmla="*/ 1311 h 3331"/>
                <a:gd name="T2" fmla="*/ 1373 w 2986"/>
                <a:gd name="T3" fmla="*/ 509 h 3331"/>
                <a:gd name="T4" fmla="*/ 1156 w 2986"/>
                <a:gd name="T5" fmla="*/ 598 h 3331"/>
                <a:gd name="T6" fmla="*/ 990 w 2986"/>
                <a:gd name="T7" fmla="*/ 760 h 3331"/>
                <a:gd name="T8" fmla="*/ 893 w 2986"/>
                <a:gd name="T9" fmla="*/ 973 h 3331"/>
                <a:gd name="T10" fmla="*/ 2105 w 2986"/>
                <a:gd name="T11" fmla="*/ 1153 h 3331"/>
                <a:gd name="T12" fmla="*/ 2079 w 2986"/>
                <a:gd name="T13" fmla="*/ 931 h 3331"/>
                <a:gd name="T14" fmla="*/ 1981 w 2986"/>
                <a:gd name="T15" fmla="*/ 738 h 3331"/>
                <a:gd name="T16" fmla="*/ 1821 w 2986"/>
                <a:gd name="T17" fmla="*/ 592 h 3331"/>
                <a:gd name="T18" fmla="*/ 1613 w 2986"/>
                <a:gd name="T19" fmla="*/ 509 h 3331"/>
                <a:gd name="T20" fmla="*/ 1408 w 2986"/>
                <a:gd name="T21" fmla="*/ 155 h 3331"/>
                <a:gd name="T22" fmla="*/ 1139 w 2986"/>
                <a:gd name="T23" fmla="*/ 219 h 3331"/>
                <a:gd name="T24" fmla="*/ 893 w 2986"/>
                <a:gd name="T25" fmla="*/ 363 h 3331"/>
                <a:gd name="T26" fmla="*/ 702 w 2986"/>
                <a:gd name="T27" fmla="*/ 565 h 3331"/>
                <a:gd name="T28" fmla="*/ 582 w 2986"/>
                <a:gd name="T29" fmla="*/ 804 h 3331"/>
                <a:gd name="T30" fmla="*/ 533 w 2986"/>
                <a:gd name="T31" fmla="*/ 1080 h 3331"/>
                <a:gd name="T32" fmla="*/ 732 w 2986"/>
                <a:gd name="T33" fmla="*/ 1027 h 3331"/>
                <a:gd name="T34" fmla="*/ 795 w 2986"/>
                <a:gd name="T35" fmla="*/ 794 h 3331"/>
                <a:gd name="T36" fmla="*/ 934 w 2986"/>
                <a:gd name="T37" fmla="*/ 588 h 3331"/>
                <a:gd name="T38" fmla="*/ 1155 w 2986"/>
                <a:gd name="T39" fmla="*/ 423 h 3331"/>
                <a:gd name="T40" fmla="*/ 1416 w 2986"/>
                <a:gd name="T41" fmla="*/ 350 h 3331"/>
                <a:gd name="T42" fmla="*/ 1687 w 2986"/>
                <a:gd name="T43" fmla="*/ 369 h 3331"/>
                <a:gd name="T44" fmla="*/ 1926 w 2986"/>
                <a:gd name="T45" fmla="*/ 479 h 3331"/>
                <a:gd name="T46" fmla="*/ 2117 w 2986"/>
                <a:gd name="T47" fmla="*/ 667 h 3331"/>
                <a:gd name="T48" fmla="*/ 2227 w 2986"/>
                <a:gd name="T49" fmla="*/ 893 h 3331"/>
                <a:gd name="T50" fmla="*/ 2260 w 2986"/>
                <a:gd name="T51" fmla="*/ 1154 h 3331"/>
                <a:gd name="T52" fmla="*/ 2447 w 2986"/>
                <a:gd name="T53" fmla="*/ 1003 h 3331"/>
                <a:gd name="T54" fmla="*/ 2396 w 2986"/>
                <a:gd name="T55" fmla="*/ 788 h 3331"/>
                <a:gd name="T56" fmla="*/ 2289 w 2986"/>
                <a:gd name="T57" fmla="*/ 575 h 3331"/>
                <a:gd name="T58" fmla="*/ 2117 w 2986"/>
                <a:gd name="T59" fmla="*/ 382 h 3331"/>
                <a:gd name="T60" fmla="*/ 1881 w 2986"/>
                <a:gd name="T61" fmla="*/ 232 h 3331"/>
                <a:gd name="T62" fmla="*/ 1614 w 2986"/>
                <a:gd name="T63" fmla="*/ 159 h 3331"/>
                <a:gd name="T64" fmla="*/ 1594 w 2986"/>
                <a:gd name="T65" fmla="*/ 4 h 3331"/>
                <a:gd name="T66" fmla="*/ 1906 w 2986"/>
                <a:gd name="T67" fmla="*/ 78 h 3331"/>
                <a:gd name="T68" fmla="*/ 2178 w 2986"/>
                <a:gd name="T69" fmla="*/ 235 h 3331"/>
                <a:gd name="T70" fmla="*/ 2395 w 2986"/>
                <a:gd name="T71" fmla="*/ 461 h 3331"/>
                <a:gd name="T72" fmla="*/ 2542 w 2986"/>
                <a:gd name="T73" fmla="*/ 743 h 3331"/>
                <a:gd name="T74" fmla="*/ 2606 w 2986"/>
                <a:gd name="T75" fmla="*/ 1069 h 3331"/>
                <a:gd name="T76" fmla="*/ 2917 w 2986"/>
                <a:gd name="T77" fmla="*/ 1158 h 3331"/>
                <a:gd name="T78" fmla="*/ 2979 w 2986"/>
                <a:gd name="T79" fmla="*/ 1203 h 3331"/>
                <a:gd name="T80" fmla="*/ 2984 w 2986"/>
                <a:gd name="T81" fmla="*/ 3262 h 3331"/>
                <a:gd name="T82" fmla="*/ 2939 w 2986"/>
                <a:gd name="T83" fmla="*/ 3324 h 3331"/>
                <a:gd name="T84" fmla="*/ 68 w 2986"/>
                <a:gd name="T85" fmla="*/ 3329 h 3331"/>
                <a:gd name="T86" fmla="*/ 7 w 2986"/>
                <a:gd name="T87" fmla="*/ 3284 h 3331"/>
                <a:gd name="T88" fmla="*/ 1 w 2986"/>
                <a:gd name="T89" fmla="*/ 1224 h 3331"/>
                <a:gd name="T90" fmla="*/ 47 w 2986"/>
                <a:gd name="T91" fmla="*/ 1165 h 3331"/>
                <a:gd name="T92" fmla="*/ 379 w 2986"/>
                <a:gd name="T93" fmla="*/ 1156 h 3331"/>
                <a:gd name="T94" fmla="*/ 415 w 2986"/>
                <a:gd name="T95" fmla="*/ 838 h 3331"/>
                <a:gd name="T96" fmla="*/ 528 w 2986"/>
                <a:gd name="T97" fmla="*/ 556 h 3331"/>
                <a:gd name="T98" fmla="*/ 722 w 2986"/>
                <a:gd name="T99" fmla="*/ 312 h 3331"/>
                <a:gd name="T100" fmla="*/ 981 w 2986"/>
                <a:gd name="T101" fmla="*/ 122 h 3331"/>
                <a:gd name="T102" fmla="*/ 1274 w 2986"/>
                <a:gd name="T103" fmla="*/ 20 h 3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86" h="3331">
                  <a:moveTo>
                    <a:pt x="154" y="1311"/>
                  </a:moveTo>
                  <a:lnTo>
                    <a:pt x="154" y="3177"/>
                  </a:lnTo>
                  <a:lnTo>
                    <a:pt x="2831" y="3177"/>
                  </a:lnTo>
                  <a:lnTo>
                    <a:pt x="2831" y="1311"/>
                  </a:lnTo>
                  <a:lnTo>
                    <a:pt x="154" y="1311"/>
                  </a:lnTo>
                  <a:close/>
                  <a:moveTo>
                    <a:pt x="1495" y="497"/>
                  </a:moveTo>
                  <a:lnTo>
                    <a:pt x="1433" y="499"/>
                  </a:lnTo>
                  <a:lnTo>
                    <a:pt x="1373" y="509"/>
                  </a:lnTo>
                  <a:lnTo>
                    <a:pt x="1316" y="522"/>
                  </a:lnTo>
                  <a:lnTo>
                    <a:pt x="1260" y="543"/>
                  </a:lnTo>
                  <a:lnTo>
                    <a:pt x="1207" y="569"/>
                  </a:lnTo>
                  <a:lnTo>
                    <a:pt x="1156" y="598"/>
                  </a:lnTo>
                  <a:lnTo>
                    <a:pt x="1109" y="632"/>
                  </a:lnTo>
                  <a:lnTo>
                    <a:pt x="1065" y="671"/>
                  </a:lnTo>
                  <a:lnTo>
                    <a:pt x="1025" y="714"/>
                  </a:lnTo>
                  <a:lnTo>
                    <a:pt x="990" y="760"/>
                  </a:lnTo>
                  <a:lnTo>
                    <a:pt x="958" y="809"/>
                  </a:lnTo>
                  <a:lnTo>
                    <a:pt x="931" y="861"/>
                  </a:lnTo>
                  <a:lnTo>
                    <a:pt x="910" y="915"/>
                  </a:lnTo>
                  <a:lnTo>
                    <a:pt x="893" y="973"/>
                  </a:lnTo>
                  <a:lnTo>
                    <a:pt x="883" y="1032"/>
                  </a:lnTo>
                  <a:lnTo>
                    <a:pt x="879" y="1091"/>
                  </a:lnTo>
                  <a:lnTo>
                    <a:pt x="880" y="1153"/>
                  </a:lnTo>
                  <a:lnTo>
                    <a:pt x="2105" y="1153"/>
                  </a:lnTo>
                  <a:lnTo>
                    <a:pt x="2106" y="1096"/>
                  </a:lnTo>
                  <a:lnTo>
                    <a:pt x="2102" y="1040"/>
                  </a:lnTo>
                  <a:lnTo>
                    <a:pt x="2094" y="984"/>
                  </a:lnTo>
                  <a:lnTo>
                    <a:pt x="2079" y="931"/>
                  </a:lnTo>
                  <a:lnTo>
                    <a:pt x="2061" y="880"/>
                  </a:lnTo>
                  <a:lnTo>
                    <a:pt x="2038" y="830"/>
                  </a:lnTo>
                  <a:lnTo>
                    <a:pt x="2012" y="783"/>
                  </a:lnTo>
                  <a:lnTo>
                    <a:pt x="1981" y="738"/>
                  </a:lnTo>
                  <a:lnTo>
                    <a:pt x="1946" y="697"/>
                  </a:lnTo>
                  <a:lnTo>
                    <a:pt x="1908" y="659"/>
                  </a:lnTo>
                  <a:lnTo>
                    <a:pt x="1866" y="623"/>
                  </a:lnTo>
                  <a:lnTo>
                    <a:pt x="1821" y="592"/>
                  </a:lnTo>
                  <a:lnTo>
                    <a:pt x="1773" y="564"/>
                  </a:lnTo>
                  <a:lnTo>
                    <a:pt x="1723" y="541"/>
                  </a:lnTo>
                  <a:lnTo>
                    <a:pt x="1670" y="523"/>
                  </a:lnTo>
                  <a:lnTo>
                    <a:pt x="1613" y="509"/>
                  </a:lnTo>
                  <a:lnTo>
                    <a:pt x="1555" y="500"/>
                  </a:lnTo>
                  <a:lnTo>
                    <a:pt x="1495" y="497"/>
                  </a:lnTo>
                  <a:close/>
                  <a:moveTo>
                    <a:pt x="1477" y="151"/>
                  </a:moveTo>
                  <a:lnTo>
                    <a:pt x="1408" y="155"/>
                  </a:lnTo>
                  <a:lnTo>
                    <a:pt x="1339" y="163"/>
                  </a:lnTo>
                  <a:lnTo>
                    <a:pt x="1272" y="177"/>
                  </a:lnTo>
                  <a:lnTo>
                    <a:pt x="1205" y="195"/>
                  </a:lnTo>
                  <a:lnTo>
                    <a:pt x="1139" y="219"/>
                  </a:lnTo>
                  <a:lnTo>
                    <a:pt x="1075" y="247"/>
                  </a:lnTo>
                  <a:lnTo>
                    <a:pt x="1013" y="280"/>
                  </a:lnTo>
                  <a:lnTo>
                    <a:pt x="953" y="319"/>
                  </a:lnTo>
                  <a:lnTo>
                    <a:pt x="893" y="363"/>
                  </a:lnTo>
                  <a:lnTo>
                    <a:pt x="838" y="410"/>
                  </a:lnTo>
                  <a:lnTo>
                    <a:pt x="788" y="460"/>
                  </a:lnTo>
                  <a:lnTo>
                    <a:pt x="743" y="511"/>
                  </a:lnTo>
                  <a:lnTo>
                    <a:pt x="702" y="565"/>
                  </a:lnTo>
                  <a:lnTo>
                    <a:pt x="665" y="622"/>
                  </a:lnTo>
                  <a:lnTo>
                    <a:pt x="634" y="681"/>
                  </a:lnTo>
                  <a:lnTo>
                    <a:pt x="605" y="741"/>
                  </a:lnTo>
                  <a:lnTo>
                    <a:pt x="582" y="804"/>
                  </a:lnTo>
                  <a:lnTo>
                    <a:pt x="563" y="870"/>
                  </a:lnTo>
                  <a:lnTo>
                    <a:pt x="550" y="938"/>
                  </a:lnTo>
                  <a:lnTo>
                    <a:pt x="539" y="1007"/>
                  </a:lnTo>
                  <a:lnTo>
                    <a:pt x="533" y="1080"/>
                  </a:lnTo>
                  <a:lnTo>
                    <a:pt x="532" y="1154"/>
                  </a:lnTo>
                  <a:lnTo>
                    <a:pt x="726" y="1154"/>
                  </a:lnTo>
                  <a:lnTo>
                    <a:pt x="727" y="1090"/>
                  </a:lnTo>
                  <a:lnTo>
                    <a:pt x="732" y="1027"/>
                  </a:lnTo>
                  <a:lnTo>
                    <a:pt x="741" y="967"/>
                  </a:lnTo>
                  <a:lnTo>
                    <a:pt x="754" y="907"/>
                  </a:lnTo>
                  <a:lnTo>
                    <a:pt x="773" y="849"/>
                  </a:lnTo>
                  <a:lnTo>
                    <a:pt x="795" y="794"/>
                  </a:lnTo>
                  <a:lnTo>
                    <a:pt x="822" y="739"/>
                  </a:lnTo>
                  <a:lnTo>
                    <a:pt x="855" y="687"/>
                  </a:lnTo>
                  <a:lnTo>
                    <a:pt x="892" y="637"/>
                  </a:lnTo>
                  <a:lnTo>
                    <a:pt x="934" y="588"/>
                  </a:lnTo>
                  <a:lnTo>
                    <a:pt x="986" y="538"/>
                  </a:lnTo>
                  <a:lnTo>
                    <a:pt x="1039" y="494"/>
                  </a:lnTo>
                  <a:lnTo>
                    <a:pt x="1096" y="455"/>
                  </a:lnTo>
                  <a:lnTo>
                    <a:pt x="1155" y="423"/>
                  </a:lnTo>
                  <a:lnTo>
                    <a:pt x="1216" y="396"/>
                  </a:lnTo>
                  <a:lnTo>
                    <a:pt x="1281" y="375"/>
                  </a:lnTo>
                  <a:lnTo>
                    <a:pt x="1347" y="359"/>
                  </a:lnTo>
                  <a:lnTo>
                    <a:pt x="1416" y="350"/>
                  </a:lnTo>
                  <a:lnTo>
                    <a:pt x="1488" y="346"/>
                  </a:lnTo>
                  <a:lnTo>
                    <a:pt x="1556" y="349"/>
                  </a:lnTo>
                  <a:lnTo>
                    <a:pt x="1623" y="356"/>
                  </a:lnTo>
                  <a:lnTo>
                    <a:pt x="1687" y="369"/>
                  </a:lnTo>
                  <a:lnTo>
                    <a:pt x="1750" y="388"/>
                  </a:lnTo>
                  <a:lnTo>
                    <a:pt x="1811" y="413"/>
                  </a:lnTo>
                  <a:lnTo>
                    <a:pt x="1870" y="444"/>
                  </a:lnTo>
                  <a:lnTo>
                    <a:pt x="1926" y="479"/>
                  </a:lnTo>
                  <a:lnTo>
                    <a:pt x="1981" y="521"/>
                  </a:lnTo>
                  <a:lnTo>
                    <a:pt x="2031" y="567"/>
                  </a:lnTo>
                  <a:lnTo>
                    <a:pt x="2077" y="616"/>
                  </a:lnTo>
                  <a:lnTo>
                    <a:pt x="2117" y="667"/>
                  </a:lnTo>
                  <a:lnTo>
                    <a:pt x="2152" y="719"/>
                  </a:lnTo>
                  <a:lnTo>
                    <a:pt x="2182" y="775"/>
                  </a:lnTo>
                  <a:lnTo>
                    <a:pt x="2207" y="834"/>
                  </a:lnTo>
                  <a:lnTo>
                    <a:pt x="2227" y="893"/>
                  </a:lnTo>
                  <a:lnTo>
                    <a:pt x="2242" y="955"/>
                  </a:lnTo>
                  <a:lnTo>
                    <a:pt x="2253" y="1020"/>
                  </a:lnTo>
                  <a:lnTo>
                    <a:pt x="2259" y="1086"/>
                  </a:lnTo>
                  <a:lnTo>
                    <a:pt x="2260" y="1154"/>
                  </a:lnTo>
                  <a:lnTo>
                    <a:pt x="2449" y="1154"/>
                  </a:lnTo>
                  <a:lnTo>
                    <a:pt x="2452" y="1106"/>
                  </a:lnTo>
                  <a:lnTo>
                    <a:pt x="2451" y="1056"/>
                  </a:lnTo>
                  <a:lnTo>
                    <a:pt x="2447" y="1003"/>
                  </a:lnTo>
                  <a:lnTo>
                    <a:pt x="2439" y="951"/>
                  </a:lnTo>
                  <a:lnTo>
                    <a:pt x="2429" y="897"/>
                  </a:lnTo>
                  <a:lnTo>
                    <a:pt x="2414" y="843"/>
                  </a:lnTo>
                  <a:lnTo>
                    <a:pt x="2396" y="788"/>
                  </a:lnTo>
                  <a:lnTo>
                    <a:pt x="2375" y="734"/>
                  </a:lnTo>
                  <a:lnTo>
                    <a:pt x="2350" y="680"/>
                  </a:lnTo>
                  <a:lnTo>
                    <a:pt x="2321" y="626"/>
                  </a:lnTo>
                  <a:lnTo>
                    <a:pt x="2289" y="575"/>
                  </a:lnTo>
                  <a:lnTo>
                    <a:pt x="2252" y="523"/>
                  </a:lnTo>
                  <a:lnTo>
                    <a:pt x="2211" y="474"/>
                  </a:lnTo>
                  <a:lnTo>
                    <a:pt x="2166" y="427"/>
                  </a:lnTo>
                  <a:lnTo>
                    <a:pt x="2117" y="382"/>
                  </a:lnTo>
                  <a:lnTo>
                    <a:pt x="2063" y="339"/>
                  </a:lnTo>
                  <a:lnTo>
                    <a:pt x="2006" y="299"/>
                  </a:lnTo>
                  <a:lnTo>
                    <a:pt x="1944" y="264"/>
                  </a:lnTo>
                  <a:lnTo>
                    <a:pt x="1881" y="232"/>
                  </a:lnTo>
                  <a:lnTo>
                    <a:pt x="1816" y="207"/>
                  </a:lnTo>
                  <a:lnTo>
                    <a:pt x="1750" y="186"/>
                  </a:lnTo>
                  <a:lnTo>
                    <a:pt x="1682" y="169"/>
                  </a:lnTo>
                  <a:lnTo>
                    <a:pt x="1614" y="159"/>
                  </a:lnTo>
                  <a:lnTo>
                    <a:pt x="1546" y="153"/>
                  </a:lnTo>
                  <a:lnTo>
                    <a:pt x="1477" y="151"/>
                  </a:lnTo>
                  <a:close/>
                  <a:moveTo>
                    <a:pt x="1512" y="0"/>
                  </a:moveTo>
                  <a:lnTo>
                    <a:pt x="1594" y="4"/>
                  </a:lnTo>
                  <a:lnTo>
                    <a:pt x="1676" y="14"/>
                  </a:lnTo>
                  <a:lnTo>
                    <a:pt x="1754" y="30"/>
                  </a:lnTo>
                  <a:lnTo>
                    <a:pt x="1832" y="52"/>
                  </a:lnTo>
                  <a:lnTo>
                    <a:pt x="1906" y="78"/>
                  </a:lnTo>
                  <a:lnTo>
                    <a:pt x="1979" y="111"/>
                  </a:lnTo>
                  <a:lnTo>
                    <a:pt x="2048" y="147"/>
                  </a:lnTo>
                  <a:lnTo>
                    <a:pt x="2115" y="189"/>
                  </a:lnTo>
                  <a:lnTo>
                    <a:pt x="2178" y="235"/>
                  </a:lnTo>
                  <a:lnTo>
                    <a:pt x="2238" y="286"/>
                  </a:lnTo>
                  <a:lnTo>
                    <a:pt x="2294" y="340"/>
                  </a:lnTo>
                  <a:lnTo>
                    <a:pt x="2346" y="399"/>
                  </a:lnTo>
                  <a:lnTo>
                    <a:pt x="2395" y="461"/>
                  </a:lnTo>
                  <a:lnTo>
                    <a:pt x="2439" y="527"/>
                  </a:lnTo>
                  <a:lnTo>
                    <a:pt x="2478" y="596"/>
                  </a:lnTo>
                  <a:lnTo>
                    <a:pt x="2513" y="668"/>
                  </a:lnTo>
                  <a:lnTo>
                    <a:pt x="2542" y="743"/>
                  </a:lnTo>
                  <a:lnTo>
                    <a:pt x="2567" y="821"/>
                  </a:lnTo>
                  <a:lnTo>
                    <a:pt x="2586" y="902"/>
                  </a:lnTo>
                  <a:lnTo>
                    <a:pt x="2599" y="984"/>
                  </a:lnTo>
                  <a:lnTo>
                    <a:pt x="2606" y="1069"/>
                  </a:lnTo>
                  <a:lnTo>
                    <a:pt x="2607" y="1156"/>
                  </a:lnTo>
                  <a:lnTo>
                    <a:pt x="2646" y="1156"/>
                  </a:lnTo>
                  <a:lnTo>
                    <a:pt x="2891" y="1156"/>
                  </a:lnTo>
                  <a:lnTo>
                    <a:pt x="2917" y="1158"/>
                  </a:lnTo>
                  <a:lnTo>
                    <a:pt x="2938" y="1165"/>
                  </a:lnTo>
                  <a:lnTo>
                    <a:pt x="2956" y="1173"/>
                  </a:lnTo>
                  <a:lnTo>
                    <a:pt x="2969" y="1187"/>
                  </a:lnTo>
                  <a:lnTo>
                    <a:pt x="2979" y="1203"/>
                  </a:lnTo>
                  <a:lnTo>
                    <a:pt x="2984" y="1225"/>
                  </a:lnTo>
                  <a:lnTo>
                    <a:pt x="2986" y="1250"/>
                  </a:lnTo>
                  <a:lnTo>
                    <a:pt x="2986" y="3237"/>
                  </a:lnTo>
                  <a:lnTo>
                    <a:pt x="2984" y="3262"/>
                  </a:lnTo>
                  <a:lnTo>
                    <a:pt x="2979" y="3284"/>
                  </a:lnTo>
                  <a:lnTo>
                    <a:pt x="2969" y="3301"/>
                  </a:lnTo>
                  <a:lnTo>
                    <a:pt x="2956" y="3314"/>
                  </a:lnTo>
                  <a:lnTo>
                    <a:pt x="2939" y="3324"/>
                  </a:lnTo>
                  <a:lnTo>
                    <a:pt x="2917" y="3329"/>
                  </a:lnTo>
                  <a:lnTo>
                    <a:pt x="2892" y="3331"/>
                  </a:lnTo>
                  <a:lnTo>
                    <a:pt x="92" y="3331"/>
                  </a:lnTo>
                  <a:lnTo>
                    <a:pt x="68" y="3329"/>
                  </a:lnTo>
                  <a:lnTo>
                    <a:pt x="47" y="3324"/>
                  </a:lnTo>
                  <a:lnTo>
                    <a:pt x="29" y="3314"/>
                  </a:lnTo>
                  <a:lnTo>
                    <a:pt x="17" y="3301"/>
                  </a:lnTo>
                  <a:lnTo>
                    <a:pt x="7" y="3284"/>
                  </a:lnTo>
                  <a:lnTo>
                    <a:pt x="1" y="3263"/>
                  </a:lnTo>
                  <a:lnTo>
                    <a:pt x="0" y="3239"/>
                  </a:lnTo>
                  <a:lnTo>
                    <a:pt x="0" y="1248"/>
                  </a:lnTo>
                  <a:lnTo>
                    <a:pt x="1" y="1224"/>
                  </a:lnTo>
                  <a:lnTo>
                    <a:pt x="7" y="1203"/>
                  </a:lnTo>
                  <a:lnTo>
                    <a:pt x="17" y="1187"/>
                  </a:lnTo>
                  <a:lnTo>
                    <a:pt x="29" y="1174"/>
                  </a:lnTo>
                  <a:lnTo>
                    <a:pt x="47" y="1165"/>
                  </a:lnTo>
                  <a:lnTo>
                    <a:pt x="68" y="1158"/>
                  </a:lnTo>
                  <a:lnTo>
                    <a:pt x="92" y="1156"/>
                  </a:lnTo>
                  <a:lnTo>
                    <a:pt x="234" y="1156"/>
                  </a:lnTo>
                  <a:lnTo>
                    <a:pt x="379" y="1156"/>
                  </a:lnTo>
                  <a:lnTo>
                    <a:pt x="381" y="1073"/>
                  </a:lnTo>
                  <a:lnTo>
                    <a:pt x="388" y="993"/>
                  </a:lnTo>
                  <a:lnTo>
                    <a:pt x="399" y="914"/>
                  </a:lnTo>
                  <a:lnTo>
                    <a:pt x="415" y="838"/>
                  </a:lnTo>
                  <a:lnTo>
                    <a:pt x="436" y="764"/>
                  </a:lnTo>
                  <a:lnTo>
                    <a:pt x="462" y="692"/>
                  </a:lnTo>
                  <a:lnTo>
                    <a:pt x="492" y="623"/>
                  </a:lnTo>
                  <a:lnTo>
                    <a:pt x="528" y="556"/>
                  </a:lnTo>
                  <a:lnTo>
                    <a:pt x="569" y="491"/>
                  </a:lnTo>
                  <a:lnTo>
                    <a:pt x="615" y="429"/>
                  </a:lnTo>
                  <a:lnTo>
                    <a:pt x="665" y="369"/>
                  </a:lnTo>
                  <a:lnTo>
                    <a:pt x="722" y="312"/>
                  </a:lnTo>
                  <a:lnTo>
                    <a:pt x="782" y="256"/>
                  </a:lnTo>
                  <a:lnTo>
                    <a:pt x="847" y="206"/>
                  </a:lnTo>
                  <a:lnTo>
                    <a:pt x="913" y="162"/>
                  </a:lnTo>
                  <a:lnTo>
                    <a:pt x="981" y="122"/>
                  </a:lnTo>
                  <a:lnTo>
                    <a:pt x="1052" y="89"/>
                  </a:lnTo>
                  <a:lnTo>
                    <a:pt x="1124" y="60"/>
                  </a:lnTo>
                  <a:lnTo>
                    <a:pt x="1197" y="37"/>
                  </a:lnTo>
                  <a:lnTo>
                    <a:pt x="1274" y="20"/>
                  </a:lnTo>
                  <a:lnTo>
                    <a:pt x="1351" y="7"/>
                  </a:lnTo>
                  <a:lnTo>
                    <a:pt x="1431" y="1"/>
                  </a:lnTo>
                  <a:lnTo>
                    <a:pt x="15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" name="Freeform 23">
              <a:extLst>
                <a:ext uri="{FF2B5EF4-FFF2-40B4-BE49-F238E27FC236}">
                  <a16:creationId xmlns:a16="http://schemas.microsoft.com/office/drawing/2014/main" id="{FDF992E4-D2D3-45B3-2C40-175C4D923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041"/>
              <a:ext cx="36" cy="81"/>
            </a:xfrm>
            <a:custGeom>
              <a:avLst/>
              <a:gdLst>
                <a:gd name="T0" fmla="*/ 279 w 580"/>
                <a:gd name="T1" fmla="*/ 0 h 1306"/>
                <a:gd name="T2" fmla="*/ 323 w 580"/>
                <a:gd name="T3" fmla="*/ 0 h 1306"/>
                <a:gd name="T4" fmla="*/ 360 w 580"/>
                <a:gd name="T5" fmla="*/ 7 h 1306"/>
                <a:gd name="T6" fmla="*/ 395 w 580"/>
                <a:gd name="T7" fmla="*/ 17 h 1306"/>
                <a:gd name="T8" fmla="*/ 429 w 580"/>
                <a:gd name="T9" fmla="*/ 33 h 1306"/>
                <a:gd name="T10" fmla="*/ 460 w 580"/>
                <a:gd name="T11" fmla="*/ 53 h 1306"/>
                <a:gd name="T12" fmla="*/ 490 w 580"/>
                <a:gd name="T13" fmla="*/ 78 h 1306"/>
                <a:gd name="T14" fmla="*/ 515 w 580"/>
                <a:gd name="T15" fmla="*/ 106 h 1306"/>
                <a:gd name="T16" fmla="*/ 537 w 580"/>
                <a:gd name="T17" fmla="*/ 137 h 1306"/>
                <a:gd name="T18" fmla="*/ 555 w 580"/>
                <a:gd name="T19" fmla="*/ 172 h 1306"/>
                <a:gd name="T20" fmla="*/ 568 w 580"/>
                <a:gd name="T21" fmla="*/ 210 h 1306"/>
                <a:gd name="T22" fmla="*/ 577 w 580"/>
                <a:gd name="T23" fmla="*/ 251 h 1306"/>
                <a:gd name="T24" fmla="*/ 580 w 580"/>
                <a:gd name="T25" fmla="*/ 291 h 1306"/>
                <a:gd name="T26" fmla="*/ 578 w 580"/>
                <a:gd name="T27" fmla="*/ 330 h 1306"/>
                <a:gd name="T28" fmla="*/ 569 w 580"/>
                <a:gd name="T29" fmla="*/ 367 h 1306"/>
                <a:gd name="T30" fmla="*/ 557 w 580"/>
                <a:gd name="T31" fmla="*/ 403 h 1306"/>
                <a:gd name="T32" fmla="*/ 539 w 580"/>
                <a:gd name="T33" fmla="*/ 437 h 1306"/>
                <a:gd name="T34" fmla="*/ 515 w 580"/>
                <a:gd name="T35" fmla="*/ 470 h 1306"/>
                <a:gd name="T36" fmla="*/ 486 w 580"/>
                <a:gd name="T37" fmla="*/ 501 h 1306"/>
                <a:gd name="T38" fmla="*/ 469 w 580"/>
                <a:gd name="T39" fmla="*/ 519 h 1306"/>
                <a:gd name="T40" fmla="*/ 456 w 580"/>
                <a:gd name="T41" fmla="*/ 539 h 1306"/>
                <a:gd name="T42" fmla="*/ 447 w 580"/>
                <a:gd name="T43" fmla="*/ 559 h 1306"/>
                <a:gd name="T44" fmla="*/ 442 w 580"/>
                <a:gd name="T45" fmla="*/ 581 h 1306"/>
                <a:gd name="T46" fmla="*/ 441 w 580"/>
                <a:gd name="T47" fmla="*/ 604 h 1306"/>
                <a:gd name="T48" fmla="*/ 445 w 580"/>
                <a:gd name="T49" fmla="*/ 630 h 1306"/>
                <a:gd name="T50" fmla="*/ 500 w 580"/>
                <a:gd name="T51" fmla="*/ 945 h 1306"/>
                <a:gd name="T52" fmla="*/ 553 w 580"/>
                <a:gd name="T53" fmla="*/ 1262 h 1306"/>
                <a:gd name="T54" fmla="*/ 556 w 580"/>
                <a:gd name="T55" fmla="*/ 1282 h 1306"/>
                <a:gd name="T56" fmla="*/ 558 w 580"/>
                <a:gd name="T57" fmla="*/ 1306 h 1306"/>
                <a:gd name="T58" fmla="*/ 21 w 580"/>
                <a:gd name="T59" fmla="*/ 1306 h 1306"/>
                <a:gd name="T60" fmla="*/ 69 w 580"/>
                <a:gd name="T61" fmla="*/ 1030 h 1306"/>
                <a:gd name="T62" fmla="*/ 114 w 580"/>
                <a:gd name="T63" fmla="*/ 757 h 1306"/>
                <a:gd name="T64" fmla="*/ 137 w 580"/>
                <a:gd name="T65" fmla="*/ 624 h 1306"/>
                <a:gd name="T66" fmla="*/ 140 w 580"/>
                <a:gd name="T67" fmla="*/ 597 h 1306"/>
                <a:gd name="T68" fmla="*/ 137 w 580"/>
                <a:gd name="T69" fmla="*/ 573 h 1306"/>
                <a:gd name="T70" fmla="*/ 129 w 580"/>
                <a:gd name="T71" fmla="*/ 551 h 1306"/>
                <a:gd name="T72" fmla="*/ 119 w 580"/>
                <a:gd name="T73" fmla="*/ 531 h 1306"/>
                <a:gd name="T74" fmla="*/ 103 w 580"/>
                <a:gd name="T75" fmla="*/ 511 h 1306"/>
                <a:gd name="T76" fmla="*/ 85 w 580"/>
                <a:gd name="T77" fmla="*/ 493 h 1306"/>
                <a:gd name="T78" fmla="*/ 58 w 580"/>
                <a:gd name="T79" fmla="*/ 462 h 1306"/>
                <a:gd name="T80" fmla="*/ 37 w 580"/>
                <a:gd name="T81" fmla="*/ 430 h 1306"/>
                <a:gd name="T82" fmla="*/ 20 w 580"/>
                <a:gd name="T83" fmla="*/ 394 h 1306"/>
                <a:gd name="T84" fmla="*/ 8 w 580"/>
                <a:gd name="T85" fmla="*/ 357 h 1306"/>
                <a:gd name="T86" fmla="*/ 2 w 580"/>
                <a:gd name="T87" fmla="*/ 320 h 1306"/>
                <a:gd name="T88" fmla="*/ 0 w 580"/>
                <a:gd name="T89" fmla="*/ 281 h 1306"/>
                <a:gd name="T90" fmla="*/ 4 w 580"/>
                <a:gd name="T91" fmla="*/ 242 h 1306"/>
                <a:gd name="T92" fmla="*/ 13 w 580"/>
                <a:gd name="T93" fmla="*/ 205 h 1306"/>
                <a:gd name="T94" fmla="*/ 28 w 580"/>
                <a:gd name="T95" fmla="*/ 167 h 1306"/>
                <a:gd name="T96" fmla="*/ 47 w 580"/>
                <a:gd name="T97" fmla="*/ 131 h 1306"/>
                <a:gd name="T98" fmla="*/ 71 w 580"/>
                <a:gd name="T99" fmla="*/ 100 h 1306"/>
                <a:gd name="T100" fmla="*/ 98 w 580"/>
                <a:gd name="T101" fmla="*/ 71 h 1306"/>
                <a:gd name="T102" fmla="*/ 128 w 580"/>
                <a:gd name="T103" fmla="*/ 48 h 1306"/>
                <a:gd name="T104" fmla="*/ 163 w 580"/>
                <a:gd name="T105" fmla="*/ 29 h 1306"/>
                <a:gd name="T106" fmla="*/ 199 w 580"/>
                <a:gd name="T107" fmla="*/ 15 h 1306"/>
                <a:gd name="T108" fmla="*/ 238 w 580"/>
                <a:gd name="T109" fmla="*/ 4 h 1306"/>
                <a:gd name="T110" fmla="*/ 279 w 580"/>
                <a:gd name="T111" fmla="*/ 0 h 1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0" h="1306">
                  <a:moveTo>
                    <a:pt x="279" y="0"/>
                  </a:moveTo>
                  <a:lnTo>
                    <a:pt x="323" y="0"/>
                  </a:lnTo>
                  <a:lnTo>
                    <a:pt x="360" y="7"/>
                  </a:lnTo>
                  <a:lnTo>
                    <a:pt x="395" y="17"/>
                  </a:lnTo>
                  <a:lnTo>
                    <a:pt x="429" y="33"/>
                  </a:lnTo>
                  <a:lnTo>
                    <a:pt x="460" y="53"/>
                  </a:lnTo>
                  <a:lnTo>
                    <a:pt x="490" y="78"/>
                  </a:lnTo>
                  <a:lnTo>
                    <a:pt x="515" y="106"/>
                  </a:lnTo>
                  <a:lnTo>
                    <a:pt x="537" y="137"/>
                  </a:lnTo>
                  <a:lnTo>
                    <a:pt x="555" y="172"/>
                  </a:lnTo>
                  <a:lnTo>
                    <a:pt x="568" y="210"/>
                  </a:lnTo>
                  <a:lnTo>
                    <a:pt x="577" y="251"/>
                  </a:lnTo>
                  <a:lnTo>
                    <a:pt x="580" y="291"/>
                  </a:lnTo>
                  <a:lnTo>
                    <a:pt x="578" y="330"/>
                  </a:lnTo>
                  <a:lnTo>
                    <a:pt x="569" y="367"/>
                  </a:lnTo>
                  <a:lnTo>
                    <a:pt x="557" y="403"/>
                  </a:lnTo>
                  <a:lnTo>
                    <a:pt x="539" y="437"/>
                  </a:lnTo>
                  <a:lnTo>
                    <a:pt x="515" y="470"/>
                  </a:lnTo>
                  <a:lnTo>
                    <a:pt x="486" y="501"/>
                  </a:lnTo>
                  <a:lnTo>
                    <a:pt x="469" y="519"/>
                  </a:lnTo>
                  <a:lnTo>
                    <a:pt x="456" y="539"/>
                  </a:lnTo>
                  <a:lnTo>
                    <a:pt x="447" y="559"/>
                  </a:lnTo>
                  <a:lnTo>
                    <a:pt x="442" y="581"/>
                  </a:lnTo>
                  <a:lnTo>
                    <a:pt x="441" y="604"/>
                  </a:lnTo>
                  <a:lnTo>
                    <a:pt x="445" y="630"/>
                  </a:lnTo>
                  <a:lnTo>
                    <a:pt x="500" y="945"/>
                  </a:lnTo>
                  <a:lnTo>
                    <a:pt x="553" y="1262"/>
                  </a:lnTo>
                  <a:lnTo>
                    <a:pt x="556" y="1282"/>
                  </a:lnTo>
                  <a:lnTo>
                    <a:pt x="558" y="1306"/>
                  </a:lnTo>
                  <a:lnTo>
                    <a:pt x="21" y="1306"/>
                  </a:lnTo>
                  <a:lnTo>
                    <a:pt x="69" y="1030"/>
                  </a:lnTo>
                  <a:lnTo>
                    <a:pt x="114" y="757"/>
                  </a:lnTo>
                  <a:lnTo>
                    <a:pt x="137" y="624"/>
                  </a:lnTo>
                  <a:lnTo>
                    <a:pt x="140" y="597"/>
                  </a:lnTo>
                  <a:lnTo>
                    <a:pt x="137" y="573"/>
                  </a:lnTo>
                  <a:lnTo>
                    <a:pt x="129" y="551"/>
                  </a:lnTo>
                  <a:lnTo>
                    <a:pt x="119" y="531"/>
                  </a:lnTo>
                  <a:lnTo>
                    <a:pt x="103" y="511"/>
                  </a:lnTo>
                  <a:lnTo>
                    <a:pt x="85" y="493"/>
                  </a:lnTo>
                  <a:lnTo>
                    <a:pt x="58" y="462"/>
                  </a:lnTo>
                  <a:lnTo>
                    <a:pt x="37" y="430"/>
                  </a:lnTo>
                  <a:lnTo>
                    <a:pt x="20" y="394"/>
                  </a:lnTo>
                  <a:lnTo>
                    <a:pt x="8" y="357"/>
                  </a:lnTo>
                  <a:lnTo>
                    <a:pt x="2" y="320"/>
                  </a:lnTo>
                  <a:lnTo>
                    <a:pt x="0" y="281"/>
                  </a:lnTo>
                  <a:lnTo>
                    <a:pt x="4" y="242"/>
                  </a:lnTo>
                  <a:lnTo>
                    <a:pt x="13" y="205"/>
                  </a:lnTo>
                  <a:lnTo>
                    <a:pt x="28" y="167"/>
                  </a:lnTo>
                  <a:lnTo>
                    <a:pt x="47" y="131"/>
                  </a:lnTo>
                  <a:lnTo>
                    <a:pt x="71" y="100"/>
                  </a:lnTo>
                  <a:lnTo>
                    <a:pt x="98" y="71"/>
                  </a:lnTo>
                  <a:lnTo>
                    <a:pt x="128" y="48"/>
                  </a:lnTo>
                  <a:lnTo>
                    <a:pt x="163" y="29"/>
                  </a:lnTo>
                  <a:lnTo>
                    <a:pt x="199" y="15"/>
                  </a:lnTo>
                  <a:lnTo>
                    <a:pt x="238" y="4"/>
                  </a:lnTo>
                  <a:lnTo>
                    <a:pt x="2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37" name="Group 26">
            <a:extLst>
              <a:ext uri="{FF2B5EF4-FFF2-40B4-BE49-F238E27FC236}">
                <a16:creationId xmlns:a16="http://schemas.microsoft.com/office/drawing/2014/main" id="{72093707-D2D5-B129-C7AB-FB4EAFC3B43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775467" y="3547029"/>
            <a:ext cx="246037" cy="323850"/>
            <a:chOff x="2864" y="2299"/>
            <a:chExt cx="191" cy="204"/>
          </a:xfrm>
          <a:solidFill>
            <a:schemeClr val="bg1"/>
          </a:solidFill>
        </p:grpSpPr>
        <p:sp>
          <p:nvSpPr>
            <p:cNvPr id="638" name="Freeform 28">
              <a:extLst>
                <a:ext uri="{FF2B5EF4-FFF2-40B4-BE49-F238E27FC236}">
                  <a16:creationId xmlns:a16="http://schemas.microsoft.com/office/drawing/2014/main" id="{D1CC5EB0-D03B-5F32-D223-10F38D756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" y="2299"/>
              <a:ext cx="137" cy="72"/>
            </a:xfrm>
            <a:custGeom>
              <a:avLst/>
              <a:gdLst>
                <a:gd name="T0" fmla="*/ 1189 w 2191"/>
                <a:gd name="T1" fmla="*/ 3 h 1144"/>
                <a:gd name="T2" fmla="*/ 1336 w 2191"/>
                <a:gd name="T3" fmla="*/ 26 h 1144"/>
                <a:gd name="T4" fmla="*/ 1479 w 2191"/>
                <a:gd name="T5" fmla="*/ 68 h 1144"/>
                <a:gd name="T6" fmla="*/ 1616 w 2191"/>
                <a:gd name="T7" fmla="*/ 130 h 1144"/>
                <a:gd name="T8" fmla="*/ 1744 w 2191"/>
                <a:gd name="T9" fmla="*/ 211 h 1144"/>
                <a:gd name="T10" fmla="*/ 1856 w 2191"/>
                <a:gd name="T11" fmla="*/ 305 h 1144"/>
                <a:gd name="T12" fmla="*/ 1950 w 2191"/>
                <a:gd name="T13" fmla="*/ 408 h 1144"/>
                <a:gd name="T14" fmla="*/ 2028 w 2191"/>
                <a:gd name="T15" fmla="*/ 519 h 1144"/>
                <a:gd name="T16" fmla="*/ 2090 w 2191"/>
                <a:gd name="T17" fmla="*/ 634 h 1144"/>
                <a:gd name="T18" fmla="*/ 2137 w 2191"/>
                <a:gd name="T19" fmla="*/ 751 h 1144"/>
                <a:gd name="T20" fmla="*/ 2169 w 2191"/>
                <a:gd name="T21" fmla="*/ 868 h 1144"/>
                <a:gd name="T22" fmla="*/ 2186 w 2191"/>
                <a:gd name="T23" fmla="*/ 982 h 1144"/>
                <a:gd name="T24" fmla="*/ 2191 w 2191"/>
                <a:gd name="T25" fmla="*/ 1092 h 1144"/>
                <a:gd name="T26" fmla="*/ 1972 w 2191"/>
                <a:gd name="T27" fmla="*/ 1144 h 1144"/>
                <a:gd name="T28" fmla="*/ 1966 w 2191"/>
                <a:gd name="T29" fmla="*/ 1003 h 1144"/>
                <a:gd name="T30" fmla="*/ 1941 w 2191"/>
                <a:gd name="T31" fmla="*/ 870 h 1144"/>
                <a:gd name="T32" fmla="*/ 1899 w 2191"/>
                <a:gd name="T33" fmla="*/ 744 h 1144"/>
                <a:gd name="T34" fmla="*/ 1836 w 2191"/>
                <a:gd name="T35" fmla="*/ 628 h 1144"/>
                <a:gd name="T36" fmla="*/ 1755 w 2191"/>
                <a:gd name="T37" fmla="*/ 520 h 1144"/>
                <a:gd name="T38" fmla="*/ 1653 w 2191"/>
                <a:gd name="T39" fmla="*/ 422 h 1144"/>
                <a:gd name="T40" fmla="*/ 1542 w 2191"/>
                <a:gd name="T41" fmla="*/ 341 h 1144"/>
                <a:gd name="T42" fmla="*/ 1422 w 2191"/>
                <a:gd name="T43" fmla="*/ 282 h 1144"/>
                <a:gd name="T44" fmla="*/ 1295 w 2191"/>
                <a:gd name="T45" fmla="*/ 243 h 1144"/>
                <a:gd name="T46" fmla="*/ 1160 w 2191"/>
                <a:gd name="T47" fmla="*/ 223 h 1144"/>
                <a:gd name="T48" fmla="*/ 1017 w 2191"/>
                <a:gd name="T49" fmla="*/ 225 h 1144"/>
                <a:gd name="T50" fmla="*/ 877 w 2191"/>
                <a:gd name="T51" fmla="*/ 249 h 1144"/>
                <a:gd name="T52" fmla="*/ 746 w 2191"/>
                <a:gd name="T53" fmla="*/ 293 h 1144"/>
                <a:gd name="T54" fmla="*/ 624 w 2191"/>
                <a:gd name="T55" fmla="*/ 360 h 1144"/>
                <a:gd name="T56" fmla="*/ 511 w 2191"/>
                <a:gd name="T57" fmla="*/ 446 h 1144"/>
                <a:gd name="T58" fmla="*/ 415 w 2191"/>
                <a:gd name="T59" fmla="*/ 548 h 1144"/>
                <a:gd name="T60" fmla="*/ 341 w 2191"/>
                <a:gd name="T61" fmla="*/ 654 h 1144"/>
                <a:gd name="T62" fmla="*/ 285 w 2191"/>
                <a:gd name="T63" fmla="*/ 767 h 1144"/>
                <a:gd name="T64" fmla="*/ 248 w 2191"/>
                <a:gd name="T65" fmla="*/ 886 h 1144"/>
                <a:gd name="T66" fmla="*/ 227 w 2191"/>
                <a:gd name="T67" fmla="*/ 1012 h 1144"/>
                <a:gd name="T68" fmla="*/ 222 w 2191"/>
                <a:gd name="T69" fmla="*/ 1144 h 1144"/>
                <a:gd name="T70" fmla="*/ 1 w 2191"/>
                <a:gd name="T71" fmla="*/ 1065 h 1144"/>
                <a:gd name="T72" fmla="*/ 17 w 2191"/>
                <a:gd name="T73" fmla="*/ 913 h 1144"/>
                <a:gd name="T74" fmla="*/ 50 w 2191"/>
                <a:gd name="T75" fmla="*/ 770 h 1144"/>
                <a:gd name="T76" fmla="*/ 101 w 2191"/>
                <a:gd name="T77" fmla="*/ 635 h 1144"/>
                <a:gd name="T78" fmla="*/ 168 w 2191"/>
                <a:gd name="T79" fmla="*/ 510 h 1144"/>
                <a:gd name="T80" fmla="*/ 254 w 2191"/>
                <a:gd name="T81" fmla="*/ 394 h 1144"/>
                <a:gd name="T82" fmla="*/ 358 w 2191"/>
                <a:gd name="T83" fmla="*/ 288 h 1144"/>
                <a:gd name="T84" fmla="*/ 480 w 2191"/>
                <a:gd name="T85" fmla="*/ 190 h 1144"/>
                <a:gd name="T86" fmla="*/ 611 w 2191"/>
                <a:gd name="T87" fmla="*/ 113 h 1144"/>
                <a:gd name="T88" fmla="*/ 749 w 2191"/>
                <a:gd name="T89" fmla="*/ 55 h 1144"/>
                <a:gd name="T90" fmla="*/ 893 w 2191"/>
                <a:gd name="T91" fmla="*/ 18 h 1144"/>
                <a:gd name="T92" fmla="*/ 1040 w 2191"/>
                <a:gd name="T93" fmla="*/ 1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91" h="1144">
                  <a:moveTo>
                    <a:pt x="1115" y="0"/>
                  </a:moveTo>
                  <a:lnTo>
                    <a:pt x="1189" y="3"/>
                  </a:lnTo>
                  <a:lnTo>
                    <a:pt x="1263" y="12"/>
                  </a:lnTo>
                  <a:lnTo>
                    <a:pt x="1336" y="26"/>
                  </a:lnTo>
                  <a:lnTo>
                    <a:pt x="1409" y="44"/>
                  </a:lnTo>
                  <a:lnTo>
                    <a:pt x="1479" y="68"/>
                  </a:lnTo>
                  <a:lnTo>
                    <a:pt x="1549" y="96"/>
                  </a:lnTo>
                  <a:lnTo>
                    <a:pt x="1616" y="130"/>
                  </a:lnTo>
                  <a:lnTo>
                    <a:pt x="1682" y="168"/>
                  </a:lnTo>
                  <a:lnTo>
                    <a:pt x="1744" y="211"/>
                  </a:lnTo>
                  <a:lnTo>
                    <a:pt x="1802" y="257"/>
                  </a:lnTo>
                  <a:lnTo>
                    <a:pt x="1856" y="305"/>
                  </a:lnTo>
                  <a:lnTo>
                    <a:pt x="1905" y="356"/>
                  </a:lnTo>
                  <a:lnTo>
                    <a:pt x="1950" y="408"/>
                  </a:lnTo>
                  <a:lnTo>
                    <a:pt x="1992" y="462"/>
                  </a:lnTo>
                  <a:lnTo>
                    <a:pt x="2028" y="519"/>
                  </a:lnTo>
                  <a:lnTo>
                    <a:pt x="2061" y="575"/>
                  </a:lnTo>
                  <a:lnTo>
                    <a:pt x="2090" y="634"/>
                  </a:lnTo>
                  <a:lnTo>
                    <a:pt x="2116" y="692"/>
                  </a:lnTo>
                  <a:lnTo>
                    <a:pt x="2137" y="751"/>
                  </a:lnTo>
                  <a:lnTo>
                    <a:pt x="2155" y="809"/>
                  </a:lnTo>
                  <a:lnTo>
                    <a:pt x="2169" y="868"/>
                  </a:lnTo>
                  <a:lnTo>
                    <a:pt x="2179" y="925"/>
                  </a:lnTo>
                  <a:lnTo>
                    <a:pt x="2186" y="982"/>
                  </a:lnTo>
                  <a:lnTo>
                    <a:pt x="2190" y="1038"/>
                  </a:lnTo>
                  <a:lnTo>
                    <a:pt x="2191" y="1092"/>
                  </a:lnTo>
                  <a:lnTo>
                    <a:pt x="2188" y="1144"/>
                  </a:lnTo>
                  <a:lnTo>
                    <a:pt x="1972" y="1144"/>
                  </a:lnTo>
                  <a:lnTo>
                    <a:pt x="1971" y="1073"/>
                  </a:lnTo>
                  <a:lnTo>
                    <a:pt x="1966" y="1003"/>
                  </a:lnTo>
                  <a:lnTo>
                    <a:pt x="1956" y="935"/>
                  </a:lnTo>
                  <a:lnTo>
                    <a:pt x="1941" y="870"/>
                  </a:lnTo>
                  <a:lnTo>
                    <a:pt x="1922" y="805"/>
                  </a:lnTo>
                  <a:lnTo>
                    <a:pt x="1899" y="744"/>
                  </a:lnTo>
                  <a:lnTo>
                    <a:pt x="1869" y="685"/>
                  </a:lnTo>
                  <a:lnTo>
                    <a:pt x="1836" y="628"/>
                  </a:lnTo>
                  <a:lnTo>
                    <a:pt x="1798" y="572"/>
                  </a:lnTo>
                  <a:lnTo>
                    <a:pt x="1755" y="520"/>
                  </a:lnTo>
                  <a:lnTo>
                    <a:pt x="1706" y="470"/>
                  </a:lnTo>
                  <a:lnTo>
                    <a:pt x="1653" y="422"/>
                  </a:lnTo>
                  <a:lnTo>
                    <a:pt x="1598" y="379"/>
                  </a:lnTo>
                  <a:lnTo>
                    <a:pt x="1542" y="341"/>
                  </a:lnTo>
                  <a:lnTo>
                    <a:pt x="1482" y="309"/>
                  </a:lnTo>
                  <a:lnTo>
                    <a:pt x="1422" y="282"/>
                  </a:lnTo>
                  <a:lnTo>
                    <a:pt x="1359" y="260"/>
                  </a:lnTo>
                  <a:lnTo>
                    <a:pt x="1295" y="243"/>
                  </a:lnTo>
                  <a:lnTo>
                    <a:pt x="1228" y="231"/>
                  </a:lnTo>
                  <a:lnTo>
                    <a:pt x="1160" y="223"/>
                  </a:lnTo>
                  <a:lnTo>
                    <a:pt x="1091" y="221"/>
                  </a:lnTo>
                  <a:lnTo>
                    <a:pt x="1017" y="225"/>
                  </a:lnTo>
                  <a:lnTo>
                    <a:pt x="946" y="235"/>
                  </a:lnTo>
                  <a:lnTo>
                    <a:pt x="877" y="249"/>
                  </a:lnTo>
                  <a:lnTo>
                    <a:pt x="811" y="268"/>
                  </a:lnTo>
                  <a:lnTo>
                    <a:pt x="746" y="293"/>
                  </a:lnTo>
                  <a:lnTo>
                    <a:pt x="683" y="323"/>
                  </a:lnTo>
                  <a:lnTo>
                    <a:pt x="624" y="360"/>
                  </a:lnTo>
                  <a:lnTo>
                    <a:pt x="566" y="400"/>
                  </a:lnTo>
                  <a:lnTo>
                    <a:pt x="511" y="446"/>
                  </a:lnTo>
                  <a:lnTo>
                    <a:pt x="459" y="499"/>
                  </a:lnTo>
                  <a:lnTo>
                    <a:pt x="415" y="548"/>
                  </a:lnTo>
                  <a:lnTo>
                    <a:pt x="376" y="601"/>
                  </a:lnTo>
                  <a:lnTo>
                    <a:pt x="341" y="654"/>
                  </a:lnTo>
                  <a:lnTo>
                    <a:pt x="311" y="710"/>
                  </a:lnTo>
                  <a:lnTo>
                    <a:pt x="285" y="767"/>
                  </a:lnTo>
                  <a:lnTo>
                    <a:pt x="265" y="826"/>
                  </a:lnTo>
                  <a:lnTo>
                    <a:pt x="248" y="886"/>
                  </a:lnTo>
                  <a:lnTo>
                    <a:pt x="235" y="949"/>
                  </a:lnTo>
                  <a:lnTo>
                    <a:pt x="227" y="1012"/>
                  </a:lnTo>
                  <a:lnTo>
                    <a:pt x="222" y="1078"/>
                  </a:lnTo>
                  <a:lnTo>
                    <a:pt x="222" y="1144"/>
                  </a:lnTo>
                  <a:lnTo>
                    <a:pt x="0" y="1144"/>
                  </a:lnTo>
                  <a:lnTo>
                    <a:pt x="1" y="1065"/>
                  </a:lnTo>
                  <a:lnTo>
                    <a:pt x="7" y="988"/>
                  </a:lnTo>
                  <a:lnTo>
                    <a:pt x="17" y="913"/>
                  </a:lnTo>
                  <a:lnTo>
                    <a:pt x="32" y="841"/>
                  </a:lnTo>
                  <a:lnTo>
                    <a:pt x="50" y="770"/>
                  </a:lnTo>
                  <a:lnTo>
                    <a:pt x="73" y="701"/>
                  </a:lnTo>
                  <a:lnTo>
                    <a:pt x="101" y="635"/>
                  </a:lnTo>
                  <a:lnTo>
                    <a:pt x="132" y="571"/>
                  </a:lnTo>
                  <a:lnTo>
                    <a:pt x="168" y="510"/>
                  </a:lnTo>
                  <a:lnTo>
                    <a:pt x="208" y="451"/>
                  </a:lnTo>
                  <a:lnTo>
                    <a:pt x="254" y="394"/>
                  </a:lnTo>
                  <a:lnTo>
                    <a:pt x="303" y="339"/>
                  </a:lnTo>
                  <a:lnTo>
                    <a:pt x="358" y="288"/>
                  </a:lnTo>
                  <a:lnTo>
                    <a:pt x="416" y="238"/>
                  </a:lnTo>
                  <a:lnTo>
                    <a:pt x="480" y="190"/>
                  </a:lnTo>
                  <a:lnTo>
                    <a:pt x="544" y="149"/>
                  </a:lnTo>
                  <a:lnTo>
                    <a:pt x="611" y="113"/>
                  </a:lnTo>
                  <a:lnTo>
                    <a:pt x="679" y="81"/>
                  </a:lnTo>
                  <a:lnTo>
                    <a:pt x="749" y="55"/>
                  </a:lnTo>
                  <a:lnTo>
                    <a:pt x="821" y="34"/>
                  </a:lnTo>
                  <a:lnTo>
                    <a:pt x="893" y="18"/>
                  </a:lnTo>
                  <a:lnTo>
                    <a:pt x="967" y="7"/>
                  </a:lnTo>
                  <a:lnTo>
                    <a:pt x="1040" y="1"/>
                  </a:lnTo>
                  <a:lnTo>
                    <a:pt x="11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9" name="Freeform 29">
              <a:extLst>
                <a:ext uri="{FF2B5EF4-FFF2-40B4-BE49-F238E27FC236}">
                  <a16:creationId xmlns:a16="http://schemas.microsoft.com/office/drawing/2014/main" id="{A56E3FB5-5BC9-E93F-1033-6079C7A274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4" y="2370"/>
              <a:ext cx="191" cy="133"/>
            </a:xfrm>
            <a:custGeom>
              <a:avLst/>
              <a:gdLst>
                <a:gd name="T0" fmla="*/ 1486 w 3057"/>
                <a:gd name="T1" fmla="*/ 504 h 2128"/>
                <a:gd name="T2" fmla="*/ 1408 w 3057"/>
                <a:gd name="T3" fmla="*/ 528 h 2128"/>
                <a:gd name="T4" fmla="*/ 1343 w 3057"/>
                <a:gd name="T5" fmla="*/ 566 h 2128"/>
                <a:gd name="T6" fmla="*/ 1292 w 3057"/>
                <a:gd name="T7" fmla="*/ 616 h 2128"/>
                <a:gd name="T8" fmla="*/ 1256 w 3057"/>
                <a:gd name="T9" fmla="*/ 676 h 2128"/>
                <a:gd name="T10" fmla="*/ 1234 w 3057"/>
                <a:gd name="T11" fmla="*/ 742 h 2128"/>
                <a:gd name="T12" fmla="*/ 1229 w 3057"/>
                <a:gd name="T13" fmla="*/ 814 h 2128"/>
                <a:gd name="T14" fmla="*/ 1244 w 3057"/>
                <a:gd name="T15" fmla="*/ 886 h 2128"/>
                <a:gd name="T16" fmla="*/ 1275 w 3057"/>
                <a:gd name="T17" fmla="*/ 956 h 2128"/>
                <a:gd name="T18" fmla="*/ 1304 w 3057"/>
                <a:gd name="T19" fmla="*/ 998 h 2128"/>
                <a:gd name="T20" fmla="*/ 1306 w 3057"/>
                <a:gd name="T21" fmla="*/ 1021 h 2128"/>
                <a:gd name="T22" fmla="*/ 1232 w 3057"/>
                <a:gd name="T23" fmla="*/ 1478 h 2128"/>
                <a:gd name="T24" fmla="*/ 1242 w 3057"/>
                <a:gd name="T25" fmla="*/ 1512 h 2128"/>
                <a:gd name="T26" fmla="*/ 1266 w 3057"/>
                <a:gd name="T27" fmla="*/ 1532 h 2128"/>
                <a:gd name="T28" fmla="*/ 1306 w 3057"/>
                <a:gd name="T29" fmla="*/ 1539 h 2128"/>
                <a:gd name="T30" fmla="*/ 1746 w 3057"/>
                <a:gd name="T31" fmla="*/ 1539 h 2128"/>
                <a:gd name="T32" fmla="*/ 1788 w 3057"/>
                <a:gd name="T33" fmla="*/ 1532 h 2128"/>
                <a:gd name="T34" fmla="*/ 1813 w 3057"/>
                <a:gd name="T35" fmla="*/ 1511 h 2128"/>
                <a:gd name="T36" fmla="*/ 1822 w 3057"/>
                <a:gd name="T37" fmla="*/ 1475 h 2128"/>
                <a:gd name="T38" fmla="*/ 1784 w 3057"/>
                <a:gd name="T39" fmla="*/ 1239 h 2128"/>
                <a:gd name="T40" fmla="*/ 1748 w 3057"/>
                <a:gd name="T41" fmla="*/ 1013 h 2128"/>
                <a:gd name="T42" fmla="*/ 1757 w 3057"/>
                <a:gd name="T43" fmla="*/ 988 h 2128"/>
                <a:gd name="T44" fmla="*/ 1796 w 3057"/>
                <a:gd name="T45" fmla="*/ 925 h 2128"/>
                <a:gd name="T46" fmla="*/ 1818 w 3057"/>
                <a:gd name="T47" fmla="*/ 854 h 2128"/>
                <a:gd name="T48" fmla="*/ 1824 w 3057"/>
                <a:gd name="T49" fmla="*/ 776 h 2128"/>
                <a:gd name="T50" fmla="*/ 1807 w 3057"/>
                <a:gd name="T51" fmla="*/ 696 h 2128"/>
                <a:gd name="T52" fmla="*/ 1768 w 3057"/>
                <a:gd name="T53" fmla="*/ 625 h 2128"/>
                <a:gd name="T54" fmla="*/ 1712 w 3057"/>
                <a:gd name="T55" fmla="*/ 567 h 2128"/>
                <a:gd name="T56" fmla="*/ 1644 w 3057"/>
                <a:gd name="T57" fmla="*/ 525 h 2128"/>
                <a:gd name="T58" fmla="*/ 1567 w 3057"/>
                <a:gd name="T59" fmla="*/ 502 h 2128"/>
                <a:gd name="T60" fmla="*/ 0 w 3057"/>
                <a:gd name="T61" fmla="*/ 0 h 2128"/>
                <a:gd name="T62" fmla="*/ 3057 w 3057"/>
                <a:gd name="T63" fmla="*/ 2128 h 2128"/>
                <a:gd name="T64" fmla="*/ 0 w 3057"/>
                <a:gd name="T65" fmla="*/ 0 h 2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57" h="2128">
                  <a:moveTo>
                    <a:pt x="1526" y="500"/>
                  </a:moveTo>
                  <a:lnTo>
                    <a:pt x="1486" y="504"/>
                  </a:lnTo>
                  <a:lnTo>
                    <a:pt x="1445" y="513"/>
                  </a:lnTo>
                  <a:lnTo>
                    <a:pt x="1408" y="528"/>
                  </a:lnTo>
                  <a:lnTo>
                    <a:pt x="1375" y="545"/>
                  </a:lnTo>
                  <a:lnTo>
                    <a:pt x="1343" y="566"/>
                  </a:lnTo>
                  <a:lnTo>
                    <a:pt x="1316" y="589"/>
                  </a:lnTo>
                  <a:lnTo>
                    <a:pt x="1292" y="616"/>
                  </a:lnTo>
                  <a:lnTo>
                    <a:pt x="1272" y="645"/>
                  </a:lnTo>
                  <a:lnTo>
                    <a:pt x="1256" y="676"/>
                  </a:lnTo>
                  <a:lnTo>
                    <a:pt x="1243" y="709"/>
                  </a:lnTo>
                  <a:lnTo>
                    <a:pt x="1234" y="742"/>
                  </a:lnTo>
                  <a:lnTo>
                    <a:pt x="1230" y="778"/>
                  </a:lnTo>
                  <a:lnTo>
                    <a:pt x="1229" y="814"/>
                  </a:lnTo>
                  <a:lnTo>
                    <a:pt x="1234" y="849"/>
                  </a:lnTo>
                  <a:lnTo>
                    <a:pt x="1244" y="886"/>
                  </a:lnTo>
                  <a:lnTo>
                    <a:pt x="1257" y="921"/>
                  </a:lnTo>
                  <a:lnTo>
                    <a:pt x="1275" y="956"/>
                  </a:lnTo>
                  <a:lnTo>
                    <a:pt x="1298" y="989"/>
                  </a:lnTo>
                  <a:lnTo>
                    <a:pt x="1304" y="998"/>
                  </a:lnTo>
                  <a:lnTo>
                    <a:pt x="1306" y="1010"/>
                  </a:lnTo>
                  <a:lnTo>
                    <a:pt x="1306" y="1021"/>
                  </a:lnTo>
                  <a:lnTo>
                    <a:pt x="1234" y="1456"/>
                  </a:lnTo>
                  <a:lnTo>
                    <a:pt x="1232" y="1478"/>
                  </a:lnTo>
                  <a:lnTo>
                    <a:pt x="1234" y="1496"/>
                  </a:lnTo>
                  <a:lnTo>
                    <a:pt x="1242" y="1512"/>
                  </a:lnTo>
                  <a:lnTo>
                    <a:pt x="1252" y="1523"/>
                  </a:lnTo>
                  <a:lnTo>
                    <a:pt x="1266" y="1532"/>
                  </a:lnTo>
                  <a:lnTo>
                    <a:pt x="1284" y="1537"/>
                  </a:lnTo>
                  <a:lnTo>
                    <a:pt x="1306" y="1539"/>
                  </a:lnTo>
                  <a:lnTo>
                    <a:pt x="1526" y="1539"/>
                  </a:lnTo>
                  <a:lnTo>
                    <a:pt x="1746" y="1539"/>
                  </a:lnTo>
                  <a:lnTo>
                    <a:pt x="1769" y="1537"/>
                  </a:lnTo>
                  <a:lnTo>
                    <a:pt x="1788" y="1532"/>
                  </a:lnTo>
                  <a:lnTo>
                    <a:pt x="1803" y="1523"/>
                  </a:lnTo>
                  <a:lnTo>
                    <a:pt x="1813" y="1511"/>
                  </a:lnTo>
                  <a:lnTo>
                    <a:pt x="1820" y="1495"/>
                  </a:lnTo>
                  <a:lnTo>
                    <a:pt x="1822" y="1475"/>
                  </a:lnTo>
                  <a:lnTo>
                    <a:pt x="1820" y="1451"/>
                  </a:lnTo>
                  <a:lnTo>
                    <a:pt x="1784" y="1239"/>
                  </a:lnTo>
                  <a:lnTo>
                    <a:pt x="1748" y="1025"/>
                  </a:lnTo>
                  <a:lnTo>
                    <a:pt x="1748" y="1013"/>
                  </a:lnTo>
                  <a:lnTo>
                    <a:pt x="1751" y="1000"/>
                  </a:lnTo>
                  <a:lnTo>
                    <a:pt x="1757" y="988"/>
                  </a:lnTo>
                  <a:lnTo>
                    <a:pt x="1779" y="957"/>
                  </a:lnTo>
                  <a:lnTo>
                    <a:pt x="1796" y="925"/>
                  </a:lnTo>
                  <a:lnTo>
                    <a:pt x="1809" y="891"/>
                  </a:lnTo>
                  <a:lnTo>
                    <a:pt x="1818" y="854"/>
                  </a:lnTo>
                  <a:lnTo>
                    <a:pt x="1824" y="817"/>
                  </a:lnTo>
                  <a:lnTo>
                    <a:pt x="1824" y="776"/>
                  </a:lnTo>
                  <a:lnTo>
                    <a:pt x="1818" y="735"/>
                  </a:lnTo>
                  <a:lnTo>
                    <a:pt x="1807" y="696"/>
                  </a:lnTo>
                  <a:lnTo>
                    <a:pt x="1790" y="660"/>
                  </a:lnTo>
                  <a:lnTo>
                    <a:pt x="1768" y="625"/>
                  </a:lnTo>
                  <a:lnTo>
                    <a:pt x="1743" y="595"/>
                  </a:lnTo>
                  <a:lnTo>
                    <a:pt x="1712" y="567"/>
                  </a:lnTo>
                  <a:lnTo>
                    <a:pt x="1679" y="544"/>
                  </a:lnTo>
                  <a:lnTo>
                    <a:pt x="1644" y="525"/>
                  </a:lnTo>
                  <a:lnTo>
                    <a:pt x="1607" y="511"/>
                  </a:lnTo>
                  <a:lnTo>
                    <a:pt x="1567" y="502"/>
                  </a:lnTo>
                  <a:lnTo>
                    <a:pt x="1526" y="500"/>
                  </a:lnTo>
                  <a:close/>
                  <a:moveTo>
                    <a:pt x="0" y="0"/>
                  </a:moveTo>
                  <a:lnTo>
                    <a:pt x="3057" y="0"/>
                  </a:lnTo>
                  <a:lnTo>
                    <a:pt x="3057" y="2128"/>
                  </a:lnTo>
                  <a:lnTo>
                    <a:pt x="0" y="21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40" name="Group 59">
            <a:extLst>
              <a:ext uri="{FF2B5EF4-FFF2-40B4-BE49-F238E27FC236}">
                <a16:creationId xmlns:a16="http://schemas.microsoft.com/office/drawing/2014/main" id="{56D73CC5-2223-C539-6CCA-56FFF30D9A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35088" y="3980751"/>
            <a:ext cx="248023" cy="330200"/>
            <a:chOff x="3637" y="2047"/>
            <a:chExt cx="166" cy="221"/>
          </a:xfrm>
          <a:solidFill>
            <a:schemeClr val="accent2"/>
          </a:solidFill>
        </p:grpSpPr>
        <p:sp>
          <p:nvSpPr>
            <p:cNvPr id="641" name="Freeform 61">
              <a:extLst>
                <a:ext uri="{FF2B5EF4-FFF2-40B4-BE49-F238E27FC236}">
                  <a16:creationId xmlns:a16="http://schemas.microsoft.com/office/drawing/2014/main" id="{C295C8CB-0A16-578D-17B3-EFD336882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7" y="2047"/>
              <a:ext cx="166" cy="221"/>
            </a:xfrm>
            <a:custGeom>
              <a:avLst/>
              <a:gdLst>
                <a:gd name="T0" fmla="*/ 1088 w 2490"/>
                <a:gd name="T1" fmla="*/ 180 h 3314"/>
                <a:gd name="T2" fmla="*/ 858 w 2490"/>
                <a:gd name="T3" fmla="*/ 240 h 3314"/>
                <a:gd name="T4" fmla="*/ 656 w 2490"/>
                <a:gd name="T5" fmla="*/ 343 h 3314"/>
                <a:gd name="T6" fmla="*/ 484 w 2490"/>
                <a:gd name="T7" fmla="*/ 483 h 3314"/>
                <a:gd name="T8" fmla="*/ 345 w 2490"/>
                <a:gd name="T9" fmla="*/ 655 h 3314"/>
                <a:gd name="T10" fmla="*/ 243 w 2490"/>
                <a:gd name="T11" fmla="*/ 851 h 3314"/>
                <a:gd name="T12" fmla="*/ 183 w 2490"/>
                <a:gd name="T13" fmla="*/ 1068 h 3314"/>
                <a:gd name="T14" fmla="*/ 169 w 2490"/>
                <a:gd name="T15" fmla="*/ 1297 h 3314"/>
                <a:gd name="T16" fmla="*/ 205 w 2490"/>
                <a:gd name="T17" fmla="*/ 1543 h 3314"/>
                <a:gd name="T18" fmla="*/ 291 w 2490"/>
                <a:gd name="T19" fmla="*/ 1811 h 3314"/>
                <a:gd name="T20" fmla="*/ 428 w 2490"/>
                <a:gd name="T21" fmla="*/ 2089 h 3314"/>
                <a:gd name="T22" fmla="*/ 604 w 2490"/>
                <a:gd name="T23" fmla="*/ 2370 h 3314"/>
                <a:gd name="T24" fmla="*/ 814 w 2490"/>
                <a:gd name="T25" fmla="*/ 2648 h 3314"/>
                <a:gd name="T26" fmla="*/ 1065 w 2490"/>
                <a:gd name="T27" fmla="*/ 2932 h 3314"/>
                <a:gd name="T28" fmla="*/ 1221 w 2490"/>
                <a:gd name="T29" fmla="*/ 3098 h 3314"/>
                <a:gd name="T30" fmla="*/ 1258 w 2490"/>
                <a:gd name="T31" fmla="*/ 3102 h 3314"/>
                <a:gd name="T32" fmla="*/ 1485 w 2490"/>
                <a:gd name="T33" fmla="*/ 2870 h 3314"/>
                <a:gd name="T34" fmla="*/ 1772 w 2490"/>
                <a:gd name="T35" fmla="*/ 2529 h 3314"/>
                <a:gd name="T36" fmla="*/ 1977 w 2490"/>
                <a:gd name="T37" fmla="*/ 2235 h 3314"/>
                <a:gd name="T38" fmla="*/ 2122 w 2490"/>
                <a:gd name="T39" fmla="*/ 1983 h 3314"/>
                <a:gd name="T40" fmla="*/ 2228 w 2490"/>
                <a:gd name="T41" fmla="*/ 1739 h 3314"/>
                <a:gd name="T42" fmla="*/ 2300 w 2490"/>
                <a:gd name="T43" fmla="*/ 1488 h 3314"/>
                <a:gd name="T44" fmla="*/ 2324 w 2490"/>
                <a:gd name="T45" fmla="*/ 1247 h 3314"/>
                <a:gd name="T46" fmla="*/ 2300 w 2490"/>
                <a:gd name="T47" fmla="*/ 1019 h 3314"/>
                <a:gd name="T48" fmla="*/ 2226 w 2490"/>
                <a:gd name="T49" fmla="*/ 796 h 3314"/>
                <a:gd name="T50" fmla="*/ 2107 w 2490"/>
                <a:gd name="T51" fmla="*/ 598 h 3314"/>
                <a:gd name="T52" fmla="*/ 1951 w 2490"/>
                <a:gd name="T53" fmla="*/ 429 h 3314"/>
                <a:gd name="T54" fmla="*/ 1759 w 2490"/>
                <a:gd name="T55" fmla="*/ 297 h 3314"/>
                <a:gd name="T56" fmla="*/ 1548 w 2490"/>
                <a:gd name="T57" fmla="*/ 211 h 3314"/>
                <a:gd name="T58" fmla="*/ 1325 w 2490"/>
                <a:gd name="T59" fmla="*/ 171 h 3314"/>
                <a:gd name="T60" fmla="*/ 1345 w 2490"/>
                <a:gd name="T61" fmla="*/ 0 h 3314"/>
                <a:gd name="T62" fmla="*/ 1534 w 2490"/>
                <a:gd name="T63" fmla="*/ 33 h 3314"/>
                <a:gd name="T64" fmla="*/ 1774 w 2490"/>
                <a:gd name="T65" fmla="*/ 116 h 3314"/>
                <a:gd name="T66" fmla="*/ 1992 w 2490"/>
                <a:gd name="T67" fmla="*/ 247 h 3314"/>
                <a:gd name="T68" fmla="*/ 2179 w 2490"/>
                <a:gd name="T69" fmla="*/ 420 h 3314"/>
                <a:gd name="T70" fmla="*/ 2329 w 2490"/>
                <a:gd name="T71" fmla="*/ 627 h 3314"/>
                <a:gd name="T72" fmla="*/ 2432 w 2490"/>
                <a:gd name="T73" fmla="*/ 860 h 3314"/>
                <a:gd name="T74" fmla="*/ 2485 w 2490"/>
                <a:gd name="T75" fmla="*/ 1114 h 3314"/>
                <a:gd name="T76" fmla="*/ 2484 w 2490"/>
                <a:gd name="T77" fmla="*/ 1381 h 3314"/>
                <a:gd name="T78" fmla="*/ 2431 w 2490"/>
                <a:gd name="T79" fmla="*/ 1659 h 3314"/>
                <a:gd name="T80" fmla="*/ 2330 w 2490"/>
                <a:gd name="T81" fmla="*/ 1939 h 3314"/>
                <a:gd name="T82" fmla="*/ 2198 w 2490"/>
                <a:gd name="T83" fmla="*/ 2200 h 3314"/>
                <a:gd name="T84" fmla="*/ 2029 w 2490"/>
                <a:gd name="T85" fmla="*/ 2467 h 3314"/>
                <a:gd name="T86" fmla="*/ 1787 w 2490"/>
                <a:gd name="T87" fmla="*/ 2783 h 3314"/>
                <a:gd name="T88" fmla="*/ 1440 w 2490"/>
                <a:gd name="T89" fmla="*/ 3160 h 3314"/>
                <a:gd name="T90" fmla="*/ 1280 w 2490"/>
                <a:gd name="T91" fmla="*/ 3305 h 3314"/>
                <a:gd name="T92" fmla="*/ 1229 w 2490"/>
                <a:gd name="T93" fmla="*/ 3312 h 3314"/>
                <a:gd name="T94" fmla="*/ 1174 w 2490"/>
                <a:gd name="T95" fmla="*/ 3277 h 3314"/>
                <a:gd name="T96" fmla="*/ 827 w 2490"/>
                <a:gd name="T97" fmla="*/ 2924 h 3314"/>
                <a:gd name="T98" fmla="*/ 536 w 2490"/>
                <a:gd name="T99" fmla="*/ 2567 h 3314"/>
                <a:gd name="T100" fmla="*/ 298 w 2490"/>
                <a:gd name="T101" fmla="*/ 2204 h 3314"/>
                <a:gd name="T102" fmla="*/ 145 w 2490"/>
                <a:gd name="T103" fmla="*/ 1899 h 3314"/>
                <a:gd name="T104" fmla="*/ 53 w 2490"/>
                <a:gd name="T105" fmla="*/ 1632 h 3314"/>
                <a:gd name="T106" fmla="*/ 5 w 2490"/>
                <a:gd name="T107" fmla="*/ 1373 h 3314"/>
                <a:gd name="T108" fmla="*/ 6 w 2490"/>
                <a:gd name="T109" fmla="*/ 1129 h 3314"/>
                <a:gd name="T110" fmla="*/ 52 w 2490"/>
                <a:gd name="T111" fmla="*/ 895 h 3314"/>
                <a:gd name="T112" fmla="*/ 140 w 2490"/>
                <a:gd name="T113" fmla="*/ 676 h 3314"/>
                <a:gd name="T114" fmla="*/ 266 w 2490"/>
                <a:gd name="T115" fmla="*/ 479 h 3314"/>
                <a:gd name="T116" fmla="*/ 428 w 2490"/>
                <a:gd name="T117" fmla="*/ 307 h 3314"/>
                <a:gd name="T118" fmla="*/ 621 w 2490"/>
                <a:gd name="T119" fmla="*/ 169 h 3314"/>
                <a:gd name="T120" fmla="*/ 843 w 2490"/>
                <a:gd name="T121" fmla="*/ 67 h 3314"/>
                <a:gd name="T122" fmla="*/ 986 w 2490"/>
                <a:gd name="T123" fmla="*/ 31 h 3314"/>
                <a:gd name="T124" fmla="*/ 1139 w 2490"/>
                <a:gd name="T125" fmla="*/ 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90" h="3314">
                  <a:moveTo>
                    <a:pt x="1249" y="169"/>
                  </a:moveTo>
                  <a:lnTo>
                    <a:pt x="1168" y="172"/>
                  </a:lnTo>
                  <a:lnTo>
                    <a:pt x="1088" y="180"/>
                  </a:lnTo>
                  <a:lnTo>
                    <a:pt x="1007" y="195"/>
                  </a:lnTo>
                  <a:lnTo>
                    <a:pt x="931" y="215"/>
                  </a:lnTo>
                  <a:lnTo>
                    <a:pt x="858" y="240"/>
                  </a:lnTo>
                  <a:lnTo>
                    <a:pt x="787" y="270"/>
                  </a:lnTo>
                  <a:lnTo>
                    <a:pt x="720" y="304"/>
                  </a:lnTo>
                  <a:lnTo>
                    <a:pt x="656" y="343"/>
                  </a:lnTo>
                  <a:lnTo>
                    <a:pt x="596" y="386"/>
                  </a:lnTo>
                  <a:lnTo>
                    <a:pt x="538" y="433"/>
                  </a:lnTo>
                  <a:lnTo>
                    <a:pt x="484" y="483"/>
                  </a:lnTo>
                  <a:lnTo>
                    <a:pt x="434" y="537"/>
                  </a:lnTo>
                  <a:lnTo>
                    <a:pt x="388" y="595"/>
                  </a:lnTo>
                  <a:lnTo>
                    <a:pt x="345" y="655"/>
                  </a:lnTo>
                  <a:lnTo>
                    <a:pt x="308" y="718"/>
                  </a:lnTo>
                  <a:lnTo>
                    <a:pt x="273" y="783"/>
                  </a:lnTo>
                  <a:lnTo>
                    <a:pt x="243" y="851"/>
                  </a:lnTo>
                  <a:lnTo>
                    <a:pt x="219" y="922"/>
                  </a:lnTo>
                  <a:lnTo>
                    <a:pt x="199" y="994"/>
                  </a:lnTo>
                  <a:lnTo>
                    <a:pt x="183" y="1068"/>
                  </a:lnTo>
                  <a:lnTo>
                    <a:pt x="173" y="1144"/>
                  </a:lnTo>
                  <a:lnTo>
                    <a:pt x="169" y="1220"/>
                  </a:lnTo>
                  <a:lnTo>
                    <a:pt x="169" y="1297"/>
                  </a:lnTo>
                  <a:lnTo>
                    <a:pt x="175" y="1376"/>
                  </a:lnTo>
                  <a:lnTo>
                    <a:pt x="186" y="1455"/>
                  </a:lnTo>
                  <a:lnTo>
                    <a:pt x="205" y="1543"/>
                  </a:lnTo>
                  <a:lnTo>
                    <a:pt x="228" y="1631"/>
                  </a:lnTo>
                  <a:lnTo>
                    <a:pt x="258" y="1720"/>
                  </a:lnTo>
                  <a:lnTo>
                    <a:pt x="291" y="1811"/>
                  </a:lnTo>
                  <a:lnTo>
                    <a:pt x="331" y="1902"/>
                  </a:lnTo>
                  <a:lnTo>
                    <a:pt x="377" y="1995"/>
                  </a:lnTo>
                  <a:lnTo>
                    <a:pt x="428" y="2089"/>
                  </a:lnTo>
                  <a:lnTo>
                    <a:pt x="483" y="2183"/>
                  </a:lnTo>
                  <a:lnTo>
                    <a:pt x="542" y="2277"/>
                  </a:lnTo>
                  <a:lnTo>
                    <a:pt x="604" y="2370"/>
                  </a:lnTo>
                  <a:lnTo>
                    <a:pt x="669" y="2463"/>
                  </a:lnTo>
                  <a:lnTo>
                    <a:pt x="739" y="2555"/>
                  </a:lnTo>
                  <a:lnTo>
                    <a:pt x="814" y="2648"/>
                  </a:lnTo>
                  <a:lnTo>
                    <a:pt x="893" y="2742"/>
                  </a:lnTo>
                  <a:lnTo>
                    <a:pt x="977" y="2836"/>
                  </a:lnTo>
                  <a:lnTo>
                    <a:pt x="1065" y="2932"/>
                  </a:lnTo>
                  <a:lnTo>
                    <a:pt x="1159" y="3029"/>
                  </a:lnTo>
                  <a:lnTo>
                    <a:pt x="1191" y="3062"/>
                  </a:lnTo>
                  <a:lnTo>
                    <a:pt x="1221" y="3098"/>
                  </a:lnTo>
                  <a:lnTo>
                    <a:pt x="1240" y="3119"/>
                  </a:lnTo>
                  <a:lnTo>
                    <a:pt x="1247" y="3112"/>
                  </a:lnTo>
                  <a:lnTo>
                    <a:pt x="1258" y="3102"/>
                  </a:lnTo>
                  <a:lnTo>
                    <a:pt x="1267" y="3094"/>
                  </a:lnTo>
                  <a:lnTo>
                    <a:pt x="1379" y="2982"/>
                  </a:lnTo>
                  <a:lnTo>
                    <a:pt x="1485" y="2870"/>
                  </a:lnTo>
                  <a:lnTo>
                    <a:pt x="1586" y="2757"/>
                  </a:lnTo>
                  <a:lnTo>
                    <a:pt x="1682" y="2644"/>
                  </a:lnTo>
                  <a:lnTo>
                    <a:pt x="1772" y="2529"/>
                  </a:lnTo>
                  <a:lnTo>
                    <a:pt x="1858" y="2412"/>
                  </a:lnTo>
                  <a:lnTo>
                    <a:pt x="1920" y="2322"/>
                  </a:lnTo>
                  <a:lnTo>
                    <a:pt x="1977" y="2235"/>
                  </a:lnTo>
                  <a:lnTo>
                    <a:pt x="2030" y="2150"/>
                  </a:lnTo>
                  <a:lnTo>
                    <a:pt x="2078" y="2066"/>
                  </a:lnTo>
                  <a:lnTo>
                    <a:pt x="2122" y="1983"/>
                  </a:lnTo>
                  <a:lnTo>
                    <a:pt x="2160" y="1901"/>
                  </a:lnTo>
                  <a:lnTo>
                    <a:pt x="2196" y="1820"/>
                  </a:lnTo>
                  <a:lnTo>
                    <a:pt x="2228" y="1739"/>
                  </a:lnTo>
                  <a:lnTo>
                    <a:pt x="2255" y="1658"/>
                  </a:lnTo>
                  <a:lnTo>
                    <a:pt x="2281" y="1572"/>
                  </a:lnTo>
                  <a:lnTo>
                    <a:pt x="2300" y="1488"/>
                  </a:lnTo>
                  <a:lnTo>
                    <a:pt x="2313" y="1406"/>
                  </a:lnTo>
                  <a:lnTo>
                    <a:pt x="2322" y="1326"/>
                  </a:lnTo>
                  <a:lnTo>
                    <a:pt x="2324" y="1247"/>
                  </a:lnTo>
                  <a:lnTo>
                    <a:pt x="2322" y="1170"/>
                  </a:lnTo>
                  <a:lnTo>
                    <a:pt x="2314" y="1094"/>
                  </a:lnTo>
                  <a:lnTo>
                    <a:pt x="2300" y="1019"/>
                  </a:lnTo>
                  <a:lnTo>
                    <a:pt x="2281" y="943"/>
                  </a:lnTo>
                  <a:lnTo>
                    <a:pt x="2255" y="868"/>
                  </a:lnTo>
                  <a:lnTo>
                    <a:pt x="2226" y="796"/>
                  </a:lnTo>
                  <a:lnTo>
                    <a:pt x="2191" y="727"/>
                  </a:lnTo>
                  <a:lnTo>
                    <a:pt x="2151" y="661"/>
                  </a:lnTo>
                  <a:lnTo>
                    <a:pt x="2107" y="598"/>
                  </a:lnTo>
                  <a:lnTo>
                    <a:pt x="2060" y="538"/>
                  </a:lnTo>
                  <a:lnTo>
                    <a:pt x="2007" y="482"/>
                  </a:lnTo>
                  <a:lnTo>
                    <a:pt x="1951" y="429"/>
                  </a:lnTo>
                  <a:lnTo>
                    <a:pt x="1889" y="381"/>
                  </a:lnTo>
                  <a:lnTo>
                    <a:pt x="1825" y="336"/>
                  </a:lnTo>
                  <a:lnTo>
                    <a:pt x="1759" y="297"/>
                  </a:lnTo>
                  <a:lnTo>
                    <a:pt x="1691" y="264"/>
                  </a:lnTo>
                  <a:lnTo>
                    <a:pt x="1621" y="235"/>
                  </a:lnTo>
                  <a:lnTo>
                    <a:pt x="1548" y="211"/>
                  </a:lnTo>
                  <a:lnTo>
                    <a:pt x="1475" y="192"/>
                  </a:lnTo>
                  <a:lnTo>
                    <a:pt x="1401" y="179"/>
                  </a:lnTo>
                  <a:lnTo>
                    <a:pt x="1325" y="171"/>
                  </a:lnTo>
                  <a:lnTo>
                    <a:pt x="1249" y="169"/>
                  </a:lnTo>
                  <a:close/>
                  <a:moveTo>
                    <a:pt x="1344" y="0"/>
                  </a:moveTo>
                  <a:lnTo>
                    <a:pt x="1345" y="0"/>
                  </a:lnTo>
                  <a:lnTo>
                    <a:pt x="1404" y="10"/>
                  </a:lnTo>
                  <a:lnTo>
                    <a:pt x="1469" y="20"/>
                  </a:lnTo>
                  <a:lnTo>
                    <a:pt x="1534" y="33"/>
                  </a:lnTo>
                  <a:lnTo>
                    <a:pt x="1617" y="55"/>
                  </a:lnTo>
                  <a:lnTo>
                    <a:pt x="1697" y="82"/>
                  </a:lnTo>
                  <a:lnTo>
                    <a:pt x="1774" y="116"/>
                  </a:lnTo>
                  <a:lnTo>
                    <a:pt x="1850" y="155"/>
                  </a:lnTo>
                  <a:lnTo>
                    <a:pt x="1923" y="198"/>
                  </a:lnTo>
                  <a:lnTo>
                    <a:pt x="1992" y="247"/>
                  </a:lnTo>
                  <a:lnTo>
                    <a:pt x="2059" y="301"/>
                  </a:lnTo>
                  <a:lnTo>
                    <a:pt x="2121" y="358"/>
                  </a:lnTo>
                  <a:lnTo>
                    <a:pt x="2179" y="420"/>
                  </a:lnTo>
                  <a:lnTo>
                    <a:pt x="2234" y="487"/>
                  </a:lnTo>
                  <a:lnTo>
                    <a:pt x="2284" y="555"/>
                  </a:lnTo>
                  <a:lnTo>
                    <a:pt x="2329" y="627"/>
                  </a:lnTo>
                  <a:lnTo>
                    <a:pt x="2368" y="703"/>
                  </a:lnTo>
                  <a:lnTo>
                    <a:pt x="2403" y="781"/>
                  </a:lnTo>
                  <a:lnTo>
                    <a:pt x="2432" y="860"/>
                  </a:lnTo>
                  <a:lnTo>
                    <a:pt x="2456" y="943"/>
                  </a:lnTo>
                  <a:lnTo>
                    <a:pt x="2473" y="1027"/>
                  </a:lnTo>
                  <a:lnTo>
                    <a:pt x="2485" y="1114"/>
                  </a:lnTo>
                  <a:lnTo>
                    <a:pt x="2490" y="1203"/>
                  </a:lnTo>
                  <a:lnTo>
                    <a:pt x="2490" y="1291"/>
                  </a:lnTo>
                  <a:lnTo>
                    <a:pt x="2484" y="1381"/>
                  </a:lnTo>
                  <a:lnTo>
                    <a:pt x="2473" y="1473"/>
                  </a:lnTo>
                  <a:lnTo>
                    <a:pt x="2455" y="1565"/>
                  </a:lnTo>
                  <a:lnTo>
                    <a:pt x="2431" y="1659"/>
                  </a:lnTo>
                  <a:lnTo>
                    <a:pt x="2402" y="1755"/>
                  </a:lnTo>
                  <a:lnTo>
                    <a:pt x="2365" y="1851"/>
                  </a:lnTo>
                  <a:lnTo>
                    <a:pt x="2330" y="1939"/>
                  </a:lnTo>
                  <a:lnTo>
                    <a:pt x="2290" y="2026"/>
                  </a:lnTo>
                  <a:lnTo>
                    <a:pt x="2246" y="2112"/>
                  </a:lnTo>
                  <a:lnTo>
                    <a:pt x="2198" y="2200"/>
                  </a:lnTo>
                  <a:lnTo>
                    <a:pt x="2146" y="2287"/>
                  </a:lnTo>
                  <a:lnTo>
                    <a:pt x="2090" y="2376"/>
                  </a:lnTo>
                  <a:lnTo>
                    <a:pt x="2029" y="2467"/>
                  </a:lnTo>
                  <a:lnTo>
                    <a:pt x="1963" y="2557"/>
                  </a:lnTo>
                  <a:lnTo>
                    <a:pt x="1893" y="2651"/>
                  </a:lnTo>
                  <a:lnTo>
                    <a:pt x="1787" y="2783"/>
                  </a:lnTo>
                  <a:lnTo>
                    <a:pt x="1676" y="2913"/>
                  </a:lnTo>
                  <a:lnTo>
                    <a:pt x="1560" y="3038"/>
                  </a:lnTo>
                  <a:lnTo>
                    <a:pt x="1440" y="3160"/>
                  </a:lnTo>
                  <a:lnTo>
                    <a:pt x="1317" y="3277"/>
                  </a:lnTo>
                  <a:lnTo>
                    <a:pt x="1298" y="3294"/>
                  </a:lnTo>
                  <a:lnTo>
                    <a:pt x="1280" y="3305"/>
                  </a:lnTo>
                  <a:lnTo>
                    <a:pt x="1263" y="3312"/>
                  </a:lnTo>
                  <a:lnTo>
                    <a:pt x="1246" y="3314"/>
                  </a:lnTo>
                  <a:lnTo>
                    <a:pt x="1229" y="3312"/>
                  </a:lnTo>
                  <a:lnTo>
                    <a:pt x="1212" y="3305"/>
                  </a:lnTo>
                  <a:lnTo>
                    <a:pt x="1194" y="3294"/>
                  </a:lnTo>
                  <a:lnTo>
                    <a:pt x="1174" y="3277"/>
                  </a:lnTo>
                  <a:lnTo>
                    <a:pt x="1052" y="3160"/>
                  </a:lnTo>
                  <a:lnTo>
                    <a:pt x="936" y="3042"/>
                  </a:lnTo>
                  <a:lnTo>
                    <a:pt x="827" y="2924"/>
                  </a:lnTo>
                  <a:lnTo>
                    <a:pt x="723" y="2806"/>
                  </a:lnTo>
                  <a:lnTo>
                    <a:pt x="626" y="2687"/>
                  </a:lnTo>
                  <a:lnTo>
                    <a:pt x="536" y="2567"/>
                  </a:lnTo>
                  <a:lnTo>
                    <a:pt x="450" y="2447"/>
                  </a:lnTo>
                  <a:lnTo>
                    <a:pt x="372" y="2326"/>
                  </a:lnTo>
                  <a:lnTo>
                    <a:pt x="298" y="2204"/>
                  </a:lnTo>
                  <a:lnTo>
                    <a:pt x="230" y="2080"/>
                  </a:lnTo>
                  <a:lnTo>
                    <a:pt x="185" y="1989"/>
                  </a:lnTo>
                  <a:lnTo>
                    <a:pt x="145" y="1899"/>
                  </a:lnTo>
                  <a:lnTo>
                    <a:pt x="109" y="1810"/>
                  </a:lnTo>
                  <a:lnTo>
                    <a:pt x="78" y="1721"/>
                  </a:lnTo>
                  <a:lnTo>
                    <a:pt x="53" y="1632"/>
                  </a:lnTo>
                  <a:lnTo>
                    <a:pt x="32" y="1544"/>
                  </a:lnTo>
                  <a:lnTo>
                    <a:pt x="15" y="1456"/>
                  </a:lnTo>
                  <a:lnTo>
                    <a:pt x="5" y="1373"/>
                  </a:lnTo>
                  <a:lnTo>
                    <a:pt x="0" y="1291"/>
                  </a:lnTo>
                  <a:lnTo>
                    <a:pt x="0" y="1210"/>
                  </a:lnTo>
                  <a:lnTo>
                    <a:pt x="6" y="1129"/>
                  </a:lnTo>
                  <a:lnTo>
                    <a:pt x="16" y="1050"/>
                  </a:lnTo>
                  <a:lnTo>
                    <a:pt x="32" y="971"/>
                  </a:lnTo>
                  <a:lnTo>
                    <a:pt x="52" y="895"/>
                  </a:lnTo>
                  <a:lnTo>
                    <a:pt x="76" y="821"/>
                  </a:lnTo>
                  <a:lnTo>
                    <a:pt x="106" y="747"/>
                  </a:lnTo>
                  <a:lnTo>
                    <a:pt x="140" y="676"/>
                  </a:lnTo>
                  <a:lnTo>
                    <a:pt x="177" y="608"/>
                  </a:lnTo>
                  <a:lnTo>
                    <a:pt x="219" y="542"/>
                  </a:lnTo>
                  <a:lnTo>
                    <a:pt x="266" y="479"/>
                  </a:lnTo>
                  <a:lnTo>
                    <a:pt x="316" y="418"/>
                  </a:lnTo>
                  <a:lnTo>
                    <a:pt x="370" y="361"/>
                  </a:lnTo>
                  <a:lnTo>
                    <a:pt x="428" y="307"/>
                  </a:lnTo>
                  <a:lnTo>
                    <a:pt x="489" y="258"/>
                  </a:lnTo>
                  <a:lnTo>
                    <a:pt x="553" y="212"/>
                  </a:lnTo>
                  <a:lnTo>
                    <a:pt x="621" y="169"/>
                  </a:lnTo>
                  <a:lnTo>
                    <a:pt x="693" y="130"/>
                  </a:lnTo>
                  <a:lnTo>
                    <a:pt x="766" y="97"/>
                  </a:lnTo>
                  <a:lnTo>
                    <a:pt x="843" y="67"/>
                  </a:lnTo>
                  <a:lnTo>
                    <a:pt x="890" y="53"/>
                  </a:lnTo>
                  <a:lnTo>
                    <a:pt x="938" y="42"/>
                  </a:lnTo>
                  <a:lnTo>
                    <a:pt x="986" y="31"/>
                  </a:lnTo>
                  <a:lnTo>
                    <a:pt x="1034" y="23"/>
                  </a:lnTo>
                  <a:lnTo>
                    <a:pt x="1122" y="6"/>
                  </a:lnTo>
                  <a:lnTo>
                    <a:pt x="1139" y="2"/>
                  </a:lnTo>
                  <a:lnTo>
                    <a:pt x="1146" y="0"/>
                  </a:lnTo>
                  <a:lnTo>
                    <a:pt x="13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2" name="Freeform 62">
              <a:extLst>
                <a:ext uri="{FF2B5EF4-FFF2-40B4-BE49-F238E27FC236}">
                  <a16:creationId xmlns:a16="http://schemas.microsoft.com/office/drawing/2014/main" id="{17375098-A780-114D-892F-2765347AF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7" y="2088"/>
              <a:ext cx="86" cy="87"/>
            </a:xfrm>
            <a:custGeom>
              <a:avLst/>
              <a:gdLst>
                <a:gd name="T0" fmla="*/ 711 w 1298"/>
                <a:gd name="T1" fmla="*/ 3 h 1298"/>
                <a:gd name="T2" fmla="*/ 831 w 1298"/>
                <a:gd name="T3" fmla="*/ 25 h 1298"/>
                <a:gd name="T4" fmla="*/ 941 w 1298"/>
                <a:gd name="T5" fmla="*/ 69 h 1298"/>
                <a:gd name="T6" fmla="*/ 1041 w 1298"/>
                <a:gd name="T7" fmla="*/ 132 h 1298"/>
                <a:gd name="T8" fmla="*/ 1127 w 1298"/>
                <a:gd name="T9" fmla="*/ 211 h 1298"/>
                <a:gd name="T10" fmla="*/ 1199 w 1298"/>
                <a:gd name="T11" fmla="*/ 305 h 1298"/>
                <a:gd name="T12" fmla="*/ 1252 w 1298"/>
                <a:gd name="T13" fmla="*/ 410 h 1298"/>
                <a:gd name="T14" fmla="*/ 1285 w 1298"/>
                <a:gd name="T15" fmla="*/ 526 h 1298"/>
                <a:gd name="T16" fmla="*/ 1298 w 1298"/>
                <a:gd name="T17" fmla="*/ 649 h 1298"/>
                <a:gd name="T18" fmla="*/ 1285 w 1298"/>
                <a:gd name="T19" fmla="*/ 772 h 1298"/>
                <a:gd name="T20" fmla="*/ 1252 w 1298"/>
                <a:gd name="T21" fmla="*/ 888 h 1298"/>
                <a:gd name="T22" fmla="*/ 1199 w 1298"/>
                <a:gd name="T23" fmla="*/ 993 h 1298"/>
                <a:gd name="T24" fmla="*/ 1127 w 1298"/>
                <a:gd name="T25" fmla="*/ 1087 h 1298"/>
                <a:gd name="T26" fmla="*/ 1041 w 1298"/>
                <a:gd name="T27" fmla="*/ 1165 h 1298"/>
                <a:gd name="T28" fmla="*/ 941 w 1298"/>
                <a:gd name="T29" fmla="*/ 1228 h 1298"/>
                <a:gd name="T30" fmla="*/ 831 w 1298"/>
                <a:gd name="T31" fmla="*/ 1272 h 1298"/>
                <a:gd name="T32" fmla="*/ 711 w 1298"/>
                <a:gd name="T33" fmla="*/ 1294 h 1298"/>
                <a:gd name="T34" fmla="*/ 586 w 1298"/>
                <a:gd name="T35" fmla="*/ 1294 h 1298"/>
                <a:gd name="T36" fmla="*/ 466 w 1298"/>
                <a:gd name="T37" fmla="*/ 1272 h 1298"/>
                <a:gd name="T38" fmla="*/ 355 w 1298"/>
                <a:gd name="T39" fmla="*/ 1228 h 1298"/>
                <a:gd name="T40" fmla="*/ 256 w 1298"/>
                <a:gd name="T41" fmla="*/ 1165 h 1298"/>
                <a:gd name="T42" fmla="*/ 169 w 1298"/>
                <a:gd name="T43" fmla="*/ 1087 h 1298"/>
                <a:gd name="T44" fmla="*/ 99 w 1298"/>
                <a:gd name="T45" fmla="*/ 993 h 1298"/>
                <a:gd name="T46" fmla="*/ 45 w 1298"/>
                <a:gd name="T47" fmla="*/ 888 h 1298"/>
                <a:gd name="T48" fmla="*/ 11 w 1298"/>
                <a:gd name="T49" fmla="*/ 772 h 1298"/>
                <a:gd name="T50" fmla="*/ 0 w 1298"/>
                <a:gd name="T51" fmla="*/ 649 h 1298"/>
                <a:gd name="T52" fmla="*/ 11 w 1298"/>
                <a:gd name="T53" fmla="*/ 526 h 1298"/>
                <a:gd name="T54" fmla="*/ 45 w 1298"/>
                <a:gd name="T55" fmla="*/ 410 h 1298"/>
                <a:gd name="T56" fmla="*/ 99 w 1298"/>
                <a:gd name="T57" fmla="*/ 305 h 1298"/>
                <a:gd name="T58" fmla="*/ 169 w 1298"/>
                <a:gd name="T59" fmla="*/ 211 h 1298"/>
                <a:gd name="T60" fmla="*/ 256 w 1298"/>
                <a:gd name="T61" fmla="*/ 132 h 1298"/>
                <a:gd name="T62" fmla="*/ 355 w 1298"/>
                <a:gd name="T63" fmla="*/ 69 h 1298"/>
                <a:gd name="T64" fmla="*/ 466 w 1298"/>
                <a:gd name="T65" fmla="*/ 25 h 1298"/>
                <a:gd name="T66" fmla="*/ 586 w 1298"/>
                <a:gd name="T67" fmla="*/ 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98" h="1298">
                  <a:moveTo>
                    <a:pt x="649" y="0"/>
                  </a:moveTo>
                  <a:lnTo>
                    <a:pt x="711" y="3"/>
                  </a:lnTo>
                  <a:lnTo>
                    <a:pt x="772" y="11"/>
                  </a:lnTo>
                  <a:lnTo>
                    <a:pt x="831" y="25"/>
                  </a:lnTo>
                  <a:lnTo>
                    <a:pt x="887" y="45"/>
                  </a:lnTo>
                  <a:lnTo>
                    <a:pt x="941" y="69"/>
                  </a:lnTo>
                  <a:lnTo>
                    <a:pt x="993" y="99"/>
                  </a:lnTo>
                  <a:lnTo>
                    <a:pt x="1041" y="132"/>
                  </a:lnTo>
                  <a:lnTo>
                    <a:pt x="1086" y="170"/>
                  </a:lnTo>
                  <a:lnTo>
                    <a:pt x="1127" y="211"/>
                  </a:lnTo>
                  <a:lnTo>
                    <a:pt x="1165" y="257"/>
                  </a:lnTo>
                  <a:lnTo>
                    <a:pt x="1199" y="305"/>
                  </a:lnTo>
                  <a:lnTo>
                    <a:pt x="1227" y="355"/>
                  </a:lnTo>
                  <a:lnTo>
                    <a:pt x="1252" y="410"/>
                  </a:lnTo>
                  <a:lnTo>
                    <a:pt x="1271" y="466"/>
                  </a:lnTo>
                  <a:lnTo>
                    <a:pt x="1285" y="526"/>
                  </a:lnTo>
                  <a:lnTo>
                    <a:pt x="1295" y="587"/>
                  </a:lnTo>
                  <a:lnTo>
                    <a:pt x="1298" y="649"/>
                  </a:lnTo>
                  <a:lnTo>
                    <a:pt x="1295" y="711"/>
                  </a:lnTo>
                  <a:lnTo>
                    <a:pt x="1285" y="772"/>
                  </a:lnTo>
                  <a:lnTo>
                    <a:pt x="1271" y="831"/>
                  </a:lnTo>
                  <a:lnTo>
                    <a:pt x="1252" y="888"/>
                  </a:lnTo>
                  <a:lnTo>
                    <a:pt x="1227" y="942"/>
                  </a:lnTo>
                  <a:lnTo>
                    <a:pt x="1199" y="993"/>
                  </a:lnTo>
                  <a:lnTo>
                    <a:pt x="1165" y="1042"/>
                  </a:lnTo>
                  <a:lnTo>
                    <a:pt x="1127" y="1087"/>
                  </a:lnTo>
                  <a:lnTo>
                    <a:pt x="1086" y="1127"/>
                  </a:lnTo>
                  <a:lnTo>
                    <a:pt x="1041" y="1165"/>
                  </a:lnTo>
                  <a:lnTo>
                    <a:pt x="993" y="1199"/>
                  </a:lnTo>
                  <a:lnTo>
                    <a:pt x="941" y="1228"/>
                  </a:lnTo>
                  <a:lnTo>
                    <a:pt x="887" y="1253"/>
                  </a:lnTo>
                  <a:lnTo>
                    <a:pt x="831" y="1272"/>
                  </a:lnTo>
                  <a:lnTo>
                    <a:pt x="772" y="1286"/>
                  </a:lnTo>
                  <a:lnTo>
                    <a:pt x="711" y="1294"/>
                  </a:lnTo>
                  <a:lnTo>
                    <a:pt x="649" y="1298"/>
                  </a:lnTo>
                  <a:lnTo>
                    <a:pt x="586" y="1294"/>
                  </a:lnTo>
                  <a:lnTo>
                    <a:pt x="525" y="1286"/>
                  </a:lnTo>
                  <a:lnTo>
                    <a:pt x="466" y="1272"/>
                  </a:lnTo>
                  <a:lnTo>
                    <a:pt x="409" y="1253"/>
                  </a:lnTo>
                  <a:lnTo>
                    <a:pt x="355" y="1228"/>
                  </a:lnTo>
                  <a:lnTo>
                    <a:pt x="304" y="1199"/>
                  </a:lnTo>
                  <a:lnTo>
                    <a:pt x="256" y="1165"/>
                  </a:lnTo>
                  <a:lnTo>
                    <a:pt x="211" y="1127"/>
                  </a:lnTo>
                  <a:lnTo>
                    <a:pt x="169" y="1087"/>
                  </a:lnTo>
                  <a:lnTo>
                    <a:pt x="131" y="1042"/>
                  </a:lnTo>
                  <a:lnTo>
                    <a:pt x="99" y="993"/>
                  </a:lnTo>
                  <a:lnTo>
                    <a:pt x="69" y="942"/>
                  </a:lnTo>
                  <a:lnTo>
                    <a:pt x="45" y="888"/>
                  </a:lnTo>
                  <a:lnTo>
                    <a:pt x="25" y="831"/>
                  </a:lnTo>
                  <a:lnTo>
                    <a:pt x="11" y="772"/>
                  </a:lnTo>
                  <a:lnTo>
                    <a:pt x="3" y="711"/>
                  </a:lnTo>
                  <a:lnTo>
                    <a:pt x="0" y="649"/>
                  </a:lnTo>
                  <a:lnTo>
                    <a:pt x="3" y="587"/>
                  </a:lnTo>
                  <a:lnTo>
                    <a:pt x="11" y="526"/>
                  </a:lnTo>
                  <a:lnTo>
                    <a:pt x="25" y="466"/>
                  </a:lnTo>
                  <a:lnTo>
                    <a:pt x="45" y="410"/>
                  </a:lnTo>
                  <a:lnTo>
                    <a:pt x="69" y="355"/>
                  </a:lnTo>
                  <a:lnTo>
                    <a:pt x="99" y="305"/>
                  </a:lnTo>
                  <a:lnTo>
                    <a:pt x="131" y="257"/>
                  </a:lnTo>
                  <a:lnTo>
                    <a:pt x="169" y="211"/>
                  </a:lnTo>
                  <a:lnTo>
                    <a:pt x="211" y="170"/>
                  </a:lnTo>
                  <a:lnTo>
                    <a:pt x="256" y="132"/>
                  </a:lnTo>
                  <a:lnTo>
                    <a:pt x="304" y="99"/>
                  </a:lnTo>
                  <a:lnTo>
                    <a:pt x="355" y="69"/>
                  </a:lnTo>
                  <a:lnTo>
                    <a:pt x="409" y="45"/>
                  </a:lnTo>
                  <a:lnTo>
                    <a:pt x="466" y="25"/>
                  </a:lnTo>
                  <a:lnTo>
                    <a:pt x="525" y="11"/>
                  </a:lnTo>
                  <a:lnTo>
                    <a:pt x="586" y="3"/>
                  </a:lnTo>
                  <a:lnTo>
                    <a:pt x="6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43" name="Freeform 67">
            <a:extLst>
              <a:ext uri="{FF2B5EF4-FFF2-40B4-BE49-F238E27FC236}">
                <a16:creationId xmlns:a16="http://schemas.microsoft.com/office/drawing/2014/main" id="{20B9A0AC-298F-88B8-DBC1-D77D372D4D87}"/>
              </a:ext>
            </a:extLst>
          </p:cNvPr>
          <p:cNvSpPr>
            <a:spLocks noEditPoints="1"/>
          </p:cNvSpPr>
          <p:nvPr/>
        </p:nvSpPr>
        <p:spPr bwMode="auto">
          <a:xfrm>
            <a:off x="7300912" y="3138271"/>
            <a:ext cx="279960" cy="329441"/>
          </a:xfrm>
          <a:custGeom>
            <a:avLst/>
            <a:gdLst>
              <a:gd name="T0" fmla="*/ 1290 w 2789"/>
              <a:gd name="T1" fmla="*/ 411 h 3284"/>
              <a:gd name="T2" fmla="*/ 1110 w 2789"/>
              <a:gd name="T3" fmla="*/ 516 h 3284"/>
              <a:gd name="T4" fmla="*/ 835 w 2789"/>
              <a:gd name="T5" fmla="*/ 618 h 3284"/>
              <a:gd name="T6" fmla="*/ 548 w 2789"/>
              <a:gd name="T7" fmla="*/ 670 h 3284"/>
              <a:gd name="T8" fmla="*/ 329 w 2789"/>
              <a:gd name="T9" fmla="*/ 679 h 3284"/>
              <a:gd name="T10" fmla="*/ 297 w 2789"/>
              <a:gd name="T11" fmla="*/ 700 h 3284"/>
              <a:gd name="T12" fmla="*/ 291 w 2789"/>
              <a:gd name="T13" fmla="*/ 1832 h 3284"/>
              <a:gd name="T14" fmla="*/ 311 w 2789"/>
              <a:gd name="T15" fmla="*/ 1980 h 3284"/>
              <a:gd name="T16" fmla="*/ 372 w 2789"/>
              <a:gd name="T17" fmla="*/ 2135 h 3284"/>
              <a:gd name="T18" fmla="*/ 468 w 2789"/>
              <a:gd name="T19" fmla="*/ 2280 h 3284"/>
              <a:gd name="T20" fmla="*/ 585 w 2789"/>
              <a:gd name="T21" fmla="*/ 2409 h 3284"/>
              <a:gd name="T22" fmla="*/ 827 w 2789"/>
              <a:gd name="T23" fmla="*/ 2613 h 3284"/>
              <a:gd name="T24" fmla="*/ 1090 w 2789"/>
              <a:gd name="T25" fmla="*/ 2786 h 3284"/>
              <a:gd name="T26" fmla="*/ 1372 w 2789"/>
              <a:gd name="T27" fmla="*/ 2932 h 3284"/>
              <a:gd name="T28" fmla="*/ 1411 w 2789"/>
              <a:gd name="T29" fmla="*/ 2933 h 3284"/>
              <a:gd name="T30" fmla="*/ 1649 w 2789"/>
              <a:gd name="T31" fmla="*/ 2814 h 3284"/>
              <a:gd name="T32" fmla="*/ 1969 w 2789"/>
              <a:gd name="T33" fmla="*/ 2607 h 3284"/>
              <a:gd name="T34" fmla="*/ 2153 w 2789"/>
              <a:gd name="T35" fmla="*/ 2457 h 3284"/>
              <a:gd name="T36" fmla="*/ 2316 w 2789"/>
              <a:gd name="T37" fmla="*/ 2285 h 3284"/>
              <a:gd name="T38" fmla="*/ 2423 w 2789"/>
              <a:gd name="T39" fmla="*/ 2121 h 3284"/>
              <a:gd name="T40" fmla="*/ 2480 w 2789"/>
              <a:gd name="T41" fmla="*/ 1963 h 3284"/>
              <a:gd name="T42" fmla="*/ 2498 w 2789"/>
              <a:gd name="T43" fmla="*/ 1791 h 3284"/>
              <a:gd name="T44" fmla="*/ 2497 w 2789"/>
              <a:gd name="T45" fmla="*/ 735 h 3284"/>
              <a:gd name="T46" fmla="*/ 2485 w 2789"/>
              <a:gd name="T47" fmla="*/ 689 h 3284"/>
              <a:gd name="T48" fmla="*/ 2440 w 2789"/>
              <a:gd name="T49" fmla="*/ 678 h 3284"/>
              <a:gd name="T50" fmla="*/ 2170 w 2789"/>
              <a:gd name="T51" fmla="*/ 662 h 3284"/>
              <a:gd name="T52" fmla="*/ 1913 w 2789"/>
              <a:gd name="T53" fmla="*/ 605 h 3284"/>
              <a:gd name="T54" fmla="*/ 1685 w 2789"/>
              <a:gd name="T55" fmla="*/ 520 h 3284"/>
              <a:gd name="T56" fmla="*/ 1476 w 2789"/>
              <a:gd name="T57" fmla="*/ 399 h 3284"/>
              <a:gd name="T58" fmla="*/ 1394 w 2789"/>
              <a:gd name="T59" fmla="*/ 0 h 3284"/>
              <a:gd name="T60" fmla="*/ 1689 w 2789"/>
              <a:gd name="T61" fmla="*/ 181 h 3284"/>
              <a:gd name="T62" fmla="*/ 2001 w 2789"/>
              <a:gd name="T63" fmla="*/ 310 h 3284"/>
              <a:gd name="T64" fmla="*/ 2328 w 2789"/>
              <a:gd name="T65" fmla="*/ 392 h 3284"/>
              <a:gd name="T66" fmla="*/ 2671 w 2789"/>
              <a:gd name="T67" fmla="*/ 431 h 3284"/>
              <a:gd name="T68" fmla="*/ 2787 w 2789"/>
              <a:gd name="T69" fmla="*/ 935 h 3284"/>
              <a:gd name="T70" fmla="*/ 2788 w 2789"/>
              <a:gd name="T71" fmla="*/ 1918 h 3284"/>
              <a:gd name="T72" fmla="*/ 2757 w 2789"/>
              <a:gd name="T73" fmla="*/ 2096 h 3284"/>
              <a:gd name="T74" fmla="*/ 2688 w 2789"/>
              <a:gd name="T75" fmla="*/ 2261 h 3284"/>
              <a:gd name="T76" fmla="*/ 2573 w 2789"/>
              <a:gd name="T77" fmla="*/ 2434 h 3284"/>
              <a:gd name="T78" fmla="*/ 2405 w 2789"/>
              <a:gd name="T79" fmla="*/ 2620 h 3284"/>
              <a:gd name="T80" fmla="*/ 2215 w 2789"/>
              <a:gd name="T81" fmla="*/ 2786 h 3284"/>
              <a:gd name="T82" fmla="*/ 1975 w 2789"/>
              <a:gd name="T83" fmla="*/ 2960 h 3284"/>
              <a:gd name="T84" fmla="*/ 1649 w 2789"/>
              <a:gd name="T85" fmla="*/ 3160 h 3284"/>
              <a:gd name="T86" fmla="*/ 1411 w 2789"/>
              <a:gd name="T87" fmla="*/ 3281 h 3284"/>
              <a:gd name="T88" fmla="*/ 1373 w 2789"/>
              <a:gd name="T89" fmla="*/ 3280 h 3284"/>
              <a:gd name="T90" fmla="*/ 1039 w 2789"/>
              <a:gd name="T91" fmla="*/ 3102 h 3284"/>
              <a:gd name="T92" fmla="*/ 721 w 2789"/>
              <a:gd name="T93" fmla="*/ 2898 h 3284"/>
              <a:gd name="T94" fmla="*/ 426 w 2789"/>
              <a:gd name="T95" fmla="*/ 2660 h 3284"/>
              <a:gd name="T96" fmla="*/ 274 w 2789"/>
              <a:gd name="T97" fmla="*/ 2507 h 3284"/>
              <a:gd name="T98" fmla="*/ 145 w 2789"/>
              <a:gd name="T99" fmla="*/ 2338 h 3284"/>
              <a:gd name="T100" fmla="*/ 47 w 2789"/>
              <a:gd name="T101" fmla="*/ 2149 h 3284"/>
              <a:gd name="T102" fmla="*/ 3 w 2789"/>
              <a:gd name="T103" fmla="*/ 1953 h 3284"/>
              <a:gd name="T104" fmla="*/ 0 w 2789"/>
              <a:gd name="T105" fmla="*/ 474 h 3284"/>
              <a:gd name="T106" fmla="*/ 233 w 2789"/>
              <a:gd name="T107" fmla="*/ 422 h 3284"/>
              <a:gd name="T108" fmla="*/ 570 w 2789"/>
              <a:gd name="T109" fmla="*/ 369 h 3284"/>
              <a:gd name="T110" fmla="*/ 892 w 2789"/>
              <a:gd name="T111" fmla="*/ 272 h 3284"/>
              <a:gd name="T112" fmla="*/ 1198 w 2789"/>
              <a:gd name="T113" fmla="*/ 126 h 3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789" h="3284">
                <a:moveTo>
                  <a:pt x="1379" y="349"/>
                </a:moveTo>
                <a:lnTo>
                  <a:pt x="1334" y="380"/>
                </a:lnTo>
                <a:lnTo>
                  <a:pt x="1290" y="411"/>
                </a:lnTo>
                <a:lnTo>
                  <a:pt x="1246" y="441"/>
                </a:lnTo>
                <a:lnTo>
                  <a:pt x="1199" y="469"/>
                </a:lnTo>
                <a:lnTo>
                  <a:pt x="1110" y="516"/>
                </a:lnTo>
                <a:lnTo>
                  <a:pt x="1020" y="555"/>
                </a:lnTo>
                <a:lnTo>
                  <a:pt x="928" y="589"/>
                </a:lnTo>
                <a:lnTo>
                  <a:pt x="835" y="618"/>
                </a:lnTo>
                <a:lnTo>
                  <a:pt x="740" y="641"/>
                </a:lnTo>
                <a:lnTo>
                  <a:pt x="645" y="658"/>
                </a:lnTo>
                <a:lnTo>
                  <a:pt x="548" y="670"/>
                </a:lnTo>
                <a:lnTo>
                  <a:pt x="449" y="677"/>
                </a:lnTo>
                <a:lnTo>
                  <a:pt x="349" y="678"/>
                </a:lnTo>
                <a:lnTo>
                  <a:pt x="329" y="679"/>
                </a:lnTo>
                <a:lnTo>
                  <a:pt x="314" y="683"/>
                </a:lnTo>
                <a:lnTo>
                  <a:pt x="304" y="689"/>
                </a:lnTo>
                <a:lnTo>
                  <a:pt x="297" y="700"/>
                </a:lnTo>
                <a:lnTo>
                  <a:pt x="293" y="715"/>
                </a:lnTo>
                <a:lnTo>
                  <a:pt x="291" y="735"/>
                </a:lnTo>
                <a:lnTo>
                  <a:pt x="291" y="1832"/>
                </a:lnTo>
                <a:lnTo>
                  <a:pt x="294" y="1882"/>
                </a:lnTo>
                <a:lnTo>
                  <a:pt x="300" y="1932"/>
                </a:lnTo>
                <a:lnTo>
                  <a:pt x="311" y="1980"/>
                </a:lnTo>
                <a:lnTo>
                  <a:pt x="325" y="2027"/>
                </a:lnTo>
                <a:lnTo>
                  <a:pt x="347" y="2083"/>
                </a:lnTo>
                <a:lnTo>
                  <a:pt x="372" y="2135"/>
                </a:lnTo>
                <a:lnTo>
                  <a:pt x="401" y="2185"/>
                </a:lnTo>
                <a:lnTo>
                  <a:pt x="433" y="2233"/>
                </a:lnTo>
                <a:lnTo>
                  <a:pt x="468" y="2280"/>
                </a:lnTo>
                <a:lnTo>
                  <a:pt x="504" y="2324"/>
                </a:lnTo>
                <a:lnTo>
                  <a:pt x="544" y="2366"/>
                </a:lnTo>
                <a:lnTo>
                  <a:pt x="585" y="2409"/>
                </a:lnTo>
                <a:lnTo>
                  <a:pt x="663" y="2480"/>
                </a:lnTo>
                <a:lnTo>
                  <a:pt x="743" y="2549"/>
                </a:lnTo>
                <a:lnTo>
                  <a:pt x="827" y="2613"/>
                </a:lnTo>
                <a:lnTo>
                  <a:pt x="913" y="2674"/>
                </a:lnTo>
                <a:lnTo>
                  <a:pt x="1001" y="2731"/>
                </a:lnTo>
                <a:lnTo>
                  <a:pt x="1090" y="2786"/>
                </a:lnTo>
                <a:lnTo>
                  <a:pt x="1183" y="2837"/>
                </a:lnTo>
                <a:lnTo>
                  <a:pt x="1277" y="2886"/>
                </a:lnTo>
                <a:lnTo>
                  <a:pt x="1372" y="2932"/>
                </a:lnTo>
                <a:lnTo>
                  <a:pt x="1384" y="2935"/>
                </a:lnTo>
                <a:lnTo>
                  <a:pt x="1397" y="2936"/>
                </a:lnTo>
                <a:lnTo>
                  <a:pt x="1411" y="2933"/>
                </a:lnTo>
                <a:lnTo>
                  <a:pt x="1424" y="2929"/>
                </a:lnTo>
                <a:lnTo>
                  <a:pt x="1538" y="2874"/>
                </a:lnTo>
                <a:lnTo>
                  <a:pt x="1649" y="2814"/>
                </a:lnTo>
                <a:lnTo>
                  <a:pt x="1758" y="2750"/>
                </a:lnTo>
                <a:lnTo>
                  <a:pt x="1865" y="2681"/>
                </a:lnTo>
                <a:lnTo>
                  <a:pt x="1969" y="2607"/>
                </a:lnTo>
                <a:lnTo>
                  <a:pt x="2032" y="2560"/>
                </a:lnTo>
                <a:lnTo>
                  <a:pt x="2094" y="2509"/>
                </a:lnTo>
                <a:lnTo>
                  <a:pt x="2153" y="2457"/>
                </a:lnTo>
                <a:lnTo>
                  <a:pt x="2211" y="2403"/>
                </a:lnTo>
                <a:lnTo>
                  <a:pt x="2264" y="2345"/>
                </a:lnTo>
                <a:lnTo>
                  <a:pt x="2316" y="2285"/>
                </a:lnTo>
                <a:lnTo>
                  <a:pt x="2363" y="2220"/>
                </a:lnTo>
                <a:lnTo>
                  <a:pt x="2395" y="2171"/>
                </a:lnTo>
                <a:lnTo>
                  <a:pt x="2423" y="2121"/>
                </a:lnTo>
                <a:lnTo>
                  <a:pt x="2446" y="2070"/>
                </a:lnTo>
                <a:lnTo>
                  <a:pt x="2465" y="2017"/>
                </a:lnTo>
                <a:lnTo>
                  <a:pt x="2480" y="1963"/>
                </a:lnTo>
                <a:lnTo>
                  <a:pt x="2490" y="1907"/>
                </a:lnTo>
                <a:lnTo>
                  <a:pt x="2496" y="1851"/>
                </a:lnTo>
                <a:lnTo>
                  <a:pt x="2498" y="1791"/>
                </a:lnTo>
                <a:lnTo>
                  <a:pt x="2496" y="1439"/>
                </a:lnTo>
                <a:lnTo>
                  <a:pt x="2496" y="1088"/>
                </a:lnTo>
                <a:lnTo>
                  <a:pt x="2497" y="735"/>
                </a:lnTo>
                <a:lnTo>
                  <a:pt x="2496" y="715"/>
                </a:lnTo>
                <a:lnTo>
                  <a:pt x="2492" y="700"/>
                </a:lnTo>
                <a:lnTo>
                  <a:pt x="2485" y="689"/>
                </a:lnTo>
                <a:lnTo>
                  <a:pt x="2474" y="683"/>
                </a:lnTo>
                <a:lnTo>
                  <a:pt x="2459" y="679"/>
                </a:lnTo>
                <a:lnTo>
                  <a:pt x="2440" y="678"/>
                </a:lnTo>
                <a:lnTo>
                  <a:pt x="2349" y="677"/>
                </a:lnTo>
                <a:lnTo>
                  <a:pt x="2259" y="672"/>
                </a:lnTo>
                <a:lnTo>
                  <a:pt x="2170" y="662"/>
                </a:lnTo>
                <a:lnTo>
                  <a:pt x="2081" y="647"/>
                </a:lnTo>
                <a:lnTo>
                  <a:pt x="1992" y="627"/>
                </a:lnTo>
                <a:lnTo>
                  <a:pt x="1913" y="605"/>
                </a:lnTo>
                <a:lnTo>
                  <a:pt x="1836" y="580"/>
                </a:lnTo>
                <a:lnTo>
                  <a:pt x="1760" y="552"/>
                </a:lnTo>
                <a:lnTo>
                  <a:pt x="1685" y="520"/>
                </a:lnTo>
                <a:lnTo>
                  <a:pt x="1614" y="483"/>
                </a:lnTo>
                <a:lnTo>
                  <a:pt x="1543" y="443"/>
                </a:lnTo>
                <a:lnTo>
                  <a:pt x="1476" y="399"/>
                </a:lnTo>
                <a:lnTo>
                  <a:pt x="1409" y="349"/>
                </a:lnTo>
                <a:lnTo>
                  <a:pt x="1379" y="349"/>
                </a:lnTo>
                <a:close/>
                <a:moveTo>
                  <a:pt x="1394" y="0"/>
                </a:moveTo>
                <a:lnTo>
                  <a:pt x="1491" y="67"/>
                </a:lnTo>
                <a:lnTo>
                  <a:pt x="1589" y="126"/>
                </a:lnTo>
                <a:lnTo>
                  <a:pt x="1689" y="181"/>
                </a:lnTo>
                <a:lnTo>
                  <a:pt x="1791" y="229"/>
                </a:lnTo>
                <a:lnTo>
                  <a:pt x="1895" y="272"/>
                </a:lnTo>
                <a:lnTo>
                  <a:pt x="2001" y="310"/>
                </a:lnTo>
                <a:lnTo>
                  <a:pt x="2108" y="342"/>
                </a:lnTo>
                <a:lnTo>
                  <a:pt x="2218" y="369"/>
                </a:lnTo>
                <a:lnTo>
                  <a:pt x="2328" y="392"/>
                </a:lnTo>
                <a:lnTo>
                  <a:pt x="2441" y="410"/>
                </a:lnTo>
                <a:lnTo>
                  <a:pt x="2555" y="423"/>
                </a:lnTo>
                <a:lnTo>
                  <a:pt x="2671" y="431"/>
                </a:lnTo>
                <a:lnTo>
                  <a:pt x="2788" y="435"/>
                </a:lnTo>
                <a:lnTo>
                  <a:pt x="2788" y="475"/>
                </a:lnTo>
                <a:lnTo>
                  <a:pt x="2787" y="935"/>
                </a:lnTo>
                <a:lnTo>
                  <a:pt x="2787" y="1395"/>
                </a:lnTo>
                <a:lnTo>
                  <a:pt x="2789" y="1855"/>
                </a:lnTo>
                <a:lnTo>
                  <a:pt x="2788" y="1918"/>
                </a:lnTo>
                <a:lnTo>
                  <a:pt x="2782" y="1978"/>
                </a:lnTo>
                <a:lnTo>
                  <a:pt x="2771" y="2038"/>
                </a:lnTo>
                <a:lnTo>
                  <a:pt x="2757" y="2096"/>
                </a:lnTo>
                <a:lnTo>
                  <a:pt x="2737" y="2152"/>
                </a:lnTo>
                <a:lnTo>
                  <a:pt x="2715" y="2207"/>
                </a:lnTo>
                <a:lnTo>
                  <a:pt x="2688" y="2261"/>
                </a:lnTo>
                <a:lnTo>
                  <a:pt x="2658" y="2314"/>
                </a:lnTo>
                <a:lnTo>
                  <a:pt x="2624" y="2365"/>
                </a:lnTo>
                <a:lnTo>
                  <a:pt x="2573" y="2434"/>
                </a:lnTo>
                <a:lnTo>
                  <a:pt x="2520" y="2499"/>
                </a:lnTo>
                <a:lnTo>
                  <a:pt x="2463" y="2561"/>
                </a:lnTo>
                <a:lnTo>
                  <a:pt x="2405" y="2620"/>
                </a:lnTo>
                <a:lnTo>
                  <a:pt x="2343" y="2678"/>
                </a:lnTo>
                <a:lnTo>
                  <a:pt x="2279" y="2733"/>
                </a:lnTo>
                <a:lnTo>
                  <a:pt x="2215" y="2786"/>
                </a:lnTo>
                <a:lnTo>
                  <a:pt x="2147" y="2837"/>
                </a:lnTo>
                <a:lnTo>
                  <a:pt x="2080" y="2888"/>
                </a:lnTo>
                <a:lnTo>
                  <a:pt x="1975" y="2960"/>
                </a:lnTo>
                <a:lnTo>
                  <a:pt x="1868" y="3030"/>
                </a:lnTo>
                <a:lnTo>
                  <a:pt x="1760" y="3096"/>
                </a:lnTo>
                <a:lnTo>
                  <a:pt x="1649" y="3160"/>
                </a:lnTo>
                <a:lnTo>
                  <a:pt x="1537" y="3219"/>
                </a:lnTo>
                <a:lnTo>
                  <a:pt x="1423" y="3277"/>
                </a:lnTo>
                <a:lnTo>
                  <a:pt x="1411" y="3281"/>
                </a:lnTo>
                <a:lnTo>
                  <a:pt x="1398" y="3284"/>
                </a:lnTo>
                <a:lnTo>
                  <a:pt x="1385" y="3284"/>
                </a:lnTo>
                <a:lnTo>
                  <a:pt x="1373" y="3280"/>
                </a:lnTo>
                <a:lnTo>
                  <a:pt x="1260" y="3223"/>
                </a:lnTo>
                <a:lnTo>
                  <a:pt x="1149" y="3164"/>
                </a:lnTo>
                <a:lnTo>
                  <a:pt x="1039" y="3102"/>
                </a:lnTo>
                <a:lnTo>
                  <a:pt x="931" y="3037"/>
                </a:lnTo>
                <a:lnTo>
                  <a:pt x="825" y="2969"/>
                </a:lnTo>
                <a:lnTo>
                  <a:pt x="721" y="2898"/>
                </a:lnTo>
                <a:lnTo>
                  <a:pt x="620" y="2822"/>
                </a:lnTo>
                <a:lnTo>
                  <a:pt x="521" y="2743"/>
                </a:lnTo>
                <a:lnTo>
                  <a:pt x="426" y="2660"/>
                </a:lnTo>
                <a:lnTo>
                  <a:pt x="374" y="2610"/>
                </a:lnTo>
                <a:lnTo>
                  <a:pt x="323" y="2560"/>
                </a:lnTo>
                <a:lnTo>
                  <a:pt x="274" y="2507"/>
                </a:lnTo>
                <a:lnTo>
                  <a:pt x="229" y="2453"/>
                </a:lnTo>
                <a:lnTo>
                  <a:pt x="186" y="2398"/>
                </a:lnTo>
                <a:lnTo>
                  <a:pt x="145" y="2338"/>
                </a:lnTo>
                <a:lnTo>
                  <a:pt x="108" y="2277"/>
                </a:lnTo>
                <a:lnTo>
                  <a:pt x="75" y="2213"/>
                </a:lnTo>
                <a:lnTo>
                  <a:pt x="47" y="2149"/>
                </a:lnTo>
                <a:lnTo>
                  <a:pt x="27" y="2086"/>
                </a:lnTo>
                <a:lnTo>
                  <a:pt x="12" y="2020"/>
                </a:lnTo>
                <a:lnTo>
                  <a:pt x="3" y="1953"/>
                </a:lnTo>
                <a:lnTo>
                  <a:pt x="0" y="1884"/>
                </a:lnTo>
                <a:lnTo>
                  <a:pt x="1" y="1179"/>
                </a:lnTo>
                <a:lnTo>
                  <a:pt x="0" y="474"/>
                </a:lnTo>
                <a:lnTo>
                  <a:pt x="0" y="435"/>
                </a:lnTo>
                <a:lnTo>
                  <a:pt x="117" y="431"/>
                </a:lnTo>
                <a:lnTo>
                  <a:pt x="233" y="422"/>
                </a:lnTo>
                <a:lnTo>
                  <a:pt x="347" y="410"/>
                </a:lnTo>
                <a:lnTo>
                  <a:pt x="459" y="392"/>
                </a:lnTo>
                <a:lnTo>
                  <a:pt x="570" y="369"/>
                </a:lnTo>
                <a:lnTo>
                  <a:pt x="679" y="342"/>
                </a:lnTo>
                <a:lnTo>
                  <a:pt x="786" y="310"/>
                </a:lnTo>
                <a:lnTo>
                  <a:pt x="892" y="272"/>
                </a:lnTo>
                <a:lnTo>
                  <a:pt x="996" y="229"/>
                </a:lnTo>
                <a:lnTo>
                  <a:pt x="1097" y="181"/>
                </a:lnTo>
                <a:lnTo>
                  <a:pt x="1198" y="126"/>
                </a:lnTo>
                <a:lnTo>
                  <a:pt x="1297" y="67"/>
                </a:lnTo>
                <a:lnTo>
                  <a:pt x="139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4" name="Freeform 120">
            <a:extLst>
              <a:ext uri="{FF2B5EF4-FFF2-40B4-BE49-F238E27FC236}">
                <a16:creationId xmlns:a16="http://schemas.microsoft.com/office/drawing/2014/main" id="{C9BEC537-CF7D-8A4E-A07E-474C6C26D88A}"/>
              </a:ext>
            </a:extLst>
          </p:cNvPr>
          <p:cNvSpPr>
            <a:spLocks noEditPoints="1"/>
          </p:cNvSpPr>
          <p:nvPr/>
        </p:nvSpPr>
        <p:spPr bwMode="auto">
          <a:xfrm>
            <a:off x="6424695" y="3560857"/>
            <a:ext cx="296194" cy="296194"/>
          </a:xfrm>
          <a:custGeom>
            <a:avLst/>
            <a:gdLst>
              <a:gd name="T0" fmla="*/ 1555 w 3231"/>
              <a:gd name="T1" fmla="*/ 1220 h 3231"/>
              <a:gd name="T2" fmla="*/ 1434 w 3231"/>
              <a:gd name="T3" fmla="*/ 1279 h 3231"/>
              <a:gd name="T4" fmla="*/ 1412 w 3231"/>
              <a:gd name="T5" fmla="*/ 1349 h 3231"/>
              <a:gd name="T6" fmla="*/ 1449 w 3231"/>
              <a:gd name="T7" fmla="*/ 1422 h 3231"/>
              <a:gd name="T8" fmla="*/ 1531 w 3231"/>
              <a:gd name="T9" fmla="*/ 1443 h 3231"/>
              <a:gd name="T10" fmla="*/ 1615 w 3231"/>
              <a:gd name="T11" fmla="*/ 2335 h 3231"/>
              <a:gd name="T12" fmla="*/ 1628 w 3231"/>
              <a:gd name="T13" fmla="*/ 2518 h 3231"/>
              <a:gd name="T14" fmla="*/ 1696 w 3231"/>
              <a:gd name="T15" fmla="*/ 2571 h 3231"/>
              <a:gd name="T16" fmla="*/ 1779 w 3231"/>
              <a:gd name="T17" fmla="*/ 2552 h 3231"/>
              <a:gd name="T18" fmla="*/ 1817 w 3231"/>
              <a:gd name="T19" fmla="*/ 2478 h 3231"/>
              <a:gd name="T20" fmla="*/ 1816 w 3231"/>
              <a:gd name="T21" fmla="*/ 1329 h 3231"/>
              <a:gd name="T22" fmla="*/ 1772 w 3231"/>
              <a:gd name="T23" fmla="*/ 1235 h 3231"/>
              <a:gd name="T24" fmla="*/ 1677 w 3231"/>
              <a:gd name="T25" fmla="*/ 1198 h 3231"/>
              <a:gd name="T26" fmla="*/ 1534 w 3231"/>
              <a:gd name="T27" fmla="*/ 681 h 3231"/>
              <a:gd name="T28" fmla="*/ 1464 w 3231"/>
              <a:gd name="T29" fmla="*/ 762 h 3231"/>
              <a:gd name="T30" fmla="*/ 1464 w 3231"/>
              <a:gd name="T31" fmla="*/ 872 h 3231"/>
              <a:gd name="T32" fmla="*/ 1533 w 3231"/>
              <a:gd name="T33" fmla="*/ 955 h 3231"/>
              <a:gd name="T34" fmla="*/ 1642 w 3231"/>
              <a:gd name="T35" fmla="*/ 975 h 3231"/>
              <a:gd name="T36" fmla="*/ 1738 w 3231"/>
              <a:gd name="T37" fmla="*/ 920 h 3231"/>
              <a:gd name="T38" fmla="*/ 1775 w 3231"/>
              <a:gd name="T39" fmla="*/ 817 h 3231"/>
              <a:gd name="T40" fmla="*/ 1738 w 3231"/>
              <a:gd name="T41" fmla="*/ 715 h 3231"/>
              <a:gd name="T42" fmla="*/ 1643 w 3231"/>
              <a:gd name="T43" fmla="*/ 661 h 3231"/>
              <a:gd name="T44" fmla="*/ 1818 w 3231"/>
              <a:gd name="T45" fmla="*/ 14 h 3231"/>
              <a:gd name="T46" fmla="*/ 2199 w 3231"/>
              <a:gd name="T47" fmla="*/ 109 h 3231"/>
              <a:gd name="T48" fmla="*/ 2538 w 3231"/>
              <a:gd name="T49" fmla="*/ 290 h 3231"/>
              <a:gd name="T50" fmla="*/ 2822 w 3231"/>
              <a:gd name="T51" fmla="*/ 543 h 3231"/>
              <a:gd name="T52" fmla="*/ 3041 w 3231"/>
              <a:gd name="T53" fmla="*/ 857 h 3231"/>
              <a:gd name="T54" fmla="*/ 3181 w 3231"/>
              <a:gd name="T55" fmla="*/ 1218 h 3231"/>
              <a:gd name="T56" fmla="*/ 3231 w 3231"/>
              <a:gd name="T57" fmla="*/ 1616 h 3231"/>
              <a:gd name="T58" fmla="*/ 3181 w 3231"/>
              <a:gd name="T59" fmla="*/ 2014 h 3231"/>
              <a:gd name="T60" fmla="*/ 3041 w 3231"/>
              <a:gd name="T61" fmla="*/ 2375 h 3231"/>
              <a:gd name="T62" fmla="*/ 2822 w 3231"/>
              <a:gd name="T63" fmla="*/ 2688 h 3231"/>
              <a:gd name="T64" fmla="*/ 2538 w 3231"/>
              <a:gd name="T65" fmla="*/ 2942 h 3231"/>
              <a:gd name="T66" fmla="*/ 2199 w 3231"/>
              <a:gd name="T67" fmla="*/ 3122 h 3231"/>
              <a:gd name="T68" fmla="*/ 1818 w 3231"/>
              <a:gd name="T69" fmla="*/ 3219 h 3231"/>
              <a:gd name="T70" fmla="*/ 1413 w 3231"/>
              <a:gd name="T71" fmla="*/ 3219 h 3231"/>
              <a:gd name="T72" fmla="*/ 1032 w 3231"/>
              <a:gd name="T73" fmla="*/ 3122 h 3231"/>
              <a:gd name="T74" fmla="*/ 693 w 3231"/>
              <a:gd name="T75" fmla="*/ 2942 h 3231"/>
              <a:gd name="T76" fmla="*/ 407 w 3231"/>
              <a:gd name="T77" fmla="*/ 2688 h 3231"/>
              <a:gd name="T78" fmla="*/ 189 w 3231"/>
              <a:gd name="T79" fmla="*/ 2375 h 3231"/>
              <a:gd name="T80" fmla="*/ 49 w 3231"/>
              <a:gd name="T81" fmla="*/ 2014 h 3231"/>
              <a:gd name="T82" fmla="*/ 0 w 3231"/>
              <a:gd name="T83" fmla="*/ 1616 h 3231"/>
              <a:gd name="T84" fmla="*/ 49 w 3231"/>
              <a:gd name="T85" fmla="*/ 1218 h 3231"/>
              <a:gd name="T86" fmla="*/ 189 w 3231"/>
              <a:gd name="T87" fmla="*/ 857 h 3231"/>
              <a:gd name="T88" fmla="*/ 407 w 3231"/>
              <a:gd name="T89" fmla="*/ 543 h 3231"/>
              <a:gd name="T90" fmla="*/ 693 w 3231"/>
              <a:gd name="T91" fmla="*/ 290 h 3231"/>
              <a:gd name="T92" fmla="*/ 1032 w 3231"/>
              <a:gd name="T93" fmla="*/ 109 h 3231"/>
              <a:gd name="T94" fmla="*/ 1413 w 3231"/>
              <a:gd name="T95" fmla="*/ 14 h 3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31" h="3231">
                <a:moveTo>
                  <a:pt x="1677" y="1198"/>
                </a:moveTo>
                <a:lnTo>
                  <a:pt x="1647" y="1199"/>
                </a:lnTo>
                <a:lnTo>
                  <a:pt x="1601" y="1207"/>
                </a:lnTo>
                <a:lnTo>
                  <a:pt x="1555" y="1220"/>
                </a:lnTo>
                <a:lnTo>
                  <a:pt x="1510" y="1237"/>
                </a:lnTo>
                <a:lnTo>
                  <a:pt x="1468" y="1255"/>
                </a:lnTo>
                <a:lnTo>
                  <a:pt x="1449" y="1265"/>
                </a:lnTo>
                <a:lnTo>
                  <a:pt x="1434" y="1279"/>
                </a:lnTo>
                <a:lnTo>
                  <a:pt x="1423" y="1294"/>
                </a:lnTo>
                <a:lnTo>
                  <a:pt x="1416" y="1311"/>
                </a:lnTo>
                <a:lnTo>
                  <a:pt x="1412" y="1329"/>
                </a:lnTo>
                <a:lnTo>
                  <a:pt x="1412" y="1349"/>
                </a:lnTo>
                <a:lnTo>
                  <a:pt x="1416" y="1368"/>
                </a:lnTo>
                <a:lnTo>
                  <a:pt x="1423" y="1388"/>
                </a:lnTo>
                <a:lnTo>
                  <a:pt x="1434" y="1407"/>
                </a:lnTo>
                <a:lnTo>
                  <a:pt x="1449" y="1422"/>
                </a:lnTo>
                <a:lnTo>
                  <a:pt x="1468" y="1434"/>
                </a:lnTo>
                <a:lnTo>
                  <a:pt x="1487" y="1442"/>
                </a:lnTo>
                <a:lnTo>
                  <a:pt x="1508" y="1445"/>
                </a:lnTo>
                <a:lnTo>
                  <a:pt x="1531" y="1443"/>
                </a:lnTo>
                <a:lnTo>
                  <a:pt x="1554" y="1435"/>
                </a:lnTo>
                <a:lnTo>
                  <a:pt x="1583" y="1423"/>
                </a:lnTo>
                <a:lnTo>
                  <a:pt x="1615" y="1410"/>
                </a:lnTo>
                <a:lnTo>
                  <a:pt x="1615" y="2335"/>
                </a:lnTo>
                <a:lnTo>
                  <a:pt x="1614" y="2403"/>
                </a:lnTo>
                <a:lnTo>
                  <a:pt x="1615" y="2472"/>
                </a:lnTo>
                <a:lnTo>
                  <a:pt x="1618" y="2497"/>
                </a:lnTo>
                <a:lnTo>
                  <a:pt x="1628" y="2518"/>
                </a:lnTo>
                <a:lnTo>
                  <a:pt x="1640" y="2537"/>
                </a:lnTo>
                <a:lnTo>
                  <a:pt x="1656" y="2553"/>
                </a:lnTo>
                <a:lnTo>
                  <a:pt x="1674" y="2564"/>
                </a:lnTo>
                <a:lnTo>
                  <a:pt x="1696" y="2571"/>
                </a:lnTo>
                <a:lnTo>
                  <a:pt x="1719" y="2573"/>
                </a:lnTo>
                <a:lnTo>
                  <a:pt x="1743" y="2570"/>
                </a:lnTo>
                <a:lnTo>
                  <a:pt x="1762" y="2563"/>
                </a:lnTo>
                <a:lnTo>
                  <a:pt x="1779" y="2552"/>
                </a:lnTo>
                <a:lnTo>
                  <a:pt x="1793" y="2537"/>
                </a:lnTo>
                <a:lnTo>
                  <a:pt x="1804" y="2521"/>
                </a:lnTo>
                <a:lnTo>
                  <a:pt x="1812" y="2501"/>
                </a:lnTo>
                <a:lnTo>
                  <a:pt x="1817" y="2478"/>
                </a:lnTo>
                <a:lnTo>
                  <a:pt x="1819" y="2452"/>
                </a:lnTo>
                <a:lnTo>
                  <a:pt x="1819" y="1641"/>
                </a:lnTo>
                <a:lnTo>
                  <a:pt x="1819" y="1361"/>
                </a:lnTo>
                <a:lnTo>
                  <a:pt x="1816" y="1329"/>
                </a:lnTo>
                <a:lnTo>
                  <a:pt x="1811" y="1302"/>
                </a:lnTo>
                <a:lnTo>
                  <a:pt x="1802" y="1277"/>
                </a:lnTo>
                <a:lnTo>
                  <a:pt x="1788" y="1254"/>
                </a:lnTo>
                <a:lnTo>
                  <a:pt x="1772" y="1235"/>
                </a:lnTo>
                <a:lnTo>
                  <a:pt x="1753" y="1219"/>
                </a:lnTo>
                <a:lnTo>
                  <a:pt x="1730" y="1208"/>
                </a:lnTo>
                <a:lnTo>
                  <a:pt x="1706" y="1201"/>
                </a:lnTo>
                <a:lnTo>
                  <a:pt x="1677" y="1198"/>
                </a:lnTo>
                <a:close/>
                <a:moveTo>
                  <a:pt x="1614" y="658"/>
                </a:moveTo>
                <a:lnTo>
                  <a:pt x="1586" y="661"/>
                </a:lnTo>
                <a:lnTo>
                  <a:pt x="1558" y="668"/>
                </a:lnTo>
                <a:lnTo>
                  <a:pt x="1534" y="681"/>
                </a:lnTo>
                <a:lnTo>
                  <a:pt x="1511" y="696"/>
                </a:lnTo>
                <a:lnTo>
                  <a:pt x="1492" y="715"/>
                </a:lnTo>
                <a:lnTo>
                  <a:pt x="1476" y="737"/>
                </a:lnTo>
                <a:lnTo>
                  <a:pt x="1464" y="762"/>
                </a:lnTo>
                <a:lnTo>
                  <a:pt x="1456" y="789"/>
                </a:lnTo>
                <a:lnTo>
                  <a:pt x="1453" y="817"/>
                </a:lnTo>
                <a:lnTo>
                  <a:pt x="1455" y="846"/>
                </a:lnTo>
                <a:lnTo>
                  <a:pt x="1464" y="872"/>
                </a:lnTo>
                <a:lnTo>
                  <a:pt x="1475" y="898"/>
                </a:lnTo>
                <a:lnTo>
                  <a:pt x="1491" y="920"/>
                </a:lnTo>
                <a:lnTo>
                  <a:pt x="1510" y="939"/>
                </a:lnTo>
                <a:lnTo>
                  <a:pt x="1533" y="955"/>
                </a:lnTo>
                <a:lnTo>
                  <a:pt x="1557" y="967"/>
                </a:lnTo>
                <a:lnTo>
                  <a:pt x="1585" y="975"/>
                </a:lnTo>
                <a:lnTo>
                  <a:pt x="1613" y="978"/>
                </a:lnTo>
                <a:lnTo>
                  <a:pt x="1642" y="975"/>
                </a:lnTo>
                <a:lnTo>
                  <a:pt x="1669" y="968"/>
                </a:lnTo>
                <a:lnTo>
                  <a:pt x="1695" y="956"/>
                </a:lnTo>
                <a:lnTo>
                  <a:pt x="1718" y="940"/>
                </a:lnTo>
                <a:lnTo>
                  <a:pt x="1738" y="920"/>
                </a:lnTo>
                <a:lnTo>
                  <a:pt x="1754" y="898"/>
                </a:lnTo>
                <a:lnTo>
                  <a:pt x="1766" y="873"/>
                </a:lnTo>
                <a:lnTo>
                  <a:pt x="1773" y="846"/>
                </a:lnTo>
                <a:lnTo>
                  <a:pt x="1775" y="817"/>
                </a:lnTo>
                <a:lnTo>
                  <a:pt x="1773" y="789"/>
                </a:lnTo>
                <a:lnTo>
                  <a:pt x="1765" y="762"/>
                </a:lnTo>
                <a:lnTo>
                  <a:pt x="1753" y="737"/>
                </a:lnTo>
                <a:lnTo>
                  <a:pt x="1738" y="715"/>
                </a:lnTo>
                <a:lnTo>
                  <a:pt x="1718" y="696"/>
                </a:lnTo>
                <a:lnTo>
                  <a:pt x="1696" y="681"/>
                </a:lnTo>
                <a:lnTo>
                  <a:pt x="1670" y="668"/>
                </a:lnTo>
                <a:lnTo>
                  <a:pt x="1643" y="661"/>
                </a:lnTo>
                <a:lnTo>
                  <a:pt x="1614" y="658"/>
                </a:lnTo>
                <a:close/>
                <a:moveTo>
                  <a:pt x="1615" y="0"/>
                </a:moveTo>
                <a:lnTo>
                  <a:pt x="1717" y="3"/>
                </a:lnTo>
                <a:lnTo>
                  <a:pt x="1818" y="14"/>
                </a:lnTo>
                <a:lnTo>
                  <a:pt x="1917" y="29"/>
                </a:lnTo>
                <a:lnTo>
                  <a:pt x="2013" y="50"/>
                </a:lnTo>
                <a:lnTo>
                  <a:pt x="2107" y="77"/>
                </a:lnTo>
                <a:lnTo>
                  <a:pt x="2199" y="109"/>
                </a:lnTo>
                <a:lnTo>
                  <a:pt x="2289" y="147"/>
                </a:lnTo>
                <a:lnTo>
                  <a:pt x="2374" y="190"/>
                </a:lnTo>
                <a:lnTo>
                  <a:pt x="2458" y="238"/>
                </a:lnTo>
                <a:lnTo>
                  <a:pt x="2538" y="290"/>
                </a:lnTo>
                <a:lnTo>
                  <a:pt x="2614" y="347"/>
                </a:lnTo>
                <a:lnTo>
                  <a:pt x="2688" y="409"/>
                </a:lnTo>
                <a:lnTo>
                  <a:pt x="2757" y="474"/>
                </a:lnTo>
                <a:lnTo>
                  <a:pt x="2822" y="543"/>
                </a:lnTo>
                <a:lnTo>
                  <a:pt x="2884" y="617"/>
                </a:lnTo>
                <a:lnTo>
                  <a:pt x="2941" y="693"/>
                </a:lnTo>
                <a:lnTo>
                  <a:pt x="2993" y="773"/>
                </a:lnTo>
                <a:lnTo>
                  <a:pt x="3041" y="857"/>
                </a:lnTo>
                <a:lnTo>
                  <a:pt x="3084" y="942"/>
                </a:lnTo>
                <a:lnTo>
                  <a:pt x="3122" y="1032"/>
                </a:lnTo>
                <a:lnTo>
                  <a:pt x="3154" y="1124"/>
                </a:lnTo>
                <a:lnTo>
                  <a:pt x="3181" y="1218"/>
                </a:lnTo>
                <a:lnTo>
                  <a:pt x="3202" y="1314"/>
                </a:lnTo>
                <a:lnTo>
                  <a:pt x="3217" y="1413"/>
                </a:lnTo>
                <a:lnTo>
                  <a:pt x="3228" y="1514"/>
                </a:lnTo>
                <a:lnTo>
                  <a:pt x="3231" y="1616"/>
                </a:lnTo>
                <a:lnTo>
                  <a:pt x="3228" y="1718"/>
                </a:lnTo>
                <a:lnTo>
                  <a:pt x="3217" y="1818"/>
                </a:lnTo>
                <a:lnTo>
                  <a:pt x="3202" y="1917"/>
                </a:lnTo>
                <a:lnTo>
                  <a:pt x="3181" y="2014"/>
                </a:lnTo>
                <a:lnTo>
                  <a:pt x="3154" y="2108"/>
                </a:lnTo>
                <a:lnTo>
                  <a:pt x="3122" y="2199"/>
                </a:lnTo>
                <a:lnTo>
                  <a:pt x="3084" y="2289"/>
                </a:lnTo>
                <a:lnTo>
                  <a:pt x="3041" y="2375"/>
                </a:lnTo>
                <a:lnTo>
                  <a:pt x="2993" y="2459"/>
                </a:lnTo>
                <a:lnTo>
                  <a:pt x="2941" y="2538"/>
                </a:lnTo>
                <a:lnTo>
                  <a:pt x="2884" y="2616"/>
                </a:lnTo>
                <a:lnTo>
                  <a:pt x="2822" y="2688"/>
                </a:lnTo>
                <a:lnTo>
                  <a:pt x="2757" y="2758"/>
                </a:lnTo>
                <a:lnTo>
                  <a:pt x="2688" y="2824"/>
                </a:lnTo>
                <a:lnTo>
                  <a:pt x="2614" y="2885"/>
                </a:lnTo>
                <a:lnTo>
                  <a:pt x="2538" y="2942"/>
                </a:lnTo>
                <a:lnTo>
                  <a:pt x="2458" y="2994"/>
                </a:lnTo>
                <a:lnTo>
                  <a:pt x="2374" y="3042"/>
                </a:lnTo>
                <a:lnTo>
                  <a:pt x="2289" y="3084"/>
                </a:lnTo>
                <a:lnTo>
                  <a:pt x="2199" y="3122"/>
                </a:lnTo>
                <a:lnTo>
                  <a:pt x="2107" y="3155"/>
                </a:lnTo>
                <a:lnTo>
                  <a:pt x="2013" y="3182"/>
                </a:lnTo>
                <a:lnTo>
                  <a:pt x="1917" y="3202"/>
                </a:lnTo>
                <a:lnTo>
                  <a:pt x="1818" y="3219"/>
                </a:lnTo>
                <a:lnTo>
                  <a:pt x="1717" y="3228"/>
                </a:lnTo>
                <a:lnTo>
                  <a:pt x="1615" y="3231"/>
                </a:lnTo>
                <a:lnTo>
                  <a:pt x="1513" y="3228"/>
                </a:lnTo>
                <a:lnTo>
                  <a:pt x="1413" y="3219"/>
                </a:lnTo>
                <a:lnTo>
                  <a:pt x="1314" y="3202"/>
                </a:lnTo>
                <a:lnTo>
                  <a:pt x="1217" y="3182"/>
                </a:lnTo>
                <a:lnTo>
                  <a:pt x="1123" y="3155"/>
                </a:lnTo>
                <a:lnTo>
                  <a:pt x="1032" y="3122"/>
                </a:lnTo>
                <a:lnTo>
                  <a:pt x="942" y="3084"/>
                </a:lnTo>
                <a:lnTo>
                  <a:pt x="856" y="3042"/>
                </a:lnTo>
                <a:lnTo>
                  <a:pt x="772" y="2994"/>
                </a:lnTo>
                <a:lnTo>
                  <a:pt x="693" y="2942"/>
                </a:lnTo>
                <a:lnTo>
                  <a:pt x="615" y="2885"/>
                </a:lnTo>
                <a:lnTo>
                  <a:pt x="543" y="2824"/>
                </a:lnTo>
                <a:lnTo>
                  <a:pt x="473" y="2758"/>
                </a:lnTo>
                <a:lnTo>
                  <a:pt x="407" y="2688"/>
                </a:lnTo>
                <a:lnTo>
                  <a:pt x="346" y="2616"/>
                </a:lnTo>
                <a:lnTo>
                  <a:pt x="289" y="2538"/>
                </a:lnTo>
                <a:lnTo>
                  <a:pt x="237" y="2459"/>
                </a:lnTo>
                <a:lnTo>
                  <a:pt x="189" y="2375"/>
                </a:lnTo>
                <a:lnTo>
                  <a:pt x="147" y="2289"/>
                </a:lnTo>
                <a:lnTo>
                  <a:pt x="109" y="2199"/>
                </a:lnTo>
                <a:lnTo>
                  <a:pt x="76" y="2108"/>
                </a:lnTo>
                <a:lnTo>
                  <a:pt x="49" y="2014"/>
                </a:lnTo>
                <a:lnTo>
                  <a:pt x="29" y="1917"/>
                </a:lnTo>
                <a:lnTo>
                  <a:pt x="12" y="1818"/>
                </a:lnTo>
                <a:lnTo>
                  <a:pt x="3" y="1718"/>
                </a:lnTo>
                <a:lnTo>
                  <a:pt x="0" y="1616"/>
                </a:lnTo>
                <a:lnTo>
                  <a:pt x="3" y="1514"/>
                </a:lnTo>
                <a:lnTo>
                  <a:pt x="12" y="1413"/>
                </a:lnTo>
                <a:lnTo>
                  <a:pt x="29" y="1314"/>
                </a:lnTo>
                <a:lnTo>
                  <a:pt x="49" y="1218"/>
                </a:lnTo>
                <a:lnTo>
                  <a:pt x="76" y="1124"/>
                </a:lnTo>
                <a:lnTo>
                  <a:pt x="109" y="1032"/>
                </a:lnTo>
                <a:lnTo>
                  <a:pt x="147" y="942"/>
                </a:lnTo>
                <a:lnTo>
                  <a:pt x="189" y="857"/>
                </a:lnTo>
                <a:lnTo>
                  <a:pt x="237" y="773"/>
                </a:lnTo>
                <a:lnTo>
                  <a:pt x="289" y="693"/>
                </a:lnTo>
                <a:lnTo>
                  <a:pt x="346" y="617"/>
                </a:lnTo>
                <a:lnTo>
                  <a:pt x="407" y="543"/>
                </a:lnTo>
                <a:lnTo>
                  <a:pt x="473" y="474"/>
                </a:lnTo>
                <a:lnTo>
                  <a:pt x="543" y="409"/>
                </a:lnTo>
                <a:lnTo>
                  <a:pt x="615" y="347"/>
                </a:lnTo>
                <a:lnTo>
                  <a:pt x="693" y="290"/>
                </a:lnTo>
                <a:lnTo>
                  <a:pt x="772" y="238"/>
                </a:lnTo>
                <a:lnTo>
                  <a:pt x="856" y="190"/>
                </a:lnTo>
                <a:lnTo>
                  <a:pt x="942" y="147"/>
                </a:lnTo>
                <a:lnTo>
                  <a:pt x="1032" y="109"/>
                </a:lnTo>
                <a:lnTo>
                  <a:pt x="1123" y="77"/>
                </a:lnTo>
                <a:lnTo>
                  <a:pt x="1217" y="50"/>
                </a:lnTo>
                <a:lnTo>
                  <a:pt x="1314" y="29"/>
                </a:lnTo>
                <a:lnTo>
                  <a:pt x="1413" y="14"/>
                </a:lnTo>
                <a:lnTo>
                  <a:pt x="1513" y="3"/>
                </a:lnTo>
                <a:lnTo>
                  <a:pt x="16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47" name="Group 95">
            <a:extLst>
              <a:ext uri="{FF2B5EF4-FFF2-40B4-BE49-F238E27FC236}">
                <a16:creationId xmlns:a16="http://schemas.microsoft.com/office/drawing/2014/main" id="{9879D860-6385-7148-27C2-B1E5A7DA8B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14318" y="5256032"/>
            <a:ext cx="317185" cy="317185"/>
            <a:chOff x="4854" y="2476"/>
            <a:chExt cx="231" cy="231"/>
          </a:xfrm>
          <a:solidFill>
            <a:schemeClr val="bg2"/>
          </a:solidFill>
        </p:grpSpPr>
        <p:sp>
          <p:nvSpPr>
            <p:cNvPr id="648" name="Freeform 97">
              <a:extLst>
                <a:ext uri="{FF2B5EF4-FFF2-40B4-BE49-F238E27FC236}">
                  <a16:creationId xmlns:a16="http://schemas.microsoft.com/office/drawing/2014/main" id="{212D04D0-450C-C6C5-48A0-CBA13B42EB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4" y="2476"/>
              <a:ext cx="231" cy="231"/>
            </a:xfrm>
            <a:custGeom>
              <a:avLst/>
              <a:gdLst>
                <a:gd name="T0" fmla="*/ 1522 w 3467"/>
                <a:gd name="T1" fmla="*/ 228 h 3471"/>
                <a:gd name="T2" fmla="*/ 1173 w 3467"/>
                <a:gd name="T3" fmla="*/ 337 h 3471"/>
                <a:gd name="T4" fmla="*/ 876 w 3467"/>
                <a:gd name="T5" fmla="*/ 514 h 3471"/>
                <a:gd name="T6" fmla="*/ 632 w 3467"/>
                <a:gd name="T7" fmla="*/ 759 h 3471"/>
                <a:gd name="T8" fmla="*/ 440 w 3467"/>
                <a:gd name="T9" fmla="*/ 1068 h 3471"/>
                <a:gd name="T10" fmla="*/ 330 w 3467"/>
                <a:gd name="T11" fmla="*/ 1411 h 3471"/>
                <a:gd name="T12" fmla="*/ 310 w 3467"/>
                <a:gd name="T13" fmla="*/ 1772 h 3471"/>
                <a:gd name="T14" fmla="*/ 371 w 3467"/>
                <a:gd name="T15" fmla="*/ 2118 h 3471"/>
                <a:gd name="T16" fmla="*/ 485 w 3467"/>
                <a:gd name="T17" fmla="*/ 2392 h 3471"/>
                <a:gd name="T18" fmla="*/ 480 w 3467"/>
                <a:gd name="T19" fmla="*/ 2530 h 3471"/>
                <a:gd name="T20" fmla="*/ 265 w 3467"/>
                <a:gd name="T21" fmla="*/ 3145 h 3471"/>
                <a:gd name="T22" fmla="*/ 267 w 3467"/>
                <a:gd name="T23" fmla="*/ 3224 h 3471"/>
                <a:gd name="T24" fmla="*/ 959 w 3467"/>
                <a:gd name="T25" fmla="*/ 2983 h 3471"/>
                <a:gd name="T26" fmla="*/ 1093 w 3467"/>
                <a:gd name="T27" fmla="*/ 2991 h 3471"/>
                <a:gd name="T28" fmla="*/ 1413 w 3467"/>
                <a:gd name="T29" fmla="*/ 3115 h 3471"/>
                <a:gd name="T30" fmla="*/ 1804 w 3467"/>
                <a:gd name="T31" fmla="*/ 3163 h 3471"/>
                <a:gd name="T32" fmla="*/ 2204 w 3467"/>
                <a:gd name="T33" fmla="*/ 3101 h 3471"/>
                <a:gd name="T34" fmla="*/ 2539 w 3467"/>
                <a:gd name="T35" fmla="*/ 2957 h 3471"/>
                <a:gd name="T36" fmla="*/ 2820 w 3467"/>
                <a:gd name="T37" fmla="*/ 2742 h 3471"/>
                <a:gd name="T38" fmla="*/ 3037 w 3467"/>
                <a:gd name="T39" fmla="*/ 2470 h 3471"/>
                <a:gd name="T40" fmla="*/ 3186 w 3467"/>
                <a:gd name="T41" fmla="*/ 2155 h 3471"/>
                <a:gd name="T42" fmla="*/ 3257 w 3467"/>
                <a:gd name="T43" fmla="*/ 1808 h 3471"/>
                <a:gd name="T44" fmla="*/ 3243 w 3467"/>
                <a:gd name="T45" fmla="*/ 1444 h 3471"/>
                <a:gd name="T46" fmla="*/ 3138 w 3467"/>
                <a:gd name="T47" fmla="*/ 1087 h 3471"/>
                <a:gd name="T48" fmla="*/ 2954 w 3467"/>
                <a:gd name="T49" fmla="*/ 778 h 3471"/>
                <a:gd name="T50" fmla="*/ 2704 w 3467"/>
                <a:gd name="T51" fmla="*/ 526 h 3471"/>
                <a:gd name="T52" fmla="*/ 2402 w 3467"/>
                <a:gd name="T53" fmla="*/ 340 h 3471"/>
                <a:gd name="T54" fmla="*/ 2065 w 3467"/>
                <a:gd name="T55" fmla="*/ 231 h 3471"/>
                <a:gd name="T56" fmla="*/ 1792 w 3467"/>
                <a:gd name="T57" fmla="*/ 0 h 3471"/>
                <a:gd name="T58" fmla="*/ 2206 w 3467"/>
                <a:gd name="T59" fmla="*/ 53 h 3471"/>
                <a:gd name="T60" fmla="*/ 2565 w 3467"/>
                <a:gd name="T61" fmla="*/ 190 h 3471"/>
                <a:gd name="T62" fmla="*/ 2877 w 3467"/>
                <a:gd name="T63" fmla="*/ 401 h 3471"/>
                <a:gd name="T64" fmla="*/ 3140 w 3467"/>
                <a:gd name="T65" fmla="*/ 685 h 3471"/>
                <a:gd name="T66" fmla="*/ 3331 w 3467"/>
                <a:gd name="T67" fmla="*/ 1015 h 3471"/>
                <a:gd name="T68" fmla="*/ 3441 w 3467"/>
                <a:gd name="T69" fmla="*/ 1383 h 3471"/>
                <a:gd name="T70" fmla="*/ 3464 w 3467"/>
                <a:gd name="T71" fmla="*/ 1816 h 3471"/>
                <a:gd name="T72" fmla="*/ 3438 w 3467"/>
                <a:gd name="T73" fmla="*/ 2006 h 3471"/>
                <a:gd name="T74" fmla="*/ 3324 w 3467"/>
                <a:gd name="T75" fmla="*/ 2370 h 3471"/>
                <a:gd name="T76" fmla="*/ 3138 w 3467"/>
                <a:gd name="T77" fmla="*/ 2689 h 3471"/>
                <a:gd name="T78" fmla="*/ 2880 w 3467"/>
                <a:gd name="T79" fmla="*/ 2962 h 3471"/>
                <a:gd name="T80" fmla="*/ 2545 w 3467"/>
                <a:gd name="T81" fmla="*/ 3187 h 3471"/>
                <a:gd name="T82" fmla="*/ 2174 w 3467"/>
                <a:gd name="T83" fmla="*/ 3323 h 3471"/>
                <a:gd name="T84" fmla="*/ 1780 w 3467"/>
                <a:gd name="T85" fmla="*/ 3367 h 3471"/>
                <a:gd name="T86" fmla="*/ 1389 w 3467"/>
                <a:gd name="T87" fmla="*/ 3321 h 3471"/>
                <a:gd name="T88" fmla="*/ 1040 w 3467"/>
                <a:gd name="T89" fmla="*/ 3193 h 3471"/>
                <a:gd name="T90" fmla="*/ 796 w 3467"/>
                <a:gd name="T91" fmla="*/ 3256 h 3471"/>
                <a:gd name="T92" fmla="*/ 90 w 3467"/>
                <a:gd name="T93" fmla="*/ 3457 h 3471"/>
                <a:gd name="T94" fmla="*/ 15 w 3467"/>
                <a:gd name="T95" fmla="*/ 3382 h 3471"/>
                <a:gd name="T96" fmla="*/ 2 w 3467"/>
                <a:gd name="T97" fmla="*/ 3283 h 3471"/>
                <a:gd name="T98" fmla="*/ 192 w 3467"/>
                <a:gd name="T99" fmla="*/ 2733 h 3471"/>
                <a:gd name="T100" fmla="*/ 279 w 3467"/>
                <a:gd name="T101" fmla="*/ 2443 h 3471"/>
                <a:gd name="T102" fmla="*/ 161 w 3467"/>
                <a:gd name="T103" fmla="*/ 2130 h 3471"/>
                <a:gd name="T104" fmla="*/ 102 w 3467"/>
                <a:gd name="T105" fmla="*/ 1711 h 3471"/>
                <a:gd name="T106" fmla="*/ 146 w 3467"/>
                <a:gd name="T107" fmla="*/ 1301 h 3471"/>
                <a:gd name="T108" fmla="*/ 273 w 3467"/>
                <a:gd name="T109" fmla="*/ 939 h 3471"/>
                <a:gd name="T110" fmla="*/ 485 w 3467"/>
                <a:gd name="T111" fmla="*/ 614 h 3471"/>
                <a:gd name="T112" fmla="*/ 772 w 3467"/>
                <a:gd name="T113" fmla="*/ 338 h 3471"/>
                <a:gd name="T114" fmla="*/ 1104 w 3467"/>
                <a:gd name="T115" fmla="*/ 143 h 3471"/>
                <a:gd name="T116" fmla="*/ 1481 w 3467"/>
                <a:gd name="T117" fmla="*/ 29 h 3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67" h="3471">
                  <a:moveTo>
                    <a:pt x="1796" y="204"/>
                  </a:moveTo>
                  <a:lnTo>
                    <a:pt x="1705" y="206"/>
                  </a:lnTo>
                  <a:lnTo>
                    <a:pt x="1613" y="215"/>
                  </a:lnTo>
                  <a:lnTo>
                    <a:pt x="1522" y="228"/>
                  </a:lnTo>
                  <a:lnTo>
                    <a:pt x="1429" y="249"/>
                  </a:lnTo>
                  <a:lnTo>
                    <a:pt x="1340" y="274"/>
                  </a:lnTo>
                  <a:lnTo>
                    <a:pt x="1255" y="303"/>
                  </a:lnTo>
                  <a:lnTo>
                    <a:pt x="1173" y="337"/>
                  </a:lnTo>
                  <a:lnTo>
                    <a:pt x="1094" y="375"/>
                  </a:lnTo>
                  <a:lnTo>
                    <a:pt x="1018" y="417"/>
                  </a:lnTo>
                  <a:lnTo>
                    <a:pt x="946" y="463"/>
                  </a:lnTo>
                  <a:lnTo>
                    <a:pt x="876" y="514"/>
                  </a:lnTo>
                  <a:lnTo>
                    <a:pt x="810" y="569"/>
                  </a:lnTo>
                  <a:lnTo>
                    <a:pt x="748" y="628"/>
                  </a:lnTo>
                  <a:lnTo>
                    <a:pt x="688" y="691"/>
                  </a:lnTo>
                  <a:lnTo>
                    <a:pt x="632" y="759"/>
                  </a:lnTo>
                  <a:lnTo>
                    <a:pt x="579" y="829"/>
                  </a:lnTo>
                  <a:lnTo>
                    <a:pt x="529" y="905"/>
                  </a:lnTo>
                  <a:lnTo>
                    <a:pt x="482" y="984"/>
                  </a:lnTo>
                  <a:lnTo>
                    <a:pt x="440" y="1068"/>
                  </a:lnTo>
                  <a:lnTo>
                    <a:pt x="404" y="1151"/>
                  </a:lnTo>
                  <a:lnTo>
                    <a:pt x="373" y="1236"/>
                  </a:lnTo>
                  <a:lnTo>
                    <a:pt x="349" y="1323"/>
                  </a:lnTo>
                  <a:lnTo>
                    <a:pt x="330" y="1411"/>
                  </a:lnTo>
                  <a:lnTo>
                    <a:pt x="316" y="1500"/>
                  </a:lnTo>
                  <a:lnTo>
                    <a:pt x="309" y="1590"/>
                  </a:lnTo>
                  <a:lnTo>
                    <a:pt x="307" y="1680"/>
                  </a:lnTo>
                  <a:lnTo>
                    <a:pt x="310" y="1772"/>
                  </a:lnTo>
                  <a:lnTo>
                    <a:pt x="317" y="1864"/>
                  </a:lnTo>
                  <a:lnTo>
                    <a:pt x="330" y="1950"/>
                  </a:lnTo>
                  <a:lnTo>
                    <a:pt x="348" y="2035"/>
                  </a:lnTo>
                  <a:lnTo>
                    <a:pt x="371" y="2118"/>
                  </a:lnTo>
                  <a:lnTo>
                    <a:pt x="399" y="2200"/>
                  </a:lnTo>
                  <a:lnTo>
                    <a:pt x="432" y="2280"/>
                  </a:lnTo>
                  <a:lnTo>
                    <a:pt x="470" y="2358"/>
                  </a:lnTo>
                  <a:lnTo>
                    <a:pt x="485" y="2392"/>
                  </a:lnTo>
                  <a:lnTo>
                    <a:pt x="494" y="2426"/>
                  </a:lnTo>
                  <a:lnTo>
                    <a:pt x="495" y="2460"/>
                  </a:lnTo>
                  <a:lnTo>
                    <a:pt x="490" y="2494"/>
                  </a:lnTo>
                  <a:lnTo>
                    <a:pt x="480" y="2530"/>
                  </a:lnTo>
                  <a:lnTo>
                    <a:pt x="402" y="2750"/>
                  </a:lnTo>
                  <a:lnTo>
                    <a:pt x="326" y="2970"/>
                  </a:lnTo>
                  <a:lnTo>
                    <a:pt x="295" y="3057"/>
                  </a:lnTo>
                  <a:lnTo>
                    <a:pt x="265" y="3145"/>
                  </a:lnTo>
                  <a:lnTo>
                    <a:pt x="233" y="3235"/>
                  </a:lnTo>
                  <a:lnTo>
                    <a:pt x="247" y="3231"/>
                  </a:lnTo>
                  <a:lnTo>
                    <a:pt x="257" y="3227"/>
                  </a:lnTo>
                  <a:lnTo>
                    <a:pt x="267" y="3224"/>
                  </a:lnTo>
                  <a:lnTo>
                    <a:pt x="485" y="3148"/>
                  </a:lnTo>
                  <a:lnTo>
                    <a:pt x="704" y="3071"/>
                  </a:lnTo>
                  <a:lnTo>
                    <a:pt x="923" y="2993"/>
                  </a:lnTo>
                  <a:lnTo>
                    <a:pt x="959" y="2983"/>
                  </a:lnTo>
                  <a:lnTo>
                    <a:pt x="992" y="2977"/>
                  </a:lnTo>
                  <a:lnTo>
                    <a:pt x="1026" y="2976"/>
                  </a:lnTo>
                  <a:lnTo>
                    <a:pt x="1059" y="2982"/>
                  </a:lnTo>
                  <a:lnTo>
                    <a:pt x="1093" y="2991"/>
                  </a:lnTo>
                  <a:lnTo>
                    <a:pt x="1126" y="3006"/>
                  </a:lnTo>
                  <a:lnTo>
                    <a:pt x="1221" y="3049"/>
                  </a:lnTo>
                  <a:lnTo>
                    <a:pt x="1316" y="3085"/>
                  </a:lnTo>
                  <a:lnTo>
                    <a:pt x="1413" y="3115"/>
                  </a:lnTo>
                  <a:lnTo>
                    <a:pt x="1510" y="3137"/>
                  </a:lnTo>
                  <a:lnTo>
                    <a:pt x="1607" y="3153"/>
                  </a:lnTo>
                  <a:lnTo>
                    <a:pt x="1705" y="3161"/>
                  </a:lnTo>
                  <a:lnTo>
                    <a:pt x="1804" y="3163"/>
                  </a:lnTo>
                  <a:lnTo>
                    <a:pt x="1903" y="3158"/>
                  </a:lnTo>
                  <a:lnTo>
                    <a:pt x="2004" y="3146"/>
                  </a:lnTo>
                  <a:lnTo>
                    <a:pt x="2104" y="3127"/>
                  </a:lnTo>
                  <a:lnTo>
                    <a:pt x="2204" y="3101"/>
                  </a:lnTo>
                  <a:lnTo>
                    <a:pt x="2293" y="3072"/>
                  </a:lnTo>
                  <a:lnTo>
                    <a:pt x="2378" y="3039"/>
                  </a:lnTo>
                  <a:lnTo>
                    <a:pt x="2460" y="3001"/>
                  </a:lnTo>
                  <a:lnTo>
                    <a:pt x="2539" y="2957"/>
                  </a:lnTo>
                  <a:lnTo>
                    <a:pt x="2614" y="2910"/>
                  </a:lnTo>
                  <a:lnTo>
                    <a:pt x="2687" y="2857"/>
                  </a:lnTo>
                  <a:lnTo>
                    <a:pt x="2754" y="2802"/>
                  </a:lnTo>
                  <a:lnTo>
                    <a:pt x="2820" y="2742"/>
                  </a:lnTo>
                  <a:lnTo>
                    <a:pt x="2880" y="2679"/>
                  </a:lnTo>
                  <a:lnTo>
                    <a:pt x="2937" y="2613"/>
                  </a:lnTo>
                  <a:lnTo>
                    <a:pt x="2990" y="2543"/>
                  </a:lnTo>
                  <a:lnTo>
                    <a:pt x="3037" y="2470"/>
                  </a:lnTo>
                  <a:lnTo>
                    <a:pt x="3081" y="2395"/>
                  </a:lnTo>
                  <a:lnTo>
                    <a:pt x="3121" y="2317"/>
                  </a:lnTo>
                  <a:lnTo>
                    <a:pt x="3156" y="2237"/>
                  </a:lnTo>
                  <a:lnTo>
                    <a:pt x="3186" y="2155"/>
                  </a:lnTo>
                  <a:lnTo>
                    <a:pt x="3211" y="2071"/>
                  </a:lnTo>
                  <a:lnTo>
                    <a:pt x="3232" y="1984"/>
                  </a:lnTo>
                  <a:lnTo>
                    <a:pt x="3247" y="1897"/>
                  </a:lnTo>
                  <a:lnTo>
                    <a:pt x="3257" y="1808"/>
                  </a:lnTo>
                  <a:lnTo>
                    <a:pt x="3262" y="1718"/>
                  </a:lnTo>
                  <a:lnTo>
                    <a:pt x="3261" y="1628"/>
                  </a:lnTo>
                  <a:lnTo>
                    <a:pt x="3254" y="1536"/>
                  </a:lnTo>
                  <a:lnTo>
                    <a:pt x="3243" y="1444"/>
                  </a:lnTo>
                  <a:lnTo>
                    <a:pt x="3225" y="1351"/>
                  </a:lnTo>
                  <a:lnTo>
                    <a:pt x="3202" y="1261"/>
                  </a:lnTo>
                  <a:lnTo>
                    <a:pt x="3172" y="1172"/>
                  </a:lnTo>
                  <a:lnTo>
                    <a:pt x="3138" y="1087"/>
                  </a:lnTo>
                  <a:lnTo>
                    <a:pt x="3099" y="1004"/>
                  </a:lnTo>
                  <a:lnTo>
                    <a:pt x="3055" y="925"/>
                  </a:lnTo>
                  <a:lnTo>
                    <a:pt x="3007" y="849"/>
                  </a:lnTo>
                  <a:lnTo>
                    <a:pt x="2954" y="778"/>
                  </a:lnTo>
                  <a:lnTo>
                    <a:pt x="2897" y="709"/>
                  </a:lnTo>
                  <a:lnTo>
                    <a:pt x="2836" y="644"/>
                  </a:lnTo>
                  <a:lnTo>
                    <a:pt x="2771" y="583"/>
                  </a:lnTo>
                  <a:lnTo>
                    <a:pt x="2704" y="526"/>
                  </a:lnTo>
                  <a:lnTo>
                    <a:pt x="2632" y="473"/>
                  </a:lnTo>
                  <a:lnTo>
                    <a:pt x="2558" y="424"/>
                  </a:lnTo>
                  <a:lnTo>
                    <a:pt x="2481" y="380"/>
                  </a:lnTo>
                  <a:lnTo>
                    <a:pt x="2402" y="340"/>
                  </a:lnTo>
                  <a:lnTo>
                    <a:pt x="2321" y="305"/>
                  </a:lnTo>
                  <a:lnTo>
                    <a:pt x="2237" y="276"/>
                  </a:lnTo>
                  <a:lnTo>
                    <a:pt x="2151" y="250"/>
                  </a:lnTo>
                  <a:lnTo>
                    <a:pt x="2065" y="231"/>
                  </a:lnTo>
                  <a:lnTo>
                    <a:pt x="1976" y="217"/>
                  </a:lnTo>
                  <a:lnTo>
                    <a:pt x="1887" y="207"/>
                  </a:lnTo>
                  <a:lnTo>
                    <a:pt x="1796" y="204"/>
                  </a:lnTo>
                  <a:close/>
                  <a:moveTo>
                    <a:pt x="1792" y="0"/>
                  </a:moveTo>
                  <a:lnTo>
                    <a:pt x="1896" y="4"/>
                  </a:lnTo>
                  <a:lnTo>
                    <a:pt x="1999" y="13"/>
                  </a:lnTo>
                  <a:lnTo>
                    <a:pt x="2103" y="30"/>
                  </a:lnTo>
                  <a:lnTo>
                    <a:pt x="2206" y="53"/>
                  </a:lnTo>
                  <a:lnTo>
                    <a:pt x="2300" y="81"/>
                  </a:lnTo>
                  <a:lnTo>
                    <a:pt x="2392" y="112"/>
                  </a:lnTo>
                  <a:lnTo>
                    <a:pt x="2479" y="149"/>
                  </a:lnTo>
                  <a:lnTo>
                    <a:pt x="2565" y="190"/>
                  </a:lnTo>
                  <a:lnTo>
                    <a:pt x="2647" y="237"/>
                  </a:lnTo>
                  <a:lnTo>
                    <a:pt x="2727" y="286"/>
                  </a:lnTo>
                  <a:lnTo>
                    <a:pt x="2803" y="342"/>
                  </a:lnTo>
                  <a:lnTo>
                    <a:pt x="2877" y="401"/>
                  </a:lnTo>
                  <a:lnTo>
                    <a:pt x="2947" y="466"/>
                  </a:lnTo>
                  <a:lnTo>
                    <a:pt x="3015" y="535"/>
                  </a:lnTo>
                  <a:lnTo>
                    <a:pt x="3079" y="608"/>
                  </a:lnTo>
                  <a:lnTo>
                    <a:pt x="3140" y="685"/>
                  </a:lnTo>
                  <a:lnTo>
                    <a:pt x="3195" y="763"/>
                  </a:lnTo>
                  <a:lnTo>
                    <a:pt x="3246" y="844"/>
                  </a:lnTo>
                  <a:lnTo>
                    <a:pt x="3291" y="928"/>
                  </a:lnTo>
                  <a:lnTo>
                    <a:pt x="3331" y="1015"/>
                  </a:lnTo>
                  <a:lnTo>
                    <a:pt x="3366" y="1104"/>
                  </a:lnTo>
                  <a:lnTo>
                    <a:pt x="3397" y="1194"/>
                  </a:lnTo>
                  <a:lnTo>
                    <a:pt x="3421" y="1287"/>
                  </a:lnTo>
                  <a:lnTo>
                    <a:pt x="3441" y="1383"/>
                  </a:lnTo>
                  <a:lnTo>
                    <a:pt x="3455" y="1475"/>
                  </a:lnTo>
                  <a:lnTo>
                    <a:pt x="3467" y="1566"/>
                  </a:lnTo>
                  <a:lnTo>
                    <a:pt x="3467" y="1804"/>
                  </a:lnTo>
                  <a:lnTo>
                    <a:pt x="3464" y="1816"/>
                  </a:lnTo>
                  <a:lnTo>
                    <a:pt x="3461" y="1829"/>
                  </a:lnTo>
                  <a:lnTo>
                    <a:pt x="3455" y="1888"/>
                  </a:lnTo>
                  <a:lnTo>
                    <a:pt x="3447" y="1948"/>
                  </a:lnTo>
                  <a:lnTo>
                    <a:pt x="3438" y="2006"/>
                  </a:lnTo>
                  <a:lnTo>
                    <a:pt x="3416" y="2101"/>
                  </a:lnTo>
                  <a:lnTo>
                    <a:pt x="3389" y="2194"/>
                  </a:lnTo>
                  <a:lnTo>
                    <a:pt x="3359" y="2284"/>
                  </a:lnTo>
                  <a:lnTo>
                    <a:pt x="3324" y="2370"/>
                  </a:lnTo>
                  <a:lnTo>
                    <a:pt x="3284" y="2453"/>
                  </a:lnTo>
                  <a:lnTo>
                    <a:pt x="3240" y="2535"/>
                  </a:lnTo>
                  <a:lnTo>
                    <a:pt x="3191" y="2613"/>
                  </a:lnTo>
                  <a:lnTo>
                    <a:pt x="3138" y="2689"/>
                  </a:lnTo>
                  <a:lnTo>
                    <a:pt x="3080" y="2761"/>
                  </a:lnTo>
                  <a:lnTo>
                    <a:pt x="3018" y="2831"/>
                  </a:lnTo>
                  <a:lnTo>
                    <a:pt x="2952" y="2897"/>
                  </a:lnTo>
                  <a:lnTo>
                    <a:pt x="2880" y="2962"/>
                  </a:lnTo>
                  <a:lnTo>
                    <a:pt x="2804" y="3023"/>
                  </a:lnTo>
                  <a:lnTo>
                    <a:pt x="2720" y="3083"/>
                  </a:lnTo>
                  <a:lnTo>
                    <a:pt x="2633" y="3139"/>
                  </a:lnTo>
                  <a:lnTo>
                    <a:pt x="2545" y="3187"/>
                  </a:lnTo>
                  <a:lnTo>
                    <a:pt x="2455" y="3231"/>
                  </a:lnTo>
                  <a:lnTo>
                    <a:pt x="2363" y="3267"/>
                  </a:lnTo>
                  <a:lnTo>
                    <a:pt x="2269" y="3298"/>
                  </a:lnTo>
                  <a:lnTo>
                    <a:pt x="2174" y="3323"/>
                  </a:lnTo>
                  <a:lnTo>
                    <a:pt x="2079" y="3343"/>
                  </a:lnTo>
                  <a:lnTo>
                    <a:pt x="1980" y="3357"/>
                  </a:lnTo>
                  <a:lnTo>
                    <a:pt x="1881" y="3364"/>
                  </a:lnTo>
                  <a:lnTo>
                    <a:pt x="1780" y="3367"/>
                  </a:lnTo>
                  <a:lnTo>
                    <a:pt x="1677" y="3363"/>
                  </a:lnTo>
                  <a:lnTo>
                    <a:pt x="1573" y="3354"/>
                  </a:lnTo>
                  <a:lnTo>
                    <a:pt x="1481" y="3340"/>
                  </a:lnTo>
                  <a:lnTo>
                    <a:pt x="1389" y="3321"/>
                  </a:lnTo>
                  <a:lnTo>
                    <a:pt x="1299" y="3297"/>
                  </a:lnTo>
                  <a:lnTo>
                    <a:pt x="1212" y="3267"/>
                  </a:lnTo>
                  <a:lnTo>
                    <a:pt x="1124" y="3233"/>
                  </a:lnTo>
                  <a:lnTo>
                    <a:pt x="1040" y="3193"/>
                  </a:lnTo>
                  <a:lnTo>
                    <a:pt x="1022" y="3186"/>
                  </a:lnTo>
                  <a:lnTo>
                    <a:pt x="1004" y="3185"/>
                  </a:lnTo>
                  <a:lnTo>
                    <a:pt x="986" y="3189"/>
                  </a:lnTo>
                  <a:lnTo>
                    <a:pt x="796" y="3256"/>
                  </a:lnTo>
                  <a:lnTo>
                    <a:pt x="606" y="3322"/>
                  </a:lnTo>
                  <a:lnTo>
                    <a:pt x="188" y="3471"/>
                  </a:lnTo>
                  <a:lnTo>
                    <a:pt x="119" y="3471"/>
                  </a:lnTo>
                  <a:lnTo>
                    <a:pt x="90" y="3457"/>
                  </a:lnTo>
                  <a:lnTo>
                    <a:pt x="64" y="3441"/>
                  </a:lnTo>
                  <a:lnTo>
                    <a:pt x="43" y="3425"/>
                  </a:lnTo>
                  <a:lnTo>
                    <a:pt x="26" y="3405"/>
                  </a:lnTo>
                  <a:lnTo>
                    <a:pt x="15" y="3382"/>
                  </a:lnTo>
                  <a:lnTo>
                    <a:pt x="6" y="3359"/>
                  </a:lnTo>
                  <a:lnTo>
                    <a:pt x="1" y="3335"/>
                  </a:lnTo>
                  <a:lnTo>
                    <a:pt x="0" y="3310"/>
                  </a:lnTo>
                  <a:lnTo>
                    <a:pt x="2" y="3283"/>
                  </a:lnTo>
                  <a:lnTo>
                    <a:pt x="8" y="3257"/>
                  </a:lnTo>
                  <a:lnTo>
                    <a:pt x="17" y="3230"/>
                  </a:lnTo>
                  <a:lnTo>
                    <a:pt x="105" y="2982"/>
                  </a:lnTo>
                  <a:lnTo>
                    <a:pt x="192" y="2733"/>
                  </a:lnTo>
                  <a:lnTo>
                    <a:pt x="277" y="2484"/>
                  </a:lnTo>
                  <a:lnTo>
                    <a:pt x="281" y="2471"/>
                  </a:lnTo>
                  <a:lnTo>
                    <a:pt x="282" y="2457"/>
                  </a:lnTo>
                  <a:lnTo>
                    <a:pt x="279" y="2443"/>
                  </a:lnTo>
                  <a:lnTo>
                    <a:pt x="275" y="2431"/>
                  </a:lnTo>
                  <a:lnTo>
                    <a:pt x="231" y="2331"/>
                  </a:lnTo>
                  <a:lnTo>
                    <a:pt x="193" y="2231"/>
                  </a:lnTo>
                  <a:lnTo>
                    <a:pt x="161" y="2130"/>
                  </a:lnTo>
                  <a:lnTo>
                    <a:pt x="137" y="2026"/>
                  </a:lnTo>
                  <a:lnTo>
                    <a:pt x="118" y="1922"/>
                  </a:lnTo>
                  <a:lnTo>
                    <a:pt x="107" y="1817"/>
                  </a:lnTo>
                  <a:lnTo>
                    <a:pt x="102" y="1711"/>
                  </a:lnTo>
                  <a:lnTo>
                    <a:pt x="104" y="1603"/>
                  </a:lnTo>
                  <a:lnTo>
                    <a:pt x="113" y="1495"/>
                  </a:lnTo>
                  <a:lnTo>
                    <a:pt x="127" y="1397"/>
                  </a:lnTo>
                  <a:lnTo>
                    <a:pt x="146" y="1301"/>
                  </a:lnTo>
                  <a:lnTo>
                    <a:pt x="169" y="1207"/>
                  </a:lnTo>
                  <a:lnTo>
                    <a:pt x="198" y="1115"/>
                  </a:lnTo>
                  <a:lnTo>
                    <a:pt x="233" y="1027"/>
                  </a:lnTo>
                  <a:lnTo>
                    <a:pt x="273" y="939"/>
                  </a:lnTo>
                  <a:lnTo>
                    <a:pt x="318" y="855"/>
                  </a:lnTo>
                  <a:lnTo>
                    <a:pt x="369" y="772"/>
                  </a:lnTo>
                  <a:lnTo>
                    <a:pt x="425" y="692"/>
                  </a:lnTo>
                  <a:lnTo>
                    <a:pt x="485" y="614"/>
                  </a:lnTo>
                  <a:lnTo>
                    <a:pt x="553" y="537"/>
                  </a:lnTo>
                  <a:lnTo>
                    <a:pt x="623" y="467"/>
                  </a:lnTo>
                  <a:lnTo>
                    <a:pt x="696" y="399"/>
                  </a:lnTo>
                  <a:lnTo>
                    <a:pt x="772" y="338"/>
                  </a:lnTo>
                  <a:lnTo>
                    <a:pt x="851" y="282"/>
                  </a:lnTo>
                  <a:lnTo>
                    <a:pt x="932" y="230"/>
                  </a:lnTo>
                  <a:lnTo>
                    <a:pt x="1017" y="184"/>
                  </a:lnTo>
                  <a:lnTo>
                    <a:pt x="1104" y="143"/>
                  </a:lnTo>
                  <a:lnTo>
                    <a:pt x="1194" y="107"/>
                  </a:lnTo>
                  <a:lnTo>
                    <a:pt x="1287" y="75"/>
                  </a:lnTo>
                  <a:lnTo>
                    <a:pt x="1383" y="50"/>
                  </a:lnTo>
                  <a:lnTo>
                    <a:pt x="1481" y="29"/>
                  </a:lnTo>
                  <a:lnTo>
                    <a:pt x="1582" y="13"/>
                  </a:lnTo>
                  <a:lnTo>
                    <a:pt x="1687" y="4"/>
                  </a:lnTo>
                  <a:lnTo>
                    <a:pt x="17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9" name="Freeform 98">
              <a:extLst>
                <a:ext uri="{FF2B5EF4-FFF2-40B4-BE49-F238E27FC236}">
                  <a16:creationId xmlns:a16="http://schemas.microsoft.com/office/drawing/2014/main" id="{4EFAF554-3ADD-5FFE-18E7-40A698CB66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1" y="2527"/>
              <a:ext cx="123" cy="122"/>
            </a:xfrm>
            <a:custGeom>
              <a:avLst/>
              <a:gdLst>
                <a:gd name="T0" fmla="*/ 253 w 1838"/>
                <a:gd name="T1" fmla="*/ 360 h 1838"/>
                <a:gd name="T2" fmla="*/ 205 w 1838"/>
                <a:gd name="T3" fmla="*/ 458 h 1838"/>
                <a:gd name="T4" fmla="*/ 236 w 1838"/>
                <a:gd name="T5" fmla="*/ 620 h 1838"/>
                <a:gd name="T6" fmla="*/ 345 w 1838"/>
                <a:gd name="T7" fmla="*/ 836 h 1838"/>
                <a:gd name="T8" fmla="*/ 596 w 1838"/>
                <a:gd name="T9" fmla="*/ 1160 h 1838"/>
                <a:gd name="T10" fmla="*/ 907 w 1838"/>
                <a:gd name="T11" fmla="*/ 1429 h 1838"/>
                <a:gd name="T12" fmla="*/ 1146 w 1838"/>
                <a:gd name="T13" fmla="*/ 1573 h 1838"/>
                <a:gd name="T14" fmla="*/ 1330 w 1838"/>
                <a:gd name="T15" fmla="*/ 1631 h 1838"/>
                <a:gd name="T16" fmla="*/ 1407 w 1838"/>
                <a:gd name="T17" fmla="*/ 1633 h 1838"/>
                <a:gd name="T18" fmla="*/ 1535 w 1838"/>
                <a:gd name="T19" fmla="*/ 1525 h 1838"/>
                <a:gd name="T20" fmla="*/ 1477 w 1838"/>
                <a:gd name="T21" fmla="*/ 1289 h 1838"/>
                <a:gd name="T22" fmla="*/ 1289 w 1838"/>
                <a:gd name="T23" fmla="*/ 1329 h 1838"/>
                <a:gd name="T24" fmla="*/ 1188 w 1838"/>
                <a:gd name="T25" fmla="*/ 1364 h 1838"/>
                <a:gd name="T26" fmla="*/ 1026 w 1838"/>
                <a:gd name="T27" fmla="*/ 1292 h 1838"/>
                <a:gd name="T28" fmla="*/ 757 w 1838"/>
                <a:gd name="T29" fmla="*/ 1081 h 1838"/>
                <a:gd name="T30" fmla="*/ 545 w 1838"/>
                <a:gd name="T31" fmla="*/ 811 h 1838"/>
                <a:gd name="T32" fmla="*/ 474 w 1838"/>
                <a:gd name="T33" fmla="*/ 650 h 1838"/>
                <a:gd name="T34" fmla="*/ 509 w 1838"/>
                <a:gd name="T35" fmla="*/ 549 h 1838"/>
                <a:gd name="T36" fmla="*/ 549 w 1838"/>
                <a:gd name="T37" fmla="*/ 359 h 1838"/>
                <a:gd name="T38" fmla="*/ 436 w 1838"/>
                <a:gd name="T39" fmla="*/ 3 h 1838"/>
                <a:gd name="T40" fmla="*/ 556 w 1838"/>
                <a:gd name="T41" fmla="*/ 70 h 1838"/>
                <a:gd name="T42" fmla="*/ 802 w 1838"/>
                <a:gd name="T43" fmla="*/ 324 h 1838"/>
                <a:gd name="T44" fmla="*/ 832 w 1838"/>
                <a:gd name="T45" fmla="*/ 431 h 1838"/>
                <a:gd name="T46" fmla="*/ 802 w 1838"/>
                <a:gd name="T47" fmla="*/ 533 h 1838"/>
                <a:gd name="T48" fmla="*/ 726 w 1838"/>
                <a:gd name="T49" fmla="*/ 617 h 1838"/>
                <a:gd name="T50" fmla="*/ 700 w 1838"/>
                <a:gd name="T51" fmla="*/ 665 h 1838"/>
                <a:gd name="T52" fmla="*/ 845 w 1838"/>
                <a:gd name="T53" fmla="*/ 877 h 1838"/>
                <a:gd name="T54" fmla="*/ 1093 w 1838"/>
                <a:gd name="T55" fmla="*/ 1092 h 1838"/>
                <a:gd name="T56" fmla="*/ 1191 w 1838"/>
                <a:gd name="T57" fmla="*/ 1135 h 1838"/>
                <a:gd name="T58" fmla="*/ 1287 w 1838"/>
                <a:gd name="T59" fmla="*/ 1049 h 1838"/>
                <a:gd name="T60" fmla="*/ 1396 w 1838"/>
                <a:gd name="T61" fmla="*/ 1005 h 1838"/>
                <a:gd name="T62" fmla="*/ 1508 w 1838"/>
                <a:gd name="T63" fmla="*/ 1031 h 1838"/>
                <a:gd name="T64" fmla="*/ 1792 w 1838"/>
                <a:gd name="T65" fmla="*/ 1310 h 1838"/>
                <a:gd name="T66" fmla="*/ 1838 w 1838"/>
                <a:gd name="T67" fmla="*/ 1416 h 1838"/>
                <a:gd name="T68" fmla="*/ 1812 w 1838"/>
                <a:gd name="T69" fmla="*/ 1526 h 1838"/>
                <a:gd name="T70" fmla="*/ 1557 w 1838"/>
                <a:gd name="T71" fmla="*/ 1785 h 1838"/>
                <a:gd name="T72" fmla="*/ 1442 w 1838"/>
                <a:gd name="T73" fmla="*/ 1835 h 1838"/>
                <a:gd name="T74" fmla="*/ 1279 w 1838"/>
                <a:gd name="T75" fmla="*/ 1829 h 1838"/>
                <a:gd name="T76" fmla="*/ 1032 w 1838"/>
                <a:gd name="T77" fmla="*/ 1747 h 1838"/>
                <a:gd name="T78" fmla="*/ 777 w 1838"/>
                <a:gd name="T79" fmla="*/ 1588 h 1838"/>
                <a:gd name="T80" fmla="*/ 466 w 1838"/>
                <a:gd name="T81" fmla="*/ 1320 h 1838"/>
                <a:gd name="T82" fmla="*/ 207 w 1838"/>
                <a:gd name="T83" fmla="*/ 1000 h 1838"/>
                <a:gd name="T84" fmla="*/ 67 w 1838"/>
                <a:gd name="T85" fmla="*/ 750 h 1838"/>
                <a:gd name="T86" fmla="*/ 3 w 1838"/>
                <a:gd name="T87" fmla="*/ 516 h 1838"/>
                <a:gd name="T88" fmla="*/ 17 w 1838"/>
                <a:gd name="T89" fmla="*/ 351 h 1838"/>
                <a:gd name="T90" fmla="*/ 109 w 1838"/>
                <a:gd name="T91" fmla="*/ 213 h 1838"/>
                <a:gd name="T92" fmla="*/ 282 w 1838"/>
                <a:gd name="T93" fmla="*/ 46 h 1838"/>
                <a:gd name="T94" fmla="*/ 404 w 1838"/>
                <a:gd name="T95" fmla="*/ 0 h 1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38" h="1838">
                  <a:moveTo>
                    <a:pt x="401" y="212"/>
                  </a:moveTo>
                  <a:lnTo>
                    <a:pt x="352" y="262"/>
                  </a:lnTo>
                  <a:lnTo>
                    <a:pt x="303" y="311"/>
                  </a:lnTo>
                  <a:lnTo>
                    <a:pt x="253" y="360"/>
                  </a:lnTo>
                  <a:lnTo>
                    <a:pt x="232" y="382"/>
                  </a:lnTo>
                  <a:lnTo>
                    <a:pt x="218" y="405"/>
                  </a:lnTo>
                  <a:lnTo>
                    <a:pt x="208" y="431"/>
                  </a:lnTo>
                  <a:lnTo>
                    <a:pt x="205" y="458"/>
                  </a:lnTo>
                  <a:lnTo>
                    <a:pt x="205" y="488"/>
                  </a:lnTo>
                  <a:lnTo>
                    <a:pt x="211" y="533"/>
                  </a:lnTo>
                  <a:lnTo>
                    <a:pt x="222" y="577"/>
                  </a:lnTo>
                  <a:lnTo>
                    <a:pt x="236" y="620"/>
                  </a:lnTo>
                  <a:lnTo>
                    <a:pt x="253" y="663"/>
                  </a:lnTo>
                  <a:lnTo>
                    <a:pt x="272" y="705"/>
                  </a:lnTo>
                  <a:lnTo>
                    <a:pt x="293" y="745"/>
                  </a:lnTo>
                  <a:lnTo>
                    <a:pt x="345" y="836"/>
                  </a:lnTo>
                  <a:lnTo>
                    <a:pt x="402" y="922"/>
                  </a:lnTo>
                  <a:lnTo>
                    <a:pt x="464" y="1005"/>
                  </a:lnTo>
                  <a:lnTo>
                    <a:pt x="528" y="1084"/>
                  </a:lnTo>
                  <a:lnTo>
                    <a:pt x="596" y="1160"/>
                  </a:lnTo>
                  <a:lnTo>
                    <a:pt x="669" y="1233"/>
                  </a:lnTo>
                  <a:lnTo>
                    <a:pt x="745" y="1302"/>
                  </a:lnTo>
                  <a:lnTo>
                    <a:pt x="824" y="1367"/>
                  </a:lnTo>
                  <a:lnTo>
                    <a:pt x="907" y="1429"/>
                  </a:lnTo>
                  <a:lnTo>
                    <a:pt x="994" y="1488"/>
                  </a:lnTo>
                  <a:lnTo>
                    <a:pt x="1044" y="1519"/>
                  </a:lnTo>
                  <a:lnTo>
                    <a:pt x="1094" y="1547"/>
                  </a:lnTo>
                  <a:lnTo>
                    <a:pt x="1146" y="1573"/>
                  </a:lnTo>
                  <a:lnTo>
                    <a:pt x="1199" y="1595"/>
                  </a:lnTo>
                  <a:lnTo>
                    <a:pt x="1254" y="1613"/>
                  </a:lnTo>
                  <a:lnTo>
                    <a:pt x="1311" y="1626"/>
                  </a:lnTo>
                  <a:lnTo>
                    <a:pt x="1330" y="1631"/>
                  </a:lnTo>
                  <a:lnTo>
                    <a:pt x="1349" y="1634"/>
                  </a:lnTo>
                  <a:lnTo>
                    <a:pt x="1369" y="1636"/>
                  </a:lnTo>
                  <a:lnTo>
                    <a:pt x="1389" y="1636"/>
                  </a:lnTo>
                  <a:lnTo>
                    <a:pt x="1407" y="1633"/>
                  </a:lnTo>
                  <a:lnTo>
                    <a:pt x="1425" y="1626"/>
                  </a:lnTo>
                  <a:lnTo>
                    <a:pt x="1442" y="1615"/>
                  </a:lnTo>
                  <a:lnTo>
                    <a:pt x="1489" y="1571"/>
                  </a:lnTo>
                  <a:lnTo>
                    <a:pt x="1535" y="1525"/>
                  </a:lnTo>
                  <a:lnTo>
                    <a:pt x="1579" y="1479"/>
                  </a:lnTo>
                  <a:lnTo>
                    <a:pt x="1622" y="1433"/>
                  </a:lnTo>
                  <a:lnTo>
                    <a:pt x="1551" y="1362"/>
                  </a:lnTo>
                  <a:lnTo>
                    <a:pt x="1477" y="1289"/>
                  </a:lnTo>
                  <a:lnTo>
                    <a:pt x="1401" y="1213"/>
                  </a:lnTo>
                  <a:lnTo>
                    <a:pt x="1359" y="1259"/>
                  </a:lnTo>
                  <a:lnTo>
                    <a:pt x="1313" y="1307"/>
                  </a:lnTo>
                  <a:lnTo>
                    <a:pt x="1289" y="1329"/>
                  </a:lnTo>
                  <a:lnTo>
                    <a:pt x="1264" y="1346"/>
                  </a:lnTo>
                  <a:lnTo>
                    <a:pt x="1240" y="1358"/>
                  </a:lnTo>
                  <a:lnTo>
                    <a:pt x="1214" y="1363"/>
                  </a:lnTo>
                  <a:lnTo>
                    <a:pt x="1188" y="1364"/>
                  </a:lnTo>
                  <a:lnTo>
                    <a:pt x="1161" y="1360"/>
                  </a:lnTo>
                  <a:lnTo>
                    <a:pt x="1132" y="1350"/>
                  </a:lnTo>
                  <a:lnTo>
                    <a:pt x="1103" y="1336"/>
                  </a:lnTo>
                  <a:lnTo>
                    <a:pt x="1026" y="1292"/>
                  </a:lnTo>
                  <a:lnTo>
                    <a:pt x="953" y="1245"/>
                  </a:lnTo>
                  <a:lnTo>
                    <a:pt x="883" y="1194"/>
                  </a:lnTo>
                  <a:lnTo>
                    <a:pt x="818" y="1139"/>
                  </a:lnTo>
                  <a:lnTo>
                    <a:pt x="757" y="1081"/>
                  </a:lnTo>
                  <a:lnTo>
                    <a:pt x="698" y="1019"/>
                  </a:lnTo>
                  <a:lnTo>
                    <a:pt x="643" y="954"/>
                  </a:lnTo>
                  <a:lnTo>
                    <a:pt x="592" y="884"/>
                  </a:lnTo>
                  <a:lnTo>
                    <a:pt x="545" y="811"/>
                  </a:lnTo>
                  <a:lnTo>
                    <a:pt x="501" y="735"/>
                  </a:lnTo>
                  <a:lnTo>
                    <a:pt x="487" y="705"/>
                  </a:lnTo>
                  <a:lnTo>
                    <a:pt x="478" y="676"/>
                  </a:lnTo>
                  <a:lnTo>
                    <a:pt x="474" y="650"/>
                  </a:lnTo>
                  <a:lnTo>
                    <a:pt x="475" y="624"/>
                  </a:lnTo>
                  <a:lnTo>
                    <a:pt x="480" y="598"/>
                  </a:lnTo>
                  <a:lnTo>
                    <a:pt x="492" y="573"/>
                  </a:lnTo>
                  <a:lnTo>
                    <a:pt x="509" y="549"/>
                  </a:lnTo>
                  <a:lnTo>
                    <a:pt x="531" y="523"/>
                  </a:lnTo>
                  <a:lnTo>
                    <a:pt x="577" y="477"/>
                  </a:lnTo>
                  <a:lnTo>
                    <a:pt x="623" y="433"/>
                  </a:lnTo>
                  <a:lnTo>
                    <a:pt x="549" y="359"/>
                  </a:lnTo>
                  <a:lnTo>
                    <a:pt x="475" y="286"/>
                  </a:lnTo>
                  <a:lnTo>
                    <a:pt x="401" y="212"/>
                  </a:lnTo>
                  <a:close/>
                  <a:moveTo>
                    <a:pt x="404" y="0"/>
                  </a:moveTo>
                  <a:lnTo>
                    <a:pt x="436" y="3"/>
                  </a:lnTo>
                  <a:lnTo>
                    <a:pt x="467" y="12"/>
                  </a:lnTo>
                  <a:lnTo>
                    <a:pt x="497" y="26"/>
                  </a:lnTo>
                  <a:lnTo>
                    <a:pt x="528" y="45"/>
                  </a:lnTo>
                  <a:lnTo>
                    <a:pt x="556" y="70"/>
                  </a:lnTo>
                  <a:lnTo>
                    <a:pt x="662" y="175"/>
                  </a:lnTo>
                  <a:lnTo>
                    <a:pt x="767" y="281"/>
                  </a:lnTo>
                  <a:lnTo>
                    <a:pt x="786" y="302"/>
                  </a:lnTo>
                  <a:lnTo>
                    <a:pt x="802" y="324"/>
                  </a:lnTo>
                  <a:lnTo>
                    <a:pt x="815" y="348"/>
                  </a:lnTo>
                  <a:lnTo>
                    <a:pt x="824" y="374"/>
                  </a:lnTo>
                  <a:lnTo>
                    <a:pt x="829" y="401"/>
                  </a:lnTo>
                  <a:lnTo>
                    <a:pt x="832" y="431"/>
                  </a:lnTo>
                  <a:lnTo>
                    <a:pt x="829" y="458"/>
                  </a:lnTo>
                  <a:lnTo>
                    <a:pt x="824" y="484"/>
                  </a:lnTo>
                  <a:lnTo>
                    <a:pt x="815" y="509"/>
                  </a:lnTo>
                  <a:lnTo>
                    <a:pt x="802" y="533"/>
                  </a:lnTo>
                  <a:lnTo>
                    <a:pt x="786" y="555"/>
                  </a:lnTo>
                  <a:lnTo>
                    <a:pt x="768" y="576"/>
                  </a:lnTo>
                  <a:lnTo>
                    <a:pt x="747" y="597"/>
                  </a:lnTo>
                  <a:lnTo>
                    <a:pt x="726" y="617"/>
                  </a:lnTo>
                  <a:lnTo>
                    <a:pt x="706" y="639"/>
                  </a:lnTo>
                  <a:lnTo>
                    <a:pt x="703" y="647"/>
                  </a:lnTo>
                  <a:lnTo>
                    <a:pt x="700" y="655"/>
                  </a:lnTo>
                  <a:lnTo>
                    <a:pt x="700" y="665"/>
                  </a:lnTo>
                  <a:lnTo>
                    <a:pt x="702" y="672"/>
                  </a:lnTo>
                  <a:lnTo>
                    <a:pt x="746" y="745"/>
                  </a:lnTo>
                  <a:lnTo>
                    <a:pt x="794" y="812"/>
                  </a:lnTo>
                  <a:lnTo>
                    <a:pt x="845" y="877"/>
                  </a:lnTo>
                  <a:lnTo>
                    <a:pt x="901" y="936"/>
                  </a:lnTo>
                  <a:lnTo>
                    <a:pt x="961" y="992"/>
                  </a:lnTo>
                  <a:lnTo>
                    <a:pt x="1026" y="1044"/>
                  </a:lnTo>
                  <a:lnTo>
                    <a:pt x="1093" y="1092"/>
                  </a:lnTo>
                  <a:lnTo>
                    <a:pt x="1165" y="1135"/>
                  </a:lnTo>
                  <a:lnTo>
                    <a:pt x="1172" y="1137"/>
                  </a:lnTo>
                  <a:lnTo>
                    <a:pt x="1182" y="1137"/>
                  </a:lnTo>
                  <a:lnTo>
                    <a:pt x="1191" y="1135"/>
                  </a:lnTo>
                  <a:lnTo>
                    <a:pt x="1199" y="1132"/>
                  </a:lnTo>
                  <a:lnTo>
                    <a:pt x="1228" y="1103"/>
                  </a:lnTo>
                  <a:lnTo>
                    <a:pt x="1258" y="1076"/>
                  </a:lnTo>
                  <a:lnTo>
                    <a:pt x="1287" y="1049"/>
                  </a:lnTo>
                  <a:lnTo>
                    <a:pt x="1312" y="1032"/>
                  </a:lnTo>
                  <a:lnTo>
                    <a:pt x="1339" y="1018"/>
                  </a:lnTo>
                  <a:lnTo>
                    <a:pt x="1367" y="1010"/>
                  </a:lnTo>
                  <a:lnTo>
                    <a:pt x="1396" y="1005"/>
                  </a:lnTo>
                  <a:lnTo>
                    <a:pt x="1425" y="1004"/>
                  </a:lnTo>
                  <a:lnTo>
                    <a:pt x="1454" y="1008"/>
                  </a:lnTo>
                  <a:lnTo>
                    <a:pt x="1481" y="1018"/>
                  </a:lnTo>
                  <a:lnTo>
                    <a:pt x="1508" y="1031"/>
                  </a:lnTo>
                  <a:lnTo>
                    <a:pt x="1531" y="1050"/>
                  </a:lnTo>
                  <a:lnTo>
                    <a:pt x="1620" y="1134"/>
                  </a:lnTo>
                  <a:lnTo>
                    <a:pt x="1707" y="1220"/>
                  </a:lnTo>
                  <a:lnTo>
                    <a:pt x="1792" y="1310"/>
                  </a:lnTo>
                  <a:lnTo>
                    <a:pt x="1809" y="1333"/>
                  </a:lnTo>
                  <a:lnTo>
                    <a:pt x="1823" y="1359"/>
                  </a:lnTo>
                  <a:lnTo>
                    <a:pt x="1832" y="1386"/>
                  </a:lnTo>
                  <a:lnTo>
                    <a:pt x="1838" y="1416"/>
                  </a:lnTo>
                  <a:lnTo>
                    <a:pt x="1838" y="1444"/>
                  </a:lnTo>
                  <a:lnTo>
                    <a:pt x="1834" y="1474"/>
                  </a:lnTo>
                  <a:lnTo>
                    <a:pt x="1826" y="1501"/>
                  </a:lnTo>
                  <a:lnTo>
                    <a:pt x="1812" y="1526"/>
                  </a:lnTo>
                  <a:lnTo>
                    <a:pt x="1795" y="1549"/>
                  </a:lnTo>
                  <a:lnTo>
                    <a:pt x="1718" y="1632"/>
                  </a:lnTo>
                  <a:lnTo>
                    <a:pt x="1639" y="1710"/>
                  </a:lnTo>
                  <a:lnTo>
                    <a:pt x="1557" y="1785"/>
                  </a:lnTo>
                  <a:lnTo>
                    <a:pt x="1531" y="1804"/>
                  </a:lnTo>
                  <a:lnTo>
                    <a:pt x="1502" y="1818"/>
                  </a:lnTo>
                  <a:lnTo>
                    <a:pt x="1473" y="1828"/>
                  </a:lnTo>
                  <a:lnTo>
                    <a:pt x="1442" y="1835"/>
                  </a:lnTo>
                  <a:lnTo>
                    <a:pt x="1410" y="1838"/>
                  </a:lnTo>
                  <a:lnTo>
                    <a:pt x="1378" y="1838"/>
                  </a:lnTo>
                  <a:lnTo>
                    <a:pt x="1345" y="1837"/>
                  </a:lnTo>
                  <a:lnTo>
                    <a:pt x="1279" y="1829"/>
                  </a:lnTo>
                  <a:lnTo>
                    <a:pt x="1214" y="1815"/>
                  </a:lnTo>
                  <a:lnTo>
                    <a:pt x="1152" y="1796"/>
                  </a:lnTo>
                  <a:lnTo>
                    <a:pt x="1092" y="1774"/>
                  </a:lnTo>
                  <a:lnTo>
                    <a:pt x="1032" y="1747"/>
                  </a:lnTo>
                  <a:lnTo>
                    <a:pt x="975" y="1716"/>
                  </a:lnTo>
                  <a:lnTo>
                    <a:pt x="918" y="1683"/>
                  </a:lnTo>
                  <a:lnTo>
                    <a:pt x="863" y="1648"/>
                  </a:lnTo>
                  <a:lnTo>
                    <a:pt x="777" y="1588"/>
                  </a:lnTo>
                  <a:lnTo>
                    <a:pt x="694" y="1526"/>
                  </a:lnTo>
                  <a:lnTo>
                    <a:pt x="614" y="1461"/>
                  </a:lnTo>
                  <a:lnTo>
                    <a:pt x="538" y="1391"/>
                  </a:lnTo>
                  <a:lnTo>
                    <a:pt x="466" y="1320"/>
                  </a:lnTo>
                  <a:lnTo>
                    <a:pt x="396" y="1245"/>
                  </a:lnTo>
                  <a:lnTo>
                    <a:pt x="330" y="1167"/>
                  </a:lnTo>
                  <a:lnTo>
                    <a:pt x="266" y="1084"/>
                  </a:lnTo>
                  <a:lnTo>
                    <a:pt x="207" y="1000"/>
                  </a:lnTo>
                  <a:lnTo>
                    <a:pt x="150" y="911"/>
                  </a:lnTo>
                  <a:lnTo>
                    <a:pt x="120" y="859"/>
                  </a:lnTo>
                  <a:lnTo>
                    <a:pt x="92" y="805"/>
                  </a:lnTo>
                  <a:lnTo>
                    <a:pt x="67" y="750"/>
                  </a:lnTo>
                  <a:lnTo>
                    <a:pt x="45" y="694"/>
                  </a:lnTo>
                  <a:lnTo>
                    <a:pt x="26" y="636"/>
                  </a:lnTo>
                  <a:lnTo>
                    <a:pt x="12" y="577"/>
                  </a:lnTo>
                  <a:lnTo>
                    <a:pt x="3" y="516"/>
                  </a:lnTo>
                  <a:lnTo>
                    <a:pt x="0" y="473"/>
                  </a:lnTo>
                  <a:lnTo>
                    <a:pt x="1" y="431"/>
                  </a:lnTo>
                  <a:lnTo>
                    <a:pt x="7" y="390"/>
                  </a:lnTo>
                  <a:lnTo>
                    <a:pt x="17" y="351"/>
                  </a:lnTo>
                  <a:lnTo>
                    <a:pt x="32" y="315"/>
                  </a:lnTo>
                  <a:lnTo>
                    <a:pt x="52" y="279"/>
                  </a:lnTo>
                  <a:lnTo>
                    <a:pt x="79" y="245"/>
                  </a:lnTo>
                  <a:lnTo>
                    <a:pt x="109" y="213"/>
                  </a:lnTo>
                  <a:lnTo>
                    <a:pt x="158" y="167"/>
                  </a:lnTo>
                  <a:lnTo>
                    <a:pt x="205" y="118"/>
                  </a:lnTo>
                  <a:lnTo>
                    <a:pt x="254" y="70"/>
                  </a:lnTo>
                  <a:lnTo>
                    <a:pt x="282" y="46"/>
                  </a:lnTo>
                  <a:lnTo>
                    <a:pt x="312" y="26"/>
                  </a:lnTo>
                  <a:lnTo>
                    <a:pt x="342" y="12"/>
                  </a:lnTo>
                  <a:lnTo>
                    <a:pt x="374" y="3"/>
                  </a:lnTo>
                  <a:lnTo>
                    <a:pt x="4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50" name="Freeform 103">
            <a:extLst>
              <a:ext uri="{FF2B5EF4-FFF2-40B4-BE49-F238E27FC236}">
                <a16:creationId xmlns:a16="http://schemas.microsoft.com/office/drawing/2014/main" id="{81A4B852-A5E9-0413-5C5B-324D5CF4EF01}"/>
              </a:ext>
            </a:extLst>
          </p:cNvPr>
          <p:cNvSpPr>
            <a:spLocks noEditPoints="1"/>
          </p:cNvSpPr>
          <p:nvPr/>
        </p:nvSpPr>
        <p:spPr bwMode="auto">
          <a:xfrm>
            <a:off x="10040047" y="5256032"/>
            <a:ext cx="317185" cy="317185"/>
          </a:xfrm>
          <a:custGeom>
            <a:avLst/>
            <a:gdLst>
              <a:gd name="T0" fmla="*/ 1121 w 3304"/>
              <a:gd name="T1" fmla="*/ 816 h 3306"/>
              <a:gd name="T2" fmla="*/ 971 w 3304"/>
              <a:gd name="T3" fmla="*/ 950 h 3306"/>
              <a:gd name="T4" fmla="*/ 854 w 3304"/>
              <a:gd name="T5" fmla="*/ 1088 h 3306"/>
              <a:gd name="T6" fmla="*/ 824 w 3304"/>
              <a:gd name="T7" fmla="*/ 1236 h 3306"/>
              <a:gd name="T8" fmla="*/ 865 w 3304"/>
              <a:gd name="T9" fmla="*/ 1442 h 3306"/>
              <a:gd name="T10" fmla="*/ 965 w 3304"/>
              <a:gd name="T11" fmla="*/ 1645 h 3306"/>
              <a:gd name="T12" fmla="*/ 1222 w 3304"/>
              <a:gd name="T13" fmla="*/ 1987 h 3306"/>
              <a:gd name="T14" fmla="*/ 1541 w 3304"/>
              <a:gd name="T15" fmla="*/ 2271 h 3306"/>
              <a:gd name="T16" fmla="*/ 1788 w 3304"/>
              <a:gd name="T17" fmla="*/ 2424 h 3306"/>
              <a:gd name="T18" fmla="*/ 2018 w 3304"/>
              <a:gd name="T19" fmla="*/ 2502 h 3306"/>
              <a:gd name="T20" fmla="*/ 2170 w 3304"/>
              <a:gd name="T21" fmla="*/ 2507 h 3306"/>
              <a:gd name="T22" fmla="*/ 2278 w 3304"/>
              <a:gd name="T23" fmla="*/ 2460 h 3306"/>
              <a:gd name="T24" fmla="*/ 2516 w 3304"/>
              <a:gd name="T25" fmla="*/ 2220 h 3306"/>
              <a:gd name="T26" fmla="*/ 2539 w 3304"/>
              <a:gd name="T27" fmla="*/ 2116 h 3306"/>
              <a:gd name="T28" fmla="*/ 2497 w 3304"/>
              <a:gd name="T29" fmla="*/ 2017 h 3306"/>
              <a:gd name="T30" fmla="*/ 2231 w 3304"/>
              <a:gd name="T31" fmla="*/ 1757 h 3306"/>
              <a:gd name="T32" fmla="*/ 2127 w 3304"/>
              <a:gd name="T33" fmla="*/ 1733 h 3306"/>
              <a:gd name="T34" fmla="*/ 2026 w 3304"/>
              <a:gd name="T35" fmla="*/ 1773 h 3306"/>
              <a:gd name="T36" fmla="*/ 1937 w 3304"/>
              <a:gd name="T37" fmla="*/ 1854 h 3306"/>
              <a:gd name="T38" fmla="*/ 1845 w 3304"/>
              <a:gd name="T39" fmla="*/ 1813 h 3306"/>
              <a:gd name="T40" fmla="*/ 1614 w 3304"/>
              <a:gd name="T41" fmla="*/ 1613 h 3306"/>
              <a:gd name="T42" fmla="*/ 1477 w 3304"/>
              <a:gd name="T43" fmla="*/ 1415 h 3306"/>
              <a:gd name="T44" fmla="*/ 1502 w 3304"/>
              <a:gd name="T45" fmla="*/ 1370 h 3306"/>
              <a:gd name="T46" fmla="*/ 1578 w 3304"/>
              <a:gd name="T47" fmla="*/ 1283 h 3306"/>
              <a:gd name="T48" fmla="*/ 1599 w 3304"/>
              <a:gd name="T49" fmla="*/ 1169 h 3306"/>
              <a:gd name="T50" fmla="*/ 1558 w 3304"/>
              <a:gd name="T51" fmla="*/ 1076 h 3306"/>
              <a:gd name="T52" fmla="*/ 1313 w 3304"/>
              <a:gd name="T53" fmla="*/ 834 h 3306"/>
              <a:gd name="T54" fmla="*/ 1676 w 3304"/>
              <a:gd name="T55" fmla="*/ 0 h 3306"/>
              <a:gd name="T56" fmla="*/ 2038 w 3304"/>
              <a:gd name="T57" fmla="*/ 38 h 3306"/>
              <a:gd name="T58" fmla="*/ 2378 w 3304"/>
              <a:gd name="T59" fmla="*/ 155 h 3306"/>
              <a:gd name="T60" fmla="*/ 2684 w 3304"/>
              <a:gd name="T61" fmla="*/ 342 h 3306"/>
              <a:gd name="T62" fmla="*/ 2942 w 3304"/>
              <a:gd name="T63" fmla="*/ 593 h 3306"/>
              <a:gd name="T64" fmla="*/ 3139 w 3304"/>
              <a:gd name="T65" fmla="*/ 899 h 3306"/>
              <a:gd name="T66" fmla="*/ 3263 w 3304"/>
              <a:gd name="T67" fmla="*/ 1252 h 3306"/>
              <a:gd name="T68" fmla="*/ 3304 w 3304"/>
              <a:gd name="T69" fmla="*/ 1622 h 3306"/>
              <a:gd name="T70" fmla="*/ 3262 w 3304"/>
              <a:gd name="T71" fmla="*/ 1980 h 3306"/>
              <a:gd name="T72" fmla="*/ 3145 w 3304"/>
              <a:gd name="T73" fmla="*/ 2314 h 3306"/>
              <a:gd name="T74" fmla="*/ 2960 w 3304"/>
              <a:gd name="T75" fmla="*/ 2614 h 3306"/>
              <a:gd name="T76" fmla="*/ 2712 w 3304"/>
              <a:gd name="T77" fmla="*/ 2866 h 3306"/>
              <a:gd name="T78" fmla="*/ 2409 w 3304"/>
              <a:gd name="T79" fmla="*/ 3060 h 3306"/>
              <a:gd name="T80" fmla="*/ 2049 w 3304"/>
              <a:gd name="T81" fmla="*/ 3186 h 3306"/>
              <a:gd name="T82" fmla="*/ 1650 w 3304"/>
              <a:gd name="T83" fmla="*/ 3228 h 3306"/>
              <a:gd name="T84" fmla="*/ 1261 w 3304"/>
              <a:gd name="T85" fmla="*/ 3168 h 3306"/>
              <a:gd name="T86" fmla="*/ 937 w 3304"/>
              <a:gd name="T87" fmla="*/ 3040 h 3306"/>
              <a:gd name="T88" fmla="*/ 791 w 3304"/>
              <a:gd name="T89" fmla="*/ 3031 h 3306"/>
              <a:gd name="T90" fmla="*/ 37 w 3304"/>
              <a:gd name="T91" fmla="*/ 3294 h 3306"/>
              <a:gd name="T92" fmla="*/ 35 w 3304"/>
              <a:gd name="T93" fmla="*/ 3207 h 3306"/>
              <a:gd name="T94" fmla="*/ 212 w 3304"/>
              <a:gd name="T95" fmla="*/ 2697 h 3306"/>
              <a:gd name="T96" fmla="*/ 283 w 3304"/>
              <a:gd name="T97" fmla="*/ 2423 h 3306"/>
              <a:gd name="T98" fmla="*/ 180 w 3304"/>
              <a:gd name="T99" fmla="*/ 2177 h 3306"/>
              <a:gd name="T100" fmla="*/ 92 w 3304"/>
              <a:gd name="T101" fmla="*/ 1811 h 3306"/>
              <a:gd name="T102" fmla="*/ 91 w 3304"/>
              <a:gd name="T103" fmla="*/ 1413 h 3306"/>
              <a:gd name="T104" fmla="*/ 186 w 3304"/>
              <a:gd name="T105" fmla="*/ 1033 h 3306"/>
              <a:gd name="T106" fmla="*/ 370 w 3304"/>
              <a:gd name="T107" fmla="*/ 693 h 3306"/>
              <a:gd name="T108" fmla="*/ 602 w 3304"/>
              <a:gd name="T109" fmla="*/ 424 h 3306"/>
              <a:gd name="T110" fmla="*/ 883 w 3304"/>
              <a:gd name="T111" fmla="*/ 217 h 3306"/>
              <a:gd name="T112" fmla="*/ 1214 w 3304"/>
              <a:gd name="T113" fmla="*/ 74 h 3306"/>
              <a:gd name="T114" fmla="*/ 1583 w 3304"/>
              <a:gd name="T115" fmla="*/ 4 h 3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304" h="3306">
                <a:moveTo>
                  <a:pt x="1219" y="796"/>
                </a:moveTo>
                <a:lnTo>
                  <a:pt x="1186" y="796"/>
                </a:lnTo>
                <a:lnTo>
                  <a:pt x="1154" y="802"/>
                </a:lnTo>
                <a:lnTo>
                  <a:pt x="1121" y="816"/>
                </a:lnTo>
                <a:lnTo>
                  <a:pt x="1090" y="835"/>
                </a:lnTo>
                <a:lnTo>
                  <a:pt x="1061" y="860"/>
                </a:lnTo>
                <a:lnTo>
                  <a:pt x="1016" y="905"/>
                </a:lnTo>
                <a:lnTo>
                  <a:pt x="971" y="950"/>
                </a:lnTo>
                <a:lnTo>
                  <a:pt x="927" y="994"/>
                </a:lnTo>
                <a:lnTo>
                  <a:pt x="897" y="1023"/>
                </a:lnTo>
                <a:lnTo>
                  <a:pt x="874" y="1055"/>
                </a:lnTo>
                <a:lnTo>
                  <a:pt x="854" y="1088"/>
                </a:lnTo>
                <a:lnTo>
                  <a:pt x="840" y="1123"/>
                </a:lnTo>
                <a:lnTo>
                  <a:pt x="831" y="1159"/>
                </a:lnTo>
                <a:lnTo>
                  <a:pt x="825" y="1196"/>
                </a:lnTo>
                <a:lnTo>
                  <a:pt x="824" y="1236"/>
                </a:lnTo>
                <a:lnTo>
                  <a:pt x="827" y="1277"/>
                </a:lnTo>
                <a:lnTo>
                  <a:pt x="836" y="1333"/>
                </a:lnTo>
                <a:lnTo>
                  <a:pt x="849" y="1389"/>
                </a:lnTo>
                <a:lnTo>
                  <a:pt x="865" y="1442"/>
                </a:lnTo>
                <a:lnTo>
                  <a:pt x="887" y="1495"/>
                </a:lnTo>
                <a:lnTo>
                  <a:pt x="910" y="1546"/>
                </a:lnTo>
                <a:lnTo>
                  <a:pt x="937" y="1596"/>
                </a:lnTo>
                <a:lnTo>
                  <a:pt x="965" y="1645"/>
                </a:lnTo>
                <a:lnTo>
                  <a:pt x="1023" y="1737"/>
                </a:lnTo>
                <a:lnTo>
                  <a:pt x="1085" y="1825"/>
                </a:lnTo>
                <a:lnTo>
                  <a:pt x="1152" y="1908"/>
                </a:lnTo>
                <a:lnTo>
                  <a:pt x="1222" y="1987"/>
                </a:lnTo>
                <a:lnTo>
                  <a:pt x="1296" y="2064"/>
                </a:lnTo>
                <a:lnTo>
                  <a:pt x="1374" y="2136"/>
                </a:lnTo>
                <a:lnTo>
                  <a:pt x="1456" y="2205"/>
                </a:lnTo>
                <a:lnTo>
                  <a:pt x="1541" y="2271"/>
                </a:lnTo>
                <a:lnTo>
                  <a:pt x="1629" y="2333"/>
                </a:lnTo>
                <a:lnTo>
                  <a:pt x="1681" y="2365"/>
                </a:lnTo>
                <a:lnTo>
                  <a:pt x="1734" y="2397"/>
                </a:lnTo>
                <a:lnTo>
                  <a:pt x="1788" y="2424"/>
                </a:lnTo>
                <a:lnTo>
                  <a:pt x="1843" y="2450"/>
                </a:lnTo>
                <a:lnTo>
                  <a:pt x="1900" y="2471"/>
                </a:lnTo>
                <a:lnTo>
                  <a:pt x="1958" y="2488"/>
                </a:lnTo>
                <a:lnTo>
                  <a:pt x="2018" y="2502"/>
                </a:lnTo>
                <a:lnTo>
                  <a:pt x="2080" y="2509"/>
                </a:lnTo>
                <a:lnTo>
                  <a:pt x="2110" y="2511"/>
                </a:lnTo>
                <a:lnTo>
                  <a:pt x="2140" y="2510"/>
                </a:lnTo>
                <a:lnTo>
                  <a:pt x="2170" y="2507"/>
                </a:lnTo>
                <a:lnTo>
                  <a:pt x="2199" y="2501"/>
                </a:lnTo>
                <a:lnTo>
                  <a:pt x="2227" y="2491"/>
                </a:lnTo>
                <a:lnTo>
                  <a:pt x="2253" y="2478"/>
                </a:lnTo>
                <a:lnTo>
                  <a:pt x="2278" y="2460"/>
                </a:lnTo>
                <a:lnTo>
                  <a:pt x="2354" y="2391"/>
                </a:lnTo>
                <a:lnTo>
                  <a:pt x="2428" y="2317"/>
                </a:lnTo>
                <a:lnTo>
                  <a:pt x="2500" y="2241"/>
                </a:lnTo>
                <a:lnTo>
                  <a:pt x="2516" y="2220"/>
                </a:lnTo>
                <a:lnTo>
                  <a:pt x="2528" y="2195"/>
                </a:lnTo>
                <a:lnTo>
                  <a:pt x="2536" y="2170"/>
                </a:lnTo>
                <a:lnTo>
                  <a:pt x="2539" y="2142"/>
                </a:lnTo>
                <a:lnTo>
                  <a:pt x="2539" y="2116"/>
                </a:lnTo>
                <a:lnTo>
                  <a:pt x="2534" y="2088"/>
                </a:lnTo>
                <a:lnTo>
                  <a:pt x="2526" y="2063"/>
                </a:lnTo>
                <a:lnTo>
                  <a:pt x="2513" y="2038"/>
                </a:lnTo>
                <a:lnTo>
                  <a:pt x="2497" y="2017"/>
                </a:lnTo>
                <a:lnTo>
                  <a:pt x="2417" y="1933"/>
                </a:lnTo>
                <a:lnTo>
                  <a:pt x="2337" y="1853"/>
                </a:lnTo>
                <a:lnTo>
                  <a:pt x="2253" y="1774"/>
                </a:lnTo>
                <a:lnTo>
                  <a:pt x="2231" y="1757"/>
                </a:lnTo>
                <a:lnTo>
                  <a:pt x="2206" y="1744"/>
                </a:lnTo>
                <a:lnTo>
                  <a:pt x="2181" y="1736"/>
                </a:lnTo>
                <a:lnTo>
                  <a:pt x="2154" y="1732"/>
                </a:lnTo>
                <a:lnTo>
                  <a:pt x="2127" y="1733"/>
                </a:lnTo>
                <a:lnTo>
                  <a:pt x="2099" y="1737"/>
                </a:lnTo>
                <a:lnTo>
                  <a:pt x="2074" y="1745"/>
                </a:lnTo>
                <a:lnTo>
                  <a:pt x="2049" y="1757"/>
                </a:lnTo>
                <a:lnTo>
                  <a:pt x="2026" y="1773"/>
                </a:lnTo>
                <a:lnTo>
                  <a:pt x="1998" y="1798"/>
                </a:lnTo>
                <a:lnTo>
                  <a:pt x="1970" y="1825"/>
                </a:lnTo>
                <a:lnTo>
                  <a:pt x="1943" y="1850"/>
                </a:lnTo>
                <a:lnTo>
                  <a:pt x="1937" y="1854"/>
                </a:lnTo>
                <a:lnTo>
                  <a:pt x="1927" y="1856"/>
                </a:lnTo>
                <a:lnTo>
                  <a:pt x="1918" y="1856"/>
                </a:lnTo>
                <a:lnTo>
                  <a:pt x="1912" y="1854"/>
                </a:lnTo>
                <a:lnTo>
                  <a:pt x="1845" y="1813"/>
                </a:lnTo>
                <a:lnTo>
                  <a:pt x="1781" y="1769"/>
                </a:lnTo>
                <a:lnTo>
                  <a:pt x="1722" y="1721"/>
                </a:lnTo>
                <a:lnTo>
                  <a:pt x="1666" y="1669"/>
                </a:lnTo>
                <a:lnTo>
                  <a:pt x="1614" y="1613"/>
                </a:lnTo>
                <a:lnTo>
                  <a:pt x="1565" y="1553"/>
                </a:lnTo>
                <a:lnTo>
                  <a:pt x="1520" y="1490"/>
                </a:lnTo>
                <a:lnTo>
                  <a:pt x="1479" y="1422"/>
                </a:lnTo>
                <a:lnTo>
                  <a:pt x="1477" y="1415"/>
                </a:lnTo>
                <a:lnTo>
                  <a:pt x="1477" y="1406"/>
                </a:lnTo>
                <a:lnTo>
                  <a:pt x="1479" y="1398"/>
                </a:lnTo>
                <a:lnTo>
                  <a:pt x="1483" y="1391"/>
                </a:lnTo>
                <a:lnTo>
                  <a:pt x="1502" y="1370"/>
                </a:lnTo>
                <a:lnTo>
                  <a:pt x="1521" y="1351"/>
                </a:lnTo>
                <a:lnTo>
                  <a:pt x="1541" y="1332"/>
                </a:lnTo>
                <a:lnTo>
                  <a:pt x="1562" y="1308"/>
                </a:lnTo>
                <a:lnTo>
                  <a:pt x="1578" y="1283"/>
                </a:lnTo>
                <a:lnTo>
                  <a:pt x="1590" y="1256"/>
                </a:lnTo>
                <a:lnTo>
                  <a:pt x="1599" y="1227"/>
                </a:lnTo>
                <a:lnTo>
                  <a:pt x="1600" y="1196"/>
                </a:lnTo>
                <a:lnTo>
                  <a:pt x="1599" y="1169"/>
                </a:lnTo>
                <a:lnTo>
                  <a:pt x="1593" y="1143"/>
                </a:lnTo>
                <a:lnTo>
                  <a:pt x="1584" y="1119"/>
                </a:lnTo>
                <a:lnTo>
                  <a:pt x="1573" y="1097"/>
                </a:lnTo>
                <a:lnTo>
                  <a:pt x="1558" y="1076"/>
                </a:lnTo>
                <a:lnTo>
                  <a:pt x="1539" y="1057"/>
                </a:lnTo>
                <a:lnTo>
                  <a:pt x="1442" y="958"/>
                </a:lnTo>
                <a:lnTo>
                  <a:pt x="1343" y="859"/>
                </a:lnTo>
                <a:lnTo>
                  <a:pt x="1313" y="834"/>
                </a:lnTo>
                <a:lnTo>
                  <a:pt x="1283" y="816"/>
                </a:lnTo>
                <a:lnTo>
                  <a:pt x="1250" y="802"/>
                </a:lnTo>
                <a:lnTo>
                  <a:pt x="1219" y="796"/>
                </a:lnTo>
                <a:close/>
                <a:moveTo>
                  <a:pt x="1676" y="0"/>
                </a:moveTo>
                <a:lnTo>
                  <a:pt x="1768" y="2"/>
                </a:lnTo>
                <a:lnTo>
                  <a:pt x="1859" y="9"/>
                </a:lnTo>
                <a:lnTo>
                  <a:pt x="1950" y="21"/>
                </a:lnTo>
                <a:lnTo>
                  <a:pt x="2038" y="38"/>
                </a:lnTo>
                <a:lnTo>
                  <a:pt x="2126" y="60"/>
                </a:lnTo>
                <a:lnTo>
                  <a:pt x="2211" y="88"/>
                </a:lnTo>
                <a:lnTo>
                  <a:pt x="2296" y="119"/>
                </a:lnTo>
                <a:lnTo>
                  <a:pt x="2378" y="155"/>
                </a:lnTo>
                <a:lnTo>
                  <a:pt x="2458" y="195"/>
                </a:lnTo>
                <a:lnTo>
                  <a:pt x="2536" y="240"/>
                </a:lnTo>
                <a:lnTo>
                  <a:pt x="2611" y="289"/>
                </a:lnTo>
                <a:lnTo>
                  <a:pt x="2684" y="342"/>
                </a:lnTo>
                <a:lnTo>
                  <a:pt x="2753" y="399"/>
                </a:lnTo>
                <a:lnTo>
                  <a:pt x="2819" y="460"/>
                </a:lnTo>
                <a:lnTo>
                  <a:pt x="2881" y="524"/>
                </a:lnTo>
                <a:lnTo>
                  <a:pt x="2942" y="593"/>
                </a:lnTo>
                <a:lnTo>
                  <a:pt x="2997" y="665"/>
                </a:lnTo>
                <a:lnTo>
                  <a:pt x="3048" y="739"/>
                </a:lnTo>
                <a:lnTo>
                  <a:pt x="3095" y="818"/>
                </a:lnTo>
                <a:lnTo>
                  <a:pt x="3139" y="899"/>
                </a:lnTo>
                <a:lnTo>
                  <a:pt x="3177" y="983"/>
                </a:lnTo>
                <a:lnTo>
                  <a:pt x="3211" y="1070"/>
                </a:lnTo>
                <a:lnTo>
                  <a:pt x="3240" y="1160"/>
                </a:lnTo>
                <a:lnTo>
                  <a:pt x="3263" y="1252"/>
                </a:lnTo>
                <a:lnTo>
                  <a:pt x="3282" y="1345"/>
                </a:lnTo>
                <a:lnTo>
                  <a:pt x="3294" y="1438"/>
                </a:lnTo>
                <a:lnTo>
                  <a:pt x="3302" y="1530"/>
                </a:lnTo>
                <a:lnTo>
                  <a:pt x="3304" y="1622"/>
                </a:lnTo>
                <a:lnTo>
                  <a:pt x="3301" y="1714"/>
                </a:lnTo>
                <a:lnTo>
                  <a:pt x="3293" y="1803"/>
                </a:lnTo>
                <a:lnTo>
                  <a:pt x="3280" y="1893"/>
                </a:lnTo>
                <a:lnTo>
                  <a:pt x="3262" y="1980"/>
                </a:lnTo>
                <a:lnTo>
                  <a:pt x="3240" y="2067"/>
                </a:lnTo>
                <a:lnTo>
                  <a:pt x="3212" y="2151"/>
                </a:lnTo>
                <a:lnTo>
                  <a:pt x="3181" y="2234"/>
                </a:lnTo>
                <a:lnTo>
                  <a:pt x="3145" y="2314"/>
                </a:lnTo>
                <a:lnTo>
                  <a:pt x="3105" y="2393"/>
                </a:lnTo>
                <a:lnTo>
                  <a:pt x="3061" y="2469"/>
                </a:lnTo>
                <a:lnTo>
                  <a:pt x="3012" y="2542"/>
                </a:lnTo>
                <a:lnTo>
                  <a:pt x="2960" y="2614"/>
                </a:lnTo>
                <a:lnTo>
                  <a:pt x="2904" y="2682"/>
                </a:lnTo>
                <a:lnTo>
                  <a:pt x="2844" y="2746"/>
                </a:lnTo>
                <a:lnTo>
                  <a:pt x="2780" y="2808"/>
                </a:lnTo>
                <a:lnTo>
                  <a:pt x="2712" y="2866"/>
                </a:lnTo>
                <a:lnTo>
                  <a:pt x="2641" y="2920"/>
                </a:lnTo>
                <a:lnTo>
                  <a:pt x="2567" y="2971"/>
                </a:lnTo>
                <a:lnTo>
                  <a:pt x="2489" y="3018"/>
                </a:lnTo>
                <a:lnTo>
                  <a:pt x="2409" y="3060"/>
                </a:lnTo>
                <a:lnTo>
                  <a:pt x="2326" y="3098"/>
                </a:lnTo>
                <a:lnTo>
                  <a:pt x="2239" y="3131"/>
                </a:lnTo>
                <a:lnTo>
                  <a:pt x="2150" y="3160"/>
                </a:lnTo>
                <a:lnTo>
                  <a:pt x="2049" y="3186"/>
                </a:lnTo>
                <a:lnTo>
                  <a:pt x="1949" y="3206"/>
                </a:lnTo>
                <a:lnTo>
                  <a:pt x="1849" y="3219"/>
                </a:lnTo>
                <a:lnTo>
                  <a:pt x="1749" y="3227"/>
                </a:lnTo>
                <a:lnTo>
                  <a:pt x="1650" y="3228"/>
                </a:lnTo>
                <a:lnTo>
                  <a:pt x="1552" y="3221"/>
                </a:lnTo>
                <a:lnTo>
                  <a:pt x="1454" y="3210"/>
                </a:lnTo>
                <a:lnTo>
                  <a:pt x="1357" y="3192"/>
                </a:lnTo>
                <a:lnTo>
                  <a:pt x="1261" y="3168"/>
                </a:lnTo>
                <a:lnTo>
                  <a:pt x="1164" y="3136"/>
                </a:lnTo>
                <a:lnTo>
                  <a:pt x="1069" y="3099"/>
                </a:lnTo>
                <a:lnTo>
                  <a:pt x="973" y="3056"/>
                </a:lnTo>
                <a:lnTo>
                  <a:pt x="937" y="3040"/>
                </a:lnTo>
                <a:lnTo>
                  <a:pt x="901" y="3029"/>
                </a:lnTo>
                <a:lnTo>
                  <a:pt x="864" y="3025"/>
                </a:lnTo>
                <a:lnTo>
                  <a:pt x="828" y="3025"/>
                </a:lnTo>
                <a:lnTo>
                  <a:pt x="791" y="3031"/>
                </a:lnTo>
                <a:lnTo>
                  <a:pt x="752" y="3042"/>
                </a:lnTo>
                <a:lnTo>
                  <a:pt x="514" y="3128"/>
                </a:lnTo>
                <a:lnTo>
                  <a:pt x="275" y="3211"/>
                </a:lnTo>
                <a:lnTo>
                  <a:pt x="37" y="3294"/>
                </a:lnTo>
                <a:lnTo>
                  <a:pt x="25" y="3298"/>
                </a:lnTo>
                <a:lnTo>
                  <a:pt x="14" y="3301"/>
                </a:lnTo>
                <a:lnTo>
                  <a:pt x="0" y="3306"/>
                </a:lnTo>
                <a:lnTo>
                  <a:pt x="35" y="3207"/>
                </a:lnTo>
                <a:lnTo>
                  <a:pt x="67" y="3112"/>
                </a:lnTo>
                <a:lnTo>
                  <a:pt x="101" y="3017"/>
                </a:lnTo>
                <a:lnTo>
                  <a:pt x="156" y="2857"/>
                </a:lnTo>
                <a:lnTo>
                  <a:pt x="212" y="2697"/>
                </a:lnTo>
                <a:lnTo>
                  <a:pt x="269" y="2537"/>
                </a:lnTo>
                <a:lnTo>
                  <a:pt x="281" y="2499"/>
                </a:lnTo>
                <a:lnTo>
                  <a:pt x="285" y="2461"/>
                </a:lnTo>
                <a:lnTo>
                  <a:pt x="283" y="2423"/>
                </a:lnTo>
                <a:lnTo>
                  <a:pt x="275" y="2387"/>
                </a:lnTo>
                <a:lnTo>
                  <a:pt x="259" y="2350"/>
                </a:lnTo>
                <a:lnTo>
                  <a:pt x="217" y="2264"/>
                </a:lnTo>
                <a:lnTo>
                  <a:pt x="180" y="2177"/>
                </a:lnTo>
                <a:lnTo>
                  <a:pt x="150" y="2088"/>
                </a:lnTo>
                <a:lnTo>
                  <a:pt x="125" y="1998"/>
                </a:lnTo>
                <a:lnTo>
                  <a:pt x="106" y="1905"/>
                </a:lnTo>
                <a:lnTo>
                  <a:pt x="92" y="1811"/>
                </a:lnTo>
                <a:lnTo>
                  <a:pt x="83" y="1711"/>
                </a:lnTo>
                <a:lnTo>
                  <a:pt x="79" y="1610"/>
                </a:lnTo>
                <a:lnTo>
                  <a:pt x="82" y="1511"/>
                </a:lnTo>
                <a:lnTo>
                  <a:pt x="91" y="1413"/>
                </a:lnTo>
                <a:lnTo>
                  <a:pt x="106" y="1316"/>
                </a:lnTo>
                <a:lnTo>
                  <a:pt x="126" y="1221"/>
                </a:lnTo>
                <a:lnTo>
                  <a:pt x="153" y="1126"/>
                </a:lnTo>
                <a:lnTo>
                  <a:pt x="186" y="1033"/>
                </a:lnTo>
                <a:lnTo>
                  <a:pt x="226" y="942"/>
                </a:lnTo>
                <a:lnTo>
                  <a:pt x="272" y="851"/>
                </a:lnTo>
                <a:lnTo>
                  <a:pt x="319" y="771"/>
                </a:lnTo>
                <a:lnTo>
                  <a:pt x="370" y="693"/>
                </a:lnTo>
                <a:lnTo>
                  <a:pt x="423" y="620"/>
                </a:lnTo>
                <a:lnTo>
                  <a:pt x="480" y="551"/>
                </a:lnTo>
                <a:lnTo>
                  <a:pt x="539" y="485"/>
                </a:lnTo>
                <a:lnTo>
                  <a:pt x="602" y="424"/>
                </a:lnTo>
                <a:lnTo>
                  <a:pt x="667" y="365"/>
                </a:lnTo>
                <a:lnTo>
                  <a:pt x="736" y="313"/>
                </a:lnTo>
                <a:lnTo>
                  <a:pt x="808" y="263"/>
                </a:lnTo>
                <a:lnTo>
                  <a:pt x="883" y="217"/>
                </a:lnTo>
                <a:lnTo>
                  <a:pt x="961" y="175"/>
                </a:lnTo>
                <a:lnTo>
                  <a:pt x="1043" y="137"/>
                </a:lnTo>
                <a:lnTo>
                  <a:pt x="1127" y="104"/>
                </a:lnTo>
                <a:lnTo>
                  <a:pt x="1214" y="74"/>
                </a:lnTo>
                <a:lnTo>
                  <a:pt x="1304" y="49"/>
                </a:lnTo>
                <a:lnTo>
                  <a:pt x="1398" y="28"/>
                </a:lnTo>
                <a:lnTo>
                  <a:pt x="1491" y="13"/>
                </a:lnTo>
                <a:lnTo>
                  <a:pt x="1583" y="4"/>
                </a:lnTo>
                <a:lnTo>
                  <a:pt x="167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51" name="Group 106">
            <a:extLst>
              <a:ext uri="{FF2B5EF4-FFF2-40B4-BE49-F238E27FC236}">
                <a16:creationId xmlns:a16="http://schemas.microsoft.com/office/drawing/2014/main" id="{24C48B0E-00E5-FF97-6ECF-F844D8F0A3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05691" y="5241735"/>
            <a:ext cx="345778" cy="345778"/>
            <a:chOff x="5375" y="2479"/>
            <a:chExt cx="228" cy="228"/>
          </a:xfrm>
          <a:solidFill>
            <a:schemeClr val="bg2"/>
          </a:solidFill>
        </p:grpSpPr>
        <p:sp>
          <p:nvSpPr>
            <p:cNvPr id="652" name="Freeform 108">
              <a:extLst>
                <a:ext uri="{FF2B5EF4-FFF2-40B4-BE49-F238E27FC236}">
                  <a16:creationId xmlns:a16="http://schemas.microsoft.com/office/drawing/2014/main" id="{F6672585-99E0-AD03-C957-C3D7EEC603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5" y="2479"/>
              <a:ext cx="228" cy="228"/>
            </a:xfrm>
            <a:custGeom>
              <a:avLst/>
              <a:gdLst>
                <a:gd name="T0" fmla="*/ 1000 w 3423"/>
                <a:gd name="T1" fmla="*/ 124 h 3422"/>
                <a:gd name="T2" fmla="*/ 624 w 3423"/>
                <a:gd name="T3" fmla="*/ 173 h 3422"/>
                <a:gd name="T4" fmla="*/ 423 w 3423"/>
                <a:gd name="T5" fmla="*/ 255 h 3422"/>
                <a:gd name="T6" fmla="*/ 275 w 3423"/>
                <a:gd name="T7" fmla="*/ 393 h 3422"/>
                <a:gd name="T8" fmla="*/ 182 w 3423"/>
                <a:gd name="T9" fmla="*/ 591 h 3422"/>
                <a:gd name="T10" fmla="*/ 127 w 3423"/>
                <a:gd name="T11" fmla="*/ 949 h 3422"/>
                <a:gd name="T12" fmla="*/ 121 w 3423"/>
                <a:gd name="T13" fmla="*/ 2288 h 3422"/>
                <a:gd name="T14" fmla="*/ 153 w 3423"/>
                <a:gd name="T15" fmla="*/ 2699 h 3422"/>
                <a:gd name="T16" fmla="*/ 228 w 3423"/>
                <a:gd name="T17" fmla="*/ 2947 h 3422"/>
                <a:gd name="T18" fmla="*/ 343 w 3423"/>
                <a:gd name="T19" fmla="*/ 3105 h 3422"/>
                <a:gd name="T20" fmla="*/ 514 w 3423"/>
                <a:gd name="T21" fmla="*/ 3212 h 3422"/>
                <a:gd name="T22" fmla="*/ 793 w 3423"/>
                <a:gd name="T23" fmla="*/ 3281 h 3422"/>
                <a:gd name="T24" fmla="*/ 1457 w 3423"/>
                <a:gd name="T25" fmla="*/ 3293 h 3422"/>
                <a:gd name="T26" fmla="*/ 2333 w 3423"/>
                <a:gd name="T27" fmla="*/ 3300 h 3422"/>
                <a:gd name="T28" fmla="*/ 2766 w 3423"/>
                <a:gd name="T29" fmla="*/ 3255 h 3422"/>
                <a:gd name="T30" fmla="*/ 2979 w 3423"/>
                <a:gd name="T31" fmla="*/ 3177 h 3422"/>
                <a:gd name="T32" fmla="*/ 3136 w 3423"/>
                <a:gd name="T33" fmla="*/ 3042 h 3422"/>
                <a:gd name="T34" fmla="*/ 3235 w 3423"/>
                <a:gd name="T35" fmla="*/ 2846 h 3422"/>
                <a:gd name="T36" fmla="*/ 3293 w 3423"/>
                <a:gd name="T37" fmla="*/ 2489 h 3422"/>
                <a:gd name="T38" fmla="*/ 3301 w 3423"/>
                <a:gd name="T39" fmla="*/ 1134 h 3422"/>
                <a:gd name="T40" fmla="*/ 3273 w 3423"/>
                <a:gd name="T41" fmla="*/ 751 h 3422"/>
                <a:gd name="T42" fmla="*/ 3201 w 3423"/>
                <a:gd name="T43" fmla="*/ 484 h 3422"/>
                <a:gd name="T44" fmla="*/ 3072 w 3423"/>
                <a:gd name="T45" fmla="*/ 310 h 3422"/>
                <a:gd name="T46" fmla="*/ 2882 w 3423"/>
                <a:gd name="T47" fmla="*/ 198 h 3422"/>
                <a:gd name="T48" fmla="*/ 2573 w 3423"/>
                <a:gd name="T49" fmla="*/ 135 h 3422"/>
                <a:gd name="T50" fmla="*/ 1738 w 3423"/>
                <a:gd name="T51" fmla="*/ 119 h 3422"/>
                <a:gd name="T52" fmla="*/ 2596 w 3423"/>
                <a:gd name="T53" fmla="*/ 17 h 3422"/>
                <a:gd name="T54" fmla="*/ 2931 w 3423"/>
                <a:gd name="T55" fmla="*/ 88 h 3422"/>
                <a:gd name="T56" fmla="*/ 3143 w 3423"/>
                <a:gd name="T57" fmla="*/ 210 h 3422"/>
                <a:gd name="T58" fmla="*/ 3290 w 3423"/>
                <a:gd name="T59" fmla="*/ 395 h 3422"/>
                <a:gd name="T60" fmla="*/ 3377 w 3423"/>
                <a:gd name="T61" fmla="*/ 641 h 3422"/>
                <a:gd name="T62" fmla="*/ 3422 w 3423"/>
                <a:gd name="T63" fmla="*/ 1123 h 3422"/>
                <a:gd name="T64" fmla="*/ 3420 w 3423"/>
                <a:gd name="T65" fmla="*/ 2403 h 3422"/>
                <a:gd name="T66" fmla="*/ 3364 w 3423"/>
                <a:gd name="T67" fmla="*/ 2829 h 3422"/>
                <a:gd name="T68" fmla="*/ 3265 w 3423"/>
                <a:gd name="T69" fmla="*/ 3070 h 3422"/>
                <a:gd name="T70" fmla="*/ 3101 w 3423"/>
                <a:gd name="T71" fmla="*/ 3243 h 3422"/>
                <a:gd name="T72" fmla="*/ 2876 w 3423"/>
                <a:gd name="T73" fmla="*/ 3351 h 3422"/>
                <a:gd name="T74" fmla="*/ 2495 w 3423"/>
                <a:gd name="T75" fmla="*/ 3414 h 3422"/>
                <a:gd name="T76" fmla="*/ 1709 w 3423"/>
                <a:gd name="T77" fmla="*/ 3422 h 3422"/>
                <a:gd name="T78" fmla="*/ 919 w 3423"/>
                <a:gd name="T79" fmla="*/ 3413 h 3422"/>
                <a:gd name="T80" fmla="*/ 525 w 3423"/>
                <a:gd name="T81" fmla="*/ 3344 h 3422"/>
                <a:gd name="T82" fmla="*/ 304 w 3423"/>
                <a:gd name="T83" fmla="*/ 3229 h 3422"/>
                <a:gd name="T84" fmla="*/ 147 w 3423"/>
                <a:gd name="T85" fmla="*/ 3051 h 3422"/>
                <a:gd name="T86" fmla="*/ 54 w 3423"/>
                <a:gd name="T87" fmla="*/ 2811 h 3422"/>
                <a:gd name="T88" fmla="*/ 2 w 3423"/>
                <a:gd name="T89" fmla="*/ 2364 h 3422"/>
                <a:gd name="T90" fmla="*/ 16 w 3423"/>
                <a:gd name="T91" fmla="*/ 831 h 3422"/>
                <a:gd name="T92" fmla="*/ 95 w 3423"/>
                <a:gd name="T93" fmla="*/ 476 h 3422"/>
                <a:gd name="T94" fmla="*/ 226 w 3423"/>
                <a:gd name="T95" fmla="*/ 263 h 3422"/>
                <a:gd name="T96" fmla="*/ 423 w 3423"/>
                <a:gd name="T97" fmla="*/ 117 h 3422"/>
                <a:gd name="T98" fmla="*/ 718 w 3423"/>
                <a:gd name="T99" fmla="*/ 32 h 3422"/>
                <a:gd name="T100" fmla="*/ 1135 w 3423"/>
                <a:gd name="T101" fmla="*/ 0 h 3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23" h="3422">
                  <a:moveTo>
                    <a:pt x="1738" y="119"/>
                  </a:moveTo>
                  <a:lnTo>
                    <a:pt x="1190" y="120"/>
                  </a:lnTo>
                  <a:lnTo>
                    <a:pt x="1095" y="121"/>
                  </a:lnTo>
                  <a:lnTo>
                    <a:pt x="1000" y="124"/>
                  </a:lnTo>
                  <a:lnTo>
                    <a:pt x="906" y="130"/>
                  </a:lnTo>
                  <a:lnTo>
                    <a:pt x="811" y="139"/>
                  </a:lnTo>
                  <a:lnTo>
                    <a:pt x="717" y="153"/>
                  </a:lnTo>
                  <a:lnTo>
                    <a:pt x="624" y="173"/>
                  </a:lnTo>
                  <a:lnTo>
                    <a:pt x="569" y="189"/>
                  </a:lnTo>
                  <a:lnTo>
                    <a:pt x="518" y="207"/>
                  </a:lnTo>
                  <a:lnTo>
                    <a:pt x="468" y="229"/>
                  </a:lnTo>
                  <a:lnTo>
                    <a:pt x="423" y="255"/>
                  </a:lnTo>
                  <a:lnTo>
                    <a:pt x="381" y="284"/>
                  </a:lnTo>
                  <a:lnTo>
                    <a:pt x="343" y="316"/>
                  </a:lnTo>
                  <a:lnTo>
                    <a:pt x="307" y="353"/>
                  </a:lnTo>
                  <a:lnTo>
                    <a:pt x="275" y="393"/>
                  </a:lnTo>
                  <a:lnTo>
                    <a:pt x="247" y="437"/>
                  </a:lnTo>
                  <a:lnTo>
                    <a:pt x="221" y="484"/>
                  </a:lnTo>
                  <a:lnTo>
                    <a:pt x="200" y="535"/>
                  </a:lnTo>
                  <a:lnTo>
                    <a:pt x="182" y="591"/>
                  </a:lnTo>
                  <a:lnTo>
                    <a:pt x="161" y="679"/>
                  </a:lnTo>
                  <a:lnTo>
                    <a:pt x="146" y="769"/>
                  </a:lnTo>
                  <a:lnTo>
                    <a:pt x="134" y="858"/>
                  </a:lnTo>
                  <a:lnTo>
                    <a:pt x="127" y="949"/>
                  </a:lnTo>
                  <a:lnTo>
                    <a:pt x="123" y="1040"/>
                  </a:lnTo>
                  <a:lnTo>
                    <a:pt x="122" y="1130"/>
                  </a:lnTo>
                  <a:lnTo>
                    <a:pt x="120" y="1709"/>
                  </a:lnTo>
                  <a:lnTo>
                    <a:pt x="121" y="2288"/>
                  </a:lnTo>
                  <a:lnTo>
                    <a:pt x="123" y="2392"/>
                  </a:lnTo>
                  <a:lnTo>
                    <a:pt x="129" y="2494"/>
                  </a:lnTo>
                  <a:lnTo>
                    <a:pt x="138" y="2596"/>
                  </a:lnTo>
                  <a:lnTo>
                    <a:pt x="153" y="2699"/>
                  </a:lnTo>
                  <a:lnTo>
                    <a:pt x="174" y="2800"/>
                  </a:lnTo>
                  <a:lnTo>
                    <a:pt x="189" y="2851"/>
                  </a:lnTo>
                  <a:lnTo>
                    <a:pt x="207" y="2901"/>
                  </a:lnTo>
                  <a:lnTo>
                    <a:pt x="228" y="2947"/>
                  </a:lnTo>
                  <a:lnTo>
                    <a:pt x="252" y="2992"/>
                  </a:lnTo>
                  <a:lnTo>
                    <a:pt x="278" y="3032"/>
                  </a:lnTo>
                  <a:lnTo>
                    <a:pt x="309" y="3070"/>
                  </a:lnTo>
                  <a:lnTo>
                    <a:pt x="343" y="3105"/>
                  </a:lnTo>
                  <a:lnTo>
                    <a:pt x="380" y="3136"/>
                  </a:lnTo>
                  <a:lnTo>
                    <a:pt x="421" y="3165"/>
                  </a:lnTo>
                  <a:lnTo>
                    <a:pt x="465" y="3190"/>
                  </a:lnTo>
                  <a:lnTo>
                    <a:pt x="514" y="3212"/>
                  </a:lnTo>
                  <a:lnTo>
                    <a:pt x="564" y="3230"/>
                  </a:lnTo>
                  <a:lnTo>
                    <a:pt x="640" y="3252"/>
                  </a:lnTo>
                  <a:lnTo>
                    <a:pt x="716" y="3269"/>
                  </a:lnTo>
                  <a:lnTo>
                    <a:pt x="793" y="3281"/>
                  </a:lnTo>
                  <a:lnTo>
                    <a:pt x="870" y="3289"/>
                  </a:lnTo>
                  <a:lnTo>
                    <a:pt x="948" y="3292"/>
                  </a:lnTo>
                  <a:lnTo>
                    <a:pt x="1202" y="3294"/>
                  </a:lnTo>
                  <a:lnTo>
                    <a:pt x="1457" y="3293"/>
                  </a:lnTo>
                  <a:lnTo>
                    <a:pt x="1712" y="3293"/>
                  </a:lnTo>
                  <a:lnTo>
                    <a:pt x="1712" y="3301"/>
                  </a:lnTo>
                  <a:lnTo>
                    <a:pt x="2224" y="3301"/>
                  </a:lnTo>
                  <a:lnTo>
                    <a:pt x="2333" y="3300"/>
                  </a:lnTo>
                  <a:lnTo>
                    <a:pt x="2441" y="3295"/>
                  </a:lnTo>
                  <a:lnTo>
                    <a:pt x="2551" y="3287"/>
                  </a:lnTo>
                  <a:lnTo>
                    <a:pt x="2659" y="3274"/>
                  </a:lnTo>
                  <a:lnTo>
                    <a:pt x="2766" y="3255"/>
                  </a:lnTo>
                  <a:lnTo>
                    <a:pt x="2825" y="3242"/>
                  </a:lnTo>
                  <a:lnTo>
                    <a:pt x="2880" y="3224"/>
                  </a:lnTo>
                  <a:lnTo>
                    <a:pt x="2932" y="3203"/>
                  </a:lnTo>
                  <a:lnTo>
                    <a:pt x="2979" y="3177"/>
                  </a:lnTo>
                  <a:lnTo>
                    <a:pt x="3023" y="3149"/>
                  </a:lnTo>
                  <a:lnTo>
                    <a:pt x="3065" y="3117"/>
                  </a:lnTo>
                  <a:lnTo>
                    <a:pt x="3101" y="3081"/>
                  </a:lnTo>
                  <a:lnTo>
                    <a:pt x="3136" y="3042"/>
                  </a:lnTo>
                  <a:lnTo>
                    <a:pt x="3166" y="2999"/>
                  </a:lnTo>
                  <a:lnTo>
                    <a:pt x="3193" y="2952"/>
                  </a:lnTo>
                  <a:lnTo>
                    <a:pt x="3215" y="2901"/>
                  </a:lnTo>
                  <a:lnTo>
                    <a:pt x="3235" y="2846"/>
                  </a:lnTo>
                  <a:lnTo>
                    <a:pt x="3251" y="2788"/>
                  </a:lnTo>
                  <a:lnTo>
                    <a:pt x="3270" y="2689"/>
                  </a:lnTo>
                  <a:lnTo>
                    <a:pt x="3285" y="2589"/>
                  </a:lnTo>
                  <a:lnTo>
                    <a:pt x="3293" y="2489"/>
                  </a:lnTo>
                  <a:lnTo>
                    <a:pt x="3299" y="2389"/>
                  </a:lnTo>
                  <a:lnTo>
                    <a:pt x="3301" y="2287"/>
                  </a:lnTo>
                  <a:lnTo>
                    <a:pt x="3302" y="1710"/>
                  </a:lnTo>
                  <a:lnTo>
                    <a:pt x="3301" y="1134"/>
                  </a:lnTo>
                  <a:lnTo>
                    <a:pt x="3299" y="1038"/>
                  </a:lnTo>
                  <a:lnTo>
                    <a:pt x="3294" y="942"/>
                  </a:lnTo>
                  <a:lnTo>
                    <a:pt x="3286" y="846"/>
                  </a:lnTo>
                  <a:lnTo>
                    <a:pt x="3273" y="751"/>
                  </a:lnTo>
                  <a:lnTo>
                    <a:pt x="3256" y="656"/>
                  </a:lnTo>
                  <a:lnTo>
                    <a:pt x="3242" y="595"/>
                  </a:lnTo>
                  <a:lnTo>
                    <a:pt x="3223" y="538"/>
                  </a:lnTo>
                  <a:lnTo>
                    <a:pt x="3201" y="484"/>
                  </a:lnTo>
                  <a:lnTo>
                    <a:pt x="3174" y="436"/>
                  </a:lnTo>
                  <a:lnTo>
                    <a:pt x="3144" y="390"/>
                  </a:lnTo>
                  <a:lnTo>
                    <a:pt x="3110" y="348"/>
                  </a:lnTo>
                  <a:lnTo>
                    <a:pt x="3072" y="310"/>
                  </a:lnTo>
                  <a:lnTo>
                    <a:pt x="3031" y="276"/>
                  </a:lnTo>
                  <a:lnTo>
                    <a:pt x="2985" y="247"/>
                  </a:lnTo>
                  <a:lnTo>
                    <a:pt x="2936" y="220"/>
                  </a:lnTo>
                  <a:lnTo>
                    <a:pt x="2882" y="198"/>
                  </a:lnTo>
                  <a:lnTo>
                    <a:pt x="2825" y="179"/>
                  </a:lnTo>
                  <a:lnTo>
                    <a:pt x="2764" y="165"/>
                  </a:lnTo>
                  <a:lnTo>
                    <a:pt x="2669" y="148"/>
                  </a:lnTo>
                  <a:lnTo>
                    <a:pt x="2573" y="135"/>
                  </a:lnTo>
                  <a:lnTo>
                    <a:pt x="2478" y="128"/>
                  </a:lnTo>
                  <a:lnTo>
                    <a:pt x="2382" y="122"/>
                  </a:lnTo>
                  <a:lnTo>
                    <a:pt x="2286" y="121"/>
                  </a:lnTo>
                  <a:lnTo>
                    <a:pt x="1738" y="119"/>
                  </a:lnTo>
                  <a:close/>
                  <a:moveTo>
                    <a:pt x="2288" y="0"/>
                  </a:moveTo>
                  <a:lnTo>
                    <a:pt x="2392" y="1"/>
                  </a:lnTo>
                  <a:lnTo>
                    <a:pt x="2494" y="7"/>
                  </a:lnTo>
                  <a:lnTo>
                    <a:pt x="2596" y="17"/>
                  </a:lnTo>
                  <a:lnTo>
                    <a:pt x="2699" y="31"/>
                  </a:lnTo>
                  <a:lnTo>
                    <a:pt x="2800" y="50"/>
                  </a:lnTo>
                  <a:lnTo>
                    <a:pt x="2867" y="66"/>
                  </a:lnTo>
                  <a:lnTo>
                    <a:pt x="2931" y="88"/>
                  </a:lnTo>
                  <a:lnTo>
                    <a:pt x="2990" y="113"/>
                  </a:lnTo>
                  <a:lnTo>
                    <a:pt x="3044" y="141"/>
                  </a:lnTo>
                  <a:lnTo>
                    <a:pt x="3095" y="174"/>
                  </a:lnTo>
                  <a:lnTo>
                    <a:pt x="3143" y="210"/>
                  </a:lnTo>
                  <a:lnTo>
                    <a:pt x="3186" y="251"/>
                  </a:lnTo>
                  <a:lnTo>
                    <a:pt x="3224" y="295"/>
                  </a:lnTo>
                  <a:lnTo>
                    <a:pt x="3260" y="344"/>
                  </a:lnTo>
                  <a:lnTo>
                    <a:pt x="3290" y="395"/>
                  </a:lnTo>
                  <a:lnTo>
                    <a:pt x="3318" y="451"/>
                  </a:lnTo>
                  <a:lnTo>
                    <a:pt x="3341" y="510"/>
                  </a:lnTo>
                  <a:lnTo>
                    <a:pt x="3361" y="574"/>
                  </a:lnTo>
                  <a:lnTo>
                    <a:pt x="3377" y="641"/>
                  </a:lnTo>
                  <a:lnTo>
                    <a:pt x="3397" y="760"/>
                  </a:lnTo>
                  <a:lnTo>
                    <a:pt x="3411" y="881"/>
                  </a:lnTo>
                  <a:lnTo>
                    <a:pt x="3419" y="1002"/>
                  </a:lnTo>
                  <a:lnTo>
                    <a:pt x="3422" y="1123"/>
                  </a:lnTo>
                  <a:lnTo>
                    <a:pt x="3423" y="1708"/>
                  </a:lnTo>
                  <a:lnTo>
                    <a:pt x="3423" y="1710"/>
                  </a:lnTo>
                  <a:lnTo>
                    <a:pt x="3422" y="2296"/>
                  </a:lnTo>
                  <a:lnTo>
                    <a:pt x="3420" y="2403"/>
                  </a:lnTo>
                  <a:lnTo>
                    <a:pt x="3414" y="2511"/>
                  </a:lnTo>
                  <a:lnTo>
                    <a:pt x="3403" y="2617"/>
                  </a:lnTo>
                  <a:lnTo>
                    <a:pt x="3386" y="2724"/>
                  </a:lnTo>
                  <a:lnTo>
                    <a:pt x="3364" y="2829"/>
                  </a:lnTo>
                  <a:lnTo>
                    <a:pt x="3345" y="2896"/>
                  </a:lnTo>
                  <a:lnTo>
                    <a:pt x="3323" y="2958"/>
                  </a:lnTo>
                  <a:lnTo>
                    <a:pt x="3295" y="3016"/>
                  </a:lnTo>
                  <a:lnTo>
                    <a:pt x="3265" y="3070"/>
                  </a:lnTo>
                  <a:lnTo>
                    <a:pt x="3230" y="3118"/>
                  </a:lnTo>
                  <a:lnTo>
                    <a:pt x="3191" y="3164"/>
                  </a:lnTo>
                  <a:lnTo>
                    <a:pt x="3148" y="3206"/>
                  </a:lnTo>
                  <a:lnTo>
                    <a:pt x="3101" y="3243"/>
                  </a:lnTo>
                  <a:lnTo>
                    <a:pt x="3051" y="3275"/>
                  </a:lnTo>
                  <a:lnTo>
                    <a:pt x="2996" y="3305"/>
                  </a:lnTo>
                  <a:lnTo>
                    <a:pt x="2938" y="3330"/>
                  </a:lnTo>
                  <a:lnTo>
                    <a:pt x="2876" y="3351"/>
                  </a:lnTo>
                  <a:lnTo>
                    <a:pt x="2809" y="3368"/>
                  </a:lnTo>
                  <a:lnTo>
                    <a:pt x="2705" y="3389"/>
                  </a:lnTo>
                  <a:lnTo>
                    <a:pt x="2601" y="3404"/>
                  </a:lnTo>
                  <a:lnTo>
                    <a:pt x="2495" y="3414"/>
                  </a:lnTo>
                  <a:lnTo>
                    <a:pt x="2389" y="3419"/>
                  </a:lnTo>
                  <a:lnTo>
                    <a:pt x="2282" y="3421"/>
                  </a:lnTo>
                  <a:lnTo>
                    <a:pt x="1996" y="3422"/>
                  </a:lnTo>
                  <a:lnTo>
                    <a:pt x="1709" y="3422"/>
                  </a:lnTo>
                  <a:lnTo>
                    <a:pt x="1425" y="3422"/>
                  </a:lnTo>
                  <a:lnTo>
                    <a:pt x="1140" y="3421"/>
                  </a:lnTo>
                  <a:lnTo>
                    <a:pt x="1029" y="3419"/>
                  </a:lnTo>
                  <a:lnTo>
                    <a:pt x="919" y="3413"/>
                  </a:lnTo>
                  <a:lnTo>
                    <a:pt x="809" y="3402"/>
                  </a:lnTo>
                  <a:lnTo>
                    <a:pt x="700" y="3385"/>
                  </a:lnTo>
                  <a:lnTo>
                    <a:pt x="591" y="3363"/>
                  </a:lnTo>
                  <a:lnTo>
                    <a:pt x="525" y="3344"/>
                  </a:lnTo>
                  <a:lnTo>
                    <a:pt x="463" y="3321"/>
                  </a:lnTo>
                  <a:lnTo>
                    <a:pt x="406" y="3294"/>
                  </a:lnTo>
                  <a:lnTo>
                    <a:pt x="352" y="3264"/>
                  </a:lnTo>
                  <a:lnTo>
                    <a:pt x="304" y="3229"/>
                  </a:lnTo>
                  <a:lnTo>
                    <a:pt x="258" y="3191"/>
                  </a:lnTo>
                  <a:lnTo>
                    <a:pt x="217" y="3148"/>
                  </a:lnTo>
                  <a:lnTo>
                    <a:pt x="180" y="3101"/>
                  </a:lnTo>
                  <a:lnTo>
                    <a:pt x="147" y="3051"/>
                  </a:lnTo>
                  <a:lnTo>
                    <a:pt x="118" y="2997"/>
                  </a:lnTo>
                  <a:lnTo>
                    <a:pt x="93" y="2939"/>
                  </a:lnTo>
                  <a:lnTo>
                    <a:pt x="71" y="2877"/>
                  </a:lnTo>
                  <a:lnTo>
                    <a:pt x="54" y="2811"/>
                  </a:lnTo>
                  <a:lnTo>
                    <a:pt x="32" y="2701"/>
                  </a:lnTo>
                  <a:lnTo>
                    <a:pt x="16" y="2589"/>
                  </a:lnTo>
                  <a:lnTo>
                    <a:pt x="5" y="2477"/>
                  </a:lnTo>
                  <a:lnTo>
                    <a:pt x="2" y="2364"/>
                  </a:lnTo>
                  <a:lnTo>
                    <a:pt x="0" y="1712"/>
                  </a:lnTo>
                  <a:lnTo>
                    <a:pt x="2" y="1058"/>
                  </a:lnTo>
                  <a:lnTo>
                    <a:pt x="5" y="945"/>
                  </a:lnTo>
                  <a:lnTo>
                    <a:pt x="16" y="831"/>
                  </a:lnTo>
                  <a:lnTo>
                    <a:pt x="32" y="719"/>
                  </a:lnTo>
                  <a:lnTo>
                    <a:pt x="54" y="607"/>
                  </a:lnTo>
                  <a:lnTo>
                    <a:pt x="72" y="540"/>
                  </a:lnTo>
                  <a:lnTo>
                    <a:pt x="95" y="476"/>
                  </a:lnTo>
                  <a:lnTo>
                    <a:pt x="121" y="417"/>
                  </a:lnTo>
                  <a:lnTo>
                    <a:pt x="152" y="361"/>
                  </a:lnTo>
                  <a:lnTo>
                    <a:pt x="187" y="310"/>
                  </a:lnTo>
                  <a:lnTo>
                    <a:pt x="226" y="263"/>
                  </a:lnTo>
                  <a:lnTo>
                    <a:pt x="269" y="220"/>
                  </a:lnTo>
                  <a:lnTo>
                    <a:pt x="316" y="181"/>
                  </a:lnTo>
                  <a:lnTo>
                    <a:pt x="367" y="148"/>
                  </a:lnTo>
                  <a:lnTo>
                    <a:pt x="423" y="117"/>
                  </a:lnTo>
                  <a:lnTo>
                    <a:pt x="483" y="92"/>
                  </a:lnTo>
                  <a:lnTo>
                    <a:pt x="547" y="70"/>
                  </a:lnTo>
                  <a:lnTo>
                    <a:pt x="615" y="52"/>
                  </a:lnTo>
                  <a:lnTo>
                    <a:pt x="718" y="32"/>
                  </a:lnTo>
                  <a:lnTo>
                    <a:pt x="821" y="17"/>
                  </a:lnTo>
                  <a:lnTo>
                    <a:pt x="925" y="7"/>
                  </a:lnTo>
                  <a:lnTo>
                    <a:pt x="1029" y="1"/>
                  </a:lnTo>
                  <a:lnTo>
                    <a:pt x="1135" y="0"/>
                  </a:lnTo>
                  <a:lnTo>
                    <a:pt x="22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3" name="Freeform 109">
              <a:extLst>
                <a:ext uri="{FF2B5EF4-FFF2-40B4-BE49-F238E27FC236}">
                  <a16:creationId xmlns:a16="http://schemas.microsoft.com/office/drawing/2014/main" id="{2941C886-6D89-2EE4-643C-5F14E3F4D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4" y="2544"/>
              <a:ext cx="171" cy="105"/>
            </a:xfrm>
            <a:custGeom>
              <a:avLst/>
              <a:gdLst>
                <a:gd name="T0" fmla="*/ 2049 w 2566"/>
                <a:gd name="T1" fmla="*/ 155 h 1574"/>
                <a:gd name="T2" fmla="*/ 1868 w 2566"/>
                <a:gd name="T3" fmla="*/ 500 h 1574"/>
                <a:gd name="T4" fmla="*/ 1622 w 2566"/>
                <a:gd name="T5" fmla="*/ 791 h 1574"/>
                <a:gd name="T6" fmla="*/ 1483 w 2566"/>
                <a:gd name="T7" fmla="*/ 812 h 1574"/>
                <a:gd name="T8" fmla="*/ 1430 w 2566"/>
                <a:gd name="T9" fmla="*/ 666 h 1574"/>
                <a:gd name="T10" fmla="*/ 1008 w 2566"/>
                <a:gd name="T11" fmla="*/ 150 h 1574"/>
                <a:gd name="T12" fmla="*/ 1078 w 2566"/>
                <a:gd name="T13" fmla="*/ 290 h 1574"/>
                <a:gd name="T14" fmla="*/ 1075 w 2566"/>
                <a:gd name="T15" fmla="*/ 892 h 1574"/>
                <a:gd name="T16" fmla="*/ 971 w 2566"/>
                <a:gd name="T17" fmla="*/ 939 h 1574"/>
                <a:gd name="T18" fmla="*/ 816 w 2566"/>
                <a:gd name="T19" fmla="*/ 821 h 1574"/>
                <a:gd name="T20" fmla="*/ 555 w 2566"/>
                <a:gd name="T21" fmla="*/ 362 h 1574"/>
                <a:gd name="T22" fmla="*/ 465 w 2566"/>
                <a:gd name="T23" fmla="*/ 142 h 1574"/>
                <a:gd name="T24" fmla="*/ 137 w 2566"/>
                <a:gd name="T25" fmla="*/ 123 h 1574"/>
                <a:gd name="T26" fmla="*/ 144 w 2566"/>
                <a:gd name="T27" fmla="*/ 229 h 1574"/>
                <a:gd name="T28" fmla="*/ 377 w 2566"/>
                <a:gd name="T29" fmla="*/ 748 h 1574"/>
                <a:gd name="T30" fmla="*/ 694 w 2566"/>
                <a:gd name="T31" fmla="*/ 1178 h 1574"/>
                <a:gd name="T32" fmla="*/ 1034 w 2566"/>
                <a:gd name="T33" fmla="*/ 1400 h 1574"/>
                <a:gd name="T34" fmla="*/ 1383 w 2566"/>
                <a:gd name="T35" fmla="*/ 1447 h 1574"/>
                <a:gd name="T36" fmla="*/ 1429 w 2566"/>
                <a:gd name="T37" fmla="*/ 1307 h 1574"/>
                <a:gd name="T38" fmla="*/ 1473 w 2566"/>
                <a:gd name="T39" fmla="*/ 1041 h 1574"/>
                <a:gd name="T40" fmla="*/ 1626 w 2566"/>
                <a:gd name="T41" fmla="*/ 1030 h 1574"/>
                <a:gd name="T42" fmla="*/ 1817 w 2566"/>
                <a:gd name="T43" fmla="*/ 1160 h 1574"/>
                <a:gd name="T44" fmla="*/ 2097 w 2566"/>
                <a:gd name="T45" fmla="*/ 1437 h 1574"/>
                <a:gd name="T46" fmla="*/ 2432 w 2566"/>
                <a:gd name="T47" fmla="*/ 1451 h 1574"/>
                <a:gd name="T48" fmla="*/ 2432 w 2566"/>
                <a:gd name="T49" fmla="*/ 1394 h 1574"/>
                <a:gd name="T50" fmla="*/ 2123 w 2566"/>
                <a:gd name="T51" fmla="*/ 1013 h 1574"/>
                <a:gd name="T52" fmla="*/ 2005 w 2566"/>
                <a:gd name="T53" fmla="*/ 845 h 1574"/>
                <a:gd name="T54" fmla="*/ 2091 w 2566"/>
                <a:gd name="T55" fmla="*/ 668 h 1574"/>
                <a:gd name="T56" fmla="*/ 2391 w 2566"/>
                <a:gd name="T57" fmla="*/ 145 h 1574"/>
                <a:gd name="T58" fmla="*/ 443 w 2566"/>
                <a:gd name="T59" fmla="*/ 2 h 1574"/>
                <a:gd name="T60" fmla="*/ 573 w 2566"/>
                <a:gd name="T61" fmla="*/ 85 h 1574"/>
                <a:gd name="T62" fmla="*/ 729 w 2566"/>
                <a:gd name="T63" fmla="*/ 456 h 1574"/>
                <a:gd name="T64" fmla="*/ 927 w 2566"/>
                <a:gd name="T65" fmla="*/ 767 h 1574"/>
                <a:gd name="T66" fmla="*/ 971 w 2566"/>
                <a:gd name="T67" fmla="*/ 399 h 1574"/>
                <a:gd name="T68" fmla="*/ 895 w 2566"/>
                <a:gd name="T69" fmla="*/ 202 h 1574"/>
                <a:gd name="T70" fmla="*/ 883 w 2566"/>
                <a:gd name="T71" fmla="*/ 60 h 1574"/>
                <a:gd name="T72" fmla="*/ 1206 w 2566"/>
                <a:gd name="T73" fmla="*/ 0 h 1574"/>
                <a:gd name="T74" fmla="*/ 1531 w 2566"/>
                <a:gd name="T75" fmla="*/ 60 h 1574"/>
                <a:gd name="T76" fmla="*/ 1553 w 2566"/>
                <a:gd name="T77" fmla="*/ 685 h 1574"/>
                <a:gd name="T78" fmla="*/ 1728 w 2566"/>
                <a:gd name="T79" fmla="*/ 491 h 1574"/>
                <a:gd name="T80" fmla="*/ 1940 w 2566"/>
                <a:gd name="T81" fmla="*/ 94 h 1574"/>
                <a:gd name="T82" fmla="*/ 2084 w 2566"/>
                <a:gd name="T83" fmla="*/ 1 h 1574"/>
                <a:gd name="T84" fmla="*/ 2411 w 2566"/>
                <a:gd name="T85" fmla="*/ 3 h 1574"/>
                <a:gd name="T86" fmla="*/ 2514 w 2566"/>
                <a:gd name="T87" fmla="*/ 89 h 1574"/>
                <a:gd name="T88" fmla="*/ 2438 w 2566"/>
                <a:gd name="T89" fmla="*/ 338 h 1574"/>
                <a:gd name="T90" fmla="*/ 2144 w 2566"/>
                <a:gd name="T91" fmla="*/ 804 h 1574"/>
                <a:gd name="T92" fmla="*/ 2149 w 2566"/>
                <a:gd name="T93" fmla="*/ 867 h 1574"/>
                <a:gd name="T94" fmla="*/ 2493 w 2566"/>
                <a:gd name="T95" fmla="*/ 1260 h 1574"/>
                <a:gd name="T96" fmla="*/ 2566 w 2566"/>
                <a:gd name="T97" fmla="*/ 1441 h 1574"/>
                <a:gd name="T98" fmla="*/ 2488 w 2566"/>
                <a:gd name="T99" fmla="*/ 1561 h 1574"/>
                <a:gd name="T100" fmla="*/ 2065 w 2566"/>
                <a:gd name="T101" fmla="*/ 1561 h 1574"/>
                <a:gd name="T102" fmla="*/ 1860 w 2566"/>
                <a:gd name="T103" fmla="*/ 1373 h 1574"/>
                <a:gd name="T104" fmla="*/ 1598 w 2566"/>
                <a:gd name="T105" fmla="*/ 1151 h 1574"/>
                <a:gd name="T106" fmla="*/ 1553 w 2566"/>
                <a:gd name="T107" fmla="*/ 1302 h 1574"/>
                <a:gd name="T108" fmla="*/ 1514 w 2566"/>
                <a:gd name="T109" fmla="*/ 1523 h 1574"/>
                <a:gd name="T110" fmla="*/ 1278 w 2566"/>
                <a:gd name="T111" fmla="*/ 1571 h 1574"/>
                <a:gd name="T112" fmla="*/ 891 w 2566"/>
                <a:gd name="T113" fmla="*/ 1473 h 1574"/>
                <a:gd name="T114" fmla="*/ 570 w 2566"/>
                <a:gd name="T115" fmla="*/ 1225 h 1574"/>
                <a:gd name="T116" fmla="*/ 185 w 2566"/>
                <a:gd name="T117" fmla="*/ 658 h 1574"/>
                <a:gd name="T118" fmla="*/ 3 w 2566"/>
                <a:gd name="T119" fmla="*/ 157 h 1574"/>
                <a:gd name="T120" fmla="*/ 55 w 2566"/>
                <a:gd name="T121" fmla="*/ 24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66" h="1574">
                  <a:moveTo>
                    <a:pt x="2139" y="120"/>
                  </a:moveTo>
                  <a:lnTo>
                    <a:pt x="2115" y="121"/>
                  </a:lnTo>
                  <a:lnTo>
                    <a:pt x="2095" y="124"/>
                  </a:lnTo>
                  <a:lnTo>
                    <a:pt x="2078" y="130"/>
                  </a:lnTo>
                  <a:lnTo>
                    <a:pt x="2062" y="141"/>
                  </a:lnTo>
                  <a:lnTo>
                    <a:pt x="2049" y="155"/>
                  </a:lnTo>
                  <a:lnTo>
                    <a:pt x="2038" y="171"/>
                  </a:lnTo>
                  <a:lnTo>
                    <a:pt x="2027" y="192"/>
                  </a:lnTo>
                  <a:lnTo>
                    <a:pt x="1991" y="272"/>
                  </a:lnTo>
                  <a:lnTo>
                    <a:pt x="1953" y="350"/>
                  </a:lnTo>
                  <a:lnTo>
                    <a:pt x="1912" y="426"/>
                  </a:lnTo>
                  <a:lnTo>
                    <a:pt x="1868" y="500"/>
                  </a:lnTo>
                  <a:lnTo>
                    <a:pt x="1820" y="572"/>
                  </a:lnTo>
                  <a:lnTo>
                    <a:pt x="1769" y="643"/>
                  </a:lnTo>
                  <a:lnTo>
                    <a:pt x="1714" y="709"/>
                  </a:lnTo>
                  <a:lnTo>
                    <a:pt x="1685" y="739"/>
                  </a:lnTo>
                  <a:lnTo>
                    <a:pt x="1655" y="766"/>
                  </a:lnTo>
                  <a:lnTo>
                    <a:pt x="1622" y="791"/>
                  </a:lnTo>
                  <a:lnTo>
                    <a:pt x="1587" y="813"/>
                  </a:lnTo>
                  <a:lnTo>
                    <a:pt x="1565" y="822"/>
                  </a:lnTo>
                  <a:lnTo>
                    <a:pt x="1543" y="826"/>
                  </a:lnTo>
                  <a:lnTo>
                    <a:pt x="1521" y="826"/>
                  </a:lnTo>
                  <a:lnTo>
                    <a:pt x="1501" y="821"/>
                  </a:lnTo>
                  <a:lnTo>
                    <a:pt x="1483" y="812"/>
                  </a:lnTo>
                  <a:lnTo>
                    <a:pt x="1466" y="797"/>
                  </a:lnTo>
                  <a:lnTo>
                    <a:pt x="1453" y="780"/>
                  </a:lnTo>
                  <a:lnTo>
                    <a:pt x="1443" y="759"/>
                  </a:lnTo>
                  <a:lnTo>
                    <a:pt x="1435" y="735"/>
                  </a:lnTo>
                  <a:lnTo>
                    <a:pt x="1431" y="701"/>
                  </a:lnTo>
                  <a:lnTo>
                    <a:pt x="1430" y="666"/>
                  </a:lnTo>
                  <a:lnTo>
                    <a:pt x="1429" y="181"/>
                  </a:lnTo>
                  <a:lnTo>
                    <a:pt x="1428" y="152"/>
                  </a:lnTo>
                  <a:lnTo>
                    <a:pt x="1426" y="123"/>
                  </a:lnTo>
                  <a:lnTo>
                    <a:pt x="989" y="123"/>
                  </a:lnTo>
                  <a:lnTo>
                    <a:pt x="1000" y="138"/>
                  </a:lnTo>
                  <a:lnTo>
                    <a:pt x="1008" y="150"/>
                  </a:lnTo>
                  <a:lnTo>
                    <a:pt x="1015" y="161"/>
                  </a:lnTo>
                  <a:lnTo>
                    <a:pt x="1028" y="186"/>
                  </a:lnTo>
                  <a:lnTo>
                    <a:pt x="1042" y="211"/>
                  </a:lnTo>
                  <a:lnTo>
                    <a:pt x="1057" y="238"/>
                  </a:lnTo>
                  <a:lnTo>
                    <a:pt x="1069" y="263"/>
                  </a:lnTo>
                  <a:lnTo>
                    <a:pt x="1078" y="290"/>
                  </a:lnTo>
                  <a:lnTo>
                    <a:pt x="1082" y="316"/>
                  </a:lnTo>
                  <a:lnTo>
                    <a:pt x="1089" y="493"/>
                  </a:lnTo>
                  <a:lnTo>
                    <a:pt x="1090" y="671"/>
                  </a:lnTo>
                  <a:lnTo>
                    <a:pt x="1085" y="849"/>
                  </a:lnTo>
                  <a:lnTo>
                    <a:pt x="1082" y="872"/>
                  </a:lnTo>
                  <a:lnTo>
                    <a:pt x="1075" y="892"/>
                  </a:lnTo>
                  <a:lnTo>
                    <a:pt x="1064" y="909"/>
                  </a:lnTo>
                  <a:lnTo>
                    <a:pt x="1050" y="922"/>
                  </a:lnTo>
                  <a:lnTo>
                    <a:pt x="1033" y="933"/>
                  </a:lnTo>
                  <a:lnTo>
                    <a:pt x="1014" y="938"/>
                  </a:lnTo>
                  <a:lnTo>
                    <a:pt x="993" y="941"/>
                  </a:lnTo>
                  <a:lnTo>
                    <a:pt x="971" y="939"/>
                  </a:lnTo>
                  <a:lnTo>
                    <a:pt x="950" y="933"/>
                  </a:lnTo>
                  <a:lnTo>
                    <a:pt x="929" y="922"/>
                  </a:lnTo>
                  <a:lnTo>
                    <a:pt x="898" y="901"/>
                  </a:lnTo>
                  <a:lnTo>
                    <a:pt x="867" y="877"/>
                  </a:lnTo>
                  <a:lnTo>
                    <a:pt x="840" y="851"/>
                  </a:lnTo>
                  <a:lnTo>
                    <a:pt x="816" y="821"/>
                  </a:lnTo>
                  <a:lnTo>
                    <a:pt x="763" y="740"/>
                  </a:lnTo>
                  <a:lnTo>
                    <a:pt x="709" y="656"/>
                  </a:lnTo>
                  <a:lnTo>
                    <a:pt x="659" y="573"/>
                  </a:lnTo>
                  <a:lnTo>
                    <a:pt x="612" y="487"/>
                  </a:lnTo>
                  <a:lnTo>
                    <a:pt x="582" y="426"/>
                  </a:lnTo>
                  <a:lnTo>
                    <a:pt x="555" y="362"/>
                  </a:lnTo>
                  <a:lnTo>
                    <a:pt x="530" y="299"/>
                  </a:lnTo>
                  <a:lnTo>
                    <a:pt x="504" y="235"/>
                  </a:lnTo>
                  <a:lnTo>
                    <a:pt x="478" y="171"/>
                  </a:lnTo>
                  <a:lnTo>
                    <a:pt x="475" y="161"/>
                  </a:lnTo>
                  <a:lnTo>
                    <a:pt x="470" y="151"/>
                  </a:lnTo>
                  <a:lnTo>
                    <a:pt x="465" y="142"/>
                  </a:lnTo>
                  <a:lnTo>
                    <a:pt x="459" y="133"/>
                  </a:lnTo>
                  <a:lnTo>
                    <a:pt x="451" y="127"/>
                  </a:lnTo>
                  <a:lnTo>
                    <a:pt x="441" y="123"/>
                  </a:lnTo>
                  <a:lnTo>
                    <a:pt x="428" y="122"/>
                  </a:lnTo>
                  <a:lnTo>
                    <a:pt x="149" y="121"/>
                  </a:lnTo>
                  <a:lnTo>
                    <a:pt x="137" y="123"/>
                  </a:lnTo>
                  <a:lnTo>
                    <a:pt x="129" y="126"/>
                  </a:lnTo>
                  <a:lnTo>
                    <a:pt x="125" y="133"/>
                  </a:lnTo>
                  <a:lnTo>
                    <a:pt x="124" y="142"/>
                  </a:lnTo>
                  <a:lnTo>
                    <a:pt x="126" y="152"/>
                  </a:lnTo>
                  <a:lnTo>
                    <a:pt x="135" y="191"/>
                  </a:lnTo>
                  <a:lnTo>
                    <a:pt x="144" y="229"/>
                  </a:lnTo>
                  <a:lnTo>
                    <a:pt x="154" y="267"/>
                  </a:lnTo>
                  <a:lnTo>
                    <a:pt x="190" y="369"/>
                  </a:lnTo>
                  <a:lnTo>
                    <a:pt x="230" y="467"/>
                  </a:lnTo>
                  <a:lnTo>
                    <a:pt x="275" y="563"/>
                  </a:lnTo>
                  <a:lnTo>
                    <a:pt x="324" y="656"/>
                  </a:lnTo>
                  <a:lnTo>
                    <a:pt x="377" y="748"/>
                  </a:lnTo>
                  <a:lnTo>
                    <a:pt x="433" y="839"/>
                  </a:lnTo>
                  <a:lnTo>
                    <a:pt x="492" y="928"/>
                  </a:lnTo>
                  <a:lnTo>
                    <a:pt x="553" y="1015"/>
                  </a:lnTo>
                  <a:lnTo>
                    <a:pt x="597" y="1072"/>
                  </a:lnTo>
                  <a:lnTo>
                    <a:pt x="645" y="1127"/>
                  </a:lnTo>
                  <a:lnTo>
                    <a:pt x="694" y="1178"/>
                  </a:lnTo>
                  <a:lnTo>
                    <a:pt x="747" y="1227"/>
                  </a:lnTo>
                  <a:lnTo>
                    <a:pt x="803" y="1271"/>
                  </a:lnTo>
                  <a:lnTo>
                    <a:pt x="862" y="1312"/>
                  </a:lnTo>
                  <a:lnTo>
                    <a:pt x="925" y="1349"/>
                  </a:lnTo>
                  <a:lnTo>
                    <a:pt x="979" y="1377"/>
                  </a:lnTo>
                  <a:lnTo>
                    <a:pt x="1034" y="1400"/>
                  </a:lnTo>
                  <a:lnTo>
                    <a:pt x="1090" y="1420"/>
                  </a:lnTo>
                  <a:lnTo>
                    <a:pt x="1145" y="1435"/>
                  </a:lnTo>
                  <a:lnTo>
                    <a:pt x="1203" y="1445"/>
                  </a:lnTo>
                  <a:lnTo>
                    <a:pt x="1263" y="1452"/>
                  </a:lnTo>
                  <a:lnTo>
                    <a:pt x="1323" y="1452"/>
                  </a:lnTo>
                  <a:lnTo>
                    <a:pt x="1383" y="1447"/>
                  </a:lnTo>
                  <a:lnTo>
                    <a:pt x="1402" y="1443"/>
                  </a:lnTo>
                  <a:lnTo>
                    <a:pt x="1414" y="1437"/>
                  </a:lnTo>
                  <a:lnTo>
                    <a:pt x="1424" y="1426"/>
                  </a:lnTo>
                  <a:lnTo>
                    <a:pt x="1429" y="1412"/>
                  </a:lnTo>
                  <a:lnTo>
                    <a:pt x="1430" y="1393"/>
                  </a:lnTo>
                  <a:lnTo>
                    <a:pt x="1429" y="1307"/>
                  </a:lnTo>
                  <a:lnTo>
                    <a:pt x="1429" y="1222"/>
                  </a:lnTo>
                  <a:lnTo>
                    <a:pt x="1433" y="1137"/>
                  </a:lnTo>
                  <a:lnTo>
                    <a:pt x="1438" y="1107"/>
                  </a:lnTo>
                  <a:lnTo>
                    <a:pt x="1446" y="1081"/>
                  </a:lnTo>
                  <a:lnTo>
                    <a:pt x="1458" y="1059"/>
                  </a:lnTo>
                  <a:lnTo>
                    <a:pt x="1473" y="1041"/>
                  </a:lnTo>
                  <a:lnTo>
                    <a:pt x="1492" y="1029"/>
                  </a:lnTo>
                  <a:lnTo>
                    <a:pt x="1515" y="1019"/>
                  </a:lnTo>
                  <a:lnTo>
                    <a:pt x="1539" y="1015"/>
                  </a:lnTo>
                  <a:lnTo>
                    <a:pt x="1567" y="1016"/>
                  </a:lnTo>
                  <a:lnTo>
                    <a:pt x="1597" y="1021"/>
                  </a:lnTo>
                  <a:lnTo>
                    <a:pt x="1626" y="1030"/>
                  </a:lnTo>
                  <a:lnTo>
                    <a:pt x="1655" y="1041"/>
                  </a:lnTo>
                  <a:lnTo>
                    <a:pt x="1681" y="1056"/>
                  </a:lnTo>
                  <a:lnTo>
                    <a:pt x="1717" y="1080"/>
                  </a:lnTo>
                  <a:lnTo>
                    <a:pt x="1752" y="1105"/>
                  </a:lnTo>
                  <a:lnTo>
                    <a:pt x="1786" y="1131"/>
                  </a:lnTo>
                  <a:lnTo>
                    <a:pt x="1817" y="1160"/>
                  </a:lnTo>
                  <a:lnTo>
                    <a:pt x="1895" y="1239"/>
                  </a:lnTo>
                  <a:lnTo>
                    <a:pt x="1972" y="1318"/>
                  </a:lnTo>
                  <a:lnTo>
                    <a:pt x="2049" y="1397"/>
                  </a:lnTo>
                  <a:lnTo>
                    <a:pt x="2064" y="1412"/>
                  </a:lnTo>
                  <a:lnTo>
                    <a:pt x="2080" y="1425"/>
                  </a:lnTo>
                  <a:lnTo>
                    <a:pt x="2097" y="1437"/>
                  </a:lnTo>
                  <a:lnTo>
                    <a:pt x="2114" y="1445"/>
                  </a:lnTo>
                  <a:lnTo>
                    <a:pt x="2130" y="1450"/>
                  </a:lnTo>
                  <a:lnTo>
                    <a:pt x="2226" y="1453"/>
                  </a:lnTo>
                  <a:lnTo>
                    <a:pt x="2323" y="1453"/>
                  </a:lnTo>
                  <a:lnTo>
                    <a:pt x="2420" y="1452"/>
                  </a:lnTo>
                  <a:lnTo>
                    <a:pt x="2432" y="1451"/>
                  </a:lnTo>
                  <a:lnTo>
                    <a:pt x="2439" y="1446"/>
                  </a:lnTo>
                  <a:lnTo>
                    <a:pt x="2444" y="1440"/>
                  </a:lnTo>
                  <a:lnTo>
                    <a:pt x="2446" y="1433"/>
                  </a:lnTo>
                  <a:lnTo>
                    <a:pt x="2445" y="1424"/>
                  </a:lnTo>
                  <a:lnTo>
                    <a:pt x="2442" y="1415"/>
                  </a:lnTo>
                  <a:lnTo>
                    <a:pt x="2432" y="1394"/>
                  </a:lnTo>
                  <a:lnTo>
                    <a:pt x="2421" y="1371"/>
                  </a:lnTo>
                  <a:lnTo>
                    <a:pt x="2410" y="1351"/>
                  </a:lnTo>
                  <a:lnTo>
                    <a:pt x="2396" y="1331"/>
                  </a:lnTo>
                  <a:lnTo>
                    <a:pt x="2279" y="1191"/>
                  </a:lnTo>
                  <a:lnTo>
                    <a:pt x="2160" y="1052"/>
                  </a:lnTo>
                  <a:lnTo>
                    <a:pt x="2123" y="1013"/>
                  </a:lnTo>
                  <a:lnTo>
                    <a:pt x="2085" y="975"/>
                  </a:lnTo>
                  <a:lnTo>
                    <a:pt x="2048" y="936"/>
                  </a:lnTo>
                  <a:lnTo>
                    <a:pt x="2030" y="913"/>
                  </a:lnTo>
                  <a:lnTo>
                    <a:pt x="2017" y="890"/>
                  </a:lnTo>
                  <a:lnTo>
                    <a:pt x="2008" y="867"/>
                  </a:lnTo>
                  <a:lnTo>
                    <a:pt x="2005" y="845"/>
                  </a:lnTo>
                  <a:lnTo>
                    <a:pt x="2006" y="822"/>
                  </a:lnTo>
                  <a:lnTo>
                    <a:pt x="2011" y="799"/>
                  </a:lnTo>
                  <a:lnTo>
                    <a:pt x="2022" y="775"/>
                  </a:lnTo>
                  <a:lnTo>
                    <a:pt x="2037" y="748"/>
                  </a:lnTo>
                  <a:lnTo>
                    <a:pt x="2063" y="708"/>
                  </a:lnTo>
                  <a:lnTo>
                    <a:pt x="2091" y="668"/>
                  </a:lnTo>
                  <a:lnTo>
                    <a:pt x="2118" y="628"/>
                  </a:lnTo>
                  <a:lnTo>
                    <a:pt x="2243" y="419"/>
                  </a:lnTo>
                  <a:lnTo>
                    <a:pt x="2368" y="209"/>
                  </a:lnTo>
                  <a:lnTo>
                    <a:pt x="2377" y="189"/>
                  </a:lnTo>
                  <a:lnTo>
                    <a:pt x="2385" y="168"/>
                  </a:lnTo>
                  <a:lnTo>
                    <a:pt x="2391" y="145"/>
                  </a:lnTo>
                  <a:lnTo>
                    <a:pt x="2399" y="121"/>
                  </a:lnTo>
                  <a:lnTo>
                    <a:pt x="2309" y="122"/>
                  </a:lnTo>
                  <a:lnTo>
                    <a:pt x="2222" y="123"/>
                  </a:lnTo>
                  <a:lnTo>
                    <a:pt x="2139" y="120"/>
                  </a:lnTo>
                  <a:close/>
                  <a:moveTo>
                    <a:pt x="286" y="0"/>
                  </a:moveTo>
                  <a:lnTo>
                    <a:pt x="443" y="2"/>
                  </a:lnTo>
                  <a:lnTo>
                    <a:pt x="472" y="5"/>
                  </a:lnTo>
                  <a:lnTo>
                    <a:pt x="498" y="12"/>
                  </a:lnTo>
                  <a:lnTo>
                    <a:pt x="520" y="25"/>
                  </a:lnTo>
                  <a:lnTo>
                    <a:pt x="540" y="42"/>
                  </a:lnTo>
                  <a:lnTo>
                    <a:pt x="558" y="62"/>
                  </a:lnTo>
                  <a:lnTo>
                    <a:pt x="573" y="85"/>
                  </a:lnTo>
                  <a:lnTo>
                    <a:pt x="584" y="111"/>
                  </a:lnTo>
                  <a:lnTo>
                    <a:pt x="611" y="178"/>
                  </a:lnTo>
                  <a:lnTo>
                    <a:pt x="635" y="244"/>
                  </a:lnTo>
                  <a:lnTo>
                    <a:pt x="663" y="310"/>
                  </a:lnTo>
                  <a:lnTo>
                    <a:pt x="694" y="383"/>
                  </a:lnTo>
                  <a:lnTo>
                    <a:pt x="729" y="456"/>
                  </a:lnTo>
                  <a:lnTo>
                    <a:pt x="766" y="527"/>
                  </a:lnTo>
                  <a:lnTo>
                    <a:pt x="806" y="596"/>
                  </a:lnTo>
                  <a:lnTo>
                    <a:pt x="848" y="664"/>
                  </a:lnTo>
                  <a:lnTo>
                    <a:pt x="896" y="729"/>
                  </a:lnTo>
                  <a:lnTo>
                    <a:pt x="910" y="748"/>
                  </a:lnTo>
                  <a:lnTo>
                    <a:pt x="927" y="767"/>
                  </a:lnTo>
                  <a:lnTo>
                    <a:pt x="946" y="788"/>
                  </a:lnTo>
                  <a:lnTo>
                    <a:pt x="967" y="812"/>
                  </a:lnTo>
                  <a:lnTo>
                    <a:pt x="968" y="793"/>
                  </a:lnTo>
                  <a:lnTo>
                    <a:pt x="970" y="778"/>
                  </a:lnTo>
                  <a:lnTo>
                    <a:pt x="970" y="766"/>
                  </a:lnTo>
                  <a:lnTo>
                    <a:pt x="971" y="399"/>
                  </a:lnTo>
                  <a:lnTo>
                    <a:pt x="969" y="360"/>
                  </a:lnTo>
                  <a:lnTo>
                    <a:pt x="962" y="323"/>
                  </a:lnTo>
                  <a:lnTo>
                    <a:pt x="950" y="288"/>
                  </a:lnTo>
                  <a:lnTo>
                    <a:pt x="934" y="255"/>
                  </a:lnTo>
                  <a:lnTo>
                    <a:pt x="910" y="223"/>
                  </a:lnTo>
                  <a:lnTo>
                    <a:pt x="895" y="202"/>
                  </a:lnTo>
                  <a:lnTo>
                    <a:pt x="881" y="179"/>
                  </a:lnTo>
                  <a:lnTo>
                    <a:pt x="871" y="155"/>
                  </a:lnTo>
                  <a:lnTo>
                    <a:pt x="866" y="129"/>
                  </a:lnTo>
                  <a:lnTo>
                    <a:pt x="867" y="105"/>
                  </a:lnTo>
                  <a:lnTo>
                    <a:pt x="872" y="82"/>
                  </a:lnTo>
                  <a:lnTo>
                    <a:pt x="883" y="60"/>
                  </a:lnTo>
                  <a:lnTo>
                    <a:pt x="897" y="41"/>
                  </a:lnTo>
                  <a:lnTo>
                    <a:pt x="913" y="25"/>
                  </a:lnTo>
                  <a:lnTo>
                    <a:pt x="935" y="12"/>
                  </a:lnTo>
                  <a:lnTo>
                    <a:pt x="958" y="5"/>
                  </a:lnTo>
                  <a:lnTo>
                    <a:pt x="982" y="2"/>
                  </a:lnTo>
                  <a:lnTo>
                    <a:pt x="1206" y="0"/>
                  </a:lnTo>
                  <a:lnTo>
                    <a:pt x="1429" y="1"/>
                  </a:lnTo>
                  <a:lnTo>
                    <a:pt x="1456" y="4"/>
                  </a:lnTo>
                  <a:lnTo>
                    <a:pt x="1480" y="11"/>
                  </a:lnTo>
                  <a:lnTo>
                    <a:pt x="1500" y="24"/>
                  </a:lnTo>
                  <a:lnTo>
                    <a:pt x="1517" y="40"/>
                  </a:lnTo>
                  <a:lnTo>
                    <a:pt x="1531" y="60"/>
                  </a:lnTo>
                  <a:lnTo>
                    <a:pt x="1541" y="83"/>
                  </a:lnTo>
                  <a:lnTo>
                    <a:pt x="1547" y="109"/>
                  </a:lnTo>
                  <a:lnTo>
                    <a:pt x="1551" y="147"/>
                  </a:lnTo>
                  <a:lnTo>
                    <a:pt x="1553" y="186"/>
                  </a:lnTo>
                  <a:lnTo>
                    <a:pt x="1553" y="644"/>
                  </a:lnTo>
                  <a:lnTo>
                    <a:pt x="1553" y="685"/>
                  </a:lnTo>
                  <a:lnTo>
                    <a:pt x="1561" y="690"/>
                  </a:lnTo>
                  <a:lnTo>
                    <a:pt x="1583" y="668"/>
                  </a:lnTo>
                  <a:lnTo>
                    <a:pt x="1606" y="647"/>
                  </a:lnTo>
                  <a:lnTo>
                    <a:pt x="1626" y="625"/>
                  </a:lnTo>
                  <a:lnTo>
                    <a:pt x="1679" y="559"/>
                  </a:lnTo>
                  <a:lnTo>
                    <a:pt x="1728" y="491"/>
                  </a:lnTo>
                  <a:lnTo>
                    <a:pt x="1773" y="421"/>
                  </a:lnTo>
                  <a:lnTo>
                    <a:pt x="1814" y="350"/>
                  </a:lnTo>
                  <a:lnTo>
                    <a:pt x="1853" y="276"/>
                  </a:lnTo>
                  <a:lnTo>
                    <a:pt x="1890" y="201"/>
                  </a:lnTo>
                  <a:lnTo>
                    <a:pt x="1924" y="125"/>
                  </a:lnTo>
                  <a:lnTo>
                    <a:pt x="1940" y="94"/>
                  </a:lnTo>
                  <a:lnTo>
                    <a:pt x="1957" y="68"/>
                  </a:lnTo>
                  <a:lnTo>
                    <a:pt x="1978" y="46"/>
                  </a:lnTo>
                  <a:lnTo>
                    <a:pt x="2000" y="28"/>
                  </a:lnTo>
                  <a:lnTo>
                    <a:pt x="2025" y="15"/>
                  </a:lnTo>
                  <a:lnTo>
                    <a:pt x="2053" y="6"/>
                  </a:lnTo>
                  <a:lnTo>
                    <a:pt x="2084" y="1"/>
                  </a:lnTo>
                  <a:lnTo>
                    <a:pt x="2118" y="0"/>
                  </a:lnTo>
                  <a:lnTo>
                    <a:pt x="2148" y="1"/>
                  </a:lnTo>
                  <a:lnTo>
                    <a:pt x="2179" y="0"/>
                  </a:lnTo>
                  <a:lnTo>
                    <a:pt x="2280" y="0"/>
                  </a:lnTo>
                  <a:lnTo>
                    <a:pt x="2381" y="1"/>
                  </a:lnTo>
                  <a:lnTo>
                    <a:pt x="2411" y="3"/>
                  </a:lnTo>
                  <a:lnTo>
                    <a:pt x="2437" y="9"/>
                  </a:lnTo>
                  <a:lnTo>
                    <a:pt x="2459" y="20"/>
                  </a:lnTo>
                  <a:lnTo>
                    <a:pt x="2479" y="32"/>
                  </a:lnTo>
                  <a:lnTo>
                    <a:pt x="2495" y="48"/>
                  </a:lnTo>
                  <a:lnTo>
                    <a:pt x="2507" y="67"/>
                  </a:lnTo>
                  <a:lnTo>
                    <a:pt x="2514" y="89"/>
                  </a:lnTo>
                  <a:lnTo>
                    <a:pt x="2517" y="113"/>
                  </a:lnTo>
                  <a:lnTo>
                    <a:pt x="2516" y="140"/>
                  </a:lnTo>
                  <a:lnTo>
                    <a:pt x="2510" y="167"/>
                  </a:lnTo>
                  <a:lnTo>
                    <a:pt x="2489" y="225"/>
                  </a:lnTo>
                  <a:lnTo>
                    <a:pt x="2466" y="283"/>
                  </a:lnTo>
                  <a:lnTo>
                    <a:pt x="2438" y="338"/>
                  </a:lnTo>
                  <a:lnTo>
                    <a:pt x="2409" y="393"/>
                  </a:lnTo>
                  <a:lnTo>
                    <a:pt x="2348" y="492"/>
                  </a:lnTo>
                  <a:lnTo>
                    <a:pt x="2284" y="591"/>
                  </a:lnTo>
                  <a:lnTo>
                    <a:pt x="2220" y="689"/>
                  </a:lnTo>
                  <a:lnTo>
                    <a:pt x="2156" y="787"/>
                  </a:lnTo>
                  <a:lnTo>
                    <a:pt x="2144" y="804"/>
                  </a:lnTo>
                  <a:lnTo>
                    <a:pt x="2137" y="818"/>
                  </a:lnTo>
                  <a:lnTo>
                    <a:pt x="2133" y="828"/>
                  </a:lnTo>
                  <a:lnTo>
                    <a:pt x="2131" y="837"/>
                  </a:lnTo>
                  <a:lnTo>
                    <a:pt x="2134" y="846"/>
                  </a:lnTo>
                  <a:lnTo>
                    <a:pt x="2140" y="856"/>
                  </a:lnTo>
                  <a:lnTo>
                    <a:pt x="2149" y="867"/>
                  </a:lnTo>
                  <a:lnTo>
                    <a:pt x="2163" y="883"/>
                  </a:lnTo>
                  <a:lnTo>
                    <a:pt x="2256" y="984"/>
                  </a:lnTo>
                  <a:lnTo>
                    <a:pt x="2349" y="1086"/>
                  </a:lnTo>
                  <a:lnTo>
                    <a:pt x="2440" y="1188"/>
                  </a:lnTo>
                  <a:lnTo>
                    <a:pt x="2468" y="1223"/>
                  </a:lnTo>
                  <a:lnTo>
                    <a:pt x="2493" y="1260"/>
                  </a:lnTo>
                  <a:lnTo>
                    <a:pt x="2516" y="1299"/>
                  </a:lnTo>
                  <a:lnTo>
                    <a:pt x="2540" y="1337"/>
                  </a:lnTo>
                  <a:lnTo>
                    <a:pt x="2551" y="1361"/>
                  </a:lnTo>
                  <a:lnTo>
                    <a:pt x="2560" y="1386"/>
                  </a:lnTo>
                  <a:lnTo>
                    <a:pt x="2565" y="1413"/>
                  </a:lnTo>
                  <a:lnTo>
                    <a:pt x="2566" y="1441"/>
                  </a:lnTo>
                  <a:lnTo>
                    <a:pt x="2563" y="1468"/>
                  </a:lnTo>
                  <a:lnTo>
                    <a:pt x="2556" y="1494"/>
                  </a:lnTo>
                  <a:lnTo>
                    <a:pt x="2545" y="1515"/>
                  </a:lnTo>
                  <a:lnTo>
                    <a:pt x="2530" y="1534"/>
                  </a:lnTo>
                  <a:lnTo>
                    <a:pt x="2511" y="1550"/>
                  </a:lnTo>
                  <a:lnTo>
                    <a:pt x="2488" y="1561"/>
                  </a:lnTo>
                  <a:lnTo>
                    <a:pt x="2463" y="1569"/>
                  </a:lnTo>
                  <a:lnTo>
                    <a:pt x="2433" y="1572"/>
                  </a:lnTo>
                  <a:lnTo>
                    <a:pt x="2275" y="1574"/>
                  </a:lnTo>
                  <a:lnTo>
                    <a:pt x="2117" y="1572"/>
                  </a:lnTo>
                  <a:lnTo>
                    <a:pt x="2090" y="1569"/>
                  </a:lnTo>
                  <a:lnTo>
                    <a:pt x="2065" y="1561"/>
                  </a:lnTo>
                  <a:lnTo>
                    <a:pt x="2042" y="1551"/>
                  </a:lnTo>
                  <a:lnTo>
                    <a:pt x="2020" y="1536"/>
                  </a:lnTo>
                  <a:lnTo>
                    <a:pt x="2000" y="1520"/>
                  </a:lnTo>
                  <a:lnTo>
                    <a:pt x="1981" y="1501"/>
                  </a:lnTo>
                  <a:lnTo>
                    <a:pt x="1921" y="1437"/>
                  </a:lnTo>
                  <a:lnTo>
                    <a:pt x="1860" y="1373"/>
                  </a:lnTo>
                  <a:lnTo>
                    <a:pt x="1799" y="1310"/>
                  </a:lnTo>
                  <a:lnTo>
                    <a:pt x="1746" y="1262"/>
                  </a:lnTo>
                  <a:lnTo>
                    <a:pt x="1690" y="1215"/>
                  </a:lnTo>
                  <a:lnTo>
                    <a:pt x="1633" y="1170"/>
                  </a:lnTo>
                  <a:lnTo>
                    <a:pt x="1617" y="1160"/>
                  </a:lnTo>
                  <a:lnTo>
                    <a:pt x="1598" y="1151"/>
                  </a:lnTo>
                  <a:lnTo>
                    <a:pt x="1577" y="1142"/>
                  </a:lnTo>
                  <a:lnTo>
                    <a:pt x="1553" y="1131"/>
                  </a:lnTo>
                  <a:lnTo>
                    <a:pt x="1553" y="1170"/>
                  </a:lnTo>
                  <a:lnTo>
                    <a:pt x="1553" y="1205"/>
                  </a:lnTo>
                  <a:lnTo>
                    <a:pt x="1553" y="1236"/>
                  </a:lnTo>
                  <a:lnTo>
                    <a:pt x="1553" y="1302"/>
                  </a:lnTo>
                  <a:lnTo>
                    <a:pt x="1551" y="1366"/>
                  </a:lnTo>
                  <a:lnTo>
                    <a:pt x="1549" y="1432"/>
                  </a:lnTo>
                  <a:lnTo>
                    <a:pt x="1546" y="1459"/>
                  </a:lnTo>
                  <a:lnTo>
                    <a:pt x="1539" y="1483"/>
                  </a:lnTo>
                  <a:lnTo>
                    <a:pt x="1528" y="1505"/>
                  </a:lnTo>
                  <a:lnTo>
                    <a:pt x="1514" y="1523"/>
                  </a:lnTo>
                  <a:lnTo>
                    <a:pt x="1495" y="1538"/>
                  </a:lnTo>
                  <a:lnTo>
                    <a:pt x="1472" y="1549"/>
                  </a:lnTo>
                  <a:lnTo>
                    <a:pt x="1446" y="1556"/>
                  </a:lnTo>
                  <a:lnTo>
                    <a:pt x="1390" y="1563"/>
                  </a:lnTo>
                  <a:lnTo>
                    <a:pt x="1334" y="1570"/>
                  </a:lnTo>
                  <a:lnTo>
                    <a:pt x="1278" y="1571"/>
                  </a:lnTo>
                  <a:lnTo>
                    <a:pt x="1222" y="1569"/>
                  </a:lnTo>
                  <a:lnTo>
                    <a:pt x="1152" y="1558"/>
                  </a:lnTo>
                  <a:lnTo>
                    <a:pt x="1083" y="1543"/>
                  </a:lnTo>
                  <a:lnTo>
                    <a:pt x="1017" y="1524"/>
                  </a:lnTo>
                  <a:lnTo>
                    <a:pt x="953" y="1501"/>
                  </a:lnTo>
                  <a:lnTo>
                    <a:pt x="891" y="1473"/>
                  </a:lnTo>
                  <a:lnTo>
                    <a:pt x="832" y="1441"/>
                  </a:lnTo>
                  <a:lnTo>
                    <a:pt x="775" y="1405"/>
                  </a:lnTo>
                  <a:lnTo>
                    <a:pt x="722" y="1365"/>
                  </a:lnTo>
                  <a:lnTo>
                    <a:pt x="669" y="1322"/>
                  </a:lnTo>
                  <a:lnTo>
                    <a:pt x="618" y="1274"/>
                  </a:lnTo>
                  <a:lnTo>
                    <a:pt x="570" y="1225"/>
                  </a:lnTo>
                  <a:lnTo>
                    <a:pt x="524" y="1171"/>
                  </a:lnTo>
                  <a:lnTo>
                    <a:pt x="446" y="1074"/>
                  </a:lnTo>
                  <a:lnTo>
                    <a:pt x="375" y="974"/>
                  </a:lnTo>
                  <a:lnTo>
                    <a:pt x="306" y="872"/>
                  </a:lnTo>
                  <a:lnTo>
                    <a:pt x="244" y="766"/>
                  </a:lnTo>
                  <a:lnTo>
                    <a:pt x="185" y="658"/>
                  </a:lnTo>
                  <a:lnTo>
                    <a:pt x="132" y="546"/>
                  </a:lnTo>
                  <a:lnTo>
                    <a:pt x="84" y="432"/>
                  </a:lnTo>
                  <a:lnTo>
                    <a:pt x="41" y="316"/>
                  </a:lnTo>
                  <a:lnTo>
                    <a:pt x="26" y="263"/>
                  </a:lnTo>
                  <a:lnTo>
                    <a:pt x="13" y="210"/>
                  </a:lnTo>
                  <a:lnTo>
                    <a:pt x="3" y="157"/>
                  </a:lnTo>
                  <a:lnTo>
                    <a:pt x="0" y="128"/>
                  </a:lnTo>
                  <a:lnTo>
                    <a:pt x="3" y="102"/>
                  </a:lnTo>
                  <a:lnTo>
                    <a:pt x="10" y="79"/>
                  </a:lnTo>
                  <a:lnTo>
                    <a:pt x="21" y="56"/>
                  </a:lnTo>
                  <a:lnTo>
                    <a:pt x="36" y="39"/>
                  </a:lnTo>
                  <a:lnTo>
                    <a:pt x="55" y="24"/>
                  </a:lnTo>
                  <a:lnTo>
                    <a:pt x="76" y="12"/>
                  </a:lnTo>
                  <a:lnTo>
                    <a:pt x="101" y="5"/>
                  </a:lnTo>
                  <a:lnTo>
                    <a:pt x="130" y="2"/>
                  </a:lnTo>
                  <a:lnTo>
                    <a:pt x="2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54" name="Freeform 114">
            <a:extLst>
              <a:ext uri="{FF2B5EF4-FFF2-40B4-BE49-F238E27FC236}">
                <a16:creationId xmlns:a16="http://schemas.microsoft.com/office/drawing/2014/main" id="{570D982A-2E90-DDF8-2C2F-736BAEBF990C}"/>
              </a:ext>
            </a:extLst>
          </p:cNvPr>
          <p:cNvSpPr>
            <a:spLocks noEditPoints="1"/>
          </p:cNvSpPr>
          <p:nvPr/>
        </p:nvSpPr>
        <p:spPr bwMode="auto">
          <a:xfrm>
            <a:off x="10557737" y="5241397"/>
            <a:ext cx="346455" cy="346455"/>
          </a:xfrm>
          <a:custGeom>
            <a:avLst/>
            <a:gdLst>
              <a:gd name="T0" fmla="*/ 485 w 3424"/>
              <a:gd name="T1" fmla="*/ 948 h 3423"/>
              <a:gd name="T2" fmla="*/ 431 w 3424"/>
              <a:gd name="T3" fmla="*/ 1052 h 3423"/>
              <a:gd name="T4" fmla="*/ 515 w 3424"/>
              <a:gd name="T5" fmla="*/ 1357 h 3423"/>
              <a:gd name="T6" fmla="*/ 805 w 3424"/>
              <a:gd name="T7" fmla="*/ 1899 h 3423"/>
              <a:gd name="T8" fmla="*/ 1100 w 3424"/>
              <a:gd name="T9" fmla="*/ 2246 h 3423"/>
              <a:gd name="T10" fmla="*/ 1384 w 3424"/>
              <a:gd name="T11" fmla="*/ 2425 h 3423"/>
              <a:gd name="T12" fmla="*/ 1708 w 3424"/>
              <a:gd name="T13" fmla="*/ 2496 h 3423"/>
              <a:gd name="T14" fmla="*/ 1926 w 3424"/>
              <a:gd name="T15" fmla="*/ 2462 h 3423"/>
              <a:gd name="T16" fmla="*/ 1980 w 3424"/>
              <a:gd name="T17" fmla="*/ 2356 h 3423"/>
              <a:gd name="T18" fmla="*/ 1983 w 3424"/>
              <a:gd name="T19" fmla="*/ 2095 h 3423"/>
              <a:gd name="T20" fmla="*/ 2064 w 3424"/>
              <a:gd name="T21" fmla="*/ 2095 h 3423"/>
              <a:gd name="T22" fmla="*/ 2352 w 3424"/>
              <a:gd name="T23" fmla="*/ 2362 h 3423"/>
              <a:gd name="T24" fmla="*/ 2496 w 3424"/>
              <a:gd name="T25" fmla="*/ 2487 h 3423"/>
              <a:gd name="T26" fmla="*/ 2893 w 3424"/>
              <a:gd name="T27" fmla="*/ 2493 h 3423"/>
              <a:gd name="T28" fmla="*/ 2986 w 3424"/>
              <a:gd name="T29" fmla="*/ 2418 h 3423"/>
              <a:gd name="T30" fmla="*/ 2982 w 3424"/>
              <a:gd name="T31" fmla="*/ 2285 h 3423"/>
              <a:gd name="T32" fmla="*/ 2870 w 3424"/>
              <a:gd name="T33" fmla="*/ 2113 h 3423"/>
              <a:gd name="T34" fmla="*/ 2570 w 3424"/>
              <a:gd name="T35" fmla="*/ 1780 h 3423"/>
              <a:gd name="T36" fmla="*/ 2575 w 3424"/>
              <a:gd name="T37" fmla="*/ 1728 h 3423"/>
              <a:gd name="T38" fmla="*/ 2840 w 3424"/>
              <a:gd name="T39" fmla="*/ 1317 h 3423"/>
              <a:gd name="T40" fmla="*/ 2946 w 3424"/>
              <a:gd name="T41" fmla="*/ 1064 h 3423"/>
              <a:gd name="T42" fmla="*/ 2911 w 3424"/>
              <a:gd name="T43" fmla="*/ 956 h 3423"/>
              <a:gd name="T44" fmla="*/ 2710 w 3424"/>
              <a:gd name="T45" fmla="*/ 925 h 3423"/>
              <a:gd name="T46" fmla="*/ 2483 w 3424"/>
              <a:gd name="T47" fmla="*/ 930 h 3423"/>
              <a:gd name="T48" fmla="*/ 2370 w 3424"/>
              <a:gd name="T49" fmla="*/ 1019 h 3423"/>
              <a:gd name="T50" fmla="*/ 2203 w 3424"/>
              <a:gd name="T51" fmla="*/ 1346 h 3423"/>
              <a:gd name="T52" fmla="*/ 2014 w 3424"/>
              <a:gd name="T53" fmla="*/ 1593 h 3423"/>
              <a:gd name="T54" fmla="*/ 1981 w 3424"/>
              <a:gd name="T55" fmla="*/ 1072 h 3423"/>
              <a:gd name="T56" fmla="*/ 1931 w 3424"/>
              <a:gd name="T57" fmla="*/ 948 h 3423"/>
              <a:gd name="T58" fmla="*/ 1413 w 3424"/>
              <a:gd name="T59" fmla="*/ 926 h 3423"/>
              <a:gd name="T60" fmla="*/ 1314 w 3424"/>
              <a:gd name="T61" fmla="*/ 985 h 3423"/>
              <a:gd name="T62" fmla="*/ 1311 w 3424"/>
              <a:gd name="T63" fmla="*/ 1103 h 3423"/>
              <a:gd name="T64" fmla="*/ 1393 w 3424"/>
              <a:gd name="T65" fmla="*/ 1247 h 3423"/>
              <a:gd name="T66" fmla="*/ 1399 w 3424"/>
              <a:gd name="T67" fmla="*/ 1717 h 3423"/>
              <a:gd name="T68" fmla="*/ 1326 w 3424"/>
              <a:gd name="T69" fmla="*/ 1653 h 3423"/>
              <a:gd name="T70" fmla="*/ 1125 w 3424"/>
              <a:gd name="T71" fmla="*/ 1308 h 3423"/>
              <a:gd name="T72" fmla="*/ 1003 w 3424"/>
              <a:gd name="T73" fmla="*/ 1009 h 3423"/>
              <a:gd name="T74" fmla="*/ 903 w 3424"/>
              <a:gd name="T75" fmla="*/ 929 h 3423"/>
              <a:gd name="T76" fmla="*/ 2434 w 3424"/>
              <a:gd name="T77" fmla="*/ 3 h 3423"/>
              <a:gd name="T78" fmla="*/ 2911 w 3424"/>
              <a:gd name="T79" fmla="*/ 64 h 3423"/>
              <a:gd name="T80" fmla="*/ 3176 w 3424"/>
              <a:gd name="T81" fmla="*/ 205 h 3423"/>
              <a:gd name="T82" fmla="*/ 3339 w 3424"/>
              <a:gd name="T83" fmla="*/ 449 h 3423"/>
              <a:gd name="T84" fmla="*/ 3416 w 3424"/>
              <a:gd name="T85" fmla="*/ 885 h 3423"/>
              <a:gd name="T86" fmla="*/ 3420 w 3424"/>
              <a:gd name="T87" fmla="*/ 2441 h 3423"/>
              <a:gd name="T88" fmla="*/ 3351 w 3424"/>
              <a:gd name="T89" fmla="*/ 2934 h 3423"/>
              <a:gd name="T90" fmla="*/ 3208 w 3424"/>
              <a:gd name="T91" fmla="*/ 3187 h 3423"/>
              <a:gd name="T92" fmla="*/ 2970 w 3424"/>
              <a:gd name="T93" fmla="*/ 3340 h 3423"/>
              <a:gd name="T94" fmla="*/ 2556 w 3424"/>
              <a:gd name="T95" fmla="*/ 3414 h 3423"/>
              <a:gd name="T96" fmla="*/ 1713 w 3424"/>
              <a:gd name="T97" fmla="*/ 3423 h 3423"/>
              <a:gd name="T98" fmla="*/ 807 w 3424"/>
              <a:gd name="T99" fmla="*/ 3410 h 3423"/>
              <a:gd name="T100" fmla="*/ 423 w 3424"/>
              <a:gd name="T101" fmla="*/ 3327 h 3423"/>
              <a:gd name="T102" fmla="*/ 204 w 3424"/>
              <a:gd name="T103" fmla="*/ 3174 h 3423"/>
              <a:gd name="T104" fmla="*/ 74 w 3424"/>
              <a:gd name="T105" fmla="*/ 2940 h 3423"/>
              <a:gd name="T106" fmla="*/ 6 w 3424"/>
              <a:gd name="T107" fmla="*/ 2518 h 3423"/>
              <a:gd name="T108" fmla="*/ 3 w 3424"/>
              <a:gd name="T109" fmla="*/ 990 h 3423"/>
              <a:gd name="T110" fmla="*/ 67 w 3424"/>
              <a:gd name="T111" fmla="*/ 506 h 3423"/>
              <a:gd name="T112" fmla="*/ 201 w 3424"/>
              <a:gd name="T113" fmla="*/ 251 h 3423"/>
              <a:gd name="T114" fmla="*/ 427 w 3424"/>
              <a:gd name="T115" fmla="*/ 94 h 3423"/>
              <a:gd name="T116" fmla="*/ 845 w 3424"/>
              <a:gd name="T117" fmla="*/ 10 h 3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424" h="3423">
                <a:moveTo>
                  <a:pt x="717" y="924"/>
                </a:moveTo>
                <a:lnTo>
                  <a:pt x="560" y="926"/>
                </a:lnTo>
                <a:lnTo>
                  <a:pt x="533" y="929"/>
                </a:lnTo>
                <a:lnTo>
                  <a:pt x="507" y="936"/>
                </a:lnTo>
                <a:lnTo>
                  <a:pt x="485" y="948"/>
                </a:lnTo>
                <a:lnTo>
                  <a:pt x="467" y="963"/>
                </a:lnTo>
                <a:lnTo>
                  <a:pt x="451" y="982"/>
                </a:lnTo>
                <a:lnTo>
                  <a:pt x="441" y="1003"/>
                </a:lnTo>
                <a:lnTo>
                  <a:pt x="433" y="1027"/>
                </a:lnTo>
                <a:lnTo>
                  <a:pt x="431" y="1052"/>
                </a:lnTo>
                <a:lnTo>
                  <a:pt x="433" y="1081"/>
                </a:lnTo>
                <a:lnTo>
                  <a:pt x="443" y="1135"/>
                </a:lnTo>
                <a:lnTo>
                  <a:pt x="456" y="1187"/>
                </a:lnTo>
                <a:lnTo>
                  <a:pt x="471" y="1240"/>
                </a:lnTo>
                <a:lnTo>
                  <a:pt x="515" y="1357"/>
                </a:lnTo>
                <a:lnTo>
                  <a:pt x="563" y="1471"/>
                </a:lnTo>
                <a:lnTo>
                  <a:pt x="616" y="1582"/>
                </a:lnTo>
                <a:lnTo>
                  <a:pt x="674" y="1690"/>
                </a:lnTo>
                <a:lnTo>
                  <a:pt x="737" y="1796"/>
                </a:lnTo>
                <a:lnTo>
                  <a:pt x="805" y="1899"/>
                </a:lnTo>
                <a:lnTo>
                  <a:pt x="877" y="1999"/>
                </a:lnTo>
                <a:lnTo>
                  <a:pt x="954" y="2096"/>
                </a:lnTo>
                <a:lnTo>
                  <a:pt x="1001" y="2149"/>
                </a:lnTo>
                <a:lnTo>
                  <a:pt x="1049" y="2200"/>
                </a:lnTo>
                <a:lnTo>
                  <a:pt x="1100" y="2246"/>
                </a:lnTo>
                <a:lnTo>
                  <a:pt x="1152" y="2289"/>
                </a:lnTo>
                <a:lnTo>
                  <a:pt x="1206" y="2329"/>
                </a:lnTo>
                <a:lnTo>
                  <a:pt x="1263" y="2365"/>
                </a:lnTo>
                <a:lnTo>
                  <a:pt x="1322" y="2397"/>
                </a:lnTo>
                <a:lnTo>
                  <a:pt x="1384" y="2425"/>
                </a:lnTo>
                <a:lnTo>
                  <a:pt x="1447" y="2449"/>
                </a:lnTo>
                <a:lnTo>
                  <a:pt x="1513" y="2469"/>
                </a:lnTo>
                <a:lnTo>
                  <a:pt x="1582" y="2483"/>
                </a:lnTo>
                <a:lnTo>
                  <a:pt x="1654" y="2493"/>
                </a:lnTo>
                <a:lnTo>
                  <a:pt x="1708" y="2496"/>
                </a:lnTo>
                <a:lnTo>
                  <a:pt x="1765" y="2494"/>
                </a:lnTo>
                <a:lnTo>
                  <a:pt x="1821" y="2489"/>
                </a:lnTo>
                <a:lnTo>
                  <a:pt x="1876" y="2480"/>
                </a:lnTo>
                <a:lnTo>
                  <a:pt x="1903" y="2474"/>
                </a:lnTo>
                <a:lnTo>
                  <a:pt x="1926" y="2462"/>
                </a:lnTo>
                <a:lnTo>
                  <a:pt x="1944" y="2448"/>
                </a:lnTo>
                <a:lnTo>
                  <a:pt x="1958" y="2430"/>
                </a:lnTo>
                <a:lnTo>
                  <a:pt x="1970" y="2409"/>
                </a:lnTo>
                <a:lnTo>
                  <a:pt x="1976" y="2383"/>
                </a:lnTo>
                <a:lnTo>
                  <a:pt x="1980" y="2356"/>
                </a:lnTo>
                <a:lnTo>
                  <a:pt x="1983" y="2291"/>
                </a:lnTo>
                <a:lnTo>
                  <a:pt x="1983" y="2226"/>
                </a:lnTo>
                <a:lnTo>
                  <a:pt x="1983" y="2162"/>
                </a:lnTo>
                <a:lnTo>
                  <a:pt x="1983" y="2129"/>
                </a:lnTo>
                <a:lnTo>
                  <a:pt x="1983" y="2095"/>
                </a:lnTo>
                <a:lnTo>
                  <a:pt x="1983" y="2055"/>
                </a:lnTo>
                <a:lnTo>
                  <a:pt x="2007" y="2066"/>
                </a:lnTo>
                <a:lnTo>
                  <a:pt x="2029" y="2075"/>
                </a:lnTo>
                <a:lnTo>
                  <a:pt x="2047" y="2085"/>
                </a:lnTo>
                <a:lnTo>
                  <a:pt x="2064" y="2095"/>
                </a:lnTo>
                <a:lnTo>
                  <a:pt x="2121" y="2140"/>
                </a:lnTo>
                <a:lnTo>
                  <a:pt x="2177" y="2186"/>
                </a:lnTo>
                <a:lnTo>
                  <a:pt x="2230" y="2235"/>
                </a:lnTo>
                <a:lnTo>
                  <a:pt x="2292" y="2298"/>
                </a:lnTo>
                <a:lnTo>
                  <a:pt x="2352" y="2362"/>
                </a:lnTo>
                <a:lnTo>
                  <a:pt x="2412" y="2425"/>
                </a:lnTo>
                <a:lnTo>
                  <a:pt x="2431" y="2444"/>
                </a:lnTo>
                <a:lnTo>
                  <a:pt x="2451" y="2461"/>
                </a:lnTo>
                <a:lnTo>
                  <a:pt x="2473" y="2475"/>
                </a:lnTo>
                <a:lnTo>
                  <a:pt x="2496" y="2487"/>
                </a:lnTo>
                <a:lnTo>
                  <a:pt x="2520" y="2494"/>
                </a:lnTo>
                <a:lnTo>
                  <a:pt x="2547" y="2497"/>
                </a:lnTo>
                <a:lnTo>
                  <a:pt x="2706" y="2499"/>
                </a:lnTo>
                <a:lnTo>
                  <a:pt x="2864" y="2496"/>
                </a:lnTo>
                <a:lnTo>
                  <a:pt x="2893" y="2493"/>
                </a:lnTo>
                <a:lnTo>
                  <a:pt x="2919" y="2486"/>
                </a:lnTo>
                <a:lnTo>
                  <a:pt x="2941" y="2474"/>
                </a:lnTo>
                <a:lnTo>
                  <a:pt x="2960" y="2458"/>
                </a:lnTo>
                <a:lnTo>
                  <a:pt x="2976" y="2440"/>
                </a:lnTo>
                <a:lnTo>
                  <a:pt x="2986" y="2418"/>
                </a:lnTo>
                <a:lnTo>
                  <a:pt x="2994" y="2393"/>
                </a:lnTo>
                <a:lnTo>
                  <a:pt x="2997" y="2366"/>
                </a:lnTo>
                <a:lnTo>
                  <a:pt x="2995" y="2337"/>
                </a:lnTo>
                <a:lnTo>
                  <a:pt x="2990" y="2310"/>
                </a:lnTo>
                <a:lnTo>
                  <a:pt x="2982" y="2285"/>
                </a:lnTo>
                <a:lnTo>
                  <a:pt x="2971" y="2261"/>
                </a:lnTo>
                <a:lnTo>
                  <a:pt x="2947" y="2223"/>
                </a:lnTo>
                <a:lnTo>
                  <a:pt x="2924" y="2185"/>
                </a:lnTo>
                <a:lnTo>
                  <a:pt x="2899" y="2148"/>
                </a:lnTo>
                <a:lnTo>
                  <a:pt x="2870" y="2113"/>
                </a:lnTo>
                <a:lnTo>
                  <a:pt x="2780" y="2010"/>
                </a:lnTo>
                <a:lnTo>
                  <a:pt x="2687" y="1909"/>
                </a:lnTo>
                <a:lnTo>
                  <a:pt x="2594" y="1807"/>
                </a:lnTo>
                <a:lnTo>
                  <a:pt x="2580" y="1793"/>
                </a:lnTo>
                <a:lnTo>
                  <a:pt x="2570" y="1780"/>
                </a:lnTo>
                <a:lnTo>
                  <a:pt x="2565" y="1771"/>
                </a:lnTo>
                <a:lnTo>
                  <a:pt x="2561" y="1762"/>
                </a:lnTo>
                <a:lnTo>
                  <a:pt x="2563" y="1753"/>
                </a:lnTo>
                <a:lnTo>
                  <a:pt x="2568" y="1742"/>
                </a:lnTo>
                <a:lnTo>
                  <a:pt x="2575" y="1728"/>
                </a:lnTo>
                <a:lnTo>
                  <a:pt x="2586" y="1711"/>
                </a:lnTo>
                <a:lnTo>
                  <a:pt x="2650" y="1613"/>
                </a:lnTo>
                <a:lnTo>
                  <a:pt x="2714" y="1515"/>
                </a:lnTo>
                <a:lnTo>
                  <a:pt x="2778" y="1417"/>
                </a:lnTo>
                <a:lnTo>
                  <a:pt x="2840" y="1317"/>
                </a:lnTo>
                <a:lnTo>
                  <a:pt x="2869" y="1263"/>
                </a:lnTo>
                <a:lnTo>
                  <a:pt x="2896" y="1207"/>
                </a:lnTo>
                <a:lnTo>
                  <a:pt x="2920" y="1150"/>
                </a:lnTo>
                <a:lnTo>
                  <a:pt x="2940" y="1091"/>
                </a:lnTo>
                <a:lnTo>
                  <a:pt x="2946" y="1064"/>
                </a:lnTo>
                <a:lnTo>
                  <a:pt x="2949" y="1038"/>
                </a:lnTo>
                <a:lnTo>
                  <a:pt x="2945" y="1013"/>
                </a:lnTo>
                <a:lnTo>
                  <a:pt x="2938" y="992"/>
                </a:lnTo>
                <a:lnTo>
                  <a:pt x="2926" y="973"/>
                </a:lnTo>
                <a:lnTo>
                  <a:pt x="2911" y="956"/>
                </a:lnTo>
                <a:lnTo>
                  <a:pt x="2891" y="944"/>
                </a:lnTo>
                <a:lnTo>
                  <a:pt x="2867" y="934"/>
                </a:lnTo>
                <a:lnTo>
                  <a:pt x="2841" y="928"/>
                </a:lnTo>
                <a:lnTo>
                  <a:pt x="2811" y="925"/>
                </a:lnTo>
                <a:lnTo>
                  <a:pt x="2710" y="925"/>
                </a:lnTo>
                <a:lnTo>
                  <a:pt x="2609" y="925"/>
                </a:lnTo>
                <a:lnTo>
                  <a:pt x="2578" y="925"/>
                </a:lnTo>
                <a:lnTo>
                  <a:pt x="2548" y="925"/>
                </a:lnTo>
                <a:lnTo>
                  <a:pt x="2514" y="925"/>
                </a:lnTo>
                <a:lnTo>
                  <a:pt x="2483" y="930"/>
                </a:lnTo>
                <a:lnTo>
                  <a:pt x="2456" y="940"/>
                </a:lnTo>
                <a:lnTo>
                  <a:pt x="2431" y="953"/>
                </a:lnTo>
                <a:lnTo>
                  <a:pt x="2408" y="971"/>
                </a:lnTo>
                <a:lnTo>
                  <a:pt x="2387" y="993"/>
                </a:lnTo>
                <a:lnTo>
                  <a:pt x="2370" y="1019"/>
                </a:lnTo>
                <a:lnTo>
                  <a:pt x="2355" y="1049"/>
                </a:lnTo>
                <a:lnTo>
                  <a:pt x="2320" y="1125"/>
                </a:lnTo>
                <a:lnTo>
                  <a:pt x="2284" y="1200"/>
                </a:lnTo>
                <a:lnTo>
                  <a:pt x="2245" y="1274"/>
                </a:lnTo>
                <a:lnTo>
                  <a:pt x="2203" y="1346"/>
                </a:lnTo>
                <a:lnTo>
                  <a:pt x="2159" y="1416"/>
                </a:lnTo>
                <a:lnTo>
                  <a:pt x="2110" y="1484"/>
                </a:lnTo>
                <a:lnTo>
                  <a:pt x="2057" y="1549"/>
                </a:lnTo>
                <a:lnTo>
                  <a:pt x="2036" y="1572"/>
                </a:lnTo>
                <a:lnTo>
                  <a:pt x="2014" y="1593"/>
                </a:lnTo>
                <a:lnTo>
                  <a:pt x="1992" y="1614"/>
                </a:lnTo>
                <a:lnTo>
                  <a:pt x="1983" y="1609"/>
                </a:lnTo>
                <a:lnTo>
                  <a:pt x="1983" y="1569"/>
                </a:lnTo>
                <a:lnTo>
                  <a:pt x="1983" y="1110"/>
                </a:lnTo>
                <a:lnTo>
                  <a:pt x="1981" y="1072"/>
                </a:lnTo>
                <a:lnTo>
                  <a:pt x="1978" y="1034"/>
                </a:lnTo>
                <a:lnTo>
                  <a:pt x="1972" y="1008"/>
                </a:lnTo>
                <a:lnTo>
                  <a:pt x="1961" y="984"/>
                </a:lnTo>
                <a:lnTo>
                  <a:pt x="1948" y="964"/>
                </a:lnTo>
                <a:lnTo>
                  <a:pt x="1931" y="948"/>
                </a:lnTo>
                <a:lnTo>
                  <a:pt x="1910" y="936"/>
                </a:lnTo>
                <a:lnTo>
                  <a:pt x="1887" y="928"/>
                </a:lnTo>
                <a:lnTo>
                  <a:pt x="1860" y="926"/>
                </a:lnTo>
                <a:lnTo>
                  <a:pt x="1637" y="924"/>
                </a:lnTo>
                <a:lnTo>
                  <a:pt x="1413" y="926"/>
                </a:lnTo>
                <a:lnTo>
                  <a:pt x="1388" y="929"/>
                </a:lnTo>
                <a:lnTo>
                  <a:pt x="1365" y="937"/>
                </a:lnTo>
                <a:lnTo>
                  <a:pt x="1345" y="949"/>
                </a:lnTo>
                <a:lnTo>
                  <a:pt x="1328" y="966"/>
                </a:lnTo>
                <a:lnTo>
                  <a:pt x="1314" y="985"/>
                </a:lnTo>
                <a:lnTo>
                  <a:pt x="1303" y="1006"/>
                </a:lnTo>
                <a:lnTo>
                  <a:pt x="1298" y="1029"/>
                </a:lnTo>
                <a:lnTo>
                  <a:pt x="1297" y="1053"/>
                </a:lnTo>
                <a:lnTo>
                  <a:pt x="1301" y="1079"/>
                </a:lnTo>
                <a:lnTo>
                  <a:pt x="1311" y="1103"/>
                </a:lnTo>
                <a:lnTo>
                  <a:pt x="1325" y="1126"/>
                </a:lnTo>
                <a:lnTo>
                  <a:pt x="1341" y="1147"/>
                </a:lnTo>
                <a:lnTo>
                  <a:pt x="1364" y="1179"/>
                </a:lnTo>
                <a:lnTo>
                  <a:pt x="1381" y="1213"/>
                </a:lnTo>
                <a:lnTo>
                  <a:pt x="1393" y="1247"/>
                </a:lnTo>
                <a:lnTo>
                  <a:pt x="1399" y="1284"/>
                </a:lnTo>
                <a:lnTo>
                  <a:pt x="1401" y="1323"/>
                </a:lnTo>
                <a:lnTo>
                  <a:pt x="1401" y="1690"/>
                </a:lnTo>
                <a:lnTo>
                  <a:pt x="1400" y="1702"/>
                </a:lnTo>
                <a:lnTo>
                  <a:pt x="1399" y="1717"/>
                </a:lnTo>
                <a:lnTo>
                  <a:pt x="1397" y="1737"/>
                </a:lnTo>
                <a:lnTo>
                  <a:pt x="1377" y="1714"/>
                </a:lnTo>
                <a:lnTo>
                  <a:pt x="1358" y="1692"/>
                </a:lnTo>
                <a:lnTo>
                  <a:pt x="1341" y="1672"/>
                </a:lnTo>
                <a:lnTo>
                  <a:pt x="1326" y="1653"/>
                </a:lnTo>
                <a:lnTo>
                  <a:pt x="1279" y="1588"/>
                </a:lnTo>
                <a:lnTo>
                  <a:pt x="1236" y="1521"/>
                </a:lnTo>
                <a:lnTo>
                  <a:pt x="1196" y="1451"/>
                </a:lnTo>
                <a:lnTo>
                  <a:pt x="1159" y="1380"/>
                </a:lnTo>
                <a:lnTo>
                  <a:pt x="1125" y="1308"/>
                </a:lnTo>
                <a:lnTo>
                  <a:pt x="1093" y="1235"/>
                </a:lnTo>
                <a:lnTo>
                  <a:pt x="1066" y="1168"/>
                </a:lnTo>
                <a:lnTo>
                  <a:pt x="1041" y="1102"/>
                </a:lnTo>
                <a:lnTo>
                  <a:pt x="1016" y="1036"/>
                </a:lnTo>
                <a:lnTo>
                  <a:pt x="1003" y="1009"/>
                </a:lnTo>
                <a:lnTo>
                  <a:pt x="989" y="986"/>
                </a:lnTo>
                <a:lnTo>
                  <a:pt x="971" y="966"/>
                </a:lnTo>
                <a:lnTo>
                  <a:pt x="951" y="950"/>
                </a:lnTo>
                <a:lnTo>
                  <a:pt x="928" y="937"/>
                </a:lnTo>
                <a:lnTo>
                  <a:pt x="903" y="929"/>
                </a:lnTo>
                <a:lnTo>
                  <a:pt x="873" y="926"/>
                </a:lnTo>
                <a:lnTo>
                  <a:pt x="717" y="924"/>
                </a:lnTo>
                <a:close/>
                <a:moveTo>
                  <a:pt x="1740" y="0"/>
                </a:moveTo>
                <a:lnTo>
                  <a:pt x="2331" y="1"/>
                </a:lnTo>
                <a:lnTo>
                  <a:pt x="2434" y="3"/>
                </a:lnTo>
                <a:lnTo>
                  <a:pt x="2537" y="8"/>
                </a:lnTo>
                <a:lnTo>
                  <a:pt x="2640" y="17"/>
                </a:lnTo>
                <a:lnTo>
                  <a:pt x="2743" y="29"/>
                </a:lnTo>
                <a:lnTo>
                  <a:pt x="2845" y="48"/>
                </a:lnTo>
                <a:lnTo>
                  <a:pt x="2911" y="64"/>
                </a:lnTo>
                <a:lnTo>
                  <a:pt x="2972" y="84"/>
                </a:lnTo>
                <a:lnTo>
                  <a:pt x="3030" y="108"/>
                </a:lnTo>
                <a:lnTo>
                  <a:pt x="3082" y="136"/>
                </a:lnTo>
                <a:lnTo>
                  <a:pt x="3131" y="169"/>
                </a:lnTo>
                <a:lnTo>
                  <a:pt x="3176" y="205"/>
                </a:lnTo>
                <a:lnTo>
                  <a:pt x="3217" y="246"/>
                </a:lnTo>
                <a:lnTo>
                  <a:pt x="3253" y="290"/>
                </a:lnTo>
                <a:lnTo>
                  <a:pt x="3286" y="340"/>
                </a:lnTo>
                <a:lnTo>
                  <a:pt x="3314" y="392"/>
                </a:lnTo>
                <a:lnTo>
                  <a:pt x="3339" y="449"/>
                </a:lnTo>
                <a:lnTo>
                  <a:pt x="3359" y="511"/>
                </a:lnTo>
                <a:lnTo>
                  <a:pt x="3375" y="577"/>
                </a:lnTo>
                <a:lnTo>
                  <a:pt x="3394" y="679"/>
                </a:lnTo>
                <a:lnTo>
                  <a:pt x="3406" y="781"/>
                </a:lnTo>
                <a:lnTo>
                  <a:pt x="3416" y="885"/>
                </a:lnTo>
                <a:lnTo>
                  <a:pt x="3420" y="988"/>
                </a:lnTo>
                <a:lnTo>
                  <a:pt x="3422" y="1091"/>
                </a:lnTo>
                <a:lnTo>
                  <a:pt x="3424" y="1711"/>
                </a:lnTo>
                <a:lnTo>
                  <a:pt x="3422" y="2333"/>
                </a:lnTo>
                <a:lnTo>
                  <a:pt x="3420" y="2441"/>
                </a:lnTo>
                <a:lnTo>
                  <a:pt x="3415" y="2549"/>
                </a:lnTo>
                <a:lnTo>
                  <a:pt x="3405" y="2657"/>
                </a:lnTo>
                <a:lnTo>
                  <a:pt x="3389" y="2764"/>
                </a:lnTo>
                <a:lnTo>
                  <a:pt x="3368" y="2871"/>
                </a:lnTo>
                <a:lnTo>
                  <a:pt x="3351" y="2934"/>
                </a:lnTo>
                <a:lnTo>
                  <a:pt x="3330" y="2993"/>
                </a:lnTo>
                <a:lnTo>
                  <a:pt x="3306" y="3048"/>
                </a:lnTo>
                <a:lnTo>
                  <a:pt x="3278" y="3098"/>
                </a:lnTo>
                <a:lnTo>
                  <a:pt x="3245" y="3145"/>
                </a:lnTo>
                <a:lnTo>
                  <a:pt x="3208" y="3187"/>
                </a:lnTo>
                <a:lnTo>
                  <a:pt x="3168" y="3225"/>
                </a:lnTo>
                <a:lnTo>
                  <a:pt x="3124" y="3260"/>
                </a:lnTo>
                <a:lnTo>
                  <a:pt x="3076" y="3290"/>
                </a:lnTo>
                <a:lnTo>
                  <a:pt x="3024" y="3316"/>
                </a:lnTo>
                <a:lnTo>
                  <a:pt x="2970" y="3340"/>
                </a:lnTo>
                <a:lnTo>
                  <a:pt x="2911" y="3359"/>
                </a:lnTo>
                <a:lnTo>
                  <a:pt x="2847" y="3374"/>
                </a:lnTo>
                <a:lnTo>
                  <a:pt x="2751" y="3391"/>
                </a:lnTo>
                <a:lnTo>
                  <a:pt x="2654" y="3404"/>
                </a:lnTo>
                <a:lnTo>
                  <a:pt x="2556" y="3414"/>
                </a:lnTo>
                <a:lnTo>
                  <a:pt x="2459" y="3419"/>
                </a:lnTo>
                <a:lnTo>
                  <a:pt x="2361" y="3422"/>
                </a:lnTo>
                <a:lnTo>
                  <a:pt x="2263" y="3423"/>
                </a:lnTo>
                <a:lnTo>
                  <a:pt x="1988" y="3423"/>
                </a:lnTo>
                <a:lnTo>
                  <a:pt x="1713" y="3423"/>
                </a:lnTo>
                <a:lnTo>
                  <a:pt x="1713" y="3415"/>
                </a:lnTo>
                <a:lnTo>
                  <a:pt x="1438" y="3416"/>
                </a:lnTo>
                <a:lnTo>
                  <a:pt x="1164" y="3416"/>
                </a:lnTo>
                <a:lnTo>
                  <a:pt x="890" y="3414"/>
                </a:lnTo>
                <a:lnTo>
                  <a:pt x="807" y="3410"/>
                </a:lnTo>
                <a:lnTo>
                  <a:pt x="723" y="3402"/>
                </a:lnTo>
                <a:lnTo>
                  <a:pt x="641" y="3388"/>
                </a:lnTo>
                <a:lnTo>
                  <a:pt x="559" y="3370"/>
                </a:lnTo>
                <a:lnTo>
                  <a:pt x="478" y="3347"/>
                </a:lnTo>
                <a:lnTo>
                  <a:pt x="423" y="3327"/>
                </a:lnTo>
                <a:lnTo>
                  <a:pt x="371" y="3304"/>
                </a:lnTo>
                <a:lnTo>
                  <a:pt x="324" y="3276"/>
                </a:lnTo>
                <a:lnTo>
                  <a:pt x="279" y="3246"/>
                </a:lnTo>
                <a:lnTo>
                  <a:pt x="239" y="3212"/>
                </a:lnTo>
                <a:lnTo>
                  <a:pt x="204" y="3174"/>
                </a:lnTo>
                <a:lnTo>
                  <a:pt x="171" y="3134"/>
                </a:lnTo>
                <a:lnTo>
                  <a:pt x="141" y="3090"/>
                </a:lnTo>
                <a:lnTo>
                  <a:pt x="116" y="3043"/>
                </a:lnTo>
                <a:lnTo>
                  <a:pt x="93" y="2993"/>
                </a:lnTo>
                <a:lnTo>
                  <a:pt x="74" y="2940"/>
                </a:lnTo>
                <a:lnTo>
                  <a:pt x="58" y="2884"/>
                </a:lnTo>
                <a:lnTo>
                  <a:pt x="38" y="2793"/>
                </a:lnTo>
                <a:lnTo>
                  <a:pt x="24" y="2702"/>
                </a:lnTo>
                <a:lnTo>
                  <a:pt x="14" y="2610"/>
                </a:lnTo>
                <a:lnTo>
                  <a:pt x="6" y="2518"/>
                </a:lnTo>
                <a:lnTo>
                  <a:pt x="3" y="2426"/>
                </a:lnTo>
                <a:lnTo>
                  <a:pt x="1" y="2334"/>
                </a:lnTo>
                <a:lnTo>
                  <a:pt x="0" y="1710"/>
                </a:lnTo>
                <a:lnTo>
                  <a:pt x="2" y="1088"/>
                </a:lnTo>
                <a:lnTo>
                  <a:pt x="3" y="990"/>
                </a:lnTo>
                <a:lnTo>
                  <a:pt x="7" y="892"/>
                </a:lnTo>
                <a:lnTo>
                  <a:pt x="15" y="795"/>
                </a:lnTo>
                <a:lnTo>
                  <a:pt x="26" y="698"/>
                </a:lnTo>
                <a:lnTo>
                  <a:pt x="44" y="602"/>
                </a:lnTo>
                <a:lnTo>
                  <a:pt x="67" y="506"/>
                </a:lnTo>
                <a:lnTo>
                  <a:pt x="86" y="447"/>
                </a:lnTo>
                <a:lnTo>
                  <a:pt x="110" y="392"/>
                </a:lnTo>
                <a:lnTo>
                  <a:pt x="136" y="341"/>
                </a:lnTo>
                <a:lnTo>
                  <a:pt x="167" y="294"/>
                </a:lnTo>
                <a:lnTo>
                  <a:pt x="201" y="251"/>
                </a:lnTo>
                <a:lnTo>
                  <a:pt x="239" y="212"/>
                </a:lnTo>
                <a:lnTo>
                  <a:pt x="281" y="177"/>
                </a:lnTo>
                <a:lnTo>
                  <a:pt x="326" y="145"/>
                </a:lnTo>
                <a:lnTo>
                  <a:pt x="374" y="118"/>
                </a:lnTo>
                <a:lnTo>
                  <a:pt x="427" y="94"/>
                </a:lnTo>
                <a:lnTo>
                  <a:pt x="483" y="74"/>
                </a:lnTo>
                <a:lnTo>
                  <a:pt x="542" y="57"/>
                </a:lnTo>
                <a:lnTo>
                  <a:pt x="642" y="36"/>
                </a:lnTo>
                <a:lnTo>
                  <a:pt x="743" y="21"/>
                </a:lnTo>
                <a:lnTo>
                  <a:pt x="845" y="10"/>
                </a:lnTo>
                <a:lnTo>
                  <a:pt x="946" y="4"/>
                </a:lnTo>
                <a:lnTo>
                  <a:pt x="1048" y="1"/>
                </a:lnTo>
                <a:lnTo>
                  <a:pt x="1151" y="0"/>
                </a:lnTo>
                <a:lnTo>
                  <a:pt x="174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9" name="Полилиния 678">
            <a:extLst>
              <a:ext uri="{FF2B5EF4-FFF2-40B4-BE49-F238E27FC236}">
                <a16:creationId xmlns:a16="http://schemas.microsoft.com/office/drawing/2014/main" id="{30EE4BF9-7506-B344-760A-5632B19D08BD}"/>
              </a:ext>
            </a:extLst>
          </p:cNvPr>
          <p:cNvSpPr/>
          <p:nvPr/>
        </p:nvSpPr>
        <p:spPr>
          <a:xfrm>
            <a:off x="2508472" y="3187651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0" name="Полилиния 679">
            <a:extLst>
              <a:ext uri="{FF2B5EF4-FFF2-40B4-BE49-F238E27FC236}">
                <a16:creationId xmlns:a16="http://schemas.microsoft.com/office/drawing/2014/main" id="{DA26B180-6944-7025-7A64-621ABD6DF6B3}"/>
              </a:ext>
            </a:extLst>
          </p:cNvPr>
          <p:cNvSpPr/>
          <p:nvPr/>
        </p:nvSpPr>
        <p:spPr>
          <a:xfrm>
            <a:off x="435268" y="3210202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1" name="Полилиния 680">
            <a:extLst>
              <a:ext uri="{FF2B5EF4-FFF2-40B4-BE49-F238E27FC236}">
                <a16:creationId xmlns:a16="http://schemas.microsoft.com/office/drawing/2014/main" id="{8A53CBED-A6DC-A6FD-019D-2DA207701757}"/>
              </a:ext>
            </a:extLst>
          </p:cNvPr>
          <p:cNvSpPr/>
          <p:nvPr/>
        </p:nvSpPr>
        <p:spPr>
          <a:xfrm rot="10800000">
            <a:off x="3920450" y="3193540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2" name="Полилиния 681">
            <a:extLst>
              <a:ext uri="{FF2B5EF4-FFF2-40B4-BE49-F238E27FC236}">
                <a16:creationId xmlns:a16="http://schemas.microsoft.com/office/drawing/2014/main" id="{4FE4A476-B3C9-BAEF-D109-6CD0D79417EC}"/>
              </a:ext>
            </a:extLst>
          </p:cNvPr>
          <p:cNvSpPr/>
          <p:nvPr/>
        </p:nvSpPr>
        <p:spPr>
          <a:xfrm rot="10800000">
            <a:off x="1854076" y="3215252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3" name="Полилиния 682">
            <a:extLst>
              <a:ext uri="{FF2B5EF4-FFF2-40B4-BE49-F238E27FC236}">
                <a16:creationId xmlns:a16="http://schemas.microsoft.com/office/drawing/2014/main" id="{529ADBFA-FAC2-BBA7-B62D-096155E8E1C3}"/>
              </a:ext>
            </a:extLst>
          </p:cNvPr>
          <p:cNvSpPr/>
          <p:nvPr/>
        </p:nvSpPr>
        <p:spPr>
          <a:xfrm rot="5400000">
            <a:off x="2510189" y="4038529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4" name="Полилиния 683">
            <a:extLst>
              <a:ext uri="{FF2B5EF4-FFF2-40B4-BE49-F238E27FC236}">
                <a16:creationId xmlns:a16="http://schemas.microsoft.com/office/drawing/2014/main" id="{75D63DA7-B871-0A05-6CEA-C2E5FA88B44D}"/>
              </a:ext>
            </a:extLst>
          </p:cNvPr>
          <p:cNvSpPr/>
          <p:nvPr/>
        </p:nvSpPr>
        <p:spPr>
          <a:xfrm rot="16200000">
            <a:off x="3938423" y="4038529"/>
            <a:ext cx="361198" cy="274766"/>
          </a:xfrm>
          <a:custGeom>
            <a:avLst/>
            <a:gdLst>
              <a:gd name="connsiteX0" fmla="*/ 461932 w 480075"/>
              <a:gd name="connsiteY0" fmla="*/ 84075 h 365196"/>
              <a:gd name="connsiteX1" fmla="*/ 230546 w 480075"/>
              <a:gd name="connsiteY1" fmla="*/ 84299 h 365196"/>
              <a:gd name="connsiteX2" fmla="*/ 224946 w 480075"/>
              <a:gd name="connsiteY2" fmla="*/ 84299 h 365196"/>
              <a:gd name="connsiteX3" fmla="*/ 224946 w 480075"/>
              <a:gd name="connsiteY3" fmla="*/ 16223 h 365196"/>
              <a:gd name="connsiteX4" fmla="*/ 224050 w 480075"/>
              <a:gd name="connsiteY4" fmla="*/ 9281 h 365196"/>
              <a:gd name="connsiteX5" fmla="*/ 199634 w 480075"/>
              <a:gd name="connsiteY5" fmla="*/ 5027 h 365196"/>
              <a:gd name="connsiteX6" fmla="*/ 7223 w 480075"/>
              <a:gd name="connsiteY6" fmla="*/ 169842 h 365196"/>
              <a:gd name="connsiteX7" fmla="*/ 7223 w 480075"/>
              <a:gd name="connsiteY7" fmla="*/ 195371 h 365196"/>
              <a:gd name="connsiteX8" fmla="*/ 69942 w 480075"/>
              <a:gd name="connsiteY8" fmla="*/ 248891 h 365196"/>
              <a:gd name="connsiteX9" fmla="*/ 200531 w 480075"/>
              <a:gd name="connsiteY9" fmla="*/ 360635 h 365196"/>
              <a:gd name="connsiteX10" fmla="*/ 216882 w 480075"/>
              <a:gd name="connsiteY10" fmla="*/ 363770 h 365196"/>
              <a:gd name="connsiteX11" fmla="*/ 225170 w 480075"/>
              <a:gd name="connsiteY11" fmla="*/ 349438 h 365196"/>
              <a:gd name="connsiteX12" fmla="*/ 225170 w 480075"/>
              <a:gd name="connsiteY12" fmla="*/ 286288 h 365196"/>
              <a:gd name="connsiteX13" fmla="*/ 225170 w 480075"/>
              <a:gd name="connsiteY13" fmla="*/ 280914 h 365196"/>
              <a:gd name="connsiteX14" fmla="*/ 231218 w 480075"/>
              <a:gd name="connsiteY14" fmla="*/ 280914 h 365196"/>
              <a:gd name="connsiteX15" fmla="*/ 462156 w 480075"/>
              <a:gd name="connsiteY15" fmla="*/ 281138 h 365196"/>
              <a:gd name="connsiteX16" fmla="*/ 480075 w 480075"/>
              <a:gd name="connsiteY16" fmla="*/ 270613 h 365196"/>
              <a:gd name="connsiteX17" fmla="*/ 480075 w 480075"/>
              <a:gd name="connsiteY17" fmla="*/ 94376 h 365196"/>
              <a:gd name="connsiteX18" fmla="*/ 461932 w 480075"/>
              <a:gd name="connsiteY18" fmla="*/ 84075 h 36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0075" h="365196">
                <a:moveTo>
                  <a:pt x="461932" y="84075"/>
                </a:moveTo>
                <a:cubicBezTo>
                  <a:pt x="384878" y="84299"/>
                  <a:pt x="307600" y="84299"/>
                  <a:pt x="230546" y="84299"/>
                </a:cubicBezTo>
                <a:cubicBezTo>
                  <a:pt x="228753" y="84299"/>
                  <a:pt x="226962" y="84299"/>
                  <a:pt x="224946" y="84299"/>
                </a:cubicBezTo>
                <a:cubicBezTo>
                  <a:pt x="224946" y="61010"/>
                  <a:pt x="224946" y="38617"/>
                  <a:pt x="224946" y="16223"/>
                </a:cubicBezTo>
                <a:cubicBezTo>
                  <a:pt x="224946" y="13984"/>
                  <a:pt x="224946" y="11520"/>
                  <a:pt x="224050" y="9281"/>
                </a:cubicBezTo>
                <a:cubicBezTo>
                  <a:pt x="220242" y="-1244"/>
                  <a:pt x="209042" y="-3035"/>
                  <a:pt x="199634" y="5027"/>
                </a:cubicBezTo>
                <a:cubicBezTo>
                  <a:pt x="135573" y="59891"/>
                  <a:pt x="71286" y="114978"/>
                  <a:pt x="7223" y="169842"/>
                </a:cubicBezTo>
                <a:cubicBezTo>
                  <a:pt x="-2408" y="178128"/>
                  <a:pt x="-2408" y="187085"/>
                  <a:pt x="7223" y="195371"/>
                </a:cubicBezTo>
                <a:cubicBezTo>
                  <a:pt x="28056" y="213286"/>
                  <a:pt x="48887" y="231201"/>
                  <a:pt x="69942" y="248891"/>
                </a:cubicBezTo>
                <a:cubicBezTo>
                  <a:pt x="113396" y="286288"/>
                  <a:pt x="157075" y="323462"/>
                  <a:pt x="200531" y="360635"/>
                </a:cubicBezTo>
                <a:cubicBezTo>
                  <a:pt x="205458" y="364889"/>
                  <a:pt x="210834" y="366681"/>
                  <a:pt x="216882" y="363770"/>
                </a:cubicBezTo>
                <a:cubicBezTo>
                  <a:pt x="222930" y="361083"/>
                  <a:pt x="225170" y="355932"/>
                  <a:pt x="225170" y="349438"/>
                </a:cubicBezTo>
                <a:cubicBezTo>
                  <a:pt x="224946" y="328388"/>
                  <a:pt x="225170" y="307338"/>
                  <a:pt x="225170" y="286288"/>
                </a:cubicBezTo>
                <a:cubicBezTo>
                  <a:pt x="225170" y="284721"/>
                  <a:pt x="225170" y="282929"/>
                  <a:pt x="225170" y="280914"/>
                </a:cubicBezTo>
                <a:cubicBezTo>
                  <a:pt x="227410" y="280914"/>
                  <a:pt x="229426" y="280914"/>
                  <a:pt x="231218" y="280914"/>
                </a:cubicBezTo>
                <a:cubicBezTo>
                  <a:pt x="308271" y="280914"/>
                  <a:pt x="385102" y="280914"/>
                  <a:pt x="462156" y="281138"/>
                </a:cubicBezTo>
                <a:cubicBezTo>
                  <a:pt x="470667" y="281138"/>
                  <a:pt x="476715" y="278451"/>
                  <a:pt x="480075" y="270613"/>
                </a:cubicBezTo>
                <a:cubicBezTo>
                  <a:pt x="480075" y="211942"/>
                  <a:pt x="480075" y="153271"/>
                  <a:pt x="480075" y="94376"/>
                </a:cubicBezTo>
                <a:cubicBezTo>
                  <a:pt x="476267" y="86763"/>
                  <a:pt x="470220" y="84075"/>
                  <a:pt x="461932" y="84075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5" name="Полилиния 684">
            <a:extLst>
              <a:ext uri="{FF2B5EF4-FFF2-40B4-BE49-F238E27FC236}">
                <a16:creationId xmlns:a16="http://schemas.microsoft.com/office/drawing/2014/main" id="{B66993C3-AECB-2539-7486-E34577B00B26}"/>
              </a:ext>
            </a:extLst>
          </p:cNvPr>
          <p:cNvSpPr/>
          <p:nvPr/>
        </p:nvSpPr>
        <p:spPr>
          <a:xfrm rot="5400000">
            <a:off x="447231" y="4035865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686" name="Полилиния 685">
            <a:extLst>
              <a:ext uri="{FF2B5EF4-FFF2-40B4-BE49-F238E27FC236}">
                <a16:creationId xmlns:a16="http://schemas.microsoft.com/office/drawing/2014/main" id="{1C278573-6FDD-49C3-F30B-4B369A02583A}"/>
              </a:ext>
            </a:extLst>
          </p:cNvPr>
          <p:cNvSpPr/>
          <p:nvPr/>
        </p:nvSpPr>
        <p:spPr>
          <a:xfrm rot="16200000">
            <a:off x="1849602" y="4035865"/>
            <a:ext cx="368354" cy="280095"/>
          </a:xfrm>
          <a:custGeom>
            <a:avLst/>
            <a:gdLst>
              <a:gd name="connsiteX0" fmla="*/ 480075 w 480075"/>
              <a:gd name="connsiteY0" fmla="*/ 270613 h 365047"/>
              <a:gd name="connsiteX1" fmla="*/ 462156 w 480075"/>
              <a:gd name="connsiteY1" fmla="*/ 281138 h 365047"/>
              <a:gd name="connsiteX2" fmla="*/ 231218 w 480075"/>
              <a:gd name="connsiteY2" fmla="*/ 280914 h 365047"/>
              <a:gd name="connsiteX3" fmla="*/ 225170 w 480075"/>
              <a:gd name="connsiteY3" fmla="*/ 280914 h 365047"/>
              <a:gd name="connsiteX4" fmla="*/ 225170 w 480075"/>
              <a:gd name="connsiteY4" fmla="*/ 286288 h 365047"/>
              <a:gd name="connsiteX5" fmla="*/ 225170 w 480075"/>
              <a:gd name="connsiteY5" fmla="*/ 349438 h 365047"/>
              <a:gd name="connsiteX6" fmla="*/ 216882 w 480075"/>
              <a:gd name="connsiteY6" fmla="*/ 363770 h 365047"/>
              <a:gd name="connsiteX7" fmla="*/ 200531 w 480075"/>
              <a:gd name="connsiteY7" fmla="*/ 360635 h 365047"/>
              <a:gd name="connsiteX8" fmla="*/ 69942 w 480075"/>
              <a:gd name="connsiteY8" fmla="*/ 248891 h 365047"/>
              <a:gd name="connsiteX9" fmla="*/ 7223 w 480075"/>
              <a:gd name="connsiteY9" fmla="*/ 195371 h 365047"/>
              <a:gd name="connsiteX10" fmla="*/ 7223 w 480075"/>
              <a:gd name="connsiteY10" fmla="*/ 169842 h 365047"/>
              <a:gd name="connsiteX11" fmla="*/ 199635 w 480075"/>
              <a:gd name="connsiteY11" fmla="*/ 5027 h 365047"/>
              <a:gd name="connsiteX12" fmla="*/ 224050 w 480075"/>
              <a:gd name="connsiteY12" fmla="*/ 9281 h 365047"/>
              <a:gd name="connsiteX13" fmla="*/ 224946 w 480075"/>
              <a:gd name="connsiteY13" fmla="*/ 16223 h 365047"/>
              <a:gd name="connsiteX14" fmla="*/ 224946 w 480075"/>
              <a:gd name="connsiteY14" fmla="*/ 84299 h 365047"/>
              <a:gd name="connsiteX15" fmla="*/ 230546 w 480075"/>
              <a:gd name="connsiteY15" fmla="*/ 84299 h 365047"/>
              <a:gd name="connsiteX16" fmla="*/ 461932 w 480075"/>
              <a:gd name="connsiteY16" fmla="*/ 84075 h 365047"/>
              <a:gd name="connsiteX17" fmla="*/ 479851 w 480075"/>
              <a:gd name="connsiteY17" fmla="*/ 94600 h 365047"/>
              <a:gd name="connsiteX18" fmla="*/ 480075 w 480075"/>
              <a:gd name="connsiteY18" fmla="*/ 270613 h 365047"/>
              <a:gd name="connsiteX19" fmla="*/ 197171 w 480075"/>
              <a:gd name="connsiteY19" fmla="*/ 44663 h 365047"/>
              <a:gd name="connsiteX20" fmla="*/ 36120 w 480075"/>
              <a:gd name="connsiteY20" fmla="*/ 182607 h 365047"/>
              <a:gd name="connsiteX21" fmla="*/ 197171 w 480075"/>
              <a:gd name="connsiteY21" fmla="*/ 320550 h 365047"/>
              <a:gd name="connsiteX22" fmla="*/ 197171 w 480075"/>
              <a:gd name="connsiteY22" fmla="*/ 269717 h 365047"/>
              <a:gd name="connsiteX23" fmla="*/ 213971 w 480075"/>
              <a:gd name="connsiteY23" fmla="*/ 252922 h 365047"/>
              <a:gd name="connsiteX24" fmla="*/ 446252 w 480075"/>
              <a:gd name="connsiteY24" fmla="*/ 252922 h 365047"/>
              <a:gd name="connsiteX25" fmla="*/ 451852 w 480075"/>
              <a:gd name="connsiteY25" fmla="*/ 252922 h 365047"/>
              <a:gd name="connsiteX26" fmla="*/ 451852 w 480075"/>
              <a:gd name="connsiteY26" fmla="*/ 112291 h 365047"/>
              <a:gd name="connsiteX27" fmla="*/ 446029 w 480075"/>
              <a:gd name="connsiteY27" fmla="*/ 112291 h 365047"/>
              <a:gd name="connsiteX28" fmla="*/ 215538 w 480075"/>
              <a:gd name="connsiteY28" fmla="*/ 112515 h 365047"/>
              <a:gd name="connsiteX29" fmla="*/ 197171 w 480075"/>
              <a:gd name="connsiteY29" fmla="*/ 93928 h 365047"/>
              <a:gd name="connsiteX30" fmla="*/ 197395 w 480075"/>
              <a:gd name="connsiteY30" fmla="*/ 50485 h 365047"/>
              <a:gd name="connsiteX31" fmla="*/ 197171 w 480075"/>
              <a:gd name="connsiteY31" fmla="*/ 44663 h 36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0075" h="365047">
                <a:moveTo>
                  <a:pt x="480075" y="270613"/>
                </a:moveTo>
                <a:cubicBezTo>
                  <a:pt x="476715" y="278451"/>
                  <a:pt x="470668" y="281138"/>
                  <a:pt x="462156" y="281138"/>
                </a:cubicBezTo>
                <a:cubicBezTo>
                  <a:pt x="385102" y="280914"/>
                  <a:pt x="308272" y="280914"/>
                  <a:pt x="231218" y="280914"/>
                </a:cubicBezTo>
                <a:cubicBezTo>
                  <a:pt x="229426" y="280914"/>
                  <a:pt x="227635" y="280914"/>
                  <a:pt x="225170" y="280914"/>
                </a:cubicBezTo>
                <a:cubicBezTo>
                  <a:pt x="225170" y="282929"/>
                  <a:pt x="225170" y="284721"/>
                  <a:pt x="225170" y="286288"/>
                </a:cubicBezTo>
                <a:cubicBezTo>
                  <a:pt x="225170" y="307338"/>
                  <a:pt x="225170" y="328388"/>
                  <a:pt x="225170" y="349438"/>
                </a:cubicBezTo>
                <a:cubicBezTo>
                  <a:pt x="225170" y="355932"/>
                  <a:pt x="222930" y="361083"/>
                  <a:pt x="216882" y="363770"/>
                </a:cubicBezTo>
                <a:cubicBezTo>
                  <a:pt x="210835" y="366457"/>
                  <a:pt x="205458" y="364666"/>
                  <a:pt x="200531" y="360635"/>
                </a:cubicBezTo>
                <a:cubicBezTo>
                  <a:pt x="157076" y="323238"/>
                  <a:pt x="113621" y="286065"/>
                  <a:pt x="69942" y="248891"/>
                </a:cubicBezTo>
                <a:cubicBezTo>
                  <a:pt x="49111" y="230976"/>
                  <a:pt x="28280" y="213062"/>
                  <a:pt x="7223" y="195371"/>
                </a:cubicBezTo>
                <a:cubicBezTo>
                  <a:pt x="-2408" y="187085"/>
                  <a:pt x="-2408" y="178128"/>
                  <a:pt x="7223" y="169842"/>
                </a:cubicBezTo>
                <a:cubicBezTo>
                  <a:pt x="71286" y="114978"/>
                  <a:pt x="135573" y="59891"/>
                  <a:pt x="199635" y="5027"/>
                </a:cubicBezTo>
                <a:cubicBezTo>
                  <a:pt x="209042" y="-3035"/>
                  <a:pt x="220242" y="-1244"/>
                  <a:pt x="224050" y="9281"/>
                </a:cubicBezTo>
                <a:cubicBezTo>
                  <a:pt x="224946" y="11297"/>
                  <a:pt x="224946" y="13760"/>
                  <a:pt x="224946" y="16223"/>
                </a:cubicBezTo>
                <a:cubicBezTo>
                  <a:pt x="224946" y="38617"/>
                  <a:pt x="224946" y="61234"/>
                  <a:pt x="224946" y="84299"/>
                </a:cubicBezTo>
                <a:cubicBezTo>
                  <a:pt x="226962" y="84299"/>
                  <a:pt x="228755" y="84299"/>
                  <a:pt x="230546" y="84299"/>
                </a:cubicBezTo>
                <a:cubicBezTo>
                  <a:pt x="307600" y="84299"/>
                  <a:pt x="384878" y="84299"/>
                  <a:pt x="461932" y="84075"/>
                </a:cubicBezTo>
                <a:cubicBezTo>
                  <a:pt x="470444" y="84075"/>
                  <a:pt x="476491" y="86763"/>
                  <a:pt x="479851" y="94600"/>
                </a:cubicBezTo>
                <a:cubicBezTo>
                  <a:pt x="480075" y="153271"/>
                  <a:pt x="480075" y="211942"/>
                  <a:pt x="480075" y="270613"/>
                </a:cubicBezTo>
                <a:close/>
                <a:moveTo>
                  <a:pt x="197171" y="44663"/>
                </a:moveTo>
                <a:cubicBezTo>
                  <a:pt x="142964" y="91241"/>
                  <a:pt x="89654" y="136700"/>
                  <a:pt x="36120" y="182607"/>
                </a:cubicBezTo>
                <a:cubicBezTo>
                  <a:pt x="89878" y="228737"/>
                  <a:pt x="143188" y="274196"/>
                  <a:pt x="197171" y="320550"/>
                </a:cubicBezTo>
                <a:cubicBezTo>
                  <a:pt x="197171" y="302860"/>
                  <a:pt x="197171" y="286288"/>
                  <a:pt x="197171" y="269717"/>
                </a:cubicBezTo>
                <a:cubicBezTo>
                  <a:pt x="197171" y="258073"/>
                  <a:pt x="202323" y="252922"/>
                  <a:pt x="213971" y="252922"/>
                </a:cubicBezTo>
                <a:cubicBezTo>
                  <a:pt x="291473" y="252922"/>
                  <a:pt x="368751" y="252922"/>
                  <a:pt x="446252" y="252922"/>
                </a:cubicBezTo>
                <a:cubicBezTo>
                  <a:pt x="448045" y="252922"/>
                  <a:pt x="449836" y="252922"/>
                  <a:pt x="451852" y="252922"/>
                </a:cubicBezTo>
                <a:cubicBezTo>
                  <a:pt x="451852" y="205896"/>
                  <a:pt x="451852" y="159317"/>
                  <a:pt x="451852" y="112291"/>
                </a:cubicBezTo>
                <a:cubicBezTo>
                  <a:pt x="449612" y="112291"/>
                  <a:pt x="447820" y="112291"/>
                  <a:pt x="446029" y="112291"/>
                </a:cubicBezTo>
                <a:cubicBezTo>
                  <a:pt x="369198" y="112291"/>
                  <a:pt x="292369" y="112067"/>
                  <a:pt x="215538" y="112515"/>
                </a:cubicBezTo>
                <a:cubicBezTo>
                  <a:pt x="203667" y="112515"/>
                  <a:pt x="196499" y="106917"/>
                  <a:pt x="197171" y="93928"/>
                </a:cubicBezTo>
                <a:cubicBezTo>
                  <a:pt x="197843" y="79373"/>
                  <a:pt x="197395" y="64817"/>
                  <a:pt x="197395" y="50485"/>
                </a:cubicBezTo>
                <a:cubicBezTo>
                  <a:pt x="197171" y="48694"/>
                  <a:pt x="197171" y="47126"/>
                  <a:pt x="197171" y="44663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687" name="Рисунок 2">
            <a:extLst>
              <a:ext uri="{FF2B5EF4-FFF2-40B4-BE49-F238E27FC236}">
                <a16:creationId xmlns:a16="http://schemas.microsoft.com/office/drawing/2014/main" id="{E63F611B-E279-8D32-AFCA-85DCAD6DDAF4}"/>
              </a:ext>
            </a:extLst>
          </p:cNvPr>
          <p:cNvGrpSpPr/>
          <p:nvPr/>
        </p:nvGrpSpPr>
        <p:grpSpPr>
          <a:xfrm>
            <a:off x="466557" y="4846407"/>
            <a:ext cx="323704" cy="324068"/>
            <a:chOff x="10444397" y="2084888"/>
            <a:chExt cx="413868" cy="414334"/>
          </a:xfrm>
          <a:solidFill>
            <a:schemeClr val="bg2"/>
          </a:solidFill>
        </p:grpSpPr>
        <p:sp>
          <p:nvSpPr>
            <p:cNvPr id="688" name="Полилиния 687">
              <a:extLst>
                <a:ext uri="{FF2B5EF4-FFF2-40B4-BE49-F238E27FC236}">
                  <a16:creationId xmlns:a16="http://schemas.microsoft.com/office/drawing/2014/main" id="{BD585AB4-5D24-27B4-9245-85D1FB61C610}"/>
                </a:ext>
              </a:extLst>
            </p:cNvPr>
            <p:cNvSpPr/>
            <p:nvPr/>
          </p:nvSpPr>
          <p:spPr>
            <a:xfrm>
              <a:off x="10444397" y="2084888"/>
              <a:ext cx="413868" cy="414334"/>
            </a:xfrm>
            <a:custGeom>
              <a:avLst/>
              <a:gdLst>
                <a:gd name="connsiteX0" fmla="*/ 0 w 413868"/>
                <a:gd name="connsiteY0" fmla="*/ 222422 h 414334"/>
                <a:gd name="connsiteX1" fmla="*/ 0 w 413868"/>
                <a:gd name="connsiteY1" fmla="*/ 191744 h 414334"/>
                <a:gd name="connsiteX2" fmla="*/ 2688 w 413868"/>
                <a:gd name="connsiteY2" fmla="*/ 172709 h 414334"/>
                <a:gd name="connsiteX3" fmla="*/ 65855 w 413868"/>
                <a:gd name="connsiteY3" fmla="*/ 55591 h 414334"/>
                <a:gd name="connsiteX4" fmla="*/ 241466 w 413868"/>
                <a:gd name="connsiteY4" fmla="*/ 2966 h 414334"/>
                <a:gd name="connsiteX5" fmla="*/ 370487 w 413868"/>
                <a:gd name="connsiteY5" fmla="*/ 80224 h 414334"/>
                <a:gd name="connsiteX6" fmla="*/ 411029 w 413868"/>
                <a:gd name="connsiteY6" fmla="*/ 241457 h 414334"/>
                <a:gd name="connsiteX7" fmla="*/ 368247 w 413868"/>
                <a:gd name="connsiteY7" fmla="*/ 336853 h 414334"/>
                <a:gd name="connsiteX8" fmla="*/ 243706 w 413868"/>
                <a:gd name="connsiteY8" fmla="*/ 410976 h 414334"/>
                <a:gd name="connsiteX9" fmla="*/ 221307 w 413868"/>
                <a:gd name="connsiteY9" fmla="*/ 414335 h 414334"/>
                <a:gd name="connsiteX10" fmla="*/ 192188 w 413868"/>
                <a:gd name="connsiteY10" fmla="*/ 414335 h 414334"/>
                <a:gd name="connsiteX11" fmla="*/ 177852 w 413868"/>
                <a:gd name="connsiteY11" fmla="*/ 412543 h 414334"/>
                <a:gd name="connsiteX12" fmla="*/ 76382 w 413868"/>
                <a:gd name="connsiteY12" fmla="*/ 368204 h 414334"/>
                <a:gd name="connsiteX13" fmla="*/ 2240 w 413868"/>
                <a:gd name="connsiteY13" fmla="*/ 238994 h 414334"/>
                <a:gd name="connsiteX14" fmla="*/ 0 w 413868"/>
                <a:gd name="connsiteY14" fmla="*/ 222422 h 414334"/>
                <a:gd name="connsiteX15" fmla="*/ 24192 w 413868"/>
                <a:gd name="connsiteY15" fmla="*/ 206971 h 414334"/>
                <a:gd name="connsiteX16" fmla="*/ 206747 w 413868"/>
                <a:gd name="connsiteY16" fmla="*/ 389702 h 414334"/>
                <a:gd name="connsiteX17" fmla="*/ 389527 w 413868"/>
                <a:gd name="connsiteY17" fmla="*/ 207195 h 414334"/>
                <a:gd name="connsiteX18" fmla="*/ 207419 w 413868"/>
                <a:gd name="connsiteY18" fmla="*/ 24464 h 414334"/>
                <a:gd name="connsiteX19" fmla="*/ 24192 w 413868"/>
                <a:gd name="connsiteY19" fmla="*/ 206971 h 41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3868" h="414334">
                  <a:moveTo>
                    <a:pt x="0" y="222422"/>
                  </a:moveTo>
                  <a:cubicBezTo>
                    <a:pt x="0" y="212122"/>
                    <a:pt x="0" y="201821"/>
                    <a:pt x="0" y="191744"/>
                  </a:cubicBezTo>
                  <a:cubicBezTo>
                    <a:pt x="897" y="185473"/>
                    <a:pt x="1568" y="178979"/>
                    <a:pt x="2688" y="172709"/>
                  </a:cubicBezTo>
                  <a:cubicBezTo>
                    <a:pt x="10752" y="126578"/>
                    <a:pt x="31583" y="87166"/>
                    <a:pt x="65855" y="55591"/>
                  </a:cubicBezTo>
                  <a:cubicBezTo>
                    <a:pt x="115805" y="9909"/>
                    <a:pt x="174940" y="-7558"/>
                    <a:pt x="241466" y="2966"/>
                  </a:cubicBezTo>
                  <a:cubicBezTo>
                    <a:pt x="294552" y="11476"/>
                    <a:pt x="337784" y="37900"/>
                    <a:pt x="370487" y="80224"/>
                  </a:cubicBezTo>
                  <a:cubicBezTo>
                    <a:pt x="407222" y="127922"/>
                    <a:pt x="420213" y="182114"/>
                    <a:pt x="411029" y="241457"/>
                  </a:cubicBezTo>
                  <a:cubicBezTo>
                    <a:pt x="405429" y="277063"/>
                    <a:pt x="390870" y="308861"/>
                    <a:pt x="368247" y="336853"/>
                  </a:cubicBezTo>
                  <a:cubicBezTo>
                    <a:pt x="335768" y="376714"/>
                    <a:pt x="294329" y="401570"/>
                    <a:pt x="243706" y="410976"/>
                  </a:cubicBezTo>
                  <a:cubicBezTo>
                    <a:pt x="236314" y="412319"/>
                    <a:pt x="228922" y="413215"/>
                    <a:pt x="221307" y="414335"/>
                  </a:cubicBezTo>
                  <a:cubicBezTo>
                    <a:pt x="211674" y="414335"/>
                    <a:pt x="201819" y="414335"/>
                    <a:pt x="192188" y="414335"/>
                  </a:cubicBezTo>
                  <a:cubicBezTo>
                    <a:pt x="187484" y="413663"/>
                    <a:pt x="182555" y="413215"/>
                    <a:pt x="177852" y="412543"/>
                  </a:cubicBezTo>
                  <a:cubicBezTo>
                    <a:pt x="139996" y="406945"/>
                    <a:pt x="105950" y="392613"/>
                    <a:pt x="76382" y="368204"/>
                  </a:cubicBezTo>
                  <a:cubicBezTo>
                    <a:pt x="35392" y="334614"/>
                    <a:pt x="10528" y="291394"/>
                    <a:pt x="2240" y="238994"/>
                  </a:cubicBezTo>
                  <a:cubicBezTo>
                    <a:pt x="1568" y="233395"/>
                    <a:pt x="673" y="228021"/>
                    <a:pt x="0" y="222422"/>
                  </a:cubicBezTo>
                  <a:close/>
                  <a:moveTo>
                    <a:pt x="24192" y="206971"/>
                  </a:moveTo>
                  <a:cubicBezTo>
                    <a:pt x="23968" y="307518"/>
                    <a:pt x="105950" y="389702"/>
                    <a:pt x="206747" y="389702"/>
                  </a:cubicBezTo>
                  <a:cubicBezTo>
                    <a:pt x="307545" y="389926"/>
                    <a:pt x="389302" y="307966"/>
                    <a:pt x="389527" y="207195"/>
                  </a:cubicBezTo>
                  <a:cubicBezTo>
                    <a:pt x="389750" y="106648"/>
                    <a:pt x="307769" y="24688"/>
                    <a:pt x="207419" y="24464"/>
                  </a:cubicBezTo>
                  <a:cubicBezTo>
                    <a:pt x="106621" y="24240"/>
                    <a:pt x="24639" y="105976"/>
                    <a:pt x="24192" y="20697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9" name="Полилиния 688">
              <a:extLst>
                <a:ext uri="{FF2B5EF4-FFF2-40B4-BE49-F238E27FC236}">
                  <a16:creationId xmlns:a16="http://schemas.microsoft.com/office/drawing/2014/main" id="{0A26F137-E524-6C10-2168-90F55CF2CEB2}"/>
                </a:ext>
              </a:extLst>
            </p:cNvPr>
            <p:cNvSpPr/>
            <p:nvPr/>
          </p:nvSpPr>
          <p:spPr>
            <a:xfrm>
              <a:off x="10515839" y="2188040"/>
              <a:ext cx="271068" cy="208229"/>
            </a:xfrm>
            <a:custGeom>
              <a:avLst/>
              <a:gdLst>
                <a:gd name="connsiteX0" fmla="*/ 112906 w 271068"/>
                <a:gd name="connsiteY0" fmla="*/ 91727 h 208229"/>
                <a:gd name="connsiteX1" fmla="*/ 115818 w 271068"/>
                <a:gd name="connsiteY1" fmla="*/ 87696 h 208229"/>
                <a:gd name="connsiteX2" fmla="*/ 187496 w 271068"/>
                <a:gd name="connsiteY2" fmla="*/ 14917 h 208229"/>
                <a:gd name="connsiteX3" fmla="*/ 261190 w 271068"/>
                <a:gd name="connsiteY3" fmla="*/ 19172 h 208229"/>
                <a:gd name="connsiteX4" fmla="*/ 256710 w 271068"/>
                <a:gd name="connsiteY4" fmla="*/ 82993 h 208229"/>
                <a:gd name="connsiteX5" fmla="*/ 199144 w 271068"/>
                <a:gd name="connsiteY5" fmla="*/ 141888 h 208229"/>
                <a:gd name="connsiteX6" fmla="*/ 150537 w 271068"/>
                <a:gd name="connsiteY6" fmla="*/ 191154 h 208229"/>
                <a:gd name="connsiteX7" fmla="*/ 75499 w 271068"/>
                <a:gd name="connsiteY7" fmla="*/ 191378 h 208229"/>
                <a:gd name="connsiteX8" fmla="*/ 13900 w 271068"/>
                <a:gd name="connsiteY8" fmla="*/ 129572 h 208229"/>
                <a:gd name="connsiteX9" fmla="*/ 20620 w 271068"/>
                <a:gd name="connsiteY9" fmla="*/ 55673 h 208229"/>
                <a:gd name="connsiteX10" fmla="*/ 82443 w 271068"/>
                <a:gd name="connsiteY10" fmla="*/ 60824 h 208229"/>
                <a:gd name="connsiteX11" fmla="*/ 112906 w 271068"/>
                <a:gd name="connsiteY11" fmla="*/ 91727 h 208229"/>
                <a:gd name="connsiteX12" fmla="*/ 246630 w 271068"/>
                <a:gd name="connsiteY12" fmla="*/ 49179 h 208229"/>
                <a:gd name="connsiteX13" fmla="*/ 238567 w 271068"/>
                <a:gd name="connsiteY13" fmla="*/ 30145 h 208229"/>
                <a:gd name="connsiteX14" fmla="*/ 204744 w 271068"/>
                <a:gd name="connsiteY14" fmla="*/ 32160 h 208229"/>
                <a:gd name="connsiteX15" fmla="*/ 122986 w 271068"/>
                <a:gd name="connsiteY15" fmla="*/ 115016 h 208229"/>
                <a:gd name="connsiteX16" fmla="*/ 102378 w 271068"/>
                <a:gd name="connsiteY16" fmla="*/ 115016 h 208229"/>
                <a:gd name="connsiteX17" fmla="*/ 66315 w 271068"/>
                <a:gd name="connsiteY17" fmla="*/ 78962 h 208229"/>
                <a:gd name="connsiteX18" fmla="*/ 31596 w 271068"/>
                <a:gd name="connsiteY18" fmla="*/ 78291 h 208229"/>
                <a:gd name="connsiteX19" fmla="*/ 32268 w 271068"/>
                <a:gd name="connsiteY19" fmla="*/ 113448 h 208229"/>
                <a:gd name="connsiteX20" fmla="*/ 94091 w 271068"/>
                <a:gd name="connsiteY20" fmla="*/ 175254 h 208229"/>
                <a:gd name="connsiteX21" fmla="*/ 132170 w 271068"/>
                <a:gd name="connsiteY21" fmla="*/ 175254 h 208229"/>
                <a:gd name="connsiteX22" fmla="*/ 152777 w 271068"/>
                <a:gd name="connsiteY22" fmla="*/ 154204 h 208229"/>
                <a:gd name="connsiteX23" fmla="*/ 238343 w 271068"/>
                <a:gd name="connsiteY23" fmla="*/ 67094 h 208229"/>
                <a:gd name="connsiteX24" fmla="*/ 246630 w 271068"/>
                <a:gd name="connsiteY24" fmla="*/ 49179 h 20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1068" h="208229">
                  <a:moveTo>
                    <a:pt x="112906" y="91727"/>
                  </a:moveTo>
                  <a:cubicBezTo>
                    <a:pt x="114026" y="90159"/>
                    <a:pt x="114698" y="88816"/>
                    <a:pt x="115818" y="87696"/>
                  </a:cubicBezTo>
                  <a:cubicBezTo>
                    <a:pt x="139786" y="63287"/>
                    <a:pt x="163529" y="39102"/>
                    <a:pt x="187496" y="14917"/>
                  </a:cubicBezTo>
                  <a:cubicBezTo>
                    <a:pt x="208775" y="-6581"/>
                    <a:pt x="243047" y="-4565"/>
                    <a:pt x="261190" y="19172"/>
                  </a:cubicBezTo>
                  <a:cubicBezTo>
                    <a:pt x="275749" y="38430"/>
                    <a:pt x="274182" y="64854"/>
                    <a:pt x="256710" y="82993"/>
                  </a:cubicBezTo>
                  <a:cubicBezTo>
                    <a:pt x="237670" y="102699"/>
                    <a:pt x="218408" y="122406"/>
                    <a:pt x="199144" y="141888"/>
                  </a:cubicBezTo>
                  <a:cubicBezTo>
                    <a:pt x="183016" y="158235"/>
                    <a:pt x="166889" y="174806"/>
                    <a:pt x="150537" y="191154"/>
                  </a:cubicBezTo>
                  <a:cubicBezTo>
                    <a:pt x="128137" y="213771"/>
                    <a:pt x="97898" y="213995"/>
                    <a:pt x="75499" y="191378"/>
                  </a:cubicBezTo>
                  <a:cubicBezTo>
                    <a:pt x="54892" y="170776"/>
                    <a:pt x="34284" y="150398"/>
                    <a:pt x="13900" y="129572"/>
                  </a:cubicBezTo>
                  <a:cubicBezTo>
                    <a:pt x="-7155" y="108074"/>
                    <a:pt x="-3795" y="72692"/>
                    <a:pt x="20620" y="55673"/>
                  </a:cubicBezTo>
                  <a:cubicBezTo>
                    <a:pt x="39884" y="42237"/>
                    <a:pt x="65643" y="44476"/>
                    <a:pt x="82443" y="60824"/>
                  </a:cubicBezTo>
                  <a:cubicBezTo>
                    <a:pt x="92523" y="70901"/>
                    <a:pt x="102154" y="80978"/>
                    <a:pt x="112906" y="91727"/>
                  </a:cubicBezTo>
                  <a:close/>
                  <a:moveTo>
                    <a:pt x="246630" y="49179"/>
                  </a:moveTo>
                  <a:cubicBezTo>
                    <a:pt x="246630" y="41117"/>
                    <a:pt x="243943" y="35071"/>
                    <a:pt x="238567" y="30145"/>
                  </a:cubicBezTo>
                  <a:cubicBezTo>
                    <a:pt x="228935" y="21635"/>
                    <a:pt x="214375" y="22307"/>
                    <a:pt x="204744" y="32160"/>
                  </a:cubicBezTo>
                  <a:cubicBezTo>
                    <a:pt x="177416" y="59704"/>
                    <a:pt x="150313" y="87472"/>
                    <a:pt x="122986" y="115016"/>
                  </a:cubicBezTo>
                  <a:cubicBezTo>
                    <a:pt x="116042" y="122182"/>
                    <a:pt x="109546" y="122182"/>
                    <a:pt x="102378" y="115016"/>
                  </a:cubicBezTo>
                  <a:cubicBezTo>
                    <a:pt x="90283" y="102923"/>
                    <a:pt x="78411" y="90831"/>
                    <a:pt x="66315" y="78962"/>
                  </a:cubicBezTo>
                  <a:cubicBezTo>
                    <a:pt x="56012" y="68885"/>
                    <a:pt x="41228" y="68661"/>
                    <a:pt x="31596" y="78291"/>
                  </a:cubicBezTo>
                  <a:cubicBezTo>
                    <a:pt x="21964" y="87920"/>
                    <a:pt x="22189" y="103147"/>
                    <a:pt x="32268" y="113448"/>
                  </a:cubicBezTo>
                  <a:cubicBezTo>
                    <a:pt x="52875" y="134050"/>
                    <a:pt x="73483" y="154652"/>
                    <a:pt x="94091" y="175254"/>
                  </a:cubicBezTo>
                  <a:cubicBezTo>
                    <a:pt x="105514" y="186675"/>
                    <a:pt x="120970" y="186451"/>
                    <a:pt x="132170" y="175254"/>
                  </a:cubicBezTo>
                  <a:cubicBezTo>
                    <a:pt x="139113" y="168312"/>
                    <a:pt x="145833" y="161147"/>
                    <a:pt x="152777" y="154204"/>
                  </a:cubicBezTo>
                  <a:cubicBezTo>
                    <a:pt x="181224" y="125093"/>
                    <a:pt x="209895" y="96205"/>
                    <a:pt x="238343" y="67094"/>
                  </a:cubicBezTo>
                  <a:cubicBezTo>
                    <a:pt x="243494" y="61943"/>
                    <a:pt x="246854" y="55897"/>
                    <a:pt x="246630" y="4917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90" name="Рисунок 2">
            <a:extLst>
              <a:ext uri="{FF2B5EF4-FFF2-40B4-BE49-F238E27FC236}">
                <a16:creationId xmlns:a16="http://schemas.microsoft.com/office/drawing/2014/main" id="{1E4C0900-6123-3A24-8717-FB0C0C15FABB}"/>
              </a:ext>
            </a:extLst>
          </p:cNvPr>
          <p:cNvGrpSpPr/>
          <p:nvPr/>
        </p:nvGrpSpPr>
        <p:grpSpPr>
          <a:xfrm>
            <a:off x="1868131" y="4846495"/>
            <a:ext cx="323704" cy="323893"/>
            <a:chOff x="10899105" y="2068989"/>
            <a:chExt cx="413868" cy="414110"/>
          </a:xfrm>
          <a:solidFill>
            <a:schemeClr val="bg2"/>
          </a:solidFill>
        </p:grpSpPr>
        <p:sp>
          <p:nvSpPr>
            <p:cNvPr id="691" name="Полилиния 690">
              <a:extLst>
                <a:ext uri="{FF2B5EF4-FFF2-40B4-BE49-F238E27FC236}">
                  <a16:creationId xmlns:a16="http://schemas.microsoft.com/office/drawing/2014/main" id="{E3A3B28F-143A-54F5-DB2E-F47D9314DF34}"/>
                </a:ext>
              </a:extLst>
            </p:cNvPr>
            <p:cNvSpPr/>
            <p:nvPr/>
          </p:nvSpPr>
          <p:spPr>
            <a:xfrm>
              <a:off x="10899105" y="2068989"/>
              <a:ext cx="413868" cy="414110"/>
            </a:xfrm>
            <a:custGeom>
              <a:avLst/>
              <a:gdLst>
                <a:gd name="connsiteX0" fmla="*/ 0 w 413868"/>
                <a:gd name="connsiteY0" fmla="*/ 222423 h 414110"/>
                <a:gd name="connsiteX1" fmla="*/ 0 w 413868"/>
                <a:gd name="connsiteY1" fmla="*/ 191743 h 414110"/>
                <a:gd name="connsiteX2" fmla="*/ 2688 w 413868"/>
                <a:gd name="connsiteY2" fmla="*/ 172709 h 414110"/>
                <a:gd name="connsiteX3" fmla="*/ 65855 w 413868"/>
                <a:gd name="connsiteY3" fmla="*/ 55591 h 414110"/>
                <a:gd name="connsiteX4" fmla="*/ 241466 w 413868"/>
                <a:gd name="connsiteY4" fmla="*/ 2967 h 414110"/>
                <a:gd name="connsiteX5" fmla="*/ 370487 w 413868"/>
                <a:gd name="connsiteY5" fmla="*/ 80224 h 414110"/>
                <a:gd name="connsiteX6" fmla="*/ 411029 w 413868"/>
                <a:gd name="connsiteY6" fmla="*/ 241457 h 414110"/>
                <a:gd name="connsiteX7" fmla="*/ 368470 w 413868"/>
                <a:gd name="connsiteY7" fmla="*/ 336405 h 414110"/>
                <a:gd name="connsiteX8" fmla="*/ 243706 w 413868"/>
                <a:gd name="connsiteY8" fmla="*/ 410752 h 414110"/>
                <a:gd name="connsiteX9" fmla="*/ 221307 w 413868"/>
                <a:gd name="connsiteY9" fmla="*/ 414111 h 414110"/>
                <a:gd name="connsiteX10" fmla="*/ 192188 w 413868"/>
                <a:gd name="connsiteY10" fmla="*/ 414111 h 414110"/>
                <a:gd name="connsiteX11" fmla="*/ 177852 w 413868"/>
                <a:gd name="connsiteY11" fmla="*/ 412319 h 414110"/>
                <a:gd name="connsiteX12" fmla="*/ 76382 w 413868"/>
                <a:gd name="connsiteY12" fmla="*/ 367980 h 414110"/>
                <a:gd name="connsiteX13" fmla="*/ 2240 w 413868"/>
                <a:gd name="connsiteY13" fmla="*/ 238770 h 414110"/>
                <a:gd name="connsiteX14" fmla="*/ 0 w 413868"/>
                <a:gd name="connsiteY14" fmla="*/ 222423 h 414110"/>
                <a:gd name="connsiteX15" fmla="*/ 206971 w 413868"/>
                <a:gd name="connsiteY15" fmla="*/ 24464 h 414110"/>
                <a:gd name="connsiteX16" fmla="*/ 24416 w 413868"/>
                <a:gd name="connsiteY16" fmla="*/ 207195 h 414110"/>
                <a:gd name="connsiteX17" fmla="*/ 207195 w 413868"/>
                <a:gd name="connsiteY17" fmla="*/ 389702 h 414110"/>
                <a:gd name="connsiteX18" fmla="*/ 389750 w 413868"/>
                <a:gd name="connsiteY18" fmla="*/ 206971 h 414110"/>
                <a:gd name="connsiteX19" fmla="*/ 206971 w 413868"/>
                <a:gd name="connsiteY19" fmla="*/ 24464 h 41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3868" h="414110">
                  <a:moveTo>
                    <a:pt x="0" y="222423"/>
                  </a:moveTo>
                  <a:cubicBezTo>
                    <a:pt x="0" y="212122"/>
                    <a:pt x="0" y="201821"/>
                    <a:pt x="0" y="191743"/>
                  </a:cubicBezTo>
                  <a:cubicBezTo>
                    <a:pt x="897" y="185473"/>
                    <a:pt x="1568" y="178979"/>
                    <a:pt x="2688" y="172709"/>
                  </a:cubicBezTo>
                  <a:cubicBezTo>
                    <a:pt x="10752" y="126579"/>
                    <a:pt x="31583" y="87166"/>
                    <a:pt x="65855" y="55591"/>
                  </a:cubicBezTo>
                  <a:cubicBezTo>
                    <a:pt x="115805" y="9908"/>
                    <a:pt x="174940" y="-7558"/>
                    <a:pt x="241466" y="2967"/>
                  </a:cubicBezTo>
                  <a:cubicBezTo>
                    <a:pt x="294552" y="11476"/>
                    <a:pt x="337784" y="37900"/>
                    <a:pt x="370487" y="80224"/>
                  </a:cubicBezTo>
                  <a:cubicBezTo>
                    <a:pt x="407222" y="127922"/>
                    <a:pt x="420213" y="182114"/>
                    <a:pt x="411029" y="241457"/>
                  </a:cubicBezTo>
                  <a:cubicBezTo>
                    <a:pt x="405429" y="276839"/>
                    <a:pt x="391094" y="308637"/>
                    <a:pt x="368470" y="336405"/>
                  </a:cubicBezTo>
                  <a:cubicBezTo>
                    <a:pt x="335991" y="376490"/>
                    <a:pt x="294329" y="401346"/>
                    <a:pt x="243706" y="410752"/>
                  </a:cubicBezTo>
                  <a:cubicBezTo>
                    <a:pt x="236314" y="412095"/>
                    <a:pt x="228922" y="412991"/>
                    <a:pt x="221307" y="414111"/>
                  </a:cubicBezTo>
                  <a:cubicBezTo>
                    <a:pt x="211674" y="414111"/>
                    <a:pt x="201819" y="414111"/>
                    <a:pt x="192188" y="414111"/>
                  </a:cubicBezTo>
                  <a:cubicBezTo>
                    <a:pt x="187484" y="413439"/>
                    <a:pt x="182555" y="412991"/>
                    <a:pt x="177852" y="412319"/>
                  </a:cubicBezTo>
                  <a:cubicBezTo>
                    <a:pt x="139996" y="406721"/>
                    <a:pt x="105950" y="392389"/>
                    <a:pt x="76382" y="367980"/>
                  </a:cubicBezTo>
                  <a:cubicBezTo>
                    <a:pt x="35392" y="334390"/>
                    <a:pt x="10528" y="291170"/>
                    <a:pt x="2240" y="238770"/>
                  </a:cubicBezTo>
                  <a:cubicBezTo>
                    <a:pt x="1568" y="233395"/>
                    <a:pt x="897" y="227797"/>
                    <a:pt x="0" y="222423"/>
                  </a:cubicBezTo>
                  <a:close/>
                  <a:moveTo>
                    <a:pt x="206971" y="24464"/>
                  </a:moveTo>
                  <a:cubicBezTo>
                    <a:pt x="106174" y="24688"/>
                    <a:pt x="24192" y="106424"/>
                    <a:pt x="24416" y="207195"/>
                  </a:cubicBezTo>
                  <a:cubicBezTo>
                    <a:pt x="24639" y="307965"/>
                    <a:pt x="106397" y="389926"/>
                    <a:pt x="207195" y="389702"/>
                  </a:cubicBezTo>
                  <a:cubicBezTo>
                    <a:pt x="307992" y="389478"/>
                    <a:pt x="389974" y="307742"/>
                    <a:pt x="389750" y="206971"/>
                  </a:cubicBezTo>
                  <a:cubicBezTo>
                    <a:pt x="389527" y="106200"/>
                    <a:pt x="307769" y="24240"/>
                    <a:pt x="206971" y="2446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2" name="Полилиния 691">
              <a:extLst>
                <a:ext uri="{FF2B5EF4-FFF2-40B4-BE49-F238E27FC236}">
                  <a16:creationId xmlns:a16="http://schemas.microsoft.com/office/drawing/2014/main" id="{1E7C5A3F-EE35-92D6-F2D7-843DDAC458D3}"/>
                </a:ext>
              </a:extLst>
            </p:cNvPr>
            <p:cNvSpPr/>
            <p:nvPr/>
          </p:nvSpPr>
          <p:spPr>
            <a:xfrm>
              <a:off x="10990887" y="2160930"/>
              <a:ext cx="230148" cy="230115"/>
            </a:xfrm>
            <a:custGeom>
              <a:avLst/>
              <a:gdLst>
                <a:gd name="connsiteX0" fmla="*/ 115637 w 230148"/>
                <a:gd name="connsiteY0" fmla="*/ 183553 h 230115"/>
                <a:gd name="connsiteX1" fmla="*/ 85173 w 230148"/>
                <a:gd name="connsiteY1" fmla="*/ 213785 h 230115"/>
                <a:gd name="connsiteX2" fmla="*/ 73302 w 230148"/>
                <a:gd name="connsiteY2" fmla="*/ 223414 h 230115"/>
                <a:gd name="connsiteX3" fmla="*/ 11032 w 230148"/>
                <a:gd name="connsiteY3" fmla="*/ 211993 h 230115"/>
                <a:gd name="connsiteX4" fmla="*/ 12599 w 230148"/>
                <a:gd name="connsiteY4" fmla="*/ 149515 h 230115"/>
                <a:gd name="connsiteX5" fmla="*/ 42839 w 230148"/>
                <a:gd name="connsiteY5" fmla="*/ 119060 h 230115"/>
                <a:gd name="connsiteX6" fmla="*/ 47094 w 230148"/>
                <a:gd name="connsiteY6" fmla="*/ 116149 h 230115"/>
                <a:gd name="connsiteX7" fmla="*/ 43287 w 230148"/>
                <a:gd name="connsiteY7" fmla="*/ 112118 h 230115"/>
                <a:gd name="connsiteX8" fmla="*/ 12599 w 230148"/>
                <a:gd name="connsiteY8" fmla="*/ 80992 h 230115"/>
                <a:gd name="connsiteX9" fmla="*/ 4535 w 230148"/>
                <a:gd name="connsiteY9" fmla="*/ 29487 h 230115"/>
                <a:gd name="connsiteX10" fmla="*/ 48438 w 230148"/>
                <a:gd name="connsiteY10" fmla="*/ 599 h 230115"/>
                <a:gd name="connsiteX11" fmla="*/ 84502 w 230148"/>
                <a:gd name="connsiteY11" fmla="*/ 15826 h 230115"/>
                <a:gd name="connsiteX12" fmla="*/ 114965 w 230148"/>
                <a:gd name="connsiteY12" fmla="*/ 46506 h 230115"/>
                <a:gd name="connsiteX13" fmla="*/ 118325 w 230148"/>
                <a:gd name="connsiteY13" fmla="*/ 43370 h 230115"/>
                <a:gd name="connsiteX14" fmla="*/ 148789 w 230148"/>
                <a:gd name="connsiteY14" fmla="*/ 13139 h 230115"/>
                <a:gd name="connsiteX15" fmla="*/ 197843 w 230148"/>
                <a:gd name="connsiteY15" fmla="*/ 3062 h 230115"/>
                <a:gd name="connsiteX16" fmla="*/ 229650 w 230148"/>
                <a:gd name="connsiteY16" fmla="*/ 42699 h 230115"/>
                <a:gd name="connsiteX17" fmla="*/ 215090 w 230148"/>
                <a:gd name="connsiteY17" fmla="*/ 83679 h 230115"/>
                <a:gd name="connsiteX18" fmla="*/ 187315 w 230148"/>
                <a:gd name="connsiteY18" fmla="*/ 111447 h 230115"/>
                <a:gd name="connsiteX19" fmla="*/ 183955 w 230148"/>
                <a:gd name="connsiteY19" fmla="*/ 114806 h 230115"/>
                <a:gd name="connsiteX20" fmla="*/ 187091 w 230148"/>
                <a:gd name="connsiteY20" fmla="*/ 118165 h 230115"/>
                <a:gd name="connsiteX21" fmla="*/ 215314 w 230148"/>
                <a:gd name="connsiteY21" fmla="*/ 146604 h 230115"/>
                <a:gd name="connsiteX22" fmla="*/ 192915 w 230148"/>
                <a:gd name="connsiteY22" fmla="*/ 228340 h 230115"/>
                <a:gd name="connsiteX23" fmla="*/ 149236 w 230148"/>
                <a:gd name="connsiteY23" fmla="*/ 217592 h 230115"/>
                <a:gd name="connsiteX24" fmla="*/ 118549 w 230148"/>
                <a:gd name="connsiteY24" fmla="*/ 187137 h 230115"/>
                <a:gd name="connsiteX25" fmla="*/ 115637 w 230148"/>
                <a:gd name="connsiteY25" fmla="*/ 183553 h 230115"/>
                <a:gd name="connsiteX26" fmla="*/ 182611 w 230148"/>
                <a:gd name="connsiteY26" fmla="*/ 205723 h 230115"/>
                <a:gd name="connsiteX27" fmla="*/ 189107 w 230148"/>
                <a:gd name="connsiteY27" fmla="*/ 204379 h 230115"/>
                <a:gd name="connsiteX28" fmla="*/ 198290 w 230148"/>
                <a:gd name="connsiteY28" fmla="*/ 163847 h 230115"/>
                <a:gd name="connsiteX29" fmla="*/ 159764 w 230148"/>
                <a:gd name="connsiteY29" fmla="*/ 125331 h 230115"/>
                <a:gd name="connsiteX30" fmla="*/ 159764 w 230148"/>
                <a:gd name="connsiteY30" fmla="*/ 105176 h 230115"/>
                <a:gd name="connsiteX31" fmla="*/ 198290 w 230148"/>
                <a:gd name="connsiteY31" fmla="*/ 66660 h 230115"/>
                <a:gd name="connsiteX32" fmla="*/ 204563 w 230148"/>
                <a:gd name="connsiteY32" fmla="*/ 41579 h 230115"/>
                <a:gd name="connsiteX33" fmla="*/ 164244 w 230148"/>
                <a:gd name="connsiteY33" fmla="*/ 32398 h 230115"/>
                <a:gd name="connsiteX34" fmla="*/ 126165 w 230148"/>
                <a:gd name="connsiteY34" fmla="*/ 70467 h 230115"/>
                <a:gd name="connsiteX35" fmla="*/ 104437 w 230148"/>
                <a:gd name="connsiteY35" fmla="*/ 70467 h 230115"/>
                <a:gd name="connsiteX36" fmla="*/ 66582 w 230148"/>
                <a:gd name="connsiteY36" fmla="*/ 32846 h 230115"/>
                <a:gd name="connsiteX37" fmla="*/ 34999 w 230148"/>
                <a:gd name="connsiteY37" fmla="*/ 29487 h 230115"/>
                <a:gd name="connsiteX38" fmla="*/ 32535 w 230148"/>
                <a:gd name="connsiteY38" fmla="*/ 67108 h 230115"/>
                <a:gd name="connsiteX39" fmla="*/ 71062 w 230148"/>
                <a:gd name="connsiteY39" fmla="*/ 105848 h 230115"/>
                <a:gd name="connsiteX40" fmla="*/ 75542 w 230148"/>
                <a:gd name="connsiteY40" fmla="*/ 112790 h 230115"/>
                <a:gd name="connsiteX41" fmla="*/ 71511 w 230148"/>
                <a:gd name="connsiteY41" fmla="*/ 125107 h 230115"/>
                <a:gd name="connsiteX42" fmla="*/ 32535 w 230148"/>
                <a:gd name="connsiteY42" fmla="*/ 164071 h 230115"/>
                <a:gd name="connsiteX43" fmla="*/ 27383 w 230148"/>
                <a:gd name="connsiteY43" fmla="*/ 193183 h 230115"/>
                <a:gd name="connsiteX44" fmla="*/ 66358 w 230148"/>
                <a:gd name="connsiteY44" fmla="*/ 198333 h 230115"/>
                <a:gd name="connsiteX45" fmla="*/ 104661 w 230148"/>
                <a:gd name="connsiteY45" fmla="*/ 160040 h 230115"/>
                <a:gd name="connsiteX46" fmla="*/ 125269 w 230148"/>
                <a:gd name="connsiteY46" fmla="*/ 159816 h 230115"/>
                <a:gd name="connsiteX47" fmla="*/ 163348 w 230148"/>
                <a:gd name="connsiteY47" fmla="*/ 197885 h 230115"/>
                <a:gd name="connsiteX48" fmla="*/ 182611 w 230148"/>
                <a:gd name="connsiteY48" fmla="*/ 205723 h 23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30148" h="230115">
                  <a:moveTo>
                    <a:pt x="115637" y="183553"/>
                  </a:moveTo>
                  <a:cubicBezTo>
                    <a:pt x="105110" y="194079"/>
                    <a:pt x="95253" y="204156"/>
                    <a:pt x="85173" y="213785"/>
                  </a:cubicBezTo>
                  <a:cubicBezTo>
                    <a:pt x="81590" y="217368"/>
                    <a:pt x="77558" y="220727"/>
                    <a:pt x="73302" y="223414"/>
                  </a:cubicBezTo>
                  <a:cubicBezTo>
                    <a:pt x="52918" y="235730"/>
                    <a:pt x="26263" y="230580"/>
                    <a:pt x="11032" y="211993"/>
                  </a:cubicBezTo>
                  <a:cubicBezTo>
                    <a:pt x="-3752" y="193631"/>
                    <a:pt x="-3304" y="166758"/>
                    <a:pt x="12599" y="149515"/>
                  </a:cubicBezTo>
                  <a:cubicBezTo>
                    <a:pt x="22232" y="138991"/>
                    <a:pt x="32759" y="129137"/>
                    <a:pt x="42839" y="119060"/>
                  </a:cubicBezTo>
                  <a:cubicBezTo>
                    <a:pt x="43959" y="117941"/>
                    <a:pt x="45527" y="117269"/>
                    <a:pt x="47094" y="116149"/>
                  </a:cubicBezTo>
                  <a:cubicBezTo>
                    <a:pt x="45303" y="114134"/>
                    <a:pt x="44407" y="113014"/>
                    <a:pt x="43287" y="112118"/>
                  </a:cubicBezTo>
                  <a:cubicBezTo>
                    <a:pt x="32983" y="101817"/>
                    <a:pt x="22232" y="91964"/>
                    <a:pt x="12599" y="80992"/>
                  </a:cubicBezTo>
                  <a:cubicBezTo>
                    <a:pt x="-840" y="65764"/>
                    <a:pt x="-3527" y="48073"/>
                    <a:pt x="4535" y="29487"/>
                  </a:cubicBezTo>
                  <a:cubicBezTo>
                    <a:pt x="12824" y="10900"/>
                    <a:pt x="27832" y="1047"/>
                    <a:pt x="48438" y="599"/>
                  </a:cubicBezTo>
                  <a:cubicBezTo>
                    <a:pt x="62774" y="151"/>
                    <a:pt x="74646" y="5749"/>
                    <a:pt x="84502" y="15826"/>
                  </a:cubicBezTo>
                  <a:cubicBezTo>
                    <a:pt x="94582" y="25904"/>
                    <a:pt x="104661" y="35981"/>
                    <a:pt x="114965" y="46506"/>
                  </a:cubicBezTo>
                  <a:cubicBezTo>
                    <a:pt x="116085" y="45386"/>
                    <a:pt x="117205" y="44490"/>
                    <a:pt x="118325" y="43370"/>
                  </a:cubicBezTo>
                  <a:cubicBezTo>
                    <a:pt x="128405" y="33293"/>
                    <a:pt x="138260" y="22992"/>
                    <a:pt x="148789" y="13139"/>
                  </a:cubicBezTo>
                  <a:cubicBezTo>
                    <a:pt x="162900" y="151"/>
                    <a:pt x="179923" y="-3208"/>
                    <a:pt x="197843" y="3062"/>
                  </a:cubicBezTo>
                  <a:cubicBezTo>
                    <a:pt x="216210" y="9556"/>
                    <a:pt x="226962" y="23440"/>
                    <a:pt x="229650" y="42699"/>
                  </a:cubicBezTo>
                  <a:cubicBezTo>
                    <a:pt x="231889" y="58598"/>
                    <a:pt x="226514" y="72482"/>
                    <a:pt x="215090" y="83679"/>
                  </a:cubicBezTo>
                  <a:cubicBezTo>
                    <a:pt x="205907" y="92860"/>
                    <a:pt x="196723" y="102041"/>
                    <a:pt x="187315" y="111447"/>
                  </a:cubicBezTo>
                  <a:cubicBezTo>
                    <a:pt x="186195" y="112566"/>
                    <a:pt x="185299" y="113462"/>
                    <a:pt x="183955" y="114806"/>
                  </a:cubicBezTo>
                  <a:cubicBezTo>
                    <a:pt x="185075" y="115925"/>
                    <a:pt x="185971" y="117045"/>
                    <a:pt x="187091" y="118165"/>
                  </a:cubicBezTo>
                  <a:cubicBezTo>
                    <a:pt x="196499" y="127570"/>
                    <a:pt x="206130" y="136975"/>
                    <a:pt x="215314" y="146604"/>
                  </a:cubicBezTo>
                  <a:cubicBezTo>
                    <a:pt x="242193" y="174372"/>
                    <a:pt x="230098" y="219159"/>
                    <a:pt x="192915" y="228340"/>
                  </a:cubicBezTo>
                  <a:cubicBezTo>
                    <a:pt x="176788" y="232371"/>
                    <a:pt x="161780" y="228788"/>
                    <a:pt x="149236" y="217592"/>
                  </a:cubicBezTo>
                  <a:cubicBezTo>
                    <a:pt x="138485" y="207962"/>
                    <a:pt x="128629" y="197438"/>
                    <a:pt x="118549" y="187137"/>
                  </a:cubicBezTo>
                  <a:cubicBezTo>
                    <a:pt x="117877" y="186465"/>
                    <a:pt x="116981" y="185121"/>
                    <a:pt x="115637" y="183553"/>
                  </a:cubicBezTo>
                  <a:close/>
                  <a:moveTo>
                    <a:pt x="182611" y="205723"/>
                  </a:moveTo>
                  <a:cubicBezTo>
                    <a:pt x="183955" y="205499"/>
                    <a:pt x="186643" y="205051"/>
                    <a:pt x="189107" y="204379"/>
                  </a:cubicBezTo>
                  <a:cubicBezTo>
                    <a:pt x="206579" y="198781"/>
                    <a:pt x="211507" y="177283"/>
                    <a:pt x="198290" y="163847"/>
                  </a:cubicBezTo>
                  <a:cubicBezTo>
                    <a:pt x="185523" y="150859"/>
                    <a:pt x="172531" y="138095"/>
                    <a:pt x="159764" y="125331"/>
                  </a:cubicBezTo>
                  <a:cubicBezTo>
                    <a:pt x="152820" y="118389"/>
                    <a:pt x="152820" y="111894"/>
                    <a:pt x="159764" y="105176"/>
                  </a:cubicBezTo>
                  <a:cubicBezTo>
                    <a:pt x="172531" y="92188"/>
                    <a:pt x="185523" y="79424"/>
                    <a:pt x="198290" y="66660"/>
                  </a:cubicBezTo>
                  <a:cubicBezTo>
                    <a:pt x="205234" y="59494"/>
                    <a:pt x="207699" y="51208"/>
                    <a:pt x="204563" y="41579"/>
                  </a:cubicBezTo>
                  <a:cubicBezTo>
                    <a:pt x="198963" y="24336"/>
                    <a:pt x="177684" y="19409"/>
                    <a:pt x="164244" y="32398"/>
                  </a:cubicBezTo>
                  <a:cubicBezTo>
                    <a:pt x="151476" y="44938"/>
                    <a:pt x="138932" y="57702"/>
                    <a:pt x="126165" y="70467"/>
                  </a:cubicBezTo>
                  <a:cubicBezTo>
                    <a:pt x="118325" y="78304"/>
                    <a:pt x="112277" y="78304"/>
                    <a:pt x="104437" y="70467"/>
                  </a:cubicBezTo>
                  <a:cubicBezTo>
                    <a:pt x="91893" y="57926"/>
                    <a:pt x="79350" y="45386"/>
                    <a:pt x="66582" y="32846"/>
                  </a:cubicBezTo>
                  <a:cubicBezTo>
                    <a:pt x="57398" y="23664"/>
                    <a:pt x="44854" y="22545"/>
                    <a:pt x="34999" y="29487"/>
                  </a:cubicBezTo>
                  <a:cubicBezTo>
                    <a:pt x="22232" y="38444"/>
                    <a:pt x="21112" y="55463"/>
                    <a:pt x="32535" y="67108"/>
                  </a:cubicBezTo>
                  <a:cubicBezTo>
                    <a:pt x="45303" y="80096"/>
                    <a:pt x="58294" y="92860"/>
                    <a:pt x="71062" y="105848"/>
                  </a:cubicBezTo>
                  <a:cubicBezTo>
                    <a:pt x="73078" y="107864"/>
                    <a:pt x="74646" y="110327"/>
                    <a:pt x="75542" y="112790"/>
                  </a:cubicBezTo>
                  <a:cubicBezTo>
                    <a:pt x="76886" y="117493"/>
                    <a:pt x="75094" y="121748"/>
                    <a:pt x="71511" y="125107"/>
                  </a:cubicBezTo>
                  <a:cubicBezTo>
                    <a:pt x="58518" y="138095"/>
                    <a:pt x="45527" y="150859"/>
                    <a:pt x="32535" y="164071"/>
                  </a:cubicBezTo>
                  <a:cubicBezTo>
                    <a:pt x="24023" y="172581"/>
                    <a:pt x="22232" y="183553"/>
                    <a:pt x="27383" y="193183"/>
                  </a:cubicBezTo>
                  <a:cubicBezTo>
                    <a:pt x="35223" y="207962"/>
                    <a:pt x="54038" y="210426"/>
                    <a:pt x="66358" y="198333"/>
                  </a:cubicBezTo>
                  <a:cubicBezTo>
                    <a:pt x="79350" y="185569"/>
                    <a:pt x="91893" y="172805"/>
                    <a:pt x="104661" y="160040"/>
                  </a:cubicBezTo>
                  <a:cubicBezTo>
                    <a:pt x="111829" y="152875"/>
                    <a:pt x="118101" y="152875"/>
                    <a:pt x="125269" y="159816"/>
                  </a:cubicBezTo>
                  <a:cubicBezTo>
                    <a:pt x="138036" y="172581"/>
                    <a:pt x="150580" y="185121"/>
                    <a:pt x="163348" y="197885"/>
                  </a:cubicBezTo>
                  <a:cubicBezTo>
                    <a:pt x="168500" y="202588"/>
                    <a:pt x="174324" y="205499"/>
                    <a:pt x="182611" y="20572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93" name="Рисунок 2">
            <a:extLst>
              <a:ext uri="{FF2B5EF4-FFF2-40B4-BE49-F238E27FC236}">
                <a16:creationId xmlns:a16="http://schemas.microsoft.com/office/drawing/2014/main" id="{AC196E69-1B64-9487-7377-E382A0F1F521}"/>
              </a:ext>
            </a:extLst>
          </p:cNvPr>
          <p:cNvGrpSpPr/>
          <p:nvPr/>
        </p:nvGrpSpPr>
        <p:grpSpPr>
          <a:xfrm>
            <a:off x="1867223" y="5262438"/>
            <a:ext cx="323937" cy="323850"/>
            <a:chOff x="9942650" y="2093677"/>
            <a:chExt cx="414166" cy="414055"/>
          </a:xfrm>
          <a:solidFill>
            <a:schemeClr val="bg2"/>
          </a:solidFill>
        </p:grpSpPr>
        <p:sp>
          <p:nvSpPr>
            <p:cNvPr id="694" name="Полилиния 693">
              <a:extLst>
                <a:ext uri="{FF2B5EF4-FFF2-40B4-BE49-F238E27FC236}">
                  <a16:creationId xmlns:a16="http://schemas.microsoft.com/office/drawing/2014/main" id="{32B2A9AD-FD42-B28F-245E-614FC3BE5101}"/>
                </a:ext>
              </a:extLst>
            </p:cNvPr>
            <p:cNvSpPr/>
            <p:nvPr/>
          </p:nvSpPr>
          <p:spPr>
            <a:xfrm>
              <a:off x="9942650" y="2093677"/>
              <a:ext cx="414166" cy="414055"/>
            </a:xfrm>
            <a:custGeom>
              <a:avLst/>
              <a:gdLst>
                <a:gd name="connsiteX0" fmla="*/ 414166 w 414166"/>
                <a:gd name="connsiteY0" fmla="*/ 168847 h 414055"/>
                <a:gd name="connsiteX1" fmla="*/ 414166 w 414166"/>
                <a:gd name="connsiteY1" fmla="*/ 244984 h 414055"/>
                <a:gd name="connsiteX2" fmla="*/ 401174 w 414166"/>
                <a:gd name="connsiteY2" fmla="*/ 255062 h 414055"/>
                <a:gd name="connsiteX3" fmla="*/ 375863 w 414166"/>
                <a:gd name="connsiteY3" fmla="*/ 260436 h 414055"/>
                <a:gd name="connsiteX4" fmla="*/ 371383 w 414166"/>
                <a:gd name="connsiteY4" fmla="*/ 264243 h 414055"/>
                <a:gd name="connsiteX5" fmla="*/ 363767 w 414166"/>
                <a:gd name="connsiteY5" fmla="*/ 282829 h 414055"/>
                <a:gd name="connsiteX6" fmla="*/ 364215 w 414166"/>
                <a:gd name="connsiteY6" fmla="*/ 288652 h 414055"/>
                <a:gd name="connsiteX7" fmla="*/ 378774 w 414166"/>
                <a:gd name="connsiteY7" fmla="*/ 311493 h 414055"/>
                <a:gd name="connsiteX8" fmla="*/ 376759 w 414166"/>
                <a:gd name="connsiteY8" fmla="*/ 330304 h 414055"/>
                <a:gd name="connsiteX9" fmla="*/ 330391 w 414166"/>
                <a:gd name="connsiteY9" fmla="*/ 376658 h 414055"/>
                <a:gd name="connsiteX10" fmla="*/ 311352 w 414166"/>
                <a:gd name="connsiteY10" fmla="*/ 378897 h 414055"/>
                <a:gd name="connsiteX11" fmla="*/ 288281 w 414166"/>
                <a:gd name="connsiteY11" fmla="*/ 364118 h 414055"/>
                <a:gd name="connsiteX12" fmla="*/ 283577 w 414166"/>
                <a:gd name="connsiteY12" fmla="*/ 363670 h 414055"/>
                <a:gd name="connsiteX13" fmla="*/ 263866 w 414166"/>
                <a:gd name="connsiteY13" fmla="*/ 371956 h 414055"/>
                <a:gd name="connsiteX14" fmla="*/ 260506 w 414166"/>
                <a:gd name="connsiteY14" fmla="*/ 375762 h 414055"/>
                <a:gd name="connsiteX15" fmla="*/ 254682 w 414166"/>
                <a:gd name="connsiteY15" fmla="*/ 402411 h 414055"/>
                <a:gd name="connsiteX16" fmla="*/ 240122 w 414166"/>
                <a:gd name="connsiteY16" fmla="*/ 414055 h 414055"/>
                <a:gd name="connsiteX17" fmla="*/ 173820 w 414166"/>
                <a:gd name="connsiteY17" fmla="*/ 414055 h 414055"/>
                <a:gd name="connsiteX18" fmla="*/ 159260 w 414166"/>
                <a:gd name="connsiteY18" fmla="*/ 402187 h 414055"/>
                <a:gd name="connsiteX19" fmla="*/ 153436 w 414166"/>
                <a:gd name="connsiteY19" fmla="*/ 375762 h 414055"/>
                <a:gd name="connsiteX20" fmla="*/ 149853 w 414166"/>
                <a:gd name="connsiteY20" fmla="*/ 371731 h 414055"/>
                <a:gd name="connsiteX21" fmla="*/ 130589 w 414166"/>
                <a:gd name="connsiteY21" fmla="*/ 363670 h 414055"/>
                <a:gd name="connsiteX22" fmla="*/ 125885 w 414166"/>
                <a:gd name="connsiteY22" fmla="*/ 364118 h 414055"/>
                <a:gd name="connsiteX23" fmla="*/ 102814 w 414166"/>
                <a:gd name="connsiteY23" fmla="*/ 378897 h 414055"/>
                <a:gd name="connsiteX24" fmla="*/ 83775 w 414166"/>
                <a:gd name="connsiteY24" fmla="*/ 376882 h 414055"/>
                <a:gd name="connsiteX25" fmla="*/ 37407 w 414166"/>
                <a:gd name="connsiteY25" fmla="*/ 330528 h 414055"/>
                <a:gd name="connsiteX26" fmla="*/ 35392 w 414166"/>
                <a:gd name="connsiteY26" fmla="*/ 311269 h 414055"/>
                <a:gd name="connsiteX27" fmla="*/ 50176 w 414166"/>
                <a:gd name="connsiteY27" fmla="*/ 288204 h 414055"/>
                <a:gd name="connsiteX28" fmla="*/ 50623 w 414166"/>
                <a:gd name="connsiteY28" fmla="*/ 283501 h 414055"/>
                <a:gd name="connsiteX29" fmla="*/ 42559 w 414166"/>
                <a:gd name="connsiteY29" fmla="*/ 264243 h 414055"/>
                <a:gd name="connsiteX30" fmla="*/ 38303 w 414166"/>
                <a:gd name="connsiteY30" fmla="*/ 260660 h 414055"/>
                <a:gd name="connsiteX31" fmla="*/ 11872 w 414166"/>
                <a:gd name="connsiteY31" fmla="*/ 254838 h 414055"/>
                <a:gd name="connsiteX32" fmla="*/ 0 w 414166"/>
                <a:gd name="connsiteY32" fmla="*/ 240282 h 414055"/>
                <a:gd name="connsiteX33" fmla="*/ 0 w 414166"/>
                <a:gd name="connsiteY33" fmla="*/ 173997 h 414055"/>
                <a:gd name="connsiteX34" fmla="*/ 11648 w 414166"/>
                <a:gd name="connsiteY34" fmla="*/ 159442 h 414055"/>
                <a:gd name="connsiteX35" fmla="*/ 38527 w 414166"/>
                <a:gd name="connsiteY35" fmla="*/ 153619 h 414055"/>
                <a:gd name="connsiteX36" fmla="*/ 42559 w 414166"/>
                <a:gd name="connsiteY36" fmla="*/ 150036 h 414055"/>
                <a:gd name="connsiteX37" fmla="*/ 50399 w 414166"/>
                <a:gd name="connsiteY37" fmla="*/ 131450 h 414055"/>
                <a:gd name="connsiteX38" fmla="*/ 49951 w 414166"/>
                <a:gd name="connsiteY38" fmla="*/ 125627 h 414055"/>
                <a:gd name="connsiteX39" fmla="*/ 35392 w 414166"/>
                <a:gd name="connsiteY39" fmla="*/ 103234 h 414055"/>
                <a:gd name="connsiteX40" fmla="*/ 37407 w 414166"/>
                <a:gd name="connsiteY40" fmla="*/ 83751 h 414055"/>
                <a:gd name="connsiteX41" fmla="*/ 83775 w 414166"/>
                <a:gd name="connsiteY41" fmla="*/ 37397 h 414055"/>
                <a:gd name="connsiteX42" fmla="*/ 102590 w 414166"/>
                <a:gd name="connsiteY42" fmla="*/ 35382 h 414055"/>
                <a:gd name="connsiteX43" fmla="*/ 125437 w 414166"/>
                <a:gd name="connsiteY43" fmla="*/ 49937 h 414055"/>
                <a:gd name="connsiteX44" fmla="*/ 131261 w 414166"/>
                <a:gd name="connsiteY44" fmla="*/ 50385 h 414055"/>
                <a:gd name="connsiteX45" fmla="*/ 149853 w 414166"/>
                <a:gd name="connsiteY45" fmla="*/ 42771 h 414055"/>
                <a:gd name="connsiteX46" fmla="*/ 153660 w 414166"/>
                <a:gd name="connsiteY46" fmla="*/ 38293 h 414055"/>
                <a:gd name="connsiteX47" fmla="*/ 159036 w 414166"/>
                <a:gd name="connsiteY47" fmla="*/ 12988 h 414055"/>
                <a:gd name="connsiteX48" fmla="*/ 169116 w 414166"/>
                <a:gd name="connsiteY48" fmla="*/ 0 h 414055"/>
                <a:gd name="connsiteX49" fmla="*/ 245274 w 414166"/>
                <a:gd name="connsiteY49" fmla="*/ 0 h 414055"/>
                <a:gd name="connsiteX50" fmla="*/ 255353 w 414166"/>
                <a:gd name="connsiteY50" fmla="*/ 12988 h 414055"/>
                <a:gd name="connsiteX51" fmla="*/ 260730 w 414166"/>
                <a:gd name="connsiteY51" fmla="*/ 38293 h 414055"/>
                <a:gd name="connsiteX52" fmla="*/ 264537 w 414166"/>
                <a:gd name="connsiteY52" fmla="*/ 42771 h 414055"/>
                <a:gd name="connsiteX53" fmla="*/ 283577 w 414166"/>
                <a:gd name="connsiteY53" fmla="*/ 50385 h 414055"/>
                <a:gd name="connsiteX54" fmla="*/ 288505 w 414166"/>
                <a:gd name="connsiteY54" fmla="*/ 49937 h 414055"/>
                <a:gd name="connsiteX55" fmla="*/ 311576 w 414166"/>
                <a:gd name="connsiteY55" fmla="*/ 35158 h 414055"/>
                <a:gd name="connsiteX56" fmla="*/ 330391 w 414166"/>
                <a:gd name="connsiteY56" fmla="*/ 37173 h 414055"/>
                <a:gd name="connsiteX57" fmla="*/ 376983 w 414166"/>
                <a:gd name="connsiteY57" fmla="*/ 83751 h 414055"/>
                <a:gd name="connsiteX58" fmla="*/ 378999 w 414166"/>
                <a:gd name="connsiteY58" fmla="*/ 102562 h 414055"/>
                <a:gd name="connsiteX59" fmla="*/ 364439 w 414166"/>
                <a:gd name="connsiteY59" fmla="*/ 125403 h 414055"/>
                <a:gd name="connsiteX60" fmla="*/ 363990 w 414166"/>
                <a:gd name="connsiteY60" fmla="*/ 131226 h 414055"/>
                <a:gd name="connsiteX61" fmla="*/ 371607 w 414166"/>
                <a:gd name="connsiteY61" fmla="*/ 149812 h 414055"/>
                <a:gd name="connsiteX62" fmla="*/ 376087 w 414166"/>
                <a:gd name="connsiteY62" fmla="*/ 153619 h 414055"/>
                <a:gd name="connsiteX63" fmla="*/ 401398 w 414166"/>
                <a:gd name="connsiteY63" fmla="*/ 158994 h 414055"/>
                <a:gd name="connsiteX64" fmla="*/ 414166 w 414166"/>
                <a:gd name="connsiteY64" fmla="*/ 168847 h 414055"/>
                <a:gd name="connsiteX65" fmla="*/ 232058 w 414166"/>
                <a:gd name="connsiteY65" fmla="*/ 388751 h 414055"/>
                <a:gd name="connsiteX66" fmla="*/ 237882 w 414166"/>
                <a:gd name="connsiteY66" fmla="*/ 362326 h 414055"/>
                <a:gd name="connsiteX67" fmla="*/ 248633 w 414166"/>
                <a:gd name="connsiteY67" fmla="*/ 350010 h 414055"/>
                <a:gd name="connsiteX68" fmla="*/ 278873 w 414166"/>
                <a:gd name="connsiteY68" fmla="*/ 337470 h 414055"/>
                <a:gd name="connsiteX69" fmla="*/ 295225 w 414166"/>
                <a:gd name="connsiteY69" fmla="*/ 338141 h 414055"/>
                <a:gd name="connsiteX70" fmla="*/ 318072 w 414166"/>
                <a:gd name="connsiteY70" fmla="*/ 352921 h 414055"/>
                <a:gd name="connsiteX71" fmla="*/ 353688 w 414166"/>
                <a:gd name="connsiteY71" fmla="*/ 317539 h 414055"/>
                <a:gd name="connsiteX72" fmla="*/ 338455 w 414166"/>
                <a:gd name="connsiteY72" fmla="*/ 294026 h 414055"/>
                <a:gd name="connsiteX73" fmla="*/ 337560 w 414166"/>
                <a:gd name="connsiteY73" fmla="*/ 279247 h 414055"/>
                <a:gd name="connsiteX74" fmla="*/ 350551 w 414166"/>
                <a:gd name="connsiteY74" fmla="*/ 247672 h 414055"/>
                <a:gd name="connsiteX75" fmla="*/ 361303 w 414166"/>
                <a:gd name="connsiteY75" fmla="*/ 237819 h 414055"/>
                <a:gd name="connsiteX76" fmla="*/ 366903 w 414166"/>
                <a:gd name="connsiteY76" fmla="*/ 236699 h 414055"/>
                <a:gd name="connsiteX77" fmla="*/ 389078 w 414166"/>
                <a:gd name="connsiteY77" fmla="*/ 231772 h 414055"/>
                <a:gd name="connsiteX78" fmla="*/ 389078 w 414166"/>
                <a:gd name="connsiteY78" fmla="*/ 181835 h 414055"/>
                <a:gd name="connsiteX79" fmla="*/ 362647 w 414166"/>
                <a:gd name="connsiteY79" fmla="*/ 176237 h 414055"/>
                <a:gd name="connsiteX80" fmla="*/ 350328 w 414166"/>
                <a:gd name="connsiteY80" fmla="*/ 165488 h 414055"/>
                <a:gd name="connsiteX81" fmla="*/ 338008 w 414166"/>
                <a:gd name="connsiteY81" fmla="*/ 135256 h 414055"/>
                <a:gd name="connsiteX82" fmla="*/ 338904 w 414166"/>
                <a:gd name="connsiteY82" fmla="*/ 118909 h 414055"/>
                <a:gd name="connsiteX83" fmla="*/ 353688 w 414166"/>
                <a:gd name="connsiteY83" fmla="*/ 96068 h 414055"/>
                <a:gd name="connsiteX84" fmla="*/ 318296 w 414166"/>
                <a:gd name="connsiteY84" fmla="*/ 60686 h 414055"/>
                <a:gd name="connsiteX85" fmla="*/ 294776 w 414166"/>
                <a:gd name="connsiteY85" fmla="*/ 75914 h 414055"/>
                <a:gd name="connsiteX86" fmla="*/ 279993 w 414166"/>
                <a:gd name="connsiteY86" fmla="*/ 76810 h 414055"/>
                <a:gd name="connsiteX87" fmla="*/ 248410 w 414166"/>
                <a:gd name="connsiteY87" fmla="*/ 63821 h 414055"/>
                <a:gd name="connsiteX88" fmla="*/ 238554 w 414166"/>
                <a:gd name="connsiteY88" fmla="*/ 52625 h 414055"/>
                <a:gd name="connsiteX89" fmla="*/ 237658 w 414166"/>
                <a:gd name="connsiteY89" fmla="*/ 47922 h 414055"/>
                <a:gd name="connsiteX90" fmla="*/ 232731 w 414166"/>
                <a:gd name="connsiteY90" fmla="*/ 25305 h 414055"/>
                <a:gd name="connsiteX91" fmla="*/ 182555 w 414166"/>
                <a:gd name="connsiteY91" fmla="*/ 25305 h 414055"/>
                <a:gd name="connsiteX92" fmla="*/ 176955 w 414166"/>
                <a:gd name="connsiteY92" fmla="*/ 51729 h 414055"/>
                <a:gd name="connsiteX93" fmla="*/ 166204 w 414166"/>
                <a:gd name="connsiteY93" fmla="*/ 64045 h 414055"/>
                <a:gd name="connsiteX94" fmla="*/ 135965 w 414166"/>
                <a:gd name="connsiteY94" fmla="*/ 76362 h 414055"/>
                <a:gd name="connsiteX95" fmla="*/ 119614 w 414166"/>
                <a:gd name="connsiteY95" fmla="*/ 75466 h 414055"/>
                <a:gd name="connsiteX96" fmla="*/ 96766 w 414166"/>
                <a:gd name="connsiteY96" fmla="*/ 60686 h 414055"/>
                <a:gd name="connsiteX97" fmla="*/ 61151 w 414166"/>
                <a:gd name="connsiteY97" fmla="*/ 96068 h 414055"/>
                <a:gd name="connsiteX98" fmla="*/ 76382 w 414166"/>
                <a:gd name="connsiteY98" fmla="*/ 119581 h 414055"/>
                <a:gd name="connsiteX99" fmla="*/ 77726 w 414166"/>
                <a:gd name="connsiteY99" fmla="*/ 133017 h 414055"/>
                <a:gd name="connsiteX100" fmla="*/ 63391 w 414166"/>
                <a:gd name="connsiteY100" fmla="*/ 167503 h 414055"/>
                <a:gd name="connsiteX101" fmla="*/ 54655 w 414166"/>
                <a:gd name="connsiteY101" fmla="*/ 175341 h 414055"/>
                <a:gd name="connsiteX102" fmla="*/ 47936 w 414166"/>
                <a:gd name="connsiteY102" fmla="*/ 176908 h 414055"/>
                <a:gd name="connsiteX103" fmla="*/ 25312 w 414166"/>
                <a:gd name="connsiteY103" fmla="*/ 181835 h 414055"/>
                <a:gd name="connsiteX104" fmla="*/ 25312 w 414166"/>
                <a:gd name="connsiteY104" fmla="*/ 231772 h 414055"/>
                <a:gd name="connsiteX105" fmla="*/ 51743 w 414166"/>
                <a:gd name="connsiteY105" fmla="*/ 237595 h 414055"/>
                <a:gd name="connsiteX106" fmla="*/ 64063 w 414166"/>
                <a:gd name="connsiteY106" fmla="*/ 248791 h 414055"/>
                <a:gd name="connsiteX107" fmla="*/ 76382 w 414166"/>
                <a:gd name="connsiteY107" fmla="*/ 278575 h 414055"/>
                <a:gd name="connsiteX108" fmla="*/ 75486 w 414166"/>
                <a:gd name="connsiteY108" fmla="*/ 294922 h 414055"/>
                <a:gd name="connsiteX109" fmla="*/ 60703 w 414166"/>
                <a:gd name="connsiteY109" fmla="*/ 317763 h 414055"/>
                <a:gd name="connsiteX110" fmla="*/ 96094 w 414166"/>
                <a:gd name="connsiteY110" fmla="*/ 353369 h 414055"/>
                <a:gd name="connsiteX111" fmla="*/ 119614 w 414166"/>
                <a:gd name="connsiteY111" fmla="*/ 338365 h 414055"/>
                <a:gd name="connsiteX112" fmla="*/ 133053 w 414166"/>
                <a:gd name="connsiteY112" fmla="*/ 337022 h 414055"/>
                <a:gd name="connsiteX113" fmla="*/ 167324 w 414166"/>
                <a:gd name="connsiteY113" fmla="*/ 351130 h 414055"/>
                <a:gd name="connsiteX114" fmla="*/ 175612 w 414166"/>
                <a:gd name="connsiteY114" fmla="*/ 360311 h 414055"/>
                <a:gd name="connsiteX115" fmla="*/ 176955 w 414166"/>
                <a:gd name="connsiteY115" fmla="*/ 366581 h 414055"/>
                <a:gd name="connsiteX116" fmla="*/ 181884 w 414166"/>
                <a:gd name="connsiteY116" fmla="*/ 389198 h 414055"/>
                <a:gd name="connsiteX117" fmla="*/ 232058 w 414166"/>
                <a:gd name="connsiteY117" fmla="*/ 388751 h 4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14166" h="414055">
                  <a:moveTo>
                    <a:pt x="414166" y="168847"/>
                  </a:moveTo>
                  <a:cubicBezTo>
                    <a:pt x="414166" y="194151"/>
                    <a:pt x="414166" y="219456"/>
                    <a:pt x="414166" y="244984"/>
                  </a:cubicBezTo>
                  <a:cubicBezTo>
                    <a:pt x="411702" y="250807"/>
                    <a:pt x="407446" y="253942"/>
                    <a:pt x="401174" y="255062"/>
                  </a:cubicBezTo>
                  <a:cubicBezTo>
                    <a:pt x="392662" y="256629"/>
                    <a:pt x="384374" y="258644"/>
                    <a:pt x="375863" y="260436"/>
                  </a:cubicBezTo>
                  <a:cubicBezTo>
                    <a:pt x="373623" y="260884"/>
                    <a:pt x="372279" y="262003"/>
                    <a:pt x="371383" y="264243"/>
                  </a:cubicBezTo>
                  <a:cubicBezTo>
                    <a:pt x="369143" y="270513"/>
                    <a:pt x="366455" y="276783"/>
                    <a:pt x="363767" y="282829"/>
                  </a:cubicBezTo>
                  <a:cubicBezTo>
                    <a:pt x="362647" y="285069"/>
                    <a:pt x="363095" y="286636"/>
                    <a:pt x="364215" y="288652"/>
                  </a:cubicBezTo>
                  <a:cubicBezTo>
                    <a:pt x="369143" y="296266"/>
                    <a:pt x="374070" y="303879"/>
                    <a:pt x="378774" y="311493"/>
                  </a:cubicBezTo>
                  <a:cubicBezTo>
                    <a:pt x="383254" y="318659"/>
                    <a:pt x="382807" y="324257"/>
                    <a:pt x="376759" y="330304"/>
                  </a:cubicBezTo>
                  <a:cubicBezTo>
                    <a:pt x="361303" y="345755"/>
                    <a:pt x="345848" y="361207"/>
                    <a:pt x="330391" y="376658"/>
                  </a:cubicBezTo>
                  <a:cubicBezTo>
                    <a:pt x="324120" y="382928"/>
                    <a:pt x="318744" y="383600"/>
                    <a:pt x="311352" y="378897"/>
                  </a:cubicBezTo>
                  <a:cubicBezTo>
                    <a:pt x="303512" y="373971"/>
                    <a:pt x="295896" y="368820"/>
                    <a:pt x="288281" y="364118"/>
                  </a:cubicBezTo>
                  <a:cubicBezTo>
                    <a:pt x="287161" y="363446"/>
                    <a:pt x="284921" y="363222"/>
                    <a:pt x="283577" y="363670"/>
                  </a:cubicBezTo>
                  <a:cubicBezTo>
                    <a:pt x="276857" y="366133"/>
                    <a:pt x="270361" y="368820"/>
                    <a:pt x="263866" y="371956"/>
                  </a:cubicBezTo>
                  <a:cubicBezTo>
                    <a:pt x="262522" y="372627"/>
                    <a:pt x="260953" y="374419"/>
                    <a:pt x="260506" y="375762"/>
                  </a:cubicBezTo>
                  <a:cubicBezTo>
                    <a:pt x="258266" y="384720"/>
                    <a:pt x="256473" y="393677"/>
                    <a:pt x="254682" y="402411"/>
                  </a:cubicBezTo>
                  <a:cubicBezTo>
                    <a:pt x="252890" y="410472"/>
                    <a:pt x="248410" y="414055"/>
                    <a:pt x="240122" y="414055"/>
                  </a:cubicBezTo>
                  <a:cubicBezTo>
                    <a:pt x="217947" y="414055"/>
                    <a:pt x="195995" y="414055"/>
                    <a:pt x="173820" y="414055"/>
                  </a:cubicBezTo>
                  <a:cubicBezTo>
                    <a:pt x="165308" y="414055"/>
                    <a:pt x="161053" y="410472"/>
                    <a:pt x="159260" y="402187"/>
                  </a:cubicBezTo>
                  <a:cubicBezTo>
                    <a:pt x="157469" y="393453"/>
                    <a:pt x="155676" y="384496"/>
                    <a:pt x="153436" y="375762"/>
                  </a:cubicBezTo>
                  <a:cubicBezTo>
                    <a:pt x="152989" y="374195"/>
                    <a:pt x="151420" y="372403"/>
                    <a:pt x="149853" y="371731"/>
                  </a:cubicBezTo>
                  <a:cubicBezTo>
                    <a:pt x="143580" y="368820"/>
                    <a:pt x="137085" y="366133"/>
                    <a:pt x="130589" y="363670"/>
                  </a:cubicBezTo>
                  <a:cubicBezTo>
                    <a:pt x="129245" y="363222"/>
                    <a:pt x="127229" y="363222"/>
                    <a:pt x="125885" y="364118"/>
                  </a:cubicBezTo>
                  <a:cubicBezTo>
                    <a:pt x="118045" y="368820"/>
                    <a:pt x="110430" y="373971"/>
                    <a:pt x="102814" y="378897"/>
                  </a:cubicBezTo>
                  <a:cubicBezTo>
                    <a:pt x="95422" y="383600"/>
                    <a:pt x="89822" y="383152"/>
                    <a:pt x="83775" y="376882"/>
                  </a:cubicBezTo>
                  <a:cubicBezTo>
                    <a:pt x="68318" y="361430"/>
                    <a:pt x="52863" y="345979"/>
                    <a:pt x="37407" y="330528"/>
                  </a:cubicBezTo>
                  <a:cubicBezTo>
                    <a:pt x="31136" y="324257"/>
                    <a:pt x="30688" y="318883"/>
                    <a:pt x="35392" y="311269"/>
                  </a:cubicBezTo>
                  <a:cubicBezTo>
                    <a:pt x="40319" y="303655"/>
                    <a:pt x="45471" y="295818"/>
                    <a:pt x="50176" y="288204"/>
                  </a:cubicBezTo>
                  <a:cubicBezTo>
                    <a:pt x="50847" y="287084"/>
                    <a:pt x="51071" y="284845"/>
                    <a:pt x="50623" y="283501"/>
                  </a:cubicBezTo>
                  <a:cubicBezTo>
                    <a:pt x="48159" y="277007"/>
                    <a:pt x="45471" y="270513"/>
                    <a:pt x="42559" y="264243"/>
                  </a:cubicBezTo>
                  <a:cubicBezTo>
                    <a:pt x="41887" y="262675"/>
                    <a:pt x="40096" y="261108"/>
                    <a:pt x="38303" y="260660"/>
                  </a:cubicBezTo>
                  <a:cubicBezTo>
                    <a:pt x="29568" y="258421"/>
                    <a:pt x="20832" y="256629"/>
                    <a:pt x="11872" y="254838"/>
                  </a:cubicBezTo>
                  <a:cubicBezTo>
                    <a:pt x="3360" y="253046"/>
                    <a:pt x="0" y="248791"/>
                    <a:pt x="0" y="240282"/>
                  </a:cubicBezTo>
                  <a:cubicBezTo>
                    <a:pt x="0" y="218112"/>
                    <a:pt x="0" y="196167"/>
                    <a:pt x="0" y="173997"/>
                  </a:cubicBezTo>
                  <a:cubicBezTo>
                    <a:pt x="0" y="165712"/>
                    <a:pt x="3584" y="161233"/>
                    <a:pt x="11648" y="159442"/>
                  </a:cubicBezTo>
                  <a:cubicBezTo>
                    <a:pt x="20608" y="157426"/>
                    <a:pt x="29568" y="155635"/>
                    <a:pt x="38527" y="153619"/>
                  </a:cubicBezTo>
                  <a:cubicBezTo>
                    <a:pt x="40096" y="153171"/>
                    <a:pt x="41887" y="151604"/>
                    <a:pt x="42559" y="150036"/>
                  </a:cubicBezTo>
                  <a:cubicBezTo>
                    <a:pt x="45247" y="143990"/>
                    <a:pt x="47711" y="137720"/>
                    <a:pt x="50399" y="131450"/>
                  </a:cubicBezTo>
                  <a:cubicBezTo>
                    <a:pt x="51519" y="129210"/>
                    <a:pt x="51519" y="127643"/>
                    <a:pt x="49951" y="125627"/>
                  </a:cubicBezTo>
                  <a:cubicBezTo>
                    <a:pt x="45023" y="118237"/>
                    <a:pt x="40319" y="110624"/>
                    <a:pt x="35392" y="103234"/>
                  </a:cubicBezTo>
                  <a:cubicBezTo>
                    <a:pt x="30463" y="95396"/>
                    <a:pt x="30912" y="90246"/>
                    <a:pt x="37407" y="83751"/>
                  </a:cubicBezTo>
                  <a:cubicBezTo>
                    <a:pt x="52863" y="68300"/>
                    <a:pt x="68318" y="52849"/>
                    <a:pt x="83775" y="37397"/>
                  </a:cubicBezTo>
                  <a:cubicBezTo>
                    <a:pt x="89822" y="31351"/>
                    <a:pt x="95422" y="30679"/>
                    <a:pt x="102590" y="35382"/>
                  </a:cubicBezTo>
                  <a:cubicBezTo>
                    <a:pt x="110206" y="40308"/>
                    <a:pt x="117821" y="45011"/>
                    <a:pt x="125437" y="49937"/>
                  </a:cubicBezTo>
                  <a:cubicBezTo>
                    <a:pt x="127454" y="51281"/>
                    <a:pt x="129021" y="51505"/>
                    <a:pt x="131261" y="50385"/>
                  </a:cubicBezTo>
                  <a:cubicBezTo>
                    <a:pt x="137309" y="47698"/>
                    <a:pt x="143580" y="45011"/>
                    <a:pt x="149853" y="42771"/>
                  </a:cubicBezTo>
                  <a:cubicBezTo>
                    <a:pt x="152093" y="41876"/>
                    <a:pt x="153213" y="40532"/>
                    <a:pt x="153660" y="38293"/>
                  </a:cubicBezTo>
                  <a:cubicBezTo>
                    <a:pt x="155453" y="29783"/>
                    <a:pt x="157469" y="21498"/>
                    <a:pt x="159036" y="12988"/>
                  </a:cubicBezTo>
                  <a:cubicBezTo>
                    <a:pt x="160156" y="6718"/>
                    <a:pt x="163068" y="2463"/>
                    <a:pt x="169116" y="0"/>
                  </a:cubicBezTo>
                  <a:cubicBezTo>
                    <a:pt x="194428" y="0"/>
                    <a:pt x="219738" y="0"/>
                    <a:pt x="245274" y="0"/>
                  </a:cubicBezTo>
                  <a:cubicBezTo>
                    <a:pt x="251098" y="2463"/>
                    <a:pt x="254233" y="6718"/>
                    <a:pt x="255353" y="12988"/>
                  </a:cubicBezTo>
                  <a:cubicBezTo>
                    <a:pt x="256922" y="21498"/>
                    <a:pt x="258937" y="29783"/>
                    <a:pt x="260730" y="38293"/>
                  </a:cubicBezTo>
                  <a:cubicBezTo>
                    <a:pt x="261177" y="40532"/>
                    <a:pt x="262297" y="41876"/>
                    <a:pt x="264537" y="42771"/>
                  </a:cubicBezTo>
                  <a:cubicBezTo>
                    <a:pt x="271033" y="45235"/>
                    <a:pt x="277081" y="48146"/>
                    <a:pt x="283577" y="50385"/>
                  </a:cubicBezTo>
                  <a:cubicBezTo>
                    <a:pt x="284921" y="50833"/>
                    <a:pt x="287161" y="50833"/>
                    <a:pt x="288505" y="49937"/>
                  </a:cubicBezTo>
                  <a:cubicBezTo>
                    <a:pt x="296345" y="45235"/>
                    <a:pt x="303960" y="40084"/>
                    <a:pt x="311576" y="35158"/>
                  </a:cubicBezTo>
                  <a:cubicBezTo>
                    <a:pt x="318744" y="30679"/>
                    <a:pt x="324344" y="31127"/>
                    <a:pt x="330391" y="37173"/>
                  </a:cubicBezTo>
                  <a:cubicBezTo>
                    <a:pt x="346071" y="52625"/>
                    <a:pt x="361527" y="68076"/>
                    <a:pt x="376983" y="83751"/>
                  </a:cubicBezTo>
                  <a:cubicBezTo>
                    <a:pt x="383030" y="89798"/>
                    <a:pt x="383703" y="95396"/>
                    <a:pt x="378999" y="102562"/>
                  </a:cubicBezTo>
                  <a:cubicBezTo>
                    <a:pt x="374070" y="110176"/>
                    <a:pt x="369367" y="117790"/>
                    <a:pt x="364439" y="125403"/>
                  </a:cubicBezTo>
                  <a:cubicBezTo>
                    <a:pt x="363095" y="127419"/>
                    <a:pt x="362870" y="128986"/>
                    <a:pt x="363990" y="131226"/>
                  </a:cubicBezTo>
                  <a:cubicBezTo>
                    <a:pt x="366679" y="137272"/>
                    <a:pt x="369367" y="143542"/>
                    <a:pt x="371607" y="149812"/>
                  </a:cubicBezTo>
                  <a:cubicBezTo>
                    <a:pt x="372503" y="152052"/>
                    <a:pt x="373847" y="153171"/>
                    <a:pt x="376087" y="153619"/>
                  </a:cubicBezTo>
                  <a:cubicBezTo>
                    <a:pt x="384598" y="155411"/>
                    <a:pt x="392887" y="157426"/>
                    <a:pt x="401398" y="158994"/>
                  </a:cubicBezTo>
                  <a:cubicBezTo>
                    <a:pt x="407446" y="159889"/>
                    <a:pt x="411702" y="163024"/>
                    <a:pt x="414166" y="168847"/>
                  </a:cubicBezTo>
                  <a:close/>
                  <a:moveTo>
                    <a:pt x="232058" y="388751"/>
                  </a:moveTo>
                  <a:cubicBezTo>
                    <a:pt x="234074" y="379793"/>
                    <a:pt x="236091" y="371060"/>
                    <a:pt x="237882" y="362326"/>
                  </a:cubicBezTo>
                  <a:cubicBezTo>
                    <a:pt x="239226" y="356056"/>
                    <a:pt x="242586" y="352249"/>
                    <a:pt x="248633" y="350010"/>
                  </a:cubicBezTo>
                  <a:cubicBezTo>
                    <a:pt x="258713" y="346203"/>
                    <a:pt x="268793" y="342172"/>
                    <a:pt x="278873" y="337470"/>
                  </a:cubicBezTo>
                  <a:cubicBezTo>
                    <a:pt x="284697" y="334782"/>
                    <a:pt x="289849" y="334558"/>
                    <a:pt x="295225" y="338141"/>
                  </a:cubicBezTo>
                  <a:cubicBezTo>
                    <a:pt x="302841" y="343292"/>
                    <a:pt x="310680" y="347994"/>
                    <a:pt x="318072" y="352921"/>
                  </a:cubicBezTo>
                  <a:cubicBezTo>
                    <a:pt x="329944" y="341052"/>
                    <a:pt x="341591" y="329408"/>
                    <a:pt x="353688" y="317539"/>
                  </a:cubicBezTo>
                  <a:cubicBezTo>
                    <a:pt x="348759" y="309926"/>
                    <a:pt x="343608" y="301864"/>
                    <a:pt x="338455" y="294026"/>
                  </a:cubicBezTo>
                  <a:cubicBezTo>
                    <a:pt x="335320" y="289100"/>
                    <a:pt x="335320" y="284397"/>
                    <a:pt x="337560" y="279247"/>
                  </a:cubicBezTo>
                  <a:cubicBezTo>
                    <a:pt x="342039" y="268721"/>
                    <a:pt x="346519" y="258197"/>
                    <a:pt x="350551" y="247672"/>
                  </a:cubicBezTo>
                  <a:cubicBezTo>
                    <a:pt x="352568" y="242521"/>
                    <a:pt x="355928" y="239162"/>
                    <a:pt x="361303" y="237819"/>
                  </a:cubicBezTo>
                  <a:cubicBezTo>
                    <a:pt x="363095" y="237371"/>
                    <a:pt x="364887" y="237147"/>
                    <a:pt x="366903" y="236699"/>
                  </a:cubicBezTo>
                  <a:cubicBezTo>
                    <a:pt x="374294" y="235131"/>
                    <a:pt x="381687" y="233340"/>
                    <a:pt x="389078" y="231772"/>
                  </a:cubicBezTo>
                  <a:cubicBezTo>
                    <a:pt x="389078" y="214753"/>
                    <a:pt x="389078" y="198406"/>
                    <a:pt x="389078" y="181835"/>
                  </a:cubicBezTo>
                  <a:cubicBezTo>
                    <a:pt x="380118" y="179820"/>
                    <a:pt x="371383" y="177804"/>
                    <a:pt x="362647" y="176237"/>
                  </a:cubicBezTo>
                  <a:cubicBezTo>
                    <a:pt x="356375" y="174893"/>
                    <a:pt x="352568" y="171534"/>
                    <a:pt x="350328" y="165488"/>
                  </a:cubicBezTo>
                  <a:cubicBezTo>
                    <a:pt x="346519" y="155411"/>
                    <a:pt x="342488" y="145334"/>
                    <a:pt x="338008" y="135256"/>
                  </a:cubicBezTo>
                  <a:cubicBezTo>
                    <a:pt x="335320" y="129434"/>
                    <a:pt x="335095" y="124284"/>
                    <a:pt x="338904" y="118909"/>
                  </a:cubicBezTo>
                  <a:cubicBezTo>
                    <a:pt x="344055" y="111296"/>
                    <a:pt x="348759" y="103458"/>
                    <a:pt x="353688" y="96068"/>
                  </a:cubicBezTo>
                  <a:cubicBezTo>
                    <a:pt x="341815" y="84199"/>
                    <a:pt x="330168" y="72555"/>
                    <a:pt x="318296" y="60686"/>
                  </a:cubicBezTo>
                  <a:cubicBezTo>
                    <a:pt x="310680" y="65613"/>
                    <a:pt x="302616" y="70763"/>
                    <a:pt x="294776" y="75914"/>
                  </a:cubicBezTo>
                  <a:cubicBezTo>
                    <a:pt x="289849" y="79049"/>
                    <a:pt x="285145" y="79049"/>
                    <a:pt x="279993" y="76810"/>
                  </a:cubicBezTo>
                  <a:cubicBezTo>
                    <a:pt x="269690" y="72107"/>
                    <a:pt x="258937" y="67852"/>
                    <a:pt x="248410" y="63821"/>
                  </a:cubicBezTo>
                  <a:cubicBezTo>
                    <a:pt x="243034" y="61806"/>
                    <a:pt x="239674" y="58223"/>
                    <a:pt x="238554" y="52625"/>
                  </a:cubicBezTo>
                  <a:cubicBezTo>
                    <a:pt x="238331" y="51057"/>
                    <a:pt x="237882" y="49490"/>
                    <a:pt x="237658" y="47922"/>
                  </a:cubicBezTo>
                  <a:cubicBezTo>
                    <a:pt x="236091" y="40308"/>
                    <a:pt x="234298" y="32694"/>
                    <a:pt x="232731" y="25305"/>
                  </a:cubicBezTo>
                  <a:cubicBezTo>
                    <a:pt x="215707" y="25305"/>
                    <a:pt x="199355" y="25305"/>
                    <a:pt x="182555" y="25305"/>
                  </a:cubicBezTo>
                  <a:cubicBezTo>
                    <a:pt x="180539" y="34262"/>
                    <a:pt x="178524" y="42995"/>
                    <a:pt x="176955" y="51729"/>
                  </a:cubicBezTo>
                  <a:cubicBezTo>
                    <a:pt x="175835" y="57999"/>
                    <a:pt x="172252" y="61806"/>
                    <a:pt x="166204" y="64045"/>
                  </a:cubicBezTo>
                  <a:cubicBezTo>
                    <a:pt x="156124" y="67852"/>
                    <a:pt x="146045" y="71883"/>
                    <a:pt x="135965" y="76362"/>
                  </a:cubicBezTo>
                  <a:cubicBezTo>
                    <a:pt x="130141" y="79049"/>
                    <a:pt x="124989" y="79273"/>
                    <a:pt x="119614" y="75466"/>
                  </a:cubicBezTo>
                  <a:cubicBezTo>
                    <a:pt x="111997" y="70315"/>
                    <a:pt x="104157" y="65613"/>
                    <a:pt x="96766" y="60686"/>
                  </a:cubicBezTo>
                  <a:cubicBezTo>
                    <a:pt x="84895" y="72555"/>
                    <a:pt x="73247" y="84199"/>
                    <a:pt x="61151" y="96068"/>
                  </a:cubicBezTo>
                  <a:cubicBezTo>
                    <a:pt x="66078" y="103682"/>
                    <a:pt x="71231" y="111743"/>
                    <a:pt x="76382" y="119581"/>
                  </a:cubicBezTo>
                  <a:cubicBezTo>
                    <a:pt x="79071" y="123836"/>
                    <a:pt x="79742" y="128091"/>
                    <a:pt x="77726" y="133017"/>
                  </a:cubicBezTo>
                  <a:cubicBezTo>
                    <a:pt x="73022" y="144438"/>
                    <a:pt x="68095" y="156082"/>
                    <a:pt x="63391" y="167503"/>
                  </a:cubicBezTo>
                  <a:cubicBezTo>
                    <a:pt x="61823" y="171534"/>
                    <a:pt x="58911" y="174221"/>
                    <a:pt x="54655" y="175341"/>
                  </a:cubicBezTo>
                  <a:cubicBezTo>
                    <a:pt x="52416" y="176013"/>
                    <a:pt x="50176" y="176460"/>
                    <a:pt x="47936" y="176908"/>
                  </a:cubicBezTo>
                  <a:cubicBezTo>
                    <a:pt x="40319" y="178700"/>
                    <a:pt x="32703" y="180267"/>
                    <a:pt x="25312" y="181835"/>
                  </a:cubicBezTo>
                  <a:cubicBezTo>
                    <a:pt x="25312" y="198854"/>
                    <a:pt x="25312" y="215201"/>
                    <a:pt x="25312" y="231772"/>
                  </a:cubicBezTo>
                  <a:cubicBezTo>
                    <a:pt x="34272" y="233788"/>
                    <a:pt x="43007" y="235803"/>
                    <a:pt x="51743" y="237595"/>
                  </a:cubicBezTo>
                  <a:cubicBezTo>
                    <a:pt x="58238" y="238938"/>
                    <a:pt x="61823" y="242521"/>
                    <a:pt x="64063" y="248791"/>
                  </a:cubicBezTo>
                  <a:cubicBezTo>
                    <a:pt x="67647" y="258869"/>
                    <a:pt x="71902" y="268721"/>
                    <a:pt x="76382" y="278575"/>
                  </a:cubicBezTo>
                  <a:cubicBezTo>
                    <a:pt x="79071" y="284397"/>
                    <a:pt x="79295" y="289548"/>
                    <a:pt x="75486" y="294922"/>
                  </a:cubicBezTo>
                  <a:cubicBezTo>
                    <a:pt x="70335" y="302536"/>
                    <a:pt x="65631" y="310374"/>
                    <a:pt x="60703" y="317763"/>
                  </a:cubicBezTo>
                  <a:cubicBezTo>
                    <a:pt x="72575" y="329632"/>
                    <a:pt x="84222" y="341276"/>
                    <a:pt x="96094" y="353369"/>
                  </a:cubicBezTo>
                  <a:cubicBezTo>
                    <a:pt x="103710" y="348442"/>
                    <a:pt x="111774" y="343516"/>
                    <a:pt x="119614" y="338365"/>
                  </a:cubicBezTo>
                  <a:cubicBezTo>
                    <a:pt x="123869" y="335678"/>
                    <a:pt x="128125" y="335006"/>
                    <a:pt x="133053" y="337022"/>
                  </a:cubicBezTo>
                  <a:cubicBezTo>
                    <a:pt x="144476" y="341724"/>
                    <a:pt x="155900" y="346651"/>
                    <a:pt x="167324" y="351130"/>
                  </a:cubicBezTo>
                  <a:cubicBezTo>
                    <a:pt x="171580" y="352921"/>
                    <a:pt x="174492" y="355832"/>
                    <a:pt x="175612" y="360311"/>
                  </a:cubicBezTo>
                  <a:cubicBezTo>
                    <a:pt x="176060" y="362326"/>
                    <a:pt x="176508" y="364566"/>
                    <a:pt x="176955" y="366581"/>
                  </a:cubicBezTo>
                  <a:cubicBezTo>
                    <a:pt x="178524" y="374195"/>
                    <a:pt x="180315" y="381585"/>
                    <a:pt x="181884" y="389198"/>
                  </a:cubicBezTo>
                  <a:cubicBezTo>
                    <a:pt x="198907" y="388751"/>
                    <a:pt x="215259" y="388751"/>
                    <a:pt x="232058" y="38875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5" name="Полилиния 694">
              <a:extLst>
                <a:ext uri="{FF2B5EF4-FFF2-40B4-BE49-F238E27FC236}">
                  <a16:creationId xmlns:a16="http://schemas.microsoft.com/office/drawing/2014/main" id="{DA90388B-DFAD-1442-AA38-BF7B4AD19497}"/>
                </a:ext>
              </a:extLst>
            </p:cNvPr>
            <p:cNvSpPr/>
            <p:nvPr/>
          </p:nvSpPr>
          <p:spPr>
            <a:xfrm>
              <a:off x="10050615" y="2201613"/>
              <a:ext cx="198236" cy="197960"/>
            </a:xfrm>
            <a:custGeom>
              <a:avLst/>
              <a:gdLst>
                <a:gd name="connsiteX0" fmla="*/ 198236 w 198236"/>
                <a:gd name="connsiteY0" fmla="*/ 98980 h 197960"/>
                <a:gd name="connsiteX1" fmla="*/ 98782 w 198236"/>
                <a:gd name="connsiteY1" fmla="*/ 197959 h 197960"/>
                <a:gd name="connsiteX2" fmla="*/ 1 w 198236"/>
                <a:gd name="connsiteY2" fmla="*/ 98980 h 197960"/>
                <a:gd name="connsiteX3" fmla="*/ 99454 w 198236"/>
                <a:gd name="connsiteY3" fmla="*/ 1 h 197960"/>
                <a:gd name="connsiteX4" fmla="*/ 198236 w 198236"/>
                <a:gd name="connsiteY4" fmla="*/ 98980 h 197960"/>
                <a:gd name="connsiteX5" fmla="*/ 24864 w 198236"/>
                <a:gd name="connsiteY5" fmla="*/ 98756 h 197960"/>
                <a:gd name="connsiteX6" fmla="*/ 98782 w 198236"/>
                <a:gd name="connsiteY6" fmla="*/ 172878 h 197960"/>
                <a:gd name="connsiteX7" fmla="*/ 173148 w 198236"/>
                <a:gd name="connsiteY7" fmla="*/ 98756 h 197960"/>
                <a:gd name="connsiteX8" fmla="*/ 99230 w 198236"/>
                <a:gd name="connsiteY8" fmla="*/ 24634 h 197960"/>
                <a:gd name="connsiteX9" fmla="*/ 24864 w 198236"/>
                <a:gd name="connsiteY9" fmla="*/ 98756 h 19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236" h="197960">
                  <a:moveTo>
                    <a:pt x="198236" y="98980"/>
                  </a:moveTo>
                  <a:cubicBezTo>
                    <a:pt x="197787" y="154740"/>
                    <a:pt x="153213" y="198183"/>
                    <a:pt x="98782" y="197959"/>
                  </a:cubicBezTo>
                  <a:cubicBezTo>
                    <a:pt x="43680" y="197511"/>
                    <a:pt x="-223" y="153172"/>
                    <a:pt x="1" y="98980"/>
                  </a:cubicBezTo>
                  <a:cubicBezTo>
                    <a:pt x="225" y="43220"/>
                    <a:pt x="45024" y="-223"/>
                    <a:pt x="99454" y="1"/>
                  </a:cubicBezTo>
                  <a:cubicBezTo>
                    <a:pt x="154333" y="225"/>
                    <a:pt x="198460" y="44788"/>
                    <a:pt x="198236" y="98980"/>
                  </a:cubicBezTo>
                  <a:close/>
                  <a:moveTo>
                    <a:pt x="24864" y="98756"/>
                  </a:moveTo>
                  <a:cubicBezTo>
                    <a:pt x="24864" y="139512"/>
                    <a:pt x="57791" y="172431"/>
                    <a:pt x="98782" y="172878"/>
                  </a:cubicBezTo>
                  <a:cubicBezTo>
                    <a:pt x="139101" y="173326"/>
                    <a:pt x="173148" y="139512"/>
                    <a:pt x="173148" y="98756"/>
                  </a:cubicBezTo>
                  <a:cubicBezTo>
                    <a:pt x="173148" y="58000"/>
                    <a:pt x="140221" y="25081"/>
                    <a:pt x="99230" y="24634"/>
                  </a:cubicBezTo>
                  <a:cubicBezTo>
                    <a:pt x="58911" y="24186"/>
                    <a:pt x="24864" y="58000"/>
                    <a:pt x="24864" y="9875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96" name="Рисунок 2">
            <a:extLst>
              <a:ext uri="{FF2B5EF4-FFF2-40B4-BE49-F238E27FC236}">
                <a16:creationId xmlns:a16="http://schemas.microsoft.com/office/drawing/2014/main" id="{4C8682C0-877E-7E83-325A-321097C9C7AD}"/>
              </a:ext>
            </a:extLst>
          </p:cNvPr>
          <p:cNvGrpSpPr/>
          <p:nvPr/>
        </p:nvGrpSpPr>
        <p:grpSpPr>
          <a:xfrm>
            <a:off x="471239" y="5262425"/>
            <a:ext cx="323825" cy="323877"/>
            <a:chOff x="11392789" y="2069009"/>
            <a:chExt cx="414023" cy="414090"/>
          </a:xfrm>
          <a:solidFill>
            <a:schemeClr val="bg2"/>
          </a:solidFill>
        </p:grpSpPr>
        <p:sp>
          <p:nvSpPr>
            <p:cNvPr id="697" name="Полилиния 696">
              <a:extLst>
                <a:ext uri="{FF2B5EF4-FFF2-40B4-BE49-F238E27FC236}">
                  <a16:creationId xmlns:a16="http://schemas.microsoft.com/office/drawing/2014/main" id="{B76C3212-6049-192D-6E84-7CE8C0584A13}"/>
                </a:ext>
              </a:extLst>
            </p:cNvPr>
            <p:cNvSpPr/>
            <p:nvPr/>
          </p:nvSpPr>
          <p:spPr>
            <a:xfrm>
              <a:off x="11392789" y="2069009"/>
              <a:ext cx="414023" cy="414090"/>
            </a:xfrm>
            <a:custGeom>
              <a:avLst/>
              <a:gdLst>
                <a:gd name="connsiteX0" fmla="*/ 0 w 414023"/>
                <a:gd name="connsiteY0" fmla="*/ 224866 h 414090"/>
                <a:gd name="connsiteX1" fmla="*/ 0 w 414023"/>
                <a:gd name="connsiteY1" fmla="*/ 192619 h 414090"/>
                <a:gd name="connsiteX2" fmla="*/ 896 w 414023"/>
                <a:gd name="connsiteY2" fmla="*/ 188364 h 414090"/>
                <a:gd name="connsiteX3" fmla="*/ 26207 w 414023"/>
                <a:gd name="connsiteY3" fmla="*/ 105733 h 414090"/>
                <a:gd name="connsiteX4" fmla="*/ 135292 w 414023"/>
                <a:gd name="connsiteY4" fmla="*/ 13695 h 414090"/>
                <a:gd name="connsiteX5" fmla="*/ 243257 w 414023"/>
                <a:gd name="connsiteY5" fmla="*/ 2947 h 414090"/>
                <a:gd name="connsiteX6" fmla="*/ 345623 w 414023"/>
                <a:gd name="connsiteY6" fmla="*/ 53332 h 414090"/>
                <a:gd name="connsiteX7" fmla="*/ 411701 w 414023"/>
                <a:gd name="connsiteY7" fmla="*/ 235839 h 414090"/>
                <a:gd name="connsiteX8" fmla="*/ 359958 w 414023"/>
                <a:gd name="connsiteY8" fmla="*/ 346686 h 414090"/>
                <a:gd name="connsiteX9" fmla="*/ 244154 w 414023"/>
                <a:gd name="connsiteY9" fmla="*/ 410955 h 414090"/>
                <a:gd name="connsiteX10" fmla="*/ 221754 w 414023"/>
                <a:gd name="connsiteY10" fmla="*/ 414091 h 414090"/>
                <a:gd name="connsiteX11" fmla="*/ 189498 w 414023"/>
                <a:gd name="connsiteY11" fmla="*/ 414091 h 414090"/>
                <a:gd name="connsiteX12" fmla="*/ 186362 w 414023"/>
                <a:gd name="connsiteY12" fmla="*/ 413419 h 414090"/>
                <a:gd name="connsiteX13" fmla="*/ 162172 w 414023"/>
                <a:gd name="connsiteY13" fmla="*/ 409612 h 414090"/>
                <a:gd name="connsiteX14" fmla="*/ 48830 w 414023"/>
                <a:gd name="connsiteY14" fmla="*/ 339744 h 414090"/>
                <a:gd name="connsiteX15" fmla="*/ 3583 w 414023"/>
                <a:gd name="connsiteY15" fmla="*/ 245244 h 414090"/>
                <a:gd name="connsiteX16" fmla="*/ 0 w 414023"/>
                <a:gd name="connsiteY16" fmla="*/ 224866 h 414090"/>
                <a:gd name="connsiteX17" fmla="*/ 208986 w 414023"/>
                <a:gd name="connsiteY17" fmla="*/ 389682 h 414090"/>
                <a:gd name="connsiteX18" fmla="*/ 389750 w 414023"/>
                <a:gd name="connsiteY18" fmla="*/ 208967 h 414090"/>
                <a:gd name="connsiteX19" fmla="*/ 207195 w 414023"/>
                <a:gd name="connsiteY19" fmla="*/ 24220 h 414090"/>
                <a:gd name="connsiteX20" fmla="*/ 24191 w 414023"/>
                <a:gd name="connsiteY20" fmla="*/ 203144 h 414090"/>
                <a:gd name="connsiteX21" fmla="*/ 208986 w 414023"/>
                <a:gd name="connsiteY21" fmla="*/ 389682 h 414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4023" h="414090">
                  <a:moveTo>
                    <a:pt x="0" y="224866"/>
                  </a:moveTo>
                  <a:cubicBezTo>
                    <a:pt x="0" y="214117"/>
                    <a:pt x="0" y="203368"/>
                    <a:pt x="0" y="192619"/>
                  </a:cubicBezTo>
                  <a:cubicBezTo>
                    <a:pt x="223" y="191276"/>
                    <a:pt x="672" y="189708"/>
                    <a:pt x="896" y="188364"/>
                  </a:cubicBezTo>
                  <a:cubicBezTo>
                    <a:pt x="3136" y="159029"/>
                    <a:pt x="11423" y="131261"/>
                    <a:pt x="26207" y="105733"/>
                  </a:cubicBezTo>
                  <a:cubicBezTo>
                    <a:pt x="51294" y="61841"/>
                    <a:pt x="88253" y="31610"/>
                    <a:pt x="135292" y="13695"/>
                  </a:cubicBezTo>
                  <a:cubicBezTo>
                    <a:pt x="170236" y="483"/>
                    <a:pt x="206298" y="-3324"/>
                    <a:pt x="243257" y="2947"/>
                  </a:cubicBezTo>
                  <a:cubicBezTo>
                    <a:pt x="282233" y="9441"/>
                    <a:pt x="316727" y="26460"/>
                    <a:pt x="345623" y="53332"/>
                  </a:cubicBezTo>
                  <a:cubicBezTo>
                    <a:pt x="398933" y="102821"/>
                    <a:pt x="421781" y="163508"/>
                    <a:pt x="411701" y="235839"/>
                  </a:cubicBezTo>
                  <a:cubicBezTo>
                    <a:pt x="405877" y="277938"/>
                    <a:pt x="388181" y="314888"/>
                    <a:pt x="359958" y="346686"/>
                  </a:cubicBezTo>
                  <a:cubicBezTo>
                    <a:pt x="328823" y="381396"/>
                    <a:pt x="290296" y="403118"/>
                    <a:pt x="244154" y="410955"/>
                  </a:cubicBezTo>
                  <a:cubicBezTo>
                    <a:pt x="236761" y="412299"/>
                    <a:pt x="229370" y="412971"/>
                    <a:pt x="221754" y="414091"/>
                  </a:cubicBezTo>
                  <a:cubicBezTo>
                    <a:pt x="211002" y="414091"/>
                    <a:pt x="200251" y="414091"/>
                    <a:pt x="189498" y="414091"/>
                  </a:cubicBezTo>
                  <a:cubicBezTo>
                    <a:pt x="188378" y="413867"/>
                    <a:pt x="187482" y="413419"/>
                    <a:pt x="186362" y="413419"/>
                  </a:cubicBezTo>
                  <a:cubicBezTo>
                    <a:pt x="178298" y="412075"/>
                    <a:pt x="170011" y="411404"/>
                    <a:pt x="162172" y="409612"/>
                  </a:cubicBezTo>
                  <a:cubicBezTo>
                    <a:pt x="116477" y="399087"/>
                    <a:pt x="79069" y="375350"/>
                    <a:pt x="48830" y="339744"/>
                  </a:cubicBezTo>
                  <a:cubicBezTo>
                    <a:pt x="25535" y="312200"/>
                    <a:pt x="10080" y="280849"/>
                    <a:pt x="3583" y="245244"/>
                  </a:cubicBezTo>
                  <a:cubicBezTo>
                    <a:pt x="2016" y="238302"/>
                    <a:pt x="1120" y="231584"/>
                    <a:pt x="0" y="224866"/>
                  </a:cubicBezTo>
                  <a:close/>
                  <a:moveTo>
                    <a:pt x="208986" y="389682"/>
                  </a:moveTo>
                  <a:cubicBezTo>
                    <a:pt x="307544" y="389906"/>
                    <a:pt x="389973" y="307722"/>
                    <a:pt x="389750" y="208967"/>
                  </a:cubicBezTo>
                  <a:cubicBezTo>
                    <a:pt x="389526" y="112898"/>
                    <a:pt x="315608" y="25340"/>
                    <a:pt x="207195" y="24220"/>
                  </a:cubicBezTo>
                  <a:cubicBezTo>
                    <a:pt x="109757" y="23325"/>
                    <a:pt x="25311" y="106404"/>
                    <a:pt x="24191" y="203144"/>
                  </a:cubicBezTo>
                  <a:cubicBezTo>
                    <a:pt x="23071" y="315783"/>
                    <a:pt x="113564" y="389010"/>
                    <a:pt x="208986" y="38968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8" name="Полилиния 697">
              <a:extLst>
                <a:ext uri="{FF2B5EF4-FFF2-40B4-BE49-F238E27FC236}">
                  <a16:creationId xmlns:a16="http://schemas.microsoft.com/office/drawing/2014/main" id="{E0205754-2365-A7CF-8FB1-E4AA88E284CA}"/>
                </a:ext>
              </a:extLst>
            </p:cNvPr>
            <p:cNvSpPr/>
            <p:nvPr/>
          </p:nvSpPr>
          <p:spPr>
            <a:xfrm>
              <a:off x="11468050" y="2144734"/>
              <a:ext cx="263417" cy="263347"/>
            </a:xfrm>
            <a:custGeom>
              <a:avLst/>
              <a:gdLst>
                <a:gd name="connsiteX0" fmla="*/ 91614 w 263417"/>
                <a:gd name="connsiteY0" fmla="*/ 171534 h 263347"/>
                <a:gd name="connsiteX1" fmla="*/ 86238 w 263417"/>
                <a:gd name="connsiteY1" fmla="*/ 171534 h 263347"/>
                <a:gd name="connsiteX2" fmla="*/ 15456 w 263417"/>
                <a:gd name="connsiteY2" fmla="*/ 171534 h 263347"/>
                <a:gd name="connsiteX3" fmla="*/ 0 w 263417"/>
                <a:gd name="connsiteY3" fmla="*/ 156307 h 263347"/>
                <a:gd name="connsiteX4" fmla="*/ 0 w 263417"/>
                <a:gd name="connsiteY4" fmla="*/ 105473 h 263347"/>
                <a:gd name="connsiteX5" fmla="*/ 14336 w 263417"/>
                <a:gd name="connsiteY5" fmla="*/ 91365 h 263347"/>
                <a:gd name="connsiteX6" fmla="*/ 86238 w 263417"/>
                <a:gd name="connsiteY6" fmla="*/ 91365 h 263347"/>
                <a:gd name="connsiteX7" fmla="*/ 91614 w 263417"/>
                <a:gd name="connsiteY7" fmla="*/ 91365 h 263347"/>
                <a:gd name="connsiteX8" fmla="*/ 91614 w 263417"/>
                <a:gd name="connsiteY8" fmla="*/ 86439 h 263347"/>
                <a:gd name="connsiteX9" fmla="*/ 91614 w 263417"/>
                <a:gd name="connsiteY9" fmla="*/ 15004 h 263347"/>
                <a:gd name="connsiteX10" fmla="*/ 106621 w 263417"/>
                <a:gd name="connsiteY10" fmla="*/ 0 h 263347"/>
                <a:gd name="connsiteX11" fmla="*/ 157916 w 263417"/>
                <a:gd name="connsiteY11" fmla="*/ 0 h 263347"/>
                <a:gd name="connsiteX12" fmla="*/ 172028 w 263417"/>
                <a:gd name="connsiteY12" fmla="*/ 14332 h 263347"/>
                <a:gd name="connsiteX13" fmla="*/ 172028 w 263417"/>
                <a:gd name="connsiteY13" fmla="*/ 86215 h 263347"/>
                <a:gd name="connsiteX14" fmla="*/ 172028 w 263417"/>
                <a:gd name="connsiteY14" fmla="*/ 91589 h 263347"/>
                <a:gd name="connsiteX15" fmla="*/ 176955 w 263417"/>
                <a:gd name="connsiteY15" fmla="*/ 91589 h 263347"/>
                <a:gd name="connsiteX16" fmla="*/ 248410 w 263417"/>
                <a:gd name="connsiteY16" fmla="*/ 91589 h 263347"/>
                <a:gd name="connsiteX17" fmla="*/ 263417 w 263417"/>
                <a:gd name="connsiteY17" fmla="*/ 106593 h 263347"/>
                <a:gd name="connsiteX18" fmla="*/ 263417 w 263417"/>
                <a:gd name="connsiteY18" fmla="*/ 157426 h 263347"/>
                <a:gd name="connsiteX19" fmla="*/ 249082 w 263417"/>
                <a:gd name="connsiteY19" fmla="*/ 171982 h 263347"/>
                <a:gd name="connsiteX20" fmla="*/ 177180 w 263417"/>
                <a:gd name="connsiteY20" fmla="*/ 171982 h 263347"/>
                <a:gd name="connsiteX21" fmla="*/ 172028 w 263417"/>
                <a:gd name="connsiteY21" fmla="*/ 171982 h 263347"/>
                <a:gd name="connsiteX22" fmla="*/ 172028 w 263417"/>
                <a:gd name="connsiteY22" fmla="*/ 177132 h 263347"/>
                <a:gd name="connsiteX23" fmla="*/ 172028 w 263417"/>
                <a:gd name="connsiteY23" fmla="*/ 248567 h 263347"/>
                <a:gd name="connsiteX24" fmla="*/ 157244 w 263417"/>
                <a:gd name="connsiteY24" fmla="*/ 263347 h 263347"/>
                <a:gd name="connsiteX25" fmla="*/ 106397 w 263417"/>
                <a:gd name="connsiteY25" fmla="*/ 263347 h 263347"/>
                <a:gd name="connsiteX26" fmla="*/ 91614 w 263417"/>
                <a:gd name="connsiteY26" fmla="*/ 248344 h 263347"/>
                <a:gd name="connsiteX27" fmla="*/ 91614 w 263417"/>
                <a:gd name="connsiteY27" fmla="*/ 177132 h 263347"/>
                <a:gd name="connsiteX28" fmla="*/ 91614 w 263417"/>
                <a:gd name="connsiteY28" fmla="*/ 171534 h 263347"/>
                <a:gd name="connsiteX29" fmla="*/ 239002 w 263417"/>
                <a:gd name="connsiteY29" fmla="*/ 115774 h 263347"/>
                <a:gd name="connsiteX30" fmla="*/ 233627 w 263417"/>
                <a:gd name="connsiteY30" fmla="*/ 115774 h 263347"/>
                <a:gd name="connsiteX31" fmla="*/ 162844 w 263417"/>
                <a:gd name="connsiteY31" fmla="*/ 115774 h 263347"/>
                <a:gd name="connsiteX32" fmla="*/ 147389 w 263417"/>
                <a:gd name="connsiteY32" fmla="*/ 100323 h 263347"/>
                <a:gd name="connsiteX33" fmla="*/ 147389 w 263417"/>
                <a:gd name="connsiteY33" fmla="*/ 28664 h 263347"/>
                <a:gd name="connsiteX34" fmla="*/ 147165 w 263417"/>
                <a:gd name="connsiteY34" fmla="*/ 24185 h 263347"/>
                <a:gd name="connsiteX35" fmla="*/ 116254 w 263417"/>
                <a:gd name="connsiteY35" fmla="*/ 24185 h 263347"/>
                <a:gd name="connsiteX36" fmla="*/ 116254 w 263417"/>
                <a:gd name="connsiteY36" fmla="*/ 29335 h 263347"/>
                <a:gd name="connsiteX37" fmla="*/ 116254 w 263417"/>
                <a:gd name="connsiteY37" fmla="*/ 100547 h 263347"/>
                <a:gd name="connsiteX38" fmla="*/ 101022 w 263417"/>
                <a:gd name="connsiteY38" fmla="*/ 115774 h 263347"/>
                <a:gd name="connsiteX39" fmla="*/ 29792 w 263417"/>
                <a:gd name="connsiteY39" fmla="*/ 115774 h 263347"/>
                <a:gd name="connsiteX40" fmla="*/ 24864 w 263417"/>
                <a:gd name="connsiteY40" fmla="*/ 115774 h 263347"/>
                <a:gd name="connsiteX41" fmla="*/ 24864 w 263417"/>
                <a:gd name="connsiteY41" fmla="*/ 146901 h 263347"/>
                <a:gd name="connsiteX42" fmla="*/ 30016 w 263417"/>
                <a:gd name="connsiteY42" fmla="*/ 146901 h 263347"/>
                <a:gd name="connsiteX43" fmla="*/ 101246 w 263417"/>
                <a:gd name="connsiteY43" fmla="*/ 146901 h 263347"/>
                <a:gd name="connsiteX44" fmla="*/ 116477 w 263417"/>
                <a:gd name="connsiteY44" fmla="*/ 162353 h 263347"/>
                <a:gd name="connsiteX45" fmla="*/ 116477 w 263417"/>
                <a:gd name="connsiteY45" fmla="*/ 233564 h 263347"/>
                <a:gd name="connsiteX46" fmla="*/ 116477 w 263417"/>
                <a:gd name="connsiteY46" fmla="*/ 238490 h 263347"/>
                <a:gd name="connsiteX47" fmla="*/ 147613 w 263417"/>
                <a:gd name="connsiteY47" fmla="*/ 238490 h 263347"/>
                <a:gd name="connsiteX48" fmla="*/ 147613 w 263417"/>
                <a:gd name="connsiteY48" fmla="*/ 233340 h 263347"/>
                <a:gd name="connsiteX49" fmla="*/ 147613 w 263417"/>
                <a:gd name="connsiteY49" fmla="*/ 162129 h 263347"/>
                <a:gd name="connsiteX50" fmla="*/ 162620 w 263417"/>
                <a:gd name="connsiteY50" fmla="*/ 147125 h 263347"/>
                <a:gd name="connsiteX51" fmla="*/ 234298 w 263417"/>
                <a:gd name="connsiteY51" fmla="*/ 147125 h 263347"/>
                <a:gd name="connsiteX52" fmla="*/ 239226 w 263417"/>
                <a:gd name="connsiteY52" fmla="*/ 147125 h 263347"/>
                <a:gd name="connsiteX53" fmla="*/ 239002 w 263417"/>
                <a:gd name="connsiteY53" fmla="*/ 115774 h 26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63417" h="263347">
                  <a:moveTo>
                    <a:pt x="91614" y="171534"/>
                  </a:moveTo>
                  <a:cubicBezTo>
                    <a:pt x="89598" y="171534"/>
                    <a:pt x="88030" y="171534"/>
                    <a:pt x="86238" y="171534"/>
                  </a:cubicBezTo>
                  <a:cubicBezTo>
                    <a:pt x="62718" y="171534"/>
                    <a:pt x="39199" y="171534"/>
                    <a:pt x="15456" y="171534"/>
                  </a:cubicBezTo>
                  <a:cubicBezTo>
                    <a:pt x="4480" y="171534"/>
                    <a:pt x="0" y="167055"/>
                    <a:pt x="0" y="156307"/>
                  </a:cubicBezTo>
                  <a:cubicBezTo>
                    <a:pt x="0" y="139287"/>
                    <a:pt x="0" y="122268"/>
                    <a:pt x="0" y="105473"/>
                  </a:cubicBezTo>
                  <a:cubicBezTo>
                    <a:pt x="0" y="96292"/>
                    <a:pt x="4928" y="91365"/>
                    <a:pt x="14336" y="91365"/>
                  </a:cubicBezTo>
                  <a:cubicBezTo>
                    <a:pt x="38303" y="91365"/>
                    <a:pt x="62271" y="91365"/>
                    <a:pt x="86238" y="91365"/>
                  </a:cubicBezTo>
                  <a:cubicBezTo>
                    <a:pt x="87806" y="91365"/>
                    <a:pt x="89375" y="91365"/>
                    <a:pt x="91614" y="91365"/>
                  </a:cubicBezTo>
                  <a:cubicBezTo>
                    <a:pt x="91614" y="89574"/>
                    <a:pt x="91614" y="88006"/>
                    <a:pt x="91614" y="86439"/>
                  </a:cubicBezTo>
                  <a:cubicBezTo>
                    <a:pt x="91614" y="62702"/>
                    <a:pt x="91614" y="38741"/>
                    <a:pt x="91614" y="15004"/>
                  </a:cubicBezTo>
                  <a:cubicBezTo>
                    <a:pt x="91614" y="4479"/>
                    <a:pt x="96094" y="0"/>
                    <a:pt x="106621" y="0"/>
                  </a:cubicBezTo>
                  <a:cubicBezTo>
                    <a:pt x="123645" y="0"/>
                    <a:pt x="140893" y="0"/>
                    <a:pt x="157916" y="0"/>
                  </a:cubicBezTo>
                  <a:cubicBezTo>
                    <a:pt x="167100" y="0"/>
                    <a:pt x="172028" y="4927"/>
                    <a:pt x="172028" y="14332"/>
                  </a:cubicBezTo>
                  <a:cubicBezTo>
                    <a:pt x="172028" y="38293"/>
                    <a:pt x="172028" y="62254"/>
                    <a:pt x="172028" y="86215"/>
                  </a:cubicBezTo>
                  <a:cubicBezTo>
                    <a:pt x="172028" y="87782"/>
                    <a:pt x="172028" y="89350"/>
                    <a:pt x="172028" y="91589"/>
                  </a:cubicBezTo>
                  <a:cubicBezTo>
                    <a:pt x="174044" y="91589"/>
                    <a:pt x="175388" y="91589"/>
                    <a:pt x="176955" y="91589"/>
                  </a:cubicBezTo>
                  <a:cubicBezTo>
                    <a:pt x="200699" y="91589"/>
                    <a:pt x="224667" y="91589"/>
                    <a:pt x="248410" y="91589"/>
                  </a:cubicBezTo>
                  <a:cubicBezTo>
                    <a:pt x="258713" y="91589"/>
                    <a:pt x="263417" y="96292"/>
                    <a:pt x="263417" y="106593"/>
                  </a:cubicBezTo>
                  <a:cubicBezTo>
                    <a:pt x="263417" y="123612"/>
                    <a:pt x="263417" y="140631"/>
                    <a:pt x="263417" y="157426"/>
                  </a:cubicBezTo>
                  <a:cubicBezTo>
                    <a:pt x="263417" y="167055"/>
                    <a:pt x="258713" y="171758"/>
                    <a:pt x="249082" y="171982"/>
                  </a:cubicBezTo>
                  <a:cubicBezTo>
                    <a:pt x="225114" y="171982"/>
                    <a:pt x="201147" y="171982"/>
                    <a:pt x="177180" y="171982"/>
                  </a:cubicBezTo>
                  <a:cubicBezTo>
                    <a:pt x="175612" y="171982"/>
                    <a:pt x="174044" y="171982"/>
                    <a:pt x="172028" y="171982"/>
                  </a:cubicBezTo>
                  <a:cubicBezTo>
                    <a:pt x="172028" y="173997"/>
                    <a:pt x="172028" y="175565"/>
                    <a:pt x="172028" y="177132"/>
                  </a:cubicBezTo>
                  <a:cubicBezTo>
                    <a:pt x="172028" y="200869"/>
                    <a:pt x="172028" y="224830"/>
                    <a:pt x="172028" y="248567"/>
                  </a:cubicBezTo>
                  <a:cubicBezTo>
                    <a:pt x="172028" y="258645"/>
                    <a:pt x="167324" y="263347"/>
                    <a:pt x="157244" y="263347"/>
                  </a:cubicBezTo>
                  <a:cubicBezTo>
                    <a:pt x="140221" y="263347"/>
                    <a:pt x="123197" y="263347"/>
                    <a:pt x="106397" y="263347"/>
                  </a:cubicBezTo>
                  <a:cubicBezTo>
                    <a:pt x="96317" y="263347"/>
                    <a:pt x="91614" y="258645"/>
                    <a:pt x="91614" y="248344"/>
                  </a:cubicBezTo>
                  <a:cubicBezTo>
                    <a:pt x="91614" y="224607"/>
                    <a:pt x="91614" y="200869"/>
                    <a:pt x="91614" y="177132"/>
                  </a:cubicBezTo>
                  <a:cubicBezTo>
                    <a:pt x="91614" y="175565"/>
                    <a:pt x="91614" y="173773"/>
                    <a:pt x="91614" y="171534"/>
                  </a:cubicBezTo>
                  <a:close/>
                  <a:moveTo>
                    <a:pt x="239002" y="115774"/>
                  </a:moveTo>
                  <a:cubicBezTo>
                    <a:pt x="236986" y="115774"/>
                    <a:pt x="235418" y="115774"/>
                    <a:pt x="233627" y="115774"/>
                  </a:cubicBezTo>
                  <a:cubicBezTo>
                    <a:pt x="210107" y="115774"/>
                    <a:pt x="186364" y="115774"/>
                    <a:pt x="162844" y="115774"/>
                  </a:cubicBezTo>
                  <a:cubicBezTo>
                    <a:pt x="151869" y="115774"/>
                    <a:pt x="147389" y="111296"/>
                    <a:pt x="147389" y="100323"/>
                  </a:cubicBezTo>
                  <a:cubicBezTo>
                    <a:pt x="147389" y="76362"/>
                    <a:pt x="147389" y="52625"/>
                    <a:pt x="147389" y="28664"/>
                  </a:cubicBezTo>
                  <a:cubicBezTo>
                    <a:pt x="147389" y="27096"/>
                    <a:pt x="147165" y="25529"/>
                    <a:pt x="147165" y="24185"/>
                  </a:cubicBezTo>
                  <a:cubicBezTo>
                    <a:pt x="136636" y="24185"/>
                    <a:pt x="126557" y="24185"/>
                    <a:pt x="116254" y="24185"/>
                  </a:cubicBezTo>
                  <a:cubicBezTo>
                    <a:pt x="116254" y="25976"/>
                    <a:pt x="116254" y="27768"/>
                    <a:pt x="116254" y="29335"/>
                  </a:cubicBezTo>
                  <a:cubicBezTo>
                    <a:pt x="116254" y="53073"/>
                    <a:pt x="116254" y="76810"/>
                    <a:pt x="116254" y="100547"/>
                  </a:cubicBezTo>
                  <a:cubicBezTo>
                    <a:pt x="116254" y="111072"/>
                    <a:pt x="111550" y="115774"/>
                    <a:pt x="101022" y="115774"/>
                  </a:cubicBezTo>
                  <a:cubicBezTo>
                    <a:pt x="77278" y="115774"/>
                    <a:pt x="53535" y="115774"/>
                    <a:pt x="29792" y="115774"/>
                  </a:cubicBezTo>
                  <a:cubicBezTo>
                    <a:pt x="28223" y="115774"/>
                    <a:pt x="26656" y="115774"/>
                    <a:pt x="24864" y="115774"/>
                  </a:cubicBezTo>
                  <a:cubicBezTo>
                    <a:pt x="24864" y="126299"/>
                    <a:pt x="24864" y="136376"/>
                    <a:pt x="24864" y="146901"/>
                  </a:cubicBezTo>
                  <a:cubicBezTo>
                    <a:pt x="26879" y="146901"/>
                    <a:pt x="28448" y="146901"/>
                    <a:pt x="30016" y="146901"/>
                  </a:cubicBezTo>
                  <a:cubicBezTo>
                    <a:pt x="53759" y="146901"/>
                    <a:pt x="77502" y="146901"/>
                    <a:pt x="101246" y="146901"/>
                  </a:cubicBezTo>
                  <a:cubicBezTo>
                    <a:pt x="111774" y="146901"/>
                    <a:pt x="116477" y="151604"/>
                    <a:pt x="116477" y="162353"/>
                  </a:cubicBezTo>
                  <a:cubicBezTo>
                    <a:pt x="116477" y="186090"/>
                    <a:pt x="116477" y="209827"/>
                    <a:pt x="116477" y="233564"/>
                  </a:cubicBezTo>
                  <a:cubicBezTo>
                    <a:pt x="116477" y="235131"/>
                    <a:pt x="116477" y="236699"/>
                    <a:pt x="116477" y="238490"/>
                  </a:cubicBezTo>
                  <a:cubicBezTo>
                    <a:pt x="127005" y="238490"/>
                    <a:pt x="137085" y="238490"/>
                    <a:pt x="147613" y="238490"/>
                  </a:cubicBezTo>
                  <a:cubicBezTo>
                    <a:pt x="147613" y="236475"/>
                    <a:pt x="147613" y="234908"/>
                    <a:pt x="147613" y="233340"/>
                  </a:cubicBezTo>
                  <a:cubicBezTo>
                    <a:pt x="147613" y="209603"/>
                    <a:pt x="147613" y="185866"/>
                    <a:pt x="147613" y="162129"/>
                  </a:cubicBezTo>
                  <a:cubicBezTo>
                    <a:pt x="147613" y="151828"/>
                    <a:pt x="152316" y="147125"/>
                    <a:pt x="162620" y="147125"/>
                  </a:cubicBezTo>
                  <a:cubicBezTo>
                    <a:pt x="186364" y="147125"/>
                    <a:pt x="210331" y="147125"/>
                    <a:pt x="234298" y="147125"/>
                  </a:cubicBezTo>
                  <a:cubicBezTo>
                    <a:pt x="235866" y="147125"/>
                    <a:pt x="237434" y="147125"/>
                    <a:pt x="239226" y="147125"/>
                  </a:cubicBezTo>
                  <a:cubicBezTo>
                    <a:pt x="239002" y="136376"/>
                    <a:pt x="239002" y="126299"/>
                    <a:pt x="239002" y="11577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99" name="Рисунок 2">
            <a:extLst>
              <a:ext uri="{FF2B5EF4-FFF2-40B4-BE49-F238E27FC236}">
                <a16:creationId xmlns:a16="http://schemas.microsoft.com/office/drawing/2014/main" id="{F195BE53-DCBF-DB4A-1C23-211C8CBB2674}"/>
              </a:ext>
            </a:extLst>
          </p:cNvPr>
          <p:cNvGrpSpPr/>
          <p:nvPr/>
        </p:nvGrpSpPr>
        <p:grpSpPr>
          <a:xfrm>
            <a:off x="2513711" y="4846462"/>
            <a:ext cx="323792" cy="323958"/>
            <a:chOff x="10444621" y="2546782"/>
            <a:chExt cx="413981" cy="414193"/>
          </a:xfrm>
          <a:solidFill>
            <a:schemeClr val="bg1"/>
          </a:solidFill>
        </p:grpSpPr>
        <p:sp>
          <p:nvSpPr>
            <p:cNvPr id="700" name="Полилиния 699">
              <a:extLst>
                <a:ext uri="{FF2B5EF4-FFF2-40B4-BE49-F238E27FC236}">
                  <a16:creationId xmlns:a16="http://schemas.microsoft.com/office/drawing/2014/main" id="{BFCBD4D5-A35C-4E9F-58E0-7FD6EBCB8DC2}"/>
                </a:ext>
              </a:extLst>
            </p:cNvPr>
            <p:cNvSpPr/>
            <p:nvPr/>
          </p:nvSpPr>
          <p:spPr>
            <a:xfrm>
              <a:off x="10548495" y="2680324"/>
              <a:ext cx="205473" cy="147466"/>
            </a:xfrm>
            <a:custGeom>
              <a:avLst/>
              <a:gdLst>
                <a:gd name="connsiteX0" fmla="*/ 166712 w 205473"/>
                <a:gd name="connsiteY0" fmla="*/ 7228 h 147466"/>
                <a:gd name="connsiteX1" fmla="*/ 91001 w 205473"/>
                <a:gd name="connsiteY1" fmla="*/ 84037 h 147466"/>
                <a:gd name="connsiteX2" fmla="*/ 71962 w 205473"/>
                <a:gd name="connsiteY2" fmla="*/ 84037 h 147466"/>
                <a:gd name="connsiteX3" fmla="*/ 38587 w 205473"/>
                <a:gd name="connsiteY3" fmla="*/ 50671 h 147466"/>
                <a:gd name="connsiteX4" fmla="*/ 6556 w 205473"/>
                <a:gd name="connsiteY4" fmla="*/ 49999 h 147466"/>
                <a:gd name="connsiteX5" fmla="*/ 7228 w 205473"/>
                <a:gd name="connsiteY5" fmla="*/ 82470 h 147466"/>
                <a:gd name="connsiteX6" fmla="*/ 64346 w 205473"/>
                <a:gd name="connsiteY6" fmla="*/ 139573 h 147466"/>
                <a:gd name="connsiteX7" fmla="*/ 99514 w 205473"/>
                <a:gd name="connsiteY7" fmla="*/ 139573 h 147466"/>
                <a:gd name="connsiteX8" fmla="*/ 118553 w 205473"/>
                <a:gd name="connsiteY8" fmla="*/ 120091 h 147466"/>
                <a:gd name="connsiteX9" fmla="*/ 197847 w 205473"/>
                <a:gd name="connsiteY9" fmla="*/ 39474 h 147466"/>
                <a:gd name="connsiteX10" fmla="*/ 205463 w 205473"/>
                <a:gd name="connsiteY10" fmla="*/ 22903 h 147466"/>
                <a:gd name="connsiteX11" fmla="*/ 197847 w 205473"/>
                <a:gd name="connsiteY11" fmla="*/ 5436 h 147466"/>
                <a:gd name="connsiteX12" fmla="*/ 166712 w 205473"/>
                <a:gd name="connsiteY12" fmla="*/ 7228 h 14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473" h="147466">
                  <a:moveTo>
                    <a:pt x="166712" y="7228"/>
                  </a:moveTo>
                  <a:cubicBezTo>
                    <a:pt x="141400" y="32756"/>
                    <a:pt x="116313" y="58285"/>
                    <a:pt x="91001" y="84037"/>
                  </a:cubicBezTo>
                  <a:cubicBezTo>
                    <a:pt x="84506" y="90531"/>
                    <a:pt x="78458" y="90531"/>
                    <a:pt x="71962" y="84037"/>
                  </a:cubicBezTo>
                  <a:cubicBezTo>
                    <a:pt x="60762" y="72841"/>
                    <a:pt x="49787" y="61868"/>
                    <a:pt x="38587" y="50671"/>
                  </a:cubicBezTo>
                  <a:cubicBezTo>
                    <a:pt x="29179" y="41266"/>
                    <a:pt x="15292" y="41042"/>
                    <a:pt x="6556" y="49999"/>
                  </a:cubicBezTo>
                  <a:cubicBezTo>
                    <a:pt x="-2403" y="58957"/>
                    <a:pt x="-2180" y="73065"/>
                    <a:pt x="7228" y="82470"/>
                  </a:cubicBezTo>
                  <a:cubicBezTo>
                    <a:pt x="26267" y="101504"/>
                    <a:pt x="45307" y="120539"/>
                    <a:pt x="64346" y="139573"/>
                  </a:cubicBezTo>
                  <a:cubicBezTo>
                    <a:pt x="74875" y="150098"/>
                    <a:pt x="89210" y="150098"/>
                    <a:pt x="99514" y="139573"/>
                  </a:cubicBezTo>
                  <a:cubicBezTo>
                    <a:pt x="106009" y="133079"/>
                    <a:pt x="112281" y="126585"/>
                    <a:pt x="118553" y="120091"/>
                  </a:cubicBezTo>
                  <a:cubicBezTo>
                    <a:pt x="144984" y="93219"/>
                    <a:pt x="171415" y="66347"/>
                    <a:pt x="197847" y="39474"/>
                  </a:cubicBezTo>
                  <a:cubicBezTo>
                    <a:pt x="202551" y="34548"/>
                    <a:pt x="205687" y="29173"/>
                    <a:pt x="205463" y="22903"/>
                  </a:cubicBezTo>
                  <a:cubicBezTo>
                    <a:pt x="205463" y="15513"/>
                    <a:pt x="202998" y="9915"/>
                    <a:pt x="197847" y="5436"/>
                  </a:cubicBezTo>
                  <a:cubicBezTo>
                    <a:pt x="189112" y="-2401"/>
                    <a:pt x="175672" y="-1730"/>
                    <a:pt x="166712" y="72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1" name="Полилиния 700">
              <a:extLst>
                <a:ext uri="{FF2B5EF4-FFF2-40B4-BE49-F238E27FC236}">
                  <a16:creationId xmlns:a16="http://schemas.microsoft.com/office/drawing/2014/main" id="{3550A015-F81C-63CE-6703-063372D1F90A}"/>
                </a:ext>
              </a:extLst>
            </p:cNvPr>
            <p:cNvSpPr/>
            <p:nvPr/>
          </p:nvSpPr>
          <p:spPr>
            <a:xfrm>
              <a:off x="10444621" y="2546782"/>
              <a:ext cx="413981" cy="414193"/>
            </a:xfrm>
            <a:custGeom>
              <a:avLst/>
              <a:gdLst>
                <a:gd name="connsiteX0" fmla="*/ 370486 w 413981"/>
                <a:gd name="connsiteY0" fmla="*/ 80531 h 414193"/>
                <a:gd name="connsiteX1" fmla="*/ 241466 w 413981"/>
                <a:gd name="connsiteY1" fmla="*/ 3050 h 414193"/>
                <a:gd name="connsiteX2" fmla="*/ 65854 w 413981"/>
                <a:gd name="connsiteY2" fmla="*/ 55675 h 414193"/>
                <a:gd name="connsiteX3" fmla="*/ 2688 w 413981"/>
                <a:gd name="connsiteY3" fmla="*/ 172792 h 414193"/>
                <a:gd name="connsiteX4" fmla="*/ 0 w 413981"/>
                <a:gd name="connsiteY4" fmla="*/ 191827 h 414193"/>
                <a:gd name="connsiteX5" fmla="*/ 0 w 413981"/>
                <a:gd name="connsiteY5" fmla="*/ 222506 h 414193"/>
                <a:gd name="connsiteX6" fmla="*/ 2464 w 413981"/>
                <a:gd name="connsiteY6" fmla="*/ 238853 h 414193"/>
                <a:gd name="connsiteX7" fmla="*/ 76606 w 413981"/>
                <a:gd name="connsiteY7" fmla="*/ 368064 h 414193"/>
                <a:gd name="connsiteX8" fmla="*/ 178075 w 413981"/>
                <a:gd name="connsiteY8" fmla="*/ 412402 h 414193"/>
                <a:gd name="connsiteX9" fmla="*/ 192411 w 413981"/>
                <a:gd name="connsiteY9" fmla="*/ 414194 h 414193"/>
                <a:gd name="connsiteX10" fmla="*/ 221530 w 413981"/>
                <a:gd name="connsiteY10" fmla="*/ 414194 h 414193"/>
                <a:gd name="connsiteX11" fmla="*/ 243929 w 413981"/>
                <a:gd name="connsiteY11" fmla="*/ 410835 h 414193"/>
                <a:gd name="connsiteX12" fmla="*/ 368470 w 413981"/>
                <a:gd name="connsiteY12" fmla="*/ 336713 h 414193"/>
                <a:gd name="connsiteX13" fmla="*/ 411253 w 413981"/>
                <a:gd name="connsiteY13" fmla="*/ 241317 h 414193"/>
                <a:gd name="connsiteX14" fmla="*/ 370486 w 413981"/>
                <a:gd name="connsiteY14" fmla="*/ 80531 h 414193"/>
                <a:gd name="connsiteX15" fmla="*/ 270361 w 413981"/>
                <a:gd name="connsiteY15" fmla="*/ 245123 h 414193"/>
                <a:gd name="connsiteX16" fmla="*/ 221754 w 413981"/>
                <a:gd name="connsiteY16" fmla="*/ 294389 h 414193"/>
                <a:gd name="connsiteX17" fmla="*/ 146716 w 413981"/>
                <a:gd name="connsiteY17" fmla="*/ 294613 h 414193"/>
                <a:gd name="connsiteX18" fmla="*/ 85118 w 413981"/>
                <a:gd name="connsiteY18" fmla="*/ 232807 h 414193"/>
                <a:gd name="connsiteX19" fmla="*/ 91838 w 413981"/>
                <a:gd name="connsiteY19" fmla="*/ 158908 h 414193"/>
                <a:gd name="connsiteX20" fmla="*/ 153660 w 413981"/>
                <a:gd name="connsiteY20" fmla="*/ 164059 h 414193"/>
                <a:gd name="connsiteX21" fmla="*/ 184124 w 413981"/>
                <a:gd name="connsiteY21" fmla="*/ 194738 h 414193"/>
                <a:gd name="connsiteX22" fmla="*/ 187035 w 413981"/>
                <a:gd name="connsiteY22" fmla="*/ 190707 h 414193"/>
                <a:gd name="connsiteX23" fmla="*/ 258713 w 413981"/>
                <a:gd name="connsiteY23" fmla="*/ 117928 h 414193"/>
                <a:gd name="connsiteX24" fmla="*/ 332407 w 413981"/>
                <a:gd name="connsiteY24" fmla="*/ 122183 h 414193"/>
                <a:gd name="connsiteX25" fmla="*/ 327927 w 413981"/>
                <a:gd name="connsiteY25" fmla="*/ 186005 h 414193"/>
                <a:gd name="connsiteX26" fmla="*/ 270361 w 413981"/>
                <a:gd name="connsiteY26" fmla="*/ 245123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981" h="414193">
                  <a:moveTo>
                    <a:pt x="370486" y="80531"/>
                  </a:moveTo>
                  <a:cubicBezTo>
                    <a:pt x="337784" y="37984"/>
                    <a:pt x="294328" y="11559"/>
                    <a:pt x="241466" y="3050"/>
                  </a:cubicBezTo>
                  <a:cubicBezTo>
                    <a:pt x="174715" y="-7699"/>
                    <a:pt x="115805" y="9992"/>
                    <a:pt x="65854" y="55675"/>
                  </a:cubicBezTo>
                  <a:cubicBezTo>
                    <a:pt x="31359" y="87249"/>
                    <a:pt x="10752" y="126662"/>
                    <a:pt x="2688" y="172792"/>
                  </a:cubicBezTo>
                  <a:cubicBezTo>
                    <a:pt x="1568" y="179063"/>
                    <a:pt x="896" y="185557"/>
                    <a:pt x="0" y="191827"/>
                  </a:cubicBezTo>
                  <a:cubicBezTo>
                    <a:pt x="0" y="202128"/>
                    <a:pt x="0" y="212429"/>
                    <a:pt x="0" y="222506"/>
                  </a:cubicBezTo>
                  <a:cubicBezTo>
                    <a:pt x="896" y="227880"/>
                    <a:pt x="1568" y="233255"/>
                    <a:pt x="2464" y="238853"/>
                  </a:cubicBezTo>
                  <a:cubicBezTo>
                    <a:pt x="10752" y="291254"/>
                    <a:pt x="35839" y="334473"/>
                    <a:pt x="76606" y="368064"/>
                  </a:cubicBezTo>
                  <a:cubicBezTo>
                    <a:pt x="106173" y="392472"/>
                    <a:pt x="140221" y="406804"/>
                    <a:pt x="178075" y="412402"/>
                  </a:cubicBezTo>
                  <a:cubicBezTo>
                    <a:pt x="182779" y="413074"/>
                    <a:pt x="187708" y="413746"/>
                    <a:pt x="192411" y="414194"/>
                  </a:cubicBezTo>
                  <a:cubicBezTo>
                    <a:pt x="202043" y="414194"/>
                    <a:pt x="211899" y="414194"/>
                    <a:pt x="221530" y="414194"/>
                  </a:cubicBezTo>
                  <a:cubicBezTo>
                    <a:pt x="228922" y="413074"/>
                    <a:pt x="236538" y="412402"/>
                    <a:pt x="243929" y="410835"/>
                  </a:cubicBezTo>
                  <a:cubicBezTo>
                    <a:pt x="294552" y="401430"/>
                    <a:pt x="335991" y="376573"/>
                    <a:pt x="368470" y="336713"/>
                  </a:cubicBezTo>
                  <a:cubicBezTo>
                    <a:pt x="391094" y="308721"/>
                    <a:pt x="405654" y="276922"/>
                    <a:pt x="411253" y="241317"/>
                  </a:cubicBezTo>
                  <a:cubicBezTo>
                    <a:pt x="420213" y="182422"/>
                    <a:pt x="407222" y="128230"/>
                    <a:pt x="370486" y="80531"/>
                  </a:cubicBezTo>
                  <a:close/>
                  <a:moveTo>
                    <a:pt x="270361" y="245123"/>
                  </a:moveTo>
                  <a:cubicBezTo>
                    <a:pt x="254233" y="261471"/>
                    <a:pt x="238106" y="278042"/>
                    <a:pt x="221754" y="294389"/>
                  </a:cubicBezTo>
                  <a:cubicBezTo>
                    <a:pt x="199355" y="317006"/>
                    <a:pt x="169116" y="317230"/>
                    <a:pt x="146716" y="294613"/>
                  </a:cubicBezTo>
                  <a:cubicBezTo>
                    <a:pt x="126109" y="274011"/>
                    <a:pt x="105501" y="253633"/>
                    <a:pt x="85118" y="232807"/>
                  </a:cubicBezTo>
                  <a:cubicBezTo>
                    <a:pt x="64063" y="211309"/>
                    <a:pt x="67422" y="175927"/>
                    <a:pt x="91838" y="158908"/>
                  </a:cubicBezTo>
                  <a:cubicBezTo>
                    <a:pt x="111101" y="145472"/>
                    <a:pt x="136861" y="147488"/>
                    <a:pt x="153660" y="164059"/>
                  </a:cubicBezTo>
                  <a:cubicBezTo>
                    <a:pt x="163740" y="173912"/>
                    <a:pt x="173371" y="183989"/>
                    <a:pt x="184124" y="194738"/>
                  </a:cubicBezTo>
                  <a:cubicBezTo>
                    <a:pt x="185244" y="193171"/>
                    <a:pt x="185915" y="191827"/>
                    <a:pt x="187035" y="190707"/>
                  </a:cubicBezTo>
                  <a:cubicBezTo>
                    <a:pt x="211003" y="166298"/>
                    <a:pt x="234747" y="142113"/>
                    <a:pt x="258713" y="117928"/>
                  </a:cubicBezTo>
                  <a:cubicBezTo>
                    <a:pt x="279993" y="96431"/>
                    <a:pt x="314264" y="98446"/>
                    <a:pt x="332407" y="122183"/>
                  </a:cubicBezTo>
                  <a:cubicBezTo>
                    <a:pt x="346967" y="141441"/>
                    <a:pt x="345399" y="167866"/>
                    <a:pt x="327927" y="186005"/>
                  </a:cubicBezTo>
                  <a:cubicBezTo>
                    <a:pt x="308888" y="205935"/>
                    <a:pt x="289625" y="225417"/>
                    <a:pt x="270361" y="24512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02" name="Рисунок 2">
            <a:extLst>
              <a:ext uri="{FF2B5EF4-FFF2-40B4-BE49-F238E27FC236}">
                <a16:creationId xmlns:a16="http://schemas.microsoft.com/office/drawing/2014/main" id="{DC9333A6-B2F4-EBDE-7F4C-4C04827C6552}"/>
              </a:ext>
            </a:extLst>
          </p:cNvPr>
          <p:cNvGrpSpPr/>
          <p:nvPr/>
        </p:nvGrpSpPr>
        <p:grpSpPr>
          <a:xfrm>
            <a:off x="3943493" y="4846462"/>
            <a:ext cx="323965" cy="323958"/>
            <a:chOff x="10899105" y="2546782"/>
            <a:chExt cx="414202" cy="414193"/>
          </a:xfrm>
          <a:solidFill>
            <a:schemeClr val="bg1"/>
          </a:solidFill>
        </p:grpSpPr>
        <p:sp>
          <p:nvSpPr>
            <p:cNvPr id="703" name="Полилиния 702">
              <a:extLst>
                <a:ext uri="{FF2B5EF4-FFF2-40B4-BE49-F238E27FC236}">
                  <a16:creationId xmlns:a16="http://schemas.microsoft.com/office/drawing/2014/main" id="{530B24CB-F0B1-5465-E661-1C3D741825B8}"/>
                </a:ext>
              </a:extLst>
            </p:cNvPr>
            <p:cNvSpPr/>
            <p:nvPr/>
          </p:nvSpPr>
          <p:spPr>
            <a:xfrm>
              <a:off x="11023971" y="2671452"/>
              <a:ext cx="164855" cy="165016"/>
            </a:xfrm>
            <a:custGeom>
              <a:avLst/>
              <a:gdLst>
                <a:gd name="connsiteX0" fmla="*/ 126232 w 164855"/>
                <a:gd name="connsiteY0" fmla="*/ 157627 h 165016"/>
                <a:gd name="connsiteX1" fmla="*/ 143480 w 164855"/>
                <a:gd name="connsiteY1" fmla="*/ 165017 h 165016"/>
                <a:gd name="connsiteX2" fmla="*/ 149304 w 164855"/>
                <a:gd name="connsiteY2" fmla="*/ 163673 h 165016"/>
                <a:gd name="connsiteX3" fmla="*/ 157815 w 164855"/>
                <a:gd name="connsiteY3" fmla="*/ 126948 h 165016"/>
                <a:gd name="connsiteX4" fmla="*/ 122648 w 164855"/>
                <a:gd name="connsiteY4" fmla="*/ 91790 h 165016"/>
                <a:gd name="connsiteX5" fmla="*/ 122648 w 164855"/>
                <a:gd name="connsiteY5" fmla="*/ 73427 h 165016"/>
                <a:gd name="connsiteX6" fmla="*/ 157815 w 164855"/>
                <a:gd name="connsiteY6" fmla="*/ 38270 h 165016"/>
                <a:gd name="connsiteX7" fmla="*/ 163639 w 164855"/>
                <a:gd name="connsiteY7" fmla="*/ 15428 h 165016"/>
                <a:gd name="connsiteX8" fmla="*/ 127128 w 164855"/>
                <a:gd name="connsiteY8" fmla="*/ 6919 h 165016"/>
                <a:gd name="connsiteX9" fmla="*/ 92409 w 164855"/>
                <a:gd name="connsiteY9" fmla="*/ 41404 h 165016"/>
                <a:gd name="connsiteX10" fmla="*/ 72698 w 164855"/>
                <a:gd name="connsiteY10" fmla="*/ 41404 h 165016"/>
                <a:gd name="connsiteX11" fmla="*/ 38427 w 164855"/>
                <a:gd name="connsiteY11" fmla="*/ 7143 h 165016"/>
                <a:gd name="connsiteX12" fmla="*/ 9531 w 164855"/>
                <a:gd name="connsiteY12" fmla="*/ 4007 h 165016"/>
                <a:gd name="connsiteX13" fmla="*/ 7291 w 164855"/>
                <a:gd name="connsiteY13" fmla="*/ 38270 h 165016"/>
                <a:gd name="connsiteX14" fmla="*/ 42234 w 164855"/>
                <a:gd name="connsiteY14" fmla="*/ 73427 h 165016"/>
                <a:gd name="connsiteX15" fmla="*/ 46267 w 164855"/>
                <a:gd name="connsiteY15" fmla="*/ 79697 h 165016"/>
                <a:gd name="connsiteX16" fmla="*/ 42683 w 164855"/>
                <a:gd name="connsiteY16" fmla="*/ 90894 h 165016"/>
                <a:gd name="connsiteX17" fmla="*/ 7291 w 164855"/>
                <a:gd name="connsiteY17" fmla="*/ 126276 h 165016"/>
                <a:gd name="connsiteX18" fmla="*/ 2588 w 164855"/>
                <a:gd name="connsiteY18" fmla="*/ 152924 h 165016"/>
                <a:gd name="connsiteX19" fmla="*/ 38203 w 164855"/>
                <a:gd name="connsiteY19" fmla="*/ 157627 h 165016"/>
                <a:gd name="connsiteX20" fmla="*/ 73146 w 164855"/>
                <a:gd name="connsiteY20" fmla="*/ 122693 h 165016"/>
                <a:gd name="connsiteX21" fmla="*/ 91961 w 164855"/>
                <a:gd name="connsiteY21" fmla="*/ 122469 h 165016"/>
                <a:gd name="connsiteX22" fmla="*/ 126232 w 164855"/>
                <a:gd name="connsiteY22" fmla="*/ 157627 h 16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4855" h="165016">
                  <a:moveTo>
                    <a:pt x="126232" y="157627"/>
                  </a:moveTo>
                  <a:cubicBezTo>
                    <a:pt x="130712" y="162105"/>
                    <a:pt x="136087" y="164793"/>
                    <a:pt x="143480" y="165017"/>
                  </a:cubicBezTo>
                  <a:cubicBezTo>
                    <a:pt x="144824" y="164793"/>
                    <a:pt x="147064" y="164569"/>
                    <a:pt x="149304" y="163673"/>
                  </a:cubicBezTo>
                  <a:cubicBezTo>
                    <a:pt x="165207" y="158522"/>
                    <a:pt x="169687" y="139040"/>
                    <a:pt x="157815" y="126948"/>
                  </a:cubicBezTo>
                  <a:cubicBezTo>
                    <a:pt x="146167" y="115079"/>
                    <a:pt x="134520" y="103434"/>
                    <a:pt x="122648" y="91790"/>
                  </a:cubicBezTo>
                  <a:cubicBezTo>
                    <a:pt x="116376" y="85520"/>
                    <a:pt x="116376" y="79697"/>
                    <a:pt x="122648" y="73427"/>
                  </a:cubicBezTo>
                  <a:cubicBezTo>
                    <a:pt x="134296" y="61783"/>
                    <a:pt x="146167" y="50138"/>
                    <a:pt x="157815" y="38270"/>
                  </a:cubicBezTo>
                  <a:cubicBezTo>
                    <a:pt x="164087" y="31775"/>
                    <a:pt x="166551" y="24162"/>
                    <a:pt x="163639" y="15428"/>
                  </a:cubicBezTo>
                  <a:cubicBezTo>
                    <a:pt x="158487" y="-247"/>
                    <a:pt x="139224" y="-4726"/>
                    <a:pt x="127128" y="6919"/>
                  </a:cubicBezTo>
                  <a:cubicBezTo>
                    <a:pt x="115481" y="18339"/>
                    <a:pt x="104057" y="29984"/>
                    <a:pt x="92409" y="41404"/>
                  </a:cubicBezTo>
                  <a:cubicBezTo>
                    <a:pt x="85241" y="48571"/>
                    <a:pt x="79866" y="48571"/>
                    <a:pt x="72698" y="41404"/>
                  </a:cubicBezTo>
                  <a:cubicBezTo>
                    <a:pt x="61274" y="29984"/>
                    <a:pt x="49850" y="18563"/>
                    <a:pt x="38427" y="7143"/>
                  </a:cubicBezTo>
                  <a:cubicBezTo>
                    <a:pt x="30139" y="-1143"/>
                    <a:pt x="18715" y="-2263"/>
                    <a:pt x="9531" y="4007"/>
                  </a:cubicBezTo>
                  <a:cubicBezTo>
                    <a:pt x="-1892" y="12069"/>
                    <a:pt x="-3012" y="27744"/>
                    <a:pt x="7291" y="38270"/>
                  </a:cubicBezTo>
                  <a:cubicBezTo>
                    <a:pt x="18939" y="50138"/>
                    <a:pt x="30810" y="61559"/>
                    <a:pt x="42234" y="73427"/>
                  </a:cubicBezTo>
                  <a:cubicBezTo>
                    <a:pt x="44027" y="75219"/>
                    <a:pt x="45594" y="77458"/>
                    <a:pt x="46267" y="79697"/>
                  </a:cubicBezTo>
                  <a:cubicBezTo>
                    <a:pt x="47610" y="83952"/>
                    <a:pt x="46042" y="87759"/>
                    <a:pt x="42683" y="90894"/>
                  </a:cubicBezTo>
                  <a:cubicBezTo>
                    <a:pt x="30810" y="102539"/>
                    <a:pt x="19163" y="114407"/>
                    <a:pt x="7291" y="126276"/>
                  </a:cubicBezTo>
                  <a:cubicBezTo>
                    <a:pt x="-325" y="134113"/>
                    <a:pt x="-2116" y="143967"/>
                    <a:pt x="2588" y="152924"/>
                  </a:cubicBezTo>
                  <a:cubicBezTo>
                    <a:pt x="9531" y="166360"/>
                    <a:pt x="27003" y="168599"/>
                    <a:pt x="38203" y="157627"/>
                  </a:cubicBezTo>
                  <a:cubicBezTo>
                    <a:pt x="49850" y="146206"/>
                    <a:pt x="61498" y="134337"/>
                    <a:pt x="73146" y="122693"/>
                  </a:cubicBezTo>
                  <a:cubicBezTo>
                    <a:pt x="79642" y="116199"/>
                    <a:pt x="85466" y="116199"/>
                    <a:pt x="91961" y="122469"/>
                  </a:cubicBezTo>
                  <a:cubicBezTo>
                    <a:pt x="103161" y="134561"/>
                    <a:pt x="114585" y="145982"/>
                    <a:pt x="126232" y="15762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4" name="Полилиния 703">
              <a:extLst>
                <a:ext uri="{FF2B5EF4-FFF2-40B4-BE49-F238E27FC236}">
                  <a16:creationId xmlns:a16="http://schemas.microsoft.com/office/drawing/2014/main" id="{D7761358-CF40-D729-547B-34117FBEC659}"/>
                </a:ext>
              </a:extLst>
            </p:cNvPr>
            <p:cNvSpPr/>
            <p:nvPr/>
          </p:nvSpPr>
          <p:spPr>
            <a:xfrm>
              <a:off x="10899105" y="2546782"/>
              <a:ext cx="414202" cy="414193"/>
            </a:xfrm>
            <a:custGeom>
              <a:avLst/>
              <a:gdLst>
                <a:gd name="connsiteX0" fmla="*/ 370710 w 414202"/>
                <a:gd name="connsiteY0" fmla="*/ 80531 h 414193"/>
                <a:gd name="connsiteX1" fmla="*/ 241691 w 414202"/>
                <a:gd name="connsiteY1" fmla="*/ 3050 h 414193"/>
                <a:gd name="connsiteX2" fmla="*/ 66078 w 414202"/>
                <a:gd name="connsiteY2" fmla="*/ 55675 h 414193"/>
                <a:gd name="connsiteX3" fmla="*/ 2688 w 414202"/>
                <a:gd name="connsiteY3" fmla="*/ 172792 h 414193"/>
                <a:gd name="connsiteX4" fmla="*/ 0 w 414202"/>
                <a:gd name="connsiteY4" fmla="*/ 191827 h 414193"/>
                <a:gd name="connsiteX5" fmla="*/ 0 w 414202"/>
                <a:gd name="connsiteY5" fmla="*/ 222506 h 414193"/>
                <a:gd name="connsiteX6" fmla="*/ 2464 w 414202"/>
                <a:gd name="connsiteY6" fmla="*/ 238853 h 414193"/>
                <a:gd name="connsiteX7" fmla="*/ 76606 w 414202"/>
                <a:gd name="connsiteY7" fmla="*/ 368064 h 414193"/>
                <a:gd name="connsiteX8" fmla="*/ 178075 w 414202"/>
                <a:gd name="connsiteY8" fmla="*/ 412402 h 414193"/>
                <a:gd name="connsiteX9" fmla="*/ 192412 w 414202"/>
                <a:gd name="connsiteY9" fmla="*/ 414194 h 414193"/>
                <a:gd name="connsiteX10" fmla="*/ 221531 w 414202"/>
                <a:gd name="connsiteY10" fmla="*/ 414194 h 414193"/>
                <a:gd name="connsiteX11" fmla="*/ 243930 w 414202"/>
                <a:gd name="connsiteY11" fmla="*/ 410835 h 414193"/>
                <a:gd name="connsiteX12" fmla="*/ 368695 w 414202"/>
                <a:gd name="connsiteY12" fmla="*/ 336489 h 414193"/>
                <a:gd name="connsiteX13" fmla="*/ 411253 w 414202"/>
                <a:gd name="connsiteY13" fmla="*/ 241540 h 414193"/>
                <a:gd name="connsiteX14" fmla="*/ 370710 w 414202"/>
                <a:gd name="connsiteY14" fmla="*/ 80531 h 414193"/>
                <a:gd name="connsiteX15" fmla="*/ 176955 w 414202"/>
                <a:gd name="connsiteY15" fmla="*/ 306033 h 414193"/>
                <a:gd name="connsiteX16" fmla="*/ 165084 w 414202"/>
                <a:gd name="connsiteY16" fmla="*/ 315663 h 414193"/>
                <a:gd name="connsiteX17" fmla="*/ 102814 w 414202"/>
                <a:gd name="connsiteY17" fmla="*/ 304242 h 414193"/>
                <a:gd name="connsiteX18" fmla="*/ 104381 w 414202"/>
                <a:gd name="connsiteY18" fmla="*/ 241764 h 414193"/>
                <a:gd name="connsiteX19" fmla="*/ 134621 w 414202"/>
                <a:gd name="connsiteY19" fmla="*/ 211309 h 414193"/>
                <a:gd name="connsiteX20" fmla="*/ 138876 w 414202"/>
                <a:gd name="connsiteY20" fmla="*/ 208398 h 414193"/>
                <a:gd name="connsiteX21" fmla="*/ 135069 w 414202"/>
                <a:gd name="connsiteY21" fmla="*/ 204367 h 414193"/>
                <a:gd name="connsiteX22" fmla="*/ 104381 w 414202"/>
                <a:gd name="connsiteY22" fmla="*/ 173240 h 414193"/>
                <a:gd name="connsiteX23" fmla="*/ 96317 w 414202"/>
                <a:gd name="connsiteY23" fmla="*/ 121735 h 414193"/>
                <a:gd name="connsiteX24" fmla="*/ 140221 w 414202"/>
                <a:gd name="connsiteY24" fmla="*/ 92848 h 414193"/>
                <a:gd name="connsiteX25" fmla="*/ 176284 w 414202"/>
                <a:gd name="connsiteY25" fmla="*/ 108075 h 414193"/>
                <a:gd name="connsiteX26" fmla="*/ 206747 w 414202"/>
                <a:gd name="connsiteY26" fmla="*/ 138754 h 414193"/>
                <a:gd name="connsiteX27" fmla="*/ 210107 w 414202"/>
                <a:gd name="connsiteY27" fmla="*/ 135619 h 414193"/>
                <a:gd name="connsiteX28" fmla="*/ 240571 w 414202"/>
                <a:gd name="connsiteY28" fmla="*/ 105612 h 414193"/>
                <a:gd name="connsiteX29" fmla="*/ 289625 w 414202"/>
                <a:gd name="connsiteY29" fmla="*/ 95759 h 414193"/>
                <a:gd name="connsiteX30" fmla="*/ 321432 w 414202"/>
                <a:gd name="connsiteY30" fmla="*/ 135395 h 414193"/>
                <a:gd name="connsiteX31" fmla="*/ 306872 w 414202"/>
                <a:gd name="connsiteY31" fmla="*/ 176375 h 414193"/>
                <a:gd name="connsiteX32" fmla="*/ 279097 w 414202"/>
                <a:gd name="connsiteY32" fmla="*/ 204143 h 414193"/>
                <a:gd name="connsiteX33" fmla="*/ 275737 w 414202"/>
                <a:gd name="connsiteY33" fmla="*/ 207502 h 414193"/>
                <a:gd name="connsiteX34" fmla="*/ 278873 w 414202"/>
                <a:gd name="connsiteY34" fmla="*/ 210861 h 414193"/>
                <a:gd name="connsiteX35" fmla="*/ 307096 w 414202"/>
                <a:gd name="connsiteY35" fmla="*/ 239301 h 414193"/>
                <a:gd name="connsiteX36" fmla="*/ 284697 w 414202"/>
                <a:gd name="connsiteY36" fmla="*/ 321037 h 414193"/>
                <a:gd name="connsiteX37" fmla="*/ 241018 w 414202"/>
                <a:gd name="connsiteY37" fmla="*/ 310288 h 414193"/>
                <a:gd name="connsiteX38" fmla="*/ 210331 w 414202"/>
                <a:gd name="connsiteY38" fmla="*/ 279833 h 414193"/>
                <a:gd name="connsiteX39" fmla="*/ 207195 w 414202"/>
                <a:gd name="connsiteY39" fmla="*/ 276026 h 414193"/>
                <a:gd name="connsiteX40" fmla="*/ 176955 w 414202"/>
                <a:gd name="connsiteY40" fmla="*/ 306033 h 41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14202" h="414193">
                  <a:moveTo>
                    <a:pt x="370710" y="80531"/>
                  </a:moveTo>
                  <a:cubicBezTo>
                    <a:pt x="338008" y="37984"/>
                    <a:pt x="294552" y="11559"/>
                    <a:pt x="241691" y="3050"/>
                  </a:cubicBezTo>
                  <a:cubicBezTo>
                    <a:pt x="174940" y="-7699"/>
                    <a:pt x="116030" y="9992"/>
                    <a:pt x="66078" y="55675"/>
                  </a:cubicBezTo>
                  <a:cubicBezTo>
                    <a:pt x="31583" y="87249"/>
                    <a:pt x="10977" y="126662"/>
                    <a:pt x="2688" y="172792"/>
                  </a:cubicBezTo>
                  <a:cubicBezTo>
                    <a:pt x="1568" y="179063"/>
                    <a:pt x="897" y="185557"/>
                    <a:pt x="0" y="191827"/>
                  </a:cubicBezTo>
                  <a:cubicBezTo>
                    <a:pt x="0" y="202128"/>
                    <a:pt x="0" y="212429"/>
                    <a:pt x="0" y="222506"/>
                  </a:cubicBezTo>
                  <a:cubicBezTo>
                    <a:pt x="897" y="227880"/>
                    <a:pt x="1568" y="233255"/>
                    <a:pt x="2464" y="238853"/>
                  </a:cubicBezTo>
                  <a:cubicBezTo>
                    <a:pt x="10752" y="291254"/>
                    <a:pt x="35839" y="334473"/>
                    <a:pt x="76606" y="368064"/>
                  </a:cubicBezTo>
                  <a:cubicBezTo>
                    <a:pt x="106174" y="392472"/>
                    <a:pt x="140221" y="406804"/>
                    <a:pt x="178075" y="412402"/>
                  </a:cubicBezTo>
                  <a:cubicBezTo>
                    <a:pt x="182779" y="413074"/>
                    <a:pt x="187708" y="413746"/>
                    <a:pt x="192412" y="414194"/>
                  </a:cubicBezTo>
                  <a:cubicBezTo>
                    <a:pt x="202043" y="414194"/>
                    <a:pt x="211899" y="414194"/>
                    <a:pt x="221531" y="414194"/>
                  </a:cubicBezTo>
                  <a:cubicBezTo>
                    <a:pt x="228922" y="413074"/>
                    <a:pt x="236538" y="412402"/>
                    <a:pt x="243930" y="410835"/>
                  </a:cubicBezTo>
                  <a:cubicBezTo>
                    <a:pt x="294776" y="401430"/>
                    <a:pt x="336215" y="376573"/>
                    <a:pt x="368695" y="336489"/>
                  </a:cubicBezTo>
                  <a:cubicBezTo>
                    <a:pt x="391318" y="308721"/>
                    <a:pt x="405654" y="276922"/>
                    <a:pt x="411253" y="241540"/>
                  </a:cubicBezTo>
                  <a:cubicBezTo>
                    <a:pt x="420662" y="182422"/>
                    <a:pt x="407669" y="128230"/>
                    <a:pt x="370710" y="80531"/>
                  </a:cubicBezTo>
                  <a:close/>
                  <a:moveTo>
                    <a:pt x="176955" y="306033"/>
                  </a:moveTo>
                  <a:cubicBezTo>
                    <a:pt x="173372" y="309617"/>
                    <a:pt x="169340" y="312976"/>
                    <a:pt x="165084" y="315663"/>
                  </a:cubicBezTo>
                  <a:cubicBezTo>
                    <a:pt x="144700" y="327979"/>
                    <a:pt x="118045" y="322829"/>
                    <a:pt x="102814" y="304242"/>
                  </a:cubicBezTo>
                  <a:cubicBezTo>
                    <a:pt x="88030" y="285879"/>
                    <a:pt x="88478" y="259007"/>
                    <a:pt x="104381" y="241764"/>
                  </a:cubicBezTo>
                  <a:cubicBezTo>
                    <a:pt x="114014" y="231239"/>
                    <a:pt x="124541" y="221386"/>
                    <a:pt x="134621" y="211309"/>
                  </a:cubicBezTo>
                  <a:cubicBezTo>
                    <a:pt x="135741" y="210190"/>
                    <a:pt x="137309" y="209518"/>
                    <a:pt x="138876" y="208398"/>
                  </a:cubicBezTo>
                  <a:cubicBezTo>
                    <a:pt x="137085" y="206383"/>
                    <a:pt x="136189" y="205263"/>
                    <a:pt x="135069" y="204367"/>
                  </a:cubicBezTo>
                  <a:cubicBezTo>
                    <a:pt x="124765" y="194066"/>
                    <a:pt x="114014" y="184213"/>
                    <a:pt x="104381" y="173240"/>
                  </a:cubicBezTo>
                  <a:cubicBezTo>
                    <a:pt x="90942" y="158013"/>
                    <a:pt x="88255" y="140322"/>
                    <a:pt x="96317" y="121735"/>
                  </a:cubicBezTo>
                  <a:cubicBezTo>
                    <a:pt x="104606" y="103149"/>
                    <a:pt x="119614" y="93296"/>
                    <a:pt x="140221" y="92848"/>
                  </a:cubicBezTo>
                  <a:cubicBezTo>
                    <a:pt x="154556" y="92400"/>
                    <a:pt x="166428" y="97998"/>
                    <a:pt x="176284" y="108075"/>
                  </a:cubicBezTo>
                  <a:cubicBezTo>
                    <a:pt x="186364" y="118152"/>
                    <a:pt x="196443" y="128230"/>
                    <a:pt x="206747" y="138754"/>
                  </a:cubicBezTo>
                  <a:cubicBezTo>
                    <a:pt x="207867" y="137635"/>
                    <a:pt x="208987" y="136739"/>
                    <a:pt x="210107" y="135619"/>
                  </a:cubicBezTo>
                  <a:cubicBezTo>
                    <a:pt x="220187" y="125542"/>
                    <a:pt x="230042" y="115241"/>
                    <a:pt x="240571" y="105612"/>
                  </a:cubicBezTo>
                  <a:cubicBezTo>
                    <a:pt x="254682" y="92624"/>
                    <a:pt x="271706" y="89265"/>
                    <a:pt x="289625" y="95759"/>
                  </a:cubicBezTo>
                  <a:cubicBezTo>
                    <a:pt x="307992" y="102253"/>
                    <a:pt x="318744" y="116137"/>
                    <a:pt x="321432" y="135395"/>
                  </a:cubicBezTo>
                  <a:cubicBezTo>
                    <a:pt x="323672" y="151295"/>
                    <a:pt x="318296" y="165179"/>
                    <a:pt x="306872" y="176375"/>
                  </a:cubicBezTo>
                  <a:cubicBezTo>
                    <a:pt x="297689" y="185557"/>
                    <a:pt x="288505" y="194738"/>
                    <a:pt x="279097" y="204143"/>
                  </a:cubicBezTo>
                  <a:cubicBezTo>
                    <a:pt x="277977" y="205263"/>
                    <a:pt x="277081" y="206159"/>
                    <a:pt x="275737" y="207502"/>
                  </a:cubicBezTo>
                  <a:cubicBezTo>
                    <a:pt x="276857" y="208622"/>
                    <a:pt x="277753" y="209742"/>
                    <a:pt x="278873" y="210861"/>
                  </a:cubicBezTo>
                  <a:cubicBezTo>
                    <a:pt x="288281" y="220267"/>
                    <a:pt x="297912" y="229672"/>
                    <a:pt x="307096" y="239301"/>
                  </a:cubicBezTo>
                  <a:cubicBezTo>
                    <a:pt x="333975" y="267069"/>
                    <a:pt x="321880" y="311856"/>
                    <a:pt x="284697" y="321037"/>
                  </a:cubicBezTo>
                  <a:cubicBezTo>
                    <a:pt x="268570" y="325068"/>
                    <a:pt x="253562" y="321485"/>
                    <a:pt x="241018" y="310288"/>
                  </a:cubicBezTo>
                  <a:cubicBezTo>
                    <a:pt x="230267" y="300659"/>
                    <a:pt x="220411" y="290134"/>
                    <a:pt x="210331" y="279833"/>
                  </a:cubicBezTo>
                  <a:cubicBezTo>
                    <a:pt x="209211" y="278714"/>
                    <a:pt x="208539" y="277594"/>
                    <a:pt x="207195" y="276026"/>
                  </a:cubicBezTo>
                  <a:cubicBezTo>
                    <a:pt x="196892" y="286103"/>
                    <a:pt x="187035" y="296181"/>
                    <a:pt x="176955" y="30603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05" name="Рисунок 2">
            <a:extLst>
              <a:ext uri="{FF2B5EF4-FFF2-40B4-BE49-F238E27FC236}">
                <a16:creationId xmlns:a16="http://schemas.microsoft.com/office/drawing/2014/main" id="{5386AC4C-C954-6115-5D12-D28F9BEFA33F}"/>
              </a:ext>
            </a:extLst>
          </p:cNvPr>
          <p:cNvGrpSpPr/>
          <p:nvPr/>
        </p:nvGrpSpPr>
        <p:grpSpPr>
          <a:xfrm>
            <a:off x="2521105" y="5262512"/>
            <a:ext cx="323615" cy="323702"/>
            <a:chOff x="11392565" y="2546885"/>
            <a:chExt cx="413755" cy="413866"/>
          </a:xfrm>
          <a:solidFill>
            <a:schemeClr val="bg1"/>
          </a:solidFill>
        </p:grpSpPr>
        <p:sp>
          <p:nvSpPr>
            <p:cNvPr id="706" name="Полилиния 705">
              <a:extLst>
                <a:ext uri="{FF2B5EF4-FFF2-40B4-BE49-F238E27FC236}">
                  <a16:creationId xmlns:a16="http://schemas.microsoft.com/office/drawing/2014/main" id="{B7AD8E6A-EDB6-9741-4323-C67088EB6A8A}"/>
                </a:ext>
              </a:extLst>
            </p:cNvPr>
            <p:cNvSpPr/>
            <p:nvPr/>
          </p:nvSpPr>
          <p:spPr>
            <a:xfrm>
              <a:off x="11501426" y="2655753"/>
              <a:ext cx="196890" cy="196838"/>
            </a:xfrm>
            <a:custGeom>
              <a:avLst/>
              <a:gdLst>
                <a:gd name="connsiteX0" fmla="*/ 127004 w 196890"/>
                <a:gd name="connsiteY0" fmla="*/ 83976 h 196838"/>
                <a:gd name="connsiteX1" fmla="*/ 112669 w 196890"/>
                <a:gd name="connsiteY1" fmla="*/ 69868 h 196838"/>
                <a:gd name="connsiteX2" fmla="*/ 112669 w 196890"/>
                <a:gd name="connsiteY2" fmla="*/ 4255 h 196838"/>
                <a:gd name="connsiteX3" fmla="*/ 112444 w 196890"/>
                <a:gd name="connsiteY3" fmla="*/ 0 h 196838"/>
                <a:gd name="connsiteX4" fmla="*/ 83998 w 196890"/>
                <a:gd name="connsiteY4" fmla="*/ 0 h 196838"/>
                <a:gd name="connsiteX5" fmla="*/ 83998 w 196890"/>
                <a:gd name="connsiteY5" fmla="*/ 4703 h 196838"/>
                <a:gd name="connsiteX6" fmla="*/ 83998 w 196890"/>
                <a:gd name="connsiteY6" fmla="*/ 70092 h 196838"/>
                <a:gd name="connsiteX7" fmla="*/ 69886 w 196890"/>
                <a:gd name="connsiteY7" fmla="*/ 84200 h 196838"/>
                <a:gd name="connsiteX8" fmla="*/ 4480 w 196890"/>
                <a:gd name="connsiteY8" fmla="*/ 84200 h 196838"/>
                <a:gd name="connsiteX9" fmla="*/ 0 w 196890"/>
                <a:gd name="connsiteY9" fmla="*/ 84200 h 196838"/>
                <a:gd name="connsiteX10" fmla="*/ 0 w 196890"/>
                <a:gd name="connsiteY10" fmla="*/ 112863 h 196838"/>
                <a:gd name="connsiteX11" fmla="*/ 4703 w 196890"/>
                <a:gd name="connsiteY11" fmla="*/ 112863 h 196838"/>
                <a:gd name="connsiteX12" fmla="*/ 70110 w 196890"/>
                <a:gd name="connsiteY12" fmla="*/ 112863 h 196838"/>
                <a:gd name="connsiteX13" fmla="*/ 83998 w 196890"/>
                <a:gd name="connsiteY13" fmla="*/ 126971 h 196838"/>
                <a:gd name="connsiteX14" fmla="*/ 83998 w 196890"/>
                <a:gd name="connsiteY14" fmla="*/ 192360 h 196838"/>
                <a:gd name="connsiteX15" fmla="*/ 83998 w 196890"/>
                <a:gd name="connsiteY15" fmla="*/ 196839 h 196838"/>
                <a:gd name="connsiteX16" fmla="*/ 112669 w 196890"/>
                <a:gd name="connsiteY16" fmla="*/ 196839 h 196838"/>
                <a:gd name="connsiteX17" fmla="*/ 112669 w 196890"/>
                <a:gd name="connsiteY17" fmla="*/ 192136 h 196838"/>
                <a:gd name="connsiteX18" fmla="*/ 112669 w 196890"/>
                <a:gd name="connsiteY18" fmla="*/ 126747 h 196838"/>
                <a:gd name="connsiteX19" fmla="*/ 126557 w 196890"/>
                <a:gd name="connsiteY19" fmla="*/ 112863 h 196838"/>
                <a:gd name="connsiteX20" fmla="*/ 192411 w 196890"/>
                <a:gd name="connsiteY20" fmla="*/ 112863 h 196838"/>
                <a:gd name="connsiteX21" fmla="*/ 196891 w 196890"/>
                <a:gd name="connsiteY21" fmla="*/ 112863 h 196838"/>
                <a:gd name="connsiteX22" fmla="*/ 196891 w 196890"/>
                <a:gd name="connsiteY22" fmla="*/ 84200 h 196838"/>
                <a:gd name="connsiteX23" fmla="*/ 191962 w 196890"/>
                <a:gd name="connsiteY23" fmla="*/ 84200 h 196838"/>
                <a:gd name="connsiteX24" fmla="*/ 127004 w 196890"/>
                <a:gd name="connsiteY24" fmla="*/ 83976 h 1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6890" h="196838">
                  <a:moveTo>
                    <a:pt x="127004" y="83976"/>
                  </a:moveTo>
                  <a:cubicBezTo>
                    <a:pt x="116924" y="83976"/>
                    <a:pt x="112669" y="79721"/>
                    <a:pt x="112669" y="69868"/>
                  </a:cubicBezTo>
                  <a:cubicBezTo>
                    <a:pt x="112669" y="47922"/>
                    <a:pt x="112669" y="25977"/>
                    <a:pt x="112669" y="4255"/>
                  </a:cubicBezTo>
                  <a:cubicBezTo>
                    <a:pt x="112669" y="2911"/>
                    <a:pt x="112444" y="1344"/>
                    <a:pt x="112444" y="0"/>
                  </a:cubicBezTo>
                  <a:cubicBezTo>
                    <a:pt x="102813" y="0"/>
                    <a:pt x="93629" y="0"/>
                    <a:pt x="83998" y="0"/>
                  </a:cubicBezTo>
                  <a:cubicBezTo>
                    <a:pt x="83998" y="1792"/>
                    <a:pt x="83998" y="3135"/>
                    <a:pt x="83998" y="4703"/>
                  </a:cubicBezTo>
                  <a:cubicBezTo>
                    <a:pt x="83998" y="26424"/>
                    <a:pt x="83998" y="48146"/>
                    <a:pt x="83998" y="70092"/>
                  </a:cubicBezTo>
                  <a:cubicBezTo>
                    <a:pt x="83998" y="79721"/>
                    <a:pt x="79741" y="84200"/>
                    <a:pt x="69886" y="84200"/>
                  </a:cubicBezTo>
                  <a:cubicBezTo>
                    <a:pt x="48159" y="84200"/>
                    <a:pt x="26207" y="84200"/>
                    <a:pt x="4480" y="84200"/>
                  </a:cubicBezTo>
                  <a:cubicBezTo>
                    <a:pt x="3136" y="84200"/>
                    <a:pt x="1567" y="84200"/>
                    <a:pt x="0" y="84200"/>
                  </a:cubicBezTo>
                  <a:cubicBezTo>
                    <a:pt x="0" y="93829"/>
                    <a:pt x="0" y="103234"/>
                    <a:pt x="0" y="112863"/>
                  </a:cubicBezTo>
                  <a:cubicBezTo>
                    <a:pt x="1792" y="112863"/>
                    <a:pt x="3136" y="112863"/>
                    <a:pt x="4703" y="112863"/>
                  </a:cubicBezTo>
                  <a:cubicBezTo>
                    <a:pt x="26431" y="112863"/>
                    <a:pt x="48382" y="112863"/>
                    <a:pt x="70110" y="112863"/>
                  </a:cubicBezTo>
                  <a:cubicBezTo>
                    <a:pt x="79741" y="112863"/>
                    <a:pt x="83998" y="117118"/>
                    <a:pt x="83998" y="126971"/>
                  </a:cubicBezTo>
                  <a:cubicBezTo>
                    <a:pt x="83998" y="148693"/>
                    <a:pt x="83998" y="170415"/>
                    <a:pt x="83998" y="192360"/>
                  </a:cubicBezTo>
                  <a:cubicBezTo>
                    <a:pt x="83998" y="193928"/>
                    <a:pt x="83998" y="195271"/>
                    <a:pt x="83998" y="196839"/>
                  </a:cubicBezTo>
                  <a:cubicBezTo>
                    <a:pt x="93629" y="196839"/>
                    <a:pt x="103037" y="196839"/>
                    <a:pt x="112669" y="196839"/>
                  </a:cubicBezTo>
                  <a:cubicBezTo>
                    <a:pt x="112669" y="195047"/>
                    <a:pt x="112669" y="193480"/>
                    <a:pt x="112669" y="192136"/>
                  </a:cubicBezTo>
                  <a:cubicBezTo>
                    <a:pt x="112669" y="170415"/>
                    <a:pt x="112669" y="148693"/>
                    <a:pt x="112669" y="126747"/>
                  </a:cubicBezTo>
                  <a:cubicBezTo>
                    <a:pt x="112669" y="117342"/>
                    <a:pt x="117148" y="112863"/>
                    <a:pt x="126557" y="112863"/>
                  </a:cubicBezTo>
                  <a:cubicBezTo>
                    <a:pt x="148508" y="112863"/>
                    <a:pt x="170459" y="112863"/>
                    <a:pt x="192411" y="112863"/>
                  </a:cubicBezTo>
                  <a:cubicBezTo>
                    <a:pt x="193755" y="112863"/>
                    <a:pt x="195322" y="112863"/>
                    <a:pt x="196891" y="112863"/>
                  </a:cubicBezTo>
                  <a:cubicBezTo>
                    <a:pt x="196891" y="103234"/>
                    <a:pt x="196891" y="94053"/>
                    <a:pt x="196891" y="84200"/>
                  </a:cubicBezTo>
                  <a:cubicBezTo>
                    <a:pt x="194875" y="84200"/>
                    <a:pt x="193531" y="84200"/>
                    <a:pt x="191962" y="84200"/>
                  </a:cubicBezTo>
                  <a:cubicBezTo>
                    <a:pt x="170236" y="83976"/>
                    <a:pt x="148732" y="83976"/>
                    <a:pt x="127004" y="8397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7" name="Полилиния 706">
              <a:extLst>
                <a:ext uri="{FF2B5EF4-FFF2-40B4-BE49-F238E27FC236}">
                  <a16:creationId xmlns:a16="http://schemas.microsoft.com/office/drawing/2014/main" id="{02BD2DFC-A661-9306-5C4D-A0B248691181}"/>
                </a:ext>
              </a:extLst>
            </p:cNvPr>
            <p:cNvSpPr/>
            <p:nvPr/>
          </p:nvSpPr>
          <p:spPr>
            <a:xfrm>
              <a:off x="11392565" y="2546885"/>
              <a:ext cx="413755" cy="413866"/>
            </a:xfrm>
            <a:custGeom>
              <a:avLst/>
              <a:gdLst>
                <a:gd name="connsiteX0" fmla="*/ 345623 w 413755"/>
                <a:gd name="connsiteY0" fmla="*/ 53332 h 413866"/>
                <a:gd name="connsiteX1" fmla="*/ 243258 w 413755"/>
                <a:gd name="connsiteY1" fmla="*/ 2947 h 413866"/>
                <a:gd name="connsiteX2" fmla="*/ 135292 w 413755"/>
                <a:gd name="connsiteY2" fmla="*/ 13695 h 413866"/>
                <a:gd name="connsiteX3" fmla="*/ 26207 w 413755"/>
                <a:gd name="connsiteY3" fmla="*/ 105733 h 413866"/>
                <a:gd name="connsiteX4" fmla="*/ 896 w 413755"/>
                <a:gd name="connsiteY4" fmla="*/ 188364 h 413866"/>
                <a:gd name="connsiteX5" fmla="*/ 0 w 413755"/>
                <a:gd name="connsiteY5" fmla="*/ 192619 h 413866"/>
                <a:gd name="connsiteX6" fmla="*/ 0 w 413755"/>
                <a:gd name="connsiteY6" fmla="*/ 224866 h 413866"/>
                <a:gd name="connsiteX7" fmla="*/ 3136 w 413755"/>
                <a:gd name="connsiteY7" fmla="*/ 245020 h 413866"/>
                <a:gd name="connsiteX8" fmla="*/ 48383 w 413755"/>
                <a:gd name="connsiteY8" fmla="*/ 339520 h 413866"/>
                <a:gd name="connsiteX9" fmla="*/ 161723 w 413755"/>
                <a:gd name="connsiteY9" fmla="*/ 409388 h 413866"/>
                <a:gd name="connsiteX10" fmla="*/ 185915 w 413755"/>
                <a:gd name="connsiteY10" fmla="*/ 413195 h 413866"/>
                <a:gd name="connsiteX11" fmla="*/ 189051 w 413755"/>
                <a:gd name="connsiteY11" fmla="*/ 413867 h 413866"/>
                <a:gd name="connsiteX12" fmla="*/ 221306 w 413755"/>
                <a:gd name="connsiteY12" fmla="*/ 413867 h 413866"/>
                <a:gd name="connsiteX13" fmla="*/ 243705 w 413755"/>
                <a:gd name="connsiteY13" fmla="*/ 410732 h 413866"/>
                <a:gd name="connsiteX14" fmla="*/ 359511 w 413755"/>
                <a:gd name="connsiteY14" fmla="*/ 346463 h 413866"/>
                <a:gd name="connsiteX15" fmla="*/ 411253 w 413755"/>
                <a:gd name="connsiteY15" fmla="*/ 235615 h 413866"/>
                <a:gd name="connsiteX16" fmla="*/ 345623 w 413755"/>
                <a:gd name="connsiteY16" fmla="*/ 53332 h 413866"/>
                <a:gd name="connsiteX17" fmla="*/ 324567 w 413755"/>
                <a:gd name="connsiteY17" fmla="*/ 247259 h 413866"/>
                <a:gd name="connsiteX18" fmla="*/ 252665 w 413755"/>
                <a:gd name="connsiteY18" fmla="*/ 247259 h 413866"/>
                <a:gd name="connsiteX19" fmla="*/ 247514 w 413755"/>
                <a:gd name="connsiteY19" fmla="*/ 247259 h 413866"/>
                <a:gd name="connsiteX20" fmla="*/ 247514 w 413755"/>
                <a:gd name="connsiteY20" fmla="*/ 252410 h 413866"/>
                <a:gd name="connsiteX21" fmla="*/ 247514 w 413755"/>
                <a:gd name="connsiteY21" fmla="*/ 323845 h 413866"/>
                <a:gd name="connsiteX22" fmla="*/ 232730 w 413755"/>
                <a:gd name="connsiteY22" fmla="*/ 338625 h 413866"/>
                <a:gd name="connsiteX23" fmla="*/ 181883 w 413755"/>
                <a:gd name="connsiteY23" fmla="*/ 338625 h 413866"/>
                <a:gd name="connsiteX24" fmla="*/ 167100 w 413755"/>
                <a:gd name="connsiteY24" fmla="*/ 323621 h 413866"/>
                <a:gd name="connsiteX25" fmla="*/ 167100 w 413755"/>
                <a:gd name="connsiteY25" fmla="*/ 252410 h 413866"/>
                <a:gd name="connsiteX26" fmla="*/ 167100 w 413755"/>
                <a:gd name="connsiteY26" fmla="*/ 247035 h 413866"/>
                <a:gd name="connsiteX27" fmla="*/ 161723 w 413755"/>
                <a:gd name="connsiteY27" fmla="*/ 247035 h 413866"/>
                <a:gd name="connsiteX28" fmla="*/ 90942 w 413755"/>
                <a:gd name="connsiteY28" fmla="*/ 247035 h 413866"/>
                <a:gd name="connsiteX29" fmla="*/ 75485 w 413755"/>
                <a:gd name="connsiteY29" fmla="*/ 231808 h 413866"/>
                <a:gd name="connsiteX30" fmla="*/ 75485 w 413755"/>
                <a:gd name="connsiteY30" fmla="*/ 180975 h 413866"/>
                <a:gd name="connsiteX31" fmla="*/ 89822 w 413755"/>
                <a:gd name="connsiteY31" fmla="*/ 166867 h 413866"/>
                <a:gd name="connsiteX32" fmla="*/ 161723 w 413755"/>
                <a:gd name="connsiteY32" fmla="*/ 166867 h 413866"/>
                <a:gd name="connsiteX33" fmla="*/ 167100 w 413755"/>
                <a:gd name="connsiteY33" fmla="*/ 166867 h 413866"/>
                <a:gd name="connsiteX34" fmla="*/ 167100 w 413755"/>
                <a:gd name="connsiteY34" fmla="*/ 161940 h 413866"/>
                <a:gd name="connsiteX35" fmla="*/ 167100 w 413755"/>
                <a:gd name="connsiteY35" fmla="*/ 90505 h 413866"/>
                <a:gd name="connsiteX36" fmla="*/ 182107 w 413755"/>
                <a:gd name="connsiteY36" fmla="*/ 75502 h 413866"/>
                <a:gd name="connsiteX37" fmla="*/ 233401 w 413755"/>
                <a:gd name="connsiteY37" fmla="*/ 75502 h 413866"/>
                <a:gd name="connsiteX38" fmla="*/ 247514 w 413755"/>
                <a:gd name="connsiteY38" fmla="*/ 89833 h 413866"/>
                <a:gd name="connsiteX39" fmla="*/ 247514 w 413755"/>
                <a:gd name="connsiteY39" fmla="*/ 161716 h 413866"/>
                <a:gd name="connsiteX40" fmla="*/ 247514 w 413755"/>
                <a:gd name="connsiteY40" fmla="*/ 167091 h 413866"/>
                <a:gd name="connsiteX41" fmla="*/ 252441 w 413755"/>
                <a:gd name="connsiteY41" fmla="*/ 167091 h 413866"/>
                <a:gd name="connsiteX42" fmla="*/ 323896 w 413755"/>
                <a:gd name="connsiteY42" fmla="*/ 167091 h 413866"/>
                <a:gd name="connsiteX43" fmla="*/ 338903 w 413755"/>
                <a:gd name="connsiteY43" fmla="*/ 182094 h 413866"/>
                <a:gd name="connsiteX44" fmla="*/ 338903 w 413755"/>
                <a:gd name="connsiteY44" fmla="*/ 232927 h 413866"/>
                <a:gd name="connsiteX45" fmla="*/ 324567 w 413755"/>
                <a:gd name="connsiteY45" fmla="*/ 247259 h 41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3755" h="413866">
                  <a:moveTo>
                    <a:pt x="345623" y="53332"/>
                  </a:moveTo>
                  <a:cubicBezTo>
                    <a:pt x="316503" y="26460"/>
                    <a:pt x="282233" y="9441"/>
                    <a:pt x="243258" y="2947"/>
                  </a:cubicBezTo>
                  <a:cubicBezTo>
                    <a:pt x="206299" y="-3324"/>
                    <a:pt x="170236" y="483"/>
                    <a:pt x="135292" y="13695"/>
                  </a:cubicBezTo>
                  <a:cubicBezTo>
                    <a:pt x="88253" y="31610"/>
                    <a:pt x="51294" y="61841"/>
                    <a:pt x="26207" y="105733"/>
                  </a:cubicBezTo>
                  <a:cubicBezTo>
                    <a:pt x="11647" y="131261"/>
                    <a:pt x="3360" y="159029"/>
                    <a:pt x="896" y="188364"/>
                  </a:cubicBezTo>
                  <a:cubicBezTo>
                    <a:pt x="896" y="189708"/>
                    <a:pt x="447" y="191276"/>
                    <a:pt x="0" y="192619"/>
                  </a:cubicBezTo>
                  <a:cubicBezTo>
                    <a:pt x="0" y="203368"/>
                    <a:pt x="0" y="214117"/>
                    <a:pt x="0" y="224866"/>
                  </a:cubicBezTo>
                  <a:cubicBezTo>
                    <a:pt x="1120" y="231584"/>
                    <a:pt x="2016" y="238302"/>
                    <a:pt x="3136" y="245020"/>
                  </a:cubicBezTo>
                  <a:cubicBezTo>
                    <a:pt x="9631" y="280626"/>
                    <a:pt x="25087" y="311977"/>
                    <a:pt x="48383" y="339520"/>
                  </a:cubicBezTo>
                  <a:cubicBezTo>
                    <a:pt x="78622" y="375126"/>
                    <a:pt x="116029" y="398863"/>
                    <a:pt x="161723" y="409388"/>
                  </a:cubicBezTo>
                  <a:cubicBezTo>
                    <a:pt x="169563" y="411179"/>
                    <a:pt x="177851" y="412075"/>
                    <a:pt x="185915" y="413195"/>
                  </a:cubicBezTo>
                  <a:cubicBezTo>
                    <a:pt x="187035" y="413419"/>
                    <a:pt x="187931" y="413643"/>
                    <a:pt x="189051" y="413867"/>
                  </a:cubicBezTo>
                  <a:cubicBezTo>
                    <a:pt x="199802" y="413867"/>
                    <a:pt x="210554" y="413867"/>
                    <a:pt x="221306" y="413867"/>
                  </a:cubicBezTo>
                  <a:cubicBezTo>
                    <a:pt x="228698" y="412747"/>
                    <a:pt x="236314" y="412075"/>
                    <a:pt x="243705" y="410732"/>
                  </a:cubicBezTo>
                  <a:cubicBezTo>
                    <a:pt x="289848" y="402894"/>
                    <a:pt x="328376" y="381172"/>
                    <a:pt x="359511" y="346463"/>
                  </a:cubicBezTo>
                  <a:cubicBezTo>
                    <a:pt x="387957" y="314664"/>
                    <a:pt x="405429" y="277714"/>
                    <a:pt x="411253" y="235615"/>
                  </a:cubicBezTo>
                  <a:cubicBezTo>
                    <a:pt x="421781" y="163508"/>
                    <a:pt x="398934" y="102598"/>
                    <a:pt x="345623" y="53332"/>
                  </a:cubicBezTo>
                  <a:close/>
                  <a:moveTo>
                    <a:pt x="324567" y="247259"/>
                  </a:moveTo>
                  <a:cubicBezTo>
                    <a:pt x="300599" y="247259"/>
                    <a:pt x="276633" y="247259"/>
                    <a:pt x="252665" y="247259"/>
                  </a:cubicBezTo>
                  <a:cubicBezTo>
                    <a:pt x="251098" y="247259"/>
                    <a:pt x="249529" y="247259"/>
                    <a:pt x="247514" y="247259"/>
                  </a:cubicBezTo>
                  <a:cubicBezTo>
                    <a:pt x="247514" y="249275"/>
                    <a:pt x="247514" y="250842"/>
                    <a:pt x="247514" y="252410"/>
                  </a:cubicBezTo>
                  <a:cubicBezTo>
                    <a:pt x="247514" y="276147"/>
                    <a:pt x="247514" y="300108"/>
                    <a:pt x="247514" y="323845"/>
                  </a:cubicBezTo>
                  <a:cubicBezTo>
                    <a:pt x="247514" y="333922"/>
                    <a:pt x="242809" y="338625"/>
                    <a:pt x="232730" y="338625"/>
                  </a:cubicBezTo>
                  <a:cubicBezTo>
                    <a:pt x="215706" y="338625"/>
                    <a:pt x="198906" y="338625"/>
                    <a:pt x="181883" y="338625"/>
                  </a:cubicBezTo>
                  <a:cubicBezTo>
                    <a:pt x="171803" y="338625"/>
                    <a:pt x="167100" y="333922"/>
                    <a:pt x="167100" y="323621"/>
                  </a:cubicBezTo>
                  <a:cubicBezTo>
                    <a:pt x="167100" y="299884"/>
                    <a:pt x="167100" y="276147"/>
                    <a:pt x="167100" y="252410"/>
                  </a:cubicBezTo>
                  <a:cubicBezTo>
                    <a:pt x="167100" y="250842"/>
                    <a:pt x="167100" y="249275"/>
                    <a:pt x="167100" y="247035"/>
                  </a:cubicBezTo>
                  <a:cubicBezTo>
                    <a:pt x="165083" y="247035"/>
                    <a:pt x="163516" y="247035"/>
                    <a:pt x="161723" y="247035"/>
                  </a:cubicBezTo>
                  <a:cubicBezTo>
                    <a:pt x="138204" y="247035"/>
                    <a:pt x="114684" y="247035"/>
                    <a:pt x="90942" y="247035"/>
                  </a:cubicBezTo>
                  <a:cubicBezTo>
                    <a:pt x="79965" y="247035"/>
                    <a:pt x="75485" y="242557"/>
                    <a:pt x="75485" y="231808"/>
                  </a:cubicBezTo>
                  <a:cubicBezTo>
                    <a:pt x="75485" y="214789"/>
                    <a:pt x="75485" y="197770"/>
                    <a:pt x="75485" y="180975"/>
                  </a:cubicBezTo>
                  <a:cubicBezTo>
                    <a:pt x="75485" y="171793"/>
                    <a:pt x="80414" y="166867"/>
                    <a:pt x="89822" y="166867"/>
                  </a:cubicBezTo>
                  <a:cubicBezTo>
                    <a:pt x="113789" y="166867"/>
                    <a:pt x="137756" y="166867"/>
                    <a:pt x="161723" y="166867"/>
                  </a:cubicBezTo>
                  <a:cubicBezTo>
                    <a:pt x="163292" y="166867"/>
                    <a:pt x="164860" y="166867"/>
                    <a:pt x="167100" y="166867"/>
                  </a:cubicBezTo>
                  <a:cubicBezTo>
                    <a:pt x="167100" y="165075"/>
                    <a:pt x="167100" y="163508"/>
                    <a:pt x="167100" y="161940"/>
                  </a:cubicBezTo>
                  <a:cubicBezTo>
                    <a:pt x="167100" y="138203"/>
                    <a:pt x="167100" y="114242"/>
                    <a:pt x="167100" y="90505"/>
                  </a:cubicBezTo>
                  <a:cubicBezTo>
                    <a:pt x="167100" y="79980"/>
                    <a:pt x="171580" y="75502"/>
                    <a:pt x="182107" y="75502"/>
                  </a:cubicBezTo>
                  <a:cubicBezTo>
                    <a:pt x="199131" y="75502"/>
                    <a:pt x="216379" y="75502"/>
                    <a:pt x="233401" y="75502"/>
                  </a:cubicBezTo>
                  <a:cubicBezTo>
                    <a:pt x="242585" y="75502"/>
                    <a:pt x="247514" y="80428"/>
                    <a:pt x="247514" y="89833"/>
                  </a:cubicBezTo>
                  <a:cubicBezTo>
                    <a:pt x="247514" y="113794"/>
                    <a:pt x="247514" y="137755"/>
                    <a:pt x="247514" y="161716"/>
                  </a:cubicBezTo>
                  <a:cubicBezTo>
                    <a:pt x="247514" y="163284"/>
                    <a:pt x="247514" y="164851"/>
                    <a:pt x="247514" y="167091"/>
                  </a:cubicBezTo>
                  <a:cubicBezTo>
                    <a:pt x="249529" y="167091"/>
                    <a:pt x="250873" y="167091"/>
                    <a:pt x="252441" y="167091"/>
                  </a:cubicBezTo>
                  <a:cubicBezTo>
                    <a:pt x="276184" y="167091"/>
                    <a:pt x="300152" y="167091"/>
                    <a:pt x="323896" y="167091"/>
                  </a:cubicBezTo>
                  <a:cubicBezTo>
                    <a:pt x="334199" y="167091"/>
                    <a:pt x="338903" y="171793"/>
                    <a:pt x="338903" y="182094"/>
                  </a:cubicBezTo>
                  <a:cubicBezTo>
                    <a:pt x="338903" y="199113"/>
                    <a:pt x="338903" y="216132"/>
                    <a:pt x="338903" y="232927"/>
                  </a:cubicBezTo>
                  <a:cubicBezTo>
                    <a:pt x="338903" y="242557"/>
                    <a:pt x="334199" y="247259"/>
                    <a:pt x="324567" y="24725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08" name="Рисунок 2">
            <a:extLst>
              <a:ext uri="{FF2B5EF4-FFF2-40B4-BE49-F238E27FC236}">
                <a16:creationId xmlns:a16="http://schemas.microsoft.com/office/drawing/2014/main" id="{9F28C1A5-FFFE-15C0-21A4-29876AE6E456}"/>
              </a:ext>
            </a:extLst>
          </p:cNvPr>
          <p:cNvGrpSpPr/>
          <p:nvPr/>
        </p:nvGrpSpPr>
        <p:grpSpPr>
          <a:xfrm>
            <a:off x="3942871" y="5262526"/>
            <a:ext cx="323935" cy="323675"/>
            <a:chOff x="9942427" y="2547145"/>
            <a:chExt cx="414164" cy="413831"/>
          </a:xfrm>
          <a:solidFill>
            <a:schemeClr val="bg1"/>
          </a:solidFill>
        </p:grpSpPr>
        <p:sp>
          <p:nvSpPr>
            <p:cNvPr id="709" name="Полилиния 708">
              <a:extLst>
                <a:ext uri="{FF2B5EF4-FFF2-40B4-BE49-F238E27FC236}">
                  <a16:creationId xmlns:a16="http://schemas.microsoft.com/office/drawing/2014/main" id="{26DCEC11-1D2A-C386-B9EA-2B5B16E72F0F}"/>
                </a:ext>
              </a:extLst>
            </p:cNvPr>
            <p:cNvSpPr/>
            <p:nvPr/>
          </p:nvSpPr>
          <p:spPr>
            <a:xfrm>
              <a:off x="10081303" y="2685756"/>
              <a:ext cx="136636" cy="136609"/>
            </a:xfrm>
            <a:custGeom>
              <a:avLst/>
              <a:gdLst>
                <a:gd name="connsiteX0" fmla="*/ 68541 w 136636"/>
                <a:gd name="connsiteY0" fmla="*/ 5 h 136609"/>
                <a:gd name="connsiteX1" fmla="*/ 0 w 136636"/>
                <a:gd name="connsiteY1" fmla="*/ 68305 h 136609"/>
                <a:gd name="connsiteX2" fmla="*/ 68094 w 136636"/>
                <a:gd name="connsiteY2" fmla="*/ 136605 h 136609"/>
                <a:gd name="connsiteX3" fmla="*/ 136636 w 136636"/>
                <a:gd name="connsiteY3" fmla="*/ 68305 h 136609"/>
                <a:gd name="connsiteX4" fmla="*/ 68541 w 136636"/>
                <a:gd name="connsiteY4" fmla="*/ 5 h 136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36" h="136609">
                  <a:moveTo>
                    <a:pt x="68541" y="5"/>
                  </a:moveTo>
                  <a:cubicBezTo>
                    <a:pt x="31359" y="-443"/>
                    <a:pt x="223" y="30684"/>
                    <a:pt x="0" y="68305"/>
                  </a:cubicBezTo>
                  <a:cubicBezTo>
                    <a:pt x="0" y="105702"/>
                    <a:pt x="30239" y="136157"/>
                    <a:pt x="68094" y="136605"/>
                  </a:cubicBezTo>
                  <a:cubicBezTo>
                    <a:pt x="105277" y="137053"/>
                    <a:pt x="136412" y="105926"/>
                    <a:pt x="136636" y="68305"/>
                  </a:cubicBezTo>
                  <a:cubicBezTo>
                    <a:pt x="136636" y="30908"/>
                    <a:pt x="106397" y="453"/>
                    <a:pt x="68541" y="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0" name="Полилиния 709">
              <a:extLst>
                <a:ext uri="{FF2B5EF4-FFF2-40B4-BE49-F238E27FC236}">
                  <a16:creationId xmlns:a16="http://schemas.microsoft.com/office/drawing/2014/main" id="{70C6433F-E5D1-3193-D8D1-510D58F6510C}"/>
                </a:ext>
              </a:extLst>
            </p:cNvPr>
            <p:cNvSpPr/>
            <p:nvPr/>
          </p:nvSpPr>
          <p:spPr>
            <a:xfrm>
              <a:off x="9942427" y="2547145"/>
              <a:ext cx="414164" cy="413831"/>
            </a:xfrm>
            <a:custGeom>
              <a:avLst/>
              <a:gdLst>
                <a:gd name="connsiteX0" fmla="*/ 401397 w 414164"/>
                <a:gd name="connsiteY0" fmla="*/ 158994 h 413831"/>
                <a:gd name="connsiteX1" fmla="*/ 376086 w 414164"/>
                <a:gd name="connsiteY1" fmla="*/ 153619 h 413831"/>
                <a:gd name="connsiteX2" fmla="*/ 371606 w 414164"/>
                <a:gd name="connsiteY2" fmla="*/ 149812 h 413831"/>
                <a:gd name="connsiteX3" fmla="*/ 363990 w 414164"/>
                <a:gd name="connsiteY3" fmla="*/ 131226 h 413831"/>
                <a:gd name="connsiteX4" fmla="*/ 364438 w 414164"/>
                <a:gd name="connsiteY4" fmla="*/ 125403 h 413831"/>
                <a:gd name="connsiteX5" fmla="*/ 378997 w 414164"/>
                <a:gd name="connsiteY5" fmla="*/ 102562 h 413831"/>
                <a:gd name="connsiteX6" fmla="*/ 376982 w 414164"/>
                <a:gd name="connsiteY6" fmla="*/ 83752 h 413831"/>
                <a:gd name="connsiteX7" fmla="*/ 330391 w 414164"/>
                <a:gd name="connsiteY7" fmla="*/ 37173 h 413831"/>
                <a:gd name="connsiteX8" fmla="*/ 311575 w 414164"/>
                <a:gd name="connsiteY8" fmla="*/ 35158 h 413831"/>
                <a:gd name="connsiteX9" fmla="*/ 288504 w 414164"/>
                <a:gd name="connsiteY9" fmla="*/ 49938 h 413831"/>
                <a:gd name="connsiteX10" fmla="*/ 283576 w 414164"/>
                <a:gd name="connsiteY10" fmla="*/ 50385 h 413831"/>
                <a:gd name="connsiteX11" fmla="*/ 264536 w 414164"/>
                <a:gd name="connsiteY11" fmla="*/ 42772 h 413831"/>
                <a:gd name="connsiteX12" fmla="*/ 260729 w 414164"/>
                <a:gd name="connsiteY12" fmla="*/ 38293 h 413831"/>
                <a:gd name="connsiteX13" fmla="*/ 255353 w 414164"/>
                <a:gd name="connsiteY13" fmla="*/ 12988 h 413831"/>
                <a:gd name="connsiteX14" fmla="*/ 245274 w 414164"/>
                <a:gd name="connsiteY14" fmla="*/ 0 h 413831"/>
                <a:gd name="connsiteX15" fmla="*/ 169116 w 414164"/>
                <a:gd name="connsiteY15" fmla="*/ 0 h 413831"/>
                <a:gd name="connsiteX16" fmla="*/ 159036 w 414164"/>
                <a:gd name="connsiteY16" fmla="*/ 12988 h 413831"/>
                <a:gd name="connsiteX17" fmla="*/ 153659 w 414164"/>
                <a:gd name="connsiteY17" fmla="*/ 38293 h 413831"/>
                <a:gd name="connsiteX18" fmla="*/ 149852 w 414164"/>
                <a:gd name="connsiteY18" fmla="*/ 42772 h 413831"/>
                <a:gd name="connsiteX19" fmla="*/ 131260 w 414164"/>
                <a:gd name="connsiteY19" fmla="*/ 50385 h 413831"/>
                <a:gd name="connsiteX20" fmla="*/ 125437 w 414164"/>
                <a:gd name="connsiteY20" fmla="*/ 49938 h 413831"/>
                <a:gd name="connsiteX21" fmla="*/ 102589 w 414164"/>
                <a:gd name="connsiteY21" fmla="*/ 35158 h 413831"/>
                <a:gd name="connsiteX22" fmla="*/ 83774 w 414164"/>
                <a:gd name="connsiteY22" fmla="*/ 37173 h 413831"/>
                <a:gd name="connsiteX23" fmla="*/ 37406 w 414164"/>
                <a:gd name="connsiteY23" fmla="*/ 83528 h 413831"/>
                <a:gd name="connsiteX24" fmla="*/ 35391 w 414164"/>
                <a:gd name="connsiteY24" fmla="*/ 103010 h 413831"/>
                <a:gd name="connsiteX25" fmla="*/ 49950 w 414164"/>
                <a:gd name="connsiteY25" fmla="*/ 125403 h 413831"/>
                <a:gd name="connsiteX26" fmla="*/ 50399 w 414164"/>
                <a:gd name="connsiteY26" fmla="*/ 131226 h 413831"/>
                <a:gd name="connsiteX27" fmla="*/ 42559 w 414164"/>
                <a:gd name="connsiteY27" fmla="*/ 149812 h 413831"/>
                <a:gd name="connsiteX28" fmla="*/ 38526 w 414164"/>
                <a:gd name="connsiteY28" fmla="*/ 153395 h 413831"/>
                <a:gd name="connsiteX29" fmla="*/ 11647 w 414164"/>
                <a:gd name="connsiteY29" fmla="*/ 159218 h 413831"/>
                <a:gd name="connsiteX30" fmla="*/ 0 w 414164"/>
                <a:gd name="connsiteY30" fmla="*/ 173774 h 413831"/>
                <a:gd name="connsiteX31" fmla="*/ 0 w 414164"/>
                <a:gd name="connsiteY31" fmla="*/ 240058 h 413831"/>
                <a:gd name="connsiteX32" fmla="*/ 11871 w 414164"/>
                <a:gd name="connsiteY32" fmla="*/ 254614 h 413831"/>
                <a:gd name="connsiteX33" fmla="*/ 38302 w 414164"/>
                <a:gd name="connsiteY33" fmla="*/ 260436 h 413831"/>
                <a:gd name="connsiteX34" fmla="*/ 42559 w 414164"/>
                <a:gd name="connsiteY34" fmla="*/ 264019 h 413831"/>
                <a:gd name="connsiteX35" fmla="*/ 50622 w 414164"/>
                <a:gd name="connsiteY35" fmla="*/ 283277 h 413831"/>
                <a:gd name="connsiteX36" fmla="*/ 50174 w 414164"/>
                <a:gd name="connsiteY36" fmla="*/ 287980 h 413831"/>
                <a:gd name="connsiteX37" fmla="*/ 35391 w 414164"/>
                <a:gd name="connsiteY37" fmla="*/ 311045 h 413831"/>
                <a:gd name="connsiteX38" fmla="*/ 37406 w 414164"/>
                <a:gd name="connsiteY38" fmla="*/ 330304 h 413831"/>
                <a:gd name="connsiteX39" fmla="*/ 83774 w 414164"/>
                <a:gd name="connsiteY39" fmla="*/ 376658 h 413831"/>
                <a:gd name="connsiteX40" fmla="*/ 102813 w 414164"/>
                <a:gd name="connsiteY40" fmla="*/ 378674 h 413831"/>
                <a:gd name="connsiteX41" fmla="*/ 125884 w 414164"/>
                <a:gd name="connsiteY41" fmla="*/ 363894 h 413831"/>
                <a:gd name="connsiteX42" fmla="*/ 130588 w 414164"/>
                <a:gd name="connsiteY42" fmla="*/ 363446 h 413831"/>
                <a:gd name="connsiteX43" fmla="*/ 149852 w 414164"/>
                <a:gd name="connsiteY43" fmla="*/ 371508 h 413831"/>
                <a:gd name="connsiteX44" fmla="*/ 153436 w 414164"/>
                <a:gd name="connsiteY44" fmla="*/ 375539 h 413831"/>
                <a:gd name="connsiteX45" fmla="*/ 159259 w 414164"/>
                <a:gd name="connsiteY45" fmla="*/ 401963 h 413831"/>
                <a:gd name="connsiteX46" fmla="*/ 173819 w 414164"/>
                <a:gd name="connsiteY46" fmla="*/ 413831 h 413831"/>
                <a:gd name="connsiteX47" fmla="*/ 240121 w 414164"/>
                <a:gd name="connsiteY47" fmla="*/ 413831 h 413831"/>
                <a:gd name="connsiteX48" fmla="*/ 254681 w 414164"/>
                <a:gd name="connsiteY48" fmla="*/ 402187 h 413831"/>
                <a:gd name="connsiteX49" fmla="*/ 260505 w 414164"/>
                <a:gd name="connsiteY49" fmla="*/ 375539 h 413831"/>
                <a:gd name="connsiteX50" fmla="*/ 263865 w 414164"/>
                <a:gd name="connsiteY50" fmla="*/ 371732 h 413831"/>
                <a:gd name="connsiteX51" fmla="*/ 283576 w 414164"/>
                <a:gd name="connsiteY51" fmla="*/ 363446 h 413831"/>
                <a:gd name="connsiteX52" fmla="*/ 288280 w 414164"/>
                <a:gd name="connsiteY52" fmla="*/ 363894 h 413831"/>
                <a:gd name="connsiteX53" fmla="*/ 311352 w 414164"/>
                <a:gd name="connsiteY53" fmla="*/ 378674 h 413831"/>
                <a:gd name="connsiteX54" fmla="*/ 330391 w 414164"/>
                <a:gd name="connsiteY54" fmla="*/ 376434 h 413831"/>
                <a:gd name="connsiteX55" fmla="*/ 376757 w 414164"/>
                <a:gd name="connsiteY55" fmla="*/ 330080 h 413831"/>
                <a:gd name="connsiteX56" fmla="*/ 378773 w 414164"/>
                <a:gd name="connsiteY56" fmla="*/ 311269 h 413831"/>
                <a:gd name="connsiteX57" fmla="*/ 364214 w 414164"/>
                <a:gd name="connsiteY57" fmla="*/ 288428 h 413831"/>
                <a:gd name="connsiteX58" fmla="*/ 363766 w 414164"/>
                <a:gd name="connsiteY58" fmla="*/ 282606 h 413831"/>
                <a:gd name="connsiteX59" fmla="*/ 371382 w 414164"/>
                <a:gd name="connsiteY59" fmla="*/ 264019 h 413831"/>
                <a:gd name="connsiteX60" fmla="*/ 375862 w 414164"/>
                <a:gd name="connsiteY60" fmla="*/ 260212 h 413831"/>
                <a:gd name="connsiteX61" fmla="*/ 401173 w 414164"/>
                <a:gd name="connsiteY61" fmla="*/ 254838 h 413831"/>
                <a:gd name="connsiteX62" fmla="*/ 414165 w 414164"/>
                <a:gd name="connsiteY62" fmla="*/ 244761 h 413831"/>
                <a:gd name="connsiteX63" fmla="*/ 414165 w 414164"/>
                <a:gd name="connsiteY63" fmla="*/ 168847 h 413831"/>
                <a:gd name="connsiteX64" fmla="*/ 401397 w 414164"/>
                <a:gd name="connsiteY64" fmla="*/ 158994 h 413831"/>
                <a:gd name="connsiteX65" fmla="*/ 306424 w 414164"/>
                <a:gd name="connsiteY65" fmla="*/ 206916 h 413831"/>
                <a:gd name="connsiteX66" fmla="*/ 206970 w 414164"/>
                <a:gd name="connsiteY66" fmla="*/ 305895 h 413831"/>
                <a:gd name="connsiteX67" fmla="*/ 108189 w 414164"/>
                <a:gd name="connsiteY67" fmla="*/ 206916 h 413831"/>
                <a:gd name="connsiteX68" fmla="*/ 207642 w 414164"/>
                <a:gd name="connsiteY68" fmla="*/ 107937 h 413831"/>
                <a:gd name="connsiteX69" fmla="*/ 306424 w 414164"/>
                <a:gd name="connsiteY69" fmla="*/ 206916 h 41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14164" h="413831">
                  <a:moveTo>
                    <a:pt x="401397" y="158994"/>
                  </a:moveTo>
                  <a:cubicBezTo>
                    <a:pt x="392885" y="157426"/>
                    <a:pt x="384597" y="155411"/>
                    <a:pt x="376086" y="153619"/>
                  </a:cubicBezTo>
                  <a:cubicBezTo>
                    <a:pt x="373846" y="153171"/>
                    <a:pt x="372502" y="152052"/>
                    <a:pt x="371606" y="149812"/>
                  </a:cubicBezTo>
                  <a:cubicBezTo>
                    <a:pt x="369366" y="143542"/>
                    <a:pt x="366678" y="137272"/>
                    <a:pt x="363990" y="131226"/>
                  </a:cubicBezTo>
                  <a:cubicBezTo>
                    <a:pt x="362870" y="128987"/>
                    <a:pt x="363094" y="127419"/>
                    <a:pt x="364438" y="125403"/>
                  </a:cubicBezTo>
                  <a:cubicBezTo>
                    <a:pt x="369366" y="117790"/>
                    <a:pt x="374293" y="110176"/>
                    <a:pt x="378997" y="102562"/>
                  </a:cubicBezTo>
                  <a:cubicBezTo>
                    <a:pt x="383477" y="95396"/>
                    <a:pt x="383030" y="89798"/>
                    <a:pt x="376982" y="83752"/>
                  </a:cubicBezTo>
                  <a:cubicBezTo>
                    <a:pt x="361526" y="68300"/>
                    <a:pt x="345847" y="52625"/>
                    <a:pt x="330391" y="37173"/>
                  </a:cubicBezTo>
                  <a:cubicBezTo>
                    <a:pt x="324343" y="31127"/>
                    <a:pt x="318743" y="30679"/>
                    <a:pt x="311575" y="35158"/>
                  </a:cubicBezTo>
                  <a:cubicBezTo>
                    <a:pt x="303735" y="40084"/>
                    <a:pt x="296120" y="45235"/>
                    <a:pt x="288504" y="49938"/>
                  </a:cubicBezTo>
                  <a:cubicBezTo>
                    <a:pt x="287160" y="50609"/>
                    <a:pt x="284920" y="50833"/>
                    <a:pt x="283576" y="50385"/>
                  </a:cubicBezTo>
                  <a:cubicBezTo>
                    <a:pt x="277080" y="47922"/>
                    <a:pt x="271033" y="45235"/>
                    <a:pt x="264536" y="42772"/>
                  </a:cubicBezTo>
                  <a:cubicBezTo>
                    <a:pt x="262296" y="41876"/>
                    <a:pt x="261176" y="40532"/>
                    <a:pt x="260729" y="38293"/>
                  </a:cubicBezTo>
                  <a:cubicBezTo>
                    <a:pt x="258936" y="29783"/>
                    <a:pt x="256921" y="21498"/>
                    <a:pt x="255353" y="12988"/>
                  </a:cubicBezTo>
                  <a:cubicBezTo>
                    <a:pt x="254233" y="6718"/>
                    <a:pt x="251321" y="2464"/>
                    <a:pt x="245274" y="0"/>
                  </a:cubicBezTo>
                  <a:cubicBezTo>
                    <a:pt x="219962" y="0"/>
                    <a:pt x="194651" y="0"/>
                    <a:pt x="169116" y="0"/>
                  </a:cubicBezTo>
                  <a:cubicBezTo>
                    <a:pt x="163292" y="2464"/>
                    <a:pt x="160156" y="6718"/>
                    <a:pt x="159036" y="12988"/>
                  </a:cubicBezTo>
                  <a:cubicBezTo>
                    <a:pt x="157467" y="21498"/>
                    <a:pt x="155452" y="29783"/>
                    <a:pt x="153659" y="38293"/>
                  </a:cubicBezTo>
                  <a:cubicBezTo>
                    <a:pt x="153212" y="40756"/>
                    <a:pt x="152092" y="41876"/>
                    <a:pt x="149852" y="42772"/>
                  </a:cubicBezTo>
                  <a:cubicBezTo>
                    <a:pt x="143579" y="45235"/>
                    <a:pt x="137308" y="47698"/>
                    <a:pt x="131260" y="50385"/>
                  </a:cubicBezTo>
                  <a:cubicBezTo>
                    <a:pt x="129020" y="51505"/>
                    <a:pt x="127452" y="51057"/>
                    <a:pt x="125437" y="49938"/>
                  </a:cubicBezTo>
                  <a:cubicBezTo>
                    <a:pt x="117820" y="45011"/>
                    <a:pt x="110204" y="40084"/>
                    <a:pt x="102589" y="35158"/>
                  </a:cubicBezTo>
                  <a:cubicBezTo>
                    <a:pt x="95421" y="30679"/>
                    <a:pt x="89821" y="31127"/>
                    <a:pt x="83774" y="37173"/>
                  </a:cubicBezTo>
                  <a:cubicBezTo>
                    <a:pt x="68318" y="52625"/>
                    <a:pt x="52862" y="68076"/>
                    <a:pt x="37406" y="83528"/>
                  </a:cubicBezTo>
                  <a:cubicBezTo>
                    <a:pt x="31135" y="89798"/>
                    <a:pt x="30462" y="95172"/>
                    <a:pt x="35391" y="103010"/>
                  </a:cubicBezTo>
                  <a:cubicBezTo>
                    <a:pt x="40095" y="110400"/>
                    <a:pt x="44799" y="118014"/>
                    <a:pt x="49950" y="125403"/>
                  </a:cubicBezTo>
                  <a:cubicBezTo>
                    <a:pt x="51294" y="127419"/>
                    <a:pt x="51294" y="128987"/>
                    <a:pt x="50399" y="131226"/>
                  </a:cubicBezTo>
                  <a:cubicBezTo>
                    <a:pt x="47710" y="137272"/>
                    <a:pt x="45470" y="143766"/>
                    <a:pt x="42559" y="149812"/>
                  </a:cubicBezTo>
                  <a:cubicBezTo>
                    <a:pt x="41886" y="151380"/>
                    <a:pt x="40095" y="152947"/>
                    <a:pt x="38526" y="153395"/>
                  </a:cubicBezTo>
                  <a:cubicBezTo>
                    <a:pt x="29567" y="155635"/>
                    <a:pt x="20607" y="157426"/>
                    <a:pt x="11647" y="159218"/>
                  </a:cubicBezTo>
                  <a:cubicBezTo>
                    <a:pt x="3583" y="161009"/>
                    <a:pt x="0" y="165488"/>
                    <a:pt x="0" y="173774"/>
                  </a:cubicBezTo>
                  <a:cubicBezTo>
                    <a:pt x="0" y="195943"/>
                    <a:pt x="0" y="217889"/>
                    <a:pt x="0" y="240058"/>
                  </a:cubicBezTo>
                  <a:cubicBezTo>
                    <a:pt x="0" y="248567"/>
                    <a:pt x="3583" y="252822"/>
                    <a:pt x="11871" y="254614"/>
                  </a:cubicBezTo>
                  <a:cubicBezTo>
                    <a:pt x="20607" y="256405"/>
                    <a:pt x="29567" y="258197"/>
                    <a:pt x="38302" y="260436"/>
                  </a:cubicBezTo>
                  <a:cubicBezTo>
                    <a:pt x="39871" y="260884"/>
                    <a:pt x="41662" y="262452"/>
                    <a:pt x="42559" y="264019"/>
                  </a:cubicBezTo>
                  <a:cubicBezTo>
                    <a:pt x="45470" y="270289"/>
                    <a:pt x="48159" y="276783"/>
                    <a:pt x="50622" y="283277"/>
                  </a:cubicBezTo>
                  <a:cubicBezTo>
                    <a:pt x="51070" y="284621"/>
                    <a:pt x="51070" y="286636"/>
                    <a:pt x="50174" y="287980"/>
                  </a:cubicBezTo>
                  <a:cubicBezTo>
                    <a:pt x="45470" y="295818"/>
                    <a:pt x="40319" y="303431"/>
                    <a:pt x="35391" y="311045"/>
                  </a:cubicBezTo>
                  <a:cubicBezTo>
                    <a:pt x="30687" y="318435"/>
                    <a:pt x="31135" y="324034"/>
                    <a:pt x="37406" y="330304"/>
                  </a:cubicBezTo>
                  <a:cubicBezTo>
                    <a:pt x="52862" y="345755"/>
                    <a:pt x="68318" y="361207"/>
                    <a:pt x="83774" y="376658"/>
                  </a:cubicBezTo>
                  <a:cubicBezTo>
                    <a:pt x="90045" y="382928"/>
                    <a:pt x="95421" y="383376"/>
                    <a:pt x="102813" y="378674"/>
                  </a:cubicBezTo>
                  <a:cubicBezTo>
                    <a:pt x="110653" y="373747"/>
                    <a:pt x="118268" y="368821"/>
                    <a:pt x="125884" y="363894"/>
                  </a:cubicBezTo>
                  <a:cubicBezTo>
                    <a:pt x="127004" y="363222"/>
                    <a:pt x="129244" y="362998"/>
                    <a:pt x="130588" y="363446"/>
                  </a:cubicBezTo>
                  <a:cubicBezTo>
                    <a:pt x="137084" y="365909"/>
                    <a:pt x="143579" y="368597"/>
                    <a:pt x="149852" y="371508"/>
                  </a:cubicBezTo>
                  <a:cubicBezTo>
                    <a:pt x="151419" y="372180"/>
                    <a:pt x="152988" y="373971"/>
                    <a:pt x="153436" y="375539"/>
                  </a:cubicBezTo>
                  <a:cubicBezTo>
                    <a:pt x="155676" y="384272"/>
                    <a:pt x="157467" y="393005"/>
                    <a:pt x="159259" y="401963"/>
                  </a:cubicBezTo>
                  <a:cubicBezTo>
                    <a:pt x="161052" y="410472"/>
                    <a:pt x="165307" y="413831"/>
                    <a:pt x="173819" y="413831"/>
                  </a:cubicBezTo>
                  <a:cubicBezTo>
                    <a:pt x="195995" y="413831"/>
                    <a:pt x="217946" y="413831"/>
                    <a:pt x="240121" y="413831"/>
                  </a:cubicBezTo>
                  <a:cubicBezTo>
                    <a:pt x="248409" y="413831"/>
                    <a:pt x="252889" y="410248"/>
                    <a:pt x="254681" y="402187"/>
                  </a:cubicBezTo>
                  <a:cubicBezTo>
                    <a:pt x="256696" y="393230"/>
                    <a:pt x="258489" y="384272"/>
                    <a:pt x="260505" y="375539"/>
                  </a:cubicBezTo>
                  <a:cubicBezTo>
                    <a:pt x="260953" y="373971"/>
                    <a:pt x="262296" y="372403"/>
                    <a:pt x="263865" y="371732"/>
                  </a:cubicBezTo>
                  <a:cubicBezTo>
                    <a:pt x="270360" y="368821"/>
                    <a:pt x="276856" y="366133"/>
                    <a:pt x="283576" y="363446"/>
                  </a:cubicBezTo>
                  <a:cubicBezTo>
                    <a:pt x="284920" y="362998"/>
                    <a:pt x="286936" y="363222"/>
                    <a:pt x="288280" y="363894"/>
                  </a:cubicBezTo>
                  <a:cubicBezTo>
                    <a:pt x="296120" y="368597"/>
                    <a:pt x="303735" y="373747"/>
                    <a:pt x="311352" y="378674"/>
                  </a:cubicBezTo>
                  <a:cubicBezTo>
                    <a:pt x="318743" y="383376"/>
                    <a:pt x="324119" y="382704"/>
                    <a:pt x="330391" y="376434"/>
                  </a:cubicBezTo>
                  <a:cubicBezTo>
                    <a:pt x="345847" y="360983"/>
                    <a:pt x="361302" y="345531"/>
                    <a:pt x="376757" y="330080"/>
                  </a:cubicBezTo>
                  <a:cubicBezTo>
                    <a:pt x="382806" y="324034"/>
                    <a:pt x="383477" y="318435"/>
                    <a:pt x="378773" y="311269"/>
                  </a:cubicBezTo>
                  <a:cubicBezTo>
                    <a:pt x="373846" y="303656"/>
                    <a:pt x="369142" y="296042"/>
                    <a:pt x="364214" y="288428"/>
                  </a:cubicBezTo>
                  <a:cubicBezTo>
                    <a:pt x="362870" y="286413"/>
                    <a:pt x="362646" y="284845"/>
                    <a:pt x="363766" y="282606"/>
                  </a:cubicBezTo>
                  <a:cubicBezTo>
                    <a:pt x="366454" y="276559"/>
                    <a:pt x="369142" y="270289"/>
                    <a:pt x="371382" y="264019"/>
                  </a:cubicBezTo>
                  <a:cubicBezTo>
                    <a:pt x="372278" y="261780"/>
                    <a:pt x="373622" y="260660"/>
                    <a:pt x="375862" y="260212"/>
                  </a:cubicBezTo>
                  <a:cubicBezTo>
                    <a:pt x="384373" y="258421"/>
                    <a:pt x="392661" y="256405"/>
                    <a:pt x="401173" y="254838"/>
                  </a:cubicBezTo>
                  <a:cubicBezTo>
                    <a:pt x="407445" y="253718"/>
                    <a:pt x="411701" y="250807"/>
                    <a:pt x="414165" y="244761"/>
                  </a:cubicBezTo>
                  <a:cubicBezTo>
                    <a:pt x="414165" y="219456"/>
                    <a:pt x="414165" y="194152"/>
                    <a:pt x="414165" y="168847"/>
                  </a:cubicBezTo>
                  <a:cubicBezTo>
                    <a:pt x="411925" y="163025"/>
                    <a:pt x="407669" y="160113"/>
                    <a:pt x="401397" y="158994"/>
                  </a:cubicBezTo>
                  <a:close/>
                  <a:moveTo>
                    <a:pt x="306424" y="206916"/>
                  </a:moveTo>
                  <a:cubicBezTo>
                    <a:pt x="305975" y="262675"/>
                    <a:pt x="261400" y="306119"/>
                    <a:pt x="206970" y="305895"/>
                  </a:cubicBezTo>
                  <a:cubicBezTo>
                    <a:pt x="151868" y="305447"/>
                    <a:pt x="107965" y="261108"/>
                    <a:pt x="108189" y="206916"/>
                  </a:cubicBezTo>
                  <a:cubicBezTo>
                    <a:pt x="108413" y="151380"/>
                    <a:pt x="153212" y="107713"/>
                    <a:pt x="207642" y="107937"/>
                  </a:cubicBezTo>
                  <a:cubicBezTo>
                    <a:pt x="262520" y="108161"/>
                    <a:pt x="306648" y="152724"/>
                    <a:pt x="306424" y="20691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15" name="Рисунок 2">
            <a:extLst>
              <a:ext uri="{FF2B5EF4-FFF2-40B4-BE49-F238E27FC236}">
                <a16:creationId xmlns:a16="http://schemas.microsoft.com/office/drawing/2014/main" id="{40A77ADA-0566-CEB5-7740-41FEEE5D2268}"/>
              </a:ext>
            </a:extLst>
          </p:cNvPr>
          <p:cNvGrpSpPr/>
          <p:nvPr/>
        </p:nvGrpSpPr>
        <p:grpSpPr>
          <a:xfrm>
            <a:off x="435789" y="5741165"/>
            <a:ext cx="359275" cy="265351"/>
            <a:chOff x="9389833" y="2162425"/>
            <a:chExt cx="488755" cy="360982"/>
          </a:xfrm>
          <a:solidFill>
            <a:schemeClr val="bg2"/>
          </a:solidFill>
        </p:grpSpPr>
        <p:sp>
          <p:nvSpPr>
            <p:cNvPr id="716" name="Полилиния 715">
              <a:extLst>
                <a:ext uri="{FF2B5EF4-FFF2-40B4-BE49-F238E27FC236}">
                  <a16:creationId xmlns:a16="http://schemas.microsoft.com/office/drawing/2014/main" id="{418E0AA3-FFFB-1F41-CB51-C7429195F42C}"/>
                </a:ext>
              </a:extLst>
            </p:cNvPr>
            <p:cNvSpPr/>
            <p:nvPr/>
          </p:nvSpPr>
          <p:spPr>
            <a:xfrm>
              <a:off x="9546405" y="2162425"/>
              <a:ext cx="332183" cy="314404"/>
            </a:xfrm>
            <a:custGeom>
              <a:avLst/>
              <a:gdLst>
                <a:gd name="connsiteX0" fmla="*/ 287161 w 332183"/>
                <a:gd name="connsiteY0" fmla="*/ 194823 h 314404"/>
                <a:gd name="connsiteX1" fmla="*/ 272601 w 332183"/>
                <a:gd name="connsiteY1" fmla="*/ 180044 h 314404"/>
                <a:gd name="connsiteX2" fmla="*/ 272601 w 332183"/>
                <a:gd name="connsiteY2" fmla="*/ 46802 h 314404"/>
                <a:gd name="connsiteX3" fmla="*/ 225787 w 332183"/>
                <a:gd name="connsiteY3" fmla="*/ 0 h 314404"/>
                <a:gd name="connsiteX4" fmla="*/ 63838 w 332183"/>
                <a:gd name="connsiteY4" fmla="*/ 0 h 314404"/>
                <a:gd name="connsiteX5" fmla="*/ 23295 w 332183"/>
                <a:gd name="connsiteY5" fmla="*/ 0 h 314404"/>
                <a:gd name="connsiteX6" fmla="*/ 17920 w 332183"/>
                <a:gd name="connsiteY6" fmla="*/ 448 h 314404"/>
                <a:gd name="connsiteX7" fmla="*/ 0 w 332183"/>
                <a:gd name="connsiteY7" fmla="*/ 1791 h 314404"/>
                <a:gd name="connsiteX8" fmla="*/ 30688 w 332183"/>
                <a:gd name="connsiteY8" fmla="*/ 38293 h 314404"/>
                <a:gd name="connsiteX9" fmla="*/ 67647 w 332183"/>
                <a:gd name="connsiteY9" fmla="*/ 81512 h 314404"/>
                <a:gd name="connsiteX10" fmla="*/ 83550 w 332183"/>
                <a:gd name="connsiteY10" fmla="*/ 88902 h 314404"/>
                <a:gd name="connsiteX11" fmla="*/ 83774 w 332183"/>
                <a:gd name="connsiteY11" fmla="*/ 88902 h 314404"/>
                <a:gd name="connsiteX12" fmla="*/ 169564 w 332183"/>
                <a:gd name="connsiteY12" fmla="*/ 88902 h 314404"/>
                <a:gd name="connsiteX13" fmla="*/ 184124 w 332183"/>
                <a:gd name="connsiteY13" fmla="*/ 103458 h 314404"/>
                <a:gd name="connsiteX14" fmla="*/ 184124 w 332183"/>
                <a:gd name="connsiteY14" fmla="*/ 117790 h 314404"/>
                <a:gd name="connsiteX15" fmla="*/ 184124 w 332183"/>
                <a:gd name="connsiteY15" fmla="*/ 182507 h 314404"/>
                <a:gd name="connsiteX16" fmla="*/ 172028 w 332183"/>
                <a:gd name="connsiteY16" fmla="*/ 194599 h 314404"/>
                <a:gd name="connsiteX17" fmla="*/ 158140 w 332183"/>
                <a:gd name="connsiteY17" fmla="*/ 194599 h 314404"/>
                <a:gd name="connsiteX18" fmla="*/ 149629 w 332183"/>
                <a:gd name="connsiteY18" fmla="*/ 194599 h 314404"/>
                <a:gd name="connsiteX19" fmla="*/ 144476 w 332183"/>
                <a:gd name="connsiteY19" fmla="*/ 195047 h 314404"/>
                <a:gd name="connsiteX20" fmla="*/ 126781 w 332183"/>
                <a:gd name="connsiteY20" fmla="*/ 196839 h 314404"/>
                <a:gd name="connsiteX21" fmla="*/ 228474 w 332183"/>
                <a:gd name="connsiteY21" fmla="*/ 314404 h 314404"/>
                <a:gd name="connsiteX22" fmla="*/ 332184 w 332183"/>
                <a:gd name="connsiteY22" fmla="*/ 194375 h 314404"/>
                <a:gd name="connsiteX23" fmla="*/ 287161 w 332183"/>
                <a:gd name="connsiteY23" fmla="*/ 194823 h 3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2183" h="314404">
                  <a:moveTo>
                    <a:pt x="287161" y="194823"/>
                  </a:moveTo>
                  <a:cubicBezTo>
                    <a:pt x="277529" y="194823"/>
                    <a:pt x="272601" y="189896"/>
                    <a:pt x="272601" y="180044"/>
                  </a:cubicBezTo>
                  <a:lnTo>
                    <a:pt x="272601" y="46802"/>
                  </a:lnTo>
                  <a:cubicBezTo>
                    <a:pt x="272601" y="18810"/>
                    <a:pt x="253786" y="0"/>
                    <a:pt x="225787" y="0"/>
                  </a:cubicBezTo>
                  <a:lnTo>
                    <a:pt x="63838" y="0"/>
                  </a:lnTo>
                  <a:lnTo>
                    <a:pt x="23295" y="0"/>
                  </a:lnTo>
                  <a:cubicBezTo>
                    <a:pt x="22175" y="0"/>
                    <a:pt x="21055" y="0"/>
                    <a:pt x="17920" y="448"/>
                  </a:cubicBezTo>
                  <a:lnTo>
                    <a:pt x="0" y="1791"/>
                  </a:lnTo>
                  <a:lnTo>
                    <a:pt x="30688" y="38293"/>
                  </a:lnTo>
                  <a:cubicBezTo>
                    <a:pt x="43007" y="52625"/>
                    <a:pt x="55327" y="66956"/>
                    <a:pt x="67647" y="81512"/>
                  </a:cubicBezTo>
                  <a:cubicBezTo>
                    <a:pt x="71902" y="86439"/>
                    <a:pt x="77054" y="88902"/>
                    <a:pt x="83550" y="88902"/>
                  </a:cubicBezTo>
                  <a:cubicBezTo>
                    <a:pt x="83550" y="88902"/>
                    <a:pt x="83550" y="88902"/>
                    <a:pt x="83774" y="88902"/>
                  </a:cubicBezTo>
                  <a:cubicBezTo>
                    <a:pt x="112445" y="88678"/>
                    <a:pt x="140892" y="88678"/>
                    <a:pt x="169564" y="88902"/>
                  </a:cubicBezTo>
                  <a:cubicBezTo>
                    <a:pt x="179420" y="88902"/>
                    <a:pt x="184124" y="93605"/>
                    <a:pt x="184124" y="103458"/>
                  </a:cubicBezTo>
                  <a:lnTo>
                    <a:pt x="184124" y="117790"/>
                  </a:lnTo>
                  <a:cubicBezTo>
                    <a:pt x="184124" y="139511"/>
                    <a:pt x="184124" y="161009"/>
                    <a:pt x="184124" y="182507"/>
                  </a:cubicBezTo>
                  <a:cubicBezTo>
                    <a:pt x="184124" y="189225"/>
                    <a:pt x="178971" y="194375"/>
                    <a:pt x="172028" y="194599"/>
                  </a:cubicBezTo>
                  <a:cubicBezTo>
                    <a:pt x="167548" y="194599"/>
                    <a:pt x="162844" y="194823"/>
                    <a:pt x="158140" y="194599"/>
                  </a:cubicBezTo>
                  <a:lnTo>
                    <a:pt x="149629" y="194599"/>
                  </a:lnTo>
                  <a:cubicBezTo>
                    <a:pt x="148509" y="194599"/>
                    <a:pt x="147389" y="194823"/>
                    <a:pt x="144476" y="195047"/>
                  </a:cubicBezTo>
                  <a:lnTo>
                    <a:pt x="126781" y="196839"/>
                  </a:lnTo>
                  <a:lnTo>
                    <a:pt x="228474" y="314404"/>
                  </a:lnTo>
                  <a:lnTo>
                    <a:pt x="332184" y="194375"/>
                  </a:lnTo>
                  <a:lnTo>
                    <a:pt x="287161" y="194823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7" name="Полилиния 716">
              <a:extLst>
                <a:ext uri="{FF2B5EF4-FFF2-40B4-BE49-F238E27FC236}">
                  <a16:creationId xmlns:a16="http://schemas.microsoft.com/office/drawing/2014/main" id="{9C954975-4BFF-E353-ABD4-89EDF54F3DF7}"/>
                </a:ext>
              </a:extLst>
            </p:cNvPr>
            <p:cNvSpPr/>
            <p:nvPr/>
          </p:nvSpPr>
          <p:spPr>
            <a:xfrm>
              <a:off x="9389833" y="2208779"/>
              <a:ext cx="332855" cy="314628"/>
            </a:xfrm>
            <a:custGeom>
              <a:avLst/>
              <a:gdLst>
                <a:gd name="connsiteX0" fmla="*/ 264313 w 332855"/>
                <a:gd name="connsiteY0" fmla="*/ 233564 h 314628"/>
                <a:gd name="connsiteX1" fmla="*/ 247962 w 332855"/>
                <a:gd name="connsiteY1" fmla="*/ 225950 h 314628"/>
                <a:gd name="connsiteX2" fmla="*/ 247962 w 332855"/>
                <a:gd name="connsiteY2" fmla="*/ 225950 h 314628"/>
                <a:gd name="connsiteX3" fmla="*/ 247962 w 332855"/>
                <a:gd name="connsiteY3" fmla="*/ 225950 h 314628"/>
                <a:gd name="connsiteX4" fmla="*/ 162844 w 332855"/>
                <a:gd name="connsiteY4" fmla="*/ 225950 h 314628"/>
                <a:gd name="connsiteX5" fmla="*/ 148060 w 332855"/>
                <a:gd name="connsiteY5" fmla="*/ 211171 h 314628"/>
                <a:gd name="connsiteX6" fmla="*/ 148060 w 332855"/>
                <a:gd name="connsiteY6" fmla="*/ 134361 h 314628"/>
                <a:gd name="connsiteX7" fmla="*/ 148285 w 332855"/>
                <a:gd name="connsiteY7" fmla="*/ 129658 h 314628"/>
                <a:gd name="connsiteX8" fmla="*/ 160156 w 332855"/>
                <a:gd name="connsiteY8" fmla="*/ 120029 h 314628"/>
                <a:gd name="connsiteX9" fmla="*/ 178075 w 332855"/>
                <a:gd name="connsiteY9" fmla="*/ 120029 h 314628"/>
                <a:gd name="connsiteX10" fmla="*/ 207419 w 332855"/>
                <a:gd name="connsiteY10" fmla="*/ 120029 h 314628"/>
                <a:gd name="connsiteX11" fmla="*/ 103709 w 332855"/>
                <a:gd name="connsiteY11" fmla="*/ 0 h 314628"/>
                <a:gd name="connsiteX12" fmla="*/ 0 w 332855"/>
                <a:gd name="connsiteY12" fmla="*/ 120029 h 314628"/>
                <a:gd name="connsiteX13" fmla="*/ 33151 w 332855"/>
                <a:gd name="connsiteY13" fmla="*/ 120029 h 314628"/>
                <a:gd name="connsiteX14" fmla="*/ 45023 w 332855"/>
                <a:gd name="connsiteY14" fmla="*/ 120029 h 314628"/>
                <a:gd name="connsiteX15" fmla="*/ 59583 w 332855"/>
                <a:gd name="connsiteY15" fmla="*/ 134809 h 314628"/>
                <a:gd name="connsiteX16" fmla="*/ 59583 w 332855"/>
                <a:gd name="connsiteY16" fmla="*/ 267378 h 314628"/>
                <a:gd name="connsiteX17" fmla="*/ 106397 w 332855"/>
                <a:gd name="connsiteY17" fmla="*/ 314628 h 314628"/>
                <a:gd name="connsiteX18" fmla="*/ 192411 w 332855"/>
                <a:gd name="connsiteY18" fmla="*/ 314628 h 314628"/>
                <a:gd name="connsiteX19" fmla="*/ 277977 w 332855"/>
                <a:gd name="connsiteY19" fmla="*/ 314628 h 314628"/>
                <a:gd name="connsiteX20" fmla="*/ 309112 w 332855"/>
                <a:gd name="connsiteY20" fmla="*/ 314628 h 314628"/>
                <a:gd name="connsiteX21" fmla="*/ 314488 w 332855"/>
                <a:gd name="connsiteY21" fmla="*/ 314180 h 314628"/>
                <a:gd name="connsiteX22" fmla="*/ 332855 w 332855"/>
                <a:gd name="connsiteY22" fmla="*/ 312837 h 314628"/>
                <a:gd name="connsiteX23" fmla="*/ 306200 w 332855"/>
                <a:gd name="connsiteY23" fmla="*/ 281934 h 314628"/>
                <a:gd name="connsiteX24" fmla="*/ 264313 w 332855"/>
                <a:gd name="connsiteY24" fmla="*/ 233564 h 314628"/>
                <a:gd name="connsiteX25" fmla="*/ 247962 w 332855"/>
                <a:gd name="connsiteY25" fmla="*/ 235355 h 314628"/>
                <a:gd name="connsiteX26" fmla="*/ 247962 w 332855"/>
                <a:gd name="connsiteY26" fmla="*/ 235355 h 314628"/>
                <a:gd name="connsiteX27" fmla="*/ 247962 w 332855"/>
                <a:gd name="connsiteY27" fmla="*/ 235355 h 314628"/>
                <a:gd name="connsiteX28" fmla="*/ 247962 w 332855"/>
                <a:gd name="connsiteY28" fmla="*/ 235355 h 31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2855" h="314628">
                  <a:moveTo>
                    <a:pt x="264313" y="233564"/>
                  </a:moveTo>
                  <a:cubicBezTo>
                    <a:pt x="259833" y="228413"/>
                    <a:pt x="254682" y="225950"/>
                    <a:pt x="247962" y="225950"/>
                  </a:cubicBezTo>
                  <a:cubicBezTo>
                    <a:pt x="247962" y="225950"/>
                    <a:pt x="247962" y="225950"/>
                    <a:pt x="247962" y="225950"/>
                  </a:cubicBezTo>
                  <a:lnTo>
                    <a:pt x="247962" y="225950"/>
                  </a:lnTo>
                  <a:cubicBezTo>
                    <a:pt x="219514" y="226174"/>
                    <a:pt x="191067" y="226174"/>
                    <a:pt x="162844" y="225950"/>
                  </a:cubicBezTo>
                  <a:cubicBezTo>
                    <a:pt x="152764" y="225950"/>
                    <a:pt x="148060" y="221248"/>
                    <a:pt x="148060" y="211171"/>
                  </a:cubicBezTo>
                  <a:lnTo>
                    <a:pt x="148060" y="134361"/>
                  </a:lnTo>
                  <a:cubicBezTo>
                    <a:pt x="148060" y="132793"/>
                    <a:pt x="148060" y="130778"/>
                    <a:pt x="148285" y="129658"/>
                  </a:cubicBezTo>
                  <a:cubicBezTo>
                    <a:pt x="149628" y="123612"/>
                    <a:pt x="154108" y="120253"/>
                    <a:pt x="160156" y="120029"/>
                  </a:cubicBezTo>
                  <a:cubicBezTo>
                    <a:pt x="165980" y="119805"/>
                    <a:pt x="171804" y="119805"/>
                    <a:pt x="178075" y="120029"/>
                  </a:cubicBezTo>
                  <a:lnTo>
                    <a:pt x="207419" y="120029"/>
                  </a:lnTo>
                  <a:lnTo>
                    <a:pt x="103709" y="0"/>
                  </a:lnTo>
                  <a:lnTo>
                    <a:pt x="0" y="120029"/>
                  </a:lnTo>
                  <a:lnTo>
                    <a:pt x="33151" y="120029"/>
                  </a:lnTo>
                  <a:lnTo>
                    <a:pt x="45023" y="120029"/>
                  </a:lnTo>
                  <a:cubicBezTo>
                    <a:pt x="54879" y="120029"/>
                    <a:pt x="59583" y="124732"/>
                    <a:pt x="59583" y="134809"/>
                  </a:cubicBezTo>
                  <a:lnTo>
                    <a:pt x="59583" y="267378"/>
                  </a:lnTo>
                  <a:cubicBezTo>
                    <a:pt x="59583" y="295594"/>
                    <a:pt x="78398" y="314628"/>
                    <a:pt x="106397" y="314628"/>
                  </a:cubicBezTo>
                  <a:cubicBezTo>
                    <a:pt x="135068" y="314628"/>
                    <a:pt x="163740" y="314628"/>
                    <a:pt x="192411" y="314628"/>
                  </a:cubicBezTo>
                  <a:cubicBezTo>
                    <a:pt x="220858" y="314628"/>
                    <a:pt x="249305" y="314628"/>
                    <a:pt x="277977" y="314628"/>
                  </a:cubicBezTo>
                  <a:lnTo>
                    <a:pt x="309112" y="314628"/>
                  </a:lnTo>
                  <a:cubicBezTo>
                    <a:pt x="310232" y="314628"/>
                    <a:pt x="311352" y="314628"/>
                    <a:pt x="314488" y="314180"/>
                  </a:cubicBezTo>
                  <a:lnTo>
                    <a:pt x="332855" y="312837"/>
                  </a:lnTo>
                  <a:lnTo>
                    <a:pt x="306200" y="281934"/>
                  </a:lnTo>
                  <a:cubicBezTo>
                    <a:pt x="291864" y="265811"/>
                    <a:pt x="277977" y="249687"/>
                    <a:pt x="264313" y="233564"/>
                  </a:cubicBezTo>
                  <a:close/>
                  <a:moveTo>
                    <a:pt x="247962" y="235355"/>
                  </a:moveTo>
                  <a:lnTo>
                    <a:pt x="247962" y="235355"/>
                  </a:lnTo>
                  <a:lnTo>
                    <a:pt x="247962" y="235355"/>
                  </a:lnTo>
                  <a:lnTo>
                    <a:pt x="247962" y="235355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18" name="Полилиния 717">
            <a:extLst>
              <a:ext uri="{FF2B5EF4-FFF2-40B4-BE49-F238E27FC236}">
                <a16:creationId xmlns:a16="http://schemas.microsoft.com/office/drawing/2014/main" id="{340EE190-DBAC-3CD2-BA20-417BA6B94002}"/>
              </a:ext>
            </a:extLst>
          </p:cNvPr>
          <p:cNvSpPr/>
          <p:nvPr/>
        </p:nvSpPr>
        <p:spPr>
          <a:xfrm>
            <a:off x="895996" y="5706149"/>
            <a:ext cx="335257" cy="335383"/>
          </a:xfrm>
          <a:custGeom>
            <a:avLst/>
            <a:gdLst>
              <a:gd name="connsiteX0" fmla="*/ 396694 w 398368"/>
              <a:gd name="connsiteY0" fmla="*/ 172120 h 398518"/>
              <a:gd name="connsiteX1" fmla="*/ 348087 w 398368"/>
              <a:gd name="connsiteY1" fmla="*/ 66199 h 398518"/>
              <a:gd name="connsiteX2" fmla="*/ 148508 w 398368"/>
              <a:gd name="connsiteY2" fmla="*/ 6856 h 398518"/>
              <a:gd name="connsiteX3" fmla="*/ 70782 w 398368"/>
              <a:gd name="connsiteY3" fmla="*/ 46941 h 398518"/>
              <a:gd name="connsiteX4" fmla="*/ 30239 w 398368"/>
              <a:gd name="connsiteY4" fmla="*/ 93519 h 398518"/>
              <a:gd name="connsiteX5" fmla="*/ 26431 w 398368"/>
              <a:gd name="connsiteY5" fmla="*/ 97550 h 398518"/>
              <a:gd name="connsiteX6" fmla="*/ 21056 w 398368"/>
              <a:gd name="connsiteY6" fmla="*/ 94863 h 398518"/>
              <a:gd name="connsiteX7" fmla="*/ 0 w 398368"/>
              <a:gd name="connsiteY7" fmla="*/ 79635 h 398518"/>
              <a:gd name="connsiteX8" fmla="*/ 0 w 398368"/>
              <a:gd name="connsiteY8" fmla="*/ 192722 h 398518"/>
              <a:gd name="connsiteX9" fmla="*/ 90942 w 398368"/>
              <a:gd name="connsiteY9" fmla="*/ 147264 h 398518"/>
              <a:gd name="connsiteX10" fmla="*/ 74142 w 398368"/>
              <a:gd name="connsiteY10" fmla="*/ 134499 h 398518"/>
              <a:gd name="connsiteX11" fmla="*/ 65183 w 398368"/>
              <a:gd name="connsiteY11" fmla="*/ 127781 h 398518"/>
              <a:gd name="connsiteX12" fmla="*/ 64287 w 398368"/>
              <a:gd name="connsiteY12" fmla="*/ 122631 h 398518"/>
              <a:gd name="connsiteX13" fmla="*/ 75934 w 398368"/>
              <a:gd name="connsiteY13" fmla="*/ 104940 h 398518"/>
              <a:gd name="connsiteX14" fmla="*/ 191291 w 398368"/>
              <a:gd name="connsiteY14" fmla="*/ 43806 h 398518"/>
              <a:gd name="connsiteX15" fmla="*/ 276409 w 398368"/>
              <a:gd name="connsiteY15" fmla="*/ 63736 h 398518"/>
              <a:gd name="connsiteX16" fmla="*/ 353911 w 398368"/>
              <a:gd name="connsiteY16" fmla="*/ 212876 h 398518"/>
              <a:gd name="connsiteX17" fmla="*/ 318967 w 398368"/>
              <a:gd name="connsiteY17" fmla="*/ 298196 h 398518"/>
              <a:gd name="connsiteX18" fmla="*/ 154556 w 398368"/>
              <a:gd name="connsiteY18" fmla="*/ 348133 h 398518"/>
              <a:gd name="connsiteX19" fmla="*/ 73918 w 398368"/>
              <a:gd name="connsiteY19" fmla="*/ 291478 h 398518"/>
              <a:gd name="connsiteX20" fmla="*/ 60255 w 398368"/>
              <a:gd name="connsiteY20" fmla="*/ 268412 h 398518"/>
              <a:gd name="connsiteX21" fmla="*/ 55327 w 398368"/>
              <a:gd name="connsiteY21" fmla="*/ 259455 h 398518"/>
              <a:gd name="connsiteX22" fmla="*/ 26431 w 398368"/>
              <a:gd name="connsiteY22" fmla="*/ 248930 h 398518"/>
              <a:gd name="connsiteX23" fmla="*/ 15904 w 398368"/>
              <a:gd name="connsiteY23" fmla="*/ 278265 h 398518"/>
              <a:gd name="connsiteX24" fmla="*/ 81310 w 398368"/>
              <a:gd name="connsiteY24" fmla="*/ 360001 h 398518"/>
              <a:gd name="connsiteX25" fmla="*/ 198459 w 398368"/>
              <a:gd name="connsiteY25" fmla="*/ 398518 h 398518"/>
              <a:gd name="connsiteX26" fmla="*/ 232282 w 398368"/>
              <a:gd name="connsiteY26" fmla="*/ 395831 h 398518"/>
              <a:gd name="connsiteX27" fmla="*/ 338007 w 398368"/>
              <a:gd name="connsiteY27" fmla="*/ 342087 h 398518"/>
              <a:gd name="connsiteX28" fmla="*/ 396694 w 398368"/>
              <a:gd name="connsiteY28" fmla="*/ 172120 h 398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8368" h="398518">
                <a:moveTo>
                  <a:pt x="396694" y="172120"/>
                </a:moveTo>
                <a:cubicBezTo>
                  <a:pt x="391766" y="131140"/>
                  <a:pt x="375414" y="95311"/>
                  <a:pt x="348087" y="66199"/>
                </a:cubicBezTo>
                <a:cubicBezTo>
                  <a:pt x="293657" y="7976"/>
                  <a:pt x="226458" y="-11954"/>
                  <a:pt x="148508" y="6856"/>
                </a:cubicBezTo>
                <a:cubicBezTo>
                  <a:pt x="120733" y="13574"/>
                  <a:pt x="94750" y="27011"/>
                  <a:pt x="70782" y="46941"/>
                </a:cubicBezTo>
                <a:cubicBezTo>
                  <a:pt x="55551" y="59705"/>
                  <a:pt x="42111" y="74933"/>
                  <a:pt x="30239" y="93519"/>
                </a:cubicBezTo>
                <a:cubicBezTo>
                  <a:pt x="28223" y="96654"/>
                  <a:pt x="26879" y="97550"/>
                  <a:pt x="26431" y="97550"/>
                </a:cubicBezTo>
                <a:cubicBezTo>
                  <a:pt x="25984" y="97550"/>
                  <a:pt x="24416" y="97326"/>
                  <a:pt x="21056" y="94863"/>
                </a:cubicBezTo>
                <a:lnTo>
                  <a:pt x="0" y="79635"/>
                </a:lnTo>
                <a:lnTo>
                  <a:pt x="0" y="192722"/>
                </a:lnTo>
                <a:lnTo>
                  <a:pt x="90942" y="147264"/>
                </a:lnTo>
                <a:lnTo>
                  <a:pt x="74142" y="134499"/>
                </a:lnTo>
                <a:cubicBezTo>
                  <a:pt x="71007" y="132260"/>
                  <a:pt x="68095" y="130021"/>
                  <a:pt x="65183" y="127781"/>
                </a:cubicBezTo>
                <a:cubicBezTo>
                  <a:pt x="63390" y="126438"/>
                  <a:pt x="62943" y="124646"/>
                  <a:pt x="64287" y="122631"/>
                </a:cubicBezTo>
                <a:cubicBezTo>
                  <a:pt x="67870" y="116584"/>
                  <a:pt x="71678" y="110538"/>
                  <a:pt x="75934" y="104940"/>
                </a:cubicBezTo>
                <a:cubicBezTo>
                  <a:pt x="104606" y="67543"/>
                  <a:pt x="143580" y="46941"/>
                  <a:pt x="191291" y="43806"/>
                </a:cubicBezTo>
                <a:cubicBezTo>
                  <a:pt x="222426" y="41790"/>
                  <a:pt x="251098" y="48508"/>
                  <a:pt x="276409" y="63736"/>
                </a:cubicBezTo>
                <a:cubicBezTo>
                  <a:pt x="332407" y="97550"/>
                  <a:pt x="358391" y="147711"/>
                  <a:pt x="353911" y="212876"/>
                </a:cubicBezTo>
                <a:cubicBezTo>
                  <a:pt x="351895" y="243555"/>
                  <a:pt x="340024" y="272219"/>
                  <a:pt x="318967" y="298196"/>
                </a:cubicBezTo>
                <a:cubicBezTo>
                  <a:pt x="279768" y="346342"/>
                  <a:pt x="215259" y="366048"/>
                  <a:pt x="154556" y="348133"/>
                </a:cubicBezTo>
                <a:cubicBezTo>
                  <a:pt x="120733" y="338056"/>
                  <a:pt x="93630" y="319021"/>
                  <a:pt x="73918" y="291478"/>
                </a:cubicBezTo>
                <a:cubicBezTo>
                  <a:pt x="68767" y="284311"/>
                  <a:pt x="64735" y="276698"/>
                  <a:pt x="60255" y="268412"/>
                </a:cubicBezTo>
                <a:lnTo>
                  <a:pt x="55327" y="259455"/>
                </a:lnTo>
                <a:cubicBezTo>
                  <a:pt x="49055" y="248258"/>
                  <a:pt x="37183" y="244003"/>
                  <a:pt x="26431" y="248930"/>
                </a:cubicBezTo>
                <a:cubicBezTo>
                  <a:pt x="15456" y="254080"/>
                  <a:pt x="10976" y="266621"/>
                  <a:pt x="15904" y="278265"/>
                </a:cubicBezTo>
                <a:cubicBezTo>
                  <a:pt x="30463" y="311856"/>
                  <a:pt x="52415" y="339400"/>
                  <a:pt x="81310" y="360001"/>
                </a:cubicBezTo>
                <a:cubicBezTo>
                  <a:pt x="116925" y="385530"/>
                  <a:pt x="156348" y="398518"/>
                  <a:pt x="198459" y="398518"/>
                </a:cubicBezTo>
                <a:cubicBezTo>
                  <a:pt x="209435" y="398518"/>
                  <a:pt x="220858" y="397623"/>
                  <a:pt x="232282" y="395831"/>
                </a:cubicBezTo>
                <a:cubicBezTo>
                  <a:pt x="273497" y="389337"/>
                  <a:pt x="309112" y="371422"/>
                  <a:pt x="338007" y="342087"/>
                </a:cubicBezTo>
                <a:cubicBezTo>
                  <a:pt x="384823" y="294613"/>
                  <a:pt x="404534" y="237509"/>
                  <a:pt x="396694" y="172120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719" name="Рисунок 2">
            <a:extLst>
              <a:ext uri="{FF2B5EF4-FFF2-40B4-BE49-F238E27FC236}">
                <a16:creationId xmlns:a16="http://schemas.microsoft.com/office/drawing/2014/main" id="{43585CF8-8667-9B82-93D3-FE318BCE0247}"/>
              </a:ext>
            </a:extLst>
          </p:cNvPr>
          <p:cNvGrpSpPr/>
          <p:nvPr/>
        </p:nvGrpSpPr>
        <p:grpSpPr>
          <a:xfrm>
            <a:off x="2501190" y="5740867"/>
            <a:ext cx="359275" cy="265351"/>
            <a:chOff x="9389833" y="2162425"/>
            <a:chExt cx="488755" cy="360982"/>
          </a:xfrm>
          <a:solidFill>
            <a:schemeClr val="bg1"/>
          </a:solidFill>
        </p:grpSpPr>
        <p:sp>
          <p:nvSpPr>
            <p:cNvPr id="720" name="Полилиния 719">
              <a:extLst>
                <a:ext uri="{FF2B5EF4-FFF2-40B4-BE49-F238E27FC236}">
                  <a16:creationId xmlns:a16="http://schemas.microsoft.com/office/drawing/2014/main" id="{B3662E76-50B4-FF51-3D0C-3A9F9D6FB579}"/>
                </a:ext>
              </a:extLst>
            </p:cNvPr>
            <p:cNvSpPr/>
            <p:nvPr/>
          </p:nvSpPr>
          <p:spPr>
            <a:xfrm>
              <a:off x="9546405" y="2162425"/>
              <a:ext cx="332183" cy="314404"/>
            </a:xfrm>
            <a:custGeom>
              <a:avLst/>
              <a:gdLst>
                <a:gd name="connsiteX0" fmla="*/ 287161 w 332183"/>
                <a:gd name="connsiteY0" fmla="*/ 194823 h 314404"/>
                <a:gd name="connsiteX1" fmla="*/ 272601 w 332183"/>
                <a:gd name="connsiteY1" fmla="*/ 180044 h 314404"/>
                <a:gd name="connsiteX2" fmla="*/ 272601 w 332183"/>
                <a:gd name="connsiteY2" fmla="*/ 46802 h 314404"/>
                <a:gd name="connsiteX3" fmla="*/ 225787 w 332183"/>
                <a:gd name="connsiteY3" fmla="*/ 0 h 314404"/>
                <a:gd name="connsiteX4" fmla="*/ 63838 w 332183"/>
                <a:gd name="connsiteY4" fmla="*/ 0 h 314404"/>
                <a:gd name="connsiteX5" fmla="*/ 23295 w 332183"/>
                <a:gd name="connsiteY5" fmla="*/ 0 h 314404"/>
                <a:gd name="connsiteX6" fmla="*/ 17920 w 332183"/>
                <a:gd name="connsiteY6" fmla="*/ 448 h 314404"/>
                <a:gd name="connsiteX7" fmla="*/ 0 w 332183"/>
                <a:gd name="connsiteY7" fmla="*/ 1791 h 314404"/>
                <a:gd name="connsiteX8" fmla="*/ 30688 w 332183"/>
                <a:gd name="connsiteY8" fmla="*/ 38293 h 314404"/>
                <a:gd name="connsiteX9" fmla="*/ 67647 w 332183"/>
                <a:gd name="connsiteY9" fmla="*/ 81512 h 314404"/>
                <a:gd name="connsiteX10" fmla="*/ 83550 w 332183"/>
                <a:gd name="connsiteY10" fmla="*/ 88902 h 314404"/>
                <a:gd name="connsiteX11" fmla="*/ 83774 w 332183"/>
                <a:gd name="connsiteY11" fmla="*/ 88902 h 314404"/>
                <a:gd name="connsiteX12" fmla="*/ 169564 w 332183"/>
                <a:gd name="connsiteY12" fmla="*/ 88902 h 314404"/>
                <a:gd name="connsiteX13" fmla="*/ 184124 w 332183"/>
                <a:gd name="connsiteY13" fmla="*/ 103458 h 314404"/>
                <a:gd name="connsiteX14" fmla="*/ 184124 w 332183"/>
                <a:gd name="connsiteY14" fmla="*/ 117790 h 314404"/>
                <a:gd name="connsiteX15" fmla="*/ 184124 w 332183"/>
                <a:gd name="connsiteY15" fmla="*/ 182507 h 314404"/>
                <a:gd name="connsiteX16" fmla="*/ 172028 w 332183"/>
                <a:gd name="connsiteY16" fmla="*/ 194599 h 314404"/>
                <a:gd name="connsiteX17" fmla="*/ 158140 w 332183"/>
                <a:gd name="connsiteY17" fmla="*/ 194599 h 314404"/>
                <a:gd name="connsiteX18" fmla="*/ 149629 w 332183"/>
                <a:gd name="connsiteY18" fmla="*/ 194599 h 314404"/>
                <a:gd name="connsiteX19" fmla="*/ 144476 w 332183"/>
                <a:gd name="connsiteY19" fmla="*/ 195047 h 314404"/>
                <a:gd name="connsiteX20" fmla="*/ 126781 w 332183"/>
                <a:gd name="connsiteY20" fmla="*/ 196839 h 314404"/>
                <a:gd name="connsiteX21" fmla="*/ 228474 w 332183"/>
                <a:gd name="connsiteY21" fmla="*/ 314404 h 314404"/>
                <a:gd name="connsiteX22" fmla="*/ 332184 w 332183"/>
                <a:gd name="connsiteY22" fmla="*/ 194375 h 314404"/>
                <a:gd name="connsiteX23" fmla="*/ 287161 w 332183"/>
                <a:gd name="connsiteY23" fmla="*/ 194823 h 3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2183" h="314404">
                  <a:moveTo>
                    <a:pt x="287161" y="194823"/>
                  </a:moveTo>
                  <a:cubicBezTo>
                    <a:pt x="277529" y="194823"/>
                    <a:pt x="272601" y="189896"/>
                    <a:pt x="272601" y="180044"/>
                  </a:cubicBezTo>
                  <a:lnTo>
                    <a:pt x="272601" y="46802"/>
                  </a:lnTo>
                  <a:cubicBezTo>
                    <a:pt x="272601" y="18810"/>
                    <a:pt x="253786" y="0"/>
                    <a:pt x="225787" y="0"/>
                  </a:cubicBezTo>
                  <a:lnTo>
                    <a:pt x="63838" y="0"/>
                  </a:lnTo>
                  <a:lnTo>
                    <a:pt x="23295" y="0"/>
                  </a:lnTo>
                  <a:cubicBezTo>
                    <a:pt x="22175" y="0"/>
                    <a:pt x="21055" y="0"/>
                    <a:pt x="17920" y="448"/>
                  </a:cubicBezTo>
                  <a:lnTo>
                    <a:pt x="0" y="1791"/>
                  </a:lnTo>
                  <a:lnTo>
                    <a:pt x="30688" y="38293"/>
                  </a:lnTo>
                  <a:cubicBezTo>
                    <a:pt x="43007" y="52625"/>
                    <a:pt x="55327" y="66956"/>
                    <a:pt x="67647" y="81512"/>
                  </a:cubicBezTo>
                  <a:cubicBezTo>
                    <a:pt x="71902" y="86439"/>
                    <a:pt x="77054" y="88902"/>
                    <a:pt x="83550" y="88902"/>
                  </a:cubicBezTo>
                  <a:cubicBezTo>
                    <a:pt x="83550" y="88902"/>
                    <a:pt x="83550" y="88902"/>
                    <a:pt x="83774" y="88902"/>
                  </a:cubicBezTo>
                  <a:cubicBezTo>
                    <a:pt x="112445" y="88678"/>
                    <a:pt x="140892" y="88678"/>
                    <a:pt x="169564" y="88902"/>
                  </a:cubicBezTo>
                  <a:cubicBezTo>
                    <a:pt x="179420" y="88902"/>
                    <a:pt x="184124" y="93605"/>
                    <a:pt x="184124" y="103458"/>
                  </a:cubicBezTo>
                  <a:lnTo>
                    <a:pt x="184124" y="117790"/>
                  </a:lnTo>
                  <a:cubicBezTo>
                    <a:pt x="184124" y="139511"/>
                    <a:pt x="184124" y="161009"/>
                    <a:pt x="184124" y="182507"/>
                  </a:cubicBezTo>
                  <a:cubicBezTo>
                    <a:pt x="184124" y="189225"/>
                    <a:pt x="178971" y="194375"/>
                    <a:pt x="172028" y="194599"/>
                  </a:cubicBezTo>
                  <a:cubicBezTo>
                    <a:pt x="167548" y="194599"/>
                    <a:pt x="162844" y="194823"/>
                    <a:pt x="158140" y="194599"/>
                  </a:cubicBezTo>
                  <a:lnTo>
                    <a:pt x="149629" y="194599"/>
                  </a:lnTo>
                  <a:cubicBezTo>
                    <a:pt x="148509" y="194599"/>
                    <a:pt x="147389" y="194823"/>
                    <a:pt x="144476" y="195047"/>
                  </a:cubicBezTo>
                  <a:lnTo>
                    <a:pt x="126781" y="196839"/>
                  </a:lnTo>
                  <a:lnTo>
                    <a:pt x="228474" y="314404"/>
                  </a:lnTo>
                  <a:lnTo>
                    <a:pt x="332184" y="194375"/>
                  </a:lnTo>
                  <a:lnTo>
                    <a:pt x="287161" y="194823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1" name="Полилиния 720">
              <a:extLst>
                <a:ext uri="{FF2B5EF4-FFF2-40B4-BE49-F238E27FC236}">
                  <a16:creationId xmlns:a16="http://schemas.microsoft.com/office/drawing/2014/main" id="{D03F3F40-427D-9C62-362A-074304E4C338}"/>
                </a:ext>
              </a:extLst>
            </p:cNvPr>
            <p:cNvSpPr/>
            <p:nvPr/>
          </p:nvSpPr>
          <p:spPr>
            <a:xfrm>
              <a:off x="9389833" y="2208779"/>
              <a:ext cx="332855" cy="314628"/>
            </a:xfrm>
            <a:custGeom>
              <a:avLst/>
              <a:gdLst>
                <a:gd name="connsiteX0" fmla="*/ 264313 w 332855"/>
                <a:gd name="connsiteY0" fmla="*/ 233564 h 314628"/>
                <a:gd name="connsiteX1" fmla="*/ 247962 w 332855"/>
                <a:gd name="connsiteY1" fmla="*/ 225950 h 314628"/>
                <a:gd name="connsiteX2" fmla="*/ 247962 w 332855"/>
                <a:gd name="connsiteY2" fmla="*/ 225950 h 314628"/>
                <a:gd name="connsiteX3" fmla="*/ 247962 w 332855"/>
                <a:gd name="connsiteY3" fmla="*/ 225950 h 314628"/>
                <a:gd name="connsiteX4" fmla="*/ 162844 w 332855"/>
                <a:gd name="connsiteY4" fmla="*/ 225950 h 314628"/>
                <a:gd name="connsiteX5" fmla="*/ 148060 w 332855"/>
                <a:gd name="connsiteY5" fmla="*/ 211171 h 314628"/>
                <a:gd name="connsiteX6" fmla="*/ 148060 w 332855"/>
                <a:gd name="connsiteY6" fmla="*/ 134361 h 314628"/>
                <a:gd name="connsiteX7" fmla="*/ 148285 w 332855"/>
                <a:gd name="connsiteY7" fmla="*/ 129658 h 314628"/>
                <a:gd name="connsiteX8" fmla="*/ 160156 w 332855"/>
                <a:gd name="connsiteY8" fmla="*/ 120029 h 314628"/>
                <a:gd name="connsiteX9" fmla="*/ 178075 w 332855"/>
                <a:gd name="connsiteY9" fmla="*/ 120029 h 314628"/>
                <a:gd name="connsiteX10" fmla="*/ 207419 w 332855"/>
                <a:gd name="connsiteY10" fmla="*/ 120029 h 314628"/>
                <a:gd name="connsiteX11" fmla="*/ 103709 w 332855"/>
                <a:gd name="connsiteY11" fmla="*/ 0 h 314628"/>
                <a:gd name="connsiteX12" fmla="*/ 0 w 332855"/>
                <a:gd name="connsiteY12" fmla="*/ 120029 h 314628"/>
                <a:gd name="connsiteX13" fmla="*/ 33151 w 332855"/>
                <a:gd name="connsiteY13" fmla="*/ 120029 h 314628"/>
                <a:gd name="connsiteX14" fmla="*/ 45023 w 332855"/>
                <a:gd name="connsiteY14" fmla="*/ 120029 h 314628"/>
                <a:gd name="connsiteX15" fmla="*/ 59583 w 332855"/>
                <a:gd name="connsiteY15" fmla="*/ 134809 h 314628"/>
                <a:gd name="connsiteX16" fmla="*/ 59583 w 332855"/>
                <a:gd name="connsiteY16" fmla="*/ 267378 h 314628"/>
                <a:gd name="connsiteX17" fmla="*/ 106397 w 332855"/>
                <a:gd name="connsiteY17" fmla="*/ 314628 h 314628"/>
                <a:gd name="connsiteX18" fmla="*/ 192411 w 332855"/>
                <a:gd name="connsiteY18" fmla="*/ 314628 h 314628"/>
                <a:gd name="connsiteX19" fmla="*/ 277977 w 332855"/>
                <a:gd name="connsiteY19" fmla="*/ 314628 h 314628"/>
                <a:gd name="connsiteX20" fmla="*/ 309112 w 332855"/>
                <a:gd name="connsiteY20" fmla="*/ 314628 h 314628"/>
                <a:gd name="connsiteX21" fmla="*/ 314488 w 332855"/>
                <a:gd name="connsiteY21" fmla="*/ 314180 h 314628"/>
                <a:gd name="connsiteX22" fmla="*/ 332855 w 332855"/>
                <a:gd name="connsiteY22" fmla="*/ 312837 h 314628"/>
                <a:gd name="connsiteX23" fmla="*/ 306200 w 332855"/>
                <a:gd name="connsiteY23" fmla="*/ 281934 h 314628"/>
                <a:gd name="connsiteX24" fmla="*/ 264313 w 332855"/>
                <a:gd name="connsiteY24" fmla="*/ 233564 h 314628"/>
                <a:gd name="connsiteX25" fmla="*/ 247962 w 332855"/>
                <a:gd name="connsiteY25" fmla="*/ 235355 h 314628"/>
                <a:gd name="connsiteX26" fmla="*/ 247962 w 332855"/>
                <a:gd name="connsiteY26" fmla="*/ 235355 h 314628"/>
                <a:gd name="connsiteX27" fmla="*/ 247962 w 332855"/>
                <a:gd name="connsiteY27" fmla="*/ 235355 h 314628"/>
                <a:gd name="connsiteX28" fmla="*/ 247962 w 332855"/>
                <a:gd name="connsiteY28" fmla="*/ 235355 h 31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2855" h="314628">
                  <a:moveTo>
                    <a:pt x="264313" y="233564"/>
                  </a:moveTo>
                  <a:cubicBezTo>
                    <a:pt x="259833" y="228413"/>
                    <a:pt x="254682" y="225950"/>
                    <a:pt x="247962" y="225950"/>
                  </a:cubicBezTo>
                  <a:cubicBezTo>
                    <a:pt x="247962" y="225950"/>
                    <a:pt x="247962" y="225950"/>
                    <a:pt x="247962" y="225950"/>
                  </a:cubicBezTo>
                  <a:lnTo>
                    <a:pt x="247962" y="225950"/>
                  </a:lnTo>
                  <a:cubicBezTo>
                    <a:pt x="219514" y="226174"/>
                    <a:pt x="191067" y="226174"/>
                    <a:pt x="162844" y="225950"/>
                  </a:cubicBezTo>
                  <a:cubicBezTo>
                    <a:pt x="152764" y="225950"/>
                    <a:pt x="148060" y="221248"/>
                    <a:pt x="148060" y="211171"/>
                  </a:cubicBezTo>
                  <a:lnTo>
                    <a:pt x="148060" y="134361"/>
                  </a:lnTo>
                  <a:cubicBezTo>
                    <a:pt x="148060" y="132793"/>
                    <a:pt x="148060" y="130778"/>
                    <a:pt x="148285" y="129658"/>
                  </a:cubicBezTo>
                  <a:cubicBezTo>
                    <a:pt x="149628" y="123612"/>
                    <a:pt x="154108" y="120253"/>
                    <a:pt x="160156" y="120029"/>
                  </a:cubicBezTo>
                  <a:cubicBezTo>
                    <a:pt x="165980" y="119805"/>
                    <a:pt x="171804" y="119805"/>
                    <a:pt x="178075" y="120029"/>
                  </a:cubicBezTo>
                  <a:lnTo>
                    <a:pt x="207419" y="120029"/>
                  </a:lnTo>
                  <a:lnTo>
                    <a:pt x="103709" y="0"/>
                  </a:lnTo>
                  <a:lnTo>
                    <a:pt x="0" y="120029"/>
                  </a:lnTo>
                  <a:lnTo>
                    <a:pt x="33151" y="120029"/>
                  </a:lnTo>
                  <a:lnTo>
                    <a:pt x="45023" y="120029"/>
                  </a:lnTo>
                  <a:cubicBezTo>
                    <a:pt x="54879" y="120029"/>
                    <a:pt x="59583" y="124732"/>
                    <a:pt x="59583" y="134809"/>
                  </a:cubicBezTo>
                  <a:lnTo>
                    <a:pt x="59583" y="267378"/>
                  </a:lnTo>
                  <a:cubicBezTo>
                    <a:pt x="59583" y="295594"/>
                    <a:pt x="78398" y="314628"/>
                    <a:pt x="106397" y="314628"/>
                  </a:cubicBezTo>
                  <a:cubicBezTo>
                    <a:pt x="135068" y="314628"/>
                    <a:pt x="163740" y="314628"/>
                    <a:pt x="192411" y="314628"/>
                  </a:cubicBezTo>
                  <a:cubicBezTo>
                    <a:pt x="220858" y="314628"/>
                    <a:pt x="249305" y="314628"/>
                    <a:pt x="277977" y="314628"/>
                  </a:cubicBezTo>
                  <a:lnTo>
                    <a:pt x="309112" y="314628"/>
                  </a:lnTo>
                  <a:cubicBezTo>
                    <a:pt x="310232" y="314628"/>
                    <a:pt x="311352" y="314628"/>
                    <a:pt x="314488" y="314180"/>
                  </a:cubicBezTo>
                  <a:lnTo>
                    <a:pt x="332855" y="312837"/>
                  </a:lnTo>
                  <a:lnTo>
                    <a:pt x="306200" y="281934"/>
                  </a:lnTo>
                  <a:cubicBezTo>
                    <a:pt x="291864" y="265811"/>
                    <a:pt x="277977" y="249687"/>
                    <a:pt x="264313" y="233564"/>
                  </a:cubicBezTo>
                  <a:close/>
                  <a:moveTo>
                    <a:pt x="247962" y="235355"/>
                  </a:moveTo>
                  <a:lnTo>
                    <a:pt x="247962" y="235355"/>
                  </a:lnTo>
                  <a:lnTo>
                    <a:pt x="247962" y="235355"/>
                  </a:lnTo>
                  <a:lnTo>
                    <a:pt x="247962" y="235355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22" name="Полилиния 721">
            <a:extLst>
              <a:ext uri="{FF2B5EF4-FFF2-40B4-BE49-F238E27FC236}">
                <a16:creationId xmlns:a16="http://schemas.microsoft.com/office/drawing/2014/main" id="{190D3655-1740-84E5-67C5-0CB330EA1A83}"/>
              </a:ext>
            </a:extLst>
          </p:cNvPr>
          <p:cNvSpPr/>
          <p:nvPr/>
        </p:nvSpPr>
        <p:spPr>
          <a:xfrm>
            <a:off x="2961397" y="5705851"/>
            <a:ext cx="335257" cy="335383"/>
          </a:xfrm>
          <a:custGeom>
            <a:avLst/>
            <a:gdLst>
              <a:gd name="connsiteX0" fmla="*/ 396694 w 398368"/>
              <a:gd name="connsiteY0" fmla="*/ 172120 h 398518"/>
              <a:gd name="connsiteX1" fmla="*/ 348087 w 398368"/>
              <a:gd name="connsiteY1" fmla="*/ 66199 h 398518"/>
              <a:gd name="connsiteX2" fmla="*/ 148508 w 398368"/>
              <a:gd name="connsiteY2" fmla="*/ 6856 h 398518"/>
              <a:gd name="connsiteX3" fmla="*/ 70782 w 398368"/>
              <a:gd name="connsiteY3" fmla="*/ 46941 h 398518"/>
              <a:gd name="connsiteX4" fmla="*/ 30239 w 398368"/>
              <a:gd name="connsiteY4" fmla="*/ 93519 h 398518"/>
              <a:gd name="connsiteX5" fmla="*/ 26431 w 398368"/>
              <a:gd name="connsiteY5" fmla="*/ 97550 h 398518"/>
              <a:gd name="connsiteX6" fmla="*/ 21056 w 398368"/>
              <a:gd name="connsiteY6" fmla="*/ 94863 h 398518"/>
              <a:gd name="connsiteX7" fmla="*/ 0 w 398368"/>
              <a:gd name="connsiteY7" fmla="*/ 79635 h 398518"/>
              <a:gd name="connsiteX8" fmla="*/ 0 w 398368"/>
              <a:gd name="connsiteY8" fmla="*/ 192722 h 398518"/>
              <a:gd name="connsiteX9" fmla="*/ 90942 w 398368"/>
              <a:gd name="connsiteY9" fmla="*/ 147264 h 398518"/>
              <a:gd name="connsiteX10" fmla="*/ 74142 w 398368"/>
              <a:gd name="connsiteY10" fmla="*/ 134499 h 398518"/>
              <a:gd name="connsiteX11" fmla="*/ 65183 w 398368"/>
              <a:gd name="connsiteY11" fmla="*/ 127781 h 398518"/>
              <a:gd name="connsiteX12" fmla="*/ 64287 w 398368"/>
              <a:gd name="connsiteY12" fmla="*/ 122631 h 398518"/>
              <a:gd name="connsiteX13" fmla="*/ 75934 w 398368"/>
              <a:gd name="connsiteY13" fmla="*/ 104940 h 398518"/>
              <a:gd name="connsiteX14" fmla="*/ 191291 w 398368"/>
              <a:gd name="connsiteY14" fmla="*/ 43806 h 398518"/>
              <a:gd name="connsiteX15" fmla="*/ 276409 w 398368"/>
              <a:gd name="connsiteY15" fmla="*/ 63736 h 398518"/>
              <a:gd name="connsiteX16" fmla="*/ 353911 w 398368"/>
              <a:gd name="connsiteY16" fmla="*/ 212876 h 398518"/>
              <a:gd name="connsiteX17" fmla="*/ 318967 w 398368"/>
              <a:gd name="connsiteY17" fmla="*/ 298196 h 398518"/>
              <a:gd name="connsiteX18" fmla="*/ 154556 w 398368"/>
              <a:gd name="connsiteY18" fmla="*/ 348133 h 398518"/>
              <a:gd name="connsiteX19" fmla="*/ 73918 w 398368"/>
              <a:gd name="connsiteY19" fmla="*/ 291478 h 398518"/>
              <a:gd name="connsiteX20" fmla="*/ 60255 w 398368"/>
              <a:gd name="connsiteY20" fmla="*/ 268412 h 398518"/>
              <a:gd name="connsiteX21" fmla="*/ 55327 w 398368"/>
              <a:gd name="connsiteY21" fmla="*/ 259455 h 398518"/>
              <a:gd name="connsiteX22" fmla="*/ 26431 w 398368"/>
              <a:gd name="connsiteY22" fmla="*/ 248930 h 398518"/>
              <a:gd name="connsiteX23" fmla="*/ 15904 w 398368"/>
              <a:gd name="connsiteY23" fmla="*/ 278265 h 398518"/>
              <a:gd name="connsiteX24" fmla="*/ 81310 w 398368"/>
              <a:gd name="connsiteY24" fmla="*/ 360001 h 398518"/>
              <a:gd name="connsiteX25" fmla="*/ 198459 w 398368"/>
              <a:gd name="connsiteY25" fmla="*/ 398518 h 398518"/>
              <a:gd name="connsiteX26" fmla="*/ 232282 w 398368"/>
              <a:gd name="connsiteY26" fmla="*/ 395831 h 398518"/>
              <a:gd name="connsiteX27" fmla="*/ 338007 w 398368"/>
              <a:gd name="connsiteY27" fmla="*/ 342087 h 398518"/>
              <a:gd name="connsiteX28" fmla="*/ 396694 w 398368"/>
              <a:gd name="connsiteY28" fmla="*/ 172120 h 398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8368" h="398518">
                <a:moveTo>
                  <a:pt x="396694" y="172120"/>
                </a:moveTo>
                <a:cubicBezTo>
                  <a:pt x="391766" y="131140"/>
                  <a:pt x="375414" y="95311"/>
                  <a:pt x="348087" y="66199"/>
                </a:cubicBezTo>
                <a:cubicBezTo>
                  <a:pt x="293657" y="7976"/>
                  <a:pt x="226458" y="-11954"/>
                  <a:pt x="148508" y="6856"/>
                </a:cubicBezTo>
                <a:cubicBezTo>
                  <a:pt x="120733" y="13574"/>
                  <a:pt x="94750" y="27011"/>
                  <a:pt x="70782" y="46941"/>
                </a:cubicBezTo>
                <a:cubicBezTo>
                  <a:pt x="55551" y="59705"/>
                  <a:pt x="42111" y="74933"/>
                  <a:pt x="30239" y="93519"/>
                </a:cubicBezTo>
                <a:cubicBezTo>
                  <a:pt x="28223" y="96654"/>
                  <a:pt x="26879" y="97550"/>
                  <a:pt x="26431" y="97550"/>
                </a:cubicBezTo>
                <a:cubicBezTo>
                  <a:pt x="25984" y="97550"/>
                  <a:pt x="24416" y="97326"/>
                  <a:pt x="21056" y="94863"/>
                </a:cubicBezTo>
                <a:lnTo>
                  <a:pt x="0" y="79635"/>
                </a:lnTo>
                <a:lnTo>
                  <a:pt x="0" y="192722"/>
                </a:lnTo>
                <a:lnTo>
                  <a:pt x="90942" y="147264"/>
                </a:lnTo>
                <a:lnTo>
                  <a:pt x="74142" y="134499"/>
                </a:lnTo>
                <a:cubicBezTo>
                  <a:pt x="71007" y="132260"/>
                  <a:pt x="68095" y="130021"/>
                  <a:pt x="65183" y="127781"/>
                </a:cubicBezTo>
                <a:cubicBezTo>
                  <a:pt x="63390" y="126438"/>
                  <a:pt x="62943" y="124646"/>
                  <a:pt x="64287" y="122631"/>
                </a:cubicBezTo>
                <a:cubicBezTo>
                  <a:pt x="67870" y="116584"/>
                  <a:pt x="71678" y="110538"/>
                  <a:pt x="75934" y="104940"/>
                </a:cubicBezTo>
                <a:cubicBezTo>
                  <a:pt x="104606" y="67543"/>
                  <a:pt x="143580" y="46941"/>
                  <a:pt x="191291" y="43806"/>
                </a:cubicBezTo>
                <a:cubicBezTo>
                  <a:pt x="222426" y="41790"/>
                  <a:pt x="251098" y="48508"/>
                  <a:pt x="276409" y="63736"/>
                </a:cubicBezTo>
                <a:cubicBezTo>
                  <a:pt x="332407" y="97550"/>
                  <a:pt x="358391" y="147711"/>
                  <a:pt x="353911" y="212876"/>
                </a:cubicBezTo>
                <a:cubicBezTo>
                  <a:pt x="351895" y="243555"/>
                  <a:pt x="340024" y="272219"/>
                  <a:pt x="318967" y="298196"/>
                </a:cubicBezTo>
                <a:cubicBezTo>
                  <a:pt x="279768" y="346342"/>
                  <a:pt x="215259" y="366048"/>
                  <a:pt x="154556" y="348133"/>
                </a:cubicBezTo>
                <a:cubicBezTo>
                  <a:pt x="120733" y="338056"/>
                  <a:pt x="93630" y="319021"/>
                  <a:pt x="73918" y="291478"/>
                </a:cubicBezTo>
                <a:cubicBezTo>
                  <a:pt x="68767" y="284311"/>
                  <a:pt x="64735" y="276698"/>
                  <a:pt x="60255" y="268412"/>
                </a:cubicBezTo>
                <a:lnTo>
                  <a:pt x="55327" y="259455"/>
                </a:lnTo>
                <a:cubicBezTo>
                  <a:pt x="49055" y="248258"/>
                  <a:pt x="37183" y="244003"/>
                  <a:pt x="26431" y="248930"/>
                </a:cubicBezTo>
                <a:cubicBezTo>
                  <a:pt x="15456" y="254080"/>
                  <a:pt x="10976" y="266621"/>
                  <a:pt x="15904" y="278265"/>
                </a:cubicBezTo>
                <a:cubicBezTo>
                  <a:pt x="30463" y="311856"/>
                  <a:pt x="52415" y="339400"/>
                  <a:pt x="81310" y="360001"/>
                </a:cubicBezTo>
                <a:cubicBezTo>
                  <a:pt x="116925" y="385530"/>
                  <a:pt x="156348" y="398518"/>
                  <a:pt x="198459" y="398518"/>
                </a:cubicBezTo>
                <a:cubicBezTo>
                  <a:pt x="209435" y="398518"/>
                  <a:pt x="220858" y="397623"/>
                  <a:pt x="232282" y="395831"/>
                </a:cubicBezTo>
                <a:cubicBezTo>
                  <a:pt x="273497" y="389337"/>
                  <a:pt x="309112" y="371422"/>
                  <a:pt x="338007" y="342087"/>
                </a:cubicBezTo>
                <a:cubicBezTo>
                  <a:pt x="384823" y="294613"/>
                  <a:pt x="404534" y="237509"/>
                  <a:pt x="396694" y="172120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3" name="Полилиния 722">
            <a:extLst>
              <a:ext uri="{FF2B5EF4-FFF2-40B4-BE49-F238E27FC236}">
                <a16:creationId xmlns:a16="http://schemas.microsoft.com/office/drawing/2014/main" id="{09893F67-99CD-2AC6-7538-7A0D0E351043}"/>
              </a:ext>
            </a:extLst>
          </p:cNvPr>
          <p:cNvSpPr/>
          <p:nvPr/>
        </p:nvSpPr>
        <p:spPr>
          <a:xfrm>
            <a:off x="5028436" y="2746858"/>
            <a:ext cx="327241" cy="291003"/>
          </a:xfrm>
          <a:custGeom>
            <a:avLst/>
            <a:gdLst>
              <a:gd name="connsiteX0" fmla="*/ 476177 w 476177"/>
              <a:gd name="connsiteY0" fmla="*/ 156229 h 423447"/>
              <a:gd name="connsiteX1" fmla="*/ 471250 w 476177"/>
              <a:gd name="connsiteY1" fmla="*/ 181086 h 423447"/>
              <a:gd name="connsiteX2" fmla="*/ 448402 w 476177"/>
              <a:gd name="connsiteY2" fmla="*/ 232367 h 423447"/>
              <a:gd name="connsiteX3" fmla="*/ 374484 w 476177"/>
              <a:gd name="connsiteY3" fmla="*/ 314103 h 423447"/>
              <a:gd name="connsiteX4" fmla="*/ 258232 w 476177"/>
              <a:gd name="connsiteY4" fmla="*/ 414874 h 423447"/>
              <a:gd name="connsiteX5" fmla="*/ 218808 w 476177"/>
              <a:gd name="connsiteY5" fmla="*/ 415546 h 423447"/>
              <a:gd name="connsiteX6" fmla="*/ 87996 w 476177"/>
              <a:gd name="connsiteY6" fmla="*/ 301339 h 423447"/>
              <a:gd name="connsiteX7" fmla="*/ 28189 w 476177"/>
              <a:gd name="connsiteY7" fmla="*/ 233039 h 423447"/>
              <a:gd name="connsiteX8" fmla="*/ 414 w 476177"/>
              <a:gd name="connsiteY8" fmla="*/ 131596 h 423447"/>
              <a:gd name="connsiteX9" fmla="*/ 46781 w 476177"/>
              <a:gd name="connsiteY9" fmla="*/ 32617 h 423447"/>
              <a:gd name="connsiteX10" fmla="*/ 126299 w 476177"/>
              <a:gd name="connsiteY10" fmla="*/ 147 h 423447"/>
              <a:gd name="connsiteX11" fmla="*/ 232920 w 476177"/>
              <a:gd name="connsiteY11" fmla="*/ 50756 h 423447"/>
              <a:gd name="connsiteX12" fmla="*/ 236952 w 476177"/>
              <a:gd name="connsiteY12" fmla="*/ 55907 h 423447"/>
              <a:gd name="connsiteX13" fmla="*/ 238072 w 476177"/>
              <a:gd name="connsiteY13" fmla="*/ 56579 h 423447"/>
              <a:gd name="connsiteX14" fmla="*/ 248600 w 476177"/>
              <a:gd name="connsiteY14" fmla="*/ 44038 h 423447"/>
              <a:gd name="connsiteX15" fmla="*/ 322741 w 476177"/>
              <a:gd name="connsiteY15" fmla="*/ 1715 h 423447"/>
              <a:gd name="connsiteX16" fmla="*/ 419283 w 476177"/>
              <a:gd name="connsiteY16" fmla="*/ 24780 h 423447"/>
              <a:gd name="connsiteX17" fmla="*/ 473714 w 476177"/>
              <a:gd name="connsiteY17" fmla="*/ 115473 h 423447"/>
              <a:gd name="connsiteX18" fmla="*/ 475730 w 476177"/>
              <a:gd name="connsiteY18" fmla="*/ 128237 h 423447"/>
              <a:gd name="connsiteX19" fmla="*/ 476177 w 476177"/>
              <a:gd name="connsiteY19" fmla="*/ 156229 h 423447"/>
              <a:gd name="connsiteX20" fmla="*/ 238072 w 476177"/>
              <a:gd name="connsiteY20" fmla="*/ 395168 h 423447"/>
              <a:gd name="connsiteX21" fmla="*/ 239864 w 476177"/>
              <a:gd name="connsiteY21" fmla="*/ 393824 h 423447"/>
              <a:gd name="connsiteX22" fmla="*/ 346037 w 476177"/>
              <a:gd name="connsiteY22" fmla="*/ 302235 h 423447"/>
              <a:gd name="connsiteX23" fmla="*/ 410771 w 476177"/>
              <a:gd name="connsiteY23" fmla="*/ 236846 h 423447"/>
              <a:gd name="connsiteX24" fmla="*/ 446834 w 476177"/>
              <a:gd name="connsiteY24" fmla="*/ 161156 h 423447"/>
              <a:gd name="connsiteX25" fmla="*/ 426899 w 476177"/>
              <a:gd name="connsiteY25" fmla="*/ 71582 h 423447"/>
              <a:gd name="connsiteX26" fmla="*/ 273239 w 476177"/>
              <a:gd name="connsiteY26" fmla="*/ 59714 h 423447"/>
              <a:gd name="connsiteX27" fmla="*/ 253752 w 476177"/>
              <a:gd name="connsiteY27" fmla="*/ 85018 h 423447"/>
              <a:gd name="connsiteX28" fmla="*/ 230232 w 476177"/>
              <a:gd name="connsiteY28" fmla="*/ 91512 h 423447"/>
              <a:gd name="connsiteX29" fmla="*/ 221496 w 476177"/>
              <a:gd name="connsiteY29" fmla="*/ 82331 h 423447"/>
              <a:gd name="connsiteX30" fmla="*/ 189689 w 476177"/>
              <a:gd name="connsiteY30" fmla="*/ 46949 h 423447"/>
              <a:gd name="connsiteX31" fmla="*/ 123387 w 476177"/>
              <a:gd name="connsiteY31" fmla="*/ 28587 h 423447"/>
              <a:gd name="connsiteX32" fmla="*/ 57308 w 476177"/>
              <a:gd name="connsiteY32" fmla="*/ 62177 h 423447"/>
              <a:gd name="connsiteX33" fmla="*/ 29981 w 476177"/>
              <a:gd name="connsiteY33" fmla="*/ 123983 h 423447"/>
              <a:gd name="connsiteX34" fmla="*/ 40733 w 476177"/>
              <a:gd name="connsiteY34" fmla="*/ 197209 h 423447"/>
              <a:gd name="connsiteX35" fmla="*/ 82620 w 476177"/>
              <a:gd name="connsiteY35" fmla="*/ 255880 h 423447"/>
              <a:gd name="connsiteX36" fmla="*/ 151162 w 476177"/>
              <a:gd name="connsiteY36" fmla="*/ 320150 h 423447"/>
              <a:gd name="connsiteX37" fmla="*/ 238072 w 476177"/>
              <a:gd name="connsiteY37" fmla="*/ 395168 h 42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76177" h="423447">
                <a:moveTo>
                  <a:pt x="476177" y="156229"/>
                </a:moveTo>
                <a:cubicBezTo>
                  <a:pt x="474610" y="164515"/>
                  <a:pt x="473266" y="173024"/>
                  <a:pt x="471250" y="181086"/>
                </a:cubicBezTo>
                <a:cubicBezTo>
                  <a:pt x="466770" y="199673"/>
                  <a:pt x="458706" y="216468"/>
                  <a:pt x="448402" y="232367"/>
                </a:cubicBezTo>
                <a:cubicBezTo>
                  <a:pt x="428243" y="263718"/>
                  <a:pt x="402259" y="289695"/>
                  <a:pt x="374484" y="314103"/>
                </a:cubicBezTo>
                <a:cubicBezTo>
                  <a:pt x="336181" y="348141"/>
                  <a:pt x="296982" y="381284"/>
                  <a:pt x="258232" y="414874"/>
                </a:cubicBezTo>
                <a:cubicBezTo>
                  <a:pt x="245463" y="425847"/>
                  <a:pt x="231128" y="426519"/>
                  <a:pt x="218808" y="415546"/>
                </a:cubicBezTo>
                <a:cubicBezTo>
                  <a:pt x="175130" y="377701"/>
                  <a:pt x="131226" y="339856"/>
                  <a:pt x="87996" y="301339"/>
                </a:cubicBezTo>
                <a:cubicBezTo>
                  <a:pt x="65372" y="281185"/>
                  <a:pt x="44989" y="258568"/>
                  <a:pt x="28189" y="233039"/>
                </a:cubicBezTo>
                <a:cubicBezTo>
                  <a:pt x="8254" y="202136"/>
                  <a:pt x="-2274" y="168546"/>
                  <a:pt x="414" y="131596"/>
                </a:cubicBezTo>
                <a:cubicBezTo>
                  <a:pt x="3326" y="92856"/>
                  <a:pt x="17662" y="59042"/>
                  <a:pt x="46781" y="32617"/>
                </a:cubicBezTo>
                <a:cubicBezTo>
                  <a:pt x="69180" y="12239"/>
                  <a:pt x="96059" y="1715"/>
                  <a:pt x="126299" y="147"/>
                </a:cubicBezTo>
                <a:cubicBezTo>
                  <a:pt x="170874" y="-1869"/>
                  <a:pt x="205369" y="16942"/>
                  <a:pt x="232920" y="50756"/>
                </a:cubicBezTo>
                <a:cubicBezTo>
                  <a:pt x="234264" y="52548"/>
                  <a:pt x="235608" y="54115"/>
                  <a:pt x="236952" y="55907"/>
                </a:cubicBezTo>
                <a:cubicBezTo>
                  <a:pt x="237176" y="56131"/>
                  <a:pt x="237400" y="56355"/>
                  <a:pt x="238072" y="56579"/>
                </a:cubicBezTo>
                <a:cubicBezTo>
                  <a:pt x="241656" y="52324"/>
                  <a:pt x="245016" y="48069"/>
                  <a:pt x="248600" y="44038"/>
                </a:cubicBezTo>
                <a:cubicBezTo>
                  <a:pt x="268759" y="21869"/>
                  <a:pt x="292726" y="6417"/>
                  <a:pt x="322741" y="1715"/>
                </a:cubicBezTo>
                <a:cubicBezTo>
                  <a:pt x="357909" y="-3660"/>
                  <a:pt x="390388" y="3730"/>
                  <a:pt x="419283" y="24780"/>
                </a:cubicBezTo>
                <a:cubicBezTo>
                  <a:pt x="449970" y="47397"/>
                  <a:pt x="466770" y="78524"/>
                  <a:pt x="473714" y="115473"/>
                </a:cubicBezTo>
                <a:cubicBezTo>
                  <a:pt x="474610" y="119728"/>
                  <a:pt x="475057" y="123983"/>
                  <a:pt x="475730" y="128237"/>
                </a:cubicBezTo>
                <a:cubicBezTo>
                  <a:pt x="476177" y="137643"/>
                  <a:pt x="476177" y="146824"/>
                  <a:pt x="476177" y="156229"/>
                </a:cubicBezTo>
                <a:close/>
                <a:moveTo>
                  <a:pt x="238072" y="395168"/>
                </a:moveTo>
                <a:cubicBezTo>
                  <a:pt x="238968" y="394496"/>
                  <a:pt x="239416" y="394272"/>
                  <a:pt x="239864" y="393824"/>
                </a:cubicBezTo>
                <a:cubicBezTo>
                  <a:pt x="275255" y="363369"/>
                  <a:pt x="310870" y="332914"/>
                  <a:pt x="346037" y="302235"/>
                </a:cubicBezTo>
                <a:cubicBezTo>
                  <a:pt x="369109" y="282081"/>
                  <a:pt x="391508" y="261031"/>
                  <a:pt x="410771" y="236846"/>
                </a:cubicBezTo>
                <a:cubicBezTo>
                  <a:pt x="428691" y="214452"/>
                  <a:pt x="442802" y="190268"/>
                  <a:pt x="446834" y="161156"/>
                </a:cubicBezTo>
                <a:cubicBezTo>
                  <a:pt x="451090" y="128909"/>
                  <a:pt x="445267" y="98678"/>
                  <a:pt x="426899" y="71582"/>
                </a:cubicBezTo>
                <a:cubicBezTo>
                  <a:pt x="393076" y="22317"/>
                  <a:pt x="318710" y="10000"/>
                  <a:pt x="273239" y="59714"/>
                </a:cubicBezTo>
                <a:cubicBezTo>
                  <a:pt x="266071" y="67551"/>
                  <a:pt x="260023" y="76509"/>
                  <a:pt x="253752" y="85018"/>
                </a:cubicBezTo>
                <a:cubicBezTo>
                  <a:pt x="247703" y="93304"/>
                  <a:pt x="238520" y="96439"/>
                  <a:pt x="230232" y="91512"/>
                </a:cubicBezTo>
                <a:cubicBezTo>
                  <a:pt x="226648" y="89497"/>
                  <a:pt x="223736" y="85690"/>
                  <a:pt x="221496" y="82331"/>
                </a:cubicBezTo>
                <a:cubicBezTo>
                  <a:pt x="212761" y="68895"/>
                  <a:pt x="202457" y="56802"/>
                  <a:pt x="189689" y="46949"/>
                </a:cubicBezTo>
                <a:cubicBezTo>
                  <a:pt x="169978" y="32170"/>
                  <a:pt x="148026" y="26123"/>
                  <a:pt x="123387" y="28587"/>
                </a:cubicBezTo>
                <a:cubicBezTo>
                  <a:pt x="96956" y="31274"/>
                  <a:pt x="74780" y="42471"/>
                  <a:pt x="57308" y="62177"/>
                </a:cubicBezTo>
                <a:cubicBezTo>
                  <a:pt x="41629" y="79868"/>
                  <a:pt x="33117" y="100694"/>
                  <a:pt x="29981" y="123983"/>
                </a:cubicBezTo>
                <a:cubicBezTo>
                  <a:pt x="26398" y="149511"/>
                  <a:pt x="29981" y="173920"/>
                  <a:pt x="40733" y="197209"/>
                </a:cubicBezTo>
                <a:cubicBezTo>
                  <a:pt x="51037" y="219379"/>
                  <a:pt x="65597" y="238861"/>
                  <a:pt x="82620" y="255880"/>
                </a:cubicBezTo>
                <a:cubicBezTo>
                  <a:pt x="104796" y="277826"/>
                  <a:pt x="127643" y="299324"/>
                  <a:pt x="151162" y="320150"/>
                </a:cubicBezTo>
                <a:cubicBezTo>
                  <a:pt x="179609" y="345454"/>
                  <a:pt x="208953" y="370087"/>
                  <a:pt x="238072" y="395168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4" name="Полилиния 723">
            <a:extLst>
              <a:ext uri="{FF2B5EF4-FFF2-40B4-BE49-F238E27FC236}">
                <a16:creationId xmlns:a16="http://schemas.microsoft.com/office/drawing/2014/main" id="{5BE4058D-8B01-3642-B525-BBBC1B88BC96}"/>
              </a:ext>
            </a:extLst>
          </p:cNvPr>
          <p:cNvSpPr/>
          <p:nvPr/>
        </p:nvSpPr>
        <p:spPr>
          <a:xfrm>
            <a:off x="4579464" y="2735500"/>
            <a:ext cx="326656" cy="313719"/>
          </a:xfrm>
          <a:custGeom>
            <a:avLst/>
            <a:gdLst>
              <a:gd name="connsiteX0" fmla="*/ 0 w 444155"/>
              <a:gd name="connsiteY0" fmla="*/ 165930 h 426564"/>
              <a:gd name="connsiteX1" fmla="*/ 4928 w 444155"/>
              <a:gd name="connsiteY1" fmla="*/ 153614 h 426564"/>
              <a:gd name="connsiteX2" fmla="*/ 40543 w 444155"/>
              <a:gd name="connsiteY2" fmla="*/ 134132 h 426564"/>
              <a:gd name="connsiteX3" fmla="*/ 138652 w 444155"/>
              <a:gd name="connsiteY3" fmla="*/ 134132 h 426564"/>
              <a:gd name="connsiteX4" fmla="*/ 155452 w 444155"/>
              <a:gd name="connsiteY4" fmla="*/ 121815 h 426564"/>
              <a:gd name="connsiteX5" fmla="*/ 185915 w 444155"/>
              <a:gd name="connsiteY5" fmla="*/ 27763 h 426564"/>
              <a:gd name="connsiteX6" fmla="*/ 242809 w 444155"/>
              <a:gd name="connsiteY6" fmla="*/ 6265 h 426564"/>
              <a:gd name="connsiteX7" fmla="*/ 258489 w 444155"/>
              <a:gd name="connsiteY7" fmla="*/ 28434 h 426564"/>
              <a:gd name="connsiteX8" fmla="*/ 289625 w 444155"/>
              <a:gd name="connsiteY8" fmla="*/ 123831 h 426564"/>
              <a:gd name="connsiteX9" fmla="*/ 303736 w 444155"/>
              <a:gd name="connsiteY9" fmla="*/ 134132 h 426564"/>
              <a:gd name="connsiteX10" fmla="*/ 403414 w 444155"/>
              <a:gd name="connsiteY10" fmla="*/ 134132 h 426564"/>
              <a:gd name="connsiteX11" fmla="*/ 430741 w 444155"/>
              <a:gd name="connsiteY11" fmla="*/ 142865 h 426564"/>
              <a:gd name="connsiteX12" fmla="*/ 431189 w 444155"/>
              <a:gd name="connsiteY12" fmla="*/ 199521 h 426564"/>
              <a:gd name="connsiteX13" fmla="*/ 387734 w 444155"/>
              <a:gd name="connsiteY13" fmla="*/ 231767 h 426564"/>
              <a:gd name="connsiteX14" fmla="*/ 345623 w 444155"/>
              <a:gd name="connsiteY14" fmla="*/ 262222 h 426564"/>
              <a:gd name="connsiteX15" fmla="*/ 340023 w 444155"/>
              <a:gd name="connsiteY15" fmla="*/ 279465 h 426564"/>
              <a:gd name="connsiteX16" fmla="*/ 370934 w 444155"/>
              <a:gd name="connsiteY16" fmla="*/ 374413 h 426564"/>
              <a:gd name="connsiteX17" fmla="*/ 349207 w 444155"/>
              <a:gd name="connsiteY17" fmla="*/ 423903 h 426564"/>
              <a:gd name="connsiteX18" fmla="*/ 317400 w 444155"/>
              <a:gd name="connsiteY18" fmla="*/ 420992 h 426564"/>
              <a:gd name="connsiteX19" fmla="*/ 264537 w 444155"/>
              <a:gd name="connsiteY19" fmla="*/ 383147 h 426564"/>
              <a:gd name="connsiteX20" fmla="*/ 230490 w 444155"/>
              <a:gd name="connsiteY20" fmla="*/ 358514 h 426564"/>
              <a:gd name="connsiteX21" fmla="*/ 213690 w 444155"/>
              <a:gd name="connsiteY21" fmla="*/ 358514 h 426564"/>
              <a:gd name="connsiteX22" fmla="*/ 131932 w 444155"/>
              <a:gd name="connsiteY22" fmla="*/ 417857 h 426564"/>
              <a:gd name="connsiteX23" fmla="*/ 78622 w 444155"/>
              <a:gd name="connsiteY23" fmla="*/ 412035 h 426564"/>
              <a:gd name="connsiteX24" fmla="*/ 73022 w 444155"/>
              <a:gd name="connsiteY24" fmla="*/ 375309 h 426564"/>
              <a:gd name="connsiteX25" fmla="*/ 103709 w 444155"/>
              <a:gd name="connsiteY25" fmla="*/ 280809 h 426564"/>
              <a:gd name="connsiteX26" fmla="*/ 97662 w 444155"/>
              <a:gd name="connsiteY26" fmla="*/ 261998 h 426564"/>
              <a:gd name="connsiteX27" fmla="*/ 17695 w 444155"/>
              <a:gd name="connsiteY27" fmla="*/ 203999 h 426564"/>
              <a:gd name="connsiteX28" fmla="*/ 0 w 444155"/>
              <a:gd name="connsiteY28" fmla="*/ 178247 h 426564"/>
              <a:gd name="connsiteX29" fmla="*/ 0 w 444155"/>
              <a:gd name="connsiteY29" fmla="*/ 165930 h 426564"/>
              <a:gd name="connsiteX30" fmla="*/ 90270 w 444155"/>
              <a:gd name="connsiteY30" fmla="*/ 160780 h 426564"/>
              <a:gd name="connsiteX31" fmla="*/ 90270 w 444155"/>
              <a:gd name="connsiteY31" fmla="*/ 160780 h 426564"/>
              <a:gd name="connsiteX32" fmla="*/ 37407 w 444155"/>
              <a:gd name="connsiteY32" fmla="*/ 160780 h 426564"/>
              <a:gd name="connsiteX33" fmla="*/ 26207 w 444155"/>
              <a:gd name="connsiteY33" fmla="*/ 172424 h 426564"/>
              <a:gd name="connsiteX34" fmla="*/ 32927 w 444155"/>
              <a:gd name="connsiteY34" fmla="*/ 182502 h 426564"/>
              <a:gd name="connsiteX35" fmla="*/ 114685 w 444155"/>
              <a:gd name="connsiteY35" fmla="*/ 241844 h 426564"/>
              <a:gd name="connsiteX36" fmla="*/ 129245 w 444155"/>
              <a:gd name="connsiteY36" fmla="*/ 286855 h 426564"/>
              <a:gd name="connsiteX37" fmla="*/ 117597 w 444155"/>
              <a:gd name="connsiteY37" fmla="*/ 323132 h 426564"/>
              <a:gd name="connsiteX38" fmla="*/ 97662 w 444155"/>
              <a:gd name="connsiteY38" fmla="*/ 384267 h 426564"/>
              <a:gd name="connsiteX39" fmla="*/ 105949 w 444155"/>
              <a:gd name="connsiteY39" fmla="*/ 399942 h 426564"/>
              <a:gd name="connsiteX40" fmla="*/ 116925 w 444155"/>
              <a:gd name="connsiteY40" fmla="*/ 396135 h 426564"/>
              <a:gd name="connsiteX41" fmla="*/ 197115 w 444155"/>
              <a:gd name="connsiteY41" fmla="*/ 337688 h 426564"/>
              <a:gd name="connsiteX42" fmla="*/ 246618 w 444155"/>
              <a:gd name="connsiteY42" fmla="*/ 337688 h 426564"/>
              <a:gd name="connsiteX43" fmla="*/ 307992 w 444155"/>
              <a:gd name="connsiteY43" fmla="*/ 382251 h 426564"/>
              <a:gd name="connsiteX44" fmla="*/ 329496 w 444155"/>
              <a:gd name="connsiteY44" fmla="*/ 397703 h 426564"/>
              <a:gd name="connsiteX45" fmla="*/ 342487 w 444155"/>
              <a:gd name="connsiteY45" fmla="*/ 397927 h 426564"/>
              <a:gd name="connsiteX46" fmla="*/ 346967 w 444155"/>
              <a:gd name="connsiteY46" fmla="*/ 385834 h 426564"/>
              <a:gd name="connsiteX47" fmla="*/ 345623 w 444155"/>
              <a:gd name="connsiteY47" fmla="*/ 381803 h 426564"/>
              <a:gd name="connsiteX48" fmla="*/ 314936 w 444155"/>
              <a:gd name="connsiteY48" fmla="*/ 287303 h 426564"/>
              <a:gd name="connsiteX49" fmla="*/ 329719 w 444155"/>
              <a:gd name="connsiteY49" fmla="*/ 241620 h 426564"/>
              <a:gd name="connsiteX50" fmla="*/ 411029 w 444155"/>
              <a:gd name="connsiteY50" fmla="*/ 182502 h 426564"/>
              <a:gd name="connsiteX51" fmla="*/ 416405 w 444155"/>
              <a:gd name="connsiteY51" fmla="*/ 177127 h 426564"/>
              <a:gd name="connsiteX52" fmla="*/ 405877 w 444155"/>
              <a:gd name="connsiteY52" fmla="*/ 160780 h 426564"/>
              <a:gd name="connsiteX53" fmla="*/ 303960 w 444155"/>
              <a:gd name="connsiteY53" fmla="*/ 161004 h 426564"/>
              <a:gd name="connsiteX54" fmla="*/ 264537 w 444155"/>
              <a:gd name="connsiteY54" fmla="*/ 132340 h 426564"/>
              <a:gd name="connsiteX55" fmla="*/ 233402 w 444155"/>
              <a:gd name="connsiteY55" fmla="*/ 36720 h 426564"/>
              <a:gd name="connsiteX56" fmla="*/ 229818 w 444155"/>
              <a:gd name="connsiteY56" fmla="*/ 30002 h 426564"/>
              <a:gd name="connsiteX57" fmla="*/ 211002 w 444155"/>
              <a:gd name="connsiteY57" fmla="*/ 36272 h 426564"/>
              <a:gd name="connsiteX58" fmla="*/ 179643 w 444155"/>
              <a:gd name="connsiteY58" fmla="*/ 132340 h 426564"/>
              <a:gd name="connsiteX59" fmla="*/ 140221 w 444155"/>
              <a:gd name="connsiteY59" fmla="*/ 161004 h 426564"/>
              <a:gd name="connsiteX60" fmla="*/ 90270 w 444155"/>
              <a:gd name="connsiteY60" fmla="*/ 160780 h 42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44155" h="426564">
                <a:moveTo>
                  <a:pt x="0" y="165930"/>
                </a:moveTo>
                <a:cubicBezTo>
                  <a:pt x="1568" y="161899"/>
                  <a:pt x="2688" y="157421"/>
                  <a:pt x="4928" y="153614"/>
                </a:cubicBezTo>
                <a:cubicBezTo>
                  <a:pt x="12544" y="139730"/>
                  <a:pt x="25087" y="134132"/>
                  <a:pt x="40543" y="134132"/>
                </a:cubicBezTo>
                <a:cubicBezTo>
                  <a:pt x="73246" y="134132"/>
                  <a:pt x="105949" y="134132"/>
                  <a:pt x="138652" y="134132"/>
                </a:cubicBezTo>
                <a:cubicBezTo>
                  <a:pt x="149852" y="134132"/>
                  <a:pt x="152092" y="132340"/>
                  <a:pt x="155452" y="121815"/>
                </a:cubicBezTo>
                <a:cubicBezTo>
                  <a:pt x="165531" y="90464"/>
                  <a:pt x="175835" y="59113"/>
                  <a:pt x="185915" y="27763"/>
                </a:cubicBezTo>
                <a:cubicBezTo>
                  <a:pt x="194203" y="2458"/>
                  <a:pt x="221306" y="-7619"/>
                  <a:pt x="242809" y="6265"/>
                </a:cubicBezTo>
                <a:cubicBezTo>
                  <a:pt x="250873" y="11415"/>
                  <a:pt x="255578" y="19253"/>
                  <a:pt x="258489" y="28434"/>
                </a:cubicBezTo>
                <a:cubicBezTo>
                  <a:pt x="268793" y="60233"/>
                  <a:pt x="279097" y="92032"/>
                  <a:pt x="289625" y="123831"/>
                </a:cubicBezTo>
                <a:cubicBezTo>
                  <a:pt x="292312" y="131892"/>
                  <a:pt x="295224" y="134132"/>
                  <a:pt x="303736" y="134132"/>
                </a:cubicBezTo>
                <a:cubicBezTo>
                  <a:pt x="336887" y="134132"/>
                  <a:pt x="370262" y="134132"/>
                  <a:pt x="403414" y="134132"/>
                </a:cubicBezTo>
                <a:cubicBezTo>
                  <a:pt x="413493" y="134132"/>
                  <a:pt x="422901" y="136371"/>
                  <a:pt x="430741" y="142865"/>
                </a:cubicBezTo>
                <a:cubicBezTo>
                  <a:pt x="448212" y="157645"/>
                  <a:pt x="448884" y="184965"/>
                  <a:pt x="431189" y="199521"/>
                </a:cubicBezTo>
                <a:cubicBezTo>
                  <a:pt x="417301" y="210941"/>
                  <a:pt x="402294" y="221018"/>
                  <a:pt x="387734" y="231767"/>
                </a:cubicBezTo>
                <a:cubicBezTo>
                  <a:pt x="373846" y="242068"/>
                  <a:pt x="359735" y="252145"/>
                  <a:pt x="345623" y="262222"/>
                </a:cubicBezTo>
                <a:cubicBezTo>
                  <a:pt x="338679" y="267373"/>
                  <a:pt x="337335" y="271180"/>
                  <a:pt x="340023" y="279465"/>
                </a:cubicBezTo>
                <a:cubicBezTo>
                  <a:pt x="350327" y="311040"/>
                  <a:pt x="360406" y="342839"/>
                  <a:pt x="370934" y="374413"/>
                </a:cubicBezTo>
                <a:cubicBezTo>
                  <a:pt x="379222" y="398822"/>
                  <a:pt x="365783" y="417633"/>
                  <a:pt x="349207" y="423903"/>
                </a:cubicBezTo>
                <a:cubicBezTo>
                  <a:pt x="338231" y="427934"/>
                  <a:pt x="327031" y="427710"/>
                  <a:pt x="317400" y="420992"/>
                </a:cubicBezTo>
                <a:cubicBezTo>
                  <a:pt x="299480" y="408676"/>
                  <a:pt x="282233" y="395911"/>
                  <a:pt x="264537" y="383147"/>
                </a:cubicBezTo>
                <a:cubicBezTo>
                  <a:pt x="253113" y="374861"/>
                  <a:pt x="241914" y="366800"/>
                  <a:pt x="230490" y="358514"/>
                </a:cubicBezTo>
                <a:cubicBezTo>
                  <a:pt x="223994" y="353812"/>
                  <a:pt x="220186" y="353812"/>
                  <a:pt x="213690" y="358514"/>
                </a:cubicBezTo>
                <a:cubicBezTo>
                  <a:pt x="186363" y="378221"/>
                  <a:pt x="159260" y="398150"/>
                  <a:pt x="131932" y="417857"/>
                </a:cubicBezTo>
                <a:cubicBezTo>
                  <a:pt x="113789" y="431069"/>
                  <a:pt x="92062" y="428830"/>
                  <a:pt x="78622" y="412035"/>
                </a:cubicBezTo>
                <a:cubicBezTo>
                  <a:pt x="69662" y="401062"/>
                  <a:pt x="68542" y="388521"/>
                  <a:pt x="73022" y="375309"/>
                </a:cubicBezTo>
                <a:cubicBezTo>
                  <a:pt x="83326" y="343735"/>
                  <a:pt x="93630" y="312384"/>
                  <a:pt x="103709" y="280809"/>
                </a:cubicBezTo>
                <a:cubicBezTo>
                  <a:pt x="106845" y="271180"/>
                  <a:pt x="105725" y="267821"/>
                  <a:pt x="97662" y="261998"/>
                </a:cubicBezTo>
                <a:cubicBezTo>
                  <a:pt x="71006" y="242740"/>
                  <a:pt x="44351" y="223258"/>
                  <a:pt x="17695" y="203999"/>
                </a:cubicBezTo>
                <a:cubicBezTo>
                  <a:pt x="8512" y="197505"/>
                  <a:pt x="2912" y="188996"/>
                  <a:pt x="0" y="178247"/>
                </a:cubicBezTo>
                <a:cubicBezTo>
                  <a:pt x="0" y="174216"/>
                  <a:pt x="0" y="169961"/>
                  <a:pt x="0" y="165930"/>
                </a:cubicBezTo>
                <a:close/>
                <a:moveTo>
                  <a:pt x="90270" y="160780"/>
                </a:moveTo>
                <a:lnTo>
                  <a:pt x="90270" y="160780"/>
                </a:lnTo>
                <a:cubicBezTo>
                  <a:pt x="72574" y="160780"/>
                  <a:pt x="54879" y="160780"/>
                  <a:pt x="37407" y="160780"/>
                </a:cubicBezTo>
                <a:cubicBezTo>
                  <a:pt x="30911" y="160780"/>
                  <a:pt x="25759" y="166154"/>
                  <a:pt x="26207" y="172424"/>
                </a:cubicBezTo>
                <a:cubicBezTo>
                  <a:pt x="26431" y="177127"/>
                  <a:pt x="29343" y="179814"/>
                  <a:pt x="32927" y="182502"/>
                </a:cubicBezTo>
                <a:cubicBezTo>
                  <a:pt x="60254" y="202208"/>
                  <a:pt x="87358" y="222138"/>
                  <a:pt x="114685" y="241844"/>
                </a:cubicBezTo>
                <a:cubicBezTo>
                  <a:pt x="130141" y="253041"/>
                  <a:pt x="135069" y="268493"/>
                  <a:pt x="129245" y="286855"/>
                </a:cubicBezTo>
                <a:cubicBezTo>
                  <a:pt x="125437" y="298948"/>
                  <a:pt x="121405" y="311040"/>
                  <a:pt x="117597" y="323132"/>
                </a:cubicBezTo>
                <a:cubicBezTo>
                  <a:pt x="110877" y="343511"/>
                  <a:pt x="104381" y="363889"/>
                  <a:pt x="97662" y="384267"/>
                </a:cubicBezTo>
                <a:cubicBezTo>
                  <a:pt x="95198" y="391880"/>
                  <a:pt x="98782" y="398375"/>
                  <a:pt x="105949" y="399942"/>
                </a:cubicBezTo>
                <a:cubicBezTo>
                  <a:pt x="110429" y="400838"/>
                  <a:pt x="113789" y="398599"/>
                  <a:pt x="116925" y="396135"/>
                </a:cubicBezTo>
                <a:cubicBezTo>
                  <a:pt x="143580" y="376653"/>
                  <a:pt x="170460" y="357171"/>
                  <a:pt x="197115" y="337688"/>
                </a:cubicBezTo>
                <a:cubicBezTo>
                  <a:pt x="213914" y="325596"/>
                  <a:pt x="229818" y="325372"/>
                  <a:pt x="246618" y="337688"/>
                </a:cubicBezTo>
                <a:cubicBezTo>
                  <a:pt x="267001" y="352468"/>
                  <a:pt x="287608" y="367472"/>
                  <a:pt x="307992" y="382251"/>
                </a:cubicBezTo>
                <a:cubicBezTo>
                  <a:pt x="315160" y="387402"/>
                  <a:pt x="322104" y="392776"/>
                  <a:pt x="329496" y="397703"/>
                </a:cubicBezTo>
                <a:cubicBezTo>
                  <a:pt x="333975" y="400838"/>
                  <a:pt x="338455" y="400614"/>
                  <a:pt x="342487" y="397927"/>
                </a:cubicBezTo>
                <a:cubicBezTo>
                  <a:pt x="346519" y="395239"/>
                  <a:pt x="348087" y="390761"/>
                  <a:pt x="346967" y="385834"/>
                </a:cubicBezTo>
                <a:cubicBezTo>
                  <a:pt x="346743" y="384491"/>
                  <a:pt x="346071" y="383147"/>
                  <a:pt x="345623" y="381803"/>
                </a:cubicBezTo>
                <a:cubicBezTo>
                  <a:pt x="335319" y="350229"/>
                  <a:pt x="325016" y="318878"/>
                  <a:pt x="314936" y="287303"/>
                </a:cubicBezTo>
                <a:cubicBezTo>
                  <a:pt x="308888" y="268493"/>
                  <a:pt x="313816" y="253265"/>
                  <a:pt x="329719" y="241620"/>
                </a:cubicBezTo>
                <a:cubicBezTo>
                  <a:pt x="356823" y="221914"/>
                  <a:pt x="383926" y="202208"/>
                  <a:pt x="411029" y="182502"/>
                </a:cubicBezTo>
                <a:cubicBezTo>
                  <a:pt x="413045" y="180934"/>
                  <a:pt x="415285" y="179143"/>
                  <a:pt x="416405" y="177127"/>
                </a:cubicBezTo>
                <a:cubicBezTo>
                  <a:pt x="420885" y="169065"/>
                  <a:pt x="413717" y="160556"/>
                  <a:pt x="405877" y="160780"/>
                </a:cubicBezTo>
                <a:cubicBezTo>
                  <a:pt x="371830" y="161228"/>
                  <a:pt x="338007" y="161004"/>
                  <a:pt x="303960" y="161004"/>
                </a:cubicBezTo>
                <a:cubicBezTo>
                  <a:pt x="283800" y="161004"/>
                  <a:pt x="270585" y="151375"/>
                  <a:pt x="264537" y="132340"/>
                </a:cubicBezTo>
                <a:cubicBezTo>
                  <a:pt x="254233" y="100541"/>
                  <a:pt x="243706" y="68519"/>
                  <a:pt x="233402" y="36720"/>
                </a:cubicBezTo>
                <a:cubicBezTo>
                  <a:pt x="232506" y="34257"/>
                  <a:pt x="231386" y="31793"/>
                  <a:pt x="229818" y="30002"/>
                </a:cubicBezTo>
                <a:cubicBezTo>
                  <a:pt x="223322" y="23732"/>
                  <a:pt x="213914" y="26867"/>
                  <a:pt x="211002" y="36272"/>
                </a:cubicBezTo>
                <a:cubicBezTo>
                  <a:pt x="200475" y="68295"/>
                  <a:pt x="190171" y="100317"/>
                  <a:pt x="179643" y="132340"/>
                </a:cubicBezTo>
                <a:cubicBezTo>
                  <a:pt x="173371" y="151375"/>
                  <a:pt x="160156" y="161004"/>
                  <a:pt x="140221" y="161004"/>
                </a:cubicBezTo>
                <a:cubicBezTo>
                  <a:pt x="123645" y="160780"/>
                  <a:pt x="107069" y="160780"/>
                  <a:pt x="90270" y="160780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5" name="Полилиния 724">
            <a:extLst>
              <a:ext uri="{FF2B5EF4-FFF2-40B4-BE49-F238E27FC236}">
                <a16:creationId xmlns:a16="http://schemas.microsoft.com/office/drawing/2014/main" id="{90FF3108-847A-F111-D774-4783D296151A}"/>
              </a:ext>
            </a:extLst>
          </p:cNvPr>
          <p:cNvSpPr/>
          <p:nvPr/>
        </p:nvSpPr>
        <p:spPr>
          <a:xfrm>
            <a:off x="5478815" y="2744217"/>
            <a:ext cx="203450" cy="296284"/>
          </a:xfrm>
          <a:custGeom>
            <a:avLst/>
            <a:gdLst>
              <a:gd name="connsiteX0" fmla="*/ 8736 w 276632"/>
              <a:gd name="connsiteY0" fmla="*/ 402859 h 402858"/>
              <a:gd name="connsiteX1" fmla="*/ 0 w 276632"/>
              <a:gd name="connsiteY1" fmla="*/ 386735 h 402858"/>
              <a:gd name="connsiteX2" fmla="*/ 0 w 276632"/>
              <a:gd name="connsiteY2" fmla="*/ 15899 h 402858"/>
              <a:gd name="connsiteX3" fmla="*/ 0 w 276632"/>
              <a:gd name="connsiteY3" fmla="*/ 13212 h 402858"/>
              <a:gd name="connsiteX4" fmla="*/ 13215 w 276632"/>
              <a:gd name="connsiteY4" fmla="*/ 0 h 402858"/>
              <a:gd name="connsiteX5" fmla="*/ 166651 w 276632"/>
              <a:gd name="connsiteY5" fmla="*/ 0 h 402858"/>
              <a:gd name="connsiteX6" fmla="*/ 262969 w 276632"/>
              <a:gd name="connsiteY6" fmla="*/ 0 h 402858"/>
              <a:gd name="connsiteX7" fmla="*/ 276633 w 276632"/>
              <a:gd name="connsiteY7" fmla="*/ 13660 h 402858"/>
              <a:gd name="connsiteX8" fmla="*/ 276633 w 276632"/>
              <a:gd name="connsiteY8" fmla="*/ 388303 h 402858"/>
              <a:gd name="connsiteX9" fmla="*/ 267225 w 276632"/>
              <a:gd name="connsiteY9" fmla="*/ 402411 h 402858"/>
              <a:gd name="connsiteX10" fmla="*/ 261625 w 276632"/>
              <a:gd name="connsiteY10" fmla="*/ 402411 h 402858"/>
              <a:gd name="connsiteX11" fmla="*/ 253337 w 276632"/>
              <a:gd name="connsiteY11" fmla="*/ 396140 h 402858"/>
              <a:gd name="connsiteX12" fmla="*/ 141564 w 276632"/>
              <a:gd name="connsiteY12" fmla="*/ 284397 h 402858"/>
              <a:gd name="connsiteX13" fmla="*/ 138876 w 276632"/>
              <a:gd name="connsiteY13" fmla="*/ 279694 h 402858"/>
              <a:gd name="connsiteX14" fmla="*/ 134844 w 276632"/>
              <a:gd name="connsiteY14" fmla="*/ 284397 h 402858"/>
              <a:gd name="connsiteX15" fmla="*/ 22847 w 276632"/>
              <a:gd name="connsiteY15" fmla="*/ 396364 h 402858"/>
              <a:gd name="connsiteX16" fmla="*/ 14783 w 276632"/>
              <a:gd name="connsiteY16" fmla="*/ 402411 h 402858"/>
              <a:gd name="connsiteX17" fmla="*/ 8736 w 276632"/>
              <a:gd name="connsiteY17" fmla="*/ 402859 h 402858"/>
              <a:gd name="connsiteX18" fmla="*/ 24639 w 276632"/>
              <a:gd name="connsiteY18" fmla="*/ 23961 h 402858"/>
              <a:gd name="connsiteX19" fmla="*/ 24639 w 276632"/>
              <a:gd name="connsiteY19" fmla="*/ 361207 h 402858"/>
              <a:gd name="connsiteX20" fmla="*/ 25759 w 276632"/>
              <a:gd name="connsiteY20" fmla="*/ 361878 h 402858"/>
              <a:gd name="connsiteX21" fmla="*/ 28895 w 276632"/>
              <a:gd name="connsiteY21" fmla="*/ 357848 h 402858"/>
              <a:gd name="connsiteX22" fmla="*/ 127900 w 276632"/>
              <a:gd name="connsiteY22" fmla="*/ 258868 h 402858"/>
              <a:gd name="connsiteX23" fmla="*/ 149628 w 276632"/>
              <a:gd name="connsiteY23" fmla="*/ 258868 h 402858"/>
              <a:gd name="connsiteX24" fmla="*/ 249081 w 276632"/>
              <a:gd name="connsiteY24" fmla="*/ 358295 h 402858"/>
              <a:gd name="connsiteX25" fmla="*/ 252665 w 276632"/>
              <a:gd name="connsiteY25" fmla="*/ 361654 h 402858"/>
              <a:gd name="connsiteX26" fmla="*/ 252665 w 276632"/>
              <a:gd name="connsiteY26" fmla="*/ 23737 h 402858"/>
              <a:gd name="connsiteX27" fmla="*/ 24639 w 276632"/>
              <a:gd name="connsiteY27" fmla="*/ 23961 h 40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76632" h="402858">
                <a:moveTo>
                  <a:pt x="8736" y="402859"/>
                </a:moveTo>
                <a:cubicBezTo>
                  <a:pt x="2016" y="399723"/>
                  <a:pt x="0" y="394125"/>
                  <a:pt x="0" y="386735"/>
                </a:cubicBezTo>
                <a:cubicBezTo>
                  <a:pt x="224" y="263123"/>
                  <a:pt x="0" y="139511"/>
                  <a:pt x="0" y="15899"/>
                </a:cubicBezTo>
                <a:cubicBezTo>
                  <a:pt x="0" y="15004"/>
                  <a:pt x="0" y="14108"/>
                  <a:pt x="0" y="13212"/>
                </a:cubicBezTo>
                <a:cubicBezTo>
                  <a:pt x="224" y="4927"/>
                  <a:pt x="4928" y="0"/>
                  <a:pt x="13215" y="0"/>
                </a:cubicBezTo>
                <a:cubicBezTo>
                  <a:pt x="64286" y="0"/>
                  <a:pt x="115357" y="0"/>
                  <a:pt x="166651" y="0"/>
                </a:cubicBezTo>
                <a:cubicBezTo>
                  <a:pt x="198683" y="0"/>
                  <a:pt x="230938" y="0"/>
                  <a:pt x="262969" y="0"/>
                </a:cubicBezTo>
                <a:cubicBezTo>
                  <a:pt x="272153" y="0"/>
                  <a:pt x="276633" y="4479"/>
                  <a:pt x="276633" y="13660"/>
                </a:cubicBezTo>
                <a:cubicBezTo>
                  <a:pt x="276633" y="138616"/>
                  <a:pt x="276633" y="263571"/>
                  <a:pt x="276633" y="388303"/>
                </a:cubicBezTo>
                <a:cubicBezTo>
                  <a:pt x="276633" y="395245"/>
                  <a:pt x="273944" y="399947"/>
                  <a:pt x="267225" y="402411"/>
                </a:cubicBezTo>
                <a:cubicBezTo>
                  <a:pt x="265433" y="402411"/>
                  <a:pt x="263641" y="402411"/>
                  <a:pt x="261625" y="402411"/>
                </a:cubicBezTo>
                <a:cubicBezTo>
                  <a:pt x="258937" y="400395"/>
                  <a:pt x="255801" y="398604"/>
                  <a:pt x="253337" y="396140"/>
                </a:cubicBezTo>
                <a:cubicBezTo>
                  <a:pt x="215930" y="358967"/>
                  <a:pt x="178747" y="321794"/>
                  <a:pt x="141564" y="284397"/>
                </a:cubicBezTo>
                <a:cubicBezTo>
                  <a:pt x="140444" y="283277"/>
                  <a:pt x="139996" y="281710"/>
                  <a:pt x="138876" y="279694"/>
                </a:cubicBezTo>
                <a:cubicBezTo>
                  <a:pt x="136860" y="282158"/>
                  <a:pt x="135964" y="283277"/>
                  <a:pt x="134844" y="284397"/>
                </a:cubicBezTo>
                <a:cubicBezTo>
                  <a:pt x="97437" y="321794"/>
                  <a:pt x="60254" y="359191"/>
                  <a:pt x="22847" y="396364"/>
                </a:cubicBezTo>
                <a:cubicBezTo>
                  <a:pt x="20383" y="398828"/>
                  <a:pt x="17471" y="400395"/>
                  <a:pt x="14783" y="402411"/>
                </a:cubicBezTo>
                <a:cubicBezTo>
                  <a:pt x="12991" y="402859"/>
                  <a:pt x="10751" y="402859"/>
                  <a:pt x="8736" y="402859"/>
                </a:cubicBezTo>
                <a:close/>
                <a:moveTo>
                  <a:pt x="24639" y="23961"/>
                </a:moveTo>
                <a:cubicBezTo>
                  <a:pt x="24639" y="136600"/>
                  <a:pt x="24639" y="248791"/>
                  <a:pt x="24639" y="361207"/>
                </a:cubicBezTo>
                <a:cubicBezTo>
                  <a:pt x="25087" y="361431"/>
                  <a:pt x="25311" y="361654"/>
                  <a:pt x="25759" y="361878"/>
                </a:cubicBezTo>
                <a:cubicBezTo>
                  <a:pt x="26879" y="360535"/>
                  <a:pt x="27775" y="358967"/>
                  <a:pt x="28895" y="357848"/>
                </a:cubicBezTo>
                <a:cubicBezTo>
                  <a:pt x="61822" y="324929"/>
                  <a:pt x="94749" y="291787"/>
                  <a:pt x="127900" y="258868"/>
                </a:cubicBezTo>
                <a:cubicBezTo>
                  <a:pt x="135964" y="250807"/>
                  <a:pt x="141564" y="250807"/>
                  <a:pt x="149628" y="258868"/>
                </a:cubicBezTo>
                <a:cubicBezTo>
                  <a:pt x="182779" y="292011"/>
                  <a:pt x="215930" y="325153"/>
                  <a:pt x="249081" y="358295"/>
                </a:cubicBezTo>
                <a:cubicBezTo>
                  <a:pt x="250201" y="359415"/>
                  <a:pt x="251321" y="360311"/>
                  <a:pt x="252665" y="361654"/>
                </a:cubicBezTo>
                <a:cubicBezTo>
                  <a:pt x="252665" y="248567"/>
                  <a:pt x="252665" y="136152"/>
                  <a:pt x="252665" y="23737"/>
                </a:cubicBezTo>
                <a:cubicBezTo>
                  <a:pt x="176507" y="23961"/>
                  <a:pt x="100573" y="23961"/>
                  <a:pt x="24639" y="23961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6" name="Полилиния 725">
            <a:extLst>
              <a:ext uri="{FF2B5EF4-FFF2-40B4-BE49-F238E27FC236}">
                <a16:creationId xmlns:a16="http://schemas.microsoft.com/office/drawing/2014/main" id="{6ED01A13-60E2-ED5D-D606-3F366241597D}"/>
              </a:ext>
            </a:extLst>
          </p:cNvPr>
          <p:cNvSpPr/>
          <p:nvPr/>
        </p:nvSpPr>
        <p:spPr>
          <a:xfrm>
            <a:off x="6424808" y="2735511"/>
            <a:ext cx="326656" cy="313697"/>
          </a:xfrm>
          <a:custGeom>
            <a:avLst/>
            <a:gdLst>
              <a:gd name="connsiteX0" fmla="*/ 430741 w 444155"/>
              <a:gd name="connsiteY0" fmla="*/ 142964 h 426534"/>
              <a:gd name="connsiteX1" fmla="*/ 403413 w 444155"/>
              <a:gd name="connsiteY1" fmla="*/ 134231 h 426534"/>
              <a:gd name="connsiteX2" fmla="*/ 303736 w 444155"/>
              <a:gd name="connsiteY2" fmla="*/ 134231 h 426534"/>
              <a:gd name="connsiteX3" fmla="*/ 289625 w 444155"/>
              <a:gd name="connsiteY3" fmla="*/ 123930 h 426534"/>
              <a:gd name="connsiteX4" fmla="*/ 258489 w 444155"/>
              <a:gd name="connsiteY4" fmla="*/ 28533 h 426534"/>
              <a:gd name="connsiteX5" fmla="*/ 242809 w 444155"/>
              <a:gd name="connsiteY5" fmla="*/ 6364 h 426534"/>
              <a:gd name="connsiteX6" fmla="*/ 185915 w 444155"/>
              <a:gd name="connsiteY6" fmla="*/ 27862 h 426534"/>
              <a:gd name="connsiteX7" fmla="*/ 155452 w 444155"/>
              <a:gd name="connsiteY7" fmla="*/ 121914 h 426534"/>
              <a:gd name="connsiteX8" fmla="*/ 138652 w 444155"/>
              <a:gd name="connsiteY8" fmla="*/ 134231 h 426534"/>
              <a:gd name="connsiteX9" fmla="*/ 40543 w 444155"/>
              <a:gd name="connsiteY9" fmla="*/ 134231 h 426534"/>
              <a:gd name="connsiteX10" fmla="*/ 4928 w 444155"/>
              <a:gd name="connsiteY10" fmla="*/ 153713 h 426534"/>
              <a:gd name="connsiteX11" fmla="*/ 0 w 444155"/>
              <a:gd name="connsiteY11" fmla="*/ 166029 h 426534"/>
              <a:gd name="connsiteX12" fmla="*/ 0 w 444155"/>
              <a:gd name="connsiteY12" fmla="*/ 178122 h 426534"/>
              <a:gd name="connsiteX13" fmla="*/ 17695 w 444155"/>
              <a:gd name="connsiteY13" fmla="*/ 203874 h 426534"/>
              <a:gd name="connsiteX14" fmla="*/ 97661 w 444155"/>
              <a:gd name="connsiteY14" fmla="*/ 261874 h 426534"/>
              <a:gd name="connsiteX15" fmla="*/ 103709 w 444155"/>
              <a:gd name="connsiteY15" fmla="*/ 280684 h 426534"/>
              <a:gd name="connsiteX16" fmla="*/ 73022 w 444155"/>
              <a:gd name="connsiteY16" fmla="*/ 375184 h 426534"/>
              <a:gd name="connsiteX17" fmla="*/ 78622 w 444155"/>
              <a:gd name="connsiteY17" fmla="*/ 411910 h 426534"/>
              <a:gd name="connsiteX18" fmla="*/ 131932 w 444155"/>
              <a:gd name="connsiteY18" fmla="*/ 417732 h 426534"/>
              <a:gd name="connsiteX19" fmla="*/ 213690 w 444155"/>
              <a:gd name="connsiteY19" fmla="*/ 358389 h 426534"/>
              <a:gd name="connsiteX20" fmla="*/ 230490 w 444155"/>
              <a:gd name="connsiteY20" fmla="*/ 358389 h 426534"/>
              <a:gd name="connsiteX21" fmla="*/ 264537 w 444155"/>
              <a:gd name="connsiteY21" fmla="*/ 383022 h 426534"/>
              <a:gd name="connsiteX22" fmla="*/ 317400 w 444155"/>
              <a:gd name="connsiteY22" fmla="*/ 420867 h 426534"/>
              <a:gd name="connsiteX23" fmla="*/ 349207 w 444155"/>
              <a:gd name="connsiteY23" fmla="*/ 423778 h 426534"/>
              <a:gd name="connsiteX24" fmla="*/ 370934 w 444155"/>
              <a:gd name="connsiteY24" fmla="*/ 374289 h 426534"/>
              <a:gd name="connsiteX25" fmla="*/ 340023 w 444155"/>
              <a:gd name="connsiteY25" fmla="*/ 279340 h 426534"/>
              <a:gd name="connsiteX26" fmla="*/ 345623 w 444155"/>
              <a:gd name="connsiteY26" fmla="*/ 262097 h 426534"/>
              <a:gd name="connsiteX27" fmla="*/ 387734 w 444155"/>
              <a:gd name="connsiteY27" fmla="*/ 231642 h 426534"/>
              <a:gd name="connsiteX28" fmla="*/ 431189 w 444155"/>
              <a:gd name="connsiteY28" fmla="*/ 199396 h 426534"/>
              <a:gd name="connsiteX29" fmla="*/ 430741 w 444155"/>
              <a:gd name="connsiteY29" fmla="*/ 142964 h 4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44155" h="426534">
                <a:moveTo>
                  <a:pt x="430741" y="142964"/>
                </a:moveTo>
                <a:cubicBezTo>
                  <a:pt x="422677" y="136246"/>
                  <a:pt x="413493" y="134231"/>
                  <a:pt x="403413" y="134231"/>
                </a:cubicBezTo>
                <a:cubicBezTo>
                  <a:pt x="370262" y="134231"/>
                  <a:pt x="336887" y="134231"/>
                  <a:pt x="303736" y="134231"/>
                </a:cubicBezTo>
                <a:cubicBezTo>
                  <a:pt x="295224" y="134231"/>
                  <a:pt x="292312" y="131991"/>
                  <a:pt x="289625" y="123930"/>
                </a:cubicBezTo>
                <a:cubicBezTo>
                  <a:pt x="279321" y="92131"/>
                  <a:pt x="268793" y="60332"/>
                  <a:pt x="258489" y="28533"/>
                </a:cubicBezTo>
                <a:cubicBezTo>
                  <a:pt x="255577" y="19352"/>
                  <a:pt x="250873" y="11738"/>
                  <a:pt x="242809" y="6364"/>
                </a:cubicBezTo>
                <a:cubicBezTo>
                  <a:pt x="221082" y="-7744"/>
                  <a:pt x="194203" y="2557"/>
                  <a:pt x="185915" y="27862"/>
                </a:cubicBezTo>
                <a:cubicBezTo>
                  <a:pt x="175611" y="59213"/>
                  <a:pt x="165531" y="90564"/>
                  <a:pt x="155452" y="121914"/>
                </a:cubicBezTo>
                <a:cubicBezTo>
                  <a:pt x="152092" y="132439"/>
                  <a:pt x="149852" y="134231"/>
                  <a:pt x="138652" y="134231"/>
                </a:cubicBezTo>
                <a:cubicBezTo>
                  <a:pt x="105949" y="134231"/>
                  <a:pt x="73246" y="134231"/>
                  <a:pt x="40543" y="134231"/>
                </a:cubicBezTo>
                <a:cubicBezTo>
                  <a:pt x="25087" y="134231"/>
                  <a:pt x="12543" y="139605"/>
                  <a:pt x="4928" y="153713"/>
                </a:cubicBezTo>
                <a:cubicBezTo>
                  <a:pt x="2912" y="157520"/>
                  <a:pt x="1792" y="161998"/>
                  <a:pt x="0" y="166029"/>
                </a:cubicBezTo>
                <a:cubicBezTo>
                  <a:pt x="0" y="170060"/>
                  <a:pt x="0" y="174091"/>
                  <a:pt x="0" y="178122"/>
                </a:cubicBezTo>
                <a:cubicBezTo>
                  <a:pt x="2912" y="188871"/>
                  <a:pt x="8512" y="197380"/>
                  <a:pt x="17695" y="203874"/>
                </a:cubicBezTo>
                <a:cubicBezTo>
                  <a:pt x="44351" y="223133"/>
                  <a:pt x="71006" y="242615"/>
                  <a:pt x="97661" y="261874"/>
                </a:cubicBezTo>
                <a:cubicBezTo>
                  <a:pt x="105725" y="267696"/>
                  <a:pt x="106845" y="271055"/>
                  <a:pt x="103709" y="280684"/>
                </a:cubicBezTo>
                <a:cubicBezTo>
                  <a:pt x="93405" y="312259"/>
                  <a:pt x="83326" y="343610"/>
                  <a:pt x="73022" y="375184"/>
                </a:cubicBezTo>
                <a:cubicBezTo>
                  <a:pt x="68766" y="388397"/>
                  <a:pt x="69886" y="400937"/>
                  <a:pt x="78622" y="411910"/>
                </a:cubicBezTo>
                <a:cubicBezTo>
                  <a:pt x="92061" y="428705"/>
                  <a:pt x="113565" y="430944"/>
                  <a:pt x="131932" y="417732"/>
                </a:cubicBezTo>
                <a:cubicBezTo>
                  <a:pt x="159259" y="398026"/>
                  <a:pt x="186363" y="378095"/>
                  <a:pt x="213690" y="358389"/>
                </a:cubicBezTo>
                <a:cubicBezTo>
                  <a:pt x="220186" y="353687"/>
                  <a:pt x="223994" y="353687"/>
                  <a:pt x="230490" y="358389"/>
                </a:cubicBezTo>
                <a:cubicBezTo>
                  <a:pt x="241914" y="366675"/>
                  <a:pt x="253113" y="374736"/>
                  <a:pt x="264537" y="383022"/>
                </a:cubicBezTo>
                <a:cubicBezTo>
                  <a:pt x="282008" y="395786"/>
                  <a:pt x="299480" y="408551"/>
                  <a:pt x="317400" y="420867"/>
                </a:cubicBezTo>
                <a:cubicBezTo>
                  <a:pt x="327255" y="427585"/>
                  <a:pt x="338231" y="428033"/>
                  <a:pt x="349207" y="423778"/>
                </a:cubicBezTo>
                <a:cubicBezTo>
                  <a:pt x="365783" y="417508"/>
                  <a:pt x="379222" y="398698"/>
                  <a:pt x="370934" y="374289"/>
                </a:cubicBezTo>
                <a:cubicBezTo>
                  <a:pt x="360183" y="342714"/>
                  <a:pt x="350327" y="311139"/>
                  <a:pt x="340023" y="279340"/>
                </a:cubicBezTo>
                <a:cubicBezTo>
                  <a:pt x="337335" y="271055"/>
                  <a:pt x="338679" y="267248"/>
                  <a:pt x="345623" y="262097"/>
                </a:cubicBezTo>
                <a:cubicBezTo>
                  <a:pt x="359734" y="251796"/>
                  <a:pt x="373622" y="241719"/>
                  <a:pt x="387734" y="231642"/>
                </a:cubicBezTo>
                <a:cubicBezTo>
                  <a:pt x="402293" y="220893"/>
                  <a:pt x="417301" y="210816"/>
                  <a:pt x="431189" y="199396"/>
                </a:cubicBezTo>
                <a:cubicBezTo>
                  <a:pt x="448884" y="185064"/>
                  <a:pt x="448212" y="157744"/>
                  <a:pt x="430741" y="142964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7" name="Полилиния 726">
            <a:extLst>
              <a:ext uri="{FF2B5EF4-FFF2-40B4-BE49-F238E27FC236}">
                <a16:creationId xmlns:a16="http://schemas.microsoft.com/office/drawing/2014/main" id="{3813F718-FEED-C95F-F6AD-9F11BF062BCE}"/>
              </a:ext>
            </a:extLst>
          </p:cNvPr>
          <p:cNvSpPr/>
          <p:nvPr/>
        </p:nvSpPr>
        <p:spPr>
          <a:xfrm>
            <a:off x="6914293" y="2745566"/>
            <a:ext cx="330163" cy="293586"/>
          </a:xfrm>
          <a:custGeom>
            <a:avLst/>
            <a:gdLst>
              <a:gd name="connsiteX0" fmla="*/ 473714 w 476177"/>
              <a:gd name="connsiteY0" fmla="*/ 115536 h 423423"/>
              <a:gd name="connsiteX1" fmla="*/ 419283 w 476177"/>
              <a:gd name="connsiteY1" fmla="*/ 24842 h 423423"/>
              <a:gd name="connsiteX2" fmla="*/ 322742 w 476177"/>
              <a:gd name="connsiteY2" fmla="*/ 1777 h 423423"/>
              <a:gd name="connsiteX3" fmla="*/ 248600 w 476177"/>
              <a:gd name="connsiteY3" fmla="*/ 44101 h 423423"/>
              <a:gd name="connsiteX4" fmla="*/ 238072 w 476177"/>
              <a:gd name="connsiteY4" fmla="*/ 56641 h 423423"/>
              <a:gd name="connsiteX5" fmla="*/ 236952 w 476177"/>
              <a:gd name="connsiteY5" fmla="*/ 55969 h 423423"/>
              <a:gd name="connsiteX6" fmla="*/ 232920 w 476177"/>
              <a:gd name="connsiteY6" fmla="*/ 50819 h 423423"/>
              <a:gd name="connsiteX7" fmla="*/ 126299 w 476177"/>
              <a:gd name="connsiteY7" fmla="*/ 210 h 423423"/>
              <a:gd name="connsiteX8" fmla="*/ 46781 w 476177"/>
              <a:gd name="connsiteY8" fmla="*/ 32680 h 423423"/>
              <a:gd name="connsiteX9" fmla="*/ 414 w 476177"/>
              <a:gd name="connsiteY9" fmla="*/ 131659 h 423423"/>
              <a:gd name="connsiteX10" fmla="*/ 28190 w 476177"/>
              <a:gd name="connsiteY10" fmla="*/ 233102 h 423423"/>
              <a:gd name="connsiteX11" fmla="*/ 87996 w 476177"/>
              <a:gd name="connsiteY11" fmla="*/ 301402 h 423423"/>
              <a:gd name="connsiteX12" fmla="*/ 218808 w 476177"/>
              <a:gd name="connsiteY12" fmla="*/ 415608 h 423423"/>
              <a:gd name="connsiteX13" fmla="*/ 258232 w 476177"/>
              <a:gd name="connsiteY13" fmla="*/ 414936 h 423423"/>
              <a:gd name="connsiteX14" fmla="*/ 374484 w 476177"/>
              <a:gd name="connsiteY14" fmla="*/ 314166 h 423423"/>
              <a:gd name="connsiteX15" fmla="*/ 448402 w 476177"/>
              <a:gd name="connsiteY15" fmla="*/ 232430 h 423423"/>
              <a:gd name="connsiteX16" fmla="*/ 471250 w 476177"/>
              <a:gd name="connsiteY16" fmla="*/ 181149 h 423423"/>
              <a:gd name="connsiteX17" fmla="*/ 476178 w 476177"/>
              <a:gd name="connsiteY17" fmla="*/ 156292 h 423423"/>
              <a:gd name="connsiteX18" fmla="*/ 476178 w 476177"/>
              <a:gd name="connsiteY18" fmla="*/ 128524 h 423423"/>
              <a:gd name="connsiteX19" fmla="*/ 473714 w 476177"/>
              <a:gd name="connsiteY19" fmla="*/ 115536 h 42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177" h="423423">
                <a:moveTo>
                  <a:pt x="473714" y="115536"/>
                </a:moveTo>
                <a:cubicBezTo>
                  <a:pt x="466770" y="78587"/>
                  <a:pt x="450194" y="47236"/>
                  <a:pt x="419283" y="24842"/>
                </a:cubicBezTo>
                <a:cubicBezTo>
                  <a:pt x="390388" y="3792"/>
                  <a:pt x="357909" y="-3821"/>
                  <a:pt x="322742" y="1777"/>
                </a:cubicBezTo>
                <a:cubicBezTo>
                  <a:pt x="292726" y="6480"/>
                  <a:pt x="268535" y="21931"/>
                  <a:pt x="248600" y="44101"/>
                </a:cubicBezTo>
                <a:cubicBezTo>
                  <a:pt x="245016" y="48131"/>
                  <a:pt x="241432" y="52610"/>
                  <a:pt x="238072" y="56641"/>
                </a:cubicBezTo>
                <a:cubicBezTo>
                  <a:pt x="237624" y="56193"/>
                  <a:pt x="237176" y="56193"/>
                  <a:pt x="236952" y="55969"/>
                </a:cubicBezTo>
                <a:cubicBezTo>
                  <a:pt x="235608" y="54178"/>
                  <a:pt x="234264" y="52610"/>
                  <a:pt x="232920" y="50819"/>
                </a:cubicBezTo>
                <a:cubicBezTo>
                  <a:pt x="205369" y="17005"/>
                  <a:pt x="170650" y="-2030"/>
                  <a:pt x="126299" y="210"/>
                </a:cubicBezTo>
                <a:cubicBezTo>
                  <a:pt x="96059" y="1553"/>
                  <a:pt x="69180" y="12302"/>
                  <a:pt x="46781" y="32680"/>
                </a:cubicBezTo>
                <a:cubicBezTo>
                  <a:pt x="17438" y="59104"/>
                  <a:pt x="3326" y="92918"/>
                  <a:pt x="414" y="131659"/>
                </a:cubicBezTo>
                <a:cubicBezTo>
                  <a:pt x="-2274" y="168608"/>
                  <a:pt x="8254" y="202199"/>
                  <a:pt x="28190" y="233102"/>
                </a:cubicBezTo>
                <a:cubicBezTo>
                  <a:pt x="44765" y="258854"/>
                  <a:pt x="65149" y="281248"/>
                  <a:pt x="87996" y="301402"/>
                </a:cubicBezTo>
                <a:cubicBezTo>
                  <a:pt x="131227" y="339918"/>
                  <a:pt x="175130" y="377763"/>
                  <a:pt x="218808" y="415608"/>
                </a:cubicBezTo>
                <a:cubicBezTo>
                  <a:pt x="231352" y="426357"/>
                  <a:pt x="245464" y="425909"/>
                  <a:pt x="258232" y="414936"/>
                </a:cubicBezTo>
                <a:cubicBezTo>
                  <a:pt x="296983" y="381346"/>
                  <a:pt x="335957" y="348204"/>
                  <a:pt x="374484" y="314166"/>
                </a:cubicBezTo>
                <a:cubicBezTo>
                  <a:pt x="402260" y="289757"/>
                  <a:pt x="428243" y="263557"/>
                  <a:pt x="448402" y="232430"/>
                </a:cubicBezTo>
                <a:cubicBezTo>
                  <a:pt x="458706" y="216530"/>
                  <a:pt x="466770" y="199511"/>
                  <a:pt x="471250" y="181149"/>
                </a:cubicBezTo>
                <a:cubicBezTo>
                  <a:pt x="473266" y="172863"/>
                  <a:pt x="474386" y="164577"/>
                  <a:pt x="476178" y="156292"/>
                </a:cubicBezTo>
                <a:cubicBezTo>
                  <a:pt x="476178" y="146887"/>
                  <a:pt x="476178" y="137705"/>
                  <a:pt x="476178" y="128524"/>
                </a:cubicBezTo>
                <a:cubicBezTo>
                  <a:pt x="475058" y="123821"/>
                  <a:pt x="474386" y="119567"/>
                  <a:pt x="473714" y="115536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8" name="Полилиния 727">
            <a:extLst>
              <a:ext uri="{FF2B5EF4-FFF2-40B4-BE49-F238E27FC236}">
                <a16:creationId xmlns:a16="http://schemas.microsoft.com/office/drawing/2014/main" id="{222A3434-382D-CF8F-F1CC-64DDED9DC33D}"/>
              </a:ext>
            </a:extLst>
          </p:cNvPr>
          <p:cNvSpPr/>
          <p:nvPr/>
        </p:nvSpPr>
        <p:spPr>
          <a:xfrm>
            <a:off x="7406445" y="2744217"/>
            <a:ext cx="203615" cy="296284"/>
          </a:xfrm>
          <a:custGeom>
            <a:avLst/>
            <a:gdLst>
              <a:gd name="connsiteX0" fmla="*/ 276633 w 276856"/>
              <a:gd name="connsiteY0" fmla="*/ 13660 h 402858"/>
              <a:gd name="connsiteX1" fmla="*/ 262969 w 276856"/>
              <a:gd name="connsiteY1" fmla="*/ 0 h 402858"/>
              <a:gd name="connsiteX2" fmla="*/ 166652 w 276856"/>
              <a:gd name="connsiteY2" fmla="*/ 0 h 402858"/>
              <a:gd name="connsiteX3" fmla="*/ 13216 w 276856"/>
              <a:gd name="connsiteY3" fmla="*/ 0 h 402858"/>
              <a:gd name="connsiteX4" fmla="*/ 0 w 276856"/>
              <a:gd name="connsiteY4" fmla="*/ 13212 h 402858"/>
              <a:gd name="connsiteX5" fmla="*/ 0 w 276856"/>
              <a:gd name="connsiteY5" fmla="*/ 15899 h 402858"/>
              <a:gd name="connsiteX6" fmla="*/ 0 w 276856"/>
              <a:gd name="connsiteY6" fmla="*/ 386735 h 402858"/>
              <a:gd name="connsiteX7" fmla="*/ 8736 w 276856"/>
              <a:gd name="connsiteY7" fmla="*/ 402858 h 402858"/>
              <a:gd name="connsiteX8" fmla="*/ 15007 w 276856"/>
              <a:gd name="connsiteY8" fmla="*/ 402858 h 402858"/>
              <a:gd name="connsiteX9" fmla="*/ 23072 w 276856"/>
              <a:gd name="connsiteY9" fmla="*/ 396812 h 402858"/>
              <a:gd name="connsiteX10" fmla="*/ 135069 w 276856"/>
              <a:gd name="connsiteY10" fmla="*/ 284845 h 402858"/>
              <a:gd name="connsiteX11" fmla="*/ 139101 w 276856"/>
              <a:gd name="connsiteY11" fmla="*/ 280142 h 402858"/>
              <a:gd name="connsiteX12" fmla="*/ 141788 w 276856"/>
              <a:gd name="connsiteY12" fmla="*/ 284845 h 402858"/>
              <a:gd name="connsiteX13" fmla="*/ 253561 w 276856"/>
              <a:gd name="connsiteY13" fmla="*/ 396588 h 402858"/>
              <a:gd name="connsiteX14" fmla="*/ 261849 w 276856"/>
              <a:gd name="connsiteY14" fmla="*/ 402858 h 402858"/>
              <a:gd name="connsiteX15" fmla="*/ 267449 w 276856"/>
              <a:gd name="connsiteY15" fmla="*/ 402858 h 402858"/>
              <a:gd name="connsiteX16" fmla="*/ 276857 w 276856"/>
              <a:gd name="connsiteY16" fmla="*/ 388751 h 402858"/>
              <a:gd name="connsiteX17" fmla="*/ 276633 w 276856"/>
              <a:gd name="connsiteY17" fmla="*/ 13660 h 40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6856" h="402858">
                <a:moveTo>
                  <a:pt x="276633" y="13660"/>
                </a:moveTo>
                <a:cubicBezTo>
                  <a:pt x="276633" y="4479"/>
                  <a:pt x="271929" y="0"/>
                  <a:pt x="262969" y="0"/>
                </a:cubicBezTo>
                <a:cubicBezTo>
                  <a:pt x="230938" y="0"/>
                  <a:pt x="198683" y="0"/>
                  <a:pt x="166652" y="0"/>
                </a:cubicBezTo>
                <a:cubicBezTo>
                  <a:pt x="115581" y="0"/>
                  <a:pt x="64286" y="0"/>
                  <a:pt x="13216" y="0"/>
                </a:cubicBezTo>
                <a:cubicBezTo>
                  <a:pt x="4928" y="0"/>
                  <a:pt x="0" y="4703"/>
                  <a:pt x="0" y="13212"/>
                </a:cubicBezTo>
                <a:cubicBezTo>
                  <a:pt x="0" y="14108"/>
                  <a:pt x="0" y="15004"/>
                  <a:pt x="0" y="15899"/>
                </a:cubicBezTo>
                <a:cubicBezTo>
                  <a:pt x="0" y="139511"/>
                  <a:pt x="0" y="263123"/>
                  <a:pt x="0" y="386735"/>
                </a:cubicBezTo>
                <a:cubicBezTo>
                  <a:pt x="0" y="393901"/>
                  <a:pt x="1792" y="399499"/>
                  <a:pt x="8736" y="402858"/>
                </a:cubicBezTo>
                <a:cubicBezTo>
                  <a:pt x="10752" y="402858"/>
                  <a:pt x="12992" y="402858"/>
                  <a:pt x="15007" y="402858"/>
                </a:cubicBezTo>
                <a:cubicBezTo>
                  <a:pt x="17696" y="400843"/>
                  <a:pt x="20832" y="399051"/>
                  <a:pt x="23072" y="396812"/>
                </a:cubicBezTo>
                <a:cubicBezTo>
                  <a:pt x="60478" y="359415"/>
                  <a:pt x="97885" y="322242"/>
                  <a:pt x="135069" y="284845"/>
                </a:cubicBezTo>
                <a:cubicBezTo>
                  <a:pt x="135964" y="283949"/>
                  <a:pt x="136861" y="282605"/>
                  <a:pt x="139101" y="280142"/>
                </a:cubicBezTo>
                <a:cubicBezTo>
                  <a:pt x="140221" y="282158"/>
                  <a:pt x="140893" y="283725"/>
                  <a:pt x="141788" y="284845"/>
                </a:cubicBezTo>
                <a:cubicBezTo>
                  <a:pt x="178972" y="322242"/>
                  <a:pt x="216154" y="359415"/>
                  <a:pt x="253561" y="396588"/>
                </a:cubicBezTo>
                <a:cubicBezTo>
                  <a:pt x="256025" y="399051"/>
                  <a:pt x="259161" y="400843"/>
                  <a:pt x="261849" y="402858"/>
                </a:cubicBezTo>
                <a:cubicBezTo>
                  <a:pt x="263641" y="402858"/>
                  <a:pt x="265433" y="402858"/>
                  <a:pt x="267449" y="402858"/>
                </a:cubicBezTo>
                <a:cubicBezTo>
                  <a:pt x="273945" y="400395"/>
                  <a:pt x="276857" y="395692"/>
                  <a:pt x="276857" y="388751"/>
                </a:cubicBezTo>
                <a:cubicBezTo>
                  <a:pt x="276633" y="263571"/>
                  <a:pt x="276633" y="138615"/>
                  <a:pt x="276633" y="13660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29" name="Полилиния 728">
            <a:extLst>
              <a:ext uri="{FF2B5EF4-FFF2-40B4-BE49-F238E27FC236}">
                <a16:creationId xmlns:a16="http://schemas.microsoft.com/office/drawing/2014/main" id="{2F196922-264B-DBA8-747E-3BDB344A9AC8}"/>
              </a:ext>
            </a:extLst>
          </p:cNvPr>
          <p:cNvSpPr/>
          <p:nvPr/>
        </p:nvSpPr>
        <p:spPr>
          <a:xfrm>
            <a:off x="5842172" y="2745731"/>
            <a:ext cx="293436" cy="293257"/>
          </a:xfrm>
          <a:custGeom>
            <a:avLst/>
            <a:gdLst>
              <a:gd name="connsiteX0" fmla="*/ 0 w 397085"/>
              <a:gd name="connsiteY0" fmla="*/ 381808 h 396842"/>
              <a:gd name="connsiteX1" fmla="*/ 22624 w 397085"/>
              <a:gd name="connsiteY1" fmla="*/ 352025 h 396842"/>
              <a:gd name="connsiteX2" fmla="*/ 114237 w 397085"/>
              <a:gd name="connsiteY2" fmla="*/ 235355 h 396842"/>
              <a:gd name="connsiteX3" fmla="*/ 116029 w 397085"/>
              <a:gd name="connsiteY3" fmla="*/ 232668 h 396842"/>
              <a:gd name="connsiteX4" fmla="*/ 99677 w 397085"/>
              <a:gd name="connsiteY4" fmla="*/ 216545 h 396842"/>
              <a:gd name="connsiteX5" fmla="*/ 59135 w 397085"/>
              <a:gd name="connsiteY5" fmla="*/ 176013 h 396842"/>
              <a:gd name="connsiteX6" fmla="*/ 58911 w 397085"/>
              <a:gd name="connsiteY6" fmla="*/ 156530 h 396842"/>
              <a:gd name="connsiteX7" fmla="*/ 89822 w 397085"/>
              <a:gd name="connsiteY7" fmla="*/ 125627 h 396842"/>
              <a:gd name="connsiteX8" fmla="*/ 167100 w 397085"/>
              <a:gd name="connsiteY8" fmla="*/ 120029 h 396842"/>
              <a:gd name="connsiteX9" fmla="*/ 172028 w 397085"/>
              <a:gd name="connsiteY9" fmla="*/ 121373 h 396842"/>
              <a:gd name="connsiteX10" fmla="*/ 193083 w 397085"/>
              <a:gd name="connsiteY10" fmla="*/ 116446 h 396842"/>
              <a:gd name="connsiteX11" fmla="*/ 216826 w 397085"/>
              <a:gd name="connsiteY11" fmla="*/ 85543 h 396842"/>
              <a:gd name="connsiteX12" fmla="*/ 210554 w 397085"/>
              <a:gd name="connsiteY12" fmla="*/ 64493 h 396842"/>
              <a:gd name="connsiteX13" fmla="*/ 205403 w 397085"/>
              <a:gd name="connsiteY13" fmla="*/ 59343 h 396842"/>
              <a:gd name="connsiteX14" fmla="*/ 205403 w 397085"/>
              <a:gd name="connsiteY14" fmla="*/ 43219 h 396842"/>
              <a:gd name="connsiteX15" fmla="*/ 240794 w 397085"/>
              <a:gd name="connsiteY15" fmla="*/ 8509 h 396842"/>
              <a:gd name="connsiteX16" fmla="*/ 257370 w 397085"/>
              <a:gd name="connsiteY16" fmla="*/ 0 h 396842"/>
              <a:gd name="connsiteX17" fmla="*/ 269017 w 397085"/>
              <a:gd name="connsiteY17" fmla="*/ 0 h 396842"/>
              <a:gd name="connsiteX18" fmla="*/ 294776 w 397085"/>
              <a:gd name="connsiteY18" fmla="*/ 16795 h 396842"/>
              <a:gd name="connsiteX19" fmla="*/ 384822 w 397085"/>
              <a:gd name="connsiteY19" fmla="*/ 107041 h 396842"/>
              <a:gd name="connsiteX20" fmla="*/ 384822 w 397085"/>
              <a:gd name="connsiteY20" fmla="*/ 160337 h 396842"/>
              <a:gd name="connsiteX21" fmla="*/ 355255 w 397085"/>
              <a:gd name="connsiteY21" fmla="*/ 189897 h 396842"/>
              <a:gd name="connsiteX22" fmla="*/ 335991 w 397085"/>
              <a:gd name="connsiteY22" fmla="*/ 189897 h 396842"/>
              <a:gd name="connsiteX23" fmla="*/ 326808 w 397085"/>
              <a:gd name="connsiteY23" fmla="*/ 180491 h 396842"/>
              <a:gd name="connsiteX24" fmla="*/ 320759 w 397085"/>
              <a:gd name="connsiteY24" fmla="*/ 178252 h 396842"/>
              <a:gd name="connsiteX25" fmla="*/ 304856 w 397085"/>
              <a:gd name="connsiteY25" fmla="*/ 181387 h 396842"/>
              <a:gd name="connsiteX26" fmla="*/ 275961 w 397085"/>
              <a:gd name="connsiteY26" fmla="*/ 218336 h 396842"/>
              <a:gd name="connsiteX27" fmla="*/ 279321 w 397085"/>
              <a:gd name="connsiteY27" fmla="*/ 233340 h 396842"/>
              <a:gd name="connsiteX28" fmla="*/ 272825 w 397085"/>
              <a:gd name="connsiteY28" fmla="*/ 304999 h 396842"/>
              <a:gd name="connsiteX29" fmla="*/ 239898 w 397085"/>
              <a:gd name="connsiteY29" fmla="*/ 337917 h 396842"/>
              <a:gd name="connsiteX30" fmla="*/ 221306 w 397085"/>
              <a:gd name="connsiteY30" fmla="*/ 337917 h 396842"/>
              <a:gd name="connsiteX31" fmla="*/ 167100 w 397085"/>
              <a:gd name="connsiteY31" fmla="*/ 283725 h 396842"/>
              <a:gd name="connsiteX32" fmla="*/ 164412 w 397085"/>
              <a:gd name="connsiteY32" fmla="*/ 280366 h 396842"/>
              <a:gd name="connsiteX33" fmla="*/ 153436 w 397085"/>
              <a:gd name="connsiteY33" fmla="*/ 288876 h 396842"/>
              <a:gd name="connsiteX34" fmla="*/ 21504 w 397085"/>
              <a:gd name="connsiteY34" fmla="*/ 392334 h 396842"/>
              <a:gd name="connsiteX35" fmla="*/ 224 w 397085"/>
              <a:gd name="connsiteY35" fmla="*/ 388079 h 396842"/>
              <a:gd name="connsiteX36" fmla="*/ 0 w 397085"/>
              <a:gd name="connsiteY36" fmla="*/ 381808 h 396842"/>
              <a:gd name="connsiteX37" fmla="*/ 230714 w 397085"/>
              <a:gd name="connsiteY37" fmla="*/ 313508 h 396842"/>
              <a:gd name="connsiteX38" fmla="*/ 253785 w 397085"/>
              <a:gd name="connsiteY38" fmla="*/ 290443 h 396842"/>
              <a:gd name="connsiteX39" fmla="*/ 253785 w 397085"/>
              <a:gd name="connsiteY39" fmla="*/ 238938 h 396842"/>
              <a:gd name="connsiteX40" fmla="*/ 221754 w 397085"/>
              <a:gd name="connsiteY40" fmla="*/ 206916 h 396842"/>
              <a:gd name="connsiteX41" fmla="*/ 157020 w 397085"/>
              <a:gd name="connsiteY41" fmla="*/ 142198 h 396842"/>
              <a:gd name="connsiteX42" fmla="*/ 110653 w 397085"/>
              <a:gd name="connsiteY42" fmla="*/ 138615 h 396842"/>
              <a:gd name="connsiteX43" fmla="*/ 83774 w 397085"/>
              <a:gd name="connsiteY43" fmla="*/ 166383 h 396842"/>
              <a:gd name="connsiteX44" fmla="*/ 230714 w 397085"/>
              <a:gd name="connsiteY44" fmla="*/ 313508 h 396842"/>
              <a:gd name="connsiteX45" fmla="*/ 345847 w 397085"/>
              <a:gd name="connsiteY45" fmla="*/ 165488 h 396842"/>
              <a:gd name="connsiteX46" fmla="*/ 368247 w 397085"/>
              <a:gd name="connsiteY46" fmla="*/ 143094 h 396842"/>
              <a:gd name="connsiteX47" fmla="*/ 368247 w 397085"/>
              <a:gd name="connsiteY47" fmla="*/ 123388 h 396842"/>
              <a:gd name="connsiteX48" fmla="*/ 304408 w 397085"/>
              <a:gd name="connsiteY48" fmla="*/ 59567 h 396842"/>
              <a:gd name="connsiteX49" fmla="*/ 271705 w 397085"/>
              <a:gd name="connsiteY49" fmla="*/ 27096 h 396842"/>
              <a:gd name="connsiteX50" fmla="*/ 256025 w 397085"/>
              <a:gd name="connsiteY50" fmla="*/ 25528 h 396842"/>
              <a:gd name="connsiteX51" fmla="*/ 230938 w 397085"/>
              <a:gd name="connsiteY51" fmla="*/ 50833 h 396842"/>
              <a:gd name="connsiteX52" fmla="*/ 345847 w 397085"/>
              <a:gd name="connsiteY52" fmla="*/ 165488 h 396842"/>
              <a:gd name="connsiteX53" fmla="*/ 239226 w 397085"/>
              <a:gd name="connsiteY53" fmla="*/ 93381 h 396842"/>
              <a:gd name="connsiteX54" fmla="*/ 191291 w 397085"/>
              <a:gd name="connsiteY54" fmla="*/ 141751 h 396842"/>
              <a:gd name="connsiteX55" fmla="*/ 254681 w 397085"/>
              <a:gd name="connsiteY55" fmla="*/ 205124 h 396842"/>
              <a:gd name="connsiteX56" fmla="*/ 271705 w 397085"/>
              <a:gd name="connsiteY56" fmla="*/ 173997 h 396842"/>
              <a:gd name="connsiteX57" fmla="*/ 303064 w 397085"/>
              <a:gd name="connsiteY57" fmla="*/ 156978 h 396842"/>
              <a:gd name="connsiteX58" fmla="*/ 239226 w 397085"/>
              <a:gd name="connsiteY58" fmla="*/ 93381 h 396842"/>
              <a:gd name="connsiteX59" fmla="*/ 132381 w 397085"/>
              <a:gd name="connsiteY59" fmla="*/ 249911 h 396842"/>
              <a:gd name="connsiteX60" fmla="*/ 83326 w 397085"/>
              <a:gd name="connsiteY60" fmla="*/ 312389 h 396842"/>
              <a:gd name="connsiteX61" fmla="*/ 83998 w 397085"/>
              <a:gd name="connsiteY61" fmla="*/ 313061 h 396842"/>
              <a:gd name="connsiteX62" fmla="*/ 146268 w 397085"/>
              <a:gd name="connsiteY62" fmla="*/ 264243 h 396842"/>
              <a:gd name="connsiteX63" fmla="*/ 132381 w 397085"/>
              <a:gd name="connsiteY63" fmla="*/ 249911 h 396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97085" h="396842">
                <a:moveTo>
                  <a:pt x="0" y="381808"/>
                </a:moveTo>
                <a:cubicBezTo>
                  <a:pt x="7616" y="371956"/>
                  <a:pt x="15007" y="361879"/>
                  <a:pt x="22624" y="352025"/>
                </a:cubicBezTo>
                <a:cubicBezTo>
                  <a:pt x="53086" y="313061"/>
                  <a:pt x="83550" y="274320"/>
                  <a:pt x="114237" y="235355"/>
                </a:cubicBezTo>
                <a:cubicBezTo>
                  <a:pt x="114909" y="234460"/>
                  <a:pt x="115357" y="233564"/>
                  <a:pt x="116029" y="232668"/>
                </a:cubicBezTo>
                <a:cubicBezTo>
                  <a:pt x="110653" y="227294"/>
                  <a:pt x="105054" y="221919"/>
                  <a:pt x="99677" y="216545"/>
                </a:cubicBezTo>
                <a:cubicBezTo>
                  <a:pt x="86238" y="203109"/>
                  <a:pt x="72574" y="189449"/>
                  <a:pt x="59135" y="176013"/>
                </a:cubicBezTo>
                <a:cubicBezTo>
                  <a:pt x="52415" y="169295"/>
                  <a:pt x="52415" y="163248"/>
                  <a:pt x="58911" y="156530"/>
                </a:cubicBezTo>
                <a:cubicBezTo>
                  <a:pt x="69215" y="146229"/>
                  <a:pt x="79518" y="135928"/>
                  <a:pt x="89822" y="125627"/>
                </a:cubicBezTo>
                <a:cubicBezTo>
                  <a:pt x="111325" y="104130"/>
                  <a:pt x="142684" y="102114"/>
                  <a:pt x="167100" y="120029"/>
                </a:cubicBezTo>
                <a:cubicBezTo>
                  <a:pt x="168443" y="120925"/>
                  <a:pt x="170460" y="121820"/>
                  <a:pt x="172028" y="121373"/>
                </a:cubicBezTo>
                <a:cubicBezTo>
                  <a:pt x="178972" y="120029"/>
                  <a:pt x="186363" y="118909"/>
                  <a:pt x="193083" y="116446"/>
                </a:cubicBezTo>
                <a:cubicBezTo>
                  <a:pt x="207419" y="111296"/>
                  <a:pt x="213914" y="99651"/>
                  <a:pt x="216826" y="85543"/>
                </a:cubicBezTo>
                <a:cubicBezTo>
                  <a:pt x="219291" y="73227"/>
                  <a:pt x="219291" y="73227"/>
                  <a:pt x="210554" y="64493"/>
                </a:cubicBezTo>
                <a:cubicBezTo>
                  <a:pt x="208762" y="62702"/>
                  <a:pt x="206971" y="61134"/>
                  <a:pt x="205403" y="59343"/>
                </a:cubicBezTo>
                <a:cubicBezTo>
                  <a:pt x="201147" y="54640"/>
                  <a:pt x="200699" y="47922"/>
                  <a:pt x="205403" y="43219"/>
                </a:cubicBezTo>
                <a:cubicBezTo>
                  <a:pt x="217051" y="31351"/>
                  <a:pt x="228474" y="19482"/>
                  <a:pt x="240794" y="8509"/>
                </a:cubicBezTo>
                <a:cubicBezTo>
                  <a:pt x="245274" y="4479"/>
                  <a:pt x="251770" y="2687"/>
                  <a:pt x="257370" y="0"/>
                </a:cubicBezTo>
                <a:cubicBezTo>
                  <a:pt x="261177" y="0"/>
                  <a:pt x="265209" y="0"/>
                  <a:pt x="269017" y="0"/>
                </a:cubicBezTo>
                <a:cubicBezTo>
                  <a:pt x="279769" y="2239"/>
                  <a:pt x="287385" y="9181"/>
                  <a:pt x="294776" y="16795"/>
                </a:cubicBezTo>
                <a:cubicBezTo>
                  <a:pt x="324791" y="47026"/>
                  <a:pt x="354807" y="76810"/>
                  <a:pt x="384822" y="107041"/>
                </a:cubicBezTo>
                <a:cubicBezTo>
                  <a:pt x="401174" y="123388"/>
                  <a:pt x="401174" y="143990"/>
                  <a:pt x="384822" y="160337"/>
                </a:cubicBezTo>
                <a:cubicBezTo>
                  <a:pt x="374967" y="170190"/>
                  <a:pt x="365110" y="180043"/>
                  <a:pt x="355255" y="189897"/>
                </a:cubicBezTo>
                <a:cubicBezTo>
                  <a:pt x="348759" y="196391"/>
                  <a:pt x="342487" y="196391"/>
                  <a:pt x="335991" y="189897"/>
                </a:cubicBezTo>
                <a:cubicBezTo>
                  <a:pt x="332855" y="186761"/>
                  <a:pt x="329719" y="183850"/>
                  <a:pt x="326808" y="180491"/>
                </a:cubicBezTo>
                <a:cubicBezTo>
                  <a:pt x="325016" y="178476"/>
                  <a:pt x="322999" y="177804"/>
                  <a:pt x="320759" y="178252"/>
                </a:cubicBezTo>
                <a:cubicBezTo>
                  <a:pt x="315384" y="179148"/>
                  <a:pt x="310008" y="180043"/>
                  <a:pt x="304856" y="181387"/>
                </a:cubicBezTo>
                <a:cubicBezTo>
                  <a:pt x="286712" y="186761"/>
                  <a:pt x="278873" y="200646"/>
                  <a:pt x="275961" y="218336"/>
                </a:cubicBezTo>
                <a:cubicBezTo>
                  <a:pt x="275065" y="223935"/>
                  <a:pt x="275961" y="228413"/>
                  <a:pt x="279321" y="233340"/>
                </a:cubicBezTo>
                <a:cubicBezTo>
                  <a:pt x="294329" y="255733"/>
                  <a:pt x="291417" y="285517"/>
                  <a:pt x="272825" y="304999"/>
                </a:cubicBezTo>
                <a:cubicBezTo>
                  <a:pt x="262073" y="316196"/>
                  <a:pt x="250873" y="326944"/>
                  <a:pt x="239898" y="337917"/>
                </a:cubicBezTo>
                <a:cubicBezTo>
                  <a:pt x="233850" y="343964"/>
                  <a:pt x="227354" y="343964"/>
                  <a:pt x="221306" y="337917"/>
                </a:cubicBezTo>
                <a:cubicBezTo>
                  <a:pt x="203163" y="319779"/>
                  <a:pt x="185243" y="301864"/>
                  <a:pt x="167100" y="283725"/>
                </a:cubicBezTo>
                <a:cubicBezTo>
                  <a:pt x="166204" y="282829"/>
                  <a:pt x="165532" y="281710"/>
                  <a:pt x="164412" y="280366"/>
                </a:cubicBezTo>
                <a:cubicBezTo>
                  <a:pt x="160604" y="283501"/>
                  <a:pt x="157020" y="286188"/>
                  <a:pt x="153436" y="288876"/>
                </a:cubicBezTo>
                <a:cubicBezTo>
                  <a:pt x="109533" y="323362"/>
                  <a:pt x="65630" y="357848"/>
                  <a:pt x="21504" y="392334"/>
                </a:cubicBezTo>
                <a:cubicBezTo>
                  <a:pt x="12320" y="399499"/>
                  <a:pt x="5600" y="398156"/>
                  <a:pt x="224" y="388079"/>
                </a:cubicBezTo>
                <a:cubicBezTo>
                  <a:pt x="0" y="385839"/>
                  <a:pt x="0" y="383824"/>
                  <a:pt x="0" y="381808"/>
                </a:cubicBezTo>
                <a:close/>
                <a:moveTo>
                  <a:pt x="230714" y="313508"/>
                </a:moveTo>
                <a:cubicBezTo>
                  <a:pt x="238330" y="305895"/>
                  <a:pt x="245946" y="298281"/>
                  <a:pt x="253785" y="290443"/>
                </a:cubicBezTo>
                <a:cubicBezTo>
                  <a:pt x="269017" y="274992"/>
                  <a:pt x="269017" y="254390"/>
                  <a:pt x="253785" y="238938"/>
                </a:cubicBezTo>
                <a:cubicBezTo>
                  <a:pt x="243034" y="228189"/>
                  <a:pt x="232506" y="217441"/>
                  <a:pt x="221754" y="206916"/>
                </a:cubicBezTo>
                <a:cubicBezTo>
                  <a:pt x="200251" y="185418"/>
                  <a:pt x="178747" y="163696"/>
                  <a:pt x="157020" y="142198"/>
                </a:cubicBezTo>
                <a:cubicBezTo>
                  <a:pt x="143804" y="128986"/>
                  <a:pt x="124317" y="126971"/>
                  <a:pt x="110653" y="138615"/>
                </a:cubicBezTo>
                <a:cubicBezTo>
                  <a:pt x="100797" y="147125"/>
                  <a:pt x="92510" y="157202"/>
                  <a:pt x="83774" y="166383"/>
                </a:cubicBezTo>
                <a:cubicBezTo>
                  <a:pt x="132381" y="214977"/>
                  <a:pt x="181435" y="264019"/>
                  <a:pt x="230714" y="313508"/>
                </a:cubicBezTo>
                <a:close/>
                <a:moveTo>
                  <a:pt x="345847" y="165488"/>
                </a:moveTo>
                <a:cubicBezTo>
                  <a:pt x="353239" y="158098"/>
                  <a:pt x="360855" y="150484"/>
                  <a:pt x="368247" y="143094"/>
                </a:cubicBezTo>
                <a:cubicBezTo>
                  <a:pt x="375190" y="136152"/>
                  <a:pt x="375190" y="130106"/>
                  <a:pt x="368247" y="123388"/>
                </a:cubicBezTo>
                <a:cubicBezTo>
                  <a:pt x="346967" y="102114"/>
                  <a:pt x="325688" y="80840"/>
                  <a:pt x="304408" y="59567"/>
                </a:cubicBezTo>
                <a:cubicBezTo>
                  <a:pt x="293432" y="48818"/>
                  <a:pt x="282680" y="37845"/>
                  <a:pt x="271705" y="27096"/>
                </a:cubicBezTo>
                <a:cubicBezTo>
                  <a:pt x="266777" y="22393"/>
                  <a:pt x="260505" y="21274"/>
                  <a:pt x="256025" y="25528"/>
                </a:cubicBezTo>
                <a:cubicBezTo>
                  <a:pt x="247290" y="33814"/>
                  <a:pt x="239226" y="42548"/>
                  <a:pt x="230938" y="50833"/>
                </a:cubicBezTo>
                <a:cubicBezTo>
                  <a:pt x="269241" y="88902"/>
                  <a:pt x="307544" y="126971"/>
                  <a:pt x="345847" y="165488"/>
                </a:cubicBezTo>
                <a:close/>
                <a:moveTo>
                  <a:pt x="239226" y="93381"/>
                </a:moveTo>
                <a:cubicBezTo>
                  <a:pt x="232730" y="119357"/>
                  <a:pt x="216602" y="135480"/>
                  <a:pt x="191291" y="141751"/>
                </a:cubicBezTo>
                <a:cubicBezTo>
                  <a:pt x="212571" y="163024"/>
                  <a:pt x="233626" y="184074"/>
                  <a:pt x="254681" y="205124"/>
                </a:cubicBezTo>
                <a:cubicBezTo>
                  <a:pt x="257817" y="193703"/>
                  <a:pt x="262745" y="182731"/>
                  <a:pt x="271705" y="173997"/>
                </a:cubicBezTo>
                <a:cubicBezTo>
                  <a:pt x="280441" y="165264"/>
                  <a:pt x="291417" y="160337"/>
                  <a:pt x="303064" y="156978"/>
                </a:cubicBezTo>
                <a:cubicBezTo>
                  <a:pt x="281561" y="135704"/>
                  <a:pt x="260729" y="114878"/>
                  <a:pt x="239226" y="93381"/>
                </a:cubicBezTo>
                <a:close/>
                <a:moveTo>
                  <a:pt x="132381" y="249911"/>
                </a:moveTo>
                <a:cubicBezTo>
                  <a:pt x="116029" y="270737"/>
                  <a:pt x="99677" y="291563"/>
                  <a:pt x="83326" y="312389"/>
                </a:cubicBezTo>
                <a:cubicBezTo>
                  <a:pt x="83550" y="312613"/>
                  <a:pt x="83774" y="312837"/>
                  <a:pt x="83998" y="313061"/>
                </a:cubicBezTo>
                <a:cubicBezTo>
                  <a:pt x="104829" y="296713"/>
                  <a:pt x="125661" y="280366"/>
                  <a:pt x="146268" y="264243"/>
                </a:cubicBezTo>
                <a:cubicBezTo>
                  <a:pt x="141788" y="259316"/>
                  <a:pt x="137309" y="254614"/>
                  <a:pt x="132381" y="249911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30" name="Полилиния 729">
            <a:extLst>
              <a:ext uri="{FF2B5EF4-FFF2-40B4-BE49-F238E27FC236}">
                <a16:creationId xmlns:a16="http://schemas.microsoft.com/office/drawing/2014/main" id="{A0431ABC-938B-E7A7-E1FE-0A71FF1E5865}"/>
              </a:ext>
            </a:extLst>
          </p:cNvPr>
          <p:cNvSpPr/>
          <p:nvPr/>
        </p:nvSpPr>
        <p:spPr>
          <a:xfrm>
            <a:off x="6422912" y="3154427"/>
            <a:ext cx="324807" cy="297128"/>
          </a:xfrm>
          <a:custGeom>
            <a:avLst/>
            <a:gdLst>
              <a:gd name="connsiteX0" fmla="*/ 433877 w 434324"/>
              <a:gd name="connsiteY0" fmla="*/ 94087 h 397313"/>
              <a:gd name="connsiteX1" fmla="*/ 433877 w 434324"/>
              <a:gd name="connsiteY1" fmla="*/ 134843 h 397313"/>
              <a:gd name="connsiteX2" fmla="*/ 403414 w 434324"/>
              <a:gd name="connsiteY2" fmla="*/ 208518 h 397313"/>
              <a:gd name="connsiteX3" fmla="*/ 220634 w 434324"/>
              <a:gd name="connsiteY3" fmla="*/ 391472 h 397313"/>
              <a:gd name="connsiteX4" fmla="*/ 206747 w 434324"/>
              <a:gd name="connsiteY4" fmla="*/ 397071 h 397313"/>
              <a:gd name="connsiteX5" fmla="*/ 198907 w 434324"/>
              <a:gd name="connsiteY5" fmla="*/ 376021 h 397313"/>
              <a:gd name="connsiteX6" fmla="*/ 202715 w 434324"/>
              <a:gd name="connsiteY6" fmla="*/ 371990 h 397313"/>
              <a:gd name="connsiteX7" fmla="*/ 383478 w 434324"/>
              <a:gd name="connsiteY7" fmla="*/ 191275 h 397313"/>
              <a:gd name="connsiteX8" fmla="*/ 407669 w 434324"/>
              <a:gd name="connsiteY8" fmla="*/ 133052 h 397313"/>
              <a:gd name="connsiteX9" fmla="*/ 407669 w 434324"/>
              <a:gd name="connsiteY9" fmla="*/ 51540 h 397313"/>
              <a:gd name="connsiteX10" fmla="*/ 391094 w 434324"/>
              <a:gd name="connsiteY10" fmla="*/ 28250 h 397313"/>
              <a:gd name="connsiteX11" fmla="*/ 385718 w 434324"/>
              <a:gd name="connsiteY11" fmla="*/ 27579 h 397313"/>
              <a:gd name="connsiteX12" fmla="*/ 296569 w 434324"/>
              <a:gd name="connsiteY12" fmla="*/ 27803 h 397313"/>
              <a:gd name="connsiteX13" fmla="*/ 245498 w 434324"/>
              <a:gd name="connsiteY13" fmla="*/ 49748 h 397313"/>
              <a:gd name="connsiteX14" fmla="*/ 33599 w 434324"/>
              <a:gd name="connsiteY14" fmla="*/ 261590 h 397313"/>
              <a:gd name="connsiteX15" fmla="*/ 33599 w 434324"/>
              <a:gd name="connsiteY15" fmla="*/ 295628 h 397313"/>
              <a:gd name="connsiteX16" fmla="*/ 86686 w 434324"/>
              <a:gd name="connsiteY16" fmla="*/ 348701 h 397313"/>
              <a:gd name="connsiteX17" fmla="*/ 120285 w 434324"/>
              <a:gd name="connsiteY17" fmla="*/ 348701 h 397313"/>
              <a:gd name="connsiteX18" fmla="*/ 319416 w 434324"/>
              <a:gd name="connsiteY18" fmla="*/ 149623 h 397313"/>
              <a:gd name="connsiteX19" fmla="*/ 340695 w 434324"/>
              <a:gd name="connsiteY19" fmla="*/ 112002 h 397313"/>
              <a:gd name="connsiteX20" fmla="*/ 322328 w 434324"/>
              <a:gd name="connsiteY20" fmla="*/ 94311 h 397313"/>
              <a:gd name="connsiteX21" fmla="*/ 284473 w 434324"/>
              <a:gd name="connsiteY21" fmla="*/ 116481 h 397313"/>
              <a:gd name="connsiteX22" fmla="*/ 115133 w 434324"/>
              <a:gd name="connsiteY22" fmla="*/ 285775 h 397313"/>
              <a:gd name="connsiteX23" fmla="*/ 99230 w 434324"/>
              <a:gd name="connsiteY23" fmla="*/ 290702 h 397313"/>
              <a:gd name="connsiteX24" fmla="*/ 93406 w 434324"/>
              <a:gd name="connsiteY24" fmla="*/ 270100 h 397313"/>
              <a:gd name="connsiteX25" fmla="*/ 96990 w 434324"/>
              <a:gd name="connsiteY25" fmla="*/ 266293 h 397313"/>
              <a:gd name="connsiteX26" fmla="*/ 265657 w 434324"/>
              <a:gd name="connsiteY26" fmla="*/ 97670 h 397313"/>
              <a:gd name="connsiteX27" fmla="*/ 318744 w 434324"/>
              <a:gd name="connsiteY27" fmla="*/ 67663 h 397313"/>
              <a:gd name="connsiteX28" fmla="*/ 367350 w 434324"/>
              <a:gd name="connsiteY28" fmla="*/ 115137 h 397313"/>
              <a:gd name="connsiteX29" fmla="*/ 338007 w 434324"/>
              <a:gd name="connsiteY29" fmla="*/ 168434 h 397313"/>
              <a:gd name="connsiteX30" fmla="*/ 139548 w 434324"/>
              <a:gd name="connsiteY30" fmla="*/ 366840 h 397313"/>
              <a:gd name="connsiteX31" fmla="*/ 68095 w 434324"/>
              <a:gd name="connsiteY31" fmla="*/ 366840 h 397313"/>
              <a:gd name="connsiteX32" fmla="*/ 14784 w 434324"/>
              <a:gd name="connsiteY32" fmla="*/ 313543 h 397313"/>
              <a:gd name="connsiteX33" fmla="*/ 0 w 434324"/>
              <a:gd name="connsiteY33" fmla="*/ 278385 h 397313"/>
              <a:gd name="connsiteX34" fmla="*/ 15456 w 434324"/>
              <a:gd name="connsiteY34" fmla="*/ 241660 h 397313"/>
              <a:gd name="connsiteX35" fmla="*/ 226010 w 434324"/>
              <a:gd name="connsiteY35" fmla="*/ 31386 h 397313"/>
              <a:gd name="connsiteX36" fmla="*/ 301272 w 434324"/>
              <a:gd name="connsiteY36" fmla="*/ 259 h 397313"/>
              <a:gd name="connsiteX37" fmla="*/ 384150 w 434324"/>
              <a:gd name="connsiteY37" fmla="*/ 259 h 397313"/>
              <a:gd name="connsiteX38" fmla="*/ 427829 w 434324"/>
              <a:gd name="connsiteY38" fmla="*/ 24668 h 397313"/>
              <a:gd name="connsiteX39" fmla="*/ 434325 w 434324"/>
              <a:gd name="connsiteY39" fmla="*/ 48405 h 397313"/>
              <a:gd name="connsiteX40" fmla="*/ 433877 w 434324"/>
              <a:gd name="connsiteY40" fmla="*/ 94087 h 39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4324" h="397313">
                <a:moveTo>
                  <a:pt x="433877" y="94087"/>
                </a:moveTo>
                <a:cubicBezTo>
                  <a:pt x="433877" y="107747"/>
                  <a:pt x="434101" y="121183"/>
                  <a:pt x="433877" y="134843"/>
                </a:cubicBezTo>
                <a:cubicBezTo>
                  <a:pt x="433429" y="163283"/>
                  <a:pt x="423349" y="188364"/>
                  <a:pt x="403414" y="208518"/>
                </a:cubicBezTo>
                <a:cubicBezTo>
                  <a:pt x="342711" y="269652"/>
                  <a:pt x="281561" y="330338"/>
                  <a:pt x="220634" y="391472"/>
                </a:cubicBezTo>
                <a:cubicBezTo>
                  <a:pt x="216826" y="395279"/>
                  <a:pt x="212571" y="398191"/>
                  <a:pt x="206747" y="397071"/>
                </a:cubicBezTo>
                <a:cubicBezTo>
                  <a:pt x="196891" y="395055"/>
                  <a:pt x="192635" y="383859"/>
                  <a:pt x="198907" y="376021"/>
                </a:cubicBezTo>
                <a:cubicBezTo>
                  <a:pt x="200027" y="374677"/>
                  <a:pt x="201371" y="373334"/>
                  <a:pt x="202715" y="371990"/>
                </a:cubicBezTo>
                <a:cubicBezTo>
                  <a:pt x="262969" y="311752"/>
                  <a:pt x="323224" y="251513"/>
                  <a:pt x="383478" y="191275"/>
                </a:cubicBezTo>
                <a:cubicBezTo>
                  <a:pt x="399382" y="175152"/>
                  <a:pt x="407446" y="155669"/>
                  <a:pt x="407669" y="133052"/>
                </a:cubicBezTo>
                <a:cubicBezTo>
                  <a:pt x="407894" y="105956"/>
                  <a:pt x="407669" y="78636"/>
                  <a:pt x="407669" y="51540"/>
                </a:cubicBezTo>
                <a:cubicBezTo>
                  <a:pt x="407669" y="39671"/>
                  <a:pt x="401622" y="31162"/>
                  <a:pt x="391094" y="28250"/>
                </a:cubicBezTo>
                <a:cubicBezTo>
                  <a:pt x="389302" y="27803"/>
                  <a:pt x="387510" y="27579"/>
                  <a:pt x="385718" y="27579"/>
                </a:cubicBezTo>
                <a:cubicBezTo>
                  <a:pt x="355927" y="27579"/>
                  <a:pt x="326360" y="27131"/>
                  <a:pt x="296569" y="27803"/>
                </a:cubicBezTo>
                <a:cubicBezTo>
                  <a:pt x="276857" y="28250"/>
                  <a:pt x="259385" y="35864"/>
                  <a:pt x="245498" y="49748"/>
                </a:cubicBezTo>
                <a:cubicBezTo>
                  <a:pt x="174715" y="120288"/>
                  <a:pt x="104157" y="190827"/>
                  <a:pt x="33599" y="261590"/>
                </a:cubicBezTo>
                <a:cubicBezTo>
                  <a:pt x="22848" y="272339"/>
                  <a:pt x="23072" y="284880"/>
                  <a:pt x="33599" y="295628"/>
                </a:cubicBezTo>
                <a:cubicBezTo>
                  <a:pt x="51295" y="313319"/>
                  <a:pt x="68990" y="331010"/>
                  <a:pt x="86686" y="348701"/>
                </a:cubicBezTo>
                <a:cubicBezTo>
                  <a:pt x="97214" y="359226"/>
                  <a:pt x="109981" y="359002"/>
                  <a:pt x="120285" y="348701"/>
                </a:cubicBezTo>
                <a:cubicBezTo>
                  <a:pt x="186587" y="282416"/>
                  <a:pt x="252890" y="216132"/>
                  <a:pt x="319416" y="149623"/>
                </a:cubicBezTo>
                <a:cubicBezTo>
                  <a:pt x="329943" y="139098"/>
                  <a:pt x="337335" y="126782"/>
                  <a:pt x="340695" y="112002"/>
                </a:cubicBezTo>
                <a:cubicBezTo>
                  <a:pt x="343607" y="99014"/>
                  <a:pt x="335320" y="91176"/>
                  <a:pt x="322328" y="94311"/>
                </a:cubicBezTo>
                <a:cubicBezTo>
                  <a:pt x="307544" y="98118"/>
                  <a:pt x="295224" y="105732"/>
                  <a:pt x="284473" y="116481"/>
                </a:cubicBezTo>
                <a:cubicBezTo>
                  <a:pt x="228026" y="172912"/>
                  <a:pt x="171580" y="229344"/>
                  <a:pt x="115133" y="285775"/>
                </a:cubicBezTo>
                <a:cubicBezTo>
                  <a:pt x="110653" y="290254"/>
                  <a:pt x="105726" y="293165"/>
                  <a:pt x="99230" y="290702"/>
                </a:cubicBezTo>
                <a:cubicBezTo>
                  <a:pt x="90718" y="287567"/>
                  <a:pt x="87806" y="277490"/>
                  <a:pt x="93406" y="270100"/>
                </a:cubicBezTo>
                <a:cubicBezTo>
                  <a:pt x="94526" y="268756"/>
                  <a:pt x="95646" y="267636"/>
                  <a:pt x="96990" y="266293"/>
                </a:cubicBezTo>
                <a:cubicBezTo>
                  <a:pt x="153212" y="210085"/>
                  <a:pt x="209435" y="153878"/>
                  <a:pt x="265657" y="97670"/>
                </a:cubicBezTo>
                <a:cubicBezTo>
                  <a:pt x="280665" y="82667"/>
                  <a:pt x="298136" y="72366"/>
                  <a:pt x="318744" y="67663"/>
                </a:cubicBezTo>
                <a:cubicBezTo>
                  <a:pt x="347863" y="61169"/>
                  <a:pt x="373174" y="85802"/>
                  <a:pt x="367350" y="115137"/>
                </a:cubicBezTo>
                <a:cubicBezTo>
                  <a:pt x="363095" y="135963"/>
                  <a:pt x="352791" y="153654"/>
                  <a:pt x="338007" y="168434"/>
                </a:cubicBezTo>
                <a:cubicBezTo>
                  <a:pt x="271929" y="234718"/>
                  <a:pt x="205851" y="300779"/>
                  <a:pt x="139548" y="366840"/>
                </a:cubicBezTo>
                <a:cubicBezTo>
                  <a:pt x="118493" y="387890"/>
                  <a:pt x="89150" y="387666"/>
                  <a:pt x="68095" y="366840"/>
                </a:cubicBezTo>
                <a:cubicBezTo>
                  <a:pt x="50399" y="349149"/>
                  <a:pt x="32703" y="331458"/>
                  <a:pt x="14784" y="313543"/>
                </a:cubicBezTo>
                <a:cubicBezTo>
                  <a:pt x="5152" y="303914"/>
                  <a:pt x="0" y="292493"/>
                  <a:pt x="0" y="278385"/>
                </a:cubicBezTo>
                <a:cubicBezTo>
                  <a:pt x="0" y="263606"/>
                  <a:pt x="5152" y="251961"/>
                  <a:pt x="15456" y="241660"/>
                </a:cubicBezTo>
                <a:cubicBezTo>
                  <a:pt x="85566" y="171569"/>
                  <a:pt x="155676" y="101253"/>
                  <a:pt x="226010" y="31386"/>
                </a:cubicBezTo>
                <a:cubicBezTo>
                  <a:pt x="246618" y="10784"/>
                  <a:pt x="272153" y="706"/>
                  <a:pt x="301272" y="259"/>
                </a:cubicBezTo>
                <a:cubicBezTo>
                  <a:pt x="328823" y="-189"/>
                  <a:pt x="356375" y="35"/>
                  <a:pt x="384150" y="259"/>
                </a:cubicBezTo>
                <a:cubicBezTo>
                  <a:pt x="403189" y="259"/>
                  <a:pt x="417973" y="8096"/>
                  <a:pt x="427829" y="24668"/>
                </a:cubicBezTo>
                <a:cubicBezTo>
                  <a:pt x="432085" y="31833"/>
                  <a:pt x="434325" y="39895"/>
                  <a:pt x="434325" y="48405"/>
                </a:cubicBezTo>
                <a:cubicBezTo>
                  <a:pt x="433877" y="63856"/>
                  <a:pt x="433877" y="78860"/>
                  <a:pt x="433877" y="94087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731" name="Рисунок 2">
            <a:extLst>
              <a:ext uri="{FF2B5EF4-FFF2-40B4-BE49-F238E27FC236}">
                <a16:creationId xmlns:a16="http://schemas.microsoft.com/office/drawing/2014/main" id="{577DFAD9-43D7-6ACB-21A4-C1D2FD50077D}"/>
              </a:ext>
            </a:extLst>
          </p:cNvPr>
          <p:cNvGrpSpPr/>
          <p:nvPr/>
        </p:nvGrpSpPr>
        <p:grpSpPr>
          <a:xfrm>
            <a:off x="7744136" y="2744875"/>
            <a:ext cx="294904" cy="294968"/>
            <a:chOff x="6726319" y="2666900"/>
            <a:chExt cx="394314" cy="394399"/>
          </a:xfrm>
          <a:solidFill>
            <a:schemeClr val="bg1"/>
          </a:solidFill>
        </p:grpSpPr>
        <p:sp>
          <p:nvSpPr>
            <p:cNvPr id="732" name="Полилиния 731">
              <a:extLst>
                <a:ext uri="{FF2B5EF4-FFF2-40B4-BE49-F238E27FC236}">
                  <a16:creationId xmlns:a16="http://schemas.microsoft.com/office/drawing/2014/main" id="{A1294C4B-6AF5-BFDC-ED36-AFC9E07513FA}"/>
                </a:ext>
              </a:extLst>
            </p:cNvPr>
            <p:cNvSpPr/>
            <p:nvPr/>
          </p:nvSpPr>
          <p:spPr>
            <a:xfrm>
              <a:off x="6726319" y="2926266"/>
              <a:ext cx="134844" cy="135032"/>
            </a:xfrm>
            <a:custGeom>
              <a:avLst/>
              <a:gdLst>
                <a:gd name="connsiteX0" fmla="*/ 0 w 134844"/>
                <a:gd name="connsiteY0" fmla="*/ 133465 h 135032"/>
                <a:gd name="connsiteX1" fmla="*/ 1568 w 134844"/>
                <a:gd name="connsiteY1" fmla="*/ 135033 h 135032"/>
                <a:gd name="connsiteX2" fmla="*/ 134845 w 134844"/>
                <a:gd name="connsiteY2" fmla="*/ 30231 h 135032"/>
                <a:gd name="connsiteX3" fmla="*/ 104829 w 134844"/>
                <a:gd name="connsiteY3" fmla="*/ 0 h 135032"/>
                <a:gd name="connsiteX4" fmla="*/ 0 w 134844"/>
                <a:gd name="connsiteY4" fmla="*/ 133465 h 13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44" h="135032">
                  <a:moveTo>
                    <a:pt x="0" y="133465"/>
                  </a:moveTo>
                  <a:cubicBezTo>
                    <a:pt x="448" y="133913"/>
                    <a:pt x="1120" y="134361"/>
                    <a:pt x="1568" y="135033"/>
                  </a:cubicBezTo>
                  <a:cubicBezTo>
                    <a:pt x="46143" y="100099"/>
                    <a:pt x="90718" y="64941"/>
                    <a:pt x="134845" y="30231"/>
                  </a:cubicBezTo>
                  <a:cubicBezTo>
                    <a:pt x="124765" y="19930"/>
                    <a:pt x="115133" y="10301"/>
                    <a:pt x="104829" y="0"/>
                  </a:cubicBezTo>
                  <a:cubicBezTo>
                    <a:pt x="69662" y="44563"/>
                    <a:pt x="34719" y="89126"/>
                    <a:pt x="0" y="13346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3" name="Полилиния 732">
              <a:extLst>
                <a:ext uri="{FF2B5EF4-FFF2-40B4-BE49-F238E27FC236}">
                  <a16:creationId xmlns:a16="http://schemas.microsoft.com/office/drawing/2014/main" id="{9DDEC46D-0473-2D36-6B6B-93C2B471D275}"/>
                </a:ext>
              </a:extLst>
            </p:cNvPr>
            <p:cNvSpPr/>
            <p:nvPr/>
          </p:nvSpPr>
          <p:spPr>
            <a:xfrm>
              <a:off x="6789261" y="2790376"/>
              <a:ext cx="207530" cy="208445"/>
            </a:xfrm>
            <a:custGeom>
              <a:avLst/>
              <a:gdLst>
                <a:gd name="connsiteX0" fmla="*/ 157692 w 207530"/>
                <a:gd name="connsiteY0" fmla="*/ 86625 h 208445"/>
                <a:gd name="connsiteX1" fmla="*/ 83774 w 207530"/>
                <a:gd name="connsiteY1" fmla="*/ 12726 h 208445"/>
                <a:gd name="connsiteX2" fmla="*/ 30911 w 207530"/>
                <a:gd name="connsiteY2" fmla="*/ 8696 h 208445"/>
                <a:gd name="connsiteX3" fmla="*/ 0 w 207530"/>
                <a:gd name="connsiteY3" fmla="*/ 40494 h 208445"/>
                <a:gd name="connsiteX4" fmla="*/ 167996 w 207530"/>
                <a:gd name="connsiteY4" fmla="*/ 208445 h 208445"/>
                <a:gd name="connsiteX5" fmla="*/ 194427 w 207530"/>
                <a:gd name="connsiteY5" fmla="*/ 182021 h 208445"/>
                <a:gd name="connsiteX6" fmla="*/ 194427 w 207530"/>
                <a:gd name="connsiteY6" fmla="*/ 123126 h 208445"/>
                <a:gd name="connsiteX7" fmla="*/ 157692 w 207530"/>
                <a:gd name="connsiteY7" fmla="*/ 86625 h 20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530" h="208445">
                  <a:moveTo>
                    <a:pt x="157692" y="86625"/>
                  </a:moveTo>
                  <a:cubicBezTo>
                    <a:pt x="133052" y="61992"/>
                    <a:pt x="108413" y="37359"/>
                    <a:pt x="83774" y="12726"/>
                  </a:cubicBezTo>
                  <a:cubicBezTo>
                    <a:pt x="68542" y="-2277"/>
                    <a:pt x="46367" y="-4516"/>
                    <a:pt x="30911" y="8696"/>
                  </a:cubicBezTo>
                  <a:cubicBezTo>
                    <a:pt x="19712" y="18325"/>
                    <a:pt x="10080" y="29969"/>
                    <a:pt x="0" y="40494"/>
                  </a:cubicBezTo>
                  <a:cubicBezTo>
                    <a:pt x="55551" y="96030"/>
                    <a:pt x="111549" y="152014"/>
                    <a:pt x="167996" y="208445"/>
                  </a:cubicBezTo>
                  <a:cubicBezTo>
                    <a:pt x="176731" y="199712"/>
                    <a:pt x="185467" y="190978"/>
                    <a:pt x="194427" y="182021"/>
                  </a:cubicBezTo>
                  <a:cubicBezTo>
                    <a:pt x="211899" y="164330"/>
                    <a:pt x="211899" y="140817"/>
                    <a:pt x="194427" y="123126"/>
                  </a:cubicBezTo>
                  <a:cubicBezTo>
                    <a:pt x="182331" y="111034"/>
                    <a:pt x="170011" y="98941"/>
                    <a:pt x="157692" y="866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4" name="Полилиния 733">
              <a:extLst>
                <a:ext uri="{FF2B5EF4-FFF2-40B4-BE49-F238E27FC236}">
                  <a16:creationId xmlns:a16="http://schemas.microsoft.com/office/drawing/2014/main" id="{B41CAC58-729B-16F3-3A84-8541790DA836}"/>
                </a:ext>
              </a:extLst>
            </p:cNvPr>
            <p:cNvSpPr/>
            <p:nvPr/>
          </p:nvSpPr>
          <p:spPr>
            <a:xfrm>
              <a:off x="6912234" y="2747342"/>
              <a:ext cx="127900" cy="127866"/>
            </a:xfrm>
            <a:custGeom>
              <a:avLst/>
              <a:gdLst>
                <a:gd name="connsiteX0" fmla="*/ 0 w 127900"/>
                <a:gd name="connsiteY0" fmla="*/ 55312 h 127866"/>
                <a:gd name="connsiteX1" fmla="*/ 72574 w 127900"/>
                <a:gd name="connsiteY1" fmla="*/ 127867 h 127866"/>
                <a:gd name="connsiteX2" fmla="*/ 92062 w 127900"/>
                <a:gd name="connsiteY2" fmla="*/ 92261 h 127866"/>
                <a:gd name="connsiteX3" fmla="*/ 127901 w 127900"/>
                <a:gd name="connsiteY3" fmla="*/ 73003 h 127866"/>
                <a:gd name="connsiteX4" fmla="*/ 55103 w 127900"/>
                <a:gd name="connsiteY4" fmla="*/ 0 h 127866"/>
                <a:gd name="connsiteX5" fmla="*/ 0 w 127900"/>
                <a:gd name="connsiteY5" fmla="*/ 55312 h 12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900" h="127866">
                  <a:moveTo>
                    <a:pt x="0" y="55312"/>
                  </a:moveTo>
                  <a:cubicBezTo>
                    <a:pt x="24191" y="79497"/>
                    <a:pt x="48383" y="103682"/>
                    <a:pt x="72574" y="127867"/>
                  </a:cubicBezTo>
                  <a:cubicBezTo>
                    <a:pt x="76158" y="114655"/>
                    <a:pt x="81982" y="102338"/>
                    <a:pt x="92062" y="92261"/>
                  </a:cubicBezTo>
                  <a:cubicBezTo>
                    <a:pt x="102142" y="82408"/>
                    <a:pt x="114685" y="76810"/>
                    <a:pt x="127901" y="73003"/>
                  </a:cubicBezTo>
                  <a:cubicBezTo>
                    <a:pt x="103486" y="48594"/>
                    <a:pt x="79518" y="24633"/>
                    <a:pt x="55103" y="0"/>
                  </a:cubicBezTo>
                  <a:cubicBezTo>
                    <a:pt x="47487" y="29783"/>
                    <a:pt x="28896" y="48146"/>
                    <a:pt x="0" y="5531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5" name="Полилиния 734">
              <a:extLst>
                <a:ext uri="{FF2B5EF4-FFF2-40B4-BE49-F238E27FC236}">
                  <a16:creationId xmlns:a16="http://schemas.microsoft.com/office/drawing/2014/main" id="{9B19CCD5-4391-7BED-8A8C-E2A942B07B0B}"/>
                </a:ext>
              </a:extLst>
            </p:cNvPr>
            <p:cNvSpPr/>
            <p:nvPr/>
          </p:nvSpPr>
          <p:spPr>
            <a:xfrm>
              <a:off x="6958153" y="2666900"/>
              <a:ext cx="162480" cy="163074"/>
            </a:xfrm>
            <a:custGeom>
              <a:avLst/>
              <a:gdLst>
                <a:gd name="connsiteX0" fmla="*/ 83774 w 162480"/>
                <a:gd name="connsiteY0" fmla="*/ 41926 h 163074"/>
                <a:gd name="connsiteX1" fmla="*/ 46591 w 162480"/>
                <a:gd name="connsiteY1" fmla="*/ 4753 h 163074"/>
                <a:gd name="connsiteX2" fmla="*/ 28671 w 162480"/>
                <a:gd name="connsiteY2" fmla="*/ 2961 h 163074"/>
                <a:gd name="connsiteX3" fmla="*/ 0 w 162480"/>
                <a:gd name="connsiteY3" fmla="*/ 31849 h 163074"/>
                <a:gd name="connsiteX4" fmla="*/ 131037 w 162480"/>
                <a:gd name="connsiteY4" fmla="*/ 163075 h 163074"/>
                <a:gd name="connsiteX5" fmla="*/ 156572 w 162480"/>
                <a:gd name="connsiteY5" fmla="*/ 137322 h 163074"/>
                <a:gd name="connsiteX6" fmla="*/ 156796 w 162480"/>
                <a:gd name="connsiteY6" fmla="*/ 114929 h 163074"/>
                <a:gd name="connsiteX7" fmla="*/ 83774 w 162480"/>
                <a:gd name="connsiteY7" fmla="*/ 41926 h 16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480" h="163074">
                  <a:moveTo>
                    <a:pt x="83774" y="41926"/>
                  </a:moveTo>
                  <a:cubicBezTo>
                    <a:pt x="71230" y="29386"/>
                    <a:pt x="58911" y="17069"/>
                    <a:pt x="46591" y="4753"/>
                  </a:cubicBezTo>
                  <a:cubicBezTo>
                    <a:pt x="40991" y="-622"/>
                    <a:pt x="33823" y="-1741"/>
                    <a:pt x="28671" y="2961"/>
                  </a:cubicBezTo>
                  <a:cubicBezTo>
                    <a:pt x="18816" y="12367"/>
                    <a:pt x="9408" y="22444"/>
                    <a:pt x="0" y="31849"/>
                  </a:cubicBezTo>
                  <a:cubicBezTo>
                    <a:pt x="43455" y="75292"/>
                    <a:pt x="87134" y="118960"/>
                    <a:pt x="131037" y="163075"/>
                  </a:cubicBezTo>
                  <a:cubicBezTo>
                    <a:pt x="139548" y="154565"/>
                    <a:pt x="148060" y="146056"/>
                    <a:pt x="156572" y="137322"/>
                  </a:cubicBezTo>
                  <a:cubicBezTo>
                    <a:pt x="164412" y="129484"/>
                    <a:pt x="164412" y="122543"/>
                    <a:pt x="156796" y="114929"/>
                  </a:cubicBezTo>
                  <a:cubicBezTo>
                    <a:pt x="132381" y="90520"/>
                    <a:pt x="107966" y="66111"/>
                    <a:pt x="83774" y="4192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36" name="Полилиния 735">
            <a:extLst>
              <a:ext uri="{FF2B5EF4-FFF2-40B4-BE49-F238E27FC236}">
                <a16:creationId xmlns:a16="http://schemas.microsoft.com/office/drawing/2014/main" id="{9259743B-87C8-93B8-D165-CA9E37D767A6}"/>
              </a:ext>
            </a:extLst>
          </p:cNvPr>
          <p:cNvSpPr/>
          <p:nvPr/>
        </p:nvSpPr>
        <p:spPr>
          <a:xfrm>
            <a:off x="4577930" y="3154427"/>
            <a:ext cx="324807" cy="297128"/>
          </a:xfrm>
          <a:custGeom>
            <a:avLst/>
            <a:gdLst>
              <a:gd name="connsiteX0" fmla="*/ 433877 w 434324"/>
              <a:gd name="connsiteY0" fmla="*/ 94087 h 397313"/>
              <a:gd name="connsiteX1" fmla="*/ 433877 w 434324"/>
              <a:gd name="connsiteY1" fmla="*/ 134843 h 397313"/>
              <a:gd name="connsiteX2" fmla="*/ 403414 w 434324"/>
              <a:gd name="connsiteY2" fmla="*/ 208518 h 397313"/>
              <a:gd name="connsiteX3" fmla="*/ 220634 w 434324"/>
              <a:gd name="connsiteY3" fmla="*/ 391472 h 397313"/>
              <a:gd name="connsiteX4" fmla="*/ 206747 w 434324"/>
              <a:gd name="connsiteY4" fmla="*/ 397071 h 397313"/>
              <a:gd name="connsiteX5" fmla="*/ 198907 w 434324"/>
              <a:gd name="connsiteY5" fmla="*/ 376021 h 397313"/>
              <a:gd name="connsiteX6" fmla="*/ 202715 w 434324"/>
              <a:gd name="connsiteY6" fmla="*/ 371990 h 397313"/>
              <a:gd name="connsiteX7" fmla="*/ 383478 w 434324"/>
              <a:gd name="connsiteY7" fmla="*/ 191275 h 397313"/>
              <a:gd name="connsiteX8" fmla="*/ 407669 w 434324"/>
              <a:gd name="connsiteY8" fmla="*/ 133052 h 397313"/>
              <a:gd name="connsiteX9" fmla="*/ 407669 w 434324"/>
              <a:gd name="connsiteY9" fmla="*/ 51540 h 397313"/>
              <a:gd name="connsiteX10" fmla="*/ 391094 w 434324"/>
              <a:gd name="connsiteY10" fmla="*/ 28250 h 397313"/>
              <a:gd name="connsiteX11" fmla="*/ 385718 w 434324"/>
              <a:gd name="connsiteY11" fmla="*/ 27579 h 397313"/>
              <a:gd name="connsiteX12" fmla="*/ 296569 w 434324"/>
              <a:gd name="connsiteY12" fmla="*/ 27803 h 397313"/>
              <a:gd name="connsiteX13" fmla="*/ 245498 w 434324"/>
              <a:gd name="connsiteY13" fmla="*/ 49748 h 397313"/>
              <a:gd name="connsiteX14" fmla="*/ 33599 w 434324"/>
              <a:gd name="connsiteY14" fmla="*/ 261590 h 397313"/>
              <a:gd name="connsiteX15" fmla="*/ 33599 w 434324"/>
              <a:gd name="connsiteY15" fmla="*/ 295628 h 397313"/>
              <a:gd name="connsiteX16" fmla="*/ 86686 w 434324"/>
              <a:gd name="connsiteY16" fmla="*/ 348701 h 397313"/>
              <a:gd name="connsiteX17" fmla="*/ 120285 w 434324"/>
              <a:gd name="connsiteY17" fmla="*/ 348701 h 397313"/>
              <a:gd name="connsiteX18" fmla="*/ 319416 w 434324"/>
              <a:gd name="connsiteY18" fmla="*/ 149623 h 397313"/>
              <a:gd name="connsiteX19" fmla="*/ 340695 w 434324"/>
              <a:gd name="connsiteY19" fmla="*/ 112002 h 397313"/>
              <a:gd name="connsiteX20" fmla="*/ 322328 w 434324"/>
              <a:gd name="connsiteY20" fmla="*/ 94311 h 397313"/>
              <a:gd name="connsiteX21" fmla="*/ 284473 w 434324"/>
              <a:gd name="connsiteY21" fmla="*/ 116481 h 397313"/>
              <a:gd name="connsiteX22" fmla="*/ 115133 w 434324"/>
              <a:gd name="connsiteY22" fmla="*/ 285775 h 397313"/>
              <a:gd name="connsiteX23" fmla="*/ 99230 w 434324"/>
              <a:gd name="connsiteY23" fmla="*/ 290702 h 397313"/>
              <a:gd name="connsiteX24" fmla="*/ 93406 w 434324"/>
              <a:gd name="connsiteY24" fmla="*/ 270100 h 397313"/>
              <a:gd name="connsiteX25" fmla="*/ 96990 w 434324"/>
              <a:gd name="connsiteY25" fmla="*/ 266293 h 397313"/>
              <a:gd name="connsiteX26" fmla="*/ 265657 w 434324"/>
              <a:gd name="connsiteY26" fmla="*/ 97670 h 397313"/>
              <a:gd name="connsiteX27" fmla="*/ 318744 w 434324"/>
              <a:gd name="connsiteY27" fmla="*/ 67663 h 397313"/>
              <a:gd name="connsiteX28" fmla="*/ 367350 w 434324"/>
              <a:gd name="connsiteY28" fmla="*/ 115137 h 397313"/>
              <a:gd name="connsiteX29" fmla="*/ 338007 w 434324"/>
              <a:gd name="connsiteY29" fmla="*/ 168434 h 397313"/>
              <a:gd name="connsiteX30" fmla="*/ 139548 w 434324"/>
              <a:gd name="connsiteY30" fmla="*/ 366840 h 397313"/>
              <a:gd name="connsiteX31" fmla="*/ 68095 w 434324"/>
              <a:gd name="connsiteY31" fmla="*/ 366840 h 397313"/>
              <a:gd name="connsiteX32" fmla="*/ 14784 w 434324"/>
              <a:gd name="connsiteY32" fmla="*/ 313543 h 397313"/>
              <a:gd name="connsiteX33" fmla="*/ 0 w 434324"/>
              <a:gd name="connsiteY33" fmla="*/ 278385 h 397313"/>
              <a:gd name="connsiteX34" fmla="*/ 15456 w 434324"/>
              <a:gd name="connsiteY34" fmla="*/ 241660 h 397313"/>
              <a:gd name="connsiteX35" fmla="*/ 226010 w 434324"/>
              <a:gd name="connsiteY35" fmla="*/ 31386 h 397313"/>
              <a:gd name="connsiteX36" fmla="*/ 301272 w 434324"/>
              <a:gd name="connsiteY36" fmla="*/ 259 h 397313"/>
              <a:gd name="connsiteX37" fmla="*/ 384150 w 434324"/>
              <a:gd name="connsiteY37" fmla="*/ 259 h 397313"/>
              <a:gd name="connsiteX38" fmla="*/ 427829 w 434324"/>
              <a:gd name="connsiteY38" fmla="*/ 24668 h 397313"/>
              <a:gd name="connsiteX39" fmla="*/ 434325 w 434324"/>
              <a:gd name="connsiteY39" fmla="*/ 48405 h 397313"/>
              <a:gd name="connsiteX40" fmla="*/ 433877 w 434324"/>
              <a:gd name="connsiteY40" fmla="*/ 94087 h 397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4324" h="397313">
                <a:moveTo>
                  <a:pt x="433877" y="94087"/>
                </a:moveTo>
                <a:cubicBezTo>
                  <a:pt x="433877" y="107747"/>
                  <a:pt x="434101" y="121183"/>
                  <a:pt x="433877" y="134843"/>
                </a:cubicBezTo>
                <a:cubicBezTo>
                  <a:pt x="433429" y="163283"/>
                  <a:pt x="423349" y="188364"/>
                  <a:pt x="403414" y="208518"/>
                </a:cubicBezTo>
                <a:cubicBezTo>
                  <a:pt x="342711" y="269652"/>
                  <a:pt x="281561" y="330338"/>
                  <a:pt x="220634" y="391472"/>
                </a:cubicBezTo>
                <a:cubicBezTo>
                  <a:pt x="216826" y="395279"/>
                  <a:pt x="212571" y="398191"/>
                  <a:pt x="206747" y="397071"/>
                </a:cubicBezTo>
                <a:cubicBezTo>
                  <a:pt x="196891" y="395055"/>
                  <a:pt x="192635" y="383859"/>
                  <a:pt x="198907" y="376021"/>
                </a:cubicBezTo>
                <a:cubicBezTo>
                  <a:pt x="200027" y="374677"/>
                  <a:pt x="201371" y="373334"/>
                  <a:pt x="202715" y="371990"/>
                </a:cubicBezTo>
                <a:cubicBezTo>
                  <a:pt x="262969" y="311752"/>
                  <a:pt x="323224" y="251513"/>
                  <a:pt x="383478" y="191275"/>
                </a:cubicBezTo>
                <a:cubicBezTo>
                  <a:pt x="399382" y="175152"/>
                  <a:pt x="407446" y="155669"/>
                  <a:pt x="407669" y="133052"/>
                </a:cubicBezTo>
                <a:cubicBezTo>
                  <a:pt x="407894" y="105956"/>
                  <a:pt x="407669" y="78636"/>
                  <a:pt x="407669" y="51540"/>
                </a:cubicBezTo>
                <a:cubicBezTo>
                  <a:pt x="407669" y="39671"/>
                  <a:pt x="401622" y="31162"/>
                  <a:pt x="391094" y="28250"/>
                </a:cubicBezTo>
                <a:cubicBezTo>
                  <a:pt x="389302" y="27803"/>
                  <a:pt x="387510" y="27579"/>
                  <a:pt x="385718" y="27579"/>
                </a:cubicBezTo>
                <a:cubicBezTo>
                  <a:pt x="355927" y="27579"/>
                  <a:pt x="326360" y="27131"/>
                  <a:pt x="296569" y="27803"/>
                </a:cubicBezTo>
                <a:cubicBezTo>
                  <a:pt x="276857" y="28250"/>
                  <a:pt x="259385" y="35864"/>
                  <a:pt x="245498" y="49748"/>
                </a:cubicBezTo>
                <a:cubicBezTo>
                  <a:pt x="174715" y="120288"/>
                  <a:pt x="104157" y="190827"/>
                  <a:pt x="33599" y="261590"/>
                </a:cubicBezTo>
                <a:cubicBezTo>
                  <a:pt x="22848" y="272339"/>
                  <a:pt x="23072" y="284880"/>
                  <a:pt x="33599" y="295628"/>
                </a:cubicBezTo>
                <a:cubicBezTo>
                  <a:pt x="51295" y="313319"/>
                  <a:pt x="68990" y="331010"/>
                  <a:pt x="86686" y="348701"/>
                </a:cubicBezTo>
                <a:cubicBezTo>
                  <a:pt x="97214" y="359226"/>
                  <a:pt x="109981" y="359002"/>
                  <a:pt x="120285" y="348701"/>
                </a:cubicBezTo>
                <a:cubicBezTo>
                  <a:pt x="186587" y="282416"/>
                  <a:pt x="252890" y="216132"/>
                  <a:pt x="319416" y="149623"/>
                </a:cubicBezTo>
                <a:cubicBezTo>
                  <a:pt x="329943" y="139098"/>
                  <a:pt x="337335" y="126782"/>
                  <a:pt x="340695" y="112002"/>
                </a:cubicBezTo>
                <a:cubicBezTo>
                  <a:pt x="343607" y="99014"/>
                  <a:pt x="335320" y="91176"/>
                  <a:pt x="322328" y="94311"/>
                </a:cubicBezTo>
                <a:cubicBezTo>
                  <a:pt x="307544" y="98118"/>
                  <a:pt x="295224" y="105732"/>
                  <a:pt x="284473" y="116481"/>
                </a:cubicBezTo>
                <a:cubicBezTo>
                  <a:pt x="228026" y="172912"/>
                  <a:pt x="171580" y="229344"/>
                  <a:pt x="115133" y="285775"/>
                </a:cubicBezTo>
                <a:cubicBezTo>
                  <a:pt x="110653" y="290254"/>
                  <a:pt x="105726" y="293165"/>
                  <a:pt x="99230" y="290702"/>
                </a:cubicBezTo>
                <a:cubicBezTo>
                  <a:pt x="90718" y="287567"/>
                  <a:pt x="87806" y="277490"/>
                  <a:pt x="93406" y="270100"/>
                </a:cubicBezTo>
                <a:cubicBezTo>
                  <a:pt x="94526" y="268756"/>
                  <a:pt x="95646" y="267636"/>
                  <a:pt x="96990" y="266293"/>
                </a:cubicBezTo>
                <a:cubicBezTo>
                  <a:pt x="153212" y="210085"/>
                  <a:pt x="209435" y="153878"/>
                  <a:pt x="265657" y="97670"/>
                </a:cubicBezTo>
                <a:cubicBezTo>
                  <a:pt x="280665" y="82667"/>
                  <a:pt x="298136" y="72366"/>
                  <a:pt x="318744" y="67663"/>
                </a:cubicBezTo>
                <a:cubicBezTo>
                  <a:pt x="347863" y="61169"/>
                  <a:pt x="373174" y="85802"/>
                  <a:pt x="367350" y="115137"/>
                </a:cubicBezTo>
                <a:cubicBezTo>
                  <a:pt x="363095" y="135963"/>
                  <a:pt x="352791" y="153654"/>
                  <a:pt x="338007" y="168434"/>
                </a:cubicBezTo>
                <a:cubicBezTo>
                  <a:pt x="271929" y="234718"/>
                  <a:pt x="205851" y="300779"/>
                  <a:pt x="139548" y="366840"/>
                </a:cubicBezTo>
                <a:cubicBezTo>
                  <a:pt x="118493" y="387890"/>
                  <a:pt x="89150" y="387666"/>
                  <a:pt x="68095" y="366840"/>
                </a:cubicBezTo>
                <a:cubicBezTo>
                  <a:pt x="50399" y="349149"/>
                  <a:pt x="32703" y="331458"/>
                  <a:pt x="14784" y="313543"/>
                </a:cubicBezTo>
                <a:cubicBezTo>
                  <a:pt x="5152" y="303914"/>
                  <a:pt x="0" y="292493"/>
                  <a:pt x="0" y="278385"/>
                </a:cubicBezTo>
                <a:cubicBezTo>
                  <a:pt x="0" y="263606"/>
                  <a:pt x="5152" y="251961"/>
                  <a:pt x="15456" y="241660"/>
                </a:cubicBezTo>
                <a:cubicBezTo>
                  <a:pt x="85566" y="171569"/>
                  <a:pt x="155676" y="101253"/>
                  <a:pt x="226010" y="31386"/>
                </a:cubicBezTo>
                <a:cubicBezTo>
                  <a:pt x="246618" y="10784"/>
                  <a:pt x="272153" y="706"/>
                  <a:pt x="301272" y="259"/>
                </a:cubicBezTo>
                <a:cubicBezTo>
                  <a:pt x="328823" y="-189"/>
                  <a:pt x="356375" y="35"/>
                  <a:pt x="384150" y="259"/>
                </a:cubicBezTo>
                <a:cubicBezTo>
                  <a:pt x="403189" y="259"/>
                  <a:pt x="417973" y="8096"/>
                  <a:pt x="427829" y="24668"/>
                </a:cubicBezTo>
                <a:cubicBezTo>
                  <a:pt x="432085" y="31833"/>
                  <a:pt x="434325" y="39895"/>
                  <a:pt x="434325" y="48405"/>
                </a:cubicBezTo>
                <a:cubicBezTo>
                  <a:pt x="433877" y="63856"/>
                  <a:pt x="433877" y="78860"/>
                  <a:pt x="433877" y="94087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737" name="Рисунок 2">
            <a:extLst>
              <a:ext uri="{FF2B5EF4-FFF2-40B4-BE49-F238E27FC236}">
                <a16:creationId xmlns:a16="http://schemas.microsoft.com/office/drawing/2014/main" id="{CA4C27B4-8E52-0720-1AB5-023EF71AB1D0}"/>
              </a:ext>
            </a:extLst>
          </p:cNvPr>
          <p:cNvGrpSpPr/>
          <p:nvPr/>
        </p:nvGrpSpPr>
        <p:grpSpPr>
          <a:xfrm>
            <a:off x="4990099" y="3561789"/>
            <a:ext cx="333375" cy="294330"/>
            <a:chOff x="5604332" y="2211250"/>
            <a:chExt cx="419513" cy="370380"/>
          </a:xfrm>
          <a:solidFill>
            <a:schemeClr val="bg2"/>
          </a:solidFill>
        </p:grpSpPr>
        <p:sp>
          <p:nvSpPr>
            <p:cNvPr id="738" name="Полилиния 737">
              <a:extLst>
                <a:ext uri="{FF2B5EF4-FFF2-40B4-BE49-F238E27FC236}">
                  <a16:creationId xmlns:a16="http://schemas.microsoft.com/office/drawing/2014/main" id="{A802AC0E-15DA-C6E3-8BEB-E67BD2A992EE}"/>
                </a:ext>
              </a:extLst>
            </p:cNvPr>
            <p:cNvSpPr/>
            <p:nvPr/>
          </p:nvSpPr>
          <p:spPr>
            <a:xfrm>
              <a:off x="5604332" y="2211250"/>
              <a:ext cx="419513" cy="370380"/>
            </a:xfrm>
            <a:custGeom>
              <a:avLst/>
              <a:gdLst>
                <a:gd name="connsiteX0" fmla="*/ 224 w 419513"/>
                <a:gd name="connsiteY0" fmla="*/ 314397 h 370380"/>
                <a:gd name="connsiteX1" fmla="*/ 18592 w 419513"/>
                <a:gd name="connsiteY1" fmla="*/ 276552 h 370380"/>
                <a:gd name="connsiteX2" fmla="*/ 166428 w 419513"/>
                <a:gd name="connsiteY2" fmla="*/ 26417 h 370380"/>
                <a:gd name="connsiteX3" fmla="*/ 199803 w 419513"/>
                <a:gd name="connsiteY3" fmla="*/ 1112 h 370380"/>
                <a:gd name="connsiteX4" fmla="*/ 254009 w 419513"/>
                <a:gd name="connsiteY4" fmla="*/ 26193 h 370380"/>
                <a:gd name="connsiteX5" fmla="*/ 387286 w 419513"/>
                <a:gd name="connsiteY5" fmla="*/ 253039 h 370380"/>
                <a:gd name="connsiteX6" fmla="*/ 413941 w 419513"/>
                <a:gd name="connsiteY6" fmla="*/ 298945 h 370380"/>
                <a:gd name="connsiteX7" fmla="*/ 377206 w 419513"/>
                <a:gd name="connsiteY7" fmla="*/ 369933 h 370380"/>
                <a:gd name="connsiteX8" fmla="*/ 366902 w 419513"/>
                <a:gd name="connsiteY8" fmla="*/ 370381 h 370380"/>
                <a:gd name="connsiteX9" fmla="*/ 52414 w 419513"/>
                <a:gd name="connsiteY9" fmla="*/ 370381 h 370380"/>
                <a:gd name="connsiteX10" fmla="*/ 4256 w 419513"/>
                <a:gd name="connsiteY10" fmla="*/ 340821 h 370380"/>
                <a:gd name="connsiteX11" fmla="*/ 0 w 419513"/>
                <a:gd name="connsiteY11" fmla="*/ 328281 h 370380"/>
                <a:gd name="connsiteX12" fmla="*/ 224 w 419513"/>
                <a:gd name="connsiteY12" fmla="*/ 314397 h 370380"/>
                <a:gd name="connsiteX13" fmla="*/ 209882 w 419513"/>
                <a:gd name="connsiteY13" fmla="*/ 345524 h 370380"/>
                <a:gd name="connsiteX14" fmla="*/ 369590 w 419513"/>
                <a:gd name="connsiteY14" fmla="*/ 345524 h 370380"/>
                <a:gd name="connsiteX15" fmla="*/ 388854 w 419513"/>
                <a:gd name="connsiteY15" fmla="*/ 336790 h 370380"/>
                <a:gd name="connsiteX16" fmla="*/ 390198 w 419513"/>
                <a:gd name="connsiteY16" fmla="*/ 306783 h 370380"/>
                <a:gd name="connsiteX17" fmla="*/ 291192 w 419513"/>
                <a:gd name="connsiteY17" fmla="*/ 138384 h 370380"/>
                <a:gd name="connsiteX18" fmla="*/ 232730 w 419513"/>
                <a:gd name="connsiteY18" fmla="*/ 38733 h 370380"/>
                <a:gd name="connsiteX19" fmla="*/ 220634 w 419513"/>
                <a:gd name="connsiteY19" fmla="*/ 26865 h 370380"/>
                <a:gd name="connsiteX20" fmla="*/ 187707 w 419513"/>
                <a:gd name="connsiteY20" fmla="*/ 38733 h 370380"/>
                <a:gd name="connsiteX21" fmla="*/ 63166 w 419513"/>
                <a:gd name="connsiteY21" fmla="*/ 249456 h 370380"/>
                <a:gd name="connsiteX22" fmla="*/ 29343 w 419513"/>
                <a:gd name="connsiteY22" fmla="*/ 306783 h 370380"/>
                <a:gd name="connsiteX23" fmla="*/ 25087 w 419513"/>
                <a:gd name="connsiteY23" fmla="*/ 323802 h 370380"/>
                <a:gd name="connsiteX24" fmla="*/ 50623 w 419513"/>
                <a:gd name="connsiteY24" fmla="*/ 345524 h 370380"/>
                <a:gd name="connsiteX25" fmla="*/ 209882 w 419513"/>
                <a:gd name="connsiteY25" fmla="*/ 345524 h 37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19513" h="370380">
                  <a:moveTo>
                    <a:pt x="224" y="314397"/>
                  </a:moveTo>
                  <a:cubicBezTo>
                    <a:pt x="3136" y="300065"/>
                    <a:pt x="11648" y="288644"/>
                    <a:pt x="18592" y="276552"/>
                  </a:cubicBezTo>
                  <a:cubicBezTo>
                    <a:pt x="67870" y="193248"/>
                    <a:pt x="117149" y="109721"/>
                    <a:pt x="166428" y="26417"/>
                  </a:cubicBezTo>
                  <a:cubicBezTo>
                    <a:pt x="174043" y="13429"/>
                    <a:pt x="184795" y="4024"/>
                    <a:pt x="199803" y="1112"/>
                  </a:cubicBezTo>
                  <a:cubicBezTo>
                    <a:pt x="222874" y="-3366"/>
                    <a:pt x="241914" y="5815"/>
                    <a:pt x="254009" y="26193"/>
                  </a:cubicBezTo>
                  <a:cubicBezTo>
                    <a:pt x="298360" y="101883"/>
                    <a:pt x="342935" y="177349"/>
                    <a:pt x="387286" y="253039"/>
                  </a:cubicBezTo>
                  <a:cubicBezTo>
                    <a:pt x="396245" y="268266"/>
                    <a:pt x="405654" y="283270"/>
                    <a:pt x="413941" y="298945"/>
                  </a:cubicBezTo>
                  <a:cubicBezTo>
                    <a:pt x="429621" y="328729"/>
                    <a:pt x="410581" y="365230"/>
                    <a:pt x="377206" y="369933"/>
                  </a:cubicBezTo>
                  <a:cubicBezTo>
                    <a:pt x="373846" y="370381"/>
                    <a:pt x="370486" y="370381"/>
                    <a:pt x="366902" y="370381"/>
                  </a:cubicBezTo>
                  <a:cubicBezTo>
                    <a:pt x="262073" y="370381"/>
                    <a:pt x="157244" y="370381"/>
                    <a:pt x="52414" y="370381"/>
                  </a:cubicBezTo>
                  <a:cubicBezTo>
                    <a:pt x="30239" y="370381"/>
                    <a:pt x="13888" y="361199"/>
                    <a:pt x="4256" y="340821"/>
                  </a:cubicBezTo>
                  <a:cubicBezTo>
                    <a:pt x="2464" y="336790"/>
                    <a:pt x="1344" y="332536"/>
                    <a:pt x="0" y="328281"/>
                  </a:cubicBezTo>
                  <a:cubicBezTo>
                    <a:pt x="224" y="323578"/>
                    <a:pt x="224" y="318876"/>
                    <a:pt x="224" y="314397"/>
                  </a:cubicBezTo>
                  <a:close/>
                  <a:moveTo>
                    <a:pt x="209882" y="345524"/>
                  </a:moveTo>
                  <a:cubicBezTo>
                    <a:pt x="263193" y="345524"/>
                    <a:pt x="316280" y="345524"/>
                    <a:pt x="369590" y="345524"/>
                  </a:cubicBezTo>
                  <a:cubicBezTo>
                    <a:pt x="377430" y="345524"/>
                    <a:pt x="384150" y="343061"/>
                    <a:pt x="388854" y="336790"/>
                  </a:cubicBezTo>
                  <a:cubicBezTo>
                    <a:pt x="396470" y="327161"/>
                    <a:pt x="396694" y="317980"/>
                    <a:pt x="390198" y="306783"/>
                  </a:cubicBezTo>
                  <a:cubicBezTo>
                    <a:pt x="357271" y="250576"/>
                    <a:pt x="324344" y="194592"/>
                    <a:pt x="291192" y="138384"/>
                  </a:cubicBezTo>
                  <a:cubicBezTo>
                    <a:pt x="271705" y="105242"/>
                    <a:pt x="252218" y="71876"/>
                    <a:pt x="232730" y="38733"/>
                  </a:cubicBezTo>
                  <a:cubicBezTo>
                    <a:pt x="229818" y="33807"/>
                    <a:pt x="226234" y="29328"/>
                    <a:pt x="220634" y="26865"/>
                  </a:cubicBezTo>
                  <a:cubicBezTo>
                    <a:pt x="207419" y="21267"/>
                    <a:pt x="195547" y="25521"/>
                    <a:pt x="187707" y="38733"/>
                  </a:cubicBezTo>
                  <a:cubicBezTo>
                    <a:pt x="146268" y="109049"/>
                    <a:pt x="104605" y="179140"/>
                    <a:pt x="63166" y="249456"/>
                  </a:cubicBezTo>
                  <a:cubicBezTo>
                    <a:pt x="51967" y="268490"/>
                    <a:pt x="40543" y="287749"/>
                    <a:pt x="29343" y="306783"/>
                  </a:cubicBezTo>
                  <a:cubicBezTo>
                    <a:pt x="26207" y="312158"/>
                    <a:pt x="23967" y="317532"/>
                    <a:pt x="25087" y="323802"/>
                  </a:cubicBezTo>
                  <a:cubicBezTo>
                    <a:pt x="27104" y="337238"/>
                    <a:pt x="36959" y="345524"/>
                    <a:pt x="50623" y="345524"/>
                  </a:cubicBezTo>
                  <a:cubicBezTo>
                    <a:pt x="103709" y="345524"/>
                    <a:pt x="156796" y="345524"/>
                    <a:pt x="209882" y="3455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9" name="Полилиния 738">
              <a:extLst>
                <a:ext uri="{FF2B5EF4-FFF2-40B4-BE49-F238E27FC236}">
                  <a16:creationId xmlns:a16="http://schemas.microsoft.com/office/drawing/2014/main" id="{F5FBE228-A833-F286-AF1F-315B508090C6}"/>
                </a:ext>
              </a:extLst>
            </p:cNvPr>
            <p:cNvSpPr/>
            <p:nvPr/>
          </p:nvSpPr>
          <p:spPr>
            <a:xfrm>
              <a:off x="5777312" y="2286485"/>
              <a:ext cx="73918" cy="147856"/>
            </a:xfrm>
            <a:custGeom>
              <a:avLst/>
              <a:gdLst>
                <a:gd name="connsiteX0" fmla="*/ 73862 w 73918"/>
                <a:gd name="connsiteY0" fmla="*/ 73674 h 147856"/>
                <a:gd name="connsiteX1" fmla="*/ 73862 w 73918"/>
                <a:gd name="connsiteY1" fmla="*/ 109728 h 147856"/>
                <a:gd name="connsiteX2" fmla="*/ 51687 w 73918"/>
                <a:gd name="connsiteY2" fmla="*/ 144438 h 147856"/>
                <a:gd name="connsiteX3" fmla="*/ 12264 w 73918"/>
                <a:gd name="connsiteY3" fmla="*/ 137944 h 147856"/>
                <a:gd name="connsiteX4" fmla="*/ 168 w 73918"/>
                <a:gd name="connsiteY4" fmla="*/ 111967 h 147856"/>
                <a:gd name="connsiteX5" fmla="*/ 168 w 73918"/>
                <a:gd name="connsiteY5" fmla="*/ 35830 h 147856"/>
                <a:gd name="connsiteX6" fmla="*/ 36903 w 73918"/>
                <a:gd name="connsiteY6" fmla="*/ 0 h 147856"/>
                <a:gd name="connsiteX7" fmla="*/ 73638 w 73918"/>
                <a:gd name="connsiteY7" fmla="*/ 36054 h 147856"/>
                <a:gd name="connsiteX8" fmla="*/ 73862 w 73918"/>
                <a:gd name="connsiteY8" fmla="*/ 73674 h 147856"/>
                <a:gd name="connsiteX9" fmla="*/ 73862 w 73918"/>
                <a:gd name="connsiteY9" fmla="*/ 73674 h 147856"/>
                <a:gd name="connsiteX10" fmla="*/ 24583 w 73918"/>
                <a:gd name="connsiteY10" fmla="*/ 73674 h 147856"/>
                <a:gd name="connsiteX11" fmla="*/ 24583 w 73918"/>
                <a:gd name="connsiteY11" fmla="*/ 109952 h 147856"/>
                <a:gd name="connsiteX12" fmla="*/ 36679 w 73918"/>
                <a:gd name="connsiteY12" fmla="*/ 122716 h 147856"/>
                <a:gd name="connsiteX13" fmla="*/ 48999 w 73918"/>
                <a:gd name="connsiteY13" fmla="*/ 110624 h 147856"/>
                <a:gd name="connsiteX14" fmla="*/ 48999 w 73918"/>
                <a:gd name="connsiteY14" fmla="*/ 36949 h 147856"/>
                <a:gd name="connsiteX15" fmla="*/ 39143 w 73918"/>
                <a:gd name="connsiteY15" fmla="*/ 25081 h 147856"/>
                <a:gd name="connsiteX16" fmla="*/ 24583 w 73918"/>
                <a:gd name="connsiteY16" fmla="*/ 37845 h 147856"/>
                <a:gd name="connsiteX17" fmla="*/ 24583 w 73918"/>
                <a:gd name="connsiteY17" fmla="*/ 73674 h 147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3918" h="147856">
                  <a:moveTo>
                    <a:pt x="73862" y="73674"/>
                  </a:moveTo>
                  <a:cubicBezTo>
                    <a:pt x="73862" y="85767"/>
                    <a:pt x="73862" y="97636"/>
                    <a:pt x="73862" y="109728"/>
                  </a:cubicBezTo>
                  <a:cubicBezTo>
                    <a:pt x="73862" y="125851"/>
                    <a:pt x="66470" y="137944"/>
                    <a:pt x="51687" y="144438"/>
                  </a:cubicBezTo>
                  <a:cubicBezTo>
                    <a:pt x="37575" y="150708"/>
                    <a:pt x="23911" y="148245"/>
                    <a:pt x="12264" y="137944"/>
                  </a:cubicBezTo>
                  <a:cubicBezTo>
                    <a:pt x="4424" y="131002"/>
                    <a:pt x="392" y="122268"/>
                    <a:pt x="168" y="111967"/>
                  </a:cubicBezTo>
                  <a:cubicBezTo>
                    <a:pt x="-56" y="86663"/>
                    <a:pt x="-56" y="61134"/>
                    <a:pt x="168" y="35830"/>
                  </a:cubicBezTo>
                  <a:cubicBezTo>
                    <a:pt x="392" y="16123"/>
                    <a:pt x="17416" y="0"/>
                    <a:pt x="36903" y="0"/>
                  </a:cubicBezTo>
                  <a:cubicBezTo>
                    <a:pt x="56615" y="0"/>
                    <a:pt x="73190" y="16123"/>
                    <a:pt x="73638" y="36054"/>
                  </a:cubicBezTo>
                  <a:cubicBezTo>
                    <a:pt x="74086" y="48594"/>
                    <a:pt x="73862" y="61134"/>
                    <a:pt x="73862" y="73674"/>
                  </a:cubicBezTo>
                  <a:lnTo>
                    <a:pt x="73862" y="73674"/>
                  </a:lnTo>
                  <a:close/>
                  <a:moveTo>
                    <a:pt x="24583" y="73674"/>
                  </a:moveTo>
                  <a:cubicBezTo>
                    <a:pt x="24583" y="85767"/>
                    <a:pt x="24360" y="97859"/>
                    <a:pt x="24583" y="109952"/>
                  </a:cubicBezTo>
                  <a:cubicBezTo>
                    <a:pt x="24583" y="117342"/>
                    <a:pt x="29735" y="122716"/>
                    <a:pt x="36679" y="122716"/>
                  </a:cubicBezTo>
                  <a:cubicBezTo>
                    <a:pt x="43399" y="122716"/>
                    <a:pt x="48999" y="117790"/>
                    <a:pt x="48999" y="110624"/>
                  </a:cubicBezTo>
                  <a:cubicBezTo>
                    <a:pt x="49223" y="85991"/>
                    <a:pt x="49223" y="61582"/>
                    <a:pt x="48999" y="36949"/>
                  </a:cubicBezTo>
                  <a:cubicBezTo>
                    <a:pt x="48999" y="30679"/>
                    <a:pt x="44743" y="25977"/>
                    <a:pt x="39143" y="25081"/>
                  </a:cubicBezTo>
                  <a:cubicBezTo>
                    <a:pt x="31079" y="23737"/>
                    <a:pt x="24583" y="29112"/>
                    <a:pt x="24583" y="37845"/>
                  </a:cubicBezTo>
                  <a:cubicBezTo>
                    <a:pt x="24583" y="49937"/>
                    <a:pt x="24583" y="61806"/>
                    <a:pt x="24583" y="7367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0" name="Полилиния 739">
              <a:extLst>
                <a:ext uri="{FF2B5EF4-FFF2-40B4-BE49-F238E27FC236}">
                  <a16:creationId xmlns:a16="http://schemas.microsoft.com/office/drawing/2014/main" id="{AF569CB7-D1FA-58BF-005F-ECA86A9EDFD8}"/>
                </a:ext>
              </a:extLst>
            </p:cNvPr>
            <p:cNvSpPr/>
            <p:nvPr/>
          </p:nvSpPr>
          <p:spPr>
            <a:xfrm>
              <a:off x="5777919" y="2458688"/>
              <a:ext cx="73702" cy="73676"/>
            </a:xfrm>
            <a:custGeom>
              <a:avLst/>
              <a:gdLst>
                <a:gd name="connsiteX0" fmla="*/ 36744 w 73702"/>
                <a:gd name="connsiteY0" fmla="*/ 73677 h 73676"/>
                <a:gd name="connsiteX1" fmla="*/ 9 w 73702"/>
                <a:gd name="connsiteY1" fmla="*/ 36728 h 73676"/>
                <a:gd name="connsiteX2" fmla="*/ 36744 w 73702"/>
                <a:gd name="connsiteY2" fmla="*/ 2 h 73676"/>
                <a:gd name="connsiteX3" fmla="*/ 73703 w 73702"/>
                <a:gd name="connsiteY3" fmla="*/ 36728 h 73676"/>
                <a:gd name="connsiteX4" fmla="*/ 36744 w 73702"/>
                <a:gd name="connsiteY4" fmla="*/ 73677 h 73676"/>
                <a:gd name="connsiteX5" fmla="*/ 48840 w 73702"/>
                <a:gd name="connsiteY5" fmla="*/ 36951 h 73676"/>
                <a:gd name="connsiteX6" fmla="*/ 36968 w 73702"/>
                <a:gd name="connsiteY6" fmla="*/ 24635 h 73676"/>
                <a:gd name="connsiteX7" fmla="*/ 24872 w 73702"/>
                <a:gd name="connsiteY7" fmla="*/ 36504 h 73676"/>
                <a:gd name="connsiteX8" fmla="*/ 36520 w 73702"/>
                <a:gd name="connsiteY8" fmla="*/ 49044 h 73676"/>
                <a:gd name="connsiteX9" fmla="*/ 48840 w 73702"/>
                <a:gd name="connsiteY9" fmla="*/ 36951 h 73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702" h="73676">
                  <a:moveTo>
                    <a:pt x="36744" y="73677"/>
                  </a:moveTo>
                  <a:cubicBezTo>
                    <a:pt x="16360" y="73677"/>
                    <a:pt x="-439" y="56658"/>
                    <a:pt x="9" y="36728"/>
                  </a:cubicBezTo>
                  <a:cubicBezTo>
                    <a:pt x="233" y="16573"/>
                    <a:pt x="16808" y="-222"/>
                    <a:pt x="36744" y="2"/>
                  </a:cubicBezTo>
                  <a:cubicBezTo>
                    <a:pt x="57575" y="226"/>
                    <a:pt x="73703" y="15678"/>
                    <a:pt x="73703" y="36728"/>
                  </a:cubicBezTo>
                  <a:cubicBezTo>
                    <a:pt x="73703" y="58001"/>
                    <a:pt x="56903" y="73453"/>
                    <a:pt x="36744" y="73677"/>
                  </a:cubicBezTo>
                  <a:close/>
                  <a:moveTo>
                    <a:pt x="48840" y="36951"/>
                  </a:moveTo>
                  <a:cubicBezTo>
                    <a:pt x="48840" y="30010"/>
                    <a:pt x="43688" y="24635"/>
                    <a:pt x="36968" y="24635"/>
                  </a:cubicBezTo>
                  <a:cubicBezTo>
                    <a:pt x="30472" y="24635"/>
                    <a:pt x="25096" y="29786"/>
                    <a:pt x="24872" y="36504"/>
                  </a:cubicBezTo>
                  <a:cubicBezTo>
                    <a:pt x="24648" y="43446"/>
                    <a:pt x="29800" y="48820"/>
                    <a:pt x="36520" y="49044"/>
                  </a:cubicBezTo>
                  <a:cubicBezTo>
                    <a:pt x="43463" y="49044"/>
                    <a:pt x="48840" y="43669"/>
                    <a:pt x="48840" y="3695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41" name="Рисунок 2">
            <a:extLst>
              <a:ext uri="{FF2B5EF4-FFF2-40B4-BE49-F238E27FC236}">
                <a16:creationId xmlns:a16="http://schemas.microsoft.com/office/drawing/2014/main" id="{18D2DECA-569C-D1AC-AA53-A9457BCC7957}"/>
              </a:ext>
            </a:extLst>
          </p:cNvPr>
          <p:cNvGrpSpPr/>
          <p:nvPr/>
        </p:nvGrpSpPr>
        <p:grpSpPr>
          <a:xfrm>
            <a:off x="6844748" y="3565902"/>
            <a:ext cx="323850" cy="286105"/>
            <a:chOff x="5604780" y="2690007"/>
            <a:chExt cx="419262" cy="370396"/>
          </a:xfrm>
          <a:solidFill>
            <a:schemeClr val="bg1"/>
          </a:solidFill>
        </p:grpSpPr>
        <p:sp>
          <p:nvSpPr>
            <p:cNvPr id="742" name="Полилиния 741">
              <a:extLst>
                <a:ext uri="{FF2B5EF4-FFF2-40B4-BE49-F238E27FC236}">
                  <a16:creationId xmlns:a16="http://schemas.microsoft.com/office/drawing/2014/main" id="{30568478-FD3F-13CA-A1DD-8FC5EFB80DE0}"/>
                </a:ext>
              </a:extLst>
            </p:cNvPr>
            <p:cNvSpPr/>
            <p:nvPr/>
          </p:nvSpPr>
          <p:spPr>
            <a:xfrm>
              <a:off x="5802020" y="2790357"/>
              <a:ext cx="24682" cy="97840"/>
            </a:xfrm>
            <a:custGeom>
              <a:avLst/>
              <a:gdLst>
                <a:gd name="connsiteX0" fmla="*/ 12195 w 24682"/>
                <a:gd name="connsiteY0" fmla="*/ 97840 h 97840"/>
                <a:gd name="connsiteX1" fmla="*/ 24515 w 24682"/>
                <a:gd name="connsiteY1" fmla="*/ 85748 h 97840"/>
                <a:gd name="connsiteX2" fmla="*/ 24515 w 24682"/>
                <a:gd name="connsiteY2" fmla="*/ 12073 h 97840"/>
                <a:gd name="connsiteX3" fmla="*/ 14659 w 24682"/>
                <a:gd name="connsiteY3" fmla="*/ 205 h 97840"/>
                <a:gd name="connsiteX4" fmla="*/ 100 w 24682"/>
                <a:gd name="connsiteY4" fmla="*/ 12969 h 97840"/>
                <a:gd name="connsiteX5" fmla="*/ 100 w 24682"/>
                <a:gd name="connsiteY5" fmla="*/ 48575 h 97840"/>
                <a:gd name="connsiteX6" fmla="*/ 100 w 24682"/>
                <a:gd name="connsiteY6" fmla="*/ 84852 h 97840"/>
                <a:gd name="connsiteX7" fmla="*/ 12195 w 24682"/>
                <a:gd name="connsiteY7" fmla="*/ 97840 h 97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82" h="97840">
                  <a:moveTo>
                    <a:pt x="12195" y="97840"/>
                  </a:moveTo>
                  <a:cubicBezTo>
                    <a:pt x="18915" y="97840"/>
                    <a:pt x="24515" y="92914"/>
                    <a:pt x="24515" y="85748"/>
                  </a:cubicBezTo>
                  <a:cubicBezTo>
                    <a:pt x="24739" y="61115"/>
                    <a:pt x="24739" y="36706"/>
                    <a:pt x="24515" y="12073"/>
                  </a:cubicBezTo>
                  <a:cubicBezTo>
                    <a:pt x="24515" y="5803"/>
                    <a:pt x="20259" y="1101"/>
                    <a:pt x="14659" y="205"/>
                  </a:cubicBezTo>
                  <a:cubicBezTo>
                    <a:pt x="6595" y="-1139"/>
                    <a:pt x="100" y="4236"/>
                    <a:pt x="100" y="12969"/>
                  </a:cubicBezTo>
                  <a:cubicBezTo>
                    <a:pt x="-125" y="24838"/>
                    <a:pt x="100" y="36706"/>
                    <a:pt x="100" y="48575"/>
                  </a:cubicBezTo>
                  <a:cubicBezTo>
                    <a:pt x="100" y="60667"/>
                    <a:pt x="-125" y="72760"/>
                    <a:pt x="100" y="84852"/>
                  </a:cubicBezTo>
                  <a:cubicBezTo>
                    <a:pt x="100" y="92690"/>
                    <a:pt x="5252" y="97840"/>
                    <a:pt x="12195" y="9784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3" name="Полилиния 742">
              <a:extLst>
                <a:ext uri="{FF2B5EF4-FFF2-40B4-BE49-F238E27FC236}">
                  <a16:creationId xmlns:a16="http://schemas.microsoft.com/office/drawing/2014/main" id="{101E3896-FCB0-633E-D00F-2589280B76EE}"/>
                </a:ext>
              </a:extLst>
            </p:cNvPr>
            <p:cNvSpPr/>
            <p:nvPr/>
          </p:nvSpPr>
          <p:spPr>
            <a:xfrm>
              <a:off x="5802784" y="2962320"/>
              <a:ext cx="23974" cy="24408"/>
            </a:xfrm>
            <a:custGeom>
              <a:avLst/>
              <a:gdLst>
                <a:gd name="connsiteX0" fmla="*/ 23974 w 23974"/>
                <a:gd name="connsiteY0" fmla="*/ 12316 h 24408"/>
                <a:gd name="connsiteX1" fmla="*/ 12103 w 23974"/>
                <a:gd name="connsiteY1" fmla="*/ 0 h 24408"/>
                <a:gd name="connsiteX2" fmla="*/ 7 w 23974"/>
                <a:gd name="connsiteY2" fmla="*/ 11869 h 24408"/>
                <a:gd name="connsiteX3" fmla="*/ 11655 w 23974"/>
                <a:gd name="connsiteY3" fmla="*/ 24409 h 24408"/>
                <a:gd name="connsiteX4" fmla="*/ 23974 w 23974"/>
                <a:gd name="connsiteY4" fmla="*/ 12316 h 2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74" h="24408">
                  <a:moveTo>
                    <a:pt x="23974" y="12316"/>
                  </a:moveTo>
                  <a:cubicBezTo>
                    <a:pt x="23974" y="5374"/>
                    <a:pt x="18822" y="0"/>
                    <a:pt x="12103" y="0"/>
                  </a:cubicBezTo>
                  <a:cubicBezTo>
                    <a:pt x="5607" y="0"/>
                    <a:pt x="231" y="5151"/>
                    <a:pt x="7" y="11869"/>
                  </a:cubicBezTo>
                  <a:cubicBezTo>
                    <a:pt x="-217" y="18811"/>
                    <a:pt x="4935" y="24185"/>
                    <a:pt x="11655" y="24409"/>
                  </a:cubicBezTo>
                  <a:cubicBezTo>
                    <a:pt x="18598" y="24409"/>
                    <a:pt x="23974" y="19034"/>
                    <a:pt x="23974" y="1231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4" name="Полилиния 743">
              <a:extLst>
                <a:ext uri="{FF2B5EF4-FFF2-40B4-BE49-F238E27FC236}">
                  <a16:creationId xmlns:a16="http://schemas.microsoft.com/office/drawing/2014/main" id="{3704D267-5FB6-9F88-2119-F359DD1BDE89}"/>
                </a:ext>
              </a:extLst>
            </p:cNvPr>
            <p:cNvSpPr/>
            <p:nvPr/>
          </p:nvSpPr>
          <p:spPr>
            <a:xfrm>
              <a:off x="5604780" y="2690007"/>
              <a:ext cx="419262" cy="370396"/>
            </a:xfrm>
            <a:custGeom>
              <a:avLst/>
              <a:gdLst>
                <a:gd name="connsiteX0" fmla="*/ 413717 w 419262"/>
                <a:gd name="connsiteY0" fmla="*/ 298961 h 370396"/>
                <a:gd name="connsiteX1" fmla="*/ 387062 w 419262"/>
                <a:gd name="connsiteY1" fmla="*/ 253055 h 370396"/>
                <a:gd name="connsiteX2" fmla="*/ 253785 w 419262"/>
                <a:gd name="connsiteY2" fmla="*/ 26209 h 370396"/>
                <a:gd name="connsiteX3" fmla="*/ 199579 w 419262"/>
                <a:gd name="connsiteY3" fmla="*/ 1128 h 370396"/>
                <a:gd name="connsiteX4" fmla="*/ 166204 w 419262"/>
                <a:gd name="connsiteY4" fmla="*/ 26433 h 370396"/>
                <a:gd name="connsiteX5" fmla="*/ 18367 w 419262"/>
                <a:gd name="connsiteY5" fmla="*/ 276568 h 370396"/>
                <a:gd name="connsiteX6" fmla="*/ 0 w 419262"/>
                <a:gd name="connsiteY6" fmla="*/ 314413 h 370396"/>
                <a:gd name="connsiteX7" fmla="*/ 0 w 419262"/>
                <a:gd name="connsiteY7" fmla="*/ 328297 h 370396"/>
                <a:gd name="connsiteX8" fmla="*/ 4256 w 419262"/>
                <a:gd name="connsiteY8" fmla="*/ 340837 h 370396"/>
                <a:gd name="connsiteX9" fmla="*/ 52415 w 419262"/>
                <a:gd name="connsiteY9" fmla="*/ 370396 h 370396"/>
                <a:gd name="connsiteX10" fmla="*/ 366902 w 419262"/>
                <a:gd name="connsiteY10" fmla="*/ 370396 h 370396"/>
                <a:gd name="connsiteX11" fmla="*/ 377206 w 419262"/>
                <a:gd name="connsiteY11" fmla="*/ 369948 h 370396"/>
                <a:gd name="connsiteX12" fmla="*/ 413717 w 419262"/>
                <a:gd name="connsiteY12" fmla="*/ 298961 h 370396"/>
                <a:gd name="connsiteX13" fmla="*/ 172700 w 419262"/>
                <a:gd name="connsiteY13" fmla="*/ 111304 h 370396"/>
                <a:gd name="connsiteX14" fmla="*/ 209435 w 419262"/>
                <a:gd name="connsiteY14" fmla="*/ 75474 h 370396"/>
                <a:gd name="connsiteX15" fmla="*/ 246170 w 419262"/>
                <a:gd name="connsiteY15" fmla="*/ 111528 h 370396"/>
                <a:gd name="connsiteX16" fmla="*/ 246170 w 419262"/>
                <a:gd name="connsiteY16" fmla="*/ 149149 h 370396"/>
                <a:gd name="connsiteX17" fmla="*/ 246170 w 419262"/>
                <a:gd name="connsiteY17" fmla="*/ 149149 h 370396"/>
                <a:gd name="connsiteX18" fmla="*/ 246170 w 419262"/>
                <a:gd name="connsiteY18" fmla="*/ 185202 h 370396"/>
                <a:gd name="connsiteX19" fmla="*/ 223994 w 419262"/>
                <a:gd name="connsiteY19" fmla="*/ 219912 h 370396"/>
                <a:gd name="connsiteX20" fmla="*/ 184571 w 419262"/>
                <a:gd name="connsiteY20" fmla="*/ 213418 h 370396"/>
                <a:gd name="connsiteX21" fmla="*/ 172475 w 419262"/>
                <a:gd name="connsiteY21" fmla="*/ 187442 h 370396"/>
                <a:gd name="connsiteX22" fmla="*/ 172700 w 419262"/>
                <a:gd name="connsiteY22" fmla="*/ 111304 h 370396"/>
                <a:gd name="connsiteX23" fmla="*/ 173148 w 419262"/>
                <a:gd name="connsiteY23" fmla="*/ 284182 h 370396"/>
                <a:gd name="connsiteX24" fmla="*/ 209882 w 419262"/>
                <a:gd name="connsiteY24" fmla="*/ 247456 h 370396"/>
                <a:gd name="connsiteX25" fmla="*/ 246841 w 419262"/>
                <a:gd name="connsiteY25" fmla="*/ 284182 h 370396"/>
                <a:gd name="connsiteX26" fmla="*/ 209882 w 419262"/>
                <a:gd name="connsiteY26" fmla="*/ 320907 h 370396"/>
                <a:gd name="connsiteX27" fmla="*/ 173148 w 419262"/>
                <a:gd name="connsiteY27" fmla="*/ 284182 h 3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9262" h="370396">
                  <a:moveTo>
                    <a:pt x="413717" y="298961"/>
                  </a:moveTo>
                  <a:cubicBezTo>
                    <a:pt x="405429" y="283286"/>
                    <a:pt x="396022" y="268282"/>
                    <a:pt x="387062" y="253055"/>
                  </a:cubicBezTo>
                  <a:cubicBezTo>
                    <a:pt x="342711" y="177365"/>
                    <a:pt x="298136" y="101675"/>
                    <a:pt x="253785" y="26209"/>
                  </a:cubicBezTo>
                  <a:cubicBezTo>
                    <a:pt x="241690" y="5607"/>
                    <a:pt x="222650" y="-3351"/>
                    <a:pt x="199579" y="1128"/>
                  </a:cubicBezTo>
                  <a:cubicBezTo>
                    <a:pt x="184347" y="4039"/>
                    <a:pt x="173820" y="13445"/>
                    <a:pt x="166204" y="26433"/>
                  </a:cubicBezTo>
                  <a:cubicBezTo>
                    <a:pt x="116925" y="109736"/>
                    <a:pt x="67646" y="193264"/>
                    <a:pt x="18367" y="276568"/>
                  </a:cubicBezTo>
                  <a:cubicBezTo>
                    <a:pt x="11200" y="288660"/>
                    <a:pt x="2688" y="300305"/>
                    <a:pt x="0" y="314413"/>
                  </a:cubicBezTo>
                  <a:cubicBezTo>
                    <a:pt x="0" y="319115"/>
                    <a:pt x="0" y="323594"/>
                    <a:pt x="0" y="328297"/>
                  </a:cubicBezTo>
                  <a:cubicBezTo>
                    <a:pt x="1344" y="332551"/>
                    <a:pt x="2464" y="336806"/>
                    <a:pt x="4256" y="340837"/>
                  </a:cubicBezTo>
                  <a:cubicBezTo>
                    <a:pt x="13888" y="360991"/>
                    <a:pt x="30239" y="370396"/>
                    <a:pt x="52415" y="370396"/>
                  </a:cubicBezTo>
                  <a:cubicBezTo>
                    <a:pt x="157244" y="370396"/>
                    <a:pt x="262073" y="370396"/>
                    <a:pt x="366902" y="370396"/>
                  </a:cubicBezTo>
                  <a:cubicBezTo>
                    <a:pt x="370262" y="370396"/>
                    <a:pt x="373847" y="370396"/>
                    <a:pt x="377206" y="369948"/>
                  </a:cubicBezTo>
                  <a:cubicBezTo>
                    <a:pt x="410133" y="365470"/>
                    <a:pt x="429397" y="328969"/>
                    <a:pt x="413717" y="298961"/>
                  </a:cubicBezTo>
                  <a:close/>
                  <a:moveTo>
                    <a:pt x="172700" y="111304"/>
                  </a:moveTo>
                  <a:cubicBezTo>
                    <a:pt x="172923" y="91598"/>
                    <a:pt x="189947" y="75474"/>
                    <a:pt x="209435" y="75474"/>
                  </a:cubicBezTo>
                  <a:cubicBezTo>
                    <a:pt x="229146" y="75698"/>
                    <a:pt x="245721" y="91598"/>
                    <a:pt x="246170" y="111528"/>
                  </a:cubicBezTo>
                  <a:cubicBezTo>
                    <a:pt x="246394" y="124068"/>
                    <a:pt x="246170" y="136609"/>
                    <a:pt x="246170" y="149149"/>
                  </a:cubicBezTo>
                  <a:lnTo>
                    <a:pt x="246170" y="149149"/>
                  </a:lnTo>
                  <a:cubicBezTo>
                    <a:pt x="246170" y="161241"/>
                    <a:pt x="246170" y="173110"/>
                    <a:pt x="246170" y="185202"/>
                  </a:cubicBezTo>
                  <a:cubicBezTo>
                    <a:pt x="246170" y="201326"/>
                    <a:pt x="238778" y="213418"/>
                    <a:pt x="223994" y="219912"/>
                  </a:cubicBezTo>
                  <a:cubicBezTo>
                    <a:pt x="209882" y="226182"/>
                    <a:pt x="196219" y="223719"/>
                    <a:pt x="184571" y="213418"/>
                  </a:cubicBezTo>
                  <a:cubicBezTo>
                    <a:pt x="176732" y="206476"/>
                    <a:pt x="172700" y="197743"/>
                    <a:pt x="172475" y="187442"/>
                  </a:cubicBezTo>
                  <a:cubicBezTo>
                    <a:pt x="172475" y="161913"/>
                    <a:pt x="172475" y="136609"/>
                    <a:pt x="172700" y="111304"/>
                  </a:cubicBezTo>
                  <a:close/>
                  <a:moveTo>
                    <a:pt x="173148" y="284182"/>
                  </a:moveTo>
                  <a:cubicBezTo>
                    <a:pt x="173372" y="264027"/>
                    <a:pt x="189947" y="247232"/>
                    <a:pt x="209882" y="247456"/>
                  </a:cubicBezTo>
                  <a:cubicBezTo>
                    <a:pt x="230714" y="247680"/>
                    <a:pt x="246841" y="263132"/>
                    <a:pt x="246841" y="284182"/>
                  </a:cubicBezTo>
                  <a:cubicBezTo>
                    <a:pt x="246841" y="305455"/>
                    <a:pt x="230042" y="320907"/>
                    <a:pt x="209882" y="320907"/>
                  </a:cubicBezTo>
                  <a:cubicBezTo>
                    <a:pt x="189499" y="321131"/>
                    <a:pt x="172700" y="304336"/>
                    <a:pt x="173148" y="28418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45" name="Рисунок 2">
            <a:extLst>
              <a:ext uri="{FF2B5EF4-FFF2-40B4-BE49-F238E27FC236}">
                <a16:creationId xmlns:a16="http://schemas.microsoft.com/office/drawing/2014/main" id="{CF0AF469-951F-5339-F4E9-047D5FF27F9C}"/>
              </a:ext>
            </a:extLst>
          </p:cNvPr>
          <p:cNvGrpSpPr/>
          <p:nvPr/>
        </p:nvGrpSpPr>
        <p:grpSpPr>
          <a:xfrm>
            <a:off x="4586993" y="3989491"/>
            <a:ext cx="313027" cy="312721"/>
            <a:chOff x="5049147" y="2202452"/>
            <a:chExt cx="414293" cy="413888"/>
          </a:xfrm>
          <a:solidFill>
            <a:schemeClr val="bg2"/>
          </a:solidFill>
        </p:grpSpPr>
        <p:sp>
          <p:nvSpPr>
            <p:cNvPr id="746" name="Полилиния 745">
              <a:extLst>
                <a:ext uri="{FF2B5EF4-FFF2-40B4-BE49-F238E27FC236}">
                  <a16:creationId xmlns:a16="http://schemas.microsoft.com/office/drawing/2014/main" id="{40F805B8-608D-2702-CDA8-DF68A8A7EA4B}"/>
                </a:ext>
              </a:extLst>
            </p:cNvPr>
            <p:cNvSpPr/>
            <p:nvPr/>
          </p:nvSpPr>
          <p:spPr>
            <a:xfrm>
              <a:off x="5049147" y="2202452"/>
              <a:ext cx="414293" cy="413888"/>
            </a:xfrm>
            <a:custGeom>
              <a:avLst/>
              <a:gdLst>
                <a:gd name="connsiteX0" fmla="*/ 221658 w 414293"/>
                <a:gd name="connsiteY0" fmla="*/ 413889 h 413888"/>
                <a:gd name="connsiteX1" fmla="*/ 192539 w 414293"/>
                <a:gd name="connsiteY1" fmla="*/ 413889 h 413888"/>
                <a:gd name="connsiteX2" fmla="*/ 188955 w 414293"/>
                <a:gd name="connsiteY2" fmla="*/ 413217 h 413888"/>
                <a:gd name="connsiteX3" fmla="*/ 139900 w 414293"/>
                <a:gd name="connsiteY3" fmla="*/ 402916 h 413888"/>
                <a:gd name="connsiteX4" fmla="*/ 2815 w 414293"/>
                <a:gd name="connsiteY4" fmla="*/ 173159 h 413888"/>
                <a:gd name="connsiteX5" fmla="*/ 87710 w 414293"/>
                <a:gd name="connsiteY5" fmla="*/ 38127 h 413888"/>
                <a:gd name="connsiteX6" fmla="*/ 241818 w 414293"/>
                <a:gd name="connsiteY6" fmla="*/ 2969 h 413888"/>
                <a:gd name="connsiteX7" fmla="*/ 337015 w 414293"/>
                <a:gd name="connsiteY7" fmla="*/ 45740 h 413888"/>
                <a:gd name="connsiteX8" fmla="*/ 410933 w 414293"/>
                <a:gd name="connsiteY8" fmla="*/ 170248 h 413888"/>
                <a:gd name="connsiteX9" fmla="*/ 414293 w 414293"/>
                <a:gd name="connsiteY9" fmla="*/ 192417 h 413888"/>
                <a:gd name="connsiteX10" fmla="*/ 414293 w 414293"/>
                <a:gd name="connsiteY10" fmla="*/ 221529 h 413888"/>
                <a:gd name="connsiteX11" fmla="*/ 411605 w 414293"/>
                <a:gd name="connsiteY11" fmla="*/ 241011 h 413888"/>
                <a:gd name="connsiteX12" fmla="*/ 347991 w 414293"/>
                <a:gd name="connsiteY12" fmla="*/ 358801 h 413888"/>
                <a:gd name="connsiteX13" fmla="*/ 243609 w 414293"/>
                <a:gd name="connsiteY13" fmla="*/ 410754 h 413888"/>
                <a:gd name="connsiteX14" fmla="*/ 221658 w 414293"/>
                <a:gd name="connsiteY14" fmla="*/ 413889 h 413888"/>
                <a:gd name="connsiteX15" fmla="*/ 195003 w 414293"/>
                <a:gd name="connsiteY15" fmla="*/ 24691 h 413888"/>
                <a:gd name="connsiteX16" fmla="*/ 86813 w 414293"/>
                <a:gd name="connsiteY16" fmla="*/ 69701 h 413888"/>
                <a:gd name="connsiteX17" fmla="*/ 98013 w 414293"/>
                <a:gd name="connsiteY17" fmla="*/ 80450 h 413888"/>
                <a:gd name="connsiteX18" fmla="*/ 99357 w 414293"/>
                <a:gd name="connsiteY18" fmla="*/ 99261 h 413888"/>
                <a:gd name="connsiteX19" fmla="*/ 80766 w 414293"/>
                <a:gd name="connsiteY19" fmla="*/ 97693 h 413888"/>
                <a:gd name="connsiteX20" fmla="*/ 69790 w 414293"/>
                <a:gd name="connsiteY20" fmla="*/ 86497 h 413888"/>
                <a:gd name="connsiteX21" fmla="*/ 24767 w 414293"/>
                <a:gd name="connsiteY21" fmla="*/ 194657 h 413888"/>
                <a:gd name="connsiteX22" fmla="*/ 36639 w 414293"/>
                <a:gd name="connsiteY22" fmla="*/ 194657 h 413888"/>
                <a:gd name="connsiteX23" fmla="*/ 46271 w 414293"/>
                <a:gd name="connsiteY23" fmla="*/ 194657 h 413888"/>
                <a:gd name="connsiteX24" fmla="*/ 57918 w 414293"/>
                <a:gd name="connsiteY24" fmla="*/ 206749 h 413888"/>
                <a:gd name="connsiteX25" fmla="*/ 46271 w 414293"/>
                <a:gd name="connsiteY25" fmla="*/ 218842 h 413888"/>
                <a:gd name="connsiteX26" fmla="*/ 24543 w 414293"/>
                <a:gd name="connsiteY26" fmla="*/ 218842 h 413888"/>
                <a:gd name="connsiteX27" fmla="*/ 69566 w 414293"/>
                <a:gd name="connsiteY27" fmla="*/ 327002 h 413888"/>
                <a:gd name="connsiteX28" fmla="*/ 81438 w 414293"/>
                <a:gd name="connsiteY28" fmla="*/ 315134 h 413888"/>
                <a:gd name="connsiteX29" fmla="*/ 88605 w 414293"/>
                <a:gd name="connsiteY29" fmla="*/ 311327 h 413888"/>
                <a:gd name="connsiteX30" fmla="*/ 101373 w 414293"/>
                <a:gd name="connsiteY30" fmla="*/ 317597 h 413888"/>
                <a:gd name="connsiteX31" fmla="*/ 99133 w 414293"/>
                <a:gd name="connsiteY31" fmla="*/ 331705 h 413888"/>
                <a:gd name="connsiteX32" fmla="*/ 86365 w 414293"/>
                <a:gd name="connsiteY32" fmla="*/ 343798 h 413888"/>
                <a:gd name="connsiteX33" fmla="*/ 194779 w 414293"/>
                <a:gd name="connsiteY33" fmla="*/ 389032 h 413888"/>
                <a:gd name="connsiteX34" fmla="*/ 194779 w 414293"/>
                <a:gd name="connsiteY34" fmla="*/ 378283 h 413888"/>
                <a:gd name="connsiteX35" fmla="*/ 194779 w 414293"/>
                <a:gd name="connsiteY35" fmla="*/ 367758 h 413888"/>
                <a:gd name="connsiteX36" fmla="*/ 206874 w 414293"/>
                <a:gd name="connsiteY36" fmla="*/ 355890 h 413888"/>
                <a:gd name="connsiteX37" fmla="*/ 218970 w 414293"/>
                <a:gd name="connsiteY37" fmla="*/ 367758 h 413888"/>
                <a:gd name="connsiteX38" fmla="*/ 218970 w 414293"/>
                <a:gd name="connsiteY38" fmla="*/ 377836 h 413888"/>
                <a:gd name="connsiteX39" fmla="*/ 218970 w 414293"/>
                <a:gd name="connsiteY39" fmla="*/ 389256 h 413888"/>
                <a:gd name="connsiteX40" fmla="*/ 327383 w 414293"/>
                <a:gd name="connsiteY40" fmla="*/ 344245 h 413888"/>
                <a:gd name="connsiteX41" fmla="*/ 314839 w 414293"/>
                <a:gd name="connsiteY41" fmla="*/ 332153 h 413888"/>
                <a:gd name="connsiteX42" fmla="*/ 311927 w 414293"/>
                <a:gd name="connsiteY42" fmla="*/ 319165 h 413888"/>
                <a:gd name="connsiteX43" fmla="*/ 332087 w 414293"/>
                <a:gd name="connsiteY43" fmla="*/ 314910 h 413888"/>
                <a:gd name="connsiteX44" fmla="*/ 344183 w 414293"/>
                <a:gd name="connsiteY44" fmla="*/ 327450 h 413888"/>
                <a:gd name="connsiteX45" fmla="*/ 389205 w 414293"/>
                <a:gd name="connsiteY45" fmla="*/ 219290 h 413888"/>
                <a:gd name="connsiteX46" fmla="*/ 361206 w 414293"/>
                <a:gd name="connsiteY46" fmla="*/ 219290 h 413888"/>
                <a:gd name="connsiteX47" fmla="*/ 356503 w 414293"/>
                <a:gd name="connsiteY47" fmla="*/ 218842 h 413888"/>
                <a:gd name="connsiteX48" fmla="*/ 347766 w 414293"/>
                <a:gd name="connsiteY48" fmla="*/ 205854 h 413888"/>
                <a:gd name="connsiteX49" fmla="*/ 360086 w 414293"/>
                <a:gd name="connsiteY49" fmla="*/ 195105 h 413888"/>
                <a:gd name="connsiteX50" fmla="*/ 389205 w 414293"/>
                <a:gd name="connsiteY50" fmla="*/ 195105 h 413888"/>
                <a:gd name="connsiteX51" fmla="*/ 344183 w 414293"/>
                <a:gd name="connsiteY51" fmla="*/ 86720 h 413888"/>
                <a:gd name="connsiteX52" fmla="*/ 332087 w 414293"/>
                <a:gd name="connsiteY52" fmla="*/ 99261 h 413888"/>
                <a:gd name="connsiteX53" fmla="*/ 315511 w 414293"/>
                <a:gd name="connsiteY53" fmla="*/ 100157 h 413888"/>
                <a:gd name="connsiteX54" fmla="*/ 314839 w 414293"/>
                <a:gd name="connsiteY54" fmla="*/ 81794 h 413888"/>
                <a:gd name="connsiteX55" fmla="*/ 327159 w 414293"/>
                <a:gd name="connsiteY55" fmla="*/ 69477 h 413888"/>
                <a:gd name="connsiteX56" fmla="*/ 219642 w 414293"/>
                <a:gd name="connsiteY56" fmla="*/ 24691 h 413888"/>
                <a:gd name="connsiteX57" fmla="*/ 219194 w 414293"/>
                <a:gd name="connsiteY57" fmla="*/ 26034 h 413888"/>
                <a:gd name="connsiteX58" fmla="*/ 219194 w 414293"/>
                <a:gd name="connsiteY58" fmla="*/ 44621 h 413888"/>
                <a:gd name="connsiteX59" fmla="*/ 207099 w 414293"/>
                <a:gd name="connsiteY59" fmla="*/ 58057 h 413888"/>
                <a:gd name="connsiteX60" fmla="*/ 194779 w 414293"/>
                <a:gd name="connsiteY60" fmla="*/ 44397 h 413888"/>
                <a:gd name="connsiteX61" fmla="*/ 195003 w 414293"/>
                <a:gd name="connsiteY61" fmla="*/ 24691 h 41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14293" h="413888">
                  <a:moveTo>
                    <a:pt x="221658" y="413889"/>
                  </a:moveTo>
                  <a:cubicBezTo>
                    <a:pt x="212026" y="413889"/>
                    <a:pt x="202170" y="413889"/>
                    <a:pt x="192539" y="413889"/>
                  </a:cubicBezTo>
                  <a:cubicBezTo>
                    <a:pt x="191419" y="413665"/>
                    <a:pt x="190299" y="413217"/>
                    <a:pt x="188955" y="413217"/>
                  </a:cubicBezTo>
                  <a:cubicBezTo>
                    <a:pt x="172155" y="411873"/>
                    <a:pt x="155804" y="408291"/>
                    <a:pt x="139900" y="402916"/>
                  </a:cubicBezTo>
                  <a:cubicBezTo>
                    <a:pt x="44254" y="369998"/>
                    <a:pt x="-13760" y="273482"/>
                    <a:pt x="2815" y="173159"/>
                  </a:cubicBezTo>
                  <a:cubicBezTo>
                    <a:pt x="12224" y="116504"/>
                    <a:pt x="40894" y="71269"/>
                    <a:pt x="87710" y="38127"/>
                  </a:cubicBezTo>
                  <a:cubicBezTo>
                    <a:pt x="134076" y="5208"/>
                    <a:pt x="185819" y="-5989"/>
                    <a:pt x="241818" y="2969"/>
                  </a:cubicBezTo>
                  <a:cubicBezTo>
                    <a:pt x="277432" y="8567"/>
                    <a:pt x="309240" y="23123"/>
                    <a:pt x="337015" y="45740"/>
                  </a:cubicBezTo>
                  <a:cubicBezTo>
                    <a:pt x="376886" y="78211"/>
                    <a:pt x="401749" y="119639"/>
                    <a:pt x="410933" y="170248"/>
                  </a:cubicBezTo>
                  <a:cubicBezTo>
                    <a:pt x="412277" y="177638"/>
                    <a:pt x="413173" y="185028"/>
                    <a:pt x="414293" y="192417"/>
                  </a:cubicBezTo>
                  <a:cubicBezTo>
                    <a:pt x="414293" y="202047"/>
                    <a:pt x="414293" y="211900"/>
                    <a:pt x="414293" y="221529"/>
                  </a:cubicBezTo>
                  <a:cubicBezTo>
                    <a:pt x="413397" y="228023"/>
                    <a:pt x="412725" y="234517"/>
                    <a:pt x="411605" y="241011"/>
                  </a:cubicBezTo>
                  <a:cubicBezTo>
                    <a:pt x="403541" y="287366"/>
                    <a:pt x="382486" y="326778"/>
                    <a:pt x="347991" y="358801"/>
                  </a:cubicBezTo>
                  <a:cubicBezTo>
                    <a:pt x="318424" y="386345"/>
                    <a:pt x="283480" y="403812"/>
                    <a:pt x="243609" y="410754"/>
                  </a:cubicBezTo>
                  <a:cubicBezTo>
                    <a:pt x="236218" y="412098"/>
                    <a:pt x="229050" y="412769"/>
                    <a:pt x="221658" y="413889"/>
                  </a:cubicBezTo>
                  <a:close/>
                  <a:moveTo>
                    <a:pt x="195003" y="24691"/>
                  </a:moveTo>
                  <a:cubicBezTo>
                    <a:pt x="153788" y="27826"/>
                    <a:pt x="118172" y="42605"/>
                    <a:pt x="86813" y="69701"/>
                  </a:cubicBezTo>
                  <a:cubicBezTo>
                    <a:pt x="90845" y="73508"/>
                    <a:pt x="94429" y="76867"/>
                    <a:pt x="98013" y="80450"/>
                  </a:cubicBezTo>
                  <a:cubicBezTo>
                    <a:pt x="104061" y="86497"/>
                    <a:pt x="104733" y="94110"/>
                    <a:pt x="99357" y="99261"/>
                  </a:cubicBezTo>
                  <a:cubicBezTo>
                    <a:pt x="94205" y="104411"/>
                    <a:pt x="86813" y="103739"/>
                    <a:pt x="80766" y="97693"/>
                  </a:cubicBezTo>
                  <a:cubicBezTo>
                    <a:pt x="77182" y="94110"/>
                    <a:pt x="73598" y="90303"/>
                    <a:pt x="69790" y="86497"/>
                  </a:cubicBezTo>
                  <a:cubicBezTo>
                    <a:pt x="42911" y="118071"/>
                    <a:pt x="27903" y="153677"/>
                    <a:pt x="24767" y="194657"/>
                  </a:cubicBezTo>
                  <a:cubicBezTo>
                    <a:pt x="29247" y="194657"/>
                    <a:pt x="32831" y="194657"/>
                    <a:pt x="36639" y="194657"/>
                  </a:cubicBezTo>
                  <a:cubicBezTo>
                    <a:pt x="39774" y="194657"/>
                    <a:pt x="43134" y="194657"/>
                    <a:pt x="46271" y="194657"/>
                  </a:cubicBezTo>
                  <a:cubicBezTo>
                    <a:pt x="52766" y="194881"/>
                    <a:pt x="57918" y="200255"/>
                    <a:pt x="57918" y="206749"/>
                  </a:cubicBezTo>
                  <a:cubicBezTo>
                    <a:pt x="57918" y="213244"/>
                    <a:pt x="52543" y="218618"/>
                    <a:pt x="46271" y="218842"/>
                  </a:cubicBezTo>
                  <a:cubicBezTo>
                    <a:pt x="39103" y="219066"/>
                    <a:pt x="32159" y="218842"/>
                    <a:pt x="24543" y="218842"/>
                  </a:cubicBezTo>
                  <a:cubicBezTo>
                    <a:pt x="27679" y="260046"/>
                    <a:pt x="42687" y="295652"/>
                    <a:pt x="69566" y="327002"/>
                  </a:cubicBezTo>
                  <a:cubicBezTo>
                    <a:pt x="73822" y="322748"/>
                    <a:pt x="77406" y="318717"/>
                    <a:pt x="81438" y="315134"/>
                  </a:cubicBezTo>
                  <a:cubicBezTo>
                    <a:pt x="83453" y="313342"/>
                    <a:pt x="86142" y="311775"/>
                    <a:pt x="88605" y="311327"/>
                  </a:cubicBezTo>
                  <a:cubicBezTo>
                    <a:pt x="94205" y="310207"/>
                    <a:pt x="98909" y="312894"/>
                    <a:pt x="101373" y="317597"/>
                  </a:cubicBezTo>
                  <a:cubicBezTo>
                    <a:pt x="103837" y="322300"/>
                    <a:pt x="102941" y="327898"/>
                    <a:pt x="99133" y="331705"/>
                  </a:cubicBezTo>
                  <a:cubicBezTo>
                    <a:pt x="95101" y="335736"/>
                    <a:pt x="90845" y="339543"/>
                    <a:pt x="86365" y="343798"/>
                  </a:cubicBezTo>
                  <a:cubicBezTo>
                    <a:pt x="118172" y="371117"/>
                    <a:pt x="153788" y="385897"/>
                    <a:pt x="194779" y="389032"/>
                  </a:cubicBezTo>
                  <a:cubicBezTo>
                    <a:pt x="194779" y="385001"/>
                    <a:pt x="194779" y="381642"/>
                    <a:pt x="194779" y="378283"/>
                  </a:cubicBezTo>
                  <a:cubicBezTo>
                    <a:pt x="194779" y="374700"/>
                    <a:pt x="194779" y="371341"/>
                    <a:pt x="194779" y="367758"/>
                  </a:cubicBezTo>
                  <a:cubicBezTo>
                    <a:pt x="195003" y="361040"/>
                    <a:pt x="200379" y="355666"/>
                    <a:pt x="206874" y="355890"/>
                  </a:cubicBezTo>
                  <a:cubicBezTo>
                    <a:pt x="213370" y="355890"/>
                    <a:pt x="218746" y="361264"/>
                    <a:pt x="218970" y="367758"/>
                  </a:cubicBezTo>
                  <a:cubicBezTo>
                    <a:pt x="218970" y="371117"/>
                    <a:pt x="218970" y="374476"/>
                    <a:pt x="218970" y="377836"/>
                  </a:cubicBezTo>
                  <a:cubicBezTo>
                    <a:pt x="218970" y="381642"/>
                    <a:pt x="218970" y="385225"/>
                    <a:pt x="218970" y="389256"/>
                  </a:cubicBezTo>
                  <a:cubicBezTo>
                    <a:pt x="260185" y="386121"/>
                    <a:pt x="295800" y="371117"/>
                    <a:pt x="327383" y="344245"/>
                  </a:cubicBezTo>
                  <a:cubicBezTo>
                    <a:pt x="322903" y="339990"/>
                    <a:pt x="318871" y="336184"/>
                    <a:pt x="314839" y="332153"/>
                  </a:cubicBezTo>
                  <a:cubicBezTo>
                    <a:pt x="311256" y="328570"/>
                    <a:pt x="310136" y="324091"/>
                    <a:pt x="311927" y="319165"/>
                  </a:cubicBezTo>
                  <a:cubicBezTo>
                    <a:pt x="315064" y="310655"/>
                    <a:pt x="325367" y="308416"/>
                    <a:pt x="332087" y="314910"/>
                  </a:cubicBezTo>
                  <a:cubicBezTo>
                    <a:pt x="336343" y="318941"/>
                    <a:pt x="340151" y="323195"/>
                    <a:pt x="344183" y="327450"/>
                  </a:cubicBezTo>
                  <a:cubicBezTo>
                    <a:pt x="371062" y="295875"/>
                    <a:pt x="386070" y="260270"/>
                    <a:pt x="389205" y="219290"/>
                  </a:cubicBezTo>
                  <a:cubicBezTo>
                    <a:pt x="379574" y="219290"/>
                    <a:pt x="370390" y="219290"/>
                    <a:pt x="361206" y="219290"/>
                  </a:cubicBezTo>
                  <a:cubicBezTo>
                    <a:pt x="359638" y="219290"/>
                    <a:pt x="358070" y="219290"/>
                    <a:pt x="356503" y="218842"/>
                  </a:cubicBezTo>
                  <a:cubicBezTo>
                    <a:pt x="350678" y="217050"/>
                    <a:pt x="347095" y="211452"/>
                    <a:pt x="347766" y="205854"/>
                  </a:cubicBezTo>
                  <a:cubicBezTo>
                    <a:pt x="348663" y="199584"/>
                    <a:pt x="353590" y="195105"/>
                    <a:pt x="360086" y="195105"/>
                  </a:cubicBezTo>
                  <a:cubicBezTo>
                    <a:pt x="369718" y="195105"/>
                    <a:pt x="379126" y="195105"/>
                    <a:pt x="389205" y="195105"/>
                  </a:cubicBezTo>
                  <a:cubicBezTo>
                    <a:pt x="386070" y="153901"/>
                    <a:pt x="371286" y="118295"/>
                    <a:pt x="344183" y="86720"/>
                  </a:cubicBezTo>
                  <a:cubicBezTo>
                    <a:pt x="339927" y="91199"/>
                    <a:pt x="336119" y="95454"/>
                    <a:pt x="332087" y="99261"/>
                  </a:cubicBezTo>
                  <a:cubicBezTo>
                    <a:pt x="327383" y="103963"/>
                    <a:pt x="320439" y="104187"/>
                    <a:pt x="315511" y="100157"/>
                  </a:cubicBezTo>
                  <a:cubicBezTo>
                    <a:pt x="309912" y="95678"/>
                    <a:pt x="309687" y="87392"/>
                    <a:pt x="314839" y="81794"/>
                  </a:cubicBezTo>
                  <a:cubicBezTo>
                    <a:pt x="318871" y="77763"/>
                    <a:pt x="322903" y="73732"/>
                    <a:pt x="327159" y="69477"/>
                  </a:cubicBezTo>
                  <a:cubicBezTo>
                    <a:pt x="295800" y="42605"/>
                    <a:pt x="260185" y="27826"/>
                    <a:pt x="219642" y="24691"/>
                  </a:cubicBezTo>
                  <a:cubicBezTo>
                    <a:pt x="219418" y="25362"/>
                    <a:pt x="219194" y="25810"/>
                    <a:pt x="219194" y="26034"/>
                  </a:cubicBezTo>
                  <a:cubicBezTo>
                    <a:pt x="219194" y="32304"/>
                    <a:pt x="219194" y="38351"/>
                    <a:pt x="219194" y="44621"/>
                  </a:cubicBezTo>
                  <a:cubicBezTo>
                    <a:pt x="219194" y="52458"/>
                    <a:pt x="214266" y="58057"/>
                    <a:pt x="207099" y="58057"/>
                  </a:cubicBezTo>
                  <a:cubicBezTo>
                    <a:pt x="199930" y="58057"/>
                    <a:pt x="194779" y="52458"/>
                    <a:pt x="194779" y="44397"/>
                  </a:cubicBezTo>
                  <a:cubicBezTo>
                    <a:pt x="195003" y="38127"/>
                    <a:pt x="195003" y="31633"/>
                    <a:pt x="195003" y="246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7" name="Полилиния 746">
              <a:extLst>
                <a:ext uri="{FF2B5EF4-FFF2-40B4-BE49-F238E27FC236}">
                  <a16:creationId xmlns:a16="http://schemas.microsoft.com/office/drawing/2014/main" id="{5BB9570C-DAA7-ED3E-2FF4-A78DF09B109B}"/>
                </a:ext>
              </a:extLst>
            </p:cNvPr>
            <p:cNvSpPr/>
            <p:nvPr/>
          </p:nvSpPr>
          <p:spPr>
            <a:xfrm>
              <a:off x="5244150" y="2284687"/>
              <a:ext cx="101021" cy="136830"/>
            </a:xfrm>
            <a:custGeom>
              <a:avLst/>
              <a:gdLst>
                <a:gd name="connsiteX0" fmla="*/ 24191 w 101021"/>
                <a:gd name="connsiteY0" fmla="*/ 112646 h 136830"/>
                <a:gd name="connsiteX1" fmla="*/ 28896 w 101021"/>
                <a:gd name="connsiteY1" fmla="*/ 112646 h 136830"/>
                <a:gd name="connsiteX2" fmla="*/ 87582 w 101021"/>
                <a:gd name="connsiteY2" fmla="*/ 112646 h 136830"/>
                <a:gd name="connsiteX3" fmla="*/ 101022 w 101021"/>
                <a:gd name="connsiteY3" fmla="*/ 124738 h 136830"/>
                <a:gd name="connsiteX4" fmla="*/ 87806 w 101021"/>
                <a:gd name="connsiteY4" fmla="*/ 136831 h 136830"/>
                <a:gd name="connsiteX5" fmla="*/ 12992 w 101021"/>
                <a:gd name="connsiteY5" fmla="*/ 136831 h 136830"/>
                <a:gd name="connsiteX6" fmla="*/ 0 w 101021"/>
                <a:gd name="connsiteY6" fmla="*/ 123619 h 136830"/>
                <a:gd name="connsiteX7" fmla="*/ 0 w 101021"/>
                <a:gd name="connsiteY7" fmla="*/ 12995 h 136830"/>
                <a:gd name="connsiteX8" fmla="*/ 12320 w 101021"/>
                <a:gd name="connsiteY8" fmla="*/ 7 h 136830"/>
                <a:gd name="connsiteX9" fmla="*/ 24191 w 101021"/>
                <a:gd name="connsiteY9" fmla="*/ 12995 h 136830"/>
                <a:gd name="connsiteX10" fmla="*/ 24191 w 101021"/>
                <a:gd name="connsiteY10" fmla="*/ 107943 h 136830"/>
                <a:gd name="connsiteX11" fmla="*/ 24191 w 101021"/>
                <a:gd name="connsiteY11" fmla="*/ 112646 h 13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021" h="136830">
                  <a:moveTo>
                    <a:pt x="24191" y="112646"/>
                  </a:moveTo>
                  <a:cubicBezTo>
                    <a:pt x="25984" y="112646"/>
                    <a:pt x="27551" y="112646"/>
                    <a:pt x="28896" y="112646"/>
                  </a:cubicBezTo>
                  <a:cubicBezTo>
                    <a:pt x="48383" y="112646"/>
                    <a:pt x="67870" y="112646"/>
                    <a:pt x="87582" y="112646"/>
                  </a:cubicBezTo>
                  <a:cubicBezTo>
                    <a:pt x="95422" y="112646"/>
                    <a:pt x="101022" y="117572"/>
                    <a:pt x="101022" y="124738"/>
                  </a:cubicBezTo>
                  <a:cubicBezTo>
                    <a:pt x="101022" y="131680"/>
                    <a:pt x="95422" y="136831"/>
                    <a:pt x="87806" y="136831"/>
                  </a:cubicBezTo>
                  <a:cubicBezTo>
                    <a:pt x="62943" y="136831"/>
                    <a:pt x="38079" y="136831"/>
                    <a:pt x="12992" y="136831"/>
                  </a:cubicBezTo>
                  <a:cubicBezTo>
                    <a:pt x="4928" y="136831"/>
                    <a:pt x="0" y="131904"/>
                    <a:pt x="0" y="123619"/>
                  </a:cubicBezTo>
                  <a:cubicBezTo>
                    <a:pt x="0" y="86669"/>
                    <a:pt x="0" y="49720"/>
                    <a:pt x="0" y="12995"/>
                  </a:cubicBezTo>
                  <a:cubicBezTo>
                    <a:pt x="0" y="5157"/>
                    <a:pt x="5152" y="-217"/>
                    <a:pt x="12320" y="7"/>
                  </a:cubicBezTo>
                  <a:cubicBezTo>
                    <a:pt x="19264" y="7"/>
                    <a:pt x="24191" y="5381"/>
                    <a:pt x="24191" y="12995"/>
                  </a:cubicBezTo>
                  <a:cubicBezTo>
                    <a:pt x="24191" y="44570"/>
                    <a:pt x="24191" y="76368"/>
                    <a:pt x="24191" y="107943"/>
                  </a:cubicBezTo>
                  <a:cubicBezTo>
                    <a:pt x="24191" y="109287"/>
                    <a:pt x="24191" y="110854"/>
                    <a:pt x="24191" y="11264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48" name="Рисунок 2">
            <a:extLst>
              <a:ext uri="{FF2B5EF4-FFF2-40B4-BE49-F238E27FC236}">
                <a16:creationId xmlns:a16="http://schemas.microsoft.com/office/drawing/2014/main" id="{D386E38E-7581-D7D9-9020-73FCA91038E2}"/>
              </a:ext>
            </a:extLst>
          </p:cNvPr>
          <p:cNvGrpSpPr/>
          <p:nvPr/>
        </p:nvGrpSpPr>
        <p:grpSpPr>
          <a:xfrm>
            <a:off x="6437050" y="3989491"/>
            <a:ext cx="313027" cy="312721"/>
            <a:chOff x="5049147" y="2202452"/>
            <a:chExt cx="414293" cy="413888"/>
          </a:xfrm>
          <a:solidFill>
            <a:schemeClr val="bg1"/>
          </a:solidFill>
        </p:grpSpPr>
        <p:sp>
          <p:nvSpPr>
            <p:cNvPr id="749" name="Полилиния 748">
              <a:extLst>
                <a:ext uri="{FF2B5EF4-FFF2-40B4-BE49-F238E27FC236}">
                  <a16:creationId xmlns:a16="http://schemas.microsoft.com/office/drawing/2014/main" id="{9B5315CF-0955-FFF8-547F-D5A9C0516953}"/>
                </a:ext>
              </a:extLst>
            </p:cNvPr>
            <p:cNvSpPr/>
            <p:nvPr/>
          </p:nvSpPr>
          <p:spPr>
            <a:xfrm>
              <a:off x="5049147" y="2202452"/>
              <a:ext cx="414293" cy="413888"/>
            </a:xfrm>
            <a:custGeom>
              <a:avLst/>
              <a:gdLst>
                <a:gd name="connsiteX0" fmla="*/ 221658 w 414293"/>
                <a:gd name="connsiteY0" fmla="*/ 413889 h 413888"/>
                <a:gd name="connsiteX1" fmla="*/ 192539 w 414293"/>
                <a:gd name="connsiteY1" fmla="*/ 413889 h 413888"/>
                <a:gd name="connsiteX2" fmla="*/ 188955 w 414293"/>
                <a:gd name="connsiteY2" fmla="*/ 413217 h 413888"/>
                <a:gd name="connsiteX3" fmla="*/ 139900 w 414293"/>
                <a:gd name="connsiteY3" fmla="*/ 402916 h 413888"/>
                <a:gd name="connsiteX4" fmla="*/ 2815 w 414293"/>
                <a:gd name="connsiteY4" fmla="*/ 173159 h 413888"/>
                <a:gd name="connsiteX5" fmla="*/ 87710 w 414293"/>
                <a:gd name="connsiteY5" fmla="*/ 38127 h 413888"/>
                <a:gd name="connsiteX6" fmla="*/ 241818 w 414293"/>
                <a:gd name="connsiteY6" fmla="*/ 2969 h 413888"/>
                <a:gd name="connsiteX7" fmla="*/ 337015 w 414293"/>
                <a:gd name="connsiteY7" fmla="*/ 45740 h 413888"/>
                <a:gd name="connsiteX8" fmla="*/ 410933 w 414293"/>
                <a:gd name="connsiteY8" fmla="*/ 170248 h 413888"/>
                <a:gd name="connsiteX9" fmla="*/ 414293 w 414293"/>
                <a:gd name="connsiteY9" fmla="*/ 192417 h 413888"/>
                <a:gd name="connsiteX10" fmla="*/ 414293 w 414293"/>
                <a:gd name="connsiteY10" fmla="*/ 221529 h 413888"/>
                <a:gd name="connsiteX11" fmla="*/ 411605 w 414293"/>
                <a:gd name="connsiteY11" fmla="*/ 241011 h 413888"/>
                <a:gd name="connsiteX12" fmla="*/ 347991 w 414293"/>
                <a:gd name="connsiteY12" fmla="*/ 358801 h 413888"/>
                <a:gd name="connsiteX13" fmla="*/ 243609 w 414293"/>
                <a:gd name="connsiteY13" fmla="*/ 410754 h 413888"/>
                <a:gd name="connsiteX14" fmla="*/ 221658 w 414293"/>
                <a:gd name="connsiteY14" fmla="*/ 413889 h 413888"/>
                <a:gd name="connsiteX15" fmla="*/ 195003 w 414293"/>
                <a:gd name="connsiteY15" fmla="*/ 24691 h 413888"/>
                <a:gd name="connsiteX16" fmla="*/ 86813 w 414293"/>
                <a:gd name="connsiteY16" fmla="*/ 69701 h 413888"/>
                <a:gd name="connsiteX17" fmla="*/ 98013 w 414293"/>
                <a:gd name="connsiteY17" fmla="*/ 80450 h 413888"/>
                <a:gd name="connsiteX18" fmla="*/ 99357 w 414293"/>
                <a:gd name="connsiteY18" fmla="*/ 99261 h 413888"/>
                <a:gd name="connsiteX19" fmla="*/ 80766 w 414293"/>
                <a:gd name="connsiteY19" fmla="*/ 97693 h 413888"/>
                <a:gd name="connsiteX20" fmla="*/ 69790 w 414293"/>
                <a:gd name="connsiteY20" fmla="*/ 86497 h 413888"/>
                <a:gd name="connsiteX21" fmla="*/ 24767 w 414293"/>
                <a:gd name="connsiteY21" fmla="*/ 194657 h 413888"/>
                <a:gd name="connsiteX22" fmla="*/ 36639 w 414293"/>
                <a:gd name="connsiteY22" fmla="*/ 194657 h 413888"/>
                <a:gd name="connsiteX23" fmla="*/ 46271 w 414293"/>
                <a:gd name="connsiteY23" fmla="*/ 194657 h 413888"/>
                <a:gd name="connsiteX24" fmla="*/ 57918 w 414293"/>
                <a:gd name="connsiteY24" fmla="*/ 206749 h 413888"/>
                <a:gd name="connsiteX25" fmla="*/ 46271 w 414293"/>
                <a:gd name="connsiteY25" fmla="*/ 218842 h 413888"/>
                <a:gd name="connsiteX26" fmla="*/ 24543 w 414293"/>
                <a:gd name="connsiteY26" fmla="*/ 218842 h 413888"/>
                <a:gd name="connsiteX27" fmla="*/ 69566 w 414293"/>
                <a:gd name="connsiteY27" fmla="*/ 327002 h 413888"/>
                <a:gd name="connsiteX28" fmla="*/ 81438 w 414293"/>
                <a:gd name="connsiteY28" fmla="*/ 315134 h 413888"/>
                <a:gd name="connsiteX29" fmla="*/ 88605 w 414293"/>
                <a:gd name="connsiteY29" fmla="*/ 311327 h 413888"/>
                <a:gd name="connsiteX30" fmla="*/ 101373 w 414293"/>
                <a:gd name="connsiteY30" fmla="*/ 317597 h 413888"/>
                <a:gd name="connsiteX31" fmla="*/ 99133 w 414293"/>
                <a:gd name="connsiteY31" fmla="*/ 331705 h 413888"/>
                <a:gd name="connsiteX32" fmla="*/ 86365 w 414293"/>
                <a:gd name="connsiteY32" fmla="*/ 343798 h 413888"/>
                <a:gd name="connsiteX33" fmla="*/ 194779 w 414293"/>
                <a:gd name="connsiteY33" fmla="*/ 389032 h 413888"/>
                <a:gd name="connsiteX34" fmla="*/ 194779 w 414293"/>
                <a:gd name="connsiteY34" fmla="*/ 378283 h 413888"/>
                <a:gd name="connsiteX35" fmla="*/ 194779 w 414293"/>
                <a:gd name="connsiteY35" fmla="*/ 367758 h 413888"/>
                <a:gd name="connsiteX36" fmla="*/ 206874 w 414293"/>
                <a:gd name="connsiteY36" fmla="*/ 355890 h 413888"/>
                <a:gd name="connsiteX37" fmla="*/ 218970 w 414293"/>
                <a:gd name="connsiteY37" fmla="*/ 367758 h 413888"/>
                <a:gd name="connsiteX38" fmla="*/ 218970 w 414293"/>
                <a:gd name="connsiteY38" fmla="*/ 377836 h 413888"/>
                <a:gd name="connsiteX39" fmla="*/ 218970 w 414293"/>
                <a:gd name="connsiteY39" fmla="*/ 389256 h 413888"/>
                <a:gd name="connsiteX40" fmla="*/ 327383 w 414293"/>
                <a:gd name="connsiteY40" fmla="*/ 344245 h 413888"/>
                <a:gd name="connsiteX41" fmla="*/ 314839 w 414293"/>
                <a:gd name="connsiteY41" fmla="*/ 332153 h 413888"/>
                <a:gd name="connsiteX42" fmla="*/ 311927 w 414293"/>
                <a:gd name="connsiteY42" fmla="*/ 319165 h 413888"/>
                <a:gd name="connsiteX43" fmla="*/ 332087 w 414293"/>
                <a:gd name="connsiteY43" fmla="*/ 314910 h 413888"/>
                <a:gd name="connsiteX44" fmla="*/ 344183 w 414293"/>
                <a:gd name="connsiteY44" fmla="*/ 327450 h 413888"/>
                <a:gd name="connsiteX45" fmla="*/ 389205 w 414293"/>
                <a:gd name="connsiteY45" fmla="*/ 219290 h 413888"/>
                <a:gd name="connsiteX46" fmla="*/ 361206 w 414293"/>
                <a:gd name="connsiteY46" fmla="*/ 219290 h 413888"/>
                <a:gd name="connsiteX47" fmla="*/ 356503 w 414293"/>
                <a:gd name="connsiteY47" fmla="*/ 218842 h 413888"/>
                <a:gd name="connsiteX48" fmla="*/ 347766 w 414293"/>
                <a:gd name="connsiteY48" fmla="*/ 205854 h 413888"/>
                <a:gd name="connsiteX49" fmla="*/ 360086 w 414293"/>
                <a:gd name="connsiteY49" fmla="*/ 195105 h 413888"/>
                <a:gd name="connsiteX50" fmla="*/ 389205 w 414293"/>
                <a:gd name="connsiteY50" fmla="*/ 195105 h 413888"/>
                <a:gd name="connsiteX51" fmla="*/ 344183 w 414293"/>
                <a:gd name="connsiteY51" fmla="*/ 86720 h 413888"/>
                <a:gd name="connsiteX52" fmla="*/ 332087 w 414293"/>
                <a:gd name="connsiteY52" fmla="*/ 99261 h 413888"/>
                <a:gd name="connsiteX53" fmla="*/ 315511 w 414293"/>
                <a:gd name="connsiteY53" fmla="*/ 100157 h 413888"/>
                <a:gd name="connsiteX54" fmla="*/ 314839 w 414293"/>
                <a:gd name="connsiteY54" fmla="*/ 81794 h 413888"/>
                <a:gd name="connsiteX55" fmla="*/ 327159 w 414293"/>
                <a:gd name="connsiteY55" fmla="*/ 69477 h 413888"/>
                <a:gd name="connsiteX56" fmla="*/ 219642 w 414293"/>
                <a:gd name="connsiteY56" fmla="*/ 24691 h 413888"/>
                <a:gd name="connsiteX57" fmla="*/ 219194 w 414293"/>
                <a:gd name="connsiteY57" fmla="*/ 26034 h 413888"/>
                <a:gd name="connsiteX58" fmla="*/ 219194 w 414293"/>
                <a:gd name="connsiteY58" fmla="*/ 44621 h 413888"/>
                <a:gd name="connsiteX59" fmla="*/ 207099 w 414293"/>
                <a:gd name="connsiteY59" fmla="*/ 58057 h 413888"/>
                <a:gd name="connsiteX60" fmla="*/ 194779 w 414293"/>
                <a:gd name="connsiteY60" fmla="*/ 44397 h 413888"/>
                <a:gd name="connsiteX61" fmla="*/ 195003 w 414293"/>
                <a:gd name="connsiteY61" fmla="*/ 24691 h 41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14293" h="413888">
                  <a:moveTo>
                    <a:pt x="221658" y="413889"/>
                  </a:moveTo>
                  <a:cubicBezTo>
                    <a:pt x="212026" y="413889"/>
                    <a:pt x="202170" y="413889"/>
                    <a:pt x="192539" y="413889"/>
                  </a:cubicBezTo>
                  <a:cubicBezTo>
                    <a:pt x="191419" y="413665"/>
                    <a:pt x="190299" y="413217"/>
                    <a:pt x="188955" y="413217"/>
                  </a:cubicBezTo>
                  <a:cubicBezTo>
                    <a:pt x="172155" y="411873"/>
                    <a:pt x="155804" y="408291"/>
                    <a:pt x="139900" y="402916"/>
                  </a:cubicBezTo>
                  <a:cubicBezTo>
                    <a:pt x="44254" y="369998"/>
                    <a:pt x="-13760" y="273482"/>
                    <a:pt x="2815" y="173159"/>
                  </a:cubicBezTo>
                  <a:cubicBezTo>
                    <a:pt x="12224" y="116504"/>
                    <a:pt x="40894" y="71269"/>
                    <a:pt x="87710" y="38127"/>
                  </a:cubicBezTo>
                  <a:cubicBezTo>
                    <a:pt x="134076" y="5208"/>
                    <a:pt x="185819" y="-5989"/>
                    <a:pt x="241818" y="2969"/>
                  </a:cubicBezTo>
                  <a:cubicBezTo>
                    <a:pt x="277432" y="8567"/>
                    <a:pt x="309240" y="23123"/>
                    <a:pt x="337015" y="45740"/>
                  </a:cubicBezTo>
                  <a:cubicBezTo>
                    <a:pt x="376886" y="78211"/>
                    <a:pt x="401749" y="119639"/>
                    <a:pt x="410933" y="170248"/>
                  </a:cubicBezTo>
                  <a:cubicBezTo>
                    <a:pt x="412277" y="177638"/>
                    <a:pt x="413173" y="185028"/>
                    <a:pt x="414293" y="192417"/>
                  </a:cubicBezTo>
                  <a:cubicBezTo>
                    <a:pt x="414293" y="202047"/>
                    <a:pt x="414293" y="211900"/>
                    <a:pt x="414293" y="221529"/>
                  </a:cubicBezTo>
                  <a:cubicBezTo>
                    <a:pt x="413397" y="228023"/>
                    <a:pt x="412725" y="234517"/>
                    <a:pt x="411605" y="241011"/>
                  </a:cubicBezTo>
                  <a:cubicBezTo>
                    <a:pt x="403541" y="287366"/>
                    <a:pt x="382486" y="326778"/>
                    <a:pt x="347991" y="358801"/>
                  </a:cubicBezTo>
                  <a:cubicBezTo>
                    <a:pt x="318424" y="386345"/>
                    <a:pt x="283480" y="403812"/>
                    <a:pt x="243609" y="410754"/>
                  </a:cubicBezTo>
                  <a:cubicBezTo>
                    <a:pt x="236218" y="412098"/>
                    <a:pt x="229050" y="412769"/>
                    <a:pt x="221658" y="413889"/>
                  </a:cubicBezTo>
                  <a:close/>
                  <a:moveTo>
                    <a:pt x="195003" y="24691"/>
                  </a:moveTo>
                  <a:cubicBezTo>
                    <a:pt x="153788" y="27826"/>
                    <a:pt x="118172" y="42605"/>
                    <a:pt x="86813" y="69701"/>
                  </a:cubicBezTo>
                  <a:cubicBezTo>
                    <a:pt x="90845" y="73508"/>
                    <a:pt x="94429" y="76867"/>
                    <a:pt x="98013" y="80450"/>
                  </a:cubicBezTo>
                  <a:cubicBezTo>
                    <a:pt x="104061" y="86497"/>
                    <a:pt x="104733" y="94110"/>
                    <a:pt x="99357" y="99261"/>
                  </a:cubicBezTo>
                  <a:cubicBezTo>
                    <a:pt x="94205" y="104411"/>
                    <a:pt x="86813" y="103739"/>
                    <a:pt x="80766" y="97693"/>
                  </a:cubicBezTo>
                  <a:cubicBezTo>
                    <a:pt x="77182" y="94110"/>
                    <a:pt x="73598" y="90303"/>
                    <a:pt x="69790" y="86497"/>
                  </a:cubicBezTo>
                  <a:cubicBezTo>
                    <a:pt x="42911" y="118071"/>
                    <a:pt x="27903" y="153677"/>
                    <a:pt x="24767" y="194657"/>
                  </a:cubicBezTo>
                  <a:cubicBezTo>
                    <a:pt x="29247" y="194657"/>
                    <a:pt x="32831" y="194657"/>
                    <a:pt x="36639" y="194657"/>
                  </a:cubicBezTo>
                  <a:cubicBezTo>
                    <a:pt x="39774" y="194657"/>
                    <a:pt x="43134" y="194657"/>
                    <a:pt x="46271" y="194657"/>
                  </a:cubicBezTo>
                  <a:cubicBezTo>
                    <a:pt x="52766" y="194881"/>
                    <a:pt x="57918" y="200255"/>
                    <a:pt x="57918" y="206749"/>
                  </a:cubicBezTo>
                  <a:cubicBezTo>
                    <a:pt x="57918" y="213244"/>
                    <a:pt x="52543" y="218618"/>
                    <a:pt x="46271" y="218842"/>
                  </a:cubicBezTo>
                  <a:cubicBezTo>
                    <a:pt x="39103" y="219066"/>
                    <a:pt x="32159" y="218842"/>
                    <a:pt x="24543" y="218842"/>
                  </a:cubicBezTo>
                  <a:cubicBezTo>
                    <a:pt x="27679" y="260046"/>
                    <a:pt x="42687" y="295652"/>
                    <a:pt x="69566" y="327002"/>
                  </a:cubicBezTo>
                  <a:cubicBezTo>
                    <a:pt x="73822" y="322748"/>
                    <a:pt x="77406" y="318717"/>
                    <a:pt x="81438" y="315134"/>
                  </a:cubicBezTo>
                  <a:cubicBezTo>
                    <a:pt x="83453" y="313342"/>
                    <a:pt x="86142" y="311775"/>
                    <a:pt x="88605" y="311327"/>
                  </a:cubicBezTo>
                  <a:cubicBezTo>
                    <a:pt x="94205" y="310207"/>
                    <a:pt x="98909" y="312894"/>
                    <a:pt x="101373" y="317597"/>
                  </a:cubicBezTo>
                  <a:cubicBezTo>
                    <a:pt x="103837" y="322300"/>
                    <a:pt x="102941" y="327898"/>
                    <a:pt x="99133" y="331705"/>
                  </a:cubicBezTo>
                  <a:cubicBezTo>
                    <a:pt x="95101" y="335736"/>
                    <a:pt x="90845" y="339543"/>
                    <a:pt x="86365" y="343798"/>
                  </a:cubicBezTo>
                  <a:cubicBezTo>
                    <a:pt x="118172" y="371117"/>
                    <a:pt x="153788" y="385897"/>
                    <a:pt x="194779" y="389032"/>
                  </a:cubicBezTo>
                  <a:cubicBezTo>
                    <a:pt x="194779" y="385001"/>
                    <a:pt x="194779" y="381642"/>
                    <a:pt x="194779" y="378283"/>
                  </a:cubicBezTo>
                  <a:cubicBezTo>
                    <a:pt x="194779" y="374700"/>
                    <a:pt x="194779" y="371341"/>
                    <a:pt x="194779" y="367758"/>
                  </a:cubicBezTo>
                  <a:cubicBezTo>
                    <a:pt x="195003" y="361040"/>
                    <a:pt x="200379" y="355666"/>
                    <a:pt x="206874" y="355890"/>
                  </a:cubicBezTo>
                  <a:cubicBezTo>
                    <a:pt x="213370" y="355890"/>
                    <a:pt x="218746" y="361264"/>
                    <a:pt x="218970" y="367758"/>
                  </a:cubicBezTo>
                  <a:cubicBezTo>
                    <a:pt x="218970" y="371117"/>
                    <a:pt x="218970" y="374476"/>
                    <a:pt x="218970" y="377836"/>
                  </a:cubicBezTo>
                  <a:cubicBezTo>
                    <a:pt x="218970" y="381642"/>
                    <a:pt x="218970" y="385225"/>
                    <a:pt x="218970" y="389256"/>
                  </a:cubicBezTo>
                  <a:cubicBezTo>
                    <a:pt x="260185" y="386121"/>
                    <a:pt x="295800" y="371117"/>
                    <a:pt x="327383" y="344245"/>
                  </a:cubicBezTo>
                  <a:cubicBezTo>
                    <a:pt x="322903" y="339990"/>
                    <a:pt x="318871" y="336184"/>
                    <a:pt x="314839" y="332153"/>
                  </a:cubicBezTo>
                  <a:cubicBezTo>
                    <a:pt x="311256" y="328570"/>
                    <a:pt x="310136" y="324091"/>
                    <a:pt x="311927" y="319165"/>
                  </a:cubicBezTo>
                  <a:cubicBezTo>
                    <a:pt x="315064" y="310655"/>
                    <a:pt x="325367" y="308416"/>
                    <a:pt x="332087" y="314910"/>
                  </a:cubicBezTo>
                  <a:cubicBezTo>
                    <a:pt x="336343" y="318941"/>
                    <a:pt x="340151" y="323195"/>
                    <a:pt x="344183" y="327450"/>
                  </a:cubicBezTo>
                  <a:cubicBezTo>
                    <a:pt x="371062" y="295875"/>
                    <a:pt x="386070" y="260270"/>
                    <a:pt x="389205" y="219290"/>
                  </a:cubicBezTo>
                  <a:cubicBezTo>
                    <a:pt x="379574" y="219290"/>
                    <a:pt x="370390" y="219290"/>
                    <a:pt x="361206" y="219290"/>
                  </a:cubicBezTo>
                  <a:cubicBezTo>
                    <a:pt x="359638" y="219290"/>
                    <a:pt x="358070" y="219290"/>
                    <a:pt x="356503" y="218842"/>
                  </a:cubicBezTo>
                  <a:cubicBezTo>
                    <a:pt x="350678" y="217050"/>
                    <a:pt x="347095" y="211452"/>
                    <a:pt x="347766" y="205854"/>
                  </a:cubicBezTo>
                  <a:cubicBezTo>
                    <a:pt x="348663" y="199584"/>
                    <a:pt x="353590" y="195105"/>
                    <a:pt x="360086" y="195105"/>
                  </a:cubicBezTo>
                  <a:cubicBezTo>
                    <a:pt x="369718" y="195105"/>
                    <a:pt x="379126" y="195105"/>
                    <a:pt x="389205" y="195105"/>
                  </a:cubicBezTo>
                  <a:cubicBezTo>
                    <a:pt x="386070" y="153901"/>
                    <a:pt x="371286" y="118295"/>
                    <a:pt x="344183" y="86720"/>
                  </a:cubicBezTo>
                  <a:cubicBezTo>
                    <a:pt x="339927" y="91199"/>
                    <a:pt x="336119" y="95454"/>
                    <a:pt x="332087" y="99261"/>
                  </a:cubicBezTo>
                  <a:cubicBezTo>
                    <a:pt x="327383" y="103963"/>
                    <a:pt x="320439" y="104187"/>
                    <a:pt x="315511" y="100157"/>
                  </a:cubicBezTo>
                  <a:cubicBezTo>
                    <a:pt x="309912" y="95678"/>
                    <a:pt x="309687" y="87392"/>
                    <a:pt x="314839" y="81794"/>
                  </a:cubicBezTo>
                  <a:cubicBezTo>
                    <a:pt x="318871" y="77763"/>
                    <a:pt x="322903" y="73732"/>
                    <a:pt x="327159" y="69477"/>
                  </a:cubicBezTo>
                  <a:cubicBezTo>
                    <a:pt x="295800" y="42605"/>
                    <a:pt x="260185" y="27826"/>
                    <a:pt x="219642" y="24691"/>
                  </a:cubicBezTo>
                  <a:cubicBezTo>
                    <a:pt x="219418" y="25362"/>
                    <a:pt x="219194" y="25810"/>
                    <a:pt x="219194" y="26034"/>
                  </a:cubicBezTo>
                  <a:cubicBezTo>
                    <a:pt x="219194" y="32304"/>
                    <a:pt x="219194" y="38351"/>
                    <a:pt x="219194" y="44621"/>
                  </a:cubicBezTo>
                  <a:cubicBezTo>
                    <a:pt x="219194" y="52458"/>
                    <a:pt x="214266" y="58057"/>
                    <a:pt x="207099" y="58057"/>
                  </a:cubicBezTo>
                  <a:cubicBezTo>
                    <a:pt x="199930" y="58057"/>
                    <a:pt x="194779" y="52458"/>
                    <a:pt x="194779" y="44397"/>
                  </a:cubicBezTo>
                  <a:cubicBezTo>
                    <a:pt x="195003" y="38127"/>
                    <a:pt x="195003" y="31633"/>
                    <a:pt x="195003" y="246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0" name="Полилиния 749">
              <a:extLst>
                <a:ext uri="{FF2B5EF4-FFF2-40B4-BE49-F238E27FC236}">
                  <a16:creationId xmlns:a16="http://schemas.microsoft.com/office/drawing/2014/main" id="{8A3B2B56-FA3C-FE9C-B920-D7661C1451C6}"/>
                </a:ext>
              </a:extLst>
            </p:cNvPr>
            <p:cNvSpPr/>
            <p:nvPr/>
          </p:nvSpPr>
          <p:spPr>
            <a:xfrm>
              <a:off x="5244150" y="2284687"/>
              <a:ext cx="101021" cy="136830"/>
            </a:xfrm>
            <a:custGeom>
              <a:avLst/>
              <a:gdLst>
                <a:gd name="connsiteX0" fmla="*/ 24191 w 101021"/>
                <a:gd name="connsiteY0" fmla="*/ 112646 h 136830"/>
                <a:gd name="connsiteX1" fmla="*/ 28896 w 101021"/>
                <a:gd name="connsiteY1" fmla="*/ 112646 h 136830"/>
                <a:gd name="connsiteX2" fmla="*/ 87582 w 101021"/>
                <a:gd name="connsiteY2" fmla="*/ 112646 h 136830"/>
                <a:gd name="connsiteX3" fmla="*/ 101022 w 101021"/>
                <a:gd name="connsiteY3" fmla="*/ 124738 h 136830"/>
                <a:gd name="connsiteX4" fmla="*/ 87806 w 101021"/>
                <a:gd name="connsiteY4" fmla="*/ 136831 h 136830"/>
                <a:gd name="connsiteX5" fmla="*/ 12992 w 101021"/>
                <a:gd name="connsiteY5" fmla="*/ 136831 h 136830"/>
                <a:gd name="connsiteX6" fmla="*/ 0 w 101021"/>
                <a:gd name="connsiteY6" fmla="*/ 123619 h 136830"/>
                <a:gd name="connsiteX7" fmla="*/ 0 w 101021"/>
                <a:gd name="connsiteY7" fmla="*/ 12995 h 136830"/>
                <a:gd name="connsiteX8" fmla="*/ 12320 w 101021"/>
                <a:gd name="connsiteY8" fmla="*/ 7 h 136830"/>
                <a:gd name="connsiteX9" fmla="*/ 24191 w 101021"/>
                <a:gd name="connsiteY9" fmla="*/ 12995 h 136830"/>
                <a:gd name="connsiteX10" fmla="*/ 24191 w 101021"/>
                <a:gd name="connsiteY10" fmla="*/ 107943 h 136830"/>
                <a:gd name="connsiteX11" fmla="*/ 24191 w 101021"/>
                <a:gd name="connsiteY11" fmla="*/ 112646 h 13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021" h="136830">
                  <a:moveTo>
                    <a:pt x="24191" y="112646"/>
                  </a:moveTo>
                  <a:cubicBezTo>
                    <a:pt x="25984" y="112646"/>
                    <a:pt x="27551" y="112646"/>
                    <a:pt x="28896" y="112646"/>
                  </a:cubicBezTo>
                  <a:cubicBezTo>
                    <a:pt x="48383" y="112646"/>
                    <a:pt x="67870" y="112646"/>
                    <a:pt x="87582" y="112646"/>
                  </a:cubicBezTo>
                  <a:cubicBezTo>
                    <a:pt x="95422" y="112646"/>
                    <a:pt x="101022" y="117572"/>
                    <a:pt x="101022" y="124738"/>
                  </a:cubicBezTo>
                  <a:cubicBezTo>
                    <a:pt x="101022" y="131680"/>
                    <a:pt x="95422" y="136831"/>
                    <a:pt x="87806" y="136831"/>
                  </a:cubicBezTo>
                  <a:cubicBezTo>
                    <a:pt x="62943" y="136831"/>
                    <a:pt x="38079" y="136831"/>
                    <a:pt x="12992" y="136831"/>
                  </a:cubicBezTo>
                  <a:cubicBezTo>
                    <a:pt x="4928" y="136831"/>
                    <a:pt x="0" y="131904"/>
                    <a:pt x="0" y="123619"/>
                  </a:cubicBezTo>
                  <a:cubicBezTo>
                    <a:pt x="0" y="86669"/>
                    <a:pt x="0" y="49720"/>
                    <a:pt x="0" y="12995"/>
                  </a:cubicBezTo>
                  <a:cubicBezTo>
                    <a:pt x="0" y="5157"/>
                    <a:pt x="5152" y="-217"/>
                    <a:pt x="12320" y="7"/>
                  </a:cubicBezTo>
                  <a:cubicBezTo>
                    <a:pt x="19264" y="7"/>
                    <a:pt x="24191" y="5381"/>
                    <a:pt x="24191" y="12995"/>
                  </a:cubicBezTo>
                  <a:cubicBezTo>
                    <a:pt x="24191" y="44570"/>
                    <a:pt x="24191" y="76368"/>
                    <a:pt x="24191" y="107943"/>
                  </a:cubicBezTo>
                  <a:cubicBezTo>
                    <a:pt x="24191" y="109287"/>
                    <a:pt x="24191" y="110854"/>
                    <a:pt x="24191" y="11264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51" name="Полилиния 750">
            <a:extLst>
              <a:ext uri="{FF2B5EF4-FFF2-40B4-BE49-F238E27FC236}">
                <a16:creationId xmlns:a16="http://schemas.microsoft.com/office/drawing/2014/main" id="{C2B539E8-E0A8-3901-EC32-1A83D1ABD704}"/>
              </a:ext>
            </a:extLst>
          </p:cNvPr>
          <p:cNvSpPr/>
          <p:nvPr/>
        </p:nvSpPr>
        <p:spPr>
          <a:xfrm>
            <a:off x="5004943" y="3985084"/>
            <a:ext cx="321487" cy="321535"/>
          </a:xfrm>
          <a:custGeom>
            <a:avLst/>
            <a:gdLst>
              <a:gd name="connsiteX0" fmla="*/ 400399 w 400398"/>
              <a:gd name="connsiteY0" fmla="*/ 209343 h 400458"/>
              <a:gd name="connsiteX1" fmla="*/ 389647 w 400398"/>
              <a:gd name="connsiteY1" fmla="*/ 226810 h 400458"/>
              <a:gd name="connsiteX2" fmla="*/ 365232 w 400398"/>
              <a:gd name="connsiteY2" fmla="*/ 236887 h 400458"/>
              <a:gd name="connsiteX3" fmla="*/ 358064 w 400398"/>
              <a:gd name="connsiteY3" fmla="*/ 236887 h 400458"/>
              <a:gd name="connsiteX4" fmla="*/ 358064 w 400398"/>
              <a:gd name="connsiteY4" fmla="*/ 241813 h 400458"/>
              <a:gd name="connsiteX5" fmla="*/ 357840 w 400398"/>
              <a:gd name="connsiteY5" fmla="*/ 359603 h 400458"/>
              <a:gd name="connsiteX6" fmla="*/ 316849 w 400398"/>
              <a:gd name="connsiteY6" fmla="*/ 400359 h 400458"/>
              <a:gd name="connsiteX7" fmla="*/ 251891 w 400398"/>
              <a:gd name="connsiteY7" fmla="*/ 400359 h 400458"/>
              <a:gd name="connsiteX8" fmla="*/ 239123 w 400398"/>
              <a:gd name="connsiteY8" fmla="*/ 387371 h 400458"/>
              <a:gd name="connsiteX9" fmla="*/ 239123 w 400398"/>
              <a:gd name="connsiteY9" fmla="*/ 296677 h 400458"/>
              <a:gd name="connsiteX10" fmla="*/ 217396 w 400398"/>
              <a:gd name="connsiteY10" fmla="*/ 274732 h 400458"/>
              <a:gd name="connsiteX11" fmla="*/ 183797 w 400398"/>
              <a:gd name="connsiteY11" fmla="*/ 274732 h 400458"/>
              <a:gd name="connsiteX12" fmla="*/ 162069 w 400398"/>
              <a:gd name="connsiteY12" fmla="*/ 296453 h 400458"/>
              <a:gd name="connsiteX13" fmla="*/ 162293 w 400398"/>
              <a:gd name="connsiteY13" fmla="*/ 386475 h 400458"/>
              <a:gd name="connsiteX14" fmla="*/ 148405 w 400398"/>
              <a:gd name="connsiteY14" fmla="*/ 400359 h 400458"/>
              <a:gd name="connsiteX15" fmla="*/ 86583 w 400398"/>
              <a:gd name="connsiteY15" fmla="*/ 400359 h 400458"/>
              <a:gd name="connsiteX16" fmla="*/ 43352 w 400398"/>
              <a:gd name="connsiteY16" fmla="*/ 358484 h 400458"/>
              <a:gd name="connsiteX17" fmla="*/ 43128 w 400398"/>
              <a:gd name="connsiteY17" fmla="*/ 241813 h 400458"/>
              <a:gd name="connsiteX18" fmla="*/ 43128 w 400398"/>
              <a:gd name="connsiteY18" fmla="*/ 237111 h 400458"/>
              <a:gd name="connsiteX19" fmla="*/ 29465 w 400398"/>
              <a:gd name="connsiteY19" fmla="*/ 235767 h 400458"/>
              <a:gd name="connsiteX20" fmla="*/ 1913 w 400398"/>
              <a:gd name="connsiteY20" fmla="*/ 210911 h 400458"/>
              <a:gd name="connsiteX21" fmla="*/ 9977 w 400398"/>
              <a:gd name="connsiteY21" fmla="*/ 174633 h 400458"/>
              <a:gd name="connsiteX22" fmla="*/ 12665 w 400398"/>
              <a:gd name="connsiteY22" fmla="*/ 171946 h 400458"/>
              <a:gd name="connsiteX23" fmla="*/ 172597 w 400398"/>
              <a:gd name="connsiteY23" fmla="*/ 12056 h 400458"/>
              <a:gd name="connsiteX24" fmla="*/ 183797 w 400398"/>
              <a:gd name="connsiteY24" fmla="*/ 3547 h 400458"/>
              <a:gd name="connsiteX25" fmla="*/ 227699 w 400398"/>
              <a:gd name="connsiteY25" fmla="*/ 10937 h 400458"/>
              <a:gd name="connsiteX26" fmla="*/ 303857 w 400398"/>
              <a:gd name="connsiteY26" fmla="*/ 87522 h 400458"/>
              <a:gd name="connsiteX27" fmla="*/ 383151 w 400398"/>
              <a:gd name="connsiteY27" fmla="*/ 166571 h 400458"/>
              <a:gd name="connsiteX28" fmla="*/ 400175 w 400398"/>
              <a:gd name="connsiteY28" fmla="*/ 190308 h 400458"/>
              <a:gd name="connsiteX29" fmla="*/ 400399 w 400398"/>
              <a:gd name="connsiteY29" fmla="*/ 209343 h 400458"/>
              <a:gd name="connsiteX30" fmla="*/ 262867 w 400398"/>
              <a:gd name="connsiteY30" fmla="*/ 376846 h 400458"/>
              <a:gd name="connsiteX31" fmla="*/ 267122 w 400398"/>
              <a:gd name="connsiteY31" fmla="*/ 376846 h 400458"/>
              <a:gd name="connsiteX32" fmla="*/ 312817 w 400398"/>
              <a:gd name="connsiteY32" fmla="*/ 376846 h 400458"/>
              <a:gd name="connsiteX33" fmla="*/ 334545 w 400398"/>
              <a:gd name="connsiteY33" fmla="*/ 354900 h 400458"/>
              <a:gd name="connsiteX34" fmla="*/ 334545 w 400398"/>
              <a:gd name="connsiteY34" fmla="*/ 226138 h 400458"/>
              <a:gd name="connsiteX35" fmla="*/ 347312 w 400398"/>
              <a:gd name="connsiteY35" fmla="*/ 213150 h 400458"/>
              <a:gd name="connsiteX36" fmla="*/ 364112 w 400398"/>
              <a:gd name="connsiteY36" fmla="*/ 213150 h 400458"/>
              <a:gd name="connsiteX37" fmla="*/ 376879 w 400398"/>
              <a:gd name="connsiteY37" fmla="*/ 203073 h 400458"/>
              <a:gd name="connsiteX38" fmla="*/ 371055 w 400398"/>
              <a:gd name="connsiteY38" fmla="*/ 188069 h 400458"/>
              <a:gd name="connsiteX39" fmla="*/ 212244 w 400398"/>
              <a:gd name="connsiteY39" fmla="*/ 29299 h 400458"/>
              <a:gd name="connsiteX40" fmla="*/ 189172 w 400398"/>
              <a:gd name="connsiteY40" fmla="*/ 29299 h 400458"/>
              <a:gd name="connsiteX41" fmla="*/ 47832 w 400398"/>
              <a:gd name="connsiteY41" fmla="*/ 170602 h 400458"/>
              <a:gd name="connsiteX42" fmla="*/ 28345 w 400398"/>
              <a:gd name="connsiteY42" fmla="*/ 190084 h 400458"/>
              <a:gd name="connsiteX43" fmla="*/ 24985 w 400398"/>
              <a:gd name="connsiteY43" fmla="*/ 205312 h 400458"/>
              <a:gd name="connsiteX44" fmla="*/ 38200 w 400398"/>
              <a:gd name="connsiteY44" fmla="*/ 213374 h 400458"/>
              <a:gd name="connsiteX45" fmla="*/ 52984 w 400398"/>
              <a:gd name="connsiteY45" fmla="*/ 213374 h 400458"/>
              <a:gd name="connsiteX46" fmla="*/ 66871 w 400398"/>
              <a:gd name="connsiteY46" fmla="*/ 227258 h 400458"/>
              <a:gd name="connsiteX47" fmla="*/ 66871 w 400398"/>
              <a:gd name="connsiteY47" fmla="*/ 355572 h 400458"/>
              <a:gd name="connsiteX48" fmla="*/ 88151 w 400398"/>
              <a:gd name="connsiteY48" fmla="*/ 376846 h 400458"/>
              <a:gd name="connsiteX49" fmla="*/ 134742 w 400398"/>
              <a:gd name="connsiteY49" fmla="*/ 376846 h 400458"/>
              <a:gd name="connsiteX50" fmla="*/ 138550 w 400398"/>
              <a:gd name="connsiteY50" fmla="*/ 376846 h 400458"/>
              <a:gd name="connsiteX51" fmla="*/ 138550 w 400398"/>
              <a:gd name="connsiteY51" fmla="*/ 371472 h 400458"/>
              <a:gd name="connsiteX52" fmla="*/ 138998 w 400398"/>
              <a:gd name="connsiteY52" fmla="*/ 290407 h 400458"/>
              <a:gd name="connsiteX53" fmla="*/ 175060 w 400398"/>
              <a:gd name="connsiteY53" fmla="*/ 251667 h 400458"/>
              <a:gd name="connsiteX54" fmla="*/ 222996 w 400398"/>
              <a:gd name="connsiteY54" fmla="*/ 251219 h 400458"/>
              <a:gd name="connsiteX55" fmla="*/ 262642 w 400398"/>
              <a:gd name="connsiteY55" fmla="*/ 295782 h 400458"/>
              <a:gd name="connsiteX56" fmla="*/ 262642 w 400398"/>
              <a:gd name="connsiteY56" fmla="*/ 371695 h 400458"/>
              <a:gd name="connsiteX57" fmla="*/ 262867 w 400398"/>
              <a:gd name="connsiteY57" fmla="*/ 376846 h 40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00398" h="400458">
                <a:moveTo>
                  <a:pt x="400399" y="209343"/>
                </a:moveTo>
                <a:cubicBezTo>
                  <a:pt x="397935" y="215837"/>
                  <a:pt x="395023" y="221883"/>
                  <a:pt x="389647" y="226810"/>
                </a:cubicBezTo>
                <a:cubicBezTo>
                  <a:pt x="382703" y="233080"/>
                  <a:pt x="374864" y="236663"/>
                  <a:pt x="365232" y="236887"/>
                </a:cubicBezTo>
                <a:cubicBezTo>
                  <a:pt x="362992" y="236887"/>
                  <a:pt x="360752" y="236887"/>
                  <a:pt x="358064" y="236887"/>
                </a:cubicBezTo>
                <a:cubicBezTo>
                  <a:pt x="358064" y="238678"/>
                  <a:pt x="358064" y="240246"/>
                  <a:pt x="358064" y="241813"/>
                </a:cubicBezTo>
                <a:cubicBezTo>
                  <a:pt x="358064" y="281002"/>
                  <a:pt x="358288" y="320415"/>
                  <a:pt x="357840" y="359603"/>
                </a:cubicBezTo>
                <a:cubicBezTo>
                  <a:pt x="357616" y="381101"/>
                  <a:pt x="338353" y="400135"/>
                  <a:pt x="316849" y="400359"/>
                </a:cubicBezTo>
                <a:cubicBezTo>
                  <a:pt x="295122" y="400583"/>
                  <a:pt x="273618" y="400359"/>
                  <a:pt x="251891" y="400359"/>
                </a:cubicBezTo>
                <a:cubicBezTo>
                  <a:pt x="243827" y="400359"/>
                  <a:pt x="239123" y="395433"/>
                  <a:pt x="239123" y="387371"/>
                </a:cubicBezTo>
                <a:cubicBezTo>
                  <a:pt x="239123" y="357140"/>
                  <a:pt x="239123" y="326909"/>
                  <a:pt x="239123" y="296677"/>
                </a:cubicBezTo>
                <a:cubicBezTo>
                  <a:pt x="239123" y="282570"/>
                  <a:pt x="231507" y="274956"/>
                  <a:pt x="217396" y="274732"/>
                </a:cubicBezTo>
                <a:cubicBezTo>
                  <a:pt x="206196" y="274732"/>
                  <a:pt x="194996" y="274956"/>
                  <a:pt x="183797" y="274732"/>
                </a:cubicBezTo>
                <a:cubicBezTo>
                  <a:pt x="169461" y="274284"/>
                  <a:pt x="162069" y="285481"/>
                  <a:pt x="162069" y="296453"/>
                </a:cubicBezTo>
                <a:cubicBezTo>
                  <a:pt x="162517" y="326461"/>
                  <a:pt x="162293" y="356468"/>
                  <a:pt x="162293" y="386475"/>
                </a:cubicBezTo>
                <a:cubicBezTo>
                  <a:pt x="162293" y="395881"/>
                  <a:pt x="157813" y="400359"/>
                  <a:pt x="148405" y="400359"/>
                </a:cubicBezTo>
                <a:cubicBezTo>
                  <a:pt x="127798" y="400359"/>
                  <a:pt x="107191" y="400359"/>
                  <a:pt x="86583" y="400359"/>
                </a:cubicBezTo>
                <a:cubicBezTo>
                  <a:pt x="62840" y="400359"/>
                  <a:pt x="43576" y="382221"/>
                  <a:pt x="43352" y="358484"/>
                </a:cubicBezTo>
                <a:cubicBezTo>
                  <a:pt x="42904" y="319743"/>
                  <a:pt x="43128" y="280778"/>
                  <a:pt x="43128" y="241813"/>
                </a:cubicBezTo>
                <a:cubicBezTo>
                  <a:pt x="43128" y="240246"/>
                  <a:pt x="43128" y="238678"/>
                  <a:pt x="43128" y="237111"/>
                </a:cubicBezTo>
                <a:cubicBezTo>
                  <a:pt x="38200" y="236663"/>
                  <a:pt x="33944" y="236663"/>
                  <a:pt x="29465" y="235767"/>
                </a:cubicBezTo>
                <a:cubicBezTo>
                  <a:pt x="15577" y="232856"/>
                  <a:pt x="6169" y="224347"/>
                  <a:pt x="1913" y="210911"/>
                </a:cubicBezTo>
                <a:cubicBezTo>
                  <a:pt x="-2343" y="197474"/>
                  <a:pt x="569" y="185158"/>
                  <a:pt x="9977" y="174633"/>
                </a:cubicBezTo>
                <a:cubicBezTo>
                  <a:pt x="10873" y="173737"/>
                  <a:pt x="11769" y="172842"/>
                  <a:pt x="12665" y="171946"/>
                </a:cubicBezTo>
                <a:cubicBezTo>
                  <a:pt x="65975" y="118649"/>
                  <a:pt x="119286" y="65353"/>
                  <a:pt x="172597" y="12056"/>
                </a:cubicBezTo>
                <a:cubicBezTo>
                  <a:pt x="175957" y="8697"/>
                  <a:pt x="179540" y="5786"/>
                  <a:pt x="183797" y="3547"/>
                </a:cubicBezTo>
                <a:cubicBezTo>
                  <a:pt x="195892" y="-2723"/>
                  <a:pt x="216052" y="-932"/>
                  <a:pt x="227699" y="10937"/>
                </a:cubicBezTo>
                <a:cubicBezTo>
                  <a:pt x="252787" y="36913"/>
                  <a:pt x="278546" y="61994"/>
                  <a:pt x="303857" y="87522"/>
                </a:cubicBezTo>
                <a:cubicBezTo>
                  <a:pt x="330289" y="113947"/>
                  <a:pt x="356496" y="140371"/>
                  <a:pt x="383151" y="166571"/>
                </a:cubicBezTo>
                <a:cubicBezTo>
                  <a:pt x="390095" y="173513"/>
                  <a:pt x="397039" y="180679"/>
                  <a:pt x="400175" y="190308"/>
                </a:cubicBezTo>
                <a:cubicBezTo>
                  <a:pt x="400399" y="196803"/>
                  <a:pt x="400399" y="203073"/>
                  <a:pt x="400399" y="209343"/>
                </a:cubicBezTo>
                <a:close/>
                <a:moveTo>
                  <a:pt x="262867" y="376846"/>
                </a:moveTo>
                <a:cubicBezTo>
                  <a:pt x="264658" y="376846"/>
                  <a:pt x="265778" y="376846"/>
                  <a:pt x="267122" y="376846"/>
                </a:cubicBezTo>
                <a:cubicBezTo>
                  <a:pt x="282354" y="376846"/>
                  <a:pt x="297586" y="376846"/>
                  <a:pt x="312817" y="376846"/>
                </a:cubicBezTo>
                <a:cubicBezTo>
                  <a:pt x="326481" y="376846"/>
                  <a:pt x="334545" y="368784"/>
                  <a:pt x="334545" y="354900"/>
                </a:cubicBezTo>
                <a:cubicBezTo>
                  <a:pt x="334545" y="311905"/>
                  <a:pt x="334545" y="269134"/>
                  <a:pt x="334545" y="226138"/>
                </a:cubicBezTo>
                <a:cubicBezTo>
                  <a:pt x="334545" y="218076"/>
                  <a:pt x="339248" y="213150"/>
                  <a:pt x="347312" y="213150"/>
                </a:cubicBezTo>
                <a:cubicBezTo>
                  <a:pt x="352912" y="213150"/>
                  <a:pt x="358512" y="213150"/>
                  <a:pt x="364112" y="213150"/>
                </a:cubicBezTo>
                <a:cubicBezTo>
                  <a:pt x="370384" y="212926"/>
                  <a:pt x="375312" y="209119"/>
                  <a:pt x="376879" y="203073"/>
                </a:cubicBezTo>
                <a:cubicBezTo>
                  <a:pt x="378671" y="196579"/>
                  <a:pt x="375087" y="192324"/>
                  <a:pt x="371055" y="188069"/>
                </a:cubicBezTo>
                <a:cubicBezTo>
                  <a:pt x="318193" y="135221"/>
                  <a:pt x="265107" y="82148"/>
                  <a:pt x="212244" y="29299"/>
                </a:cubicBezTo>
                <a:cubicBezTo>
                  <a:pt x="203956" y="21014"/>
                  <a:pt x="197236" y="21014"/>
                  <a:pt x="189172" y="29299"/>
                </a:cubicBezTo>
                <a:cubicBezTo>
                  <a:pt x="142133" y="76326"/>
                  <a:pt x="94871" y="123576"/>
                  <a:pt x="47832" y="170602"/>
                </a:cubicBezTo>
                <a:cubicBezTo>
                  <a:pt x="41336" y="177096"/>
                  <a:pt x="34840" y="183590"/>
                  <a:pt x="28345" y="190084"/>
                </a:cubicBezTo>
                <a:cubicBezTo>
                  <a:pt x="23641" y="194787"/>
                  <a:pt x="22521" y="199938"/>
                  <a:pt x="24985" y="205312"/>
                </a:cubicBezTo>
                <a:cubicBezTo>
                  <a:pt x="27449" y="210911"/>
                  <a:pt x="32152" y="213374"/>
                  <a:pt x="38200" y="213374"/>
                </a:cubicBezTo>
                <a:cubicBezTo>
                  <a:pt x="43128" y="213374"/>
                  <a:pt x="48056" y="213374"/>
                  <a:pt x="52984" y="213374"/>
                </a:cubicBezTo>
                <a:cubicBezTo>
                  <a:pt x="62168" y="213374"/>
                  <a:pt x="66871" y="218076"/>
                  <a:pt x="66871" y="227258"/>
                </a:cubicBezTo>
                <a:cubicBezTo>
                  <a:pt x="66871" y="270029"/>
                  <a:pt x="66871" y="312801"/>
                  <a:pt x="66871" y="355572"/>
                </a:cubicBezTo>
                <a:cubicBezTo>
                  <a:pt x="66871" y="368561"/>
                  <a:pt x="75159" y="376846"/>
                  <a:pt x="88151" y="376846"/>
                </a:cubicBezTo>
                <a:cubicBezTo>
                  <a:pt x="103607" y="376846"/>
                  <a:pt x="119286" y="376846"/>
                  <a:pt x="134742" y="376846"/>
                </a:cubicBezTo>
                <a:cubicBezTo>
                  <a:pt x="135862" y="376846"/>
                  <a:pt x="136981" y="376846"/>
                  <a:pt x="138550" y="376846"/>
                </a:cubicBezTo>
                <a:cubicBezTo>
                  <a:pt x="138550" y="374831"/>
                  <a:pt x="138550" y="373263"/>
                  <a:pt x="138550" y="371472"/>
                </a:cubicBezTo>
                <a:cubicBezTo>
                  <a:pt x="138550" y="344376"/>
                  <a:pt x="138326" y="317503"/>
                  <a:pt x="138998" y="290407"/>
                </a:cubicBezTo>
                <a:cubicBezTo>
                  <a:pt x="139446" y="271149"/>
                  <a:pt x="156021" y="253234"/>
                  <a:pt x="175060" y="251667"/>
                </a:cubicBezTo>
                <a:cubicBezTo>
                  <a:pt x="190964" y="250323"/>
                  <a:pt x="207092" y="249875"/>
                  <a:pt x="222996" y="251219"/>
                </a:cubicBezTo>
                <a:cubicBezTo>
                  <a:pt x="246963" y="253010"/>
                  <a:pt x="262418" y="271373"/>
                  <a:pt x="262642" y="295782"/>
                </a:cubicBezTo>
                <a:cubicBezTo>
                  <a:pt x="262867" y="321086"/>
                  <a:pt x="262642" y="346391"/>
                  <a:pt x="262642" y="371695"/>
                </a:cubicBezTo>
                <a:cubicBezTo>
                  <a:pt x="262867" y="373487"/>
                  <a:pt x="262867" y="375054"/>
                  <a:pt x="262867" y="376846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52" name="Полилиния 751">
            <a:extLst>
              <a:ext uri="{FF2B5EF4-FFF2-40B4-BE49-F238E27FC236}">
                <a16:creationId xmlns:a16="http://schemas.microsoft.com/office/drawing/2014/main" id="{B074A9EB-DEE4-666C-F0AB-5308EF71216A}"/>
              </a:ext>
            </a:extLst>
          </p:cNvPr>
          <p:cNvSpPr/>
          <p:nvPr/>
        </p:nvSpPr>
        <p:spPr>
          <a:xfrm>
            <a:off x="6894950" y="3985060"/>
            <a:ext cx="321486" cy="321582"/>
          </a:xfrm>
          <a:custGeom>
            <a:avLst/>
            <a:gdLst>
              <a:gd name="connsiteX0" fmla="*/ 383151 w 400398"/>
              <a:gd name="connsiteY0" fmla="*/ 166630 h 400517"/>
              <a:gd name="connsiteX1" fmla="*/ 303857 w 400398"/>
              <a:gd name="connsiteY1" fmla="*/ 87581 h 400517"/>
              <a:gd name="connsiteX2" fmla="*/ 227699 w 400398"/>
              <a:gd name="connsiteY2" fmla="*/ 10995 h 400517"/>
              <a:gd name="connsiteX3" fmla="*/ 183796 w 400398"/>
              <a:gd name="connsiteY3" fmla="*/ 3606 h 400517"/>
              <a:gd name="connsiteX4" fmla="*/ 172597 w 400398"/>
              <a:gd name="connsiteY4" fmla="*/ 12115 h 400517"/>
              <a:gd name="connsiteX5" fmla="*/ 12665 w 400398"/>
              <a:gd name="connsiteY5" fmla="*/ 172005 h 400517"/>
              <a:gd name="connsiteX6" fmla="*/ 9977 w 400398"/>
              <a:gd name="connsiteY6" fmla="*/ 174692 h 400517"/>
              <a:gd name="connsiteX7" fmla="*/ 1913 w 400398"/>
              <a:gd name="connsiteY7" fmla="*/ 210969 h 400517"/>
              <a:gd name="connsiteX8" fmla="*/ 29464 w 400398"/>
              <a:gd name="connsiteY8" fmla="*/ 235826 h 400517"/>
              <a:gd name="connsiteX9" fmla="*/ 43128 w 400398"/>
              <a:gd name="connsiteY9" fmla="*/ 237169 h 400517"/>
              <a:gd name="connsiteX10" fmla="*/ 43128 w 400398"/>
              <a:gd name="connsiteY10" fmla="*/ 241872 h 400517"/>
              <a:gd name="connsiteX11" fmla="*/ 43352 w 400398"/>
              <a:gd name="connsiteY11" fmla="*/ 358542 h 400517"/>
              <a:gd name="connsiteX12" fmla="*/ 86583 w 400398"/>
              <a:gd name="connsiteY12" fmla="*/ 400418 h 400517"/>
              <a:gd name="connsiteX13" fmla="*/ 148405 w 400398"/>
              <a:gd name="connsiteY13" fmla="*/ 400418 h 400517"/>
              <a:gd name="connsiteX14" fmla="*/ 162293 w 400398"/>
              <a:gd name="connsiteY14" fmla="*/ 386534 h 400517"/>
              <a:gd name="connsiteX15" fmla="*/ 162069 w 400398"/>
              <a:gd name="connsiteY15" fmla="*/ 296512 h 400517"/>
              <a:gd name="connsiteX16" fmla="*/ 183796 w 400398"/>
              <a:gd name="connsiteY16" fmla="*/ 274791 h 400517"/>
              <a:gd name="connsiteX17" fmla="*/ 217395 w 400398"/>
              <a:gd name="connsiteY17" fmla="*/ 274791 h 400517"/>
              <a:gd name="connsiteX18" fmla="*/ 239123 w 400398"/>
              <a:gd name="connsiteY18" fmla="*/ 296736 h 400517"/>
              <a:gd name="connsiteX19" fmla="*/ 239123 w 400398"/>
              <a:gd name="connsiteY19" fmla="*/ 387430 h 400517"/>
              <a:gd name="connsiteX20" fmla="*/ 251890 w 400398"/>
              <a:gd name="connsiteY20" fmla="*/ 400418 h 400517"/>
              <a:gd name="connsiteX21" fmla="*/ 316849 w 400398"/>
              <a:gd name="connsiteY21" fmla="*/ 400418 h 400517"/>
              <a:gd name="connsiteX22" fmla="*/ 357840 w 400398"/>
              <a:gd name="connsiteY22" fmla="*/ 359662 h 400517"/>
              <a:gd name="connsiteX23" fmla="*/ 358064 w 400398"/>
              <a:gd name="connsiteY23" fmla="*/ 241872 h 400517"/>
              <a:gd name="connsiteX24" fmla="*/ 358064 w 400398"/>
              <a:gd name="connsiteY24" fmla="*/ 236946 h 400517"/>
              <a:gd name="connsiteX25" fmla="*/ 365232 w 400398"/>
              <a:gd name="connsiteY25" fmla="*/ 236946 h 400517"/>
              <a:gd name="connsiteX26" fmla="*/ 389647 w 400398"/>
              <a:gd name="connsiteY26" fmla="*/ 226869 h 400517"/>
              <a:gd name="connsiteX27" fmla="*/ 400399 w 400398"/>
              <a:gd name="connsiteY27" fmla="*/ 209402 h 400517"/>
              <a:gd name="connsiteX28" fmla="*/ 400399 w 400398"/>
              <a:gd name="connsiteY28" fmla="*/ 190591 h 400517"/>
              <a:gd name="connsiteX29" fmla="*/ 383151 w 400398"/>
              <a:gd name="connsiteY29" fmla="*/ 166630 h 40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00398" h="400517">
                <a:moveTo>
                  <a:pt x="383151" y="166630"/>
                </a:moveTo>
                <a:cubicBezTo>
                  <a:pt x="356720" y="140430"/>
                  <a:pt x="330288" y="114005"/>
                  <a:pt x="303857" y="87581"/>
                </a:cubicBezTo>
                <a:cubicBezTo>
                  <a:pt x="278322" y="62053"/>
                  <a:pt x="252562" y="36972"/>
                  <a:pt x="227699" y="10995"/>
                </a:cubicBezTo>
                <a:cubicBezTo>
                  <a:pt x="216051" y="-1097"/>
                  <a:pt x="195668" y="-2665"/>
                  <a:pt x="183796" y="3606"/>
                </a:cubicBezTo>
                <a:cubicBezTo>
                  <a:pt x="179764" y="5621"/>
                  <a:pt x="175957" y="8756"/>
                  <a:pt x="172597" y="12115"/>
                </a:cubicBezTo>
                <a:cubicBezTo>
                  <a:pt x="119286" y="65412"/>
                  <a:pt x="65975" y="118708"/>
                  <a:pt x="12665" y="172005"/>
                </a:cubicBezTo>
                <a:cubicBezTo>
                  <a:pt x="11769" y="172900"/>
                  <a:pt x="10873" y="173796"/>
                  <a:pt x="9977" y="174692"/>
                </a:cubicBezTo>
                <a:cubicBezTo>
                  <a:pt x="569" y="185217"/>
                  <a:pt x="-2343" y="197533"/>
                  <a:pt x="1913" y="210969"/>
                </a:cubicBezTo>
                <a:cubicBezTo>
                  <a:pt x="6169" y="224405"/>
                  <a:pt x="15577" y="232915"/>
                  <a:pt x="29464" y="235826"/>
                </a:cubicBezTo>
                <a:cubicBezTo>
                  <a:pt x="33720" y="236722"/>
                  <a:pt x="38200" y="236722"/>
                  <a:pt x="43128" y="237169"/>
                </a:cubicBezTo>
                <a:cubicBezTo>
                  <a:pt x="43128" y="238737"/>
                  <a:pt x="43128" y="240305"/>
                  <a:pt x="43128" y="241872"/>
                </a:cubicBezTo>
                <a:cubicBezTo>
                  <a:pt x="43128" y="280837"/>
                  <a:pt x="42904" y="319578"/>
                  <a:pt x="43352" y="358542"/>
                </a:cubicBezTo>
                <a:cubicBezTo>
                  <a:pt x="43576" y="382279"/>
                  <a:pt x="62840" y="400418"/>
                  <a:pt x="86583" y="400418"/>
                </a:cubicBezTo>
                <a:cubicBezTo>
                  <a:pt x="107190" y="400418"/>
                  <a:pt x="127798" y="400418"/>
                  <a:pt x="148405" y="400418"/>
                </a:cubicBezTo>
                <a:cubicBezTo>
                  <a:pt x="157589" y="400418"/>
                  <a:pt x="162293" y="395939"/>
                  <a:pt x="162293" y="386534"/>
                </a:cubicBezTo>
                <a:cubicBezTo>
                  <a:pt x="162293" y="356527"/>
                  <a:pt x="162517" y="326519"/>
                  <a:pt x="162069" y="296512"/>
                </a:cubicBezTo>
                <a:cubicBezTo>
                  <a:pt x="161845" y="285540"/>
                  <a:pt x="169461" y="274343"/>
                  <a:pt x="183796" y="274791"/>
                </a:cubicBezTo>
                <a:cubicBezTo>
                  <a:pt x="194996" y="275238"/>
                  <a:pt x="206196" y="274791"/>
                  <a:pt x="217395" y="274791"/>
                </a:cubicBezTo>
                <a:cubicBezTo>
                  <a:pt x="231283" y="274791"/>
                  <a:pt x="239123" y="282628"/>
                  <a:pt x="239123" y="296736"/>
                </a:cubicBezTo>
                <a:cubicBezTo>
                  <a:pt x="239123" y="326967"/>
                  <a:pt x="239123" y="357199"/>
                  <a:pt x="239123" y="387430"/>
                </a:cubicBezTo>
                <a:cubicBezTo>
                  <a:pt x="239123" y="395491"/>
                  <a:pt x="243827" y="400418"/>
                  <a:pt x="251890" y="400418"/>
                </a:cubicBezTo>
                <a:cubicBezTo>
                  <a:pt x="273618" y="400418"/>
                  <a:pt x="295121" y="400642"/>
                  <a:pt x="316849" y="400418"/>
                </a:cubicBezTo>
                <a:cubicBezTo>
                  <a:pt x="338352" y="400194"/>
                  <a:pt x="357840" y="381160"/>
                  <a:pt x="357840" y="359662"/>
                </a:cubicBezTo>
                <a:cubicBezTo>
                  <a:pt x="358064" y="320473"/>
                  <a:pt x="358064" y="281061"/>
                  <a:pt x="358064" y="241872"/>
                </a:cubicBezTo>
                <a:cubicBezTo>
                  <a:pt x="358064" y="240305"/>
                  <a:pt x="358064" y="238961"/>
                  <a:pt x="358064" y="236946"/>
                </a:cubicBezTo>
                <a:cubicBezTo>
                  <a:pt x="360752" y="236946"/>
                  <a:pt x="362992" y="236946"/>
                  <a:pt x="365232" y="236946"/>
                </a:cubicBezTo>
                <a:cubicBezTo>
                  <a:pt x="374639" y="236722"/>
                  <a:pt x="382703" y="233139"/>
                  <a:pt x="389647" y="226869"/>
                </a:cubicBezTo>
                <a:cubicBezTo>
                  <a:pt x="394799" y="222166"/>
                  <a:pt x="397711" y="215896"/>
                  <a:pt x="400399" y="209402"/>
                </a:cubicBezTo>
                <a:cubicBezTo>
                  <a:pt x="400399" y="203131"/>
                  <a:pt x="400399" y="196861"/>
                  <a:pt x="400399" y="190591"/>
                </a:cubicBezTo>
                <a:cubicBezTo>
                  <a:pt x="397039" y="180738"/>
                  <a:pt x="390095" y="173796"/>
                  <a:pt x="383151" y="166630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753" name="Рисунок 2">
            <a:extLst>
              <a:ext uri="{FF2B5EF4-FFF2-40B4-BE49-F238E27FC236}">
                <a16:creationId xmlns:a16="http://schemas.microsoft.com/office/drawing/2014/main" id="{165A857A-0805-812C-96DD-2DD05E8D56AF}"/>
              </a:ext>
            </a:extLst>
          </p:cNvPr>
          <p:cNvGrpSpPr/>
          <p:nvPr/>
        </p:nvGrpSpPr>
        <p:grpSpPr>
          <a:xfrm>
            <a:off x="5815215" y="3988823"/>
            <a:ext cx="314104" cy="314057"/>
            <a:chOff x="3951704" y="2145182"/>
            <a:chExt cx="415061" cy="414999"/>
          </a:xfrm>
          <a:solidFill>
            <a:schemeClr val="bg2"/>
          </a:solidFill>
        </p:grpSpPr>
        <p:sp>
          <p:nvSpPr>
            <p:cNvPr id="754" name="Полилиния 753">
              <a:extLst>
                <a:ext uri="{FF2B5EF4-FFF2-40B4-BE49-F238E27FC236}">
                  <a16:creationId xmlns:a16="http://schemas.microsoft.com/office/drawing/2014/main" id="{36B85223-FBE3-4FD0-1A28-8C4DB2B183EA}"/>
                </a:ext>
              </a:extLst>
            </p:cNvPr>
            <p:cNvSpPr/>
            <p:nvPr/>
          </p:nvSpPr>
          <p:spPr>
            <a:xfrm>
              <a:off x="3951704" y="2145182"/>
              <a:ext cx="415061" cy="414999"/>
            </a:xfrm>
            <a:custGeom>
              <a:avLst/>
              <a:gdLst>
                <a:gd name="connsiteX0" fmla="*/ 414613 w 415061"/>
                <a:gd name="connsiteY0" fmla="*/ 95396 h 414999"/>
                <a:gd name="connsiteX1" fmla="*/ 410805 w 415061"/>
                <a:gd name="connsiteY1" fmla="*/ 111743 h 414999"/>
                <a:gd name="connsiteX2" fmla="*/ 392662 w 415061"/>
                <a:gd name="connsiteY2" fmla="*/ 145781 h 414999"/>
                <a:gd name="connsiteX3" fmla="*/ 390422 w 415061"/>
                <a:gd name="connsiteY3" fmla="*/ 153171 h 414999"/>
                <a:gd name="connsiteX4" fmla="*/ 390422 w 415061"/>
                <a:gd name="connsiteY4" fmla="*/ 364118 h 414999"/>
                <a:gd name="connsiteX5" fmla="*/ 379446 w 415061"/>
                <a:gd name="connsiteY5" fmla="*/ 379121 h 414999"/>
                <a:gd name="connsiteX6" fmla="*/ 262297 w 415061"/>
                <a:gd name="connsiteY6" fmla="*/ 414279 h 414999"/>
                <a:gd name="connsiteX7" fmla="*/ 249306 w 415061"/>
                <a:gd name="connsiteY7" fmla="*/ 413383 h 414999"/>
                <a:gd name="connsiteX8" fmla="*/ 137532 w 415061"/>
                <a:gd name="connsiteY8" fmla="*/ 368820 h 414999"/>
                <a:gd name="connsiteX9" fmla="*/ 129917 w 415061"/>
                <a:gd name="connsiteY9" fmla="*/ 368597 h 414999"/>
                <a:gd name="connsiteX10" fmla="*/ 16576 w 415061"/>
                <a:gd name="connsiteY10" fmla="*/ 402411 h 414999"/>
                <a:gd name="connsiteX11" fmla="*/ 1344 w 415061"/>
                <a:gd name="connsiteY11" fmla="*/ 396588 h 414999"/>
                <a:gd name="connsiteX12" fmla="*/ 0 w 415061"/>
                <a:gd name="connsiteY12" fmla="*/ 390318 h 414999"/>
                <a:gd name="connsiteX13" fmla="*/ 0 w 415061"/>
                <a:gd name="connsiteY13" fmla="*/ 171982 h 414999"/>
                <a:gd name="connsiteX14" fmla="*/ 9184 w 415061"/>
                <a:gd name="connsiteY14" fmla="*/ 159218 h 414999"/>
                <a:gd name="connsiteX15" fmla="*/ 130365 w 415061"/>
                <a:gd name="connsiteY15" fmla="*/ 123164 h 414999"/>
                <a:gd name="connsiteX16" fmla="*/ 142012 w 415061"/>
                <a:gd name="connsiteY16" fmla="*/ 124508 h 414999"/>
                <a:gd name="connsiteX17" fmla="*/ 236090 w 415061"/>
                <a:gd name="connsiteY17" fmla="*/ 161905 h 414999"/>
                <a:gd name="connsiteX18" fmla="*/ 253113 w 415061"/>
                <a:gd name="connsiteY18" fmla="*/ 168399 h 414999"/>
                <a:gd name="connsiteX19" fmla="*/ 260281 w 415061"/>
                <a:gd name="connsiteY19" fmla="*/ 168399 h 414999"/>
                <a:gd name="connsiteX20" fmla="*/ 277305 w 415061"/>
                <a:gd name="connsiteY20" fmla="*/ 161681 h 414999"/>
                <a:gd name="connsiteX21" fmla="*/ 258713 w 415061"/>
                <a:gd name="connsiteY21" fmla="*/ 132793 h 414999"/>
                <a:gd name="connsiteX22" fmla="*/ 294328 w 415061"/>
                <a:gd name="connsiteY22" fmla="*/ 7838 h 414999"/>
                <a:gd name="connsiteX23" fmla="*/ 318296 w 415061"/>
                <a:gd name="connsiteY23" fmla="*/ 672 h 414999"/>
                <a:gd name="connsiteX24" fmla="*/ 320088 w 415061"/>
                <a:gd name="connsiteY24" fmla="*/ 0 h 414999"/>
                <a:gd name="connsiteX25" fmla="*/ 339575 w 415061"/>
                <a:gd name="connsiteY25" fmla="*/ 0 h 414999"/>
                <a:gd name="connsiteX26" fmla="*/ 341367 w 415061"/>
                <a:gd name="connsiteY26" fmla="*/ 672 h 414999"/>
                <a:gd name="connsiteX27" fmla="*/ 411701 w 415061"/>
                <a:gd name="connsiteY27" fmla="*/ 62030 h 414999"/>
                <a:gd name="connsiteX28" fmla="*/ 415061 w 415061"/>
                <a:gd name="connsiteY28" fmla="*/ 75914 h 414999"/>
                <a:gd name="connsiteX29" fmla="*/ 414613 w 415061"/>
                <a:gd name="connsiteY29" fmla="*/ 95396 h 414999"/>
                <a:gd name="connsiteX30" fmla="*/ 24191 w 415061"/>
                <a:gd name="connsiteY30" fmla="*/ 374643 h 414999"/>
                <a:gd name="connsiteX31" fmla="*/ 122077 w 415061"/>
                <a:gd name="connsiteY31" fmla="*/ 345531 h 414999"/>
                <a:gd name="connsiteX32" fmla="*/ 122077 w 415061"/>
                <a:gd name="connsiteY32" fmla="*/ 298729 h 414999"/>
                <a:gd name="connsiteX33" fmla="*/ 120285 w 415061"/>
                <a:gd name="connsiteY33" fmla="*/ 298729 h 414999"/>
                <a:gd name="connsiteX34" fmla="*/ 106173 w 415061"/>
                <a:gd name="connsiteY34" fmla="*/ 289100 h 414999"/>
                <a:gd name="connsiteX35" fmla="*/ 116477 w 415061"/>
                <a:gd name="connsiteY35" fmla="*/ 274544 h 414999"/>
                <a:gd name="connsiteX36" fmla="*/ 122077 w 415061"/>
                <a:gd name="connsiteY36" fmla="*/ 272752 h 414999"/>
                <a:gd name="connsiteX37" fmla="*/ 122077 w 415061"/>
                <a:gd name="connsiteY37" fmla="*/ 151828 h 414999"/>
                <a:gd name="connsiteX38" fmla="*/ 24191 w 415061"/>
                <a:gd name="connsiteY38" fmla="*/ 180939 h 414999"/>
                <a:gd name="connsiteX39" fmla="*/ 24191 w 415061"/>
                <a:gd name="connsiteY39" fmla="*/ 374643 h 414999"/>
                <a:gd name="connsiteX40" fmla="*/ 243930 w 415061"/>
                <a:gd name="connsiteY40" fmla="*/ 384944 h 414999"/>
                <a:gd name="connsiteX41" fmla="*/ 244378 w 415061"/>
                <a:gd name="connsiteY41" fmla="*/ 383376 h 414999"/>
                <a:gd name="connsiteX42" fmla="*/ 244378 w 415061"/>
                <a:gd name="connsiteY42" fmla="*/ 340381 h 414999"/>
                <a:gd name="connsiteX43" fmla="*/ 242362 w 415061"/>
                <a:gd name="connsiteY43" fmla="*/ 337022 h 414999"/>
                <a:gd name="connsiteX44" fmla="*/ 242138 w 415061"/>
                <a:gd name="connsiteY44" fmla="*/ 317987 h 414999"/>
                <a:gd name="connsiteX45" fmla="*/ 244602 w 415061"/>
                <a:gd name="connsiteY45" fmla="*/ 312613 h 414999"/>
                <a:gd name="connsiteX46" fmla="*/ 244602 w 415061"/>
                <a:gd name="connsiteY46" fmla="*/ 195719 h 414999"/>
                <a:gd name="connsiteX47" fmla="*/ 240794 w 415061"/>
                <a:gd name="connsiteY47" fmla="*/ 190344 h 414999"/>
                <a:gd name="connsiteX48" fmla="*/ 172028 w 415061"/>
                <a:gd name="connsiteY48" fmla="*/ 163248 h 414999"/>
                <a:gd name="connsiteX49" fmla="*/ 146716 w 415061"/>
                <a:gd name="connsiteY49" fmla="*/ 153171 h 414999"/>
                <a:gd name="connsiteX50" fmla="*/ 146492 w 415061"/>
                <a:gd name="connsiteY50" fmla="*/ 155634 h 414999"/>
                <a:gd name="connsiteX51" fmla="*/ 146492 w 415061"/>
                <a:gd name="connsiteY51" fmla="*/ 270961 h 414999"/>
                <a:gd name="connsiteX52" fmla="*/ 148508 w 415061"/>
                <a:gd name="connsiteY52" fmla="*/ 274992 h 414999"/>
                <a:gd name="connsiteX53" fmla="*/ 148284 w 415061"/>
                <a:gd name="connsiteY53" fmla="*/ 293578 h 414999"/>
                <a:gd name="connsiteX54" fmla="*/ 146492 w 415061"/>
                <a:gd name="connsiteY54" fmla="*/ 296713 h 414999"/>
                <a:gd name="connsiteX55" fmla="*/ 146492 w 415061"/>
                <a:gd name="connsiteY55" fmla="*/ 346203 h 414999"/>
                <a:gd name="connsiteX56" fmla="*/ 243930 w 415061"/>
                <a:gd name="connsiteY56" fmla="*/ 384944 h 414999"/>
                <a:gd name="connsiteX57" fmla="*/ 268793 w 415061"/>
                <a:gd name="connsiteY57" fmla="*/ 386511 h 414999"/>
                <a:gd name="connsiteX58" fmla="*/ 272825 w 415061"/>
                <a:gd name="connsiteY58" fmla="*/ 385392 h 414999"/>
                <a:gd name="connsiteX59" fmla="*/ 362199 w 415061"/>
                <a:gd name="connsiteY59" fmla="*/ 358743 h 414999"/>
                <a:gd name="connsiteX60" fmla="*/ 366006 w 415061"/>
                <a:gd name="connsiteY60" fmla="*/ 353593 h 414999"/>
                <a:gd name="connsiteX61" fmla="*/ 366006 w 415061"/>
                <a:gd name="connsiteY61" fmla="*/ 191240 h 414999"/>
                <a:gd name="connsiteX62" fmla="*/ 365783 w 415061"/>
                <a:gd name="connsiteY62" fmla="*/ 186985 h 414999"/>
                <a:gd name="connsiteX63" fmla="*/ 341367 w 415061"/>
                <a:gd name="connsiteY63" fmla="*/ 224606 h 414999"/>
                <a:gd name="connsiteX64" fmla="*/ 340919 w 415061"/>
                <a:gd name="connsiteY64" fmla="*/ 227070 h 414999"/>
                <a:gd name="connsiteX65" fmla="*/ 341815 w 415061"/>
                <a:gd name="connsiteY65" fmla="*/ 246328 h 414999"/>
                <a:gd name="connsiteX66" fmla="*/ 329496 w 415061"/>
                <a:gd name="connsiteY66" fmla="*/ 257077 h 414999"/>
                <a:gd name="connsiteX67" fmla="*/ 317848 w 415061"/>
                <a:gd name="connsiteY67" fmla="*/ 246104 h 414999"/>
                <a:gd name="connsiteX68" fmla="*/ 318744 w 415061"/>
                <a:gd name="connsiteY68" fmla="*/ 226846 h 414999"/>
                <a:gd name="connsiteX69" fmla="*/ 317848 w 415061"/>
                <a:gd name="connsiteY69" fmla="*/ 223935 h 414999"/>
                <a:gd name="connsiteX70" fmla="*/ 292760 w 415061"/>
                <a:gd name="connsiteY70" fmla="*/ 185194 h 414999"/>
                <a:gd name="connsiteX71" fmla="*/ 288505 w 415061"/>
                <a:gd name="connsiteY71" fmla="*/ 184074 h 414999"/>
                <a:gd name="connsiteX72" fmla="*/ 272825 w 415061"/>
                <a:gd name="connsiteY72" fmla="*/ 190344 h 414999"/>
                <a:gd name="connsiteX73" fmla="*/ 269241 w 415061"/>
                <a:gd name="connsiteY73" fmla="*/ 195943 h 414999"/>
                <a:gd name="connsiteX74" fmla="*/ 269241 w 415061"/>
                <a:gd name="connsiteY74" fmla="*/ 309254 h 414999"/>
                <a:gd name="connsiteX75" fmla="*/ 269241 w 415061"/>
                <a:gd name="connsiteY75" fmla="*/ 313285 h 414999"/>
                <a:gd name="connsiteX76" fmla="*/ 270809 w 415061"/>
                <a:gd name="connsiteY76" fmla="*/ 313285 h 414999"/>
                <a:gd name="connsiteX77" fmla="*/ 284697 w 415061"/>
                <a:gd name="connsiteY77" fmla="*/ 323138 h 414999"/>
                <a:gd name="connsiteX78" fmla="*/ 275289 w 415061"/>
                <a:gd name="connsiteY78" fmla="*/ 337470 h 414999"/>
                <a:gd name="connsiteX79" fmla="*/ 269465 w 415061"/>
                <a:gd name="connsiteY79" fmla="*/ 339261 h 414999"/>
                <a:gd name="connsiteX80" fmla="*/ 268793 w 415061"/>
                <a:gd name="connsiteY80" fmla="*/ 386511 h 414999"/>
                <a:gd name="connsiteX81" fmla="*/ 329496 w 415061"/>
                <a:gd name="connsiteY81" fmla="*/ 197287 h 414999"/>
                <a:gd name="connsiteX82" fmla="*/ 330839 w 415061"/>
                <a:gd name="connsiteY82" fmla="*/ 195719 h 414999"/>
                <a:gd name="connsiteX83" fmla="*/ 380566 w 415061"/>
                <a:gd name="connsiteY83" fmla="*/ 119133 h 414999"/>
                <a:gd name="connsiteX84" fmla="*/ 389526 w 415061"/>
                <a:gd name="connsiteY84" fmla="*/ 79049 h 414999"/>
                <a:gd name="connsiteX85" fmla="*/ 297464 w 415061"/>
                <a:gd name="connsiteY85" fmla="*/ 34486 h 414999"/>
                <a:gd name="connsiteX86" fmla="*/ 279097 w 415061"/>
                <a:gd name="connsiteY86" fmla="*/ 120253 h 414999"/>
                <a:gd name="connsiteX87" fmla="*/ 327704 w 415061"/>
                <a:gd name="connsiteY87" fmla="*/ 194823 h 414999"/>
                <a:gd name="connsiteX88" fmla="*/ 329496 w 415061"/>
                <a:gd name="connsiteY88" fmla="*/ 197287 h 41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415061" h="414999">
                  <a:moveTo>
                    <a:pt x="414613" y="95396"/>
                  </a:moveTo>
                  <a:cubicBezTo>
                    <a:pt x="413269" y="100994"/>
                    <a:pt x="412149" y="106369"/>
                    <a:pt x="410805" y="111743"/>
                  </a:cubicBezTo>
                  <a:cubicBezTo>
                    <a:pt x="407221" y="124508"/>
                    <a:pt x="399382" y="134809"/>
                    <a:pt x="392662" y="145781"/>
                  </a:cubicBezTo>
                  <a:cubicBezTo>
                    <a:pt x="391318" y="148021"/>
                    <a:pt x="390422" y="150708"/>
                    <a:pt x="390422" y="153171"/>
                  </a:cubicBezTo>
                  <a:cubicBezTo>
                    <a:pt x="390198" y="223487"/>
                    <a:pt x="390422" y="293802"/>
                    <a:pt x="390422" y="364118"/>
                  </a:cubicBezTo>
                  <a:cubicBezTo>
                    <a:pt x="390422" y="373075"/>
                    <a:pt x="387958" y="376434"/>
                    <a:pt x="379446" y="379121"/>
                  </a:cubicBezTo>
                  <a:cubicBezTo>
                    <a:pt x="340471" y="390766"/>
                    <a:pt x="301496" y="402635"/>
                    <a:pt x="262297" y="414279"/>
                  </a:cubicBezTo>
                  <a:cubicBezTo>
                    <a:pt x="257817" y="415623"/>
                    <a:pt x="253562" y="414951"/>
                    <a:pt x="249306" y="413383"/>
                  </a:cubicBezTo>
                  <a:cubicBezTo>
                    <a:pt x="212123" y="398604"/>
                    <a:pt x="174715" y="383824"/>
                    <a:pt x="137532" y="368820"/>
                  </a:cubicBezTo>
                  <a:cubicBezTo>
                    <a:pt x="134845" y="367701"/>
                    <a:pt x="132605" y="367701"/>
                    <a:pt x="129917" y="368597"/>
                  </a:cubicBezTo>
                  <a:cubicBezTo>
                    <a:pt x="92286" y="380017"/>
                    <a:pt x="54431" y="391214"/>
                    <a:pt x="16576" y="402411"/>
                  </a:cubicBezTo>
                  <a:cubicBezTo>
                    <a:pt x="9856" y="404426"/>
                    <a:pt x="4032" y="402187"/>
                    <a:pt x="1344" y="396588"/>
                  </a:cubicBezTo>
                  <a:cubicBezTo>
                    <a:pt x="448" y="394797"/>
                    <a:pt x="0" y="392557"/>
                    <a:pt x="0" y="390318"/>
                  </a:cubicBezTo>
                  <a:cubicBezTo>
                    <a:pt x="0" y="317539"/>
                    <a:pt x="0" y="244761"/>
                    <a:pt x="0" y="171982"/>
                  </a:cubicBezTo>
                  <a:cubicBezTo>
                    <a:pt x="0" y="165488"/>
                    <a:pt x="3136" y="161233"/>
                    <a:pt x="9184" y="159218"/>
                  </a:cubicBezTo>
                  <a:cubicBezTo>
                    <a:pt x="49503" y="147125"/>
                    <a:pt x="89822" y="135256"/>
                    <a:pt x="130365" y="123164"/>
                  </a:cubicBezTo>
                  <a:cubicBezTo>
                    <a:pt x="134621" y="121820"/>
                    <a:pt x="138428" y="122940"/>
                    <a:pt x="142012" y="124508"/>
                  </a:cubicBezTo>
                  <a:cubicBezTo>
                    <a:pt x="173372" y="137048"/>
                    <a:pt x="204731" y="149588"/>
                    <a:pt x="236090" y="161905"/>
                  </a:cubicBezTo>
                  <a:cubicBezTo>
                    <a:pt x="241690" y="164144"/>
                    <a:pt x="247290" y="166607"/>
                    <a:pt x="253113" y="168399"/>
                  </a:cubicBezTo>
                  <a:cubicBezTo>
                    <a:pt x="255353" y="169071"/>
                    <a:pt x="258041" y="169071"/>
                    <a:pt x="260281" y="168399"/>
                  </a:cubicBezTo>
                  <a:cubicBezTo>
                    <a:pt x="265881" y="166607"/>
                    <a:pt x="271481" y="164144"/>
                    <a:pt x="277305" y="161681"/>
                  </a:cubicBezTo>
                  <a:cubicBezTo>
                    <a:pt x="271033" y="151828"/>
                    <a:pt x="264761" y="142422"/>
                    <a:pt x="258713" y="132793"/>
                  </a:cubicBezTo>
                  <a:cubicBezTo>
                    <a:pt x="230266" y="88230"/>
                    <a:pt x="246842" y="29559"/>
                    <a:pt x="294328" y="7838"/>
                  </a:cubicBezTo>
                  <a:cubicBezTo>
                    <a:pt x="301720" y="4479"/>
                    <a:pt x="310232" y="3135"/>
                    <a:pt x="318296" y="672"/>
                  </a:cubicBezTo>
                  <a:cubicBezTo>
                    <a:pt x="318968" y="448"/>
                    <a:pt x="319416" y="224"/>
                    <a:pt x="320088" y="0"/>
                  </a:cubicBezTo>
                  <a:cubicBezTo>
                    <a:pt x="326584" y="0"/>
                    <a:pt x="333079" y="0"/>
                    <a:pt x="339575" y="0"/>
                  </a:cubicBezTo>
                  <a:cubicBezTo>
                    <a:pt x="340247" y="224"/>
                    <a:pt x="340695" y="672"/>
                    <a:pt x="341367" y="672"/>
                  </a:cubicBezTo>
                  <a:cubicBezTo>
                    <a:pt x="377430" y="6718"/>
                    <a:pt x="400502" y="27544"/>
                    <a:pt x="411701" y="62030"/>
                  </a:cubicBezTo>
                  <a:cubicBezTo>
                    <a:pt x="413269" y="66509"/>
                    <a:pt x="413941" y="71435"/>
                    <a:pt x="415061" y="75914"/>
                  </a:cubicBezTo>
                  <a:cubicBezTo>
                    <a:pt x="414613" y="83080"/>
                    <a:pt x="414613" y="89126"/>
                    <a:pt x="414613" y="95396"/>
                  </a:cubicBezTo>
                  <a:close/>
                  <a:moveTo>
                    <a:pt x="24191" y="374643"/>
                  </a:moveTo>
                  <a:cubicBezTo>
                    <a:pt x="57119" y="364789"/>
                    <a:pt x="89598" y="355160"/>
                    <a:pt x="122077" y="345531"/>
                  </a:cubicBezTo>
                  <a:cubicBezTo>
                    <a:pt x="122077" y="329856"/>
                    <a:pt x="122077" y="314404"/>
                    <a:pt x="122077" y="298729"/>
                  </a:cubicBezTo>
                  <a:cubicBezTo>
                    <a:pt x="121405" y="298729"/>
                    <a:pt x="120957" y="298729"/>
                    <a:pt x="120285" y="298729"/>
                  </a:cubicBezTo>
                  <a:cubicBezTo>
                    <a:pt x="111997" y="299848"/>
                    <a:pt x="107069" y="294250"/>
                    <a:pt x="106173" y="289100"/>
                  </a:cubicBezTo>
                  <a:cubicBezTo>
                    <a:pt x="104829" y="282382"/>
                    <a:pt x="108861" y="276783"/>
                    <a:pt x="116477" y="274544"/>
                  </a:cubicBezTo>
                  <a:cubicBezTo>
                    <a:pt x="118269" y="274096"/>
                    <a:pt x="120285" y="273200"/>
                    <a:pt x="122077" y="272752"/>
                  </a:cubicBezTo>
                  <a:cubicBezTo>
                    <a:pt x="122077" y="232444"/>
                    <a:pt x="122077" y="192360"/>
                    <a:pt x="122077" y="151828"/>
                  </a:cubicBezTo>
                  <a:cubicBezTo>
                    <a:pt x="89374" y="161681"/>
                    <a:pt x="56671" y="171310"/>
                    <a:pt x="24191" y="180939"/>
                  </a:cubicBezTo>
                  <a:cubicBezTo>
                    <a:pt x="24191" y="245432"/>
                    <a:pt x="24191" y="309478"/>
                    <a:pt x="24191" y="374643"/>
                  </a:cubicBezTo>
                  <a:close/>
                  <a:moveTo>
                    <a:pt x="243930" y="384944"/>
                  </a:moveTo>
                  <a:cubicBezTo>
                    <a:pt x="244154" y="384272"/>
                    <a:pt x="244378" y="383824"/>
                    <a:pt x="244378" y="383376"/>
                  </a:cubicBezTo>
                  <a:cubicBezTo>
                    <a:pt x="244378" y="369044"/>
                    <a:pt x="244378" y="354712"/>
                    <a:pt x="244378" y="340381"/>
                  </a:cubicBezTo>
                  <a:cubicBezTo>
                    <a:pt x="244378" y="339261"/>
                    <a:pt x="243258" y="337917"/>
                    <a:pt x="242362" y="337022"/>
                  </a:cubicBezTo>
                  <a:cubicBezTo>
                    <a:pt x="236314" y="331871"/>
                    <a:pt x="236090" y="322914"/>
                    <a:pt x="242138" y="317987"/>
                  </a:cubicBezTo>
                  <a:cubicBezTo>
                    <a:pt x="244154" y="316420"/>
                    <a:pt x="244602" y="314852"/>
                    <a:pt x="244602" y="312613"/>
                  </a:cubicBezTo>
                  <a:cubicBezTo>
                    <a:pt x="244602" y="273648"/>
                    <a:pt x="244602" y="234684"/>
                    <a:pt x="244602" y="195719"/>
                  </a:cubicBezTo>
                  <a:cubicBezTo>
                    <a:pt x="244602" y="192584"/>
                    <a:pt x="243482" y="191464"/>
                    <a:pt x="240794" y="190344"/>
                  </a:cubicBezTo>
                  <a:cubicBezTo>
                    <a:pt x="217946" y="181387"/>
                    <a:pt x="195099" y="172206"/>
                    <a:pt x="172028" y="163248"/>
                  </a:cubicBezTo>
                  <a:cubicBezTo>
                    <a:pt x="163740" y="159889"/>
                    <a:pt x="155452" y="156530"/>
                    <a:pt x="146716" y="153171"/>
                  </a:cubicBezTo>
                  <a:cubicBezTo>
                    <a:pt x="146492" y="154291"/>
                    <a:pt x="146492" y="154963"/>
                    <a:pt x="146492" y="155634"/>
                  </a:cubicBezTo>
                  <a:cubicBezTo>
                    <a:pt x="146492" y="194151"/>
                    <a:pt x="146492" y="232444"/>
                    <a:pt x="146492" y="270961"/>
                  </a:cubicBezTo>
                  <a:cubicBezTo>
                    <a:pt x="146492" y="272305"/>
                    <a:pt x="147388" y="273872"/>
                    <a:pt x="148508" y="274992"/>
                  </a:cubicBezTo>
                  <a:cubicBezTo>
                    <a:pt x="154108" y="280590"/>
                    <a:pt x="154108" y="287980"/>
                    <a:pt x="148284" y="293578"/>
                  </a:cubicBezTo>
                  <a:cubicBezTo>
                    <a:pt x="147388" y="294474"/>
                    <a:pt x="146492" y="295594"/>
                    <a:pt x="146492" y="296713"/>
                  </a:cubicBezTo>
                  <a:cubicBezTo>
                    <a:pt x="146268" y="313061"/>
                    <a:pt x="146492" y="329632"/>
                    <a:pt x="146492" y="346203"/>
                  </a:cubicBezTo>
                  <a:cubicBezTo>
                    <a:pt x="178971" y="359191"/>
                    <a:pt x="211451" y="371956"/>
                    <a:pt x="243930" y="384944"/>
                  </a:cubicBezTo>
                  <a:close/>
                  <a:moveTo>
                    <a:pt x="268793" y="386511"/>
                  </a:moveTo>
                  <a:cubicBezTo>
                    <a:pt x="270361" y="386063"/>
                    <a:pt x="271481" y="385839"/>
                    <a:pt x="272825" y="385392"/>
                  </a:cubicBezTo>
                  <a:cubicBezTo>
                    <a:pt x="302616" y="376434"/>
                    <a:pt x="332407" y="367477"/>
                    <a:pt x="362199" y="358743"/>
                  </a:cubicBezTo>
                  <a:cubicBezTo>
                    <a:pt x="365335" y="357848"/>
                    <a:pt x="366006" y="356504"/>
                    <a:pt x="366006" y="353593"/>
                  </a:cubicBezTo>
                  <a:cubicBezTo>
                    <a:pt x="366006" y="299401"/>
                    <a:pt x="366006" y="245432"/>
                    <a:pt x="366006" y="191240"/>
                  </a:cubicBezTo>
                  <a:cubicBezTo>
                    <a:pt x="366006" y="190120"/>
                    <a:pt x="365783" y="189001"/>
                    <a:pt x="365783" y="186985"/>
                  </a:cubicBezTo>
                  <a:cubicBezTo>
                    <a:pt x="357271" y="200198"/>
                    <a:pt x="349207" y="212290"/>
                    <a:pt x="341367" y="224606"/>
                  </a:cubicBezTo>
                  <a:cubicBezTo>
                    <a:pt x="340919" y="225278"/>
                    <a:pt x="340919" y="226398"/>
                    <a:pt x="340919" y="227070"/>
                  </a:cubicBezTo>
                  <a:cubicBezTo>
                    <a:pt x="341143" y="233564"/>
                    <a:pt x="341815" y="239834"/>
                    <a:pt x="341815" y="246328"/>
                  </a:cubicBezTo>
                  <a:cubicBezTo>
                    <a:pt x="341591" y="252598"/>
                    <a:pt x="335991" y="257301"/>
                    <a:pt x="329496" y="257077"/>
                  </a:cubicBezTo>
                  <a:cubicBezTo>
                    <a:pt x="323224" y="256853"/>
                    <a:pt x="317848" y="252151"/>
                    <a:pt x="317848" y="246104"/>
                  </a:cubicBezTo>
                  <a:cubicBezTo>
                    <a:pt x="317848" y="239610"/>
                    <a:pt x="318520" y="233340"/>
                    <a:pt x="318744" y="226846"/>
                  </a:cubicBezTo>
                  <a:cubicBezTo>
                    <a:pt x="318744" y="225950"/>
                    <a:pt x="318296" y="224830"/>
                    <a:pt x="317848" y="223935"/>
                  </a:cubicBezTo>
                  <a:cubicBezTo>
                    <a:pt x="309560" y="210946"/>
                    <a:pt x="301048" y="198182"/>
                    <a:pt x="292760" y="185194"/>
                  </a:cubicBezTo>
                  <a:cubicBezTo>
                    <a:pt x="291417" y="183179"/>
                    <a:pt x="290297" y="183179"/>
                    <a:pt x="288505" y="184074"/>
                  </a:cubicBezTo>
                  <a:cubicBezTo>
                    <a:pt x="283353" y="186314"/>
                    <a:pt x="277977" y="188553"/>
                    <a:pt x="272825" y="190344"/>
                  </a:cubicBezTo>
                  <a:cubicBezTo>
                    <a:pt x="269913" y="191240"/>
                    <a:pt x="269241" y="192808"/>
                    <a:pt x="269241" y="195943"/>
                  </a:cubicBezTo>
                  <a:cubicBezTo>
                    <a:pt x="269465" y="233788"/>
                    <a:pt x="269241" y="271633"/>
                    <a:pt x="269241" y="309254"/>
                  </a:cubicBezTo>
                  <a:cubicBezTo>
                    <a:pt x="269241" y="310597"/>
                    <a:pt x="269241" y="311941"/>
                    <a:pt x="269241" y="313285"/>
                  </a:cubicBezTo>
                  <a:cubicBezTo>
                    <a:pt x="269913" y="313285"/>
                    <a:pt x="270361" y="313285"/>
                    <a:pt x="270809" y="313285"/>
                  </a:cubicBezTo>
                  <a:cubicBezTo>
                    <a:pt x="277977" y="313061"/>
                    <a:pt x="283577" y="317092"/>
                    <a:pt x="284697" y="323138"/>
                  </a:cubicBezTo>
                  <a:cubicBezTo>
                    <a:pt x="285817" y="329856"/>
                    <a:pt x="282233" y="335230"/>
                    <a:pt x="275289" y="337470"/>
                  </a:cubicBezTo>
                  <a:cubicBezTo>
                    <a:pt x="273497" y="338141"/>
                    <a:pt x="271481" y="338813"/>
                    <a:pt x="269465" y="339261"/>
                  </a:cubicBezTo>
                  <a:cubicBezTo>
                    <a:pt x="268793" y="355160"/>
                    <a:pt x="268793" y="370612"/>
                    <a:pt x="268793" y="386511"/>
                  </a:cubicBezTo>
                  <a:close/>
                  <a:moveTo>
                    <a:pt x="329496" y="197287"/>
                  </a:moveTo>
                  <a:cubicBezTo>
                    <a:pt x="330167" y="196391"/>
                    <a:pt x="330616" y="196167"/>
                    <a:pt x="330839" y="195719"/>
                  </a:cubicBezTo>
                  <a:cubicBezTo>
                    <a:pt x="347415" y="170190"/>
                    <a:pt x="364215" y="144662"/>
                    <a:pt x="380566" y="119133"/>
                  </a:cubicBezTo>
                  <a:cubicBezTo>
                    <a:pt x="388406" y="107041"/>
                    <a:pt x="391318" y="93605"/>
                    <a:pt x="389526" y="79049"/>
                  </a:cubicBezTo>
                  <a:cubicBezTo>
                    <a:pt x="384598" y="34934"/>
                    <a:pt x="334871" y="10749"/>
                    <a:pt x="297464" y="34486"/>
                  </a:cubicBezTo>
                  <a:cubicBezTo>
                    <a:pt x="268345" y="52849"/>
                    <a:pt x="260057" y="90694"/>
                    <a:pt x="279097" y="120253"/>
                  </a:cubicBezTo>
                  <a:cubicBezTo>
                    <a:pt x="295224" y="145110"/>
                    <a:pt x="311352" y="169966"/>
                    <a:pt x="327704" y="194823"/>
                  </a:cubicBezTo>
                  <a:cubicBezTo>
                    <a:pt x="328151" y="195495"/>
                    <a:pt x="328600" y="196167"/>
                    <a:pt x="329496" y="1972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5" name="Полилиния 754">
              <a:extLst>
                <a:ext uri="{FF2B5EF4-FFF2-40B4-BE49-F238E27FC236}">
                  <a16:creationId xmlns:a16="http://schemas.microsoft.com/office/drawing/2014/main" id="{38DA1617-D9D1-BC3E-4884-DDE705521568}"/>
                </a:ext>
              </a:extLst>
            </p:cNvPr>
            <p:cNvSpPr/>
            <p:nvPr/>
          </p:nvSpPr>
          <p:spPr>
            <a:xfrm>
              <a:off x="3999850" y="2433351"/>
              <a:ext cx="36904" cy="27579"/>
            </a:xfrm>
            <a:custGeom>
              <a:avLst/>
              <a:gdLst>
                <a:gd name="connsiteX0" fmla="*/ 14349 w 36904"/>
                <a:gd name="connsiteY0" fmla="*/ 27579 h 27579"/>
                <a:gd name="connsiteX1" fmla="*/ 237 w 36904"/>
                <a:gd name="connsiteY1" fmla="*/ 17950 h 27579"/>
                <a:gd name="connsiteX2" fmla="*/ 7629 w 36904"/>
                <a:gd name="connsiteY2" fmla="*/ 4290 h 27579"/>
                <a:gd name="connsiteX3" fmla="*/ 22412 w 36904"/>
                <a:gd name="connsiteY3" fmla="*/ 259 h 27579"/>
                <a:gd name="connsiteX4" fmla="*/ 36524 w 36904"/>
                <a:gd name="connsiteY4" fmla="*/ 8769 h 27579"/>
                <a:gd name="connsiteX5" fmla="*/ 28012 w 36904"/>
                <a:gd name="connsiteY5" fmla="*/ 23773 h 27579"/>
                <a:gd name="connsiteX6" fmla="*/ 14349 w 36904"/>
                <a:gd name="connsiteY6" fmla="*/ 27579 h 27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04" h="27579">
                  <a:moveTo>
                    <a:pt x="14349" y="27579"/>
                  </a:moveTo>
                  <a:cubicBezTo>
                    <a:pt x="6509" y="27579"/>
                    <a:pt x="1357" y="23549"/>
                    <a:pt x="237" y="17950"/>
                  </a:cubicBezTo>
                  <a:cubicBezTo>
                    <a:pt x="-883" y="12128"/>
                    <a:pt x="2029" y="6306"/>
                    <a:pt x="7629" y="4290"/>
                  </a:cubicBezTo>
                  <a:cubicBezTo>
                    <a:pt x="12333" y="2499"/>
                    <a:pt x="17261" y="1155"/>
                    <a:pt x="22412" y="259"/>
                  </a:cubicBezTo>
                  <a:cubicBezTo>
                    <a:pt x="28908" y="-1084"/>
                    <a:pt x="34956" y="2946"/>
                    <a:pt x="36524" y="8769"/>
                  </a:cubicBezTo>
                  <a:cubicBezTo>
                    <a:pt x="38092" y="15263"/>
                    <a:pt x="34732" y="21533"/>
                    <a:pt x="28012" y="23773"/>
                  </a:cubicBezTo>
                  <a:cubicBezTo>
                    <a:pt x="23084" y="25116"/>
                    <a:pt x="17932" y="26460"/>
                    <a:pt x="14349" y="2757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6" name="Полилиния 755">
              <a:extLst>
                <a:ext uri="{FF2B5EF4-FFF2-40B4-BE49-F238E27FC236}">
                  <a16:creationId xmlns:a16="http://schemas.microsoft.com/office/drawing/2014/main" id="{42ED201F-5B61-E493-6927-39D81AEBDE27}"/>
                </a:ext>
              </a:extLst>
            </p:cNvPr>
            <p:cNvSpPr/>
            <p:nvPr/>
          </p:nvSpPr>
          <p:spPr>
            <a:xfrm>
              <a:off x="4123673" y="2434401"/>
              <a:ext cx="46213" cy="33023"/>
            </a:xfrm>
            <a:custGeom>
              <a:avLst/>
              <a:gdLst>
                <a:gd name="connsiteX0" fmla="*/ 32985 w 46213"/>
                <a:gd name="connsiteY0" fmla="*/ 33023 h 33023"/>
                <a:gd name="connsiteX1" fmla="*/ 28729 w 46213"/>
                <a:gd name="connsiteY1" fmla="*/ 31904 h 33023"/>
                <a:gd name="connsiteX2" fmla="*/ 8570 w 46213"/>
                <a:gd name="connsiteY2" fmla="*/ 23842 h 33023"/>
                <a:gd name="connsiteX3" fmla="*/ 954 w 46213"/>
                <a:gd name="connsiteY3" fmla="*/ 7495 h 33023"/>
                <a:gd name="connsiteX4" fmla="*/ 17305 w 46213"/>
                <a:gd name="connsiteY4" fmla="*/ 1001 h 33023"/>
                <a:gd name="connsiteX5" fmla="*/ 38585 w 46213"/>
                <a:gd name="connsiteY5" fmla="*/ 9510 h 33023"/>
                <a:gd name="connsiteX6" fmla="*/ 45977 w 46213"/>
                <a:gd name="connsiteY6" fmla="*/ 23170 h 33023"/>
                <a:gd name="connsiteX7" fmla="*/ 32985 w 46213"/>
                <a:gd name="connsiteY7" fmla="*/ 33023 h 3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13" h="33023">
                  <a:moveTo>
                    <a:pt x="32985" y="33023"/>
                  </a:moveTo>
                  <a:cubicBezTo>
                    <a:pt x="32313" y="32800"/>
                    <a:pt x="30297" y="32576"/>
                    <a:pt x="28729" y="31904"/>
                  </a:cubicBezTo>
                  <a:cubicBezTo>
                    <a:pt x="22009" y="29217"/>
                    <a:pt x="15289" y="26529"/>
                    <a:pt x="8570" y="23842"/>
                  </a:cubicBezTo>
                  <a:cubicBezTo>
                    <a:pt x="1402" y="20931"/>
                    <a:pt x="-1734" y="14213"/>
                    <a:pt x="954" y="7495"/>
                  </a:cubicBezTo>
                  <a:cubicBezTo>
                    <a:pt x="3642" y="1225"/>
                    <a:pt x="10361" y="-1686"/>
                    <a:pt x="17305" y="1001"/>
                  </a:cubicBezTo>
                  <a:cubicBezTo>
                    <a:pt x="24473" y="3688"/>
                    <a:pt x="31641" y="6375"/>
                    <a:pt x="38585" y="9510"/>
                  </a:cubicBezTo>
                  <a:cubicBezTo>
                    <a:pt x="44185" y="11973"/>
                    <a:pt x="47097" y="17572"/>
                    <a:pt x="45977" y="23170"/>
                  </a:cubicBezTo>
                  <a:cubicBezTo>
                    <a:pt x="44633" y="29217"/>
                    <a:pt x="39929" y="33023"/>
                    <a:pt x="32985" y="3302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7" name="Полилиния 756">
              <a:extLst>
                <a:ext uri="{FF2B5EF4-FFF2-40B4-BE49-F238E27FC236}">
                  <a16:creationId xmlns:a16="http://schemas.microsoft.com/office/drawing/2014/main" id="{7783A134-2A74-6ED0-27E2-D1550D92C1F0}"/>
                </a:ext>
              </a:extLst>
            </p:cNvPr>
            <p:cNvSpPr/>
            <p:nvPr/>
          </p:nvSpPr>
          <p:spPr>
            <a:xfrm>
              <a:off x="4257548" y="2429117"/>
              <a:ext cx="36138" cy="39794"/>
            </a:xfrm>
            <a:custGeom>
              <a:avLst/>
              <a:gdLst>
                <a:gd name="connsiteX0" fmla="*/ 11107 w 36138"/>
                <a:gd name="connsiteY0" fmla="*/ 15465 h 39794"/>
                <a:gd name="connsiteX1" fmla="*/ 12675 w 36138"/>
                <a:gd name="connsiteY1" fmla="*/ 7404 h 39794"/>
                <a:gd name="connsiteX2" fmla="*/ 26339 w 36138"/>
                <a:gd name="connsiteY2" fmla="*/ 238 h 39794"/>
                <a:gd name="connsiteX3" fmla="*/ 35971 w 36138"/>
                <a:gd name="connsiteY3" fmla="*/ 11658 h 39794"/>
                <a:gd name="connsiteX4" fmla="*/ 35971 w 36138"/>
                <a:gd name="connsiteY4" fmla="*/ 24647 h 39794"/>
                <a:gd name="connsiteX5" fmla="*/ 28131 w 36138"/>
                <a:gd name="connsiteY5" fmla="*/ 35619 h 39794"/>
                <a:gd name="connsiteX6" fmla="*/ 15363 w 36138"/>
                <a:gd name="connsiteY6" fmla="*/ 39426 h 39794"/>
                <a:gd name="connsiteX7" fmla="*/ 579 w 36138"/>
                <a:gd name="connsiteY7" fmla="*/ 31365 h 39794"/>
                <a:gd name="connsiteX8" fmla="*/ 8867 w 36138"/>
                <a:gd name="connsiteY8" fmla="*/ 15913 h 39794"/>
                <a:gd name="connsiteX9" fmla="*/ 11107 w 36138"/>
                <a:gd name="connsiteY9" fmla="*/ 15465 h 39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138" h="39794">
                  <a:moveTo>
                    <a:pt x="11107" y="15465"/>
                  </a:moveTo>
                  <a:cubicBezTo>
                    <a:pt x="11555" y="12554"/>
                    <a:pt x="11779" y="9867"/>
                    <a:pt x="12675" y="7404"/>
                  </a:cubicBezTo>
                  <a:cubicBezTo>
                    <a:pt x="14691" y="2029"/>
                    <a:pt x="20739" y="-882"/>
                    <a:pt x="26339" y="238"/>
                  </a:cubicBezTo>
                  <a:cubicBezTo>
                    <a:pt x="31715" y="1357"/>
                    <a:pt x="35746" y="6060"/>
                    <a:pt x="35971" y="11658"/>
                  </a:cubicBezTo>
                  <a:cubicBezTo>
                    <a:pt x="36195" y="15913"/>
                    <a:pt x="36195" y="20392"/>
                    <a:pt x="35971" y="24647"/>
                  </a:cubicBezTo>
                  <a:cubicBezTo>
                    <a:pt x="35746" y="30021"/>
                    <a:pt x="33059" y="33828"/>
                    <a:pt x="28131" y="35619"/>
                  </a:cubicBezTo>
                  <a:cubicBezTo>
                    <a:pt x="23875" y="37187"/>
                    <a:pt x="19619" y="38530"/>
                    <a:pt x="15363" y="39426"/>
                  </a:cubicBezTo>
                  <a:cubicBezTo>
                    <a:pt x="8643" y="40994"/>
                    <a:pt x="2371" y="37411"/>
                    <a:pt x="579" y="31365"/>
                  </a:cubicBezTo>
                  <a:cubicBezTo>
                    <a:pt x="-1437" y="24870"/>
                    <a:pt x="1923" y="18376"/>
                    <a:pt x="8867" y="15913"/>
                  </a:cubicBezTo>
                  <a:cubicBezTo>
                    <a:pt x="9315" y="15913"/>
                    <a:pt x="10211" y="15689"/>
                    <a:pt x="11107" y="1546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8" name="Полилиния 757">
              <a:extLst>
                <a:ext uri="{FF2B5EF4-FFF2-40B4-BE49-F238E27FC236}">
                  <a16:creationId xmlns:a16="http://schemas.microsoft.com/office/drawing/2014/main" id="{D44CD365-77DE-0179-6B82-C2B34BD492D1}"/>
                </a:ext>
              </a:extLst>
            </p:cNvPr>
            <p:cNvSpPr/>
            <p:nvPr/>
          </p:nvSpPr>
          <p:spPr>
            <a:xfrm>
              <a:off x="4244688" y="2194448"/>
              <a:ext cx="73022" cy="73674"/>
            </a:xfrm>
            <a:custGeom>
              <a:avLst/>
              <a:gdLst>
                <a:gd name="connsiteX0" fmla="*/ 73022 w 73022"/>
                <a:gd name="connsiteY0" fmla="*/ 37173 h 73674"/>
                <a:gd name="connsiteX1" fmla="*/ 36511 w 73022"/>
                <a:gd name="connsiteY1" fmla="*/ 73674 h 73674"/>
                <a:gd name="connsiteX2" fmla="*/ 0 w 73022"/>
                <a:gd name="connsiteY2" fmla="*/ 37173 h 73674"/>
                <a:gd name="connsiteX3" fmla="*/ 36511 w 73022"/>
                <a:gd name="connsiteY3" fmla="*/ 0 h 73674"/>
                <a:gd name="connsiteX4" fmla="*/ 73022 w 73022"/>
                <a:gd name="connsiteY4" fmla="*/ 37173 h 73674"/>
                <a:gd name="connsiteX5" fmla="*/ 36511 w 73022"/>
                <a:gd name="connsiteY5" fmla="*/ 49266 h 73674"/>
                <a:gd name="connsiteX6" fmla="*/ 48607 w 73022"/>
                <a:gd name="connsiteY6" fmla="*/ 36949 h 73674"/>
                <a:gd name="connsiteX7" fmla="*/ 36287 w 73022"/>
                <a:gd name="connsiteY7" fmla="*/ 24185 h 73674"/>
                <a:gd name="connsiteX8" fmla="*/ 24191 w 73022"/>
                <a:gd name="connsiteY8" fmla="*/ 37173 h 73674"/>
                <a:gd name="connsiteX9" fmla="*/ 36511 w 73022"/>
                <a:gd name="connsiteY9" fmla="*/ 49266 h 73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022" h="73674">
                  <a:moveTo>
                    <a:pt x="73022" y="37173"/>
                  </a:moveTo>
                  <a:cubicBezTo>
                    <a:pt x="73022" y="57551"/>
                    <a:pt x="56895" y="73674"/>
                    <a:pt x="36511" y="73674"/>
                  </a:cubicBezTo>
                  <a:cubicBezTo>
                    <a:pt x="16127" y="73674"/>
                    <a:pt x="0" y="57551"/>
                    <a:pt x="0" y="37173"/>
                  </a:cubicBezTo>
                  <a:cubicBezTo>
                    <a:pt x="0" y="16795"/>
                    <a:pt x="16576" y="0"/>
                    <a:pt x="36511" y="0"/>
                  </a:cubicBezTo>
                  <a:cubicBezTo>
                    <a:pt x="56446" y="0"/>
                    <a:pt x="73022" y="16795"/>
                    <a:pt x="73022" y="37173"/>
                  </a:cubicBezTo>
                  <a:close/>
                  <a:moveTo>
                    <a:pt x="36511" y="49266"/>
                  </a:moveTo>
                  <a:cubicBezTo>
                    <a:pt x="43007" y="49266"/>
                    <a:pt x="48607" y="43443"/>
                    <a:pt x="48607" y="36949"/>
                  </a:cubicBezTo>
                  <a:cubicBezTo>
                    <a:pt x="48383" y="30455"/>
                    <a:pt x="42559" y="24185"/>
                    <a:pt x="36287" y="24185"/>
                  </a:cubicBezTo>
                  <a:cubicBezTo>
                    <a:pt x="30015" y="24185"/>
                    <a:pt x="24191" y="30679"/>
                    <a:pt x="24191" y="37173"/>
                  </a:cubicBezTo>
                  <a:cubicBezTo>
                    <a:pt x="24415" y="43667"/>
                    <a:pt x="30239" y="49490"/>
                    <a:pt x="36511" y="4926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59" name="Рисунок 2">
            <a:extLst>
              <a:ext uri="{FF2B5EF4-FFF2-40B4-BE49-F238E27FC236}">
                <a16:creationId xmlns:a16="http://schemas.microsoft.com/office/drawing/2014/main" id="{B25C32D8-1725-FEFB-74C0-0FC73775F57F}"/>
              </a:ext>
            </a:extLst>
          </p:cNvPr>
          <p:cNvGrpSpPr/>
          <p:nvPr/>
        </p:nvGrpSpPr>
        <p:grpSpPr>
          <a:xfrm>
            <a:off x="7752084" y="3990872"/>
            <a:ext cx="313792" cy="309959"/>
            <a:chOff x="3951480" y="2668286"/>
            <a:chExt cx="414648" cy="409583"/>
          </a:xfrm>
          <a:solidFill>
            <a:schemeClr val="bg1"/>
          </a:solidFill>
        </p:grpSpPr>
        <p:sp>
          <p:nvSpPr>
            <p:cNvPr id="760" name="Полилиния 759">
              <a:extLst>
                <a:ext uri="{FF2B5EF4-FFF2-40B4-BE49-F238E27FC236}">
                  <a16:creationId xmlns:a16="http://schemas.microsoft.com/office/drawing/2014/main" id="{6DEDF778-CA73-37C1-7591-AF6463F5706C}"/>
                </a:ext>
              </a:extLst>
            </p:cNvPr>
            <p:cNvSpPr/>
            <p:nvPr/>
          </p:nvSpPr>
          <p:spPr>
            <a:xfrm>
              <a:off x="4090033" y="2813627"/>
              <a:ext cx="111200" cy="262675"/>
            </a:xfrm>
            <a:custGeom>
              <a:avLst/>
              <a:gdLst>
                <a:gd name="connsiteX0" fmla="*/ 106945 w 111200"/>
                <a:gd name="connsiteY0" fmla="*/ 42100 h 262675"/>
                <a:gd name="connsiteX1" fmla="*/ 28995 w 111200"/>
                <a:gd name="connsiteY1" fmla="*/ 11421 h 262675"/>
                <a:gd name="connsiteX2" fmla="*/ 323 w 111200"/>
                <a:gd name="connsiteY2" fmla="*/ 0 h 262675"/>
                <a:gd name="connsiteX3" fmla="*/ 100 w 111200"/>
                <a:gd name="connsiteY3" fmla="*/ 2687 h 262675"/>
                <a:gd name="connsiteX4" fmla="*/ 100 w 111200"/>
                <a:gd name="connsiteY4" fmla="*/ 133465 h 262675"/>
                <a:gd name="connsiteX5" fmla="*/ 2339 w 111200"/>
                <a:gd name="connsiteY5" fmla="*/ 137944 h 262675"/>
                <a:gd name="connsiteX6" fmla="*/ 2116 w 111200"/>
                <a:gd name="connsiteY6" fmla="*/ 158994 h 262675"/>
                <a:gd name="connsiteX7" fmla="*/ 100 w 111200"/>
                <a:gd name="connsiteY7" fmla="*/ 162577 h 262675"/>
                <a:gd name="connsiteX8" fmla="*/ 100 w 111200"/>
                <a:gd name="connsiteY8" fmla="*/ 218784 h 262675"/>
                <a:gd name="connsiteX9" fmla="*/ 110753 w 111200"/>
                <a:gd name="connsiteY9" fmla="*/ 262675 h 262675"/>
                <a:gd name="connsiteX10" fmla="*/ 111201 w 111200"/>
                <a:gd name="connsiteY10" fmla="*/ 261108 h 262675"/>
                <a:gd name="connsiteX11" fmla="*/ 111201 w 111200"/>
                <a:gd name="connsiteY11" fmla="*/ 212514 h 262675"/>
                <a:gd name="connsiteX12" fmla="*/ 108737 w 111200"/>
                <a:gd name="connsiteY12" fmla="*/ 208707 h 262675"/>
                <a:gd name="connsiteX13" fmla="*/ 108513 w 111200"/>
                <a:gd name="connsiteY13" fmla="*/ 187210 h 262675"/>
                <a:gd name="connsiteX14" fmla="*/ 111201 w 111200"/>
                <a:gd name="connsiteY14" fmla="*/ 180939 h 262675"/>
                <a:gd name="connsiteX15" fmla="*/ 111201 w 111200"/>
                <a:gd name="connsiteY15" fmla="*/ 48370 h 262675"/>
                <a:gd name="connsiteX16" fmla="*/ 106945 w 111200"/>
                <a:gd name="connsiteY16" fmla="*/ 42100 h 262675"/>
                <a:gd name="connsiteX17" fmla="*/ 81185 w 111200"/>
                <a:gd name="connsiteY17" fmla="*/ 180492 h 262675"/>
                <a:gd name="connsiteX18" fmla="*/ 66626 w 111200"/>
                <a:gd name="connsiteY18" fmla="*/ 191464 h 262675"/>
                <a:gd name="connsiteX19" fmla="*/ 61698 w 111200"/>
                <a:gd name="connsiteY19" fmla="*/ 190344 h 262675"/>
                <a:gd name="connsiteX20" fmla="*/ 38851 w 111200"/>
                <a:gd name="connsiteY20" fmla="*/ 181163 h 262675"/>
                <a:gd name="connsiteX21" fmla="*/ 30115 w 111200"/>
                <a:gd name="connsiteY21" fmla="*/ 162801 h 262675"/>
                <a:gd name="connsiteX22" fmla="*/ 48706 w 111200"/>
                <a:gd name="connsiteY22" fmla="*/ 155411 h 262675"/>
                <a:gd name="connsiteX23" fmla="*/ 72898 w 111200"/>
                <a:gd name="connsiteY23" fmla="*/ 165040 h 262675"/>
                <a:gd name="connsiteX24" fmla="*/ 81185 w 111200"/>
                <a:gd name="connsiteY24" fmla="*/ 180492 h 26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1200" h="262675">
                  <a:moveTo>
                    <a:pt x="106945" y="42100"/>
                  </a:moveTo>
                  <a:cubicBezTo>
                    <a:pt x="80961" y="32023"/>
                    <a:pt x="54978" y="21722"/>
                    <a:pt x="28995" y="11421"/>
                  </a:cubicBezTo>
                  <a:cubicBezTo>
                    <a:pt x="19587" y="7614"/>
                    <a:pt x="10179" y="3807"/>
                    <a:pt x="323" y="0"/>
                  </a:cubicBezTo>
                  <a:cubicBezTo>
                    <a:pt x="100" y="1344"/>
                    <a:pt x="100" y="2015"/>
                    <a:pt x="100" y="2687"/>
                  </a:cubicBezTo>
                  <a:cubicBezTo>
                    <a:pt x="100" y="46355"/>
                    <a:pt x="100" y="89798"/>
                    <a:pt x="100" y="133465"/>
                  </a:cubicBezTo>
                  <a:cubicBezTo>
                    <a:pt x="100" y="135033"/>
                    <a:pt x="1219" y="136824"/>
                    <a:pt x="2339" y="137944"/>
                  </a:cubicBezTo>
                  <a:cubicBezTo>
                    <a:pt x="8835" y="144214"/>
                    <a:pt x="8611" y="152724"/>
                    <a:pt x="2116" y="158994"/>
                  </a:cubicBezTo>
                  <a:cubicBezTo>
                    <a:pt x="1219" y="159889"/>
                    <a:pt x="100" y="161457"/>
                    <a:pt x="100" y="162577"/>
                  </a:cubicBezTo>
                  <a:cubicBezTo>
                    <a:pt x="-124" y="181163"/>
                    <a:pt x="100" y="199974"/>
                    <a:pt x="100" y="218784"/>
                  </a:cubicBezTo>
                  <a:cubicBezTo>
                    <a:pt x="37059" y="233564"/>
                    <a:pt x="73794" y="248120"/>
                    <a:pt x="110753" y="262675"/>
                  </a:cubicBezTo>
                  <a:cubicBezTo>
                    <a:pt x="110977" y="261780"/>
                    <a:pt x="111201" y="261332"/>
                    <a:pt x="111201" y="261108"/>
                  </a:cubicBezTo>
                  <a:cubicBezTo>
                    <a:pt x="111201" y="244985"/>
                    <a:pt x="111201" y="228638"/>
                    <a:pt x="111201" y="212514"/>
                  </a:cubicBezTo>
                  <a:cubicBezTo>
                    <a:pt x="111201" y="211171"/>
                    <a:pt x="109857" y="209603"/>
                    <a:pt x="108737" y="208707"/>
                  </a:cubicBezTo>
                  <a:cubicBezTo>
                    <a:pt x="101793" y="202885"/>
                    <a:pt x="101569" y="192808"/>
                    <a:pt x="108513" y="187210"/>
                  </a:cubicBezTo>
                  <a:cubicBezTo>
                    <a:pt x="110753" y="185418"/>
                    <a:pt x="111201" y="183626"/>
                    <a:pt x="111201" y="180939"/>
                  </a:cubicBezTo>
                  <a:cubicBezTo>
                    <a:pt x="111201" y="136824"/>
                    <a:pt x="111201" y="92485"/>
                    <a:pt x="111201" y="48370"/>
                  </a:cubicBezTo>
                  <a:cubicBezTo>
                    <a:pt x="111201" y="44787"/>
                    <a:pt x="110081" y="43220"/>
                    <a:pt x="106945" y="42100"/>
                  </a:cubicBezTo>
                  <a:close/>
                  <a:moveTo>
                    <a:pt x="81185" y="180492"/>
                  </a:moveTo>
                  <a:cubicBezTo>
                    <a:pt x="79617" y="186985"/>
                    <a:pt x="74465" y="191464"/>
                    <a:pt x="66626" y="191464"/>
                  </a:cubicBezTo>
                  <a:cubicBezTo>
                    <a:pt x="65730" y="191240"/>
                    <a:pt x="63714" y="191016"/>
                    <a:pt x="61698" y="190344"/>
                  </a:cubicBezTo>
                  <a:cubicBezTo>
                    <a:pt x="54082" y="187433"/>
                    <a:pt x="46466" y="184298"/>
                    <a:pt x="38851" y="181163"/>
                  </a:cubicBezTo>
                  <a:cubicBezTo>
                    <a:pt x="30787" y="177804"/>
                    <a:pt x="27203" y="170190"/>
                    <a:pt x="30115" y="162801"/>
                  </a:cubicBezTo>
                  <a:cubicBezTo>
                    <a:pt x="33027" y="155635"/>
                    <a:pt x="40866" y="152500"/>
                    <a:pt x="48706" y="155411"/>
                  </a:cubicBezTo>
                  <a:cubicBezTo>
                    <a:pt x="56770" y="158546"/>
                    <a:pt x="64834" y="161681"/>
                    <a:pt x="72898" y="165040"/>
                  </a:cubicBezTo>
                  <a:cubicBezTo>
                    <a:pt x="79170" y="167727"/>
                    <a:pt x="82529" y="174221"/>
                    <a:pt x="81185" y="18049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1" name="Полилиния 760">
              <a:extLst>
                <a:ext uri="{FF2B5EF4-FFF2-40B4-BE49-F238E27FC236}">
                  <a16:creationId xmlns:a16="http://schemas.microsoft.com/office/drawing/2014/main" id="{F02EB390-6346-5F03-F6D0-1E066002EFC0}"/>
                </a:ext>
              </a:extLst>
            </p:cNvPr>
            <p:cNvSpPr/>
            <p:nvPr/>
          </p:nvSpPr>
          <p:spPr>
            <a:xfrm>
              <a:off x="4283887" y="2723158"/>
              <a:ext cx="27551" cy="28445"/>
            </a:xfrm>
            <a:custGeom>
              <a:avLst/>
              <a:gdLst>
                <a:gd name="connsiteX0" fmla="*/ 13664 w 27551"/>
                <a:gd name="connsiteY0" fmla="*/ 0 h 28445"/>
                <a:gd name="connsiteX1" fmla="*/ 0 w 27551"/>
                <a:gd name="connsiteY1" fmla="*/ 14780 h 28445"/>
                <a:gd name="connsiteX2" fmla="*/ 13888 w 27551"/>
                <a:gd name="connsiteY2" fmla="*/ 28440 h 28445"/>
                <a:gd name="connsiteX3" fmla="*/ 27551 w 27551"/>
                <a:gd name="connsiteY3" fmla="*/ 14556 h 28445"/>
                <a:gd name="connsiteX4" fmla="*/ 13664 w 27551"/>
                <a:gd name="connsiteY4" fmla="*/ 0 h 2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1" h="28445">
                  <a:moveTo>
                    <a:pt x="13664" y="0"/>
                  </a:moveTo>
                  <a:cubicBezTo>
                    <a:pt x="6720" y="0"/>
                    <a:pt x="0" y="7390"/>
                    <a:pt x="0" y="14780"/>
                  </a:cubicBezTo>
                  <a:cubicBezTo>
                    <a:pt x="0" y="21945"/>
                    <a:pt x="6720" y="28663"/>
                    <a:pt x="13888" y="28440"/>
                  </a:cubicBezTo>
                  <a:cubicBezTo>
                    <a:pt x="21056" y="28440"/>
                    <a:pt x="27551" y="21722"/>
                    <a:pt x="27551" y="14556"/>
                  </a:cubicBezTo>
                  <a:cubicBezTo>
                    <a:pt x="27327" y="7166"/>
                    <a:pt x="20607" y="0"/>
                    <a:pt x="1366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2" name="Полилиния 761">
              <a:extLst>
                <a:ext uri="{FF2B5EF4-FFF2-40B4-BE49-F238E27FC236}">
                  <a16:creationId xmlns:a16="http://schemas.microsoft.com/office/drawing/2014/main" id="{B4D45B1B-F184-14F1-4636-CA3B4044ECFA}"/>
                </a:ext>
              </a:extLst>
            </p:cNvPr>
            <p:cNvSpPr/>
            <p:nvPr/>
          </p:nvSpPr>
          <p:spPr>
            <a:xfrm>
              <a:off x="4228561" y="2848001"/>
              <a:ext cx="110297" cy="229868"/>
            </a:xfrm>
            <a:custGeom>
              <a:avLst/>
              <a:gdLst>
                <a:gd name="connsiteX0" fmla="*/ 109981 w 110297"/>
                <a:gd name="connsiteY0" fmla="*/ 3695 h 229868"/>
                <a:gd name="connsiteX1" fmla="*/ 82206 w 110297"/>
                <a:gd name="connsiteY1" fmla="*/ 46466 h 229868"/>
                <a:gd name="connsiteX2" fmla="*/ 81758 w 110297"/>
                <a:gd name="connsiteY2" fmla="*/ 49377 h 229868"/>
                <a:gd name="connsiteX3" fmla="*/ 82654 w 110297"/>
                <a:gd name="connsiteY3" fmla="*/ 71323 h 229868"/>
                <a:gd name="connsiteX4" fmla="*/ 68766 w 110297"/>
                <a:gd name="connsiteY4" fmla="*/ 83639 h 229868"/>
                <a:gd name="connsiteX5" fmla="*/ 55550 w 110297"/>
                <a:gd name="connsiteY5" fmla="*/ 71099 h 229868"/>
                <a:gd name="connsiteX6" fmla="*/ 56446 w 110297"/>
                <a:gd name="connsiteY6" fmla="*/ 49153 h 229868"/>
                <a:gd name="connsiteX7" fmla="*/ 55550 w 110297"/>
                <a:gd name="connsiteY7" fmla="*/ 45794 h 229868"/>
                <a:gd name="connsiteX8" fmla="*/ 27103 w 110297"/>
                <a:gd name="connsiteY8" fmla="*/ 1903 h 229868"/>
                <a:gd name="connsiteX9" fmla="*/ 22175 w 110297"/>
                <a:gd name="connsiteY9" fmla="*/ 560 h 229868"/>
                <a:gd name="connsiteX10" fmla="*/ 4256 w 110297"/>
                <a:gd name="connsiteY10" fmla="*/ 7725 h 229868"/>
                <a:gd name="connsiteX11" fmla="*/ 0 w 110297"/>
                <a:gd name="connsiteY11" fmla="*/ 13996 h 229868"/>
                <a:gd name="connsiteX12" fmla="*/ 0 w 110297"/>
                <a:gd name="connsiteY12" fmla="*/ 142534 h 229868"/>
                <a:gd name="connsiteX13" fmla="*/ 0 w 110297"/>
                <a:gd name="connsiteY13" fmla="*/ 147013 h 229868"/>
                <a:gd name="connsiteX14" fmla="*/ 1792 w 110297"/>
                <a:gd name="connsiteY14" fmla="*/ 147013 h 229868"/>
                <a:gd name="connsiteX15" fmla="*/ 17471 w 110297"/>
                <a:gd name="connsiteY15" fmla="*/ 158209 h 229868"/>
                <a:gd name="connsiteX16" fmla="*/ 6720 w 110297"/>
                <a:gd name="connsiteY16" fmla="*/ 174557 h 229868"/>
                <a:gd name="connsiteX17" fmla="*/ 224 w 110297"/>
                <a:gd name="connsiteY17" fmla="*/ 176572 h 229868"/>
                <a:gd name="connsiteX18" fmla="*/ 224 w 110297"/>
                <a:gd name="connsiteY18" fmla="*/ 229869 h 229868"/>
                <a:gd name="connsiteX19" fmla="*/ 4704 w 110297"/>
                <a:gd name="connsiteY19" fmla="*/ 228749 h 229868"/>
                <a:gd name="connsiteX20" fmla="*/ 105949 w 110297"/>
                <a:gd name="connsiteY20" fmla="*/ 198518 h 229868"/>
                <a:gd name="connsiteX21" fmla="*/ 110205 w 110297"/>
                <a:gd name="connsiteY21" fmla="*/ 192695 h 229868"/>
                <a:gd name="connsiteX22" fmla="*/ 110205 w 110297"/>
                <a:gd name="connsiteY22" fmla="*/ 8621 h 229868"/>
                <a:gd name="connsiteX23" fmla="*/ 109981 w 110297"/>
                <a:gd name="connsiteY23" fmla="*/ 3695 h 229868"/>
                <a:gd name="connsiteX24" fmla="*/ 73918 w 110297"/>
                <a:gd name="connsiteY24" fmla="*/ 154179 h 229868"/>
                <a:gd name="connsiteX25" fmla="*/ 59582 w 110297"/>
                <a:gd name="connsiteY25" fmla="*/ 158657 h 229868"/>
                <a:gd name="connsiteX26" fmla="*/ 42783 w 110297"/>
                <a:gd name="connsiteY26" fmla="*/ 149476 h 229868"/>
                <a:gd name="connsiteX27" fmla="*/ 52190 w 110297"/>
                <a:gd name="connsiteY27" fmla="*/ 132009 h 229868"/>
                <a:gd name="connsiteX28" fmla="*/ 54879 w 110297"/>
                <a:gd name="connsiteY28" fmla="*/ 130890 h 229868"/>
                <a:gd name="connsiteX29" fmla="*/ 56670 w 110297"/>
                <a:gd name="connsiteY29" fmla="*/ 121932 h 229868"/>
                <a:gd name="connsiteX30" fmla="*/ 72126 w 110297"/>
                <a:gd name="connsiteY30" fmla="*/ 113871 h 229868"/>
                <a:gd name="connsiteX31" fmla="*/ 83102 w 110297"/>
                <a:gd name="connsiteY31" fmla="*/ 126859 h 229868"/>
                <a:gd name="connsiteX32" fmla="*/ 83102 w 110297"/>
                <a:gd name="connsiteY32" fmla="*/ 141639 h 229868"/>
                <a:gd name="connsiteX33" fmla="*/ 73918 w 110297"/>
                <a:gd name="connsiteY33" fmla="*/ 154179 h 22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0297" h="229868">
                  <a:moveTo>
                    <a:pt x="109981" y="3695"/>
                  </a:moveTo>
                  <a:cubicBezTo>
                    <a:pt x="100349" y="18698"/>
                    <a:pt x="91166" y="32582"/>
                    <a:pt x="82206" y="46466"/>
                  </a:cubicBezTo>
                  <a:cubicBezTo>
                    <a:pt x="81758" y="47138"/>
                    <a:pt x="81534" y="48481"/>
                    <a:pt x="81758" y="49377"/>
                  </a:cubicBezTo>
                  <a:cubicBezTo>
                    <a:pt x="81982" y="56767"/>
                    <a:pt x="82878" y="63933"/>
                    <a:pt x="82654" y="71323"/>
                  </a:cubicBezTo>
                  <a:cubicBezTo>
                    <a:pt x="82430" y="78489"/>
                    <a:pt x="75934" y="83863"/>
                    <a:pt x="68766" y="83639"/>
                  </a:cubicBezTo>
                  <a:cubicBezTo>
                    <a:pt x="61822" y="83415"/>
                    <a:pt x="55550" y="78041"/>
                    <a:pt x="55550" y="71099"/>
                  </a:cubicBezTo>
                  <a:cubicBezTo>
                    <a:pt x="55550" y="63933"/>
                    <a:pt x="56222" y="56543"/>
                    <a:pt x="56446" y="49153"/>
                  </a:cubicBezTo>
                  <a:cubicBezTo>
                    <a:pt x="56446" y="48034"/>
                    <a:pt x="55999" y="46914"/>
                    <a:pt x="55550" y="45794"/>
                  </a:cubicBezTo>
                  <a:cubicBezTo>
                    <a:pt x="46143" y="31239"/>
                    <a:pt x="36511" y="16683"/>
                    <a:pt x="27103" y="1903"/>
                  </a:cubicBezTo>
                  <a:cubicBezTo>
                    <a:pt x="25759" y="-336"/>
                    <a:pt x="24415" y="-336"/>
                    <a:pt x="22175" y="560"/>
                  </a:cubicBezTo>
                  <a:cubicBezTo>
                    <a:pt x="16351" y="3023"/>
                    <a:pt x="10304" y="5486"/>
                    <a:pt x="4256" y="7725"/>
                  </a:cubicBezTo>
                  <a:cubicBezTo>
                    <a:pt x="896" y="8845"/>
                    <a:pt x="0" y="10637"/>
                    <a:pt x="0" y="13996"/>
                  </a:cubicBezTo>
                  <a:cubicBezTo>
                    <a:pt x="224" y="56767"/>
                    <a:pt x="0" y="99539"/>
                    <a:pt x="0" y="142534"/>
                  </a:cubicBezTo>
                  <a:cubicBezTo>
                    <a:pt x="0" y="144102"/>
                    <a:pt x="0" y="145445"/>
                    <a:pt x="0" y="147013"/>
                  </a:cubicBezTo>
                  <a:cubicBezTo>
                    <a:pt x="896" y="147013"/>
                    <a:pt x="1344" y="147013"/>
                    <a:pt x="1792" y="147013"/>
                  </a:cubicBezTo>
                  <a:cubicBezTo>
                    <a:pt x="10080" y="146789"/>
                    <a:pt x="16351" y="151268"/>
                    <a:pt x="17471" y="158209"/>
                  </a:cubicBezTo>
                  <a:cubicBezTo>
                    <a:pt x="18815" y="165823"/>
                    <a:pt x="14784" y="171870"/>
                    <a:pt x="6720" y="174557"/>
                  </a:cubicBezTo>
                  <a:cubicBezTo>
                    <a:pt x="4480" y="175229"/>
                    <a:pt x="2464" y="175900"/>
                    <a:pt x="224" y="176572"/>
                  </a:cubicBezTo>
                  <a:cubicBezTo>
                    <a:pt x="224" y="194263"/>
                    <a:pt x="224" y="211954"/>
                    <a:pt x="224" y="229869"/>
                  </a:cubicBezTo>
                  <a:cubicBezTo>
                    <a:pt x="2016" y="229421"/>
                    <a:pt x="3360" y="229197"/>
                    <a:pt x="4704" y="228749"/>
                  </a:cubicBezTo>
                  <a:cubicBezTo>
                    <a:pt x="38527" y="218672"/>
                    <a:pt x="72126" y="208371"/>
                    <a:pt x="105949" y="198518"/>
                  </a:cubicBezTo>
                  <a:cubicBezTo>
                    <a:pt x="109533" y="197398"/>
                    <a:pt x="110205" y="196054"/>
                    <a:pt x="110205" y="192695"/>
                  </a:cubicBezTo>
                  <a:cubicBezTo>
                    <a:pt x="109981" y="131337"/>
                    <a:pt x="110205" y="69979"/>
                    <a:pt x="110205" y="8621"/>
                  </a:cubicBezTo>
                  <a:cubicBezTo>
                    <a:pt x="110429" y="7278"/>
                    <a:pt x="110205" y="6158"/>
                    <a:pt x="109981" y="3695"/>
                  </a:cubicBezTo>
                  <a:close/>
                  <a:moveTo>
                    <a:pt x="73918" y="154179"/>
                  </a:moveTo>
                  <a:cubicBezTo>
                    <a:pt x="69214" y="155970"/>
                    <a:pt x="64510" y="157538"/>
                    <a:pt x="59582" y="158657"/>
                  </a:cubicBezTo>
                  <a:cubicBezTo>
                    <a:pt x="51967" y="160449"/>
                    <a:pt x="44799" y="156194"/>
                    <a:pt x="42783" y="149476"/>
                  </a:cubicBezTo>
                  <a:cubicBezTo>
                    <a:pt x="40543" y="142086"/>
                    <a:pt x="44351" y="134920"/>
                    <a:pt x="52190" y="132009"/>
                  </a:cubicBezTo>
                  <a:cubicBezTo>
                    <a:pt x="53086" y="131561"/>
                    <a:pt x="54206" y="131337"/>
                    <a:pt x="54879" y="130890"/>
                  </a:cubicBezTo>
                  <a:cubicBezTo>
                    <a:pt x="55550" y="127531"/>
                    <a:pt x="55550" y="124619"/>
                    <a:pt x="56670" y="121932"/>
                  </a:cubicBezTo>
                  <a:cubicBezTo>
                    <a:pt x="59134" y="115886"/>
                    <a:pt x="65854" y="112527"/>
                    <a:pt x="72126" y="113871"/>
                  </a:cubicBezTo>
                  <a:cubicBezTo>
                    <a:pt x="78174" y="115214"/>
                    <a:pt x="82878" y="120589"/>
                    <a:pt x="83102" y="126859"/>
                  </a:cubicBezTo>
                  <a:cubicBezTo>
                    <a:pt x="83326" y="131785"/>
                    <a:pt x="83326" y="136712"/>
                    <a:pt x="83102" y="141639"/>
                  </a:cubicBezTo>
                  <a:cubicBezTo>
                    <a:pt x="82654" y="147909"/>
                    <a:pt x="79518" y="152163"/>
                    <a:pt x="73918" y="15417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3" name="Полилиния 762">
              <a:extLst>
                <a:ext uri="{FF2B5EF4-FFF2-40B4-BE49-F238E27FC236}">
                  <a16:creationId xmlns:a16="http://schemas.microsoft.com/office/drawing/2014/main" id="{10876C59-01AD-2B35-FCDF-86F873180FE7}"/>
                </a:ext>
              </a:extLst>
            </p:cNvPr>
            <p:cNvSpPr/>
            <p:nvPr/>
          </p:nvSpPr>
          <p:spPr>
            <a:xfrm>
              <a:off x="3951480" y="2811836"/>
              <a:ext cx="111101" cy="252598"/>
            </a:xfrm>
            <a:custGeom>
              <a:avLst/>
              <a:gdLst>
                <a:gd name="connsiteX0" fmla="*/ 0 w 111101"/>
                <a:gd name="connsiteY0" fmla="*/ 252598 h 252598"/>
                <a:gd name="connsiteX1" fmla="*/ 110877 w 111101"/>
                <a:gd name="connsiteY1" fmla="*/ 219680 h 252598"/>
                <a:gd name="connsiteX2" fmla="*/ 110877 w 111101"/>
                <a:gd name="connsiteY2" fmla="*/ 166607 h 252598"/>
                <a:gd name="connsiteX3" fmla="*/ 109085 w 111101"/>
                <a:gd name="connsiteY3" fmla="*/ 166607 h 252598"/>
                <a:gd name="connsiteX4" fmla="*/ 92958 w 111101"/>
                <a:gd name="connsiteY4" fmla="*/ 155635 h 252598"/>
                <a:gd name="connsiteX5" fmla="*/ 104605 w 111101"/>
                <a:gd name="connsiteY5" fmla="*/ 139063 h 252598"/>
                <a:gd name="connsiteX6" fmla="*/ 111101 w 111101"/>
                <a:gd name="connsiteY6" fmla="*/ 137048 h 252598"/>
                <a:gd name="connsiteX7" fmla="*/ 111101 w 111101"/>
                <a:gd name="connsiteY7" fmla="*/ 0 h 252598"/>
                <a:gd name="connsiteX8" fmla="*/ 224 w 111101"/>
                <a:gd name="connsiteY8" fmla="*/ 33142 h 252598"/>
                <a:gd name="connsiteX9" fmla="*/ 0 w 111101"/>
                <a:gd name="connsiteY9" fmla="*/ 252598 h 252598"/>
                <a:gd name="connsiteX10" fmla="*/ 36063 w 111101"/>
                <a:gd name="connsiteY10" fmla="*/ 159217 h 252598"/>
                <a:gd name="connsiteX11" fmla="*/ 52863 w 111101"/>
                <a:gd name="connsiteY11" fmla="*/ 154515 h 252598"/>
                <a:gd name="connsiteX12" fmla="*/ 68766 w 111101"/>
                <a:gd name="connsiteY12" fmla="*/ 164368 h 252598"/>
                <a:gd name="connsiteX13" fmla="*/ 59135 w 111101"/>
                <a:gd name="connsiteY13" fmla="*/ 181163 h 252598"/>
                <a:gd name="connsiteX14" fmla="*/ 43455 w 111101"/>
                <a:gd name="connsiteY14" fmla="*/ 185642 h 252598"/>
                <a:gd name="connsiteX15" fmla="*/ 27551 w 111101"/>
                <a:gd name="connsiteY15" fmla="*/ 174669 h 252598"/>
                <a:gd name="connsiteX16" fmla="*/ 36063 w 111101"/>
                <a:gd name="connsiteY16" fmla="*/ 159217 h 25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101" h="252598">
                  <a:moveTo>
                    <a:pt x="0" y="252598"/>
                  </a:moveTo>
                  <a:cubicBezTo>
                    <a:pt x="37183" y="241626"/>
                    <a:pt x="74142" y="230653"/>
                    <a:pt x="110877" y="219680"/>
                  </a:cubicBezTo>
                  <a:cubicBezTo>
                    <a:pt x="110877" y="201765"/>
                    <a:pt x="110877" y="184298"/>
                    <a:pt x="110877" y="166607"/>
                  </a:cubicBezTo>
                  <a:cubicBezTo>
                    <a:pt x="110205" y="166607"/>
                    <a:pt x="109533" y="166607"/>
                    <a:pt x="109085" y="166607"/>
                  </a:cubicBezTo>
                  <a:cubicBezTo>
                    <a:pt x="99677" y="167727"/>
                    <a:pt x="94078" y="161457"/>
                    <a:pt x="92958" y="155635"/>
                  </a:cubicBezTo>
                  <a:cubicBezTo>
                    <a:pt x="91390" y="148021"/>
                    <a:pt x="96094" y="141750"/>
                    <a:pt x="104605" y="139063"/>
                  </a:cubicBezTo>
                  <a:cubicBezTo>
                    <a:pt x="106845" y="138391"/>
                    <a:pt x="108861" y="137720"/>
                    <a:pt x="111101" y="137048"/>
                  </a:cubicBezTo>
                  <a:cubicBezTo>
                    <a:pt x="111101" y="91365"/>
                    <a:pt x="111101" y="45907"/>
                    <a:pt x="111101" y="0"/>
                  </a:cubicBezTo>
                  <a:cubicBezTo>
                    <a:pt x="73918" y="10973"/>
                    <a:pt x="36959" y="21945"/>
                    <a:pt x="224" y="33142"/>
                  </a:cubicBezTo>
                  <a:cubicBezTo>
                    <a:pt x="0" y="106145"/>
                    <a:pt x="0" y="178924"/>
                    <a:pt x="0" y="252598"/>
                  </a:cubicBezTo>
                  <a:close/>
                  <a:moveTo>
                    <a:pt x="36063" y="159217"/>
                  </a:moveTo>
                  <a:cubicBezTo>
                    <a:pt x="41439" y="157202"/>
                    <a:pt x="47039" y="155635"/>
                    <a:pt x="52863" y="154515"/>
                  </a:cubicBezTo>
                  <a:cubicBezTo>
                    <a:pt x="60254" y="153171"/>
                    <a:pt x="66974" y="157426"/>
                    <a:pt x="68766" y="164368"/>
                  </a:cubicBezTo>
                  <a:cubicBezTo>
                    <a:pt x="70558" y="171758"/>
                    <a:pt x="66750" y="178700"/>
                    <a:pt x="59135" y="181163"/>
                  </a:cubicBezTo>
                  <a:cubicBezTo>
                    <a:pt x="53311" y="182955"/>
                    <a:pt x="47487" y="184522"/>
                    <a:pt x="43455" y="185642"/>
                  </a:cubicBezTo>
                  <a:cubicBezTo>
                    <a:pt x="34719" y="185642"/>
                    <a:pt x="28671" y="180939"/>
                    <a:pt x="27551" y="174669"/>
                  </a:cubicBezTo>
                  <a:cubicBezTo>
                    <a:pt x="26431" y="168175"/>
                    <a:pt x="29791" y="161681"/>
                    <a:pt x="36063" y="15921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4" name="Полилиния 763">
              <a:extLst>
                <a:ext uri="{FF2B5EF4-FFF2-40B4-BE49-F238E27FC236}">
                  <a16:creationId xmlns:a16="http://schemas.microsoft.com/office/drawing/2014/main" id="{ADC4D7D5-313F-7ED6-DB77-DF2F0FA827DB}"/>
                </a:ext>
              </a:extLst>
            </p:cNvPr>
            <p:cNvSpPr/>
            <p:nvPr/>
          </p:nvSpPr>
          <p:spPr>
            <a:xfrm>
              <a:off x="4228881" y="2668286"/>
              <a:ext cx="137247" cy="195277"/>
            </a:xfrm>
            <a:custGeom>
              <a:avLst/>
              <a:gdLst>
                <a:gd name="connsiteX0" fmla="*/ 32383 w 137247"/>
                <a:gd name="connsiteY0" fmla="*/ 10532 h 195277"/>
                <a:gd name="connsiteX1" fmla="*/ 11551 w 137247"/>
                <a:gd name="connsiteY1" fmla="*/ 107720 h 195277"/>
                <a:gd name="connsiteX2" fmla="*/ 66430 w 137247"/>
                <a:gd name="connsiteY2" fmla="*/ 192367 h 195277"/>
                <a:gd name="connsiteX3" fmla="*/ 68446 w 137247"/>
                <a:gd name="connsiteY3" fmla="*/ 195278 h 195277"/>
                <a:gd name="connsiteX4" fmla="*/ 70014 w 137247"/>
                <a:gd name="connsiteY4" fmla="*/ 193486 h 195277"/>
                <a:gd name="connsiteX5" fmla="*/ 126461 w 137247"/>
                <a:gd name="connsiteY5" fmla="*/ 106600 h 195277"/>
                <a:gd name="connsiteX6" fmla="*/ 136764 w 137247"/>
                <a:gd name="connsiteY6" fmla="*/ 61141 h 195277"/>
                <a:gd name="connsiteX7" fmla="*/ 32383 w 137247"/>
                <a:gd name="connsiteY7" fmla="*/ 10532 h 195277"/>
                <a:gd name="connsiteX8" fmla="*/ 68670 w 137247"/>
                <a:gd name="connsiteY8" fmla="*/ 110855 h 195277"/>
                <a:gd name="connsiteX9" fmla="*/ 27231 w 137247"/>
                <a:gd name="connsiteY9" fmla="*/ 69651 h 195277"/>
                <a:gd name="connsiteX10" fmla="*/ 68446 w 137247"/>
                <a:gd name="connsiteY10" fmla="*/ 27551 h 195277"/>
                <a:gd name="connsiteX11" fmla="*/ 109885 w 137247"/>
                <a:gd name="connsiteY11" fmla="*/ 69651 h 195277"/>
                <a:gd name="connsiteX12" fmla="*/ 68670 w 137247"/>
                <a:gd name="connsiteY12" fmla="*/ 110855 h 19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247" h="195277">
                  <a:moveTo>
                    <a:pt x="32383" y="10532"/>
                  </a:moveTo>
                  <a:cubicBezTo>
                    <a:pt x="-544" y="31358"/>
                    <a:pt x="-9952" y="74353"/>
                    <a:pt x="11551" y="107720"/>
                  </a:cubicBezTo>
                  <a:cubicBezTo>
                    <a:pt x="29695" y="135935"/>
                    <a:pt x="48287" y="164151"/>
                    <a:pt x="66430" y="192367"/>
                  </a:cubicBezTo>
                  <a:cubicBezTo>
                    <a:pt x="66878" y="193263"/>
                    <a:pt x="67550" y="194158"/>
                    <a:pt x="68446" y="195278"/>
                  </a:cubicBezTo>
                  <a:cubicBezTo>
                    <a:pt x="69118" y="194382"/>
                    <a:pt x="69790" y="193934"/>
                    <a:pt x="70014" y="193486"/>
                  </a:cubicBezTo>
                  <a:cubicBezTo>
                    <a:pt x="88829" y="164599"/>
                    <a:pt x="107869" y="135711"/>
                    <a:pt x="126461" y="106600"/>
                  </a:cubicBezTo>
                  <a:cubicBezTo>
                    <a:pt x="135420" y="92716"/>
                    <a:pt x="138556" y="77488"/>
                    <a:pt x="136764" y="61141"/>
                  </a:cubicBezTo>
                  <a:cubicBezTo>
                    <a:pt x="131388" y="10980"/>
                    <a:pt x="74942" y="-16340"/>
                    <a:pt x="32383" y="10532"/>
                  </a:cubicBezTo>
                  <a:close/>
                  <a:moveTo>
                    <a:pt x="68670" y="110855"/>
                  </a:moveTo>
                  <a:cubicBezTo>
                    <a:pt x="45599" y="110855"/>
                    <a:pt x="27231" y="92492"/>
                    <a:pt x="27231" y="69651"/>
                  </a:cubicBezTo>
                  <a:cubicBezTo>
                    <a:pt x="27231" y="46585"/>
                    <a:pt x="46047" y="27551"/>
                    <a:pt x="68446" y="27551"/>
                  </a:cubicBezTo>
                  <a:cubicBezTo>
                    <a:pt x="91069" y="27551"/>
                    <a:pt x="109661" y="46585"/>
                    <a:pt x="109885" y="69651"/>
                  </a:cubicBezTo>
                  <a:cubicBezTo>
                    <a:pt x="110109" y="92492"/>
                    <a:pt x="91741" y="110855"/>
                    <a:pt x="68670" y="11085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65" name="Полилиния 764">
            <a:extLst>
              <a:ext uri="{FF2B5EF4-FFF2-40B4-BE49-F238E27FC236}">
                <a16:creationId xmlns:a16="http://schemas.microsoft.com/office/drawing/2014/main" id="{20037C95-6BBC-A220-5A89-E7DDF10A6476}"/>
              </a:ext>
            </a:extLst>
          </p:cNvPr>
          <p:cNvSpPr/>
          <p:nvPr/>
        </p:nvSpPr>
        <p:spPr>
          <a:xfrm>
            <a:off x="6398806" y="5257190"/>
            <a:ext cx="373094" cy="262265"/>
          </a:xfrm>
          <a:custGeom>
            <a:avLst/>
            <a:gdLst>
              <a:gd name="connsiteX0" fmla="*/ 492787 w 493011"/>
              <a:gd name="connsiteY0" fmla="*/ 281262 h 346560"/>
              <a:gd name="connsiteX1" fmla="*/ 487859 w 493011"/>
              <a:gd name="connsiteY1" fmla="*/ 294250 h 346560"/>
              <a:gd name="connsiteX2" fmla="*/ 450004 w 493011"/>
              <a:gd name="connsiteY2" fmla="*/ 317763 h 346560"/>
              <a:gd name="connsiteX3" fmla="*/ 447988 w 493011"/>
              <a:gd name="connsiteY3" fmla="*/ 317763 h 346560"/>
              <a:gd name="connsiteX4" fmla="*/ 426933 w 493011"/>
              <a:gd name="connsiteY4" fmla="*/ 328512 h 346560"/>
              <a:gd name="connsiteX5" fmla="*/ 352567 w 493011"/>
              <a:gd name="connsiteY5" fmla="*/ 321570 h 346560"/>
              <a:gd name="connsiteX6" fmla="*/ 346071 w 493011"/>
              <a:gd name="connsiteY6" fmla="*/ 317539 h 346560"/>
              <a:gd name="connsiteX7" fmla="*/ 146492 w 493011"/>
              <a:gd name="connsiteY7" fmla="*/ 317539 h 346560"/>
              <a:gd name="connsiteX8" fmla="*/ 140444 w 493011"/>
              <a:gd name="connsiteY8" fmla="*/ 321346 h 346560"/>
              <a:gd name="connsiteX9" fmla="*/ 101021 w 493011"/>
              <a:gd name="connsiteY9" fmla="*/ 346427 h 346560"/>
              <a:gd name="connsiteX10" fmla="*/ 61598 w 493011"/>
              <a:gd name="connsiteY10" fmla="*/ 321346 h 346560"/>
              <a:gd name="connsiteX11" fmla="*/ 55999 w 493011"/>
              <a:gd name="connsiteY11" fmla="*/ 317539 h 346560"/>
              <a:gd name="connsiteX12" fmla="*/ 34943 w 493011"/>
              <a:gd name="connsiteY12" fmla="*/ 316644 h 346560"/>
              <a:gd name="connsiteX13" fmla="*/ 0 w 493011"/>
              <a:gd name="connsiteY13" fmla="*/ 273872 h 346560"/>
              <a:gd name="connsiteX14" fmla="*/ 0 w 493011"/>
              <a:gd name="connsiteY14" fmla="*/ 43443 h 346560"/>
              <a:gd name="connsiteX15" fmla="*/ 43679 w 493011"/>
              <a:gd name="connsiteY15" fmla="*/ 0 h 346560"/>
              <a:gd name="connsiteX16" fmla="*/ 403189 w 493011"/>
              <a:gd name="connsiteY16" fmla="*/ 0 h 346560"/>
              <a:gd name="connsiteX17" fmla="*/ 441493 w 493011"/>
              <a:gd name="connsiteY17" fmla="*/ 23513 h 346560"/>
              <a:gd name="connsiteX18" fmla="*/ 492339 w 493011"/>
              <a:gd name="connsiteY18" fmla="*/ 125180 h 346560"/>
              <a:gd name="connsiteX19" fmla="*/ 493011 w 493011"/>
              <a:gd name="connsiteY19" fmla="*/ 125851 h 346560"/>
              <a:gd name="connsiteX20" fmla="*/ 492787 w 493011"/>
              <a:gd name="connsiteY20" fmla="*/ 281262 h 346560"/>
              <a:gd name="connsiteX21" fmla="*/ 172923 w 493011"/>
              <a:gd name="connsiteY21" fmla="*/ 288876 h 346560"/>
              <a:gd name="connsiteX22" fmla="*/ 172923 w 493011"/>
              <a:gd name="connsiteY22" fmla="*/ 173773 h 346560"/>
              <a:gd name="connsiteX23" fmla="*/ 28895 w 493011"/>
              <a:gd name="connsiteY23" fmla="*/ 173773 h 346560"/>
              <a:gd name="connsiteX24" fmla="*/ 28895 w 493011"/>
              <a:gd name="connsiteY24" fmla="*/ 274320 h 346560"/>
              <a:gd name="connsiteX25" fmla="*/ 43679 w 493011"/>
              <a:gd name="connsiteY25" fmla="*/ 288876 h 346560"/>
              <a:gd name="connsiteX26" fmla="*/ 55774 w 493011"/>
              <a:gd name="connsiteY26" fmla="*/ 289100 h 346560"/>
              <a:gd name="connsiteX27" fmla="*/ 61822 w 493011"/>
              <a:gd name="connsiteY27" fmla="*/ 285293 h 346560"/>
              <a:gd name="connsiteX28" fmla="*/ 110205 w 493011"/>
              <a:gd name="connsiteY28" fmla="*/ 261108 h 346560"/>
              <a:gd name="connsiteX29" fmla="*/ 140668 w 493011"/>
              <a:gd name="connsiteY29" fmla="*/ 285293 h 346560"/>
              <a:gd name="connsiteX30" fmla="*/ 144700 w 493011"/>
              <a:gd name="connsiteY30" fmla="*/ 288652 h 346560"/>
              <a:gd name="connsiteX31" fmla="*/ 172923 w 493011"/>
              <a:gd name="connsiteY31" fmla="*/ 288876 h 346560"/>
              <a:gd name="connsiteX32" fmla="*/ 319640 w 493011"/>
              <a:gd name="connsiteY32" fmla="*/ 288876 h 346560"/>
              <a:gd name="connsiteX33" fmla="*/ 346071 w 493011"/>
              <a:gd name="connsiteY33" fmla="*/ 288876 h 346560"/>
              <a:gd name="connsiteX34" fmla="*/ 352567 w 493011"/>
              <a:gd name="connsiteY34" fmla="*/ 284845 h 346560"/>
              <a:gd name="connsiteX35" fmla="*/ 387286 w 493011"/>
              <a:gd name="connsiteY35" fmla="*/ 259988 h 346560"/>
              <a:gd name="connsiteX36" fmla="*/ 427381 w 493011"/>
              <a:gd name="connsiteY36" fmla="*/ 279246 h 346560"/>
              <a:gd name="connsiteX37" fmla="*/ 446196 w 493011"/>
              <a:gd name="connsiteY37" fmla="*/ 288652 h 346560"/>
              <a:gd name="connsiteX38" fmla="*/ 450004 w 493011"/>
              <a:gd name="connsiteY38" fmla="*/ 288652 h 346560"/>
              <a:gd name="connsiteX39" fmla="*/ 463668 w 493011"/>
              <a:gd name="connsiteY39" fmla="*/ 275440 h 346560"/>
              <a:gd name="connsiteX40" fmla="*/ 463668 w 493011"/>
              <a:gd name="connsiteY40" fmla="*/ 259764 h 346560"/>
              <a:gd name="connsiteX41" fmla="*/ 450004 w 493011"/>
              <a:gd name="connsiteY41" fmla="*/ 259764 h 346560"/>
              <a:gd name="connsiteX42" fmla="*/ 434997 w 493011"/>
              <a:gd name="connsiteY42" fmla="*/ 245208 h 346560"/>
              <a:gd name="connsiteX43" fmla="*/ 450004 w 493011"/>
              <a:gd name="connsiteY43" fmla="*/ 230877 h 346560"/>
              <a:gd name="connsiteX44" fmla="*/ 463668 w 493011"/>
              <a:gd name="connsiteY44" fmla="*/ 230877 h 346560"/>
              <a:gd name="connsiteX45" fmla="*/ 463668 w 493011"/>
              <a:gd name="connsiteY45" fmla="*/ 173325 h 346560"/>
              <a:gd name="connsiteX46" fmla="*/ 319864 w 493011"/>
              <a:gd name="connsiteY46" fmla="*/ 173325 h 346560"/>
              <a:gd name="connsiteX47" fmla="*/ 319640 w 493011"/>
              <a:gd name="connsiteY47" fmla="*/ 288876 h 346560"/>
              <a:gd name="connsiteX48" fmla="*/ 28895 w 493011"/>
              <a:gd name="connsiteY48" fmla="*/ 57775 h 346560"/>
              <a:gd name="connsiteX49" fmla="*/ 425813 w 493011"/>
              <a:gd name="connsiteY49" fmla="*/ 57775 h 346560"/>
              <a:gd name="connsiteX50" fmla="*/ 417525 w 493011"/>
              <a:gd name="connsiteY50" fmla="*/ 40756 h 346560"/>
              <a:gd name="connsiteX51" fmla="*/ 398709 w 493011"/>
              <a:gd name="connsiteY51" fmla="*/ 29112 h 346560"/>
              <a:gd name="connsiteX52" fmla="*/ 47487 w 493011"/>
              <a:gd name="connsiteY52" fmla="*/ 29112 h 346560"/>
              <a:gd name="connsiteX53" fmla="*/ 43231 w 493011"/>
              <a:gd name="connsiteY53" fmla="*/ 29112 h 346560"/>
              <a:gd name="connsiteX54" fmla="*/ 29119 w 493011"/>
              <a:gd name="connsiteY54" fmla="*/ 43443 h 346560"/>
              <a:gd name="connsiteX55" fmla="*/ 28895 w 493011"/>
              <a:gd name="connsiteY55" fmla="*/ 57775 h 346560"/>
              <a:gd name="connsiteX56" fmla="*/ 290520 w 493011"/>
              <a:gd name="connsiteY56" fmla="*/ 173773 h 346560"/>
              <a:gd name="connsiteX57" fmla="*/ 202491 w 493011"/>
              <a:gd name="connsiteY57" fmla="*/ 173773 h 346560"/>
              <a:gd name="connsiteX58" fmla="*/ 202491 w 493011"/>
              <a:gd name="connsiteY58" fmla="*/ 288652 h 346560"/>
              <a:gd name="connsiteX59" fmla="*/ 290520 w 493011"/>
              <a:gd name="connsiteY59" fmla="*/ 288652 h 346560"/>
              <a:gd name="connsiteX60" fmla="*/ 290520 w 493011"/>
              <a:gd name="connsiteY60" fmla="*/ 173773 h 346560"/>
              <a:gd name="connsiteX61" fmla="*/ 290520 w 493011"/>
              <a:gd name="connsiteY61" fmla="*/ 87111 h 346560"/>
              <a:gd name="connsiteX62" fmla="*/ 202491 w 493011"/>
              <a:gd name="connsiteY62" fmla="*/ 87111 h 346560"/>
              <a:gd name="connsiteX63" fmla="*/ 202491 w 493011"/>
              <a:gd name="connsiteY63" fmla="*/ 144214 h 346560"/>
              <a:gd name="connsiteX64" fmla="*/ 290520 w 493011"/>
              <a:gd name="connsiteY64" fmla="*/ 144214 h 346560"/>
              <a:gd name="connsiteX65" fmla="*/ 290520 w 493011"/>
              <a:gd name="connsiteY65" fmla="*/ 87111 h 346560"/>
              <a:gd name="connsiteX66" fmla="*/ 29119 w 493011"/>
              <a:gd name="connsiteY66" fmla="*/ 144214 h 346560"/>
              <a:gd name="connsiteX67" fmla="*/ 86238 w 493011"/>
              <a:gd name="connsiteY67" fmla="*/ 144214 h 346560"/>
              <a:gd name="connsiteX68" fmla="*/ 86238 w 493011"/>
              <a:gd name="connsiteY68" fmla="*/ 87111 h 346560"/>
              <a:gd name="connsiteX69" fmla="*/ 29119 w 493011"/>
              <a:gd name="connsiteY69" fmla="*/ 87111 h 346560"/>
              <a:gd name="connsiteX70" fmla="*/ 29119 w 493011"/>
              <a:gd name="connsiteY70" fmla="*/ 144214 h 346560"/>
              <a:gd name="connsiteX71" fmla="*/ 115805 w 493011"/>
              <a:gd name="connsiteY71" fmla="*/ 87111 h 346560"/>
              <a:gd name="connsiteX72" fmla="*/ 115805 w 493011"/>
              <a:gd name="connsiteY72" fmla="*/ 144214 h 346560"/>
              <a:gd name="connsiteX73" fmla="*/ 172923 w 493011"/>
              <a:gd name="connsiteY73" fmla="*/ 144214 h 346560"/>
              <a:gd name="connsiteX74" fmla="*/ 172923 w 493011"/>
              <a:gd name="connsiteY74" fmla="*/ 87111 h 346560"/>
              <a:gd name="connsiteX75" fmla="*/ 115805 w 493011"/>
              <a:gd name="connsiteY75" fmla="*/ 87111 h 346560"/>
              <a:gd name="connsiteX76" fmla="*/ 319864 w 493011"/>
              <a:gd name="connsiteY76" fmla="*/ 87111 h 346560"/>
              <a:gd name="connsiteX77" fmla="*/ 319864 w 493011"/>
              <a:gd name="connsiteY77" fmla="*/ 144214 h 346560"/>
              <a:gd name="connsiteX78" fmla="*/ 376982 w 493011"/>
              <a:gd name="connsiteY78" fmla="*/ 144214 h 346560"/>
              <a:gd name="connsiteX79" fmla="*/ 376982 w 493011"/>
              <a:gd name="connsiteY79" fmla="*/ 87111 h 346560"/>
              <a:gd name="connsiteX80" fmla="*/ 319864 w 493011"/>
              <a:gd name="connsiteY80" fmla="*/ 87111 h 346560"/>
              <a:gd name="connsiteX81" fmla="*/ 464340 w 493011"/>
              <a:gd name="connsiteY81" fmla="*/ 144438 h 346560"/>
              <a:gd name="connsiteX82" fmla="*/ 462996 w 493011"/>
              <a:gd name="connsiteY82" fmla="*/ 132345 h 346560"/>
              <a:gd name="connsiteX83" fmla="*/ 441716 w 493011"/>
              <a:gd name="connsiteY83" fmla="*/ 89350 h 346560"/>
              <a:gd name="connsiteX84" fmla="*/ 438804 w 493011"/>
              <a:gd name="connsiteY84" fmla="*/ 86887 h 346560"/>
              <a:gd name="connsiteX85" fmla="*/ 406549 w 493011"/>
              <a:gd name="connsiteY85" fmla="*/ 86663 h 346560"/>
              <a:gd name="connsiteX86" fmla="*/ 406549 w 493011"/>
              <a:gd name="connsiteY86" fmla="*/ 144214 h 346560"/>
              <a:gd name="connsiteX87" fmla="*/ 464340 w 493011"/>
              <a:gd name="connsiteY87" fmla="*/ 144438 h 346560"/>
              <a:gd name="connsiteX88" fmla="*/ 101021 w 493011"/>
              <a:gd name="connsiteY88" fmla="*/ 288876 h 346560"/>
              <a:gd name="connsiteX89" fmla="*/ 86462 w 493011"/>
              <a:gd name="connsiteY89" fmla="*/ 303208 h 346560"/>
              <a:gd name="connsiteX90" fmla="*/ 100573 w 493011"/>
              <a:gd name="connsiteY90" fmla="*/ 317539 h 346560"/>
              <a:gd name="connsiteX91" fmla="*/ 115357 w 493011"/>
              <a:gd name="connsiteY91" fmla="*/ 303431 h 346560"/>
              <a:gd name="connsiteX92" fmla="*/ 101021 w 493011"/>
              <a:gd name="connsiteY92" fmla="*/ 288876 h 346560"/>
              <a:gd name="connsiteX93" fmla="*/ 391766 w 493011"/>
              <a:gd name="connsiteY93" fmla="*/ 288876 h 346560"/>
              <a:gd name="connsiteX94" fmla="*/ 377206 w 493011"/>
              <a:gd name="connsiteY94" fmla="*/ 303431 h 346560"/>
              <a:gd name="connsiteX95" fmla="*/ 391318 w 493011"/>
              <a:gd name="connsiteY95" fmla="*/ 317763 h 346560"/>
              <a:gd name="connsiteX96" fmla="*/ 406101 w 493011"/>
              <a:gd name="connsiteY96" fmla="*/ 303431 h 346560"/>
              <a:gd name="connsiteX97" fmla="*/ 391766 w 493011"/>
              <a:gd name="connsiteY97" fmla="*/ 288876 h 34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93011" h="346560">
                <a:moveTo>
                  <a:pt x="492787" y="281262"/>
                </a:moveTo>
                <a:cubicBezTo>
                  <a:pt x="491219" y="285517"/>
                  <a:pt x="490099" y="290219"/>
                  <a:pt x="487859" y="294250"/>
                </a:cubicBezTo>
                <a:cubicBezTo>
                  <a:pt x="479795" y="309254"/>
                  <a:pt x="467028" y="317315"/>
                  <a:pt x="450004" y="317763"/>
                </a:cubicBezTo>
                <a:cubicBezTo>
                  <a:pt x="449332" y="317763"/>
                  <a:pt x="448660" y="317763"/>
                  <a:pt x="447988" y="317763"/>
                </a:cubicBezTo>
                <a:cubicBezTo>
                  <a:pt x="438357" y="316420"/>
                  <a:pt x="429845" y="317315"/>
                  <a:pt x="426933" y="328512"/>
                </a:cubicBezTo>
                <a:cubicBezTo>
                  <a:pt x="407893" y="355384"/>
                  <a:pt x="366678" y="351577"/>
                  <a:pt x="352567" y="321570"/>
                </a:cubicBezTo>
                <a:cubicBezTo>
                  <a:pt x="350999" y="318435"/>
                  <a:pt x="349431" y="317539"/>
                  <a:pt x="346071" y="317539"/>
                </a:cubicBezTo>
                <a:cubicBezTo>
                  <a:pt x="279545" y="317539"/>
                  <a:pt x="213018" y="317539"/>
                  <a:pt x="146492" y="317539"/>
                </a:cubicBezTo>
                <a:cubicBezTo>
                  <a:pt x="143356" y="317539"/>
                  <a:pt x="141788" y="318211"/>
                  <a:pt x="140444" y="321346"/>
                </a:cubicBezTo>
                <a:cubicBezTo>
                  <a:pt x="132380" y="337469"/>
                  <a:pt x="119389" y="346427"/>
                  <a:pt x="101021" y="346427"/>
                </a:cubicBezTo>
                <a:cubicBezTo>
                  <a:pt x="82654" y="346427"/>
                  <a:pt x="69662" y="337469"/>
                  <a:pt x="61598" y="321346"/>
                </a:cubicBezTo>
                <a:cubicBezTo>
                  <a:pt x="60254" y="318659"/>
                  <a:pt x="58910" y="317539"/>
                  <a:pt x="55999" y="317539"/>
                </a:cubicBezTo>
                <a:cubicBezTo>
                  <a:pt x="49055" y="317539"/>
                  <a:pt x="41887" y="317987"/>
                  <a:pt x="34943" y="316644"/>
                </a:cubicBezTo>
                <a:cubicBezTo>
                  <a:pt x="14112" y="312837"/>
                  <a:pt x="0" y="295146"/>
                  <a:pt x="0" y="273872"/>
                </a:cubicBezTo>
                <a:cubicBezTo>
                  <a:pt x="0" y="197063"/>
                  <a:pt x="0" y="120253"/>
                  <a:pt x="0" y="43443"/>
                </a:cubicBezTo>
                <a:cubicBezTo>
                  <a:pt x="0" y="18811"/>
                  <a:pt x="19040" y="0"/>
                  <a:pt x="43679" y="0"/>
                </a:cubicBezTo>
                <a:cubicBezTo>
                  <a:pt x="163516" y="0"/>
                  <a:pt x="283352" y="0"/>
                  <a:pt x="403189" y="0"/>
                </a:cubicBezTo>
                <a:cubicBezTo>
                  <a:pt x="420661" y="0"/>
                  <a:pt x="433653" y="8286"/>
                  <a:pt x="441493" y="23513"/>
                </a:cubicBezTo>
                <a:cubicBezTo>
                  <a:pt x="458740" y="57327"/>
                  <a:pt x="475316" y="91365"/>
                  <a:pt x="492339" y="125180"/>
                </a:cubicBezTo>
                <a:cubicBezTo>
                  <a:pt x="492563" y="125403"/>
                  <a:pt x="492787" y="125627"/>
                  <a:pt x="493011" y="125851"/>
                </a:cubicBezTo>
                <a:cubicBezTo>
                  <a:pt x="492787" y="178028"/>
                  <a:pt x="492787" y="229533"/>
                  <a:pt x="492787" y="281262"/>
                </a:cubicBezTo>
                <a:close/>
                <a:moveTo>
                  <a:pt x="172923" y="288876"/>
                </a:moveTo>
                <a:cubicBezTo>
                  <a:pt x="172923" y="250135"/>
                  <a:pt x="172923" y="211842"/>
                  <a:pt x="172923" y="173773"/>
                </a:cubicBezTo>
                <a:cubicBezTo>
                  <a:pt x="124765" y="173773"/>
                  <a:pt x="76830" y="173773"/>
                  <a:pt x="28895" y="173773"/>
                </a:cubicBezTo>
                <a:cubicBezTo>
                  <a:pt x="28895" y="207587"/>
                  <a:pt x="28895" y="240954"/>
                  <a:pt x="28895" y="274320"/>
                </a:cubicBezTo>
                <a:cubicBezTo>
                  <a:pt x="28895" y="282830"/>
                  <a:pt x="35167" y="288652"/>
                  <a:pt x="43679" y="288876"/>
                </a:cubicBezTo>
                <a:cubicBezTo>
                  <a:pt x="47711" y="289100"/>
                  <a:pt x="51743" y="288652"/>
                  <a:pt x="55774" y="289100"/>
                </a:cubicBezTo>
                <a:cubicBezTo>
                  <a:pt x="58910" y="289323"/>
                  <a:pt x="60478" y="288204"/>
                  <a:pt x="61822" y="285293"/>
                </a:cubicBezTo>
                <a:cubicBezTo>
                  <a:pt x="70558" y="266706"/>
                  <a:pt x="90270" y="256853"/>
                  <a:pt x="110205" y="261108"/>
                </a:cubicBezTo>
                <a:cubicBezTo>
                  <a:pt x="124317" y="264243"/>
                  <a:pt x="134172" y="272528"/>
                  <a:pt x="140668" y="285293"/>
                </a:cubicBezTo>
                <a:cubicBezTo>
                  <a:pt x="141340" y="286860"/>
                  <a:pt x="143356" y="288652"/>
                  <a:pt x="144700" y="288652"/>
                </a:cubicBezTo>
                <a:cubicBezTo>
                  <a:pt x="153884" y="289100"/>
                  <a:pt x="163292" y="288876"/>
                  <a:pt x="172923" y="288876"/>
                </a:cubicBezTo>
                <a:close/>
                <a:moveTo>
                  <a:pt x="319640" y="288876"/>
                </a:moveTo>
                <a:cubicBezTo>
                  <a:pt x="328823" y="288876"/>
                  <a:pt x="337335" y="288652"/>
                  <a:pt x="346071" y="288876"/>
                </a:cubicBezTo>
                <a:cubicBezTo>
                  <a:pt x="349207" y="288876"/>
                  <a:pt x="350999" y="287980"/>
                  <a:pt x="352567" y="284845"/>
                </a:cubicBezTo>
                <a:cubicBezTo>
                  <a:pt x="359510" y="270289"/>
                  <a:pt x="371158" y="261780"/>
                  <a:pt x="387286" y="259988"/>
                </a:cubicBezTo>
                <a:cubicBezTo>
                  <a:pt x="404309" y="258421"/>
                  <a:pt x="418869" y="264467"/>
                  <a:pt x="427381" y="279246"/>
                </a:cubicBezTo>
                <a:cubicBezTo>
                  <a:pt x="432309" y="287756"/>
                  <a:pt x="437684" y="289772"/>
                  <a:pt x="446196" y="288652"/>
                </a:cubicBezTo>
                <a:cubicBezTo>
                  <a:pt x="447540" y="288428"/>
                  <a:pt x="448884" y="288652"/>
                  <a:pt x="450004" y="288652"/>
                </a:cubicBezTo>
                <a:cubicBezTo>
                  <a:pt x="457396" y="287980"/>
                  <a:pt x="462996" y="282830"/>
                  <a:pt x="463668" y="275440"/>
                </a:cubicBezTo>
                <a:cubicBezTo>
                  <a:pt x="464116" y="270513"/>
                  <a:pt x="463668" y="265363"/>
                  <a:pt x="463668" y="259764"/>
                </a:cubicBezTo>
                <a:cubicBezTo>
                  <a:pt x="458740" y="259764"/>
                  <a:pt x="454260" y="259764"/>
                  <a:pt x="450004" y="259764"/>
                </a:cubicBezTo>
                <a:cubicBezTo>
                  <a:pt x="441268" y="259764"/>
                  <a:pt x="434997" y="253494"/>
                  <a:pt x="434997" y="245208"/>
                </a:cubicBezTo>
                <a:cubicBezTo>
                  <a:pt x="434997" y="236923"/>
                  <a:pt x="441268" y="231100"/>
                  <a:pt x="450004" y="230877"/>
                </a:cubicBezTo>
                <a:cubicBezTo>
                  <a:pt x="454484" y="230877"/>
                  <a:pt x="459188" y="230877"/>
                  <a:pt x="463668" y="230877"/>
                </a:cubicBezTo>
                <a:cubicBezTo>
                  <a:pt x="463668" y="211171"/>
                  <a:pt x="463668" y="192360"/>
                  <a:pt x="463668" y="173325"/>
                </a:cubicBezTo>
                <a:cubicBezTo>
                  <a:pt x="415509" y="173325"/>
                  <a:pt x="367798" y="173325"/>
                  <a:pt x="319864" y="173325"/>
                </a:cubicBezTo>
                <a:cubicBezTo>
                  <a:pt x="319640" y="212066"/>
                  <a:pt x="319640" y="250135"/>
                  <a:pt x="319640" y="288876"/>
                </a:cubicBezTo>
                <a:close/>
                <a:moveTo>
                  <a:pt x="28895" y="57775"/>
                </a:moveTo>
                <a:cubicBezTo>
                  <a:pt x="161276" y="57775"/>
                  <a:pt x="293208" y="57775"/>
                  <a:pt x="425813" y="57775"/>
                </a:cubicBezTo>
                <a:cubicBezTo>
                  <a:pt x="422901" y="51729"/>
                  <a:pt x="419765" y="46355"/>
                  <a:pt x="417525" y="40756"/>
                </a:cubicBezTo>
                <a:cubicBezTo>
                  <a:pt x="413941" y="32247"/>
                  <a:pt x="407893" y="29112"/>
                  <a:pt x="398709" y="29112"/>
                </a:cubicBezTo>
                <a:cubicBezTo>
                  <a:pt x="281561" y="29335"/>
                  <a:pt x="164636" y="29112"/>
                  <a:pt x="47487" y="29112"/>
                </a:cubicBezTo>
                <a:cubicBezTo>
                  <a:pt x="46143" y="29112"/>
                  <a:pt x="44575" y="29112"/>
                  <a:pt x="43231" y="29112"/>
                </a:cubicBezTo>
                <a:cubicBezTo>
                  <a:pt x="35391" y="29559"/>
                  <a:pt x="29567" y="35382"/>
                  <a:pt x="29119" y="43443"/>
                </a:cubicBezTo>
                <a:cubicBezTo>
                  <a:pt x="28671" y="47922"/>
                  <a:pt x="28895" y="52625"/>
                  <a:pt x="28895" y="57775"/>
                </a:cubicBezTo>
                <a:close/>
                <a:moveTo>
                  <a:pt x="290520" y="173773"/>
                </a:moveTo>
                <a:cubicBezTo>
                  <a:pt x="260953" y="173773"/>
                  <a:pt x="231610" y="173773"/>
                  <a:pt x="202491" y="173773"/>
                </a:cubicBezTo>
                <a:cubicBezTo>
                  <a:pt x="202491" y="212290"/>
                  <a:pt x="202491" y="250583"/>
                  <a:pt x="202491" y="288652"/>
                </a:cubicBezTo>
                <a:cubicBezTo>
                  <a:pt x="232058" y="288652"/>
                  <a:pt x="261177" y="288652"/>
                  <a:pt x="290520" y="288652"/>
                </a:cubicBezTo>
                <a:cubicBezTo>
                  <a:pt x="290520" y="250359"/>
                  <a:pt x="290520" y="212290"/>
                  <a:pt x="290520" y="173773"/>
                </a:cubicBezTo>
                <a:close/>
                <a:moveTo>
                  <a:pt x="290520" y="87111"/>
                </a:moveTo>
                <a:cubicBezTo>
                  <a:pt x="260953" y="87111"/>
                  <a:pt x="231610" y="87111"/>
                  <a:pt x="202491" y="87111"/>
                </a:cubicBezTo>
                <a:cubicBezTo>
                  <a:pt x="202491" y="106369"/>
                  <a:pt x="202491" y="125403"/>
                  <a:pt x="202491" y="144214"/>
                </a:cubicBezTo>
                <a:cubicBezTo>
                  <a:pt x="232058" y="144214"/>
                  <a:pt x="261177" y="144214"/>
                  <a:pt x="290520" y="144214"/>
                </a:cubicBezTo>
                <a:cubicBezTo>
                  <a:pt x="290520" y="125180"/>
                  <a:pt x="290520" y="106369"/>
                  <a:pt x="290520" y="87111"/>
                </a:cubicBezTo>
                <a:close/>
                <a:moveTo>
                  <a:pt x="29119" y="144214"/>
                </a:moveTo>
                <a:cubicBezTo>
                  <a:pt x="48383" y="144214"/>
                  <a:pt x="67422" y="144214"/>
                  <a:pt x="86238" y="144214"/>
                </a:cubicBezTo>
                <a:cubicBezTo>
                  <a:pt x="86238" y="124956"/>
                  <a:pt x="86238" y="105921"/>
                  <a:pt x="86238" y="87111"/>
                </a:cubicBezTo>
                <a:cubicBezTo>
                  <a:pt x="66974" y="87111"/>
                  <a:pt x="48159" y="87111"/>
                  <a:pt x="29119" y="87111"/>
                </a:cubicBezTo>
                <a:cubicBezTo>
                  <a:pt x="29119" y="106145"/>
                  <a:pt x="29119" y="124956"/>
                  <a:pt x="29119" y="144214"/>
                </a:cubicBezTo>
                <a:close/>
                <a:moveTo>
                  <a:pt x="115805" y="87111"/>
                </a:moveTo>
                <a:cubicBezTo>
                  <a:pt x="115805" y="106593"/>
                  <a:pt x="115805" y="125403"/>
                  <a:pt x="115805" y="144214"/>
                </a:cubicBezTo>
                <a:cubicBezTo>
                  <a:pt x="135068" y="144214"/>
                  <a:pt x="154108" y="144214"/>
                  <a:pt x="172923" y="144214"/>
                </a:cubicBezTo>
                <a:cubicBezTo>
                  <a:pt x="172923" y="124956"/>
                  <a:pt x="172923" y="106145"/>
                  <a:pt x="172923" y="87111"/>
                </a:cubicBezTo>
                <a:cubicBezTo>
                  <a:pt x="153884" y="87111"/>
                  <a:pt x="135068" y="87111"/>
                  <a:pt x="115805" y="87111"/>
                </a:cubicBezTo>
                <a:close/>
                <a:moveTo>
                  <a:pt x="319864" y="87111"/>
                </a:moveTo>
                <a:cubicBezTo>
                  <a:pt x="319864" y="106369"/>
                  <a:pt x="319864" y="125403"/>
                  <a:pt x="319864" y="144214"/>
                </a:cubicBezTo>
                <a:cubicBezTo>
                  <a:pt x="339127" y="144214"/>
                  <a:pt x="358167" y="144214"/>
                  <a:pt x="376982" y="144214"/>
                </a:cubicBezTo>
                <a:cubicBezTo>
                  <a:pt x="376982" y="124956"/>
                  <a:pt x="376982" y="106145"/>
                  <a:pt x="376982" y="87111"/>
                </a:cubicBezTo>
                <a:cubicBezTo>
                  <a:pt x="357943" y="87111"/>
                  <a:pt x="339127" y="87111"/>
                  <a:pt x="319864" y="87111"/>
                </a:cubicBezTo>
                <a:close/>
                <a:moveTo>
                  <a:pt x="464340" y="144438"/>
                </a:moveTo>
                <a:cubicBezTo>
                  <a:pt x="463892" y="139959"/>
                  <a:pt x="464564" y="135704"/>
                  <a:pt x="462996" y="132345"/>
                </a:cubicBezTo>
                <a:cubicBezTo>
                  <a:pt x="456276" y="117790"/>
                  <a:pt x="448884" y="103682"/>
                  <a:pt x="441716" y="89350"/>
                </a:cubicBezTo>
                <a:cubicBezTo>
                  <a:pt x="441268" y="88230"/>
                  <a:pt x="439700" y="86887"/>
                  <a:pt x="438804" y="86887"/>
                </a:cubicBezTo>
                <a:cubicBezTo>
                  <a:pt x="428053" y="86663"/>
                  <a:pt x="417525" y="86663"/>
                  <a:pt x="406549" y="86663"/>
                </a:cubicBezTo>
                <a:cubicBezTo>
                  <a:pt x="406549" y="106145"/>
                  <a:pt x="406549" y="125180"/>
                  <a:pt x="406549" y="144214"/>
                </a:cubicBezTo>
                <a:cubicBezTo>
                  <a:pt x="425589" y="144438"/>
                  <a:pt x="444404" y="144438"/>
                  <a:pt x="464340" y="144438"/>
                </a:cubicBezTo>
                <a:close/>
                <a:moveTo>
                  <a:pt x="101021" y="288876"/>
                </a:moveTo>
                <a:cubicBezTo>
                  <a:pt x="93406" y="288876"/>
                  <a:pt x="86462" y="295818"/>
                  <a:pt x="86462" y="303208"/>
                </a:cubicBezTo>
                <a:cubicBezTo>
                  <a:pt x="86462" y="310597"/>
                  <a:pt x="92958" y="317315"/>
                  <a:pt x="100573" y="317539"/>
                </a:cubicBezTo>
                <a:cubicBezTo>
                  <a:pt x="108189" y="317763"/>
                  <a:pt x="115133" y="311045"/>
                  <a:pt x="115357" y="303431"/>
                </a:cubicBezTo>
                <a:cubicBezTo>
                  <a:pt x="115581" y="296042"/>
                  <a:pt x="108637" y="289100"/>
                  <a:pt x="101021" y="288876"/>
                </a:cubicBezTo>
                <a:close/>
                <a:moveTo>
                  <a:pt x="391766" y="288876"/>
                </a:moveTo>
                <a:cubicBezTo>
                  <a:pt x="384150" y="288876"/>
                  <a:pt x="377206" y="295818"/>
                  <a:pt x="377206" y="303431"/>
                </a:cubicBezTo>
                <a:cubicBezTo>
                  <a:pt x="377206" y="310821"/>
                  <a:pt x="383702" y="317539"/>
                  <a:pt x="391318" y="317763"/>
                </a:cubicBezTo>
                <a:cubicBezTo>
                  <a:pt x="398934" y="317987"/>
                  <a:pt x="405877" y="311269"/>
                  <a:pt x="406101" y="303431"/>
                </a:cubicBezTo>
                <a:cubicBezTo>
                  <a:pt x="406325" y="296042"/>
                  <a:pt x="399382" y="288876"/>
                  <a:pt x="391766" y="288876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66" name="Полилиния 765">
            <a:extLst>
              <a:ext uri="{FF2B5EF4-FFF2-40B4-BE49-F238E27FC236}">
                <a16:creationId xmlns:a16="http://schemas.microsoft.com/office/drawing/2014/main" id="{F68D0915-1818-A51D-DCE3-AEA8508B7370}"/>
              </a:ext>
            </a:extLst>
          </p:cNvPr>
          <p:cNvSpPr/>
          <p:nvPr/>
        </p:nvSpPr>
        <p:spPr>
          <a:xfrm>
            <a:off x="4833700" y="4798252"/>
            <a:ext cx="401654" cy="320489"/>
          </a:xfrm>
          <a:custGeom>
            <a:avLst/>
            <a:gdLst>
              <a:gd name="connsiteX0" fmla="*/ 0 w 562281"/>
              <a:gd name="connsiteY0" fmla="*/ 105809 h 448657"/>
              <a:gd name="connsiteX1" fmla="*/ 15456 w 562281"/>
              <a:gd name="connsiteY1" fmla="*/ 93045 h 448657"/>
              <a:gd name="connsiteX2" fmla="*/ 267449 w 562281"/>
              <a:gd name="connsiteY2" fmla="*/ 1680 h 448657"/>
              <a:gd name="connsiteX3" fmla="*/ 285593 w 562281"/>
              <a:gd name="connsiteY3" fmla="*/ 1680 h 448657"/>
              <a:gd name="connsiteX4" fmla="*/ 539378 w 562281"/>
              <a:gd name="connsiteY4" fmla="*/ 93717 h 448657"/>
              <a:gd name="connsiteX5" fmla="*/ 553042 w 562281"/>
              <a:gd name="connsiteY5" fmla="*/ 110288 h 448657"/>
              <a:gd name="connsiteX6" fmla="*/ 539602 w 562281"/>
              <a:gd name="connsiteY6" fmla="*/ 126859 h 448657"/>
              <a:gd name="connsiteX7" fmla="*/ 516979 w 562281"/>
              <a:gd name="connsiteY7" fmla="*/ 135145 h 448657"/>
              <a:gd name="connsiteX8" fmla="*/ 513843 w 562281"/>
              <a:gd name="connsiteY8" fmla="*/ 139623 h 448657"/>
              <a:gd name="connsiteX9" fmla="*/ 513843 w 562281"/>
              <a:gd name="connsiteY9" fmla="*/ 282270 h 448657"/>
              <a:gd name="connsiteX10" fmla="*/ 516979 w 562281"/>
              <a:gd name="connsiteY10" fmla="*/ 288092 h 448657"/>
              <a:gd name="connsiteX11" fmla="*/ 555729 w 562281"/>
              <a:gd name="connsiteY11" fmla="*/ 327057 h 448657"/>
              <a:gd name="connsiteX12" fmla="*/ 555729 w 562281"/>
              <a:gd name="connsiteY12" fmla="*/ 353929 h 448657"/>
              <a:gd name="connsiteX13" fmla="*/ 516979 w 562281"/>
              <a:gd name="connsiteY13" fmla="*/ 392893 h 448657"/>
              <a:gd name="connsiteX14" fmla="*/ 513843 w 562281"/>
              <a:gd name="connsiteY14" fmla="*/ 400283 h 448657"/>
              <a:gd name="connsiteX15" fmla="*/ 513619 w 562281"/>
              <a:gd name="connsiteY15" fmla="*/ 430962 h 448657"/>
              <a:gd name="connsiteX16" fmla="*/ 497491 w 562281"/>
              <a:gd name="connsiteY16" fmla="*/ 448653 h 448657"/>
              <a:gd name="connsiteX17" fmla="*/ 480916 w 562281"/>
              <a:gd name="connsiteY17" fmla="*/ 430738 h 448657"/>
              <a:gd name="connsiteX18" fmla="*/ 480691 w 562281"/>
              <a:gd name="connsiteY18" fmla="*/ 400059 h 448657"/>
              <a:gd name="connsiteX19" fmla="*/ 477556 w 562281"/>
              <a:gd name="connsiteY19" fmla="*/ 392670 h 448657"/>
              <a:gd name="connsiteX20" fmla="*/ 439252 w 562281"/>
              <a:gd name="connsiteY20" fmla="*/ 354153 h 448657"/>
              <a:gd name="connsiteX21" fmla="*/ 439252 w 562281"/>
              <a:gd name="connsiteY21" fmla="*/ 326609 h 448657"/>
              <a:gd name="connsiteX22" fmla="*/ 477556 w 562281"/>
              <a:gd name="connsiteY22" fmla="*/ 288092 h 448657"/>
              <a:gd name="connsiteX23" fmla="*/ 480691 w 562281"/>
              <a:gd name="connsiteY23" fmla="*/ 281598 h 448657"/>
              <a:gd name="connsiteX24" fmla="*/ 480916 w 562281"/>
              <a:gd name="connsiteY24" fmla="*/ 151044 h 448657"/>
              <a:gd name="connsiteX25" fmla="*/ 480691 w 562281"/>
              <a:gd name="connsiteY25" fmla="*/ 148133 h 448657"/>
              <a:gd name="connsiteX26" fmla="*/ 454932 w 562281"/>
              <a:gd name="connsiteY26" fmla="*/ 157314 h 448657"/>
              <a:gd name="connsiteX27" fmla="*/ 441044 w 562281"/>
              <a:gd name="connsiteY27" fmla="*/ 177020 h 448657"/>
              <a:gd name="connsiteX28" fmla="*/ 441044 w 562281"/>
              <a:gd name="connsiteY28" fmla="*/ 265251 h 448657"/>
              <a:gd name="connsiteX29" fmla="*/ 433205 w 562281"/>
              <a:gd name="connsiteY29" fmla="*/ 284285 h 448657"/>
              <a:gd name="connsiteX30" fmla="*/ 369366 w 562281"/>
              <a:gd name="connsiteY30" fmla="*/ 319219 h 448657"/>
              <a:gd name="connsiteX31" fmla="*/ 261625 w 562281"/>
              <a:gd name="connsiteY31" fmla="*/ 331535 h 448657"/>
              <a:gd name="connsiteX32" fmla="*/ 161276 w 562281"/>
              <a:gd name="connsiteY32" fmla="*/ 313844 h 448657"/>
              <a:gd name="connsiteX33" fmla="*/ 115805 w 562281"/>
              <a:gd name="connsiteY33" fmla="*/ 286076 h 448657"/>
              <a:gd name="connsiteX34" fmla="*/ 106397 w 562281"/>
              <a:gd name="connsiteY34" fmla="*/ 264355 h 448657"/>
              <a:gd name="connsiteX35" fmla="*/ 106621 w 562281"/>
              <a:gd name="connsiteY35" fmla="*/ 166719 h 448657"/>
              <a:gd name="connsiteX36" fmla="*/ 101469 w 562281"/>
              <a:gd name="connsiteY36" fmla="*/ 159329 h 448657"/>
              <a:gd name="connsiteX37" fmla="*/ 14112 w 562281"/>
              <a:gd name="connsiteY37" fmla="*/ 127307 h 448657"/>
              <a:gd name="connsiteX38" fmla="*/ 0 w 562281"/>
              <a:gd name="connsiteY38" fmla="*/ 115438 h 448657"/>
              <a:gd name="connsiteX39" fmla="*/ 0 w 562281"/>
              <a:gd name="connsiteY39" fmla="*/ 105809 h 448657"/>
              <a:gd name="connsiteX40" fmla="*/ 64958 w 562281"/>
              <a:gd name="connsiteY40" fmla="*/ 110736 h 448657"/>
              <a:gd name="connsiteX41" fmla="*/ 69662 w 562281"/>
              <a:gd name="connsiteY41" fmla="*/ 112527 h 448657"/>
              <a:gd name="connsiteX42" fmla="*/ 267449 w 562281"/>
              <a:gd name="connsiteY42" fmla="*/ 185978 h 448657"/>
              <a:gd name="connsiteX43" fmla="*/ 279097 w 562281"/>
              <a:gd name="connsiteY43" fmla="*/ 185754 h 448657"/>
              <a:gd name="connsiteX44" fmla="*/ 454484 w 562281"/>
              <a:gd name="connsiteY44" fmla="*/ 122380 h 448657"/>
              <a:gd name="connsiteX45" fmla="*/ 486963 w 562281"/>
              <a:gd name="connsiteY45" fmla="*/ 110736 h 448657"/>
              <a:gd name="connsiteX46" fmla="*/ 481587 w 562281"/>
              <a:gd name="connsiteY46" fmla="*/ 108272 h 448657"/>
              <a:gd name="connsiteX47" fmla="*/ 281561 w 562281"/>
              <a:gd name="connsiteY47" fmla="*/ 35941 h 448657"/>
              <a:gd name="connsiteX48" fmla="*/ 271257 w 562281"/>
              <a:gd name="connsiteY48" fmla="*/ 35941 h 448657"/>
              <a:gd name="connsiteX49" fmla="*/ 119613 w 562281"/>
              <a:gd name="connsiteY49" fmla="*/ 90805 h 448657"/>
              <a:gd name="connsiteX50" fmla="*/ 64958 w 562281"/>
              <a:gd name="connsiteY50" fmla="*/ 110736 h 448657"/>
              <a:gd name="connsiteX51" fmla="*/ 139772 w 562281"/>
              <a:gd name="connsiteY51" fmla="*/ 174109 h 448657"/>
              <a:gd name="connsiteX52" fmla="*/ 139548 w 562281"/>
              <a:gd name="connsiteY52" fmla="*/ 176796 h 448657"/>
              <a:gd name="connsiteX53" fmla="*/ 139772 w 562281"/>
              <a:gd name="connsiteY53" fmla="*/ 259652 h 448657"/>
              <a:gd name="connsiteX54" fmla="*/ 142908 w 562281"/>
              <a:gd name="connsiteY54" fmla="*/ 265922 h 448657"/>
              <a:gd name="connsiteX55" fmla="*/ 177851 w 562281"/>
              <a:gd name="connsiteY55" fmla="*/ 284509 h 448657"/>
              <a:gd name="connsiteX56" fmla="*/ 344055 w 562281"/>
              <a:gd name="connsiteY56" fmla="*/ 291451 h 448657"/>
              <a:gd name="connsiteX57" fmla="*/ 403189 w 562281"/>
              <a:gd name="connsiteY57" fmla="*/ 266818 h 448657"/>
              <a:gd name="connsiteX58" fmla="*/ 407445 w 562281"/>
              <a:gd name="connsiteY58" fmla="*/ 258085 h 448657"/>
              <a:gd name="connsiteX59" fmla="*/ 407221 w 562281"/>
              <a:gd name="connsiteY59" fmla="*/ 180155 h 448657"/>
              <a:gd name="connsiteX60" fmla="*/ 406997 w 562281"/>
              <a:gd name="connsiteY60" fmla="*/ 174557 h 448657"/>
              <a:gd name="connsiteX61" fmla="*/ 401398 w 562281"/>
              <a:gd name="connsiteY61" fmla="*/ 176573 h 448657"/>
              <a:gd name="connsiteX62" fmla="*/ 283129 w 562281"/>
              <a:gd name="connsiteY62" fmla="*/ 219120 h 448657"/>
              <a:gd name="connsiteX63" fmla="*/ 264089 w 562281"/>
              <a:gd name="connsiteY63" fmla="*/ 219568 h 448657"/>
              <a:gd name="connsiteX64" fmla="*/ 147164 w 562281"/>
              <a:gd name="connsiteY64" fmla="*/ 176125 h 448657"/>
              <a:gd name="connsiteX65" fmla="*/ 139772 w 562281"/>
              <a:gd name="connsiteY65" fmla="*/ 174109 h 448657"/>
              <a:gd name="connsiteX66" fmla="*/ 496819 w 562281"/>
              <a:gd name="connsiteY66" fmla="*/ 364230 h 448657"/>
              <a:gd name="connsiteX67" fmla="*/ 520115 w 562281"/>
              <a:gd name="connsiteY67" fmla="*/ 340940 h 448657"/>
              <a:gd name="connsiteX68" fmla="*/ 497043 w 562281"/>
              <a:gd name="connsiteY68" fmla="*/ 317875 h 448657"/>
              <a:gd name="connsiteX69" fmla="*/ 473748 w 562281"/>
              <a:gd name="connsiteY69" fmla="*/ 341165 h 448657"/>
              <a:gd name="connsiteX70" fmla="*/ 496819 w 562281"/>
              <a:gd name="connsiteY70" fmla="*/ 364230 h 4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62281" h="448657">
                <a:moveTo>
                  <a:pt x="0" y="105809"/>
                </a:moveTo>
                <a:cubicBezTo>
                  <a:pt x="3136" y="99091"/>
                  <a:pt x="8512" y="95508"/>
                  <a:pt x="15456" y="93045"/>
                </a:cubicBezTo>
                <a:cubicBezTo>
                  <a:pt x="99453" y="62814"/>
                  <a:pt x="183451" y="32359"/>
                  <a:pt x="267449" y="1680"/>
                </a:cubicBezTo>
                <a:cubicBezTo>
                  <a:pt x="273721" y="-560"/>
                  <a:pt x="279321" y="-560"/>
                  <a:pt x="285593" y="1680"/>
                </a:cubicBezTo>
                <a:cubicBezTo>
                  <a:pt x="370262" y="32359"/>
                  <a:pt x="454932" y="63038"/>
                  <a:pt x="539378" y="93717"/>
                </a:cubicBezTo>
                <a:cubicBezTo>
                  <a:pt x="548338" y="96852"/>
                  <a:pt x="553042" y="102674"/>
                  <a:pt x="553042" y="110288"/>
                </a:cubicBezTo>
                <a:cubicBezTo>
                  <a:pt x="553042" y="117902"/>
                  <a:pt x="548562" y="123500"/>
                  <a:pt x="539602" y="126859"/>
                </a:cubicBezTo>
                <a:cubicBezTo>
                  <a:pt x="532210" y="129546"/>
                  <a:pt x="524370" y="132233"/>
                  <a:pt x="516979" y="135145"/>
                </a:cubicBezTo>
                <a:cubicBezTo>
                  <a:pt x="515410" y="135816"/>
                  <a:pt x="513843" y="138056"/>
                  <a:pt x="513843" y="139623"/>
                </a:cubicBezTo>
                <a:cubicBezTo>
                  <a:pt x="513619" y="187097"/>
                  <a:pt x="513619" y="234796"/>
                  <a:pt x="513843" y="282270"/>
                </a:cubicBezTo>
                <a:cubicBezTo>
                  <a:pt x="513843" y="284285"/>
                  <a:pt x="515410" y="286524"/>
                  <a:pt x="516979" y="288092"/>
                </a:cubicBezTo>
                <a:cubicBezTo>
                  <a:pt x="529746" y="301080"/>
                  <a:pt x="542738" y="314068"/>
                  <a:pt x="555729" y="327057"/>
                </a:cubicBezTo>
                <a:cubicBezTo>
                  <a:pt x="564465" y="335790"/>
                  <a:pt x="564465" y="344971"/>
                  <a:pt x="555729" y="353929"/>
                </a:cubicBezTo>
                <a:cubicBezTo>
                  <a:pt x="542738" y="366917"/>
                  <a:pt x="529746" y="379681"/>
                  <a:pt x="516979" y="392893"/>
                </a:cubicBezTo>
                <a:cubicBezTo>
                  <a:pt x="515186" y="394685"/>
                  <a:pt x="514067" y="397820"/>
                  <a:pt x="513843" y="400283"/>
                </a:cubicBezTo>
                <a:cubicBezTo>
                  <a:pt x="513395" y="410584"/>
                  <a:pt x="513619" y="420661"/>
                  <a:pt x="513619" y="430962"/>
                </a:cubicBezTo>
                <a:cubicBezTo>
                  <a:pt x="513619" y="441039"/>
                  <a:pt x="506675" y="448653"/>
                  <a:pt x="497491" y="448653"/>
                </a:cubicBezTo>
                <a:cubicBezTo>
                  <a:pt x="488083" y="448877"/>
                  <a:pt x="480916" y="441263"/>
                  <a:pt x="480916" y="430738"/>
                </a:cubicBezTo>
                <a:cubicBezTo>
                  <a:pt x="480916" y="420437"/>
                  <a:pt x="481139" y="410136"/>
                  <a:pt x="480691" y="400059"/>
                </a:cubicBezTo>
                <a:cubicBezTo>
                  <a:pt x="480691" y="397596"/>
                  <a:pt x="479347" y="394461"/>
                  <a:pt x="477556" y="392670"/>
                </a:cubicBezTo>
                <a:cubicBezTo>
                  <a:pt x="465012" y="379681"/>
                  <a:pt x="452020" y="366917"/>
                  <a:pt x="439252" y="354153"/>
                </a:cubicBezTo>
                <a:cubicBezTo>
                  <a:pt x="429845" y="344747"/>
                  <a:pt x="429845" y="336014"/>
                  <a:pt x="439252" y="326609"/>
                </a:cubicBezTo>
                <a:cubicBezTo>
                  <a:pt x="452020" y="313844"/>
                  <a:pt x="464788" y="301080"/>
                  <a:pt x="477556" y="288092"/>
                </a:cubicBezTo>
                <a:cubicBezTo>
                  <a:pt x="479123" y="286524"/>
                  <a:pt x="480691" y="283837"/>
                  <a:pt x="480691" y="281598"/>
                </a:cubicBezTo>
                <a:cubicBezTo>
                  <a:pt x="480916" y="238155"/>
                  <a:pt x="480916" y="194487"/>
                  <a:pt x="480916" y="151044"/>
                </a:cubicBezTo>
                <a:cubicBezTo>
                  <a:pt x="480916" y="150372"/>
                  <a:pt x="480691" y="149476"/>
                  <a:pt x="480691" y="148133"/>
                </a:cubicBezTo>
                <a:cubicBezTo>
                  <a:pt x="471956" y="151268"/>
                  <a:pt x="463444" y="154179"/>
                  <a:pt x="454932" y="157314"/>
                </a:cubicBezTo>
                <a:cubicBezTo>
                  <a:pt x="441044" y="162241"/>
                  <a:pt x="441044" y="162241"/>
                  <a:pt x="441044" y="177020"/>
                </a:cubicBezTo>
                <a:cubicBezTo>
                  <a:pt x="441044" y="206580"/>
                  <a:pt x="440821" y="235915"/>
                  <a:pt x="441044" y="265251"/>
                </a:cubicBezTo>
                <a:cubicBezTo>
                  <a:pt x="441044" y="272864"/>
                  <a:pt x="438581" y="278911"/>
                  <a:pt x="433205" y="284285"/>
                </a:cubicBezTo>
                <a:cubicBezTo>
                  <a:pt x="415061" y="301752"/>
                  <a:pt x="393110" y="312053"/>
                  <a:pt x="369366" y="319219"/>
                </a:cubicBezTo>
                <a:cubicBezTo>
                  <a:pt x="334199" y="329968"/>
                  <a:pt x="298136" y="332207"/>
                  <a:pt x="261625" y="331535"/>
                </a:cubicBezTo>
                <a:cubicBezTo>
                  <a:pt x="227354" y="330863"/>
                  <a:pt x="193531" y="326385"/>
                  <a:pt x="161276" y="313844"/>
                </a:cubicBezTo>
                <a:cubicBezTo>
                  <a:pt x="144476" y="307350"/>
                  <a:pt x="129021" y="298617"/>
                  <a:pt x="115805" y="286076"/>
                </a:cubicBezTo>
                <a:cubicBezTo>
                  <a:pt x="109533" y="280030"/>
                  <a:pt x="106397" y="273312"/>
                  <a:pt x="106397" y="264355"/>
                </a:cubicBezTo>
                <a:cubicBezTo>
                  <a:pt x="106845" y="231884"/>
                  <a:pt x="106397" y="199190"/>
                  <a:pt x="106621" y="166719"/>
                </a:cubicBezTo>
                <a:cubicBezTo>
                  <a:pt x="106621" y="162465"/>
                  <a:pt x="105277" y="160673"/>
                  <a:pt x="101469" y="159329"/>
                </a:cubicBezTo>
                <a:cubicBezTo>
                  <a:pt x="72350" y="148805"/>
                  <a:pt x="43231" y="137832"/>
                  <a:pt x="14112" y="127307"/>
                </a:cubicBezTo>
                <a:cubicBezTo>
                  <a:pt x="7840" y="125068"/>
                  <a:pt x="3136" y="121261"/>
                  <a:pt x="0" y="115438"/>
                </a:cubicBezTo>
                <a:cubicBezTo>
                  <a:pt x="0" y="112527"/>
                  <a:pt x="0" y="109168"/>
                  <a:pt x="0" y="105809"/>
                </a:cubicBezTo>
                <a:close/>
                <a:moveTo>
                  <a:pt x="64958" y="110736"/>
                </a:moveTo>
                <a:cubicBezTo>
                  <a:pt x="67422" y="111632"/>
                  <a:pt x="68542" y="112079"/>
                  <a:pt x="69662" y="112527"/>
                </a:cubicBezTo>
                <a:cubicBezTo>
                  <a:pt x="135516" y="136936"/>
                  <a:pt x="201595" y="161345"/>
                  <a:pt x="267449" y="185978"/>
                </a:cubicBezTo>
                <a:cubicBezTo>
                  <a:pt x="271481" y="187545"/>
                  <a:pt x="275065" y="187321"/>
                  <a:pt x="279097" y="185754"/>
                </a:cubicBezTo>
                <a:cubicBezTo>
                  <a:pt x="337559" y="164704"/>
                  <a:pt x="396022" y="143430"/>
                  <a:pt x="454484" y="122380"/>
                </a:cubicBezTo>
                <a:cubicBezTo>
                  <a:pt x="465012" y="118573"/>
                  <a:pt x="475540" y="114766"/>
                  <a:pt x="486963" y="110736"/>
                </a:cubicBezTo>
                <a:cubicBezTo>
                  <a:pt x="484499" y="109616"/>
                  <a:pt x="483155" y="108944"/>
                  <a:pt x="481587" y="108272"/>
                </a:cubicBezTo>
                <a:cubicBezTo>
                  <a:pt x="414837" y="84087"/>
                  <a:pt x="348311" y="59903"/>
                  <a:pt x="281561" y="35941"/>
                </a:cubicBezTo>
                <a:cubicBezTo>
                  <a:pt x="278425" y="34822"/>
                  <a:pt x="274393" y="34822"/>
                  <a:pt x="271257" y="35941"/>
                </a:cubicBezTo>
                <a:cubicBezTo>
                  <a:pt x="220634" y="54080"/>
                  <a:pt x="170012" y="72443"/>
                  <a:pt x="119613" y="90805"/>
                </a:cubicBezTo>
                <a:cubicBezTo>
                  <a:pt x="101693" y="97300"/>
                  <a:pt x="83774" y="103794"/>
                  <a:pt x="64958" y="110736"/>
                </a:cubicBezTo>
                <a:close/>
                <a:moveTo>
                  <a:pt x="139772" y="174109"/>
                </a:moveTo>
                <a:cubicBezTo>
                  <a:pt x="139548" y="175453"/>
                  <a:pt x="139548" y="176125"/>
                  <a:pt x="139548" y="176796"/>
                </a:cubicBezTo>
                <a:cubicBezTo>
                  <a:pt x="139548" y="204340"/>
                  <a:pt x="139548" y="232108"/>
                  <a:pt x="139772" y="259652"/>
                </a:cubicBezTo>
                <a:cubicBezTo>
                  <a:pt x="139772" y="261892"/>
                  <a:pt x="141116" y="264579"/>
                  <a:pt x="142908" y="265922"/>
                </a:cubicBezTo>
                <a:cubicBezTo>
                  <a:pt x="152988" y="274880"/>
                  <a:pt x="165084" y="280478"/>
                  <a:pt x="177851" y="284509"/>
                </a:cubicBezTo>
                <a:cubicBezTo>
                  <a:pt x="232506" y="301752"/>
                  <a:pt x="288056" y="302872"/>
                  <a:pt x="344055" y="291451"/>
                </a:cubicBezTo>
                <a:cubicBezTo>
                  <a:pt x="365334" y="287196"/>
                  <a:pt x="385494" y="279806"/>
                  <a:pt x="403189" y="266818"/>
                </a:cubicBezTo>
                <a:cubicBezTo>
                  <a:pt x="406325" y="264579"/>
                  <a:pt x="407669" y="262116"/>
                  <a:pt x="407445" y="258085"/>
                </a:cubicBezTo>
                <a:cubicBezTo>
                  <a:pt x="407221" y="232108"/>
                  <a:pt x="407445" y="206132"/>
                  <a:pt x="407221" y="180155"/>
                </a:cubicBezTo>
                <a:cubicBezTo>
                  <a:pt x="407221" y="178364"/>
                  <a:pt x="406997" y="176573"/>
                  <a:pt x="406997" y="174557"/>
                </a:cubicBezTo>
                <a:cubicBezTo>
                  <a:pt x="404758" y="175229"/>
                  <a:pt x="402965" y="175901"/>
                  <a:pt x="401398" y="176573"/>
                </a:cubicBezTo>
                <a:cubicBezTo>
                  <a:pt x="361974" y="190680"/>
                  <a:pt x="322552" y="205012"/>
                  <a:pt x="283129" y="219120"/>
                </a:cubicBezTo>
                <a:cubicBezTo>
                  <a:pt x="276857" y="221360"/>
                  <a:pt x="270809" y="222255"/>
                  <a:pt x="264089" y="219568"/>
                </a:cubicBezTo>
                <a:cubicBezTo>
                  <a:pt x="225114" y="204788"/>
                  <a:pt x="186139" y="190456"/>
                  <a:pt x="147164" y="176125"/>
                </a:cubicBezTo>
                <a:cubicBezTo>
                  <a:pt x="144924" y="175677"/>
                  <a:pt x="142460" y="175005"/>
                  <a:pt x="139772" y="174109"/>
                </a:cubicBezTo>
                <a:close/>
                <a:moveTo>
                  <a:pt x="496819" y="364230"/>
                </a:moveTo>
                <a:cubicBezTo>
                  <a:pt x="504659" y="356392"/>
                  <a:pt x="512723" y="348330"/>
                  <a:pt x="520115" y="340940"/>
                </a:cubicBezTo>
                <a:cubicBezTo>
                  <a:pt x="512499" y="333327"/>
                  <a:pt x="504435" y="325265"/>
                  <a:pt x="497043" y="317875"/>
                </a:cubicBezTo>
                <a:cubicBezTo>
                  <a:pt x="489427" y="325489"/>
                  <a:pt x="481363" y="333551"/>
                  <a:pt x="473748" y="341165"/>
                </a:cubicBezTo>
                <a:cubicBezTo>
                  <a:pt x="481363" y="348554"/>
                  <a:pt x="489427" y="356616"/>
                  <a:pt x="496819" y="364230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767" name="Рисунок 2">
            <a:extLst>
              <a:ext uri="{FF2B5EF4-FFF2-40B4-BE49-F238E27FC236}">
                <a16:creationId xmlns:a16="http://schemas.microsoft.com/office/drawing/2014/main" id="{6C486FE9-BB76-9004-6F71-DC45A632CD16}"/>
              </a:ext>
            </a:extLst>
          </p:cNvPr>
          <p:cNvGrpSpPr/>
          <p:nvPr/>
        </p:nvGrpSpPr>
        <p:grpSpPr>
          <a:xfrm>
            <a:off x="6698837" y="4809663"/>
            <a:ext cx="402419" cy="297667"/>
            <a:chOff x="3247690" y="2785075"/>
            <a:chExt cx="531762" cy="393341"/>
          </a:xfrm>
          <a:solidFill>
            <a:schemeClr val="bg1"/>
          </a:solidFill>
        </p:grpSpPr>
        <p:sp>
          <p:nvSpPr>
            <p:cNvPr id="768" name="Полилиния 767">
              <a:extLst>
                <a:ext uri="{FF2B5EF4-FFF2-40B4-BE49-F238E27FC236}">
                  <a16:creationId xmlns:a16="http://schemas.microsoft.com/office/drawing/2014/main" id="{DD1B89AC-5F9F-8874-E3FF-F3200D0671E1}"/>
                </a:ext>
              </a:extLst>
            </p:cNvPr>
            <p:cNvSpPr/>
            <p:nvPr/>
          </p:nvSpPr>
          <p:spPr>
            <a:xfrm>
              <a:off x="3339920" y="2956497"/>
              <a:ext cx="330895" cy="154452"/>
            </a:xfrm>
            <a:custGeom>
              <a:avLst/>
              <a:gdLst>
                <a:gd name="connsiteX0" fmla="*/ 330223 w 330895"/>
                <a:gd name="connsiteY0" fmla="*/ 1120 h 154452"/>
                <a:gd name="connsiteX1" fmla="*/ 323280 w 330895"/>
                <a:gd name="connsiteY1" fmla="*/ 3583 h 154452"/>
                <a:gd name="connsiteX2" fmla="*/ 177235 w 330895"/>
                <a:gd name="connsiteY2" fmla="*/ 56208 h 154452"/>
                <a:gd name="connsiteX3" fmla="*/ 153716 w 330895"/>
                <a:gd name="connsiteY3" fmla="*/ 56879 h 154452"/>
                <a:gd name="connsiteX4" fmla="*/ 9464 w 330895"/>
                <a:gd name="connsiteY4" fmla="*/ 3135 h 154452"/>
                <a:gd name="connsiteX5" fmla="*/ 504 w 330895"/>
                <a:gd name="connsiteY5" fmla="*/ 0 h 154452"/>
                <a:gd name="connsiteX6" fmla="*/ 56 w 330895"/>
                <a:gd name="connsiteY6" fmla="*/ 3359 h 154452"/>
                <a:gd name="connsiteX7" fmla="*/ 280 w 330895"/>
                <a:gd name="connsiteY7" fmla="*/ 105697 h 154452"/>
                <a:gd name="connsiteX8" fmla="*/ 4088 w 330895"/>
                <a:gd name="connsiteY8" fmla="*/ 113535 h 154452"/>
                <a:gd name="connsiteX9" fmla="*/ 47319 w 330895"/>
                <a:gd name="connsiteY9" fmla="*/ 136600 h 154452"/>
                <a:gd name="connsiteX10" fmla="*/ 252498 w 330895"/>
                <a:gd name="connsiteY10" fmla="*/ 145110 h 154452"/>
                <a:gd name="connsiteX11" fmla="*/ 325520 w 330895"/>
                <a:gd name="connsiteY11" fmla="*/ 114654 h 154452"/>
                <a:gd name="connsiteX12" fmla="*/ 330895 w 330895"/>
                <a:gd name="connsiteY12" fmla="*/ 103906 h 154452"/>
                <a:gd name="connsiteX13" fmla="*/ 330671 w 330895"/>
                <a:gd name="connsiteY13" fmla="*/ 7838 h 154452"/>
                <a:gd name="connsiteX14" fmla="*/ 330223 w 330895"/>
                <a:gd name="connsiteY14" fmla="*/ 1120 h 15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0895" h="154452">
                  <a:moveTo>
                    <a:pt x="330223" y="1120"/>
                  </a:moveTo>
                  <a:cubicBezTo>
                    <a:pt x="327536" y="2015"/>
                    <a:pt x="325296" y="2911"/>
                    <a:pt x="323280" y="3583"/>
                  </a:cubicBezTo>
                  <a:cubicBezTo>
                    <a:pt x="274673" y="21050"/>
                    <a:pt x="225842" y="38517"/>
                    <a:pt x="177235" y="56208"/>
                  </a:cubicBezTo>
                  <a:cubicBezTo>
                    <a:pt x="169395" y="59119"/>
                    <a:pt x="162004" y="60015"/>
                    <a:pt x="153716" y="56879"/>
                  </a:cubicBezTo>
                  <a:cubicBezTo>
                    <a:pt x="105781" y="38741"/>
                    <a:pt x="57623" y="21050"/>
                    <a:pt x="9464" y="3135"/>
                  </a:cubicBezTo>
                  <a:cubicBezTo>
                    <a:pt x="6552" y="2015"/>
                    <a:pt x="3640" y="1120"/>
                    <a:pt x="504" y="0"/>
                  </a:cubicBezTo>
                  <a:cubicBezTo>
                    <a:pt x="280" y="1792"/>
                    <a:pt x="56" y="2687"/>
                    <a:pt x="56" y="3359"/>
                  </a:cubicBezTo>
                  <a:cubicBezTo>
                    <a:pt x="56" y="37397"/>
                    <a:pt x="-168" y="71435"/>
                    <a:pt x="280" y="105697"/>
                  </a:cubicBezTo>
                  <a:cubicBezTo>
                    <a:pt x="280" y="108384"/>
                    <a:pt x="2072" y="111743"/>
                    <a:pt x="4088" y="113535"/>
                  </a:cubicBezTo>
                  <a:cubicBezTo>
                    <a:pt x="16632" y="124508"/>
                    <a:pt x="31639" y="131674"/>
                    <a:pt x="47319" y="136600"/>
                  </a:cubicBezTo>
                  <a:cubicBezTo>
                    <a:pt x="114965" y="158098"/>
                    <a:pt x="183507" y="159217"/>
                    <a:pt x="252498" y="145110"/>
                  </a:cubicBezTo>
                  <a:cubicBezTo>
                    <a:pt x="278705" y="139735"/>
                    <a:pt x="303568" y="130778"/>
                    <a:pt x="325520" y="114654"/>
                  </a:cubicBezTo>
                  <a:cubicBezTo>
                    <a:pt x="329327" y="111967"/>
                    <a:pt x="330895" y="108832"/>
                    <a:pt x="330895" y="103906"/>
                  </a:cubicBezTo>
                  <a:cubicBezTo>
                    <a:pt x="330671" y="71883"/>
                    <a:pt x="330671" y="39860"/>
                    <a:pt x="330671" y="7838"/>
                  </a:cubicBezTo>
                  <a:cubicBezTo>
                    <a:pt x="330447" y="6046"/>
                    <a:pt x="330223" y="3807"/>
                    <a:pt x="330223" y="112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9" name="Полилиния 768">
              <a:extLst>
                <a:ext uri="{FF2B5EF4-FFF2-40B4-BE49-F238E27FC236}">
                  <a16:creationId xmlns:a16="http://schemas.microsoft.com/office/drawing/2014/main" id="{96652F31-1945-F5AF-E286-4FAF39C2E63F}"/>
                </a:ext>
              </a:extLst>
            </p:cNvPr>
            <p:cNvSpPr/>
            <p:nvPr/>
          </p:nvSpPr>
          <p:spPr>
            <a:xfrm>
              <a:off x="3247690" y="2785075"/>
              <a:ext cx="521234" cy="187214"/>
            </a:xfrm>
            <a:custGeom>
              <a:avLst/>
              <a:gdLst>
                <a:gd name="connsiteX0" fmla="*/ 514514 w 521234"/>
                <a:gd name="connsiteY0" fmla="*/ 90358 h 187214"/>
                <a:gd name="connsiteX1" fmla="*/ 267449 w 521234"/>
                <a:gd name="connsiteY1" fmla="*/ 1008 h 187214"/>
                <a:gd name="connsiteX2" fmla="*/ 254681 w 521234"/>
                <a:gd name="connsiteY2" fmla="*/ 1008 h 187214"/>
                <a:gd name="connsiteX3" fmla="*/ 67422 w 521234"/>
                <a:gd name="connsiteY3" fmla="*/ 68636 h 187214"/>
                <a:gd name="connsiteX4" fmla="*/ 0 w 521234"/>
                <a:gd name="connsiteY4" fmla="*/ 93045 h 187214"/>
                <a:gd name="connsiteX5" fmla="*/ 5824 w 521234"/>
                <a:gd name="connsiteY5" fmla="*/ 95284 h 187214"/>
                <a:gd name="connsiteX6" fmla="*/ 250201 w 521234"/>
                <a:gd name="connsiteY6" fmla="*/ 185978 h 187214"/>
                <a:gd name="connsiteX7" fmla="*/ 264537 w 521234"/>
                <a:gd name="connsiteY7" fmla="*/ 185754 h 187214"/>
                <a:gd name="connsiteX8" fmla="*/ 481139 w 521234"/>
                <a:gd name="connsiteY8" fmla="*/ 107601 h 187214"/>
                <a:gd name="connsiteX9" fmla="*/ 521234 w 521234"/>
                <a:gd name="connsiteY9" fmla="*/ 93045 h 187214"/>
                <a:gd name="connsiteX10" fmla="*/ 514514 w 521234"/>
                <a:gd name="connsiteY10" fmla="*/ 90358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1234" h="187214">
                  <a:moveTo>
                    <a:pt x="514514" y="90358"/>
                  </a:moveTo>
                  <a:cubicBezTo>
                    <a:pt x="432085" y="60574"/>
                    <a:pt x="349879" y="30567"/>
                    <a:pt x="267449" y="1008"/>
                  </a:cubicBezTo>
                  <a:cubicBezTo>
                    <a:pt x="263641" y="-336"/>
                    <a:pt x="258489" y="-336"/>
                    <a:pt x="254681" y="1008"/>
                  </a:cubicBezTo>
                  <a:cubicBezTo>
                    <a:pt x="192187" y="23401"/>
                    <a:pt x="129693" y="46018"/>
                    <a:pt x="67422" y="68636"/>
                  </a:cubicBezTo>
                  <a:cubicBezTo>
                    <a:pt x="45471" y="76697"/>
                    <a:pt x="23519" y="84535"/>
                    <a:pt x="0" y="93045"/>
                  </a:cubicBezTo>
                  <a:cubicBezTo>
                    <a:pt x="2912" y="94164"/>
                    <a:pt x="4256" y="94836"/>
                    <a:pt x="5824" y="95284"/>
                  </a:cubicBezTo>
                  <a:cubicBezTo>
                    <a:pt x="87358" y="125515"/>
                    <a:pt x="168667" y="155523"/>
                    <a:pt x="250201" y="185978"/>
                  </a:cubicBezTo>
                  <a:cubicBezTo>
                    <a:pt x="255129" y="187769"/>
                    <a:pt x="259609" y="187545"/>
                    <a:pt x="264537" y="185754"/>
                  </a:cubicBezTo>
                  <a:cubicBezTo>
                    <a:pt x="336663" y="159553"/>
                    <a:pt x="409013" y="133577"/>
                    <a:pt x="481139" y="107601"/>
                  </a:cubicBezTo>
                  <a:cubicBezTo>
                    <a:pt x="494131" y="102898"/>
                    <a:pt x="507123" y="98195"/>
                    <a:pt x="521234" y="93045"/>
                  </a:cubicBezTo>
                  <a:cubicBezTo>
                    <a:pt x="518098" y="91925"/>
                    <a:pt x="516306" y="91029"/>
                    <a:pt x="514514" y="9035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0" name="Полилиния 769">
              <a:extLst>
                <a:ext uri="{FF2B5EF4-FFF2-40B4-BE49-F238E27FC236}">
                  <a16:creationId xmlns:a16="http://schemas.microsoft.com/office/drawing/2014/main" id="{7D0DC147-69B9-733B-4222-7714E025B9DA}"/>
                </a:ext>
              </a:extLst>
            </p:cNvPr>
            <p:cNvSpPr/>
            <p:nvPr/>
          </p:nvSpPr>
          <p:spPr>
            <a:xfrm>
              <a:off x="3682687" y="2874313"/>
              <a:ext cx="96765" cy="304103"/>
            </a:xfrm>
            <a:custGeom>
              <a:avLst/>
              <a:gdLst>
                <a:gd name="connsiteX0" fmla="*/ 60478 w 96765"/>
                <a:gd name="connsiteY0" fmla="*/ 219232 h 304103"/>
                <a:gd name="connsiteX1" fmla="*/ 60478 w 96765"/>
                <a:gd name="connsiteY1" fmla="*/ 0 h 304103"/>
                <a:gd name="connsiteX2" fmla="*/ 36287 w 96765"/>
                <a:gd name="connsiteY2" fmla="*/ 0 h 304103"/>
                <a:gd name="connsiteX3" fmla="*/ 36287 w 96765"/>
                <a:gd name="connsiteY3" fmla="*/ 219680 h 304103"/>
                <a:gd name="connsiteX4" fmla="*/ 0 w 96765"/>
                <a:gd name="connsiteY4" fmla="*/ 255957 h 304103"/>
                <a:gd name="connsiteX5" fmla="*/ 48159 w 96765"/>
                <a:gd name="connsiteY5" fmla="*/ 304103 h 304103"/>
                <a:gd name="connsiteX6" fmla="*/ 96766 w 96765"/>
                <a:gd name="connsiteY6" fmla="*/ 255286 h 304103"/>
                <a:gd name="connsiteX7" fmla="*/ 60478 w 96765"/>
                <a:gd name="connsiteY7" fmla="*/ 219232 h 30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65" h="304103">
                  <a:moveTo>
                    <a:pt x="60478" y="219232"/>
                  </a:moveTo>
                  <a:lnTo>
                    <a:pt x="60478" y="0"/>
                  </a:lnTo>
                  <a:lnTo>
                    <a:pt x="36287" y="0"/>
                  </a:lnTo>
                  <a:lnTo>
                    <a:pt x="36287" y="219680"/>
                  </a:lnTo>
                  <a:cubicBezTo>
                    <a:pt x="24191" y="231772"/>
                    <a:pt x="11872" y="244089"/>
                    <a:pt x="0" y="255957"/>
                  </a:cubicBezTo>
                  <a:cubicBezTo>
                    <a:pt x="15680" y="271633"/>
                    <a:pt x="32255" y="288204"/>
                    <a:pt x="48159" y="304103"/>
                  </a:cubicBezTo>
                  <a:cubicBezTo>
                    <a:pt x="64510" y="287756"/>
                    <a:pt x="81310" y="270961"/>
                    <a:pt x="96766" y="255286"/>
                  </a:cubicBezTo>
                  <a:cubicBezTo>
                    <a:pt x="84670" y="243417"/>
                    <a:pt x="72350" y="231100"/>
                    <a:pt x="60478" y="21923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71" name="Рисунок 2">
            <a:extLst>
              <a:ext uri="{FF2B5EF4-FFF2-40B4-BE49-F238E27FC236}">
                <a16:creationId xmlns:a16="http://schemas.microsoft.com/office/drawing/2014/main" id="{48059C73-86DA-542E-1099-601C8D88E019}"/>
              </a:ext>
            </a:extLst>
          </p:cNvPr>
          <p:cNvGrpSpPr/>
          <p:nvPr/>
        </p:nvGrpSpPr>
        <p:grpSpPr>
          <a:xfrm>
            <a:off x="7362354" y="4810129"/>
            <a:ext cx="346895" cy="296735"/>
            <a:chOff x="2597659" y="2699868"/>
            <a:chExt cx="458391" cy="392109"/>
          </a:xfrm>
          <a:solidFill>
            <a:schemeClr val="bg1"/>
          </a:solidFill>
        </p:grpSpPr>
        <p:sp>
          <p:nvSpPr>
            <p:cNvPr id="772" name="Полилиния 771">
              <a:extLst>
                <a:ext uri="{FF2B5EF4-FFF2-40B4-BE49-F238E27FC236}">
                  <a16:creationId xmlns:a16="http://schemas.microsoft.com/office/drawing/2014/main" id="{A4758E7A-1BC3-5C72-575D-D65848C3C38F}"/>
                </a:ext>
              </a:extLst>
            </p:cNvPr>
            <p:cNvSpPr/>
            <p:nvPr/>
          </p:nvSpPr>
          <p:spPr>
            <a:xfrm>
              <a:off x="2866676" y="2821913"/>
              <a:ext cx="17471" cy="17466"/>
            </a:xfrm>
            <a:custGeom>
              <a:avLst/>
              <a:gdLst>
                <a:gd name="connsiteX0" fmla="*/ 17471 w 17471"/>
                <a:gd name="connsiteY0" fmla="*/ 0 h 17466"/>
                <a:gd name="connsiteX1" fmla="*/ 0 w 17471"/>
                <a:gd name="connsiteY1" fmla="*/ 0 h 17466"/>
                <a:gd name="connsiteX2" fmla="*/ 0 w 17471"/>
                <a:gd name="connsiteY2" fmla="*/ 17467 h 17466"/>
                <a:gd name="connsiteX3" fmla="*/ 17471 w 17471"/>
                <a:gd name="connsiteY3" fmla="*/ 17467 h 17466"/>
                <a:gd name="connsiteX4" fmla="*/ 17471 w 17471"/>
                <a:gd name="connsiteY4" fmla="*/ 0 h 1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1" h="17466">
                  <a:moveTo>
                    <a:pt x="17471" y="0"/>
                  </a:moveTo>
                  <a:cubicBezTo>
                    <a:pt x="11424" y="0"/>
                    <a:pt x="5824" y="0"/>
                    <a:pt x="0" y="0"/>
                  </a:cubicBezTo>
                  <a:cubicBezTo>
                    <a:pt x="0" y="6270"/>
                    <a:pt x="0" y="11868"/>
                    <a:pt x="0" y="17467"/>
                  </a:cubicBezTo>
                  <a:cubicBezTo>
                    <a:pt x="6048" y="17467"/>
                    <a:pt x="11872" y="17467"/>
                    <a:pt x="17471" y="17467"/>
                  </a:cubicBezTo>
                  <a:cubicBezTo>
                    <a:pt x="17471" y="11644"/>
                    <a:pt x="17471" y="5822"/>
                    <a:pt x="1747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3" name="Полилиния 772">
              <a:extLst>
                <a:ext uri="{FF2B5EF4-FFF2-40B4-BE49-F238E27FC236}">
                  <a16:creationId xmlns:a16="http://schemas.microsoft.com/office/drawing/2014/main" id="{6FE59021-B26C-7619-C5A1-FA952BC8E5D6}"/>
                </a:ext>
              </a:extLst>
            </p:cNvPr>
            <p:cNvSpPr/>
            <p:nvPr/>
          </p:nvSpPr>
          <p:spPr>
            <a:xfrm>
              <a:off x="2793430" y="3009122"/>
              <a:ext cx="17695" cy="82855"/>
            </a:xfrm>
            <a:custGeom>
              <a:avLst/>
              <a:gdLst>
                <a:gd name="connsiteX0" fmla="*/ 0 w 17695"/>
                <a:gd name="connsiteY0" fmla="*/ 82856 h 82855"/>
                <a:gd name="connsiteX1" fmla="*/ 17696 w 17695"/>
                <a:gd name="connsiteY1" fmla="*/ 82856 h 82855"/>
                <a:gd name="connsiteX2" fmla="*/ 17696 w 17695"/>
                <a:gd name="connsiteY2" fmla="*/ 0 h 82855"/>
                <a:gd name="connsiteX3" fmla="*/ 0 w 17695"/>
                <a:gd name="connsiteY3" fmla="*/ 0 h 82855"/>
                <a:gd name="connsiteX4" fmla="*/ 0 w 17695"/>
                <a:gd name="connsiteY4" fmla="*/ 82856 h 8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82855">
                  <a:moveTo>
                    <a:pt x="0" y="82856"/>
                  </a:moveTo>
                  <a:cubicBezTo>
                    <a:pt x="6048" y="82856"/>
                    <a:pt x="11648" y="82856"/>
                    <a:pt x="17696" y="82856"/>
                  </a:cubicBezTo>
                  <a:cubicBezTo>
                    <a:pt x="17696" y="54864"/>
                    <a:pt x="17696" y="27544"/>
                    <a:pt x="17696" y="0"/>
                  </a:cubicBezTo>
                  <a:cubicBezTo>
                    <a:pt x="11648" y="0"/>
                    <a:pt x="6048" y="0"/>
                    <a:pt x="0" y="0"/>
                  </a:cubicBezTo>
                  <a:cubicBezTo>
                    <a:pt x="0" y="27768"/>
                    <a:pt x="0" y="55312"/>
                    <a:pt x="0" y="8285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4" name="Полилиния 773">
              <a:extLst>
                <a:ext uri="{FF2B5EF4-FFF2-40B4-BE49-F238E27FC236}">
                  <a16:creationId xmlns:a16="http://schemas.microsoft.com/office/drawing/2014/main" id="{84673029-BB86-D729-6732-66DE82423CF4}"/>
                </a:ext>
              </a:extLst>
            </p:cNvPr>
            <p:cNvSpPr/>
            <p:nvPr/>
          </p:nvSpPr>
          <p:spPr>
            <a:xfrm>
              <a:off x="2842261" y="3009122"/>
              <a:ext cx="17471" cy="82631"/>
            </a:xfrm>
            <a:custGeom>
              <a:avLst/>
              <a:gdLst>
                <a:gd name="connsiteX0" fmla="*/ 0 w 17471"/>
                <a:gd name="connsiteY0" fmla="*/ 82632 h 82631"/>
                <a:gd name="connsiteX1" fmla="*/ 17471 w 17471"/>
                <a:gd name="connsiteY1" fmla="*/ 82632 h 82631"/>
                <a:gd name="connsiteX2" fmla="*/ 17471 w 17471"/>
                <a:gd name="connsiteY2" fmla="*/ 0 h 82631"/>
                <a:gd name="connsiteX3" fmla="*/ 0 w 17471"/>
                <a:gd name="connsiteY3" fmla="*/ 0 h 82631"/>
                <a:gd name="connsiteX4" fmla="*/ 0 w 17471"/>
                <a:gd name="connsiteY4" fmla="*/ 82632 h 8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1" h="82631">
                  <a:moveTo>
                    <a:pt x="0" y="82632"/>
                  </a:moveTo>
                  <a:cubicBezTo>
                    <a:pt x="6048" y="82632"/>
                    <a:pt x="11872" y="82632"/>
                    <a:pt x="17471" y="82632"/>
                  </a:cubicBezTo>
                  <a:cubicBezTo>
                    <a:pt x="17471" y="54864"/>
                    <a:pt x="17471" y="27320"/>
                    <a:pt x="17471" y="0"/>
                  </a:cubicBezTo>
                  <a:cubicBezTo>
                    <a:pt x="11424" y="0"/>
                    <a:pt x="5824" y="0"/>
                    <a:pt x="0" y="0"/>
                  </a:cubicBezTo>
                  <a:cubicBezTo>
                    <a:pt x="0" y="27992"/>
                    <a:pt x="0" y="55312"/>
                    <a:pt x="0" y="8263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5" name="Полилиния 774">
              <a:extLst>
                <a:ext uri="{FF2B5EF4-FFF2-40B4-BE49-F238E27FC236}">
                  <a16:creationId xmlns:a16="http://schemas.microsoft.com/office/drawing/2014/main" id="{4A5E1B66-04EA-5D01-85BF-992198DA5717}"/>
                </a:ext>
              </a:extLst>
            </p:cNvPr>
            <p:cNvSpPr/>
            <p:nvPr/>
          </p:nvSpPr>
          <p:spPr>
            <a:xfrm>
              <a:off x="2712120" y="2699868"/>
              <a:ext cx="228921" cy="50161"/>
            </a:xfrm>
            <a:custGeom>
              <a:avLst/>
              <a:gdLst>
                <a:gd name="connsiteX0" fmla="*/ 228922 w 228921"/>
                <a:gd name="connsiteY0" fmla="*/ 0 h 50161"/>
                <a:gd name="connsiteX1" fmla="*/ 0 w 228921"/>
                <a:gd name="connsiteY1" fmla="*/ 0 h 50161"/>
                <a:gd name="connsiteX2" fmla="*/ 0 w 228921"/>
                <a:gd name="connsiteY2" fmla="*/ 50161 h 50161"/>
                <a:gd name="connsiteX3" fmla="*/ 228922 w 228921"/>
                <a:gd name="connsiteY3" fmla="*/ 50161 h 50161"/>
                <a:gd name="connsiteX4" fmla="*/ 228922 w 228921"/>
                <a:gd name="connsiteY4" fmla="*/ 0 h 50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921" h="50161">
                  <a:moveTo>
                    <a:pt x="228922" y="0"/>
                  </a:moveTo>
                  <a:cubicBezTo>
                    <a:pt x="152540" y="0"/>
                    <a:pt x="76382" y="0"/>
                    <a:pt x="0" y="0"/>
                  </a:cubicBezTo>
                  <a:cubicBezTo>
                    <a:pt x="0" y="16795"/>
                    <a:pt x="0" y="33142"/>
                    <a:pt x="0" y="50161"/>
                  </a:cubicBezTo>
                  <a:cubicBezTo>
                    <a:pt x="76606" y="50161"/>
                    <a:pt x="152764" y="50161"/>
                    <a:pt x="228922" y="50161"/>
                  </a:cubicBezTo>
                  <a:cubicBezTo>
                    <a:pt x="228922" y="33142"/>
                    <a:pt x="228922" y="16571"/>
                    <a:pt x="22892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6" name="Полилиния 775">
              <a:extLst>
                <a:ext uri="{FF2B5EF4-FFF2-40B4-BE49-F238E27FC236}">
                  <a16:creationId xmlns:a16="http://schemas.microsoft.com/office/drawing/2014/main" id="{D01576D6-A08F-6A72-6040-92E6AF82F731}"/>
                </a:ext>
              </a:extLst>
            </p:cNvPr>
            <p:cNvSpPr/>
            <p:nvPr/>
          </p:nvSpPr>
          <p:spPr>
            <a:xfrm>
              <a:off x="2866676" y="2919548"/>
              <a:ext cx="17695" cy="17467"/>
            </a:xfrm>
            <a:custGeom>
              <a:avLst/>
              <a:gdLst>
                <a:gd name="connsiteX0" fmla="*/ 0 w 17695"/>
                <a:gd name="connsiteY0" fmla="*/ 17467 h 17467"/>
                <a:gd name="connsiteX1" fmla="*/ 17695 w 17695"/>
                <a:gd name="connsiteY1" fmla="*/ 17467 h 17467"/>
                <a:gd name="connsiteX2" fmla="*/ 17695 w 17695"/>
                <a:gd name="connsiteY2" fmla="*/ 0 h 17467"/>
                <a:gd name="connsiteX3" fmla="*/ 0 w 17695"/>
                <a:gd name="connsiteY3" fmla="*/ 0 h 17467"/>
                <a:gd name="connsiteX4" fmla="*/ 0 w 17695"/>
                <a:gd name="connsiteY4" fmla="*/ 17467 h 1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467">
                  <a:moveTo>
                    <a:pt x="0" y="17467"/>
                  </a:moveTo>
                  <a:cubicBezTo>
                    <a:pt x="6048" y="17467"/>
                    <a:pt x="11872" y="17467"/>
                    <a:pt x="17695" y="17467"/>
                  </a:cubicBezTo>
                  <a:cubicBezTo>
                    <a:pt x="17695" y="11421"/>
                    <a:pt x="17695" y="5822"/>
                    <a:pt x="17695" y="0"/>
                  </a:cubicBezTo>
                  <a:cubicBezTo>
                    <a:pt x="11648" y="0"/>
                    <a:pt x="5824" y="0"/>
                    <a:pt x="0" y="0"/>
                  </a:cubicBezTo>
                  <a:cubicBezTo>
                    <a:pt x="0" y="6046"/>
                    <a:pt x="0" y="11869"/>
                    <a:pt x="0" y="1746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7" name="Полилиния 776">
              <a:extLst>
                <a:ext uri="{FF2B5EF4-FFF2-40B4-BE49-F238E27FC236}">
                  <a16:creationId xmlns:a16="http://schemas.microsoft.com/office/drawing/2014/main" id="{B58A26D6-4B43-F209-88E8-AA8EE878801B}"/>
                </a:ext>
              </a:extLst>
            </p:cNvPr>
            <p:cNvSpPr/>
            <p:nvPr/>
          </p:nvSpPr>
          <p:spPr>
            <a:xfrm>
              <a:off x="2989201" y="2894800"/>
              <a:ext cx="66849" cy="197177"/>
            </a:xfrm>
            <a:custGeom>
              <a:avLst/>
              <a:gdLst>
                <a:gd name="connsiteX0" fmla="*/ 44351 w 66849"/>
                <a:gd name="connsiteY0" fmla="*/ 563 h 197177"/>
                <a:gd name="connsiteX1" fmla="*/ 0 w 66849"/>
                <a:gd name="connsiteY1" fmla="*/ 339 h 197177"/>
                <a:gd name="connsiteX2" fmla="*/ 0 w 66849"/>
                <a:gd name="connsiteY2" fmla="*/ 197178 h 197177"/>
                <a:gd name="connsiteX3" fmla="*/ 66302 w 66849"/>
                <a:gd name="connsiteY3" fmla="*/ 197178 h 197177"/>
                <a:gd name="connsiteX4" fmla="*/ 66750 w 66849"/>
                <a:gd name="connsiteY4" fmla="*/ 194939 h 197177"/>
                <a:gd name="connsiteX5" fmla="*/ 66750 w 66849"/>
                <a:gd name="connsiteY5" fmla="*/ 25420 h 197177"/>
                <a:gd name="connsiteX6" fmla="*/ 44351 w 66849"/>
                <a:gd name="connsiteY6" fmla="*/ 563 h 19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49" h="197177">
                  <a:moveTo>
                    <a:pt x="44351" y="563"/>
                  </a:moveTo>
                  <a:cubicBezTo>
                    <a:pt x="29567" y="-557"/>
                    <a:pt x="14784" y="339"/>
                    <a:pt x="0" y="339"/>
                  </a:cubicBezTo>
                  <a:cubicBezTo>
                    <a:pt x="0" y="66176"/>
                    <a:pt x="0" y="131789"/>
                    <a:pt x="0" y="197178"/>
                  </a:cubicBezTo>
                  <a:cubicBezTo>
                    <a:pt x="22399" y="197178"/>
                    <a:pt x="44127" y="197178"/>
                    <a:pt x="66302" y="197178"/>
                  </a:cubicBezTo>
                  <a:cubicBezTo>
                    <a:pt x="66526" y="196282"/>
                    <a:pt x="66750" y="195610"/>
                    <a:pt x="66750" y="194939"/>
                  </a:cubicBezTo>
                  <a:cubicBezTo>
                    <a:pt x="66750" y="138507"/>
                    <a:pt x="66974" y="81852"/>
                    <a:pt x="66750" y="25420"/>
                  </a:cubicBezTo>
                  <a:cubicBezTo>
                    <a:pt x="66302" y="12432"/>
                    <a:pt x="57342" y="1459"/>
                    <a:pt x="44351" y="5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8" name="Полилиния 777">
              <a:extLst>
                <a:ext uri="{FF2B5EF4-FFF2-40B4-BE49-F238E27FC236}">
                  <a16:creationId xmlns:a16="http://schemas.microsoft.com/office/drawing/2014/main" id="{8018D8D1-8F57-5596-84F7-1AFB4D8B2E36}"/>
                </a:ext>
              </a:extLst>
            </p:cNvPr>
            <p:cNvSpPr/>
            <p:nvPr/>
          </p:nvSpPr>
          <p:spPr>
            <a:xfrm>
              <a:off x="2769239" y="2822137"/>
              <a:ext cx="17695" cy="17242"/>
            </a:xfrm>
            <a:custGeom>
              <a:avLst/>
              <a:gdLst>
                <a:gd name="connsiteX0" fmla="*/ 17695 w 17695"/>
                <a:gd name="connsiteY0" fmla="*/ 0 h 17242"/>
                <a:gd name="connsiteX1" fmla="*/ 0 w 17695"/>
                <a:gd name="connsiteY1" fmla="*/ 0 h 17242"/>
                <a:gd name="connsiteX2" fmla="*/ 0 w 17695"/>
                <a:gd name="connsiteY2" fmla="*/ 17243 h 17242"/>
                <a:gd name="connsiteX3" fmla="*/ 17695 w 17695"/>
                <a:gd name="connsiteY3" fmla="*/ 17243 h 17242"/>
                <a:gd name="connsiteX4" fmla="*/ 17695 w 17695"/>
                <a:gd name="connsiteY4" fmla="*/ 0 h 1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242">
                  <a:moveTo>
                    <a:pt x="17695" y="0"/>
                  </a:moveTo>
                  <a:cubicBezTo>
                    <a:pt x="11424" y="0"/>
                    <a:pt x="5600" y="0"/>
                    <a:pt x="0" y="0"/>
                  </a:cubicBezTo>
                  <a:cubicBezTo>
                    <a:pt x="0" y="6046"/>
                    <a:pt x="0" y="11644"/>
                    <a:pt x="0" y="17243"/>
                  </a:cubicBezTo>
                  <a:cubicBezTo>
                    <a:pt x="6048" y="17243"/>
                    <a:pt x="11872" y="17243"/>
                    <a:pt x="17695" y="17243"/>
                  </a:cubicBezTo>
                  <a:cubicBezTo>
                    <a:pt x="17695" y="11421"/>
                    <a:pt x="17695" y="5822"/>
                    <a:pt x="1769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9" name="Полилиния 778">
              <a:extLst>
                <a:ext uri="{FF2B5EF4-FFF2-40B4-BE49-F238E27FC236}">
                  <a16:creationId xmlns:a16="http://schemas.microsoft.com/office/drawing/2014/main" id="{95FE6215-60D2-ACF6-70CC-5320A0C7CEAD}"/>
                </a:ext>
              </a:extLst>
            </p:cNvPr>
            <p:cNvSpPr/>
            <p:nvPr/>
          </p:nvSpPr>
          <p:spPr>
            <a:xfrm>
              <a:off x="2769015" y="2919548"/>
              <a:ext cx="17695" cy="17690"/>
            </a:xfrm>
            <a:custGeom>
              <a:avLst/>
              <a:gdLst>
                <a:gd name="connsiteX0" fmla="*/ 0 w 17695"/>
                <a:gd name="connsiteY0" fmla="*/ 17691 h 17690"/>
                <a:gd name="connsiteX1" fmla="*/ 17696 w 17695"/>
                <a:gd name="connsiteY1" fmla="*/ 17691 h 17690"/>
                <a:gd name="connsiteX2" fmla="*/ 17696 w 17695"/>
                <a:gd name="connsiteY2" fmla="*/ 0 h 17690"/>
                <a:gd name="connsiteX3" fmla="*/ 0 w 17695"/>
                <a:gd name="connsiteY3" fmla="*/ 0 h 17690"/>
                <a:gd name="connsiteX4" fmla="*/ 0 w 17695"/>
                <a:gd name="connsiteY4" fmla="*/ 17691 h 1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690">
                  <a:moveTo>
                    <a:pt x="0" y="17691"/>
                  </a:moveTo>
                  <a:cubicBezTo>
                    <a:pt x="6272" y="17691"/>
                    <a:pt x="11872" y="17691"/>
                    <a:pt x="17696" y="17691"/>
                  </a:cubicBezTo>
                  <a:cubicBezTo>
                    <a:pt x="17696" y="11644"/>
                    <a:pt x="17696" y="5822"/>
                    <a:pt x="17696" y="0"/>
                  </a:cubicBezTo>
                  <a:cubicBezTo>
                    <a:pt x="11648" y="0"/>
                    <a:pt x="5824" y="0"/>
                    <a:pt x="0" y="0"/>
                  </a:cubicBezTo>
                  <a:cubicBezTo>
                    <a:pt x="0" y="6046"/>
                    <a:pt x="0" y="11644"/>
                    <a:pt x="0" y="176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0" name="Полилиния 779">
              <a:extLst>
                <a:ext uri="{FF2B5EF4-FFF2-40B4-BE49-F238E27FC236}">
                  <a16:creationId xmlns:a16="http://schemas.microsoft.com/office/drawing/2014/main" id="{D9FD5076-6AF2-F208-A2DC-F0CBF8C98C18}"/>
                </a:ext>
              </a:extLst>
            </p:cNvPr>
            <p:cNvSpPr/>
            <p:nvPr/>
          </p:nvSpPr>
          <p:spPr>
            <a:xfrm>
              <a:off x="2597659" y="2894915"/>
              <a:ext cx="66750" cy="197062"/>
            </a:xfrm>
            <a:custGeom>
              <a:avLst/>
              <a:gdLst>
                <a:gd name="connsiteX0" fmla="*/ 0 w 66750"/>
                <a:gd name="connsiteY0" fmla="*/ 28888 h 197062"/>
                <a:gd name="connsiteX1" fmla="*/ 0 w 66750"/>
                <a:gd name="connsiteY1" fmla="*/ 191464 h 197062"/>
                <a:gd name="connsiteX2" fmla="*/ 0 w 66750"/>
                <a:gd name="connsiteY2" fmla="*/ 197063 h 197062"/>
                <a:gd name="connsiteX3" fmla="*/ 66750 w 66750"/>
                <a:gd name="connsiteY3" fmla="*/ 197063 h 197062"/>
                <a:gd name="connsiteX4" fmla="*/ 66750 w 66750"/>
                <a:gd name="connsiteY4" fmla="*/ 0 h 197062"/>
                <a:gd name="connsiteX5" fmla="*/ 28671 w 66750"/>
                <a:gd name="connsiteY5" fmla="*/ 0 h 197062"/>
                <a:gd name="connsiteX6" fmla="*/ 0 w 66750"/>
                <a:gd name="connsiteY6" fmla="*/ 28888 h 19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750" h="197062">
                  <a:moveTo>
                    <a:pt x="0" y="28888"/>
                  </a:moveTo>
                  <a:cubicBezTo>
                    <a:pt x="0" y="83080"/>
                    <a:pt x="0" y="137272"/>
                    <a:pt x="0" y="191464"/>
                  </a:cubicBezTo>
                  <a:cubicBezTo>
                    <a:pt x="0" y="193256"/>
                    <a:pt x="0" y="195047"/>
                    <a:pt x="0" y="197063"/>
                  </a:cubicBezTo>
                  <a:cubicBezTo>
                    <a:pt x="22624" y="197063"/>
                    <a:pt x="44575" y="197063"/>
                    <a:pt x="66750" y="197063"/>
                  </a:cubicBezTo>
                  <a:cubicBezTo>
                    <a:pt x="66750" y="131450"/>
                    <a:pt x="66750" y="65837"/>
                    <a:pt x="66750" y="0"/>
                  </a:cubicBezTo>
                  <a:cubicBezTo>
                    <a:pt x="53983" y="0"/>
                    <a:pt x="41215" y="0"/>
                    <a:pt x="28671" y="0"/>
                  </a:cubicBezTo>
                  <a:cubicBezTo>
                    <a:pt x="10304" y="0"/>
                    <a:pt x="0" y="10301"/>
                    <a:pt x="0" y="2888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1" name="Полилиния 780">
              <a:extLst>
                <a:ext uri="{FF2B5EF4-FFF2-40B4-BE49-F238E27FC236}">
                  <a16:creationId xmlns:a16="http://schemas.microsoft.com/office/drawing/2014/main" id="{626DB5B3-654D-4CBE-E7CD-A0C4410E5758}"/>
                </a:ext>
              </a:extLst>
            </p:cNvPr>
            <p:cNvSpPr/>
            <p:nvPr/>
          </p:nvSpPr>
          <p:spPr>
            <a:xfrm>
              <a:off x="2695769" y="2781381"/>
              <a:ext cx="261401" cy="310597"/>
            </a:xfrm>
            <a:custGeom>
              <a:avLst/>
              <a:gdLst>
                <a:gd name="connsiteX0" fmla="*/ 224 w 261401"/>
                <a:gd name="connsiteY0" fmla="*/ 310597 h 310597"/>
                <a:gd name="connsiteX1" fmla="*/ 66750 w 261401"/>
                <a:gd name="connsiteY1" fmla="*/ 310597 h 310597"/>
                <a:gd name="connsiteX2" fmla="*/ 66750 w 261401"/>
                <a:gd name="connsiteY2" fmla="*/ 304327 h 310597"/>
                <a:gd name="connsiteX3" fmla="*/ 66750 w 261401"/>
                <a:gd name="connsiteY3" fmla="*/ 215201 h 310597"/>
                <a:gd name="connsiteX4" fmla="*/ 85118 w 261401"/>
                <a:gd name="connsiteY4" fmla="*/ 196614 h 310597"/>
                <a:gd name="connsiteX5" fmla="*/ 176283 w 261401"/>
                <a:gd name="connsiteY5" fmla="*/ 196614 h 310597"/>
                <a:gd name="connsiteX6" fmla="*/ 194651 w 261401"/>
                <a:gd name="connsiteY6" fmla="*/ 215201 h 310597"/>
                <a:gd name="connsiteX7" fmla="*/ 194651 w 261401"/>
                <a:gd name="connsiteY7" fmla="*/ 304327 h 310597"/>
                <a:gd name="connsiteX8" fmla="*/ 194651 w 261401"/>
                <a:gd name="connsiteY8" fmla="*/ 310373 h 310597"/>
                <a:gd name="connsiteX9" fmla="*/ 261401 w 261401"/>
                <a:gd name="connsiteY9" fmla="*/ 310373 h 310597"/>
                <a:gd name="connsiteX10" fmla="*/ 261401 w 261401"/>
                <a:gd name="connsiteY10" fmla="*/ 0 h 310597"/>
                <a:gd name="connsiteX11" fmla="*/ 0 w 261401"/>
                <a:gd name="connsiteY11" fmla="*/ 0 h 310597"/>
                <a:gd name="connsiteX12" fmla="*/ 224 w 261401"/>
                <a:gd name="connsiteY12" fmla="*/ 310597 h 310597"/>
                <a:gd name="connsiteX13" fmla="*/ 106397 w 261401"/>
                <a:gd name="connsiteY13" fmla="*/ 186537 h 310597"/>
                <a:gd name="connsiteX14" fmla="*/ 57342 w 261401"/>
                <a:gd name="connsiteY14" fmla="*/ 186537 h 310597"/>
                <a:gd name="connsiteX15" fmla="*/ 42559 w 261401"/>
                <a:gd name="connsiteY15" fmla="*/ 172430 h 310597"/>
                <a:gd name="connsiteX16" fmla="*/ 42559 w 261401"/>
                <a:gd name="connsiteY16" fmla="*/ 121820 h 310597"/>
                <a:gd name="connsiteX17" fmla="*/ 58238 w 261401"/>
                <a:gd name="connsiteY17" fmla="*/ 107489 h 310597"/>
                <a:gd name="connsiteX18" fmla="*/ 81982 w 261401"/>
                <a:gd name="connsiteY18" fmla="*/ 107489 h 310597"/>
                <a:gd name="connsiteX19" fmla="*/ 106173 w 261401"/>
                <a:gd name="connsiteY19" fmla="*/ 107489 h 310597"/>
                <a:gd name="connsiteX20" fmla="*/ 121629 w 261401"/>
                <a:gd name="connsiteY20" fmla="*/ 122716 h 310597"/>
                <a:gd name="connsiteX21" fmla="*/ 121629 w 261401"/>
                <a:gd name="connsiteY21" fmla="*/ 171310 h 310597"/>
                <a:gd name="connsiteX22" fmla="*/ 106397 w 261401"/>
                <a:gd name="connsiteY22" fmla="*/ 186537 h 310597"/>
                <a:gd name="connsiteX23" fmla="*/ 219290 w 261401"/>
                <a:gd name="connsiteY23" fmla="*/ 172206 h 310597"/>
                <a:gd name="connsiteX24" fmla="*/ 204059 w 261401"/>
                <a:gd name="connsiteY24" fmla="*/ 186537 h 310597"/>
                <a:gd name="connsiteX25" fmla="*/ 155452 w 261401"/>
                <a:gd name="connsiteY25" fmla="*/ 186537 h 310597"/>
                <a:gd name="connsiteX26" fmla="*/ 139996 w 261401"/>
                <a:gd name="connsiteY26" fmla="*/ 170862 h 310597"/>
                <a:gd name="connsiteX27" fmla="*/ 139996 w 261401"/>
                <a:gd name="connsiteY27" fmla="*/ 123388 h 310597"/>
                <a:gd name="connsiteX28" fmla="*/ 155900 w 261401"/>
                <a:gd name="connsiteY28" fmla="*/ 107489 h 310597"/>
                <a:gd name="connsiteX29" fmla="*/ 179643 w 261401"/>
                <a:gd name="connsiteY29" fmla="*/ 107489 h 310597"/>
                <a:gd name="connsiteX30" fmla="*/ 203835 w 261401"/>
                <a:gd name="connsiteY30" fmla="*/ 107489 h 310597"/>
                <a:gd name="connsiteX31" fmla="*/ 219066 w 261401"/>
                <a:gd name="connsiteY31" fmla="*/ 121596 h 310597"/>
                <a:gd name="connsiteX32" fmla="*/ 219290 w 261401"/>
                <a:gd name="connsiteY32" fmla="*/ 172206 h 310597"/>
                <a:gd name="connsiteX33" fmla="*/ 139996 w 261401"/>
                <a:gd name="connsiteY33" fmla="*/ 26872 h 310597"/>
                <a:gd name="connsiteX34" fmla="*/ 157244 w 261401"/>
                <a:gd name="connsiteY34" fmla="*/ 9629 h 310597"/>
                <a:gd name="connsiteX35" fmla="*/ 195771 w 261401"/>
                <a:gd name="connsiteY35" fmla="*/ 9629 h 310597"/>
                <a:gd name="connsiteX36" fmla="*/ 206299 w 261401"/>
                <a:gd name="connsiteY36" fmla="*/ 10077 h 310597"/>
                <a:gd name="connsiteX37" fmla="*/ 219290 w 261401"/>
                <a:gd name="connsiteY37" fmla="*/ 23513 h 310597"/>
                <a:gd name="connsiteX38" fmla="*/ 219290 w 261401"/>
                <a:gd name="connsiteY38" fmla="*/ 75466 h 310597"/>
                <a:gd name="connsiteX39" fmla="*/ 204507 w 261401"/>
                <a:gd name="connsiteY39" fmla="*/ 89126 h 310597"/>
                <a:gd name="connsiteX40" fmla="*/ 155452 w 261401"/>
                <a:gd name="connsiteY40" fmla="*/ 89126 h 310597"/>
                <a:gd name="connsiteX41" fmla="*/ 140444 w 261401"/>
                <a:gd name="connsiteY41" fmla="*/ 73898 h 310597"/>
                <a:gd name="connsiteX42" fmla="*/ 140444 w 261401"/>
                <a:gd name="connsiteY42" fmla="*/ 49041 h 310597"/>
                <a:gd name="connsiteX43" fmla="*/ 139996 w 261401"/>
                <a:gd name="connsiteY43" fmla="*/ 26872 h 310597"/>
                <a:gd name="connsiteX44" fmla="*/ 59582 w 261401"/>
                <a:gd name="connsiteY44" fmla="*/ 9629 h 310597"/>
                <a:gd name="connsiteX45" fmla="*/ 104605 w 261401"/>
                <a:gd name="connsiteY45" fmla="*/ 9629 h 310597"/>
                <a:gd name="connsiteX46" fmla="*/ 108189 w 261401"/>
                <a:gd name="connsiteY46" fmla="*/ 9853 h 310597"/>
                <a:gd name="connsiteX47" fmla="*/ 121853 w 261401"/>
                <a:gd name="connsiteY47" fmla="*/ 25304 h 310597"/>
                <a:gd name="connsiteX48" fmla="*/ 121853 w 261401"/>
                <a:gd name="connsiteY48" fmla="*/ 49490 h 310597"/>
                <a:gd name="connsiteX49" fmla="*/ 121853 w 261401"/>
                <a:gd name="connsiteY49" fmla="*/ 73227 h 310597"/>
                <a:gd name="connsiteX50" fmla="*/ 106173 w 261401"/>
                <a:gd name="connsiteY50" fmla="*/ 88902 h 310597"/>
                <a:gd name="connsiteX51" fmla="*/ 58015 w 261401"/>
                <a:gd name="connsiteY51" fmla="*/ 88902 h 310597"/>
                <a:gd name="connsiteX52" fmla="*/ 42559 w 261401"/>
                <a:gd name="connsiteY52" fmla="*/ 74346 h 310597"/>
                <a:gd name="connsiteX53" fmla="*/ 42559 w 261401"/>
                <a:gd name="connsiteY53" fmla="*/ 24409 h 310597"/>
                <a:gd name="connsiteX54" fmla="*/ 59582 w 261401"/>
                <a:gd name="connsiteY54" fmla="*/ 9629 h 31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61401" h="310597">
                  <a:moveTo>
                    <a:pt x="224" y="310597"/>
                  </a:moveTo>
                  <a:cubicBezTo>
                    <a:pt x="22399" y="310597"/>
                    <a:pt x="44351" y="310597"/>
                    <a:pt x="66750" y="310597"/>
                  </a:cubicBezTo>
                  <a:cubicBezTo>
                    <a:pt x="66750" y="308358"/>
                    <a:pt x="66750" y="306342"/>
                    <a:pt x="66750" y="304327"/>
                  </a:cubicBezTo>
                  <a:cubicBezTo>
                    <a:pt x="66750" y="274544"/>
                    <a:pt x="66750" y="244984"/>
                    <a:pt x="66750" y="215201"/>
                  </a:cubicBezTo>
                  <a:cubicBezTo>
                    <a:pt x="66750" y="202437"/>
                    <a:pt x="72574" y="196614"/>
                    <a:pt x="85118" y="196614"/>
                  </a:cubicBezTo>
                  <a:cubicBezTo>
                    <a:pt x="115581" y="196614"/>
                    <a:pt x="145820" y="196614"/>
                    <a:pt x="176283" y="196614"/>
                  </a:cubicBezTo>
                  <a:cubicBezTo>
                    <a:pt x="189051" y="196614"/>
                    <a:pt x="194651" y="202437"/>
                    <a:pt x="194651" y="215201"/>
                  </a:cubicBezTo>
                  <a:cubicBezTo>
                    <a:pt x="194651" y="244984"/>
                    <a:pt x="194651" y="274544"/>
                    <a:pt x="194651" y="304327"/>
                  </a:cubicBezTo>
                  <a:cubicBezTo>
                    <a:pt x="194651" y="306342"/>
                    <a:pt x="194651" y="308358"/>
                    <a:pt x="194651" y="310373"/>
                  </a:cubicBezTo>
                  <a:cubicBezTo>
                    <a:pt x="217274" y="310373"/>
                    <a:pt x="239226" y="310373"/>
                    <a:pt x="261401" y="310373"/>
                  </a:cubicBezTo>
                  <a:cubicBezTo>
                    <a:pt x="261401" y="206692"/>
                    <a:pt x="261401" y="103458"/>
                    <a:pt x="261401" y="0"/>
                  </a:cubicBezTo>
                  <a:cubicBezTo>
                    <a:pt x="174043" y="0"/>
                    <a:pt x="87134" y="0"/>
                    <a:pt x="0" y="0"/>
                  </a:cubicBezTo>
                  <a:cubicBezTo>
                    <a:pt x="224" y="103682"/>
                    <a:pt x="224" y="207140"/>
                    <a:pt x="224" y="310597"/>
                  </a:cubicBezTo>
                  <a:close/>
                  <a:moveTo>
                    <a:pt x="106397" y="186537"/>
                  </a:moveTo>
                  <a:cubicBezTo>
                    <a:pt x="90046" y="186761"/>
                    <a:pt x="73694" y="186761"/>
                    <a:pt x="57342" y="186537"/>
                  </a:cubicBezTo>
                  <a:cubicBezTo>
                    <a:pt x="49055" y="186537"/>
                    <a:pt x="42559" y="180715"/>
                    <a:pt x="42559" y="172430"/>
                  </a:cubicBezTo>
                  <a:cubicBezTo>
                    <a:pt x="42111" y="155635"/>
                    <a:pt x="42111" y="138615"/>
                    <a:pt x="42559" y="121820"/>
                  </a:cubicBezTo>
                  <a:cubicBezTo>
                    <a:pt x="42783" y="113087"/>
                    <a:pt x="49279" y="107489"/>
                    <a:pt x="58238" y="107489"/>
                  </a:cubicBezTo>
                  <a:cubicBezTo>
                    <a:pt x="66078" y="107489"/>
                    <a:pt x="74142" y="107489"/>
                    <a:pt x="81982" y="107489"/>
                  </a:cubicBezTo>
                  <a:cubicBezTo>
                    <a:pt x="90046" y="107489"/>
                    <a:pt x="98110" y="107489"/>
                    <a:pt x="106173" y="107489"/>
                  </a:cubicBezTo>
                  <a:cubicBezTo>
                    <a:pt x="115133" y="107489"/>
                    <a:pt x="121629" y="113759"/>
                    <a:pt x="121629" y="122716"/>
                  </a:cubicBezTo>
                  <a:cubicBezTo>
                    <a:pt x="121853" y="138839"/>
                    <a:pt x="121853" y="154963"/>
                    <a:pt x="121629" y="171310"/>
                  </a:cubicBezTo>
                  <a:cubicBezTo>
                    <a:pt x="121629" y="180043"/>
                    <a:pt x="115581" y="186537"/>
                    <a:pt x="106397" y="186537"/>
                  </a:cubicBezTo>
                  <a:close/>
                  <a:moveTo>
                    <a:pt x="219290" y="172206"/>
                  </a:moveTo>
                  <a:cubicBezTo>
                    <a:pt x="219066" y="180939"/>
                    <a:pt x="212794" y="186537"/>
                    <a:pt x="204059" y="186537"/>
                  </a:cubicBezTo>
                  <a:cubicBezTo>
                    <a:pt x="187931" y="186761"/>
                    <a:pt x="171803" y="186761"/>
                    <a:pt x="155452" y="186537"/>
                  </a:cubicBezTo>
                  <a:cubicBezTo>
                    <a:pt x="146268" y="186537"/>
                    <a:pt x="139996" y="180043"/>
                    <a:pt x="139996" y="170862"/>
                  </a:cubicBezTo>
                  <a:cubicBezTo>
                    <a:pt x="139996" y="154963"/>
                    <a:pt x="139996" y="139063"/>
                    <a:pt x="139996" y="123388"/>
                  </a:cubicBezTo>
                  <a:cubicBezTo>
                    <a:pt x="139996" y="113983"/>
                    <a:pt x="146268" y="107489"/>
                    <a:pt x="155900" y="107489"/>
                  </a:cubicBezTo>
                  <a:cubicBezTo>
                    <a:pt x="163740" y="107489"/>
                    <a:pt x="171803" y="107489"/>
                    <a:pt x="179643" y="107489"/>
                  </a:cubicBezTo>
                  <a:cubicBezTo>
                    <a:pt x="187707" y="107489"/>
                    <a:pt x="195771" y="107489"/>
                    <a:pt x="203835" y="107489"/>
                  </a:cubicBezTo>
                  <a:cubicBezTo>
                    <a:pt x="212347" y="107489"/>
                    <a:pt x="219066" y="113087"/>
                    <a:pt x="219066" y="121596"/>
                  </a:cubicBezTo>
                  <a:cubicBezTo>
                    <a:pt x="219514" y="138391"/>
                    <a:pt x="219514" y="155410"/>
                    <a:pt x="219290" y="172206"/>
                  </a:cubicBezTo>
                  <a:close/>
                  <a:moveTo>
                    <a:pt x="139996" y="26872"/>
                  </a:moveTo>
                  <a:cubicBezTo>
                    <a:pt x="139996" y="15899"/>
                    <a:pt x="146044" y="9629"/>
                    <a:pt x="157244" y="9629"/>
                  </a:cubicBezTo>
                  <a:cubicBezTo>
                    <a:pt x="170012" y="9405"/>
                    <a:pt x="182779" y="9629"/>
                    <a:pt x="195771" y="9629"/>
                  </a:cubicBezTo>
                  <a:cubicBezTo>
                    <a:pt x="199355" y="9629"/>
                    <a:pt x="202939" y="9629"/>
                    <a:pt x="206299" y="10077"/>
                  </a:cubicBezTo>
                  <a:cubicBezTo>
                    <a:pt x="213467" y="11197"/>
                    <a:pt x="219066" y="16347"/>
                    <a:pt x="219290" y="23513"/>
                  </a:cubicBezTo>
                  <a:cubicBezTo>
                    <a:pt x="219738" y="40980"/>
                    <a:pt x="219738" y="58223"/>
                    <a:pt x="219290" y="75466"/>
                  </a:cubicBezTo>
                  <a:cubicBezTo>
                    <a:pt x="219066" y="83304"/>
                    <a:pt x="212347" y="89126"/>
                    <a:pt x="204507" y="89126"/>
                  </a:cubicBezTo>
                  <a:cubicBezTo>
                    <a:pt x="188155" y="89350"/>
                    <a:pt x="171803" y="89350"/>
                    <a:pt x="155452" y="89126"/>
                  </a:cubicBezTo>
                  <a:cubicBezTo>
                    <a:pt x="146940" y="89126"/>
                    <a:pt x="140444" y="82408"/>
                    <a:pt x="140444" y="73898"/>
                  </a:cubicBezTo>
                  <a:cubicBezTo>
                    <a:pt x="140220" y="65613"/>
                    <a:pt x="140444" y="57327"/>
                    <a:pt x="140444" y="49041"/>
                  </a:cubicBezTo>
                  <a:cubicBezTo>
                    <a:pt x="139996" y="41652"/>
                    <a:pt x="139996" y="34262"/>
                    <a:pt x="139996" y="26872"/>
                  </a:cubicBezTo>
                  <a:close/>
                  <a:moveTo>
                    <a:pt x="59582" y="9629"/>
                  </a:moveTo>
                  <a:cubicBezTo>
                    <a:pt x="74590" y="9405"/>
                    <a:pt x="89598" y="9629"/>
                    <a:pt x="104605" y="9629"/>
                  </a:cubicBezTo>
                  <a:cubicBezTo>
                    <a:pt x="105725" y="9629"/>
                    <a:pt x="107069" y="9853"/>
                    <a:pt x="108189" y="9853"/>
                  </a:cubicBezTo>
                  <a:cubicBezTo>
                    <a:pt x="116477" y="11197"/>
                    <a:pt x="121629" y="17019"/>
                    <a:pt x="121853" y="25304"/>
                  </a:cubicBezTo>
                  <a:cubicBezTo>
                    <a:pt x="121853" y="33366"/>
                    <a:pt x="121853" y="41428"/>
                    <a:pt x="121853" y="49490"/>
                  </a:cubicBezTo>
                  <a:cubicBezTo>
                    <a:pt x="121853" y="57327"/>
                    <a:pt x="121853" y="65389"/>
                    <a:pt x="121853" y="73227"/>
                  </a:cubicBezTo>
                  <a:cubicBezTo>
                    <a:pt x="121629" y="82408"/>
                    <a:pt x="115357" y="88902"/>
                    <a:pt x="106173" y="88902"/>
                  </a:cubicBezTo>
                  <a:cubicBezTo>
                    <a:pt x="90046" y="89126"/>
                    <a:pt x="74142" y="88902"/>
                    <a:pt x="58015" y="88902"/>
                  </a:cubicBezTo>
                  <a:cubicBezTo>
                    <a:pt x="49279" y="88902"/>
                    <a:pt x="42783" y="83080"/>
                    <a:pt x="42559" y="74346"/>
                  </a:cubicBezTo>
                  <a:cubicBezTo>
                    <a:pt x="42111" y="57775"/>
                    <a:pt x="42111" y="40980"/>
                    <a:pt x="42559" y="24409"/>
                  </a:cubicBezTo>
                  <a:cubicBezTo>
                    <a:pt x="42783" y="15227"/>
                    <a:pt x="49279" y="9629"/>
                    <a:pt x="59582" y="962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82" name="Рисунок 2">
            <a:extLst>
              <a:ext uri="{FF2B5EF4-FFF2-40B4-BE49-F238E27FC236}">
                <a16:creationId xmlns:a16="http://schemas.microsoft.com/office/drawing/2014/main" id="{B3316382-3C59-F7BD-50DA-F1C2274BB43A}"/>
              </a:ext>
            </a:extLst>
          </p:cNvPr>
          <p:cNvGrpSpPr/>
          <p:nvPr/>
        </p:nvGrpSpPr>
        <p:grpSpPr>
          <a:xfrm>
            <a:off x="7107608" y="5232008"/>
            <a:ext cx="279663" cy="312629"/>
            <a:chOff x="1485041" y="2184595"/>
            <a:chExt cx="365425" cy="408500"/>
          </a:xfrm>
          <a:solidFill>
            <a:schemeClr val="bg1"/>
          </a:solidFill>
        </p:grpSpPr>
        <p:sp>
          <p:nvSpPr>
            <p:cNvPr id="783" name="Полилиния 782">
              <a:extLst>
                <a:ext uri="{FF2B5EF4-FFF2-40B4-BE49-F238E27FC236}">
                  <a16:creationId xmlns:a16="http://schemas.microsoft.com/office/drawing/2014/main" id="{36AC5EF2-B3ED-C766-B9CC-B2F14A7C21D6}"/>
                </a:ext>
              </a:extLst>
            </p:cNvPr>
            <p:cNvSpPr/>
            <p:nvPr/>
          </p:nvSpPr>
          <p:spPr>
            <a:xfrm>
              <a:off x="1485041" y="2184595"/>
              <a:ext cx="365425" cy="408500"/>
            </a:xfrm>
            <a:custGeom>
              <a:avLst/>
              <a:gdLst>
                <a:gd name="connsiteX0" fmla="*/ 189090 w 365425"/>
                <a:gd name="connsiteY0" fmla="*/ 224 h 408500"/>
                <a:gd name="connsiteX1" fmla="*/ 224481 w 365425"/>
                <a:gd name="connsiteY1" fmla="*/ 23065 h 408500"/>
                <a:gd name="connsiteX2" fmla="*/ 243969 w 365425"/>
                <a:gd name="connsiteY2" fmla="*/ 56208 h 408500"/>
                <a:gd name="connsiteX3" fmla="*/ 253824 w 365425"/>
                <a:gd name="connsiteY3" fmla="*/ 81512 h 408500"/>
                <a:gd name="connsiteX4" fmla="*/ 303551 w 365425"/>
                <a:gd name="connsiteY4" fmla="*/ 76138 h 408500"/>
                <a:gd name="connsiteX5" fmla="*/ 343198 w 365425"/>
                <a:gd name="connsiteY5" fmla="*/ 86215 h 408500"/>
                <a:gd name="connsiteX6" fmla="*/ 364926 w 365425"/>
                <a:gd name="connsiteY6" fmla="*/ 132345 h 408500"/>
                <a:gd name="connsiteX7" fmla="*/ 340734 w 365425"/>
                <a:gd name="connsiteY7" fmla="*/ 184522 h 408500"/>
                <a:gd name="connsiteX8" fmla="*/ 324831 w 365425"/>
                <a:gd name="connsiteY8" fmla="*/ 204452 h 408500"/>
                <a:gd name="connsiteX9" fmla="*/ 340510 w 365425"/>
                <a:gd name="connsiteY9" fmla="*/ 224159 h 408500"/>
                <a:gd name="connsiteX10" fmla="*/ 362462 w 365425"/>
                <a:gd name="connsiteY10" fmla="*/ 265363 h 408500"/>
                <a:gd name="connsiteX11" fmla="*/ 356414 w 365425"/>
                <a:gd name="connsiteY11" fmla="*/ 310821 h 408500"/>
                <a:gd name="connsiteX12" fmla="*/ 323263 w 365425"/>
                <a:gd name="connsiteY12" fmla="*/ 330304 h 408500"/>
                <a:gd name="connsiteX13" fmla="*/ 273760 w 365425"/>
                <a:gd name="connsiteY13" fmla="*/ 330752 h 408500"/>
                <a:gd name="connsiteX14" fmla="*/ 253600 w 365425"/>
                <a:gd name="connsiteY14" fmla="*/ 327393 h 408500"/>
                <a:gd name="connsiteX15" fmla="*/ 249569 w 365425"/>
                <a:gd name="connsiteY15" fmla="*/ 338589 h 408500"/>
                <a:gd name="connsiteX16" fmla="*/ 219553 w 365425"/>
                <a:gd name="connsiteY16" fmla="*/ 390990 h 408500"/>
                <a:gd name="connsiteX17" fmla="*/ 180578 w 365425"/>
                <a:gd name="connsiteY17" fmla="*/ 408457 h 408500"/>
                <a:gd name="connsiteX18" fmla="*/ 145859 w 365425"/>
                <a:gd name="connsiteY18" fmla="*/ 390990 h 408500"/>
                <a:gd name="connsiteX19" fmla="*/ 121444 w 365425"/>
                <a:gd name="connsiteY19" fmla="*/ 352473 h 408500"/>
                <a:gd name="connsiteX20" fmla="*/ 111812 w 365425"/>
                <a:gd name="connsiteY20" fmla="*/ 327840 h 408500"/>
                <a:gd name="connsiteX21" fmla="*/ 75077 w 365425"/>
                <a:gd name="connsiteY21" fmla="*/ 332095 h 408500"/>
                <a:gd name="connsiteX22" fmla="*/ 28934 w 365425"/>
                <a:gd name="connsiteY22" fmla="*/ 325825 h 408500"/>
                <a:gd name="connsiteX23" fmla="*/ 1383 w 365425"/>
                <a:gd name="connsiteY23" fmla="*/ 271185 h 408500"/>
                <a:gd name="connsiteX24" fmla="*/ 24230 w 365425"/>
                <a:gd name="connsiteY24" fmla="*/ 224830 h 408500"/>
                <a:gd name="connsiteX25" fmla="*/ 40806 w 365425"/>
                <a:gd name="connsiteY25" fmla="*/ 204228 h 408500"/>
                <a:gd name="connsiteX26" fmla="*/ 24902 w 365425"/>
                <a:gd name="connsiteY26" fmla="*/ 184298 h 408500"/>
                <a:gd name="connsiteX27" fmla="*/ 1831 w 365425"/>
                <a:gd name="connsiteY27" fmla="*/ 137944 h 408500"/>
                <a:gd name="connsiteX28" fmla="*/ 39238 w 365425"/>
                <a:gd name="connsiteY28" fmla="*/ 79049 h 408500"/>
                <a:gd name="connsiteX29" fmla="*/ 92325 w 365425"/>
                <a:gd name="connsiteY29" fmla="*/ 77929 h 408500"/>
                <a:gd name="connsiteX30" fmla="*/ 112036 w 365425"/>
                <a:gd name="connsiteY30" fmla="*/ 81064 h 408500"/>
                <a:gd name="connsiteX31" fmla="*/ 121892 w 365425"/>
                <a:gd name="connsiteY31" fmla="*/ 55984 h 408500"/>
                <a:gd name="connsiteX32" fmla="*/ 142499 w 365425"/>
                <a:gd name="connsiteY32" fmla="*/ 21722 h 408500"/>
                <a:gd name="connsiteX33" fmla="*/ 176770 w 365425"/>
                <a:gd name="connsiteY33" fmla="*/ 0 h 408500"/>
                <a:gd name="connsiteX34" fmla="*/ 189090 w 365425"/>
                <a:gd name="connsiteY34" fmla="*/ 224 h 408500"/>
                <a:gd name="connsiteX35" fmla="*/ 246881 w 365425"/>
                <a:gd name="connsiteY35" fmla="*/ 204452 h 408500"/>
                <a:gd name="connsiteX36" fmla="*/ 245089 w 365425"/>
                <a:gd name="connsiteY36" fmla="*/ 171534 h 408500"/>
                <a:gd name="connsiteX37" fmla="*/ 242401 w 365425"/>
                <a:gd name="connsiteY37" fmla="*/ 166831 h 408500"/>
                <a:gd name="connsiteX38" fmla="*/ 185506 w 365425"/>
                <a:gd name="connsiteY38" fmla="*/ 133913 h 408500"/>
                <a:gd name="connsiteX39" fmla="*/ 180130 w 365425"/>
                <a:gd name="connsiteY39" fmla="*/ 133689 h 408500"/>
                <a:gd name="connsiteX40" fmla="*/ 123012 w 365425"/>
                <a:gd name="connsiteY40" fmla="*/ 166607 h 408500"/>
                <a:gd name="connsiteX41" fmla="*/ 120548 w 365425"/>
                <a:gd name="connsiteY41" fmla="*/ 170862 h 408500"/>
                <a:gd name="connsiteX42" fmla="*/ 120548 w 365425"/>
                <a:gd name="connsiteY42" fmla="*/ 237371 h 408500"/>
                <a:gd name="connsiteX43" fmla="*/ 123012 w 365425"/>
                <a:gd name="connsiteY43" fmla="*/ 241625 h 408500"/>
                <a:gd name="connsiteX44" fmla="*/ 180130 w 365425"/>
                <a:gd name="connsiteY44" fmla="*/ 274768 h 408500"/>
                <a:gd name="connsiteX45" fmla="*/ 185058 w 365425"/>
                <a:gd name="connsiteY45" fmla="*/ 274992 h 408500"/>
                <a:gd name="connsiteX46" fmla="*/ 242625 w 365425"/>
                <a:gd name="connsiteY46" fmla="*/ 241850 h 408500"/>
                <a:gd name="connsiteX47" fmla="*/ 244865 w 365425"/>
                <a:gd name="connsiteY47" fmla="*/ 237819 h 408500"/>
                <a:gd name="connsiteX48" fmla="*/ 246881 w 365425"/>
                <a:gd name="connsiteY48" fmla="*/ 204452 h 408500"/>
                <a:gd name="connsiteX49" fmla="*/ 260096 w 365425"/>
                <a:gd name="connsiteY49" fmla="*/ 104801 h 408500"/>
                <a:gd name="connsiteX50" fmla="*/ 264352 w 365425"/>
                <a:gd name="connsiteY50" fmla="*/ 128091 h 408500"/>
                <a:gd name="connsiteX51" fmla="*/ 267488 w 365425"/>
                <a:gd name="connsiteY51" fmla="*/ 151380 h 408500"/>
                <a:gd name="connsiteX52" fmla="*/ 271296 w 365425"/>
                <a:gd name="connsiteY52" fmla="*/ 157874 h 408500"/>
                <a:gd name="connsiteX53" fmla="*/ 305791 w 365425"/>
                <a:gd name="connsiteY53" fmla="*/ 186090 h 408500"/>
                <a:gd name="connsiteX54" fmla="*/ 307583 w 365425"/>
                <a:gd name="connsiteY54" fmla="*/ 187433 h 408500"/>
                <a:gd name="connsiteX55" fmla="*/ 319903 w 365425"/>
                <a:gd name="connsiteY55" fmla="*/ 172206 h 408500"/>
                <a:gd name="connsiteX56" fmla="*/ 338942 w 365425"/>
                <a:gd name="connsiteY56" fmla="*/ 137944 h 408500"/>
                <a:gd name="connsiteX57" fmla="*/ 318783 w 365425"/>
                <a:gd name="connsiteY57" fmla="*/ 102562 h 408500"/>
                <a:gd name="connsiteX58" fmla="*/ 260096 w 365425"/>
                <a:gd name="connsiteY58" fmla="*/ 104801 h 408500"/>
                <a:gd name="connsiteX59" fmla="*/ 57606 w 365425"/>
                <a:gd name="connsiteY59" fmla="*/ 186761 h 408500"/>
                <a:gd name="connsiteX60" fmla="*/ 95909 w 365425"/>
                <a:gd name="connsiteY60" fmla="*/ 156306 h 408500"/>
                <a:gd name="connsiteX61" fmla="*/ 97700 w 365425"/>
                <a:gd name="connsiteY61" fmla="*/ 152947 h 408500"/>
                <a:gd name="connsiteX62" fmla="*/ 101508 w 365425"/>
                <a:gd name="connsiteY62" fmla="*/ 126299 h 408500"/>
                <a:gd name="connsiteX63" fmla="*/ 105540 w 365425"/>
                <a:gd name="connsiteY63" fmla="*/ 105249 h 408500"/>
                <a:gd name="connsiteX64" fmla="*/ 60965 w 365425"/>
                <a:gd name="connsiteY64" fmla="*/ 100323 h 408500"/>
                <a:gd name="connsiteX65" fmla="*/ 37670 w 365425"/>
                <a:gd name="connsiteY65" fmla="*/ 105025 h 408500"/>
                <a:gd name="connsiteX66" fmla="*/ 24230 w 365425"/>
                <a:gd name="connsiteY66" fmla="*/ 127643 h 408500"/>
                <a:gd name="connsiteX67" fmla="*/ 26918 w 365425"/>
                <a:gd name="connsiteY67" fmla="*/ 139287 h 408500"/>
                <a:gd name="connsiteX68" fmla="*/ 57606 w 365425"/>
                <a:gd name="connsiteY68" fmla="*/ 186761 h 408500"/>
                <a:gd name="connsiteX69" fmla="*/ 57606 w 365425"/>
                <a:gd name="connsiteY69" fmla="*/ 221919 h 408500"/>
                <a:gd name="connsiteX70" fmla="*/ 27814 w 365425"/>
                <a:gd name="connsiteY70" fmla="*/ 266930 h 408500"/>
                <a:gd name="connsiteX71" fmla="*/ 24678 w 365425"/>
                <a:gd name="connsiteY71" fmla="*/ 286188 h 408500"/>
                <a:gd name="connsiteX72" fmla="*/ 45958 w 365425"/>
                <a:gd name="connsiteY72" fmla="*/ 306119 h 408500"/>
                <a:gd name="connsiteX73" fmla="*/ 88741 w 365425"/>
                <a:gd name="connsiteY73" fmla="*/ 306566 h 408500"/>
                <a:gd name="connsiteX74" fmla="*/ 105764 w 365425"/>
                <a:gd name="connsiteY74" fmla="*/ 303655 h 408500"/>
                <a:gd name="connsiteX75" fmla="*/ 103972 w 365425"/>
                <a:gd name="connsiteY75" fmla="*/ 295146 h 408500"/>
                <a:gd name="connsiteX76" fmla="*/ 98373 w 365425"/>
                <a:gd name="connsiteY76" fmla="*/ 258197 h 408500"/>
                <a:gd name="connsiteX77" fmla="*/ 96133 w 365425"/>
                <a:gd name="connsiteY77" fmla="*/ 252151 h 408500"/>
                <a:gd name="connsiteX78" fmla="*/ 57606 w 365425"/>
                <a:gd name="connsiteY78" fmla="*/ 221919 h 408500"/>
                <a:gd name="connsiteX79" fmla="*/ 260320 w 365425"/>
                <a:gd name="connsiteY79" fmla="*/ 303879 h 408500"/>
                <a:gd name="connsiteX80" fmla="*/ 261664 w 365425"/>
                <a:gd name="connsiteY80" fmla="*/ 304327 h 408500"/>
                <a:gd name="connsiteX81" fmla="*/ 302655 w 365425"/>
                <a:gd name="connsiteY81" fmla="*/ 308582 h 408500"/>
                <a:gd name="connsiteX82" fmla="*/ 328190 w 365425"/>
                <a:gd name="connsiteY82" fmla="*/ 303655 h 408500"/>
                <a:gd name="connsiteX83" fmla="*/ 340958 w 365425"/>
                <a:gd name="connsiteY83" fmla="*/ 279247 h 408500"/>
                <a:gd name="connsiteX84" fmla="*/ 329086 w 365425"/>
                <a:gd name="connsiteY84" fmla="*/ 250583 h 408500"/>
                <a:gd name="connsiteX85" fmla="*/ 308479 w 365425"/>
                <a:gd name="connsiteY85" fmla="*/ 221919 h 408500"/>
                <a:gd name="connsiteX86" fmla="*/ 269280 w 365425"/>
                <a:gd name="connsiteY86" fmla="*/ 253046 h 408500"/>
                <a:gd name="connsiteX87" fmla="*/ 267712 w 365425"/>
                <a:gd name="connsiteY87" fmla="*/ 255957 h 408500"/>
                <a:gd name="connsiteX88" fmla="*/ 265024 w 365425"/>
                <a:gd name="connsiteY88" fmla="*/ 275216 h 408500"/>
                <a:gd name="connsiteX89" fmla="*/ 260320 w 365425"/>
                <a:gd name="connsiteY89" fmla="*/ 303879 h 408500"/>
                <a:gd name="connsiteX90" fmla="*/ 135332 w 365425"/>
                <a:gd name="connsiteY90" fmla="*/ 87335 h 408500"/>
                <a:gd name="connsiteX91" fmla="*/ 136675 w 365425"/>
                <a:gd name="connsiteY91" fmla="*/ 88230 h 408500"/>
                <a:gd name="connsiteX92" fmla="*/ 181250 w 365425"/>
                <a:gd name="connsiteY92" fmla="*/ 105249 h 408500"/>
                <a:gd name="connsiteX93" fmla="*/ 185058 w 365425"/>
                <a:gd name="connsiteY93" fmla="*/ 105025 h 408500"/>
                <a:gd name="connsiteX94" fmla="*/ 229185 w 365425"/>
                <a:gd name="connsiteY94" fmla="*/ 88230 h 408500"/>
                <a:gd name="connsiteX95" fmla="*/ 230529 w 365425"/>
                <a:gd name="connsiteY95" fmla="*/ 87335 h 408500"/>
                <a:gd name="connsiteX96" fmla="*/ 224481 w 365425"/>
                <a:gd name="connsiteY96" fmla="*/ 70987 h 408500"/>
                <a:gd name="connsiteX97" fmla="*/ 200738 w 365425"/>
                <a:gd name="connsiteY97" fmla="*/ 32695 h 408500"/>
                <a:gd name="connsiteX98" fmla="*/ 165347 w 365425"/>
                <a:gd name="connsiteY98" fmla="*/ 32695 h 408500"/>
                <a:gd name="connsiteX99" fmla="*/ 135332 w 365425"/>
                <a:gd name="connsiteY99" fmla="*/ 87335 h 408500"/>
                <a:gd name="connsiteX100" fmla="*/ 135108 w 365425"/>
                <a:gd name="connsiteY100" fmla="*/ 321346 h 408500"/>
                <a:gd name="connsiteX101" fmla="*/ 142051 w 365425"/>
                <a:gd name="connsiteY101" fmla="*/ 339485 h 408500"/>
                <a:gd name="connsiteX102" fmla="*/ 165347 w 365425"/>
                <a:gd name="connsiteY102" fmla="*/ 376658 h 408500"/>
                <a:gd name="connsiteX103" fmla="*/ 199842 w 365425"/>
                <a:gd name="connsiteY103" fmla="*/ 376434 h 408500"/>
                <a:gd name="connsiteX104" fmla="*/ 217089 w 365425"/>
                <a:gd name="connsiteY104" fmla="*/ 352249 h 408500"/>
                <a:gd name="connsiteX105" fmla="*/ 230529 w 365425"/>
                <a:gd name="connsiteY105" fmla="*/ 322018 h 408500"/>
                <a:gd name="connsiteX106" fmla="*/ 184162 w 365425"/>
                <a:gd name="connsiteY106" fmla="*/ 303655 h 408500"/>
                <a:gd name="connsiteX107" fmla="*/ 180130 w 365425"/>
                <a:gd name="connsiteY107" fmla="*/ 304103 h 408500"/>
                <a:gd name="connsiteX108" fmla="*/ 162435 w 365425"/>
                <a:gd name="connsiteY108" fmla="*/ 311269 h 408500"/>
                <a:gd name="connsiteX109" fmla="*/ 135108 w 365425"/>
                <a:gd name="connsiteY109" fmla="*/ 321346 h 408500"/>
                <a:gd name="connsiteX110" fmla="*/ 236801 w 365425"/>
                <a:gd name="connsiteY110" fmla="*/ 110848 h 408500"/>
                <a:gd name="connsiteX111" fmla="*/ 211490 w 365425"/>
                <a:gd name="connsiteY111" fmla="*/ 119805 h 408500"/>
                <a:gd name="connsiteX112" fmla="*/ 241729 w 365425"/>
                <a:gd name="connsiteY112" fmla="*/ 137272 h 408500"/>
                <a:gd name="connsiteX113" fmla="*/ 236801 w 365425"/>
                <a:gd name="connsiteY113" fmla="*/ 110848 h 408500"/>
                <a:gd name="connsiteX114" fmla="*/ 128836 w 365425"/>
                <a:gd name="connsiteY114" fmla="*/ 297833 h 408500"/>
                <a:gd name="connsiteX115" fmla="*/ 154147 w 365425"/>
                <a:gd name="connsiteY115" fmla="*/ 288876 h 408500"/>
                <a:gd name="connsiteX116" fmla="*/ 123908 w 365425"/>
                <a:gd name="connsiteY116" fmla="*/ 271409 h 408500"/>
                <a:gd name="connsiteX117" fmla="*/ 128836 w 365425"/>
                <a:gd name="connsiteY117" fmla="*/ 297833 h 408500"/>
                <a:gd name="connsiteX118" fmla="*/ 123908 w 365425"/>
                <a:gd name="connsiteY118" fmla="*/ 137048 h 408500"/>
                <a:gd name="connsiteX119" fmla="*/ 154147 w 365425"/>
                <a:gd name="connsiteY119" fmla="*/ 119581 h 408500"/>
                <a:gd name="connsiteX120" fmla="*/ 128836 w 365425"/>
                <a:gd name="connsiteY120" fmla="*/ 110848 h 408500"/>
                <a:gd name="connsiteX121" fmla="*/ 123908 w 365425"/>
                <a:gd name="connsiteY121" fmla="*/ 137048 h 408500"/>
                <a:gd name="connsiteX122" fmla="*/ 211490 w 365425"/>
                <a:gd name="connsiteY122" fmla="*/ 289100 h 408500"/>
                <a:gd name="connsiteX123" fmla="*/ 236801 w 365425"/>
                <a:gd name="connsiteY123" fmla="*/ 298057 h 408500"/>
                <a:gd name="connsiteX124" fmla="*/ 241729 w 365425"/>
                <a:gd name="connsiteY124" fmla="*/ 271857 h 408500"/>
                <a:gd name="connsiteX125" fmla="*/ 211490 w 365425"/>
                <a:gd name="connsiteY125" fmla="*/ 289100 h 408500"/>
                <a:gd name="connsiteX126" fmla="*/ 94789 w 365425"/>
                <a:gd name="connsiteY126" fmla="*/ 221695 h 408500"/>
                <a:gd name="connsiteX127" fmla="*/ 94789 w 365425"/>
                <a:gd name="connsiteY127" fmla="*/ 187209 h 408500"/>
                <a:gd name="connsiteX128" fmla="*/ 74853 w 365425"/>
                <a:gd name="connsiteY128" fmla="*/ 204452 h 408500"/>
                <a:gd name="connsiteX129" fmla="*/ 94789 w 365425"/>
                <a:gd name="connsiteY129" fmla="*/ 221695 h 408500"/>
                <a:gd name="connsiteX130" fmla="*/ 270624 w 365425"/>
                <a:gd name="connsiteY130" fmla="*/ 187209 h 408500"/>
                <a:gd name="connsiteX131" fmla="*/ 270624 w 365425"/>
                <a:gd name="connsiteY131" fmla="*/ 221695 h 408500"/>
                <a:gd name="connsiteX132" fmla="*/ 290559 w 365425"/>
                <a:gd name="connsiteY132" fmla="*/ 204452 h 408500"/>
                <a:gd name="connsiteX133" fmla="*/ 270624 w 365425"/>
                <a:gd name="connsiteY133" fmla="*/ 187209 h 40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365425" h="408500">
                  <a:moveTo>
                    <a:pt x="189090" y="224"/>
                  </a:moveTo>
                  <a:cubicBezTo>
                    <a:pt x="203650" y="3583"/>
                    <a:pt x="215073" y="11645"/>
                    <a:pt x="224481" y="23065"/>
                  </a:cubicBezTo>
                  <a:cubicBezTo>
                    <a:pt x="232769" y="33142"/>
                    <a:pt x="238817" y="44339"/>
                    <a:pt x="243969" y="56208"/>
                  </a:cubicBezTo>
                  <a:cubicBezTo>
                    <a:pt x="247553" y="64493"/>
                    <a:pt x="250689" y="73003"/>
                    <a:pt x="253824" y="81512"/>
                  </a:cubicBezTo>
                  <a:cubicBezTo>
                    <a:pt x="270176" y="77929"/>
                    <a:pt x="286752" y="75690"/>
                    <a:pt x="303551" y="76138"/>
                  </a:cubicBezTo>
                  <a:cubicBezTo>
                    <a:pt x="317439" y="76586"/>
                    <a:pt x="330878" y="78825"/>
                    <a:pt x="343198" y="86215"/>
                  </a:cubicBezTo>
                  <a:cubicBezTo>
                    <a:pt x="359326" y="95844"/>
                    <a:pt x="367613" y="113759"/>
                    <a:pt x="364926" y="132345"/>
                  </a:cubicBezTo>
                  <a:cubicBezTo>
                    <a:pt x="362014" y="152052"/>
                    <a:pt x="352382" y="168847"/>
                    <a:pt x="340734" y="184522"/>
                  </a:cubicBezTo>
                  <a:cubicBezTo>
                    <a:pt x="335806" y="191464"/>
                    <a:pt x="330206" y="197734"/>
                    <a:pt x="324831" y="204452"/>
                  </a:cubicBezTo>
                  <a:cubicBezTo>
                    <a:pt x="329982" y="210946"/>
                    <a:pt x="335582" y="217441"/>
                    <a:pt x="340510" y="224159"/>
                  </a:cubicBezTo>
                  <a:cubicBezTo>
                    <a:pt x="349918" y="236699"/>
                    <a:pt x="357982" y="250135"/>
                    <a:pt x="362462" y="265363"/>
                  </a:cubicBezTo>
                  <a:cubicBezTo>
                    <a:pt x="367166" y="281486"/>
                    <a:pt x="366717" y="296937"/>
                    <a:pt x="356414" y="310821"/>
                  </a:cubicBezTo>
                  <a:cubicBezTo>
                    <a:pt x="348126" y="322018"/>
                    <a:pt x="336254" y="327393"/>
                    <a:pt x="323263" y="330304"/>
                  </a:cubicBezTo>
                  <a:cubicBezTo>
                    <a:pt x="306911" y="333887"/>
                    <a:pt x="290335" y="332991"/>
                    <a:pt x="273760" y="330752"/>
                  </a:cubicBezTo>
                  <a:cubicBezTo>
                    <a:pt x="267040" y="329856"/>
                    <a:pt x="260544" y="328512"/>
                    <a:pt x="253600" y="327393"/>
                  </a:cubicBezTo>
                  <a:cubicBezTo>
                    <a:pt x="252256" y="331199"/>
                    <a:pt x="251136" y="335006"/>
                    <a:pt x="249569" y="338589"/>
                  </a:cubicBezTo>
                  <a:cubicBezTo>
                    <a:pt x="242401" y="357624"/>
                    <a:pt x="233889" y="375986"/>
                    <a:pt x="219553" y="390990"/>
                  </a:cubicBezTo>
                  <a:cubicBezTo>
                    <a:pt x="209026" y="401963"/>
                    <a:pt x="196482" y="409129"/>
                    <a:pt x="180578" y="408457"/>
                  </a:cubicBezTo>
                  <a:cubicBezTo>
                    <a:pt x="166467" y="407785"/>
                    <a:pt x="155491" y="400843"/>
                    <a:pt x="145859" y="390990"/>
                  </a:cubicBezTo>
                  <a:cubicBezTo>
                    <a:pt x="135108" y="380017"/>
                    <a:pt x="127716" y="366581"/>
                    <a:pt x="121444" y="352473"/>
                  </a:cubicBezTo>
                  <a:cubicBezTo>
                    <a:pt x="117860" y="344188"/>
                    <a:pt x="114948" y="335678"/>
                    <a:pt x="111812" y="327840"/>
                  </a:cubicBezTo>
                  <a:cubicBezTo>
                    <a:pt x="99493" y="329408"/>
                    <a:pt x="87173" y="330975"/>
                    <a:pt x="75077" y="332095"/>
                  </a:cubicBezTo>
                  <a:cubicBezTo>
                    <a:pt x="59398" y="333439"/>
                    <a:pt x="43718" y="332095"/>
                    <a:pt x="28934" y="325825"/>
                  </a:cubicBezTo>
                  <a:cubicBezTo>
                    <a:pt x="6535" y="316196"/>
                    <a:pt x="-3993" y="294922"/>
                    <a:pt x="1383" y="271185"/>
                  </a:cubicBezTo>
                  <a:cubicBezTo>
                    <a:pt x="5191" y="253718"/>
                    <a:pt x="13927" y="238938"/>
                    <a:pt x="24230" y="224830"/>
                  </a:cubicBezTo>
                  <a:cubicBezTo>
                    <a:pt x="29382" y="217665"/>
                    <a:pt x="35206" y="211170"/>
                    <a:pt x="40806" y="204228"/>
                  </a:cubicBezTo>
                  <a:cubicBezTo>
                    <a:pt x="35654" y="197734"/>
                    <a:pt x="30054" y="191240"/>
                    <a:pt x="24902" y="184298"/>
                  </a:cubicBezTo>
                  <a:cubicBezTo>
                    <a:pt x="14599" y="170190"/>
                    <a:pt x="5639" y="155411"/>
                    <a:pt x="1831" y="137944"/>
                  </a:cubicBezTo>
                  <a:cubicBezTo>
                    <a:pt x="-4441" y="109280"/>
                    <a:pt x="10343" y="85991"/>
                    <a:pt x="39238" y="79049"/>
                  </a:cubicBezTo>
                  <a:cubicBezTo>
                    <a:pt x="56934" y="74794"/>
                    <a:pt x="74629" y="75466"/>
                    <a:pt x="92325" y="77929"/>
                  </a:cubicBezTo>
                  <a:cubicBezTo>
                    <a:pt x="98820" y="78825"/>
                    <a:pt x="105316" y="80169"/>
                    <a:pt x="112036" y="81064"/>
                  </a:cubicBezTo>
                  <a:cubicBezTo>
                    <a:pt x="115396" y="72779"/>
                    <a:pt x="118308" y="64269"/>
                    <a:pt x="121892" y="55984"/>
                  </a:cubicBezTo>
                  <a:cubicBezTo>
                    <a:pt x="127268" y="43667"/>
                    <a:pt x="133764" y="32023"/>
                    <a:pt x="142499" y="21722"/>
                  </a:cubicBezTo>
                  <a:cubicBezTo>
                    <a:pt x="151683" y="10749"/>
                    <a:pt x="162883" y="3359"/>
                    <a:pt x="176770" y="0"/>
                  </a:cubicBezTo>
                  <a:cubicBezTo>
                    <a:pt x="180578" y="224"/>
                    <a:pt x="184834" y="224"/>
                    <a:pt x="189090" y="224"/>
                  </a:cubicBezTo>
                  <a:close/>
                  <a:moveTo>
                    <a:pt x="246881" y="204452"/>
                  </a:moveTo>
                  <a:cubicBezTo>
                    <a:pt x="246433" y="193479"/>
                    <a:pt x="245985" y="182507"/>
                    <a:pt x="245089" y="171534"/>
                  </a:cubicBezTo>
                  <a:cubicBezTo>
                    <a:pt x="245089" y="169966"/>
                    <a:pt x="243745" y="167727"/>
                    <a:pt x="242401" y="166831"/>
                  </a:cubicBezTo>
                  <a:cubicBezTo>
                    <a:pt x="223585" y="155859"/>
                    <a:pt x="204546" y="144886"/>
                    <a:pt x="185506" y="133913"/>
                  </a:cubicBezTo>
                  <a:cubicBezTo>
                    <a:pt x="184162" y="133241"/>
                    <a:pt x="181474" y="133017"/>
                    <a:pt x="180130" y="133689"/>
                  </a:cubicBezTo>
                  <a:cubicBezTo>
                    <a:pt x="161091" y="144438"/>
                    <a:pt x="142051" y="155635"/>
                    <a:pt x="123012" y="166607"/>
                  </a:cubicBezTo>
                  <a:cubicBezTo>
                    <a:pt x="121668" y="167279"/>
                    <a:pt x="120548" y="169295"/>
                    <a:pt x="120548" y="170862"/>
                  </a:cubicBezTo>
                  <a:cubicBezTo>
                    <a:pt x="118756" y="193032"/>
                    <a:pt x="118756" y="215201"/>
                    <a:pt x="120548" y="237371"/>
                  </a:cubicBezTo>
                  <a:cubicBezTo>
                    <a:pt x="120772" y="238938"/>
                    <a:pt x="121892" y="240954"/>
                    <a:pt x="123012" y="241625"/>
                  </a:cubicBezTo>
                  <a:cubicBezTo>
                    <a:pt x="142051" y="252822"/>
                    <a:pt x="161091" y="263795"/>
                    <a:pt x="180130" y="274768"/>
                  </a:cubicBezTo>
                  <a:cubicBezTo>
                    <a:pt x="181474" y="275440"/>
                    <a:pt x="183938" y="275664"/>
                    <a:pt x="185058" y="274992"/>
                  </a:cubicBezTo>
                  <a:cubicBezTo>
                    <a:pt x="204322" y="264019"/>
                    <a:pt x="223585" y="253046"/>
                    <a:pt x="242625" y="241850"/>
                  </a:cubicBezTo>
                  <a:cubicBezTo>
                    <a:pt x="243745" y="241178"/>
                    <a:pt x="244865" y="239162"/>
                    <a:pt x="244865" y="237819"/>
                  </a:cubicBezTo>
                  <a:cubicBezTo>
                    <a:pt x="245761" y="226622"/>
                    <a:pt x="246209" y="215649"/>
                    <a:pt x="246881" y="204452"/>
                  </a:cubicBezTo>
                  <a:close/>
                  <a:moveTo>
                    <a:pt x="260096" y="104801"/>
                  </a:moveTo>
                  <a:cubicBezTo>
                    <a:pt x="261664" y="112863"/>
                    <a:pt x="263232" y="120477"/>
                    <a:pt x="264352" y="128091"/>
                  </a:cubicBezTo>
                  <a:cubicBezTo>
                    <a:pt x="265472" y="135704"/>
                    <a:pt x="266592" y="143542"/>
                    <a:pt x="267488" y="151380"/>
                  </a:cubicBezTo>
                  <a:cubicBezTo>
                    <a:pt x="267936" y="154291"/>
                    <a:pt x="269280" y="156082"/>
                    <a:pt x="271296" y="157874"/>
                  </a:cubicBezTo>
                  <a:cubicBezTo>
                    <a:pt x="282944" y="167279"/>
                    <a:pt x="294367" y="176684"/>
                    <a:pt x="305791" y="186090"/>
                  </a:cubicBezTo>
                  <a:cubicBezTo>
                    <a:pt x="306239" y="186538"/>
                    <a:pt x="306911" y="186761"/>
                    <a:pt x="307583" y="187433"/>
                  </a:cubicBezTo>
                  <a:cubicBezTo>
                    <a:pt x="311839" y="182283"/>
                    <a:pt x="316095" y="177356"/>
                    <a:pt x="319903" y="172206"/>
                  </a:cubicBezTo>
                  <a:cubicBezTo>
                    <a:pt x="327742" y="161681"/>
                    <a:pt x="334910" y="150708"/>
                    <a:pt x="338942" y="137944"/>
                  </a:cubicBezTo>
                  <a:cubicBezTo>
                    <a:pt x="344990" y="119133"/>
                    <a:pt x="338046" y="106593"/>
                    <a:pt x="318783" y="102562"/>
                  </a:cubicBezTo>
                  <a:cubicBezTo>
                    <a:pt x="299295" y="98083"/>
                    <a:pt x="279808" y="100995"/>
                    <a:pt x="260096" y="104801"/>
                  </a:cubicBezTo>
                  <a:close/>
                  <a:moveTo>
                    <a:pt x="57606" y="186761"/>
                  </a:moveTo>
                  <a:cubicBezTo>
                    <a:pt x="70597" y="176460"/>
                    <a:pt x="83365" y="166383"/>
                    <a:pt x="95909" y="156306"/>
                  </a:cubicBezTo>
                  <a:cubicBezTo>
                    <a:pt x="96805" y="155635"/>
                    <a:pt x="97477" y="154291"/>
                    <a:pt x="97700" y="152947"/>
                  </a:cubicBezTo>
                  <a:cubicBezTo>
                    <a:pt x="99044" y="143990"/>
                    <a:pt x="100164" y="135033"/>
                    <a:pt x="101508" y="126299"/>
                  </a:cubicBezTo>
                  <a:cubicBezTo>
                    <a:pt x="102628" y="119357"/>
                    <a:pt x="104196" y="112415"/>
                    <a:pt x="105540" y="105249"/>
                  </a:cubicBezTo>
                  <a:cubicBezTo>
                    <a:pt x="96133" y="102114"/>
                    <a:pt x="70597" y="99651"/>
                    <a:pt x="60965" y="100323"/>
                  </a:cubicBezTo>
                  <a:cubicBezTo>
                    <a:pt x="52902" y="100995"/>
                    <a:pt x="45062" y="101666"/>
                    <a:pt x="37670" y="105025"/>
                  </a:cubicBezTo>
                  <a:cubicBezTo>
                    <a:pt x="28262" y="109504"/>
                    <a:pt x="23110" y="118014"/>
                    <a:pt x="24230" y="127643"/>
                  </a:cubicBezTo>
                  <a:cubicBezTo>
                    <a:pt x="24678" y="131674"/>
                    <a:pt x="25574" y="135481"/>
                    <a:pt x="26918" y="139287"/>
                  </a:cubicBezTo>
                  <a:cubicBezTo>
                    <a:pt x="33638" y="157650"/>
                    <a:pt x="45062" y="172430"/>
                    <a:pt x="57606" y="186761"/>
                  </a:cubicBezTo>
                  <a:close/>
                  <a:moveTo>
                    <a:pt x="57606" y="221919"/>
                  </a:moveTo>
                  <a:cubicBezTo>
                    <a:pt x="45510" y="235579"/>
                    <a:pt x="34310" y="249687"/>
                    <a:pt x="27814" y="266930"/>
                  </a:cubicBezTo>
                  <a:cubicBezTo>
                    <a:pt x="25574" y="272976"/>
                    <a:pt x="24006" y="279918"/>
                    <a:pt x="24678" y="286188"/>
                  </a:cubicBezTo>
                  <a:cubicBezTo>
                    <a:pt x="25574" y="298505"/>
                    <a:pt x="34982" y="303655"/>
                    <a:pt x="45958" y="306119"/>
                  </a:cubicBezTo>
                  <a:cubicBezTo>
                    <a:pt x="60069" y="309478"/>
                    <a:pt x="74405" y="308358"/>
                    <a:pt x="88741" y="306566"/>
                  </a:cubicBezTo>
                  <a:cubicBezTo>
                    <a:pt x="94341" y="305895"/>
                    <a:pt x="100164" y="304775"/>
                    <a:pt x="105764" y="303655"/>
                  </a:cubicBezTo>
                  <a:cubicBezTo>
                    <a:pt x="105092" y="300296"/>
                    <a:pt x="104420" y="297833"/>
                    <a:pt x="103972" y="295146"/>
                  </a:cubicBezTo>
                  <a:cubicBezTo>
                    <a:pt x="101956" y="282829"/>
                    <a:pt x="100164" y="270513"/>
                    <a:pt x="98373" y="258197"/>
                  </a:cubicBezTo>
                  <a:cubicBezTo>
                    <a:pt x="97925" y="256181"/>
                    <a:pt x="97477" y="253494"/>
                    <a:pt x="96133" y="252151"/>
                  </a:cubicBezTo>
                  <a:cubicBezTo>
                    <a:pt x="83365" y="242297"/>
                    <a:pt x="70597" y="232444"/>
                    <a:pt x="57606" y="221919"/>
                  </a:cubicBezTo>
                  <a:close/>
                  <a:moveTo>
                    <a:pt x="260320" y="303879"/>
                  </a:moveTo>
                  <a:cubicBezTo>
                    <a:pt x="260768" y="304103"/>
                    <a:pt x="261216" y="304103"/>
                    <a:pt x="261664" y="304327"/>
                  </a:cubicBezTo>
                  <a:cubicBezTo>
                    <a:pt x="275104" y="307462"/>
                    <a:pt x="288991" y="308806"/>
                    <a:pt x="302655" y="308582"/>
                  </a:cubicBezTo>
                  <a:cubicBezTo>
                    <a:pt x="311391" y="308358"/>
                    <a:pt x="320127" y="307462"/>
                    <a:pt x="328190" y="303655"/>
                  </a:cubicBezTo>
                  <a:cubicBezTo>
                    <a:pt x="338046" y="298729"/>
                    <a:pt x="342526" y="289996"/>
                    <a:pt x="340958" y="279247"/>
                  </a:cubicBezTo>
                  <a:cubicBezTo>
                    <a:pt x="339390" y="268722"/>
                    <a:pt x="334910" y="259316"/>
                    <a:pt x="329086" y="250583"/>
                  </a:cubicBezTo>
                  <a:cubicBezTo>
                    <a:pt x="322591" y="240730"/>
                    <a:pt x="315199" y="231324"/>
                    <a:pt x="308479" y="221919"/>
                  </a:cubicBezTo>
                  <a:cubicBezTo>
                    <a:pt x="294815" y="232668"/>
                    <a:pt x="282048" y="242969"/>
                    <a:pt x="269280" y="253046"/>
                  </a:cubicBezTo>
                  <a:cubicBezTo>
                    <a:pt x="268608" y="253718"/>
                    <a:pt x="267936" y="255062"/>
                    <a:pt x="267712" y="255957"/>
                  </a:cubicBezTo>
                  <a:cubicBezTo>
                    <a:pt x="266816" y="262451"/>
                    <a:pt x="266144" y="268946"/>
                    <a:pt x="265024" y="275216"/>
                  </a:cubicBezTo>
                  <a:cubicBezTo>
                    <a:pt x="263680" y="284621"/>
                    <a:pt x="261888" y="294026"/>
                    <a:pt x="260320" y="303879"/>
                  </a:cubicBezTo>
                  <a:close/>
                  <a:moveTo>
                    <a:pt x="135332" y="87335"/>
                  </a:moveTo>
                  <a:cubicBezTo>
                    <a:pt x="136004" y="87782"/>
                    <a:pt x="136227" y="88006"/>
                    <a:pt x="136675" y="88230"/>
                  </a:cubicBezTo>
                  <a:cubicBezTo>
                    <a:pt x="151459" y="93829"/>
                    <a:pt x="166243" y="99651"/>
                    <a:pt x="181250" y="105249"/>
                  </a:cubicBezTo>
                  <a:cubicBezTo>
                    <a:pt x="182370" y="105697"/>
                    <a:pt x="183938" y="105473"/>
                    <a:pt x="185058" y="105025"/>
                  </a:cubicBezTo>
                  <a:cubicBezTo>
                    <a:pt x="199842" y="99427"/>
                    <a:pt x="214625" y="93829"/>
                    <a:pt x="229185" y="88230"/>
                  </a:cubicBezTo>
                  <a:cubicBezTo>
                    <a:pt x="229633" y="88006"/>
                    <a:pt x="229857" y="87782"/>
                    <a:pt x="230529" y="87335"/>
                  </a:cubicBezTo>
                  <a:cubicBezTo>
                    <a:pt x="228513" y="81960"/>
                    <a:pt x="226721" y="76362"/>
                    <a:pt x="224481" y="70987"/>
                  </a:cubicBezTo>
                  <a:cubicBezTo>
                    <a:pt x="218657" y="57103"/>
                    <a:pt x="211937" y="43443"/>
                    <a:pt x="200738" y="32695"/>
                  </a:cubicBezTo>
                  <a:cubicBezTo>
                    <a:pt x="189314" y="21498"/>
                    <a:pt x="176770" y="21498"/>
                    <a:pt x="165347" y="32695"/>
                  </a:cubicBezTo>
                  <a:cubicBezTo>
                    <a:pt x="149667" y="47922"/>
                    <a:pt x="142275" y="67404"/>
                    <a:pt x="135332" y="87335"/>
                  </a:cubicBezTo>
                  <a:close/>
                  <a:moveTo>
                    <a:pt x="135108" y="321346"/>
                  </a:moveTo>
                  <a:cubicBezTo>
                    <a:pt x="137572" y="327616"/>
                    <a:pt x="139587" y="333663"/>
                    <a:pt x="142051" y="339485"/>
                  </a:cubicBezTo>
                  <a:cubicBezTo>
                    <a:pt x="147875" y="353145"/>
                    <a:pt x="154371" y="366133"/>
                    <a:pt x="165347" y="376658"/>
                  </a:cubicBezTo>
                  <a:cubicBezTo>
                    <a:pt x="176322" y="387183"/>
                    <a:pt x="189314" y="387631"/>
                    <a:pt x="199842" y="376434"/>
                  </a:cubicBezTo>
                  <a:cubicBezTo>
                    <a:pt x="206562" y="369268"/>
                    <a:pt x="212385" y="360983"/>
                    <a:pt x="217089" y="352249"/>
                  </a:cubicBezTo>
                  <a:cubicBezTo>
                    <a:pt x="222465" y="342396"/>
                    <a:pt x="226273" y="331871"/>
                    <a:pt x="230529" y="322018"/>
                  </a:cubicBezTo>
                  <a:cubicBezTo>
                    <a:pt x="214401" y="315524"/>
                    <a:pt x="199394" y="309478"/>
                    <a:pt x="184162" y="303655"/>
                  </a:cubicBezTo>
                  <a:cubicBezTo>
                    <a:pt x="183042" y="303207"/>
                    <a:pt x="181250" y="303655"/>
                    <a:pt x="180130" y="304103"/>
                  </a:cubicBezTo>
                  <a:cubicBezTo>
                    <a:pt x="174306" y="306343"/>
                    <a:pt x="168483" y="309030"/>
                    <a:pt x="162435" y="311269"/>
                  </a:cubicBezTo>
                  <a:cubicBezTo>
                    <a:pt x="153699" y="314628"/>
                    <a:pt x="144739" y="317987"/>
                    <a:pt x="135108" y="321346"/>
                  </a:cubicBezTo>
                  <a:close/>
                  <a:moveTo>
                    <a:pt x="236801" y="110848"/>
                  </a:moveTo>
                  <a:cubicBezTo>
                    <a:pt x="228289" y="113759"/>
                    <a:pt x="220225" y="116670"/>
                    <a:pt x="211490" y="119805"/>
                  </a:cubicBezTo>
                  <a:cubicBezTo>
                    <a:pt x="221793" y="125851"/>
                    <a:pt x="231201" y="131226"/>
                    <a:pt x="241729" y="137272"/>
                  </a:cubicBezTo>
                  <a:cubicBezTo>
                    <a:pt x="239937" y="127867"/>
                    <a:pt x="238369" y="119805"/>
                    <a:pt x="236801" y="110848"/>
                  </a:cubicBezTo>
                  <a:close/>
                  <a:moveTo>
                    <a:pt x="128836" y="297833"/>
                  </a:moveTo>
                  <a:cubicBezTo>
                    <a:pt x="137347" y="294922"/>
                    <a:pt x="145411" y="292011"/>
                    <a:pt x="154147" y="288876"/>
                  </a:cubicBezTo>
                  <a:cubicBezTo>
                    <a:pt x="143843" y="282829"/>
                    <a:pt x="134436" y="277455"/>
                    <a:pt x="123908" y="271409"/>
                  </a:cubicBezTo>
                  <a:cubicBezTo>
                    <a:pt x="125700" y="280814"/>
                    <a:pt x="127044" y="289100"/>
                    <a:pt x="128836" y="297833"/>
                  </a:cubicBezTo>
                  <a:close/>
                  <a:moveTo>
                    <a:pt x="123908" y="137048"/>
                  </a:moveTo>
                  <a:cubicBezTo>
                    <a:pt x="134436" y="131002"/>
                    <a:pt x="143843" y="125627"/>
                    <a:pt x="154147" y="119581"/>
                  </a:cubicBezTo>
                  <a:cubicBezTo>
                    <a:pt x="145187" y="116446"/>
                    <a:pt x="137347" y="113759"/>
                    <a:pt x="128836" y="110848"/>
                  </a:cubicBezTo>
                  <a:cubicBezTo>
                    <a:pt x="127268" y="119581"/>
                    <a:pt x="125700" y="127867"/>
                    <a:pt x="123908" y="137048"/>
                  </a:cubicBezTo>
                  <a:close/>
                  <a:moveTo>
                    <a:pt x="211490" y="289100"/>
                  </a:moveTo>
                  <a:cubicBezTo>
                    <a:pt x="220449" y="292235"/>
                    <a:pt x="228289" y="294922"/>
                    <a:pt x="236801" y="298057"/>
                  </a:cubicBezTo>
                  <a:cubicBezTo>
                    <a:pt x="238369" y="289324"/>
                    <a:pt x="239937" y="281038"/>
                    <a:pt x="241729" y="271857"/>
                  </a:cubicBezTo>
                  <a:cubicBezTo>
                    <a:pt x="231201" y="277679"/>
                    <a:pt x="221793" y="283053"/>
                    <a:pt x="211490" y="289100"/>
                  </a:cubicBezTo>
                  <a:close/>
                  <a:moveTo>
                    <a:pt x="94789" y="221695"/>
                  </a:moveTo>
                  <a:cubicBezTo>
                    <a:pt x="94789" y="209827"/>
                    <a:pt x="94789" y="198854"/>
                    <a:pt x="94789" y="187209"/>
                  </a:cubicBezTo>
                  <a:cubicBezTo>
                    <a:pt x="87845" y="193256"/>
                    <a:pt x="81573" y="198630"/>
                    <a:pt x="74853" y="204452"/>
                  </a:cubicBezTo>
                  <a:cubicBezTo>
                    <a:pt x="81797" y="210275"/>
                    <a:pt x="88069" y="215649"/>
                    <a:pt x="94789" y="221695"/>
                  </a:cubicBezTo>
                  <a:close/>
                  <a:moveTo>
                    <a:pt x="270624" y="187209"/>
                  </a:moveTo>
                  <a:cubicBezTo>
                    <a:pt x="270624" y="199078"/>
                    <a:pt x="270624" y="210051"/>
                    <a:pt x="270624" y="221695"/>
                  </a:cubicBezTo>
                  <a:cubicBezTo>
                    <a:pt x="277568" y="215649"/>
                    <a:pt x="283840" y="210275"/>
                    <a:pt x="290559" y="204452"/>
                  </a:cubicBezTo>
                  <a:cubicBezTo>
                    <a:pt x="283840" y="198406"/>
                    <a:pt x="277568" y="193032"/>
                    <a:pt x="270624" y="18720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4" name="Полилиния 783">
              <a:extLst>
                <a:ext uri="{FF2B5EF4-FFF2-40B4-BE49-F238E27FC236}">
                  <a16:creationId xmlns:a16="http://schemas.microsoft.com/office/drawing/2014/main" id="{EB367D65-137B-CD93-8A74-EFFD738FA5D2}"/>
                </a:ext>
              </a:extLst>
            </p:cNvPr>
            <p:cNvSpPr/>
            <p:nvPr/>
          </p:nvSpPr>
          <p:spPr>
            <a:xfrm>
              <a:off x="1625523" y="2346497"/>
              <a:ext cx="84671" cy="84875"/>
            </a:xfrm>
            <a:custGeom>
              <a:avLst/>
              <a:gdLst>
                <a:gd name="connsiteX0" fmla="*/ 42337 w 84671"/>
                <a:gd name="connsiteY0" fmla="*/ 84873 h 84875"/>
                <a:gd name="connsiteX1" fmla="*/ 2 w 84671"/>
                <a:gd name="connsiteY1" fmla="*/ 42326 h 84875"/>
                <a:gd name="connsiteX2" fmla="*/ 42561 w 84671"/>
                <a:gd name="connsiteY2" fmla="*/ 2 h 84875"/>
                <a:gd name="connsiteX3" fmla="*/ 84672 w 84671"/>
                <a:gd name="connsiteY3" fmla="*/ 42326 h 84875"/>
                <a:gd name="connsiteX4" fmla="*/ 42337 w 84671"/>
                <a:gd name="connsiteY4" fmla="*/ 84873 h 84875"/>
                <a:gd name="connsiteX5" fmla="*/ 42337 w 84671"/>
                <a:gd name="connsiteY5" fmla="*/ 24187 h 84875"/>
                <a:gd name="connsiteX6" fmla="*/ 23745 w 84671"/>
                <a:gd name="connsiteY6" fmla="*/ 42550 h 84875"/>
                <a:gd name="connsiteX7" fmla="*/ 41665 w 84671"/>
                <a:gd name="connsiteY7" fmla="*/ 60912 h 84875"/>
                <a:gd name="connsiteX8" fmla="*/ 60256 w 84671"/>
                <a:gd name="connsiteY8" fmla="*/ 42773 h 84875"/>
                <a:gd name="connsiteX9" fmla="*/ 42337 w 84671"/>
                <a:gd name="connsiteY9" fmla="*/ 24187 h 8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671" h="84875">
                  <a:moveTo>
                    <a:pt x="42337" y="84873"/>
                  </a:moveTo>
                  <a:cubicBezTo>
                    <a:pt x="18817" y="84873"/>
                    <a:pt x="-222" y="65839"/>
                    <a:pt x="2" y="42326"/>
                  </a:cubicBezTo>
                  <a:cubicBezTo>
                    <a:pt x="2" y="18813"/>
                    <a:pt x="19265" y="-222"/>
                    <a:pt x="42561" y="2"/>
                  </a:cubicBezTo>
                  <a:cubicBezTo>
                    <a:pt x="66080" y="226"/>
                    <a:pt x="84672" y="19036"/>
                    <a:pt x="84672" y="42326"/>
                  </a:cubicBezTo>
                  <a:cubicBezTo>
                    <a:pt x="84672" y="66063"/>
                    <a:pt x="65856" y="85097"/>
                    <a:pt x="42337" y="84873"/>
                  </a:cubicBezTo>
                  <a:close/>
                  <a:moveTo>
                    <a:pt x="42337" y="24187"/>
                  </a:moveTo>
                  <a:cubicBezTo>
                    <a:pt x="32257" y="24187"/>
                    <a:pt x="23745" y="32472"/>
                    <a:pt x="23745" y="42550"/>
                  </a:cubicBezTo>
                  <a:cubicBezTo>
                    <a:pt x="23745" y="52627"/>
                    <a:pt x="31809" y="60912"/>
                    <a:pt x="41665" y="60912"/>
                  </a:cubicBezTo>
                  <a:cubicBezTo>
                    <a:pt x="51969" y="61136"/>
                    <a:pt x="60256" y="52850"/>
                    <a:pt x="60256" y="42773"/>
                  </a:cubicBezTo>
                  <a:cubicBezTo>
                    <a:pt x="60704" y="32472"/>
                    <a:pt x="52641" y="24187"/>
                    <a:pt x="42337" y="241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85" name="Рисунок 2">
            <a:extLst>
              <a:ext uri="{FF2B5EF4-FFF2-40B4-BE49-F238E27FC236}">
                <a16:creationId xmlns:a16="http://schemas.microsoft.com/office/drawing/2014/main" id="{FDD1F179-54B2-3D67-85A4-32DC6846F462}"/>
              </a:ext>
            </a:extLst>
          </p:cNvPr>
          <p:cNvGrpSpPr/>
          <p:nvPr/>
        </p:nvGrpSpPr>
        <p:grpSpPr>
          <a:xfrm>
            <a:off x="5803616" y="5219343"/>
            <a:ext cx="338049" cy="337959"/>
            <a:chOff x="849833" y="2151004"/>
            <a:chExt cx="441716" cy="441599"/>
          </a:xfrm>
          <a:solidFill>
            <a:schemeClr val="bg2"/>
          </a:solidFill>
        </p:grpSpPr>
        <p:sp>
          <p:nvSpPr>
            <p:cNvPr id="786" name="Полилиния 785">
              <a:extLst>
                <a:ext uri="{FF2B5EF4-FFF2-40B4-BE49-F238E27FC236}">
                  <a16:creationId xmlns:a16="http://schemas.microsoft.com/office/drawing/2014/main" id="{0A6D3D01-6DB4-073F-D42E-863EF6AA836F}"/>
                </a:ext>
              </a:extLst>
            </p:cNvPr>
            <p:cNvSpPr/>
            <p:nvPr/>
          </p:nvSpPr>
          <p:spPr>
            <a:xfrm>
              <a:off x="849833" y="2151004"/>
              <a:ext cx="441716" cy="441599"/>
            </a:xfrm>
            <a:custGeom>
              <a:avLst/>
              <a:gdLst>
                <a:gd name="connsiteX0" fmla="*/ 432309 w 441716"/>
                <a:gd name="connsiteY0" fmla="*/ 441599 h 441599"/>
                <a:gd name="connsiteX1" fmla="*/ 9632 w 441716"/>
                <a:gd name="connsiteY1" fmla="*/ 441599 h 441599"/>
                <a:gd name="connsiteX2" fmla="*/ 0 w 441716"/>
                <a:gd name="connsiteY2" fmla="*/ 425252 h 441599"/>
                <a:gd name="connsiteX3" fmla="*/ 10304 w 441716"/>
                <a:gd name="connsiteY3" fmla="*/ 302312 h 441599"/>
                <a:gd name="connsiteX4" fmla="*/ 38079 w 441716"/>
                <a:gd name="connsiteY4" fmla="*/ 188777 h 441599"/>
                <a:gd name="connsiteX5" fmla="*/ 69214 w 441716"/>
                <a:gd name="connsiteY5" fmla="*/ 13884 h 441599"/>
                <a:gd name="connsiteX6" fmla="*/ 83326 w 441716"/>
                <a:gd name="connsiteY6" fmla="*/ 0 h 441599"/>
                <a:gd name="connsiteX7" fmla="*/ 155452 w 441716"/>
                <a:gd name="connsiteY7" fmla="*/ 0 h 441599"/>
                <a:gd name="connsiteX8" fmla="*/ 275289 w 441716"/>
                <a:gd name="connsiteY8" fmla="*/ 0 h 441599"/>
                <a:gd name="connsiteX9" fmla="*/ 289176 w 441716"/>
                <a:gd name="connsiteY9" fmla="*/ 12988 h 441599"/>
                <a:gd name="connsiteX10" fmla="*/ 289624 w 441716"/>
                <a:gd name="connsiteY10" fmla="*/ 28888 h 441599"/>
                <a:gd name="connsiteX11" fmla="*/ 293432 w 441716"/>
                <a:gd name="connsiteY11" fmla="*/ 82632 h 441599"/>
                <a:gd name="connsiteX12" fmla="*/ 298136 w 441716"/>
                <a:gd name="connsiteY12" fmla="*/ 82856 h 441599"/>
                <a:gd name="connsiteX13" fmla="*/ 364214 w 441716"/>
                <a:gd name="connsiteY13" fmla="*/ 82856 h 441599"/>
                <a:gd name="connsiteX14" fmla="*/ 381014 w 441716"/>
                <a:gd name="connsiteY14" fmla="*/ 98755 h 441599"/>
                <a:gd name="connsiteX15" fmla="*/ 383030 w 441716"/>
                <a:gd name="connsiteY15" fmla="*/ 133465 h 441599"/>
                <a:gd name="connsiteX16" fmla="*/ 398934 w 441716"/>
                <a:gd name="connsiteY16" fmla="*/ 208483 h 441599"/>
                <a:gd name="connsiteX17" fmla="*/ 421333 w 441716"/>
                <a:gd name="connsiteY17" fmla="*/ 277455 h 441599"/>
                <a:gd name="connsiteX18" fmla="*/ 439253 w 441716"/>
                <a:gd name="connsiteY18" fmla="*/ 374419 h 441599"/>
                <a:gd name="connsiteX19" fmla="*/ 441716 w 441716"/>
                <a:gd name="connsiteY19" fmla="*/ 403083 h 441599"/>
                <a:gd name="connsiteX20" fmla="*/ 441716 w 441716"/>
                <a:gd name="connsiteY20" fmla="*/ 431522 h 441599"/>
                <a:gd name="connsiteX21" fmla="*/ 432309 w 441716"/>
                <a:gd name="connsiteY21" fmla="*/ 441599 h 441599"/>
                <a:gd name="connsiteX22" fmla="*/ 26879 w 441716"/>
                <a:gd name="connsiteY22" fmla="*/ 415399 h 441599"/>
                <a:gd name="connsiteX23" fmla="*/ 331511 w 441716"/>
                <a:gd name="connsiteY23" fmla="*/ 415399 h 441599"/>
                <a:gd name="connsiteX24" fmla="*/ 331511 w 441716"/>
                <a:gd name="connsiteY24" fmla="*/ 389422 h 441599"/>
                <a:gd name="connsiteX25" fmla="*/ 322552 w 441716"/>
                <a:gd name="connsiteY25" fmla="*/ 305223 h 441599"/>
                <a:gd name="connsiteX26" fmla="*/ 294328 w 441716"/>
                <a:gd name="connsiteY26" fmla="*/ 191464 h 441599"/>
                <a:gd name="connsiteX27" fmla="*/ 267001 w 441716"/>
                <a:gd name="connsiteY27" fmla="*/ 73675 h 441599"/>
                <a:gd name="connsiteX28" fmla="*/ 259833 w 441716"/>
                <a:gd name="connsiteY28" fmla="*/ 67628 h 441599"/>
                <a:gd name="connsiteX29" fmla="*/ 98109 w 441716"/>
                <a:gd name="connsiteY29" fmla="*/ 67628 h 441599"/>
                <a:gd name="connsiteX30" fmla="*/ 92734 w 441716"/>
                <a:gd name="connsiteY30" fmla="*/ 67628 h 441599"/>
                <a:gd name="connsiteX31" fmla="*/ 88926 w 441716"/>
                <a:gd name="connsiteY31" fmla="*/ 96964 h 441599"/>
                <a:gd name="connsiteX32" fmla="*/ 65406 w 441716"/>
                <a:gd name="connsiteY32" fmla="*/ 189673 h 441599"/>
                <a:gd name="connsiteX33" fmla="*/ 36959 w 441716"/>
                <a:gd name="connsiteY33" fmla="*/ 303879 h 441599"/>
                <a:gd name="connsiteX34" fmla="*/ 27327 w 441716"/>
                <a:gd name="connsiteY34" fmla="*/ 392334 h 441599"/>
                <a:gd name="connsiteX35" fmla="*/ 26879 w 441716"/>
                <a:gd name="connsiteY35" fmla="*/ 415399 h 441599"/>
                <a:gd name="connsiteX36" fmla="*/ 308440 w 441716"/>
                <a:gd name="connsiteY36" fmla="*/ 150932 h 441599"/>
                <a:gd name="connsiteX37" fmla="*/ 358391 w 441716"/>
                <a:gd name="connsiteY37" fmla="*/ 415399 h 441599"/>
                <a:gd name="connsiteX38" fmla="*/ 416405 w 441716"/>
                <a:gd name="connsiteY38" fmla="*/ 415399 h 441599"/>
                <a:gd name="connsiteX39" fmla="*/ 410805 w 441716"/>
                <a:gd name="connsiteY39" fmla="*/ 355832 h 441599"/>
                <a:gd name="connsiteX40" fmla="*/ 390646 w 441716"/>
                <a:gd name="connsiteY40" fmla="*/ 265363 h 441599"/>
                <a:gd name="connsiteX41" fmla="*/ 370934 w 441716"/>
                <a:gd name="connsiteY41" fmla="*/ 205348 h 441599"/>
                <a:gd name="connsiteX42" fmla="*/ 357719 w 441716"/>
                <a:gd name="connsiteY42" fmla="*/ 150932 h 441599"/>
                <a:gd name="connsiteX43" fmla="*/ 308440 w 441716"/>
                <a:gd name="connsiteY43" fmla="*/ 150932 h 441599"/>
                <a:gd name="connsiteX44" fmla="*/ 95198 w 441716"/>
                <a:gd name="connsiteY44" fmla="*/ 41204 h 441599"/>
                <a:gd name="connsiteX45" fmla="*/ 264313 w 441716"/>
                <a:gd name="connsiteY45" fmla="*/ 41204 h 441599"/>
                <a:gd name="connsiteX46" fmla="*/ 263417 w 441716"/>
                <a:gd name="connsiteY46" fmla="*/ 26200 h 441599"/>
                <a:gd name="connsiteX47" fmla="*/ 95198 w 441716"/>
                <a:gd name="connsiteY47" fmla="*/ 26200 h 441599"/>
                <a:gd name="connsiteX48" fmla="*/ 95198 w 441716"/>
                <a:gd name="connsiteY48" fmla="*/ 41204 h 441599"/>
                <a:gd name="connsiteX49" fmla="*/ 355479 w 441716"/>
                <a:gd name="connsiteY49" fmla="*/ 124508 h 441599"/>
                <a:gd name="connsiteX50" fmla="*/ 355479 w 441716"/>
                <a:gd name="connsiteY50" fmla="*/ 113311 h 441599"/>
                <a:gd name="connsiteX51" fmla="*/ 350999 w 441716"/>
                <a:gd name="connsiteY51" fmla="*/ 109280 h 441599"/>
                <a:gd name="connsiteX52" fmla="*/ 302392 w 441716"/>
                <a:gd name="connsiteY52" fmla="*/ 109280 h 441599"/>
                <a:gd name="connsiteX53" fmla="*/ 299032 w 441716"/>
                <a:gd name="connsiteY53" fmla="*/ 109728 h 441599"/>
                <a:gd name="connsiteX54" fmla="*/ 301720 w 441716"/>
                <a:gd name="connsiteY54" fmla="*/ 122492 h 441599"/>
                <a:gd name="connsiteX55" fmla="*/ 304184 w 441716"/>
                <a:gd name="connsiteY55" fmla="*/ 124508 h 441599"/>
                <a:gd name="connsiteX56" fmla="*/ 355479 w 441716"/>
                <a:gd name="connsiteY56" fmla="*/ 124508 h 44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1716" h="441599">
                  <a:moveTo>
                    <a:pt x="432309" y="441599"/>
                  </a:moveTo>
                  <a:cubicBezTo>
                    <a:pt x="291416" y="441599"/>
                    <a:pt x="150524" y="441599"/>
                    <a:pt x="9632" y="441599"/>
                  </a:cubicBezTo>
                  <a:cubicBezTo>
                    <a:pt x="2464" y="438464"/>
                    <a:pt x="0" y="433090"/>
                    <a:pt x="0" y="425252"/>
                  </a:cubicBezTo>
                  <a:cubicBezTo>
                    <a:pt x="224" y="384048"/>
                    <a:pt x="3584" y="342844"/>
                    <a:pt x="10304" y="302312"/>
                  </a:cubicBezTo>
                  <a:cubicBezTo>
                    <a:pt x="16800" y="263795"/>
                    <a:pt x="25535" y="225726"/>
                    <a:pt x="38079" y="188777"/>
                  </a:cubicBezTo>
                  <a:cubicBezTo>
                    <a:pt x="57343" y="131898"/>
                    <a:pt x="69438" y="74122"/>
                    <a:pt x="69214" y="13884"/>
                  </a:cubicBezTo>
                  <a:cubicBezTo>
                    <a:pt x="69214" y="5374"/>
                    <a:pt x="74814" y="0"/>
                    <a:pt x="83326" y="0"/>
                  </a:cubicBezTo>
                  <a:cubicBezTo>
                    <a:pt x="107293" y="0"/>
                    <a:pt x="131261" y="0"/>
                    <a:pt x="155452" y="0"/>
                  </a:cubicBezTo>
                  <a:cubicBezTo>
                    <a:pt x="195323" y="0"/>
                    <a:pt x="235418" y="0"/>
                    <a:pt x="275289" y="0"/>
                  </a:cubicBezTo>
                  <a:cubicBezTo>
                    <a:pt x="283801" y="0"/>
                    <a:pt x="288728" y="4703"/>
                    <a:pt x="289176" y="12988"/>
                  </a:cubicBezTo>
                  <a:cubicBezTo>
                    <a:pt x="289400" y="18363"/>
                    <a:pt x="289400" y="23737"/>
                    <a:pt x="289624" y="28888"/>
                  </a:cubicBezTo>
                  <a:cubicBezTo>
                    <a:pt x="290744" y="46802"/>
                    <a:pt x="292088" y="64717"/>
                    <a:pt x="293432" y="82632"/>
                  </a:cubicBezTo>
                  <a:cubicBezTo>
                    <a:pt x="295672" y="82632"/>
                    <a:pt x="297016" y="82856"/>
                    <a:pt x="298136" y="82856"/>
                  </a:cubicBezTo>
                  <a:cubicBezTo>
                    <a:pt x="320088" y="82856"/>
                    <a:pt x="342039" y="82856"/>
                    <a:pt x="364214" y="82856"/>
                  </a:cubicBezTo>
                  <a:cubicBezTo>
                    <a:pt x="375862" y="82856"/>
                    <a:pt x="380342" y="87335"/>
                    <a:pt x="381014" y="98755"/>
                  </a:cubicBezTo>
                  <a:cubicBezTo>
                    <a:pt x="381686" y="110400"/>
                    <a:pt x="382134" y="122044"/>
                    <a:pt x="383030" y="133465"/>
                  </a:cubicBezTo>
                  <a:cubicBezTo>
                    <a:pt x="385270" y="159218"/>
                    <a:pt x="390870" y="184074"/>
                    <a:pt x="398934" y="208483"/>
                  </a:cubicBezTo>
                  <a:cubicBezTo>
                    <a:pt x="406325" y="231548"/>
                    <a:pt x="414389" y="254390"/>
                    <a:pt x="421333" y="277455"/>
                  </a:cubicBezTo>
                  <a:cubicBezTo>
                    <a:pt x="430741" y="309254"/>
                    <a:pt x="436341" y="341724"/>
                    <a:pt x="439253" y="374419"/>
                  </a:cubicBezTo>
                  <a:cubicBezTo>
                    <a:pt x="440149" y="384048"/>
                    <a:pt x="440820" y="393453"/>
                    <a:pt x="441716" y="403083"/>
                  </a:cubicBezTo>
                  <a:cubicBezTo>
                    <a:pt x="441716" y="412488"/>
                    <a:pt x="441716" y="422117"/>
                    <a:pt x="441716" y="431522"/>
                  </a:cubicBezTo>
                  <a:cubicBezTo>
                    <a:pt x="439924" y="436449"/>
                    <a:pt x="436789" y="439808"/>
                    <a:pt x="432309" y="441599"/>
                  </a:cubicBezTo>
                  <a:close/>
                  <a:moveTo>
                    <a:pt x="26879" y="415399"/>
                  </a:moveTo>
                  <a:cubicBezTo>
                    <a:pt x="128349" y="415399"/>
                    <a:pt x="230266" y="415399"/>
                    <a:pt x="331511" y="415399"/>
                  </a:cubicBezTo>
                  <a:cubicBezTo>
                    <a:pt x="331511" y="406442"/>
                    <a:pt x="331735" y="397932"/>
                    <a:pt x="331511" y="389422"/>
                  </a:cubicBezTo>
                  <a:cubicBezTo>
                    <a:pt x="330615" y="360983"/>
                    <a:pt x="327032" y="332991"/>
                    <a:pt x="322552" y="305223"/>
                  </a:cubicBezTo>
                  <a:cubicBezTo>
                    <a:pt x="316280" y="266482"/>
                    <a:pt x="306872" y="228637"/>
                    <a:pt x="294328" y="191464"/>
                  </a:cubicBezTo>
                  <a:cubicBezTo>
                    <a:pt x="281561" y="152947"/>
                    <a:pt x="271705" y="113983"/>
                    <a:pt x="267001" y="73675"/>
                  </a:cubicBezTo>
                  <a:cubicBezTo>
                    <a:pt x="266329" y="67628"/>
                    <a:pt x="266105" y="67628"/>
                    <a:pt x="259833" y="67628"/>
                  </a:cubicBezTo>
                  <a:cubicBezTo>
                    <a:pt x="205851" y="67628"/>
                    <a:pt x="152092" y="67628"/>
                    <a:pt x="98109" y="67628"/>
                  </a:cubicBezTo>
                  <a:cubicBezTo>
                    <a:pt x="96317" y="67628"/>
                    <a:pt x="94750" y="67628"/>
                    <a:pt x="92734" y="67628"/>
                  </a:cubicBezTo>
                  <a:cubicBezTo>
                    <a:pt x="91390" y="77705"/>
                    <a:pt x="90494" y="87335"/>
                    <a:pt x="88926" y="96964"/>
                  </a:cubicBezTo>
                  <a:cubicBezTo>
                    <a:pt x="83550" y="128539"/>
                    <a:pt x="75486" y="159442"/>
                    <a:pt x="65406" y="189673"/>
                  </a:cubicBezTo>
                  <a:cubicBezTo>
                    <a:pt x="53087" y="227070"/>
                    <a:pt x="43455" y="265139"/>
                    <a:pt x="36959" y="303879"/>
                  </a:cubicBezTo>
                  <a:cubicBezTo>
                    <a:pt x="32031" y="333215"/>
                    <a:pt x="28671" y="362774"/>
                    <a:pt x="27327" y="392334"/>
                  </a:cubicBezTo>
                  <a:cubicBezTo>
                    <a:pt x="26655" y="399947"/>
                    <a:pt x="26879" y="407561"/>
                    <a:pt x="26879" y="415399"/>
                  </a:cubicBezTo>
                  <a:close/>
                  <a:moveTo>
                    <a:pt x="308440" y="150932"/>
                  </a:moveTo>
                  <a:cubicBezTo>
                    <a:pt x="338903" y="236923"/>
                    <a:pt x="357719" y="324481"/>
                    <a:pt x="358391" y="415399"/>
                  </a:cubicBezTo>
                  <a:cubicBezTo>
                    <a:pt x="377878" y="415399"/>
                    <a:pt x="396694" y="415399"/>
                    <a:pt x="416405" y="415399"/>
                  </a:cubicBezTo>
                  <a:cubicBezTo>
                    <a:pt x="414613" y="395245"/>
                    <a:pt x="413045" y="375538"/>
                    <a:pt x="410805" y="355832"/>
                  </a:cubicBezTo>
                  <a:cubicBezTo>
                    <a:pt x="407221" y="324929"/>
                    <a:pt x="400054" y="294922"/>
                    <a:pt x="390646" y="265363"/>
                  </a:cubicBezTo>
                  <a:cubicBezTo>
                    <a:pt x="384374" y="245209"/>
                    <a:pt x="376758" y="225502"/>
                    <a:pt x="370934" y="205348"/>
                  </a:cubicBezTo>
                  <a:cubicBezTo>
                    <a:pt x="365782" y="187657"/>
                    <a:pt x="362198" y="169295"/>
                    <a:pt x="357719" y="150932"/>
                  </a:cubicBezTo>
                  <a:cubicBezTo>
                    <a:pt x="342263" y="150932"/>
                    <a:pt x="325912" y="150932"/>
                    <a:pt x="308440" y="150932"/>
                  </a:cubicBezTo>
                  <a:close/>
                  <a:moveTo>
                    <a:pt x="95198" y="41204"/>
                  </a:moveTo>
                  <a:cubicBezTo>
                    <a:pt x="151420" y="41204"/>
                    <a:pt x="207643" y="41204"/>
                    <a:pt x="264313" y="41204"/>
                  </a:cubicBezTo>
                  <a:cubicBezTo>
                    <a:pt x="264089" y="36054"/>
                    <a:pt x="263641" y="31127"/>
                    <a:pt x="263417" y="26200"/>
                  </a:cubicBezTo>
                  <a:cubicBezTo>
                    <a:pt x="206971" y="26200"/>
                    <a:pt x="151196" y="26200"/>
                    <a:pt x="95198" y="26200"/>
                  </a:cubicBezTo>
                  <a:cubicBezTo>
                    <a:pt x="95198" y="31351"/>
                    <a:pt x="95198" y="36054"/>
                    <a:pt x="95198" y="41204"/>
                  </a:cubicBezTo>
                  <a:close/>
                  <a:moveTo>
                    <a:pt x="355479" y="124508"/>
                  </a:moveTo>
                  <a:cubicBezTo>
                    <a:pt x="355479" y="120253"/>
                    <a:pt x="355479" y="116670"/>
                    <a:pt x="355479" y="113311"/>
                  </a:cubicBezTo>
                  <a:cubicBezTo>
                    <a:pt x="355479" y="110176"/>
                    <a:pt x="354135" y="109280"/>
                    <a:pt x="350999" y="109280"/>
                  </a:cubicBezTo>
                  <a:cubicBezTo>
                    <a:pt x="334871" y="109504"/>
                    <a:pt x="318520" y="109280"/>
                    <a:pt x="302392" y="109280"/>
                  </a:cubicBezTo>
                  <a:cubicBezTo>
                    <a:pt x="301496" y="109280"/>
                    <a:pt x="300376" y="109504"/>
                    <a:pt x="299032" y="109728"/>
                  </a:cubicBezTo>
                  <a:cubicBezTo>
                    <a:pt x="299928" y="114207"/>
                    <a:pt x="300824" y="118461"/>
                    <a:pt x="301720" y="122492"/>
                  </a:cubicBezTo>
                  <a:cubicBezTo>
                    <a:pt x="301944" y="123388"/>
                    <a:pt x="303288" y="124508"/>
                    <a:pt x="304184" y="124508"/>
                  </a:cubicBezTo>
                  <a:cubicBezTo>
                    <a:pt x="321208" y="124508"/>
                    <a:pt x="338231" y="124508"/>
                    <a:pt x="355479" y="12450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7" name="Полилиния 786">
              <a:extLst>
                <a:ext uri="{FF2B5EF4-FFF2-40B4-BE49-F238E27FC236}">
                  <a16:creationId xmlns:a16="http://schemas.microsoft.com/office/drawing/2014/main" id="{BE455CB1-1284-B491-C0ED-0D2D29B279B7}"/>
                </a:ext>
              </a:extLst>
            </p:cNvPr>
            <p:cNvSpPr/>
            <p:nvPr/>
          </p:nvSpPr>
          <p:spPr>
            <a:xfrm>
              <a:off x="929410" y="2317381"/>
              <a:ext cx="199472" cy="219903"/>
            </a:xfrm>
            <a:custGeom>
              <a:avLst/>
              <a:gdLst>
                <a:gd name="connsiteX0" fmla="*/ 184960 w 199472"/>
                <a:gd name="connsiteY0" fmla="*/ 109959 h 219903"/>
                <a:gd name="connsiteX1" fmla="*/ 197056 w 199472"/>
                <a:gd name="connsiteY1" fmla="*/ 135263 h 219903"/>
                <a:gd name="connsiteX2" fmla="*/ 167712 w 199472"/>
                <a:gd name="connsiteY2" fmla="*/ 182066 h 219903"/>
                <a:gd name="connsiteX3" fmla="*/ 145761 w 199472"/>
                <a:gd name="connsiteY3" fmla="*/ 182737 h 219903"/>
                <a:gd name="connsiteX4" fmla="*/ 139489 w 199472"/>
                <a:gd name="connsiteY4" fmla="*/ 186768 h 219903"/>
                <a:gd name="connsiteX5" fmla="*/ 123362 w 199472"/>
                <a:gd name="connsiteY5" fmla="*/ 209834 h 219903"/>
                <a:gd name="connsiteX6" fmla="*/ 72963 w 199472"/>
                <a:gd name="connsiteY6" fmla="*/ 206699 h 219903"/>
                <a:gd name="connsiteX7" fmla="*/ 59523 w 199472"/>
                <a:gd name="connsiteY7" fmla="*/ 185872 h 219903"/>
                <a:gd name="connsiteX8" fmla="*/ 54371 w 199472"/>
                <a:gd name="connsiteY8" fmla="*/ 182737 h 219903"/>
                <a:gd name="connsiteX9" fmla="*/ 26148 w 199472"/>
                <a:gd name="connsiteY9" fmla="*/ 180946 h 219903"/>
                <a:gd name="connsiteX10" fmla="*/ 2181 w 199472"/>
                <a:gd name="connsiteY10" fmla="*/ 135935 h 219903"/>
                <a:gd name="connsiteX11" fmla="*/ 12708 w 199472"/>
                <a:gd name="connsiteY11" fmla="*/ 114885 h 219903"/>
                <a:gd name="connsiteX12" fmla="*/ 12708 w 199472"/>
                <a:gd name="connsiteY12" fmla="*/ 105256 h 219903"/>
                <a:gd name="connsiteX13" fmla="*/ 1285 w 199472"/>
                <a:gd name="connsiteY13" fmla="*/ 80399 h 219903"/>
                <a:gd name="connsiteX14" fmla="*/ 29284 w 199472"/>
                <a:gd name="connsiteY14" fmla="*/ 38299 h 219903"/>
                <a:gd name="connsiteX15" fmla="*/ 54147 w 199472"/>
                <a:gd name="connsiteY15" fmla="*/ 37180 h 219903"/>
                <a:gd name="connsiteX16" fmla="*/ 59523 w 199472"/>
                <a:gd name="connsiteY16" fmla="*/ 33821 h 219903"/>
                <a:gd name="connsiteX17" fmla="*/ 76323 w 199472"/>
                <a:gd name="connsiteY17" fmla="*/ 9636 h 219903"/>
                <a:gd name="connsiteX18" fmla="*/ 126273 w 199472"/>
                <a:gd name="connsiteY18" fmla="*/ 12995 h 219903"/>
                <a:gd name="connsiteX19" fmla="*/ 139489 w 199472"/>
                <a:gd name="connsiteY19" fmla="*/ 33597 h 219903"/>
                <a:gd name="connsiteX20" fmla="*/ 146433 w 199472"/>
                <a:gd name="connsiteY20" fmla="*/ 37180 h 219903"/>
                <a:gd name="connsiteX21" fmla="*/ 174880 w 199472"/>
                <a:gd name="connsiteY21" fmla="*/ 39643 h 219903"/>
                <a:gd name="connsiteX22" fmla="*/ 197056 w 199472"/>
                <a:gd name="connsiteY22" fmla="*/ 84430 h 219903"/>
                <a:gd name="connsiteX23" fmla="*/ 184960 w 199472"/>
                <a:gd name="connsiteY23" fmla="*/ 109959 h 219903"/>
                <a:gd name="connsiteX24" fmla="*/ 128513 w 199472"/>
                <a:gd name="connsiteY24" fmla="*/ 109735 h 219903"/>
                <a:gd name="connsiteX25" fmla="*/ 127617 w 199472"/>
                <a:gd name="connsiteY25" fmla="*/ 96075 h 219903"/>
                <a:gd name="connsiteX26" fmla="*/ 125377 w 199472"/>
                <a:gd name="connsiteY26" fmla="*/ 92492 h 219903"/>
                <a:gd name="connsiteX27" fmla="*/ 101858 w 199472"/>
                <a:gd name="connsiteY27" fmla="*/ 78832 h 219903"/>
                <a:gd name="connsiteX28" fmla="*/ 97602 w 199472"/>
                <a:gd name="connsiteY28" fmla="*/ 78832 h 219903"/>
                <a:gd name="connsiteX29" fmla="*/ 74083 w 199472"/>
                <a:gd name="connsiteY29" fmla="*/ 92492 h 219903"/>
                <a:gd name="connsiteX30" fmla="*/ 71619 w 199472"/>
                <a:gd name="connsiteY30" fmla="*/ 96747 h 219903"/>
                <a:gd name="connsiteX31" fmla="*/ 71619 w 199472"/>
                <a:gd name="connsiteY31" fmla="*/ 122947 h 219903"/>
                <a:gd name="connsiteX32" fmla="*/ 73859 w 199472"/>
                <a:gd name="connsiteY32" fmla="*/ 126978 h 219903"/>
                <a:gd name="connsiteX33" fmla="*/ 97602 w 199472"/>
                <a:gd name="connsiteY33" fmla="*/ 140862 h 219903"/>
                <a:gd name="connsiteX34" fmla="*/ 101858 w 199472"/>
                <a:gd name="connsiteY34" fmla="*/ 140638 h 219903"/>
                <a:gd name="connsiteX35" fmla="*/ 125377 w 199472"/>
                <a:gd name="connsiteY35" fmla="*/ 127202 h 219903"/>
                <a:gd name="connsiteX36" fmla="*/ 127393 w 199472"/>
                <a:gd name="connsiteY36" fmla="*/ 123843 h 219903"/>
                <a:gd name="connsiteX37" fmla="*/ 128513 w 199472"/>
                <a:gd name="connsiteY37" fmla="*/ 109735 h 219903"/>
                <a:gd name="connsiteX38" fmla="*/ 33316 w 199472"/>
                <a:gd name="connsiteY38" fmla="*/ 90029 h 219903"/>
                <a:gd name="connsiteX39" fmla="*/ 49443 w 199472"/>
                <a:gd name="connsiteY39" fmla="*/ 62261 h 219903"/>
                <a:gd name="connsiteX40" fmla="*/ 32868 w 199472"/>
                <a:gd name="connsiteY40" fmla="*/ 64276 h 219903"/>
                <a:gd name="connsiteX41" fmla="*/ 27044 w 199472"/>
                <a:gd name="connsiteY41" fmla="*/ 74801 h 219903"/>
                <a:gd name="connsiteX42" fmla="*/ 33316 w 199472"/>
                <a:gd name="connsiteY42" fmla="*/ 90029 h 219903"/>
                <a:gd name="connsiteX43" fmla="*/ 150241 w 199472"/>
                <a:gd name="connsiteY43" fmla="*/ 61589 h 219903"/>
                <a:gd name="connsiteX44" fmla="*/ 166592 w 199472"/>
                <a:gd name="connsiteY44" fmla="*/ 90029 h 219903"/>
                <a:gd name="connsiteX45" fmla="*/ 173088 w 199472"/>
                <a:gd name="connsiteY45" fmla="*/ 73457 h 219903"/>
                <a:gd name="connsiteX46" fmla="*/ 169056 w 199472"/>
                <a:gd name="connsiteY46" fmla="*/ 65172 h 219903"/>
                <a:gd name="connsiteX47" fmla="*/ 150241 w 199472"/>
                <a:gd name="connsiteY47" fmla="*/ 61589 h 219903"/>
                <a:gd name="connsiteX48" fmla="*/ 49443 w 199472"/>
                <a:gd name="connsiteY48" fmla="*/ 157881 h 219903"/>
                <a:gd name="connsiteX49" fmla="*/ 32868 w 199472"/>
                <a:gd name="connsiteY49" fmla="*/ 129441 h 219903"/>
                <a:gd name="connsiteX50" fmla="*/ 26596 w 199472"/>
                <a:gd name="connsiteY50" fmla="*/ 148027 h 219903"/>
                <a:gd name="connsiteX51" fmla="*/ 30852 w 199472"/>
                <a:gd name="connsiteY51" fmla="*/ 154522 h 219903"/>
                <a:gd name="connsiteX52" fmla="*/ 49443 w 199472"/>
                <a:gd name="connsiteY52" fmla="*/ 157881 h 219903"/>
                <a:gd name="connsiteX53" fmla="*/ 83491 w 199472"/>
                <a:gd name="connsiteY53" fmla="*/ 42107 h 219903"/>
                <a:gd name="connsiteX54" fmla="*/ 116194 w 199472"/>
                <a:gd name="connsiteY54" fmla="*/ 42107 h 219903"/>
                <a:gd name="connsiteX55" fmla="*/ 104098 w 199472"/>
                <a:gd name="connsiteY55" fmla="*/ 27775 h 219903"/>
                <a:gd name="connsiteX56" fmla="*/ 95362 w 199472"/>
                <a:gd name="connsiteY56" fmla="*/ 27775 h 219903"/>
                <a:gd name="connsiteX57" fmla="*/ 83491 w 199472"/>
                <a:gd name="connsiteY57" fmla="*/ 42107 h 219903"/>
                <a:gd name="connsiteX58" fmla="*/ 150241 w 199472"/>
                <a:gd name="connsiteY58" fmla="*/ 156985 h 219903"/>
                <a:gd name="connsiteX59" fmla="*/ 168832 w 199472"/>
                <a:gd name="connsiteY59" fmla="*/ 154746 h 219903"/>
                <a:gd name="connsiteX60" fmla="*/ 173088 w 199472"/>
                <a:gd name="connsiteY60" fmla="*/ 147356 h 219903"/>
                <a:gd name="connsiteX61" fmla="*/ 166592 w 199472"/>
                <a:gd name="connsiteY61" fmla="*/ 129889 h 219903"/>
                <a:gd name="connsiteX62" fmla="*/ 150241 w 199472"/>
                <a:gd name="connsiteY62" fmla="*/ 156985 h 219903"/>
                <a:gd name="connsiteX63" fmla="*/ 84387 w 199472"/>
                <a:gd name="connsiteY63" fmla="*/ 176915 h 219903"/>
                <a:gd name="connsiteX64" fmla="*/ 95362 w 199472"/>
                <a:gd name="connsiteY64" fmla="*/ 191695 h 219903"/>
                <a:gd name="connsiteX65" fmla="*/ 104546 w 199472"/>
                <a:gd name="connsiteY65" fmla="*/ 191471 h 219903"/>
                <a:gd name="connsiteX66" fmla="*/ 116194 w 199472"/>
                <a:gd name="connsiteY66" fmla="*/ 177363 h 219903"/>
                <a:gd name="connsiteX67" fmla="*/ 84387 w 199472"/>
                <a:gd name="connsiteY67" fmla="*/ 176915 h 2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99472" h="219903">
                  <a:moveTo>
                    <a:pt x="184960" y="109959"/>
                  </a:moveTo>
                  <a:cubicBezTo>
                    <a:pt x="188992" y="118244"/>
                    <a:pt x="193920" y="126306"/>
                    <a:pt x="197056" y="135263"/>
                  </a:cubicBezTo>
                  <a:cubicBezTo>
                    <a:pt x="205119" y="157881"/>
                    <a:pt x="191680" y="179154"/>
                    <a:pt x="167712" y="182066"/>
                  </a:cubicBezTo>
                  <a:cubicBezTo>
                    <a:pt x="160545" y="182961"/>
                    <a:pt x="153153" y="183185"/>
                    <a:pt x="145761" y="182737"/>
                  </a:cubicBezTo>
                  <a:cubicBezTo>
                    <a:pt x="142177" y="182513"/>
                    <a:pt x="140833" y="183857"/>
                    <a:pt x="139489" y="186768"/>
                  </a:cubicBezTo>
                  <a:cubicBezTo>
                    <a:pt x="135681" y="195502"/>
                    <a:pt x="130529" y="203563"/>
                    <a:pt x="123362" y="209834"/>
                  </a:cubicBezTo>
                  <a:cubicBezTo>
                    <a:pt x="107458" y="224165"/>
                    <a:pt x="86627" y="223270"/>
                    <a:pt x="72963" y="206699"/>
                  </a:cubicBezTo>
                  <a:cubicBezTo>
                    <a:pt x="67587" y="200428"/>
                    <a:pt x="63779" y="193039"/>
                    <a:pt x="59523" y="185872"/>
                  </a:cubicBezTo>
                  <a:cubicBezTo>
                    <a:pt x="58179" y="183633"/>
                    <a:pt x="57283" y="182737"/>
                    <a:pt x="54371" y="182737"/>
                  </a:cubicBezTo>
                  <a:cubicBezTo>
                    <a:pt x="44964" y="183409"/>
                    <a:pt x="35556" y="183633"/>
                    <a:pt x="26148" y="180946"/>
                  </a:cubicBezTo>
                  <a:cubicBezTo>
                    <a:pt x="5317" y="174676"/>
                    <a:pt x="-4763" y="156537"/>
                    <a:pt x="2181" y="135935"/>
                  </a:cubicBezTo>
                  <a:cubicBezTo>
                    <a:pt x="4645" y="128545"/>
                    <a:pt x="8677" y="121603"/>
                    <a:pt x="12708" y="114885"/>
                  </a:cubicBezTo>
                  <a:cubicBezTo>
                    <a:pt x="14948" y="111302"/>
                    <a:pt x="15620" y="109063"/>
                    <a:pt x="12708" y="105256"/>
                  </a:cubicBezTo>
                  <a:cubicBezTo>
                    <a:pt x="7109" y="97866"/>
                    <a:pt x="3077" y="89581"/>
                    <a:pt x="1285" y="80399"/>
                  </a:cubicBezTo>
                  <a:cubicBezTo>
                    <a:pt x="-3195" y="59573"/>
                    <a:pt x="8229" y="41658"/>
                    <a:pt x="29284" y="38299"/>
                  </a:cubicBezTo>
                  <a:cubicBezTo>
                    <a:pt x="37348" y="36956"/>
                    <a:pt x="45860" y="37180"/>
                    <a:pt x="54147" y="37180"/>
                  </a:cubicBezTo>
                  <a:cubicBezTo>
                    <a:pt x="57059" y="37180"/>
                    <a:pt x="58403" y="36508"/>
                    <a:pt x="59523" y="33821"/>
                  </a:cubicBezTo>
                  <a:cubicBezTo>
                    <a:pt x="63555" y="24640"/>
                    <a:pt x="68707" y="16354"/>
                    <a:pt x="76323" y="9636"/>
                  </a:cubicBezTo>
                  <a:cubicBezTo>
                    <a:pt x="92002" y="-4248"/>
                    <a:pt x="112834" y="-3128"/>
                    <a:pt x="126273" y="12995"/>
                  </a:cubicBezTo>
                  <a:cubicBezTo>
                    <a:pt x="131425" y="19265"/>
                    <a:pt x="135457" y="26431"/>
                    <a:pt x="139489" y="33597"/>
                  </a:cubicBezTo>
                  <a:cubicBezTo>
                    <a:pt x="141281" y="36732"/>
                    <a:pt x="142849" y="37852"/>
                    <a:pt x="146433" y="37180"/>
                  </a:cubicBezTo>
                  <a:cubicBezTo>
                    <a:pt x="156065" y="35836"/>
                    <a:pt x="165696" y="36508"/>
                    <a:pt x="174880" y="39643"/>
                  </a:cubicBezTo>
                  <a:cubicBezTo>
                    <a:pt x="195040" y="46361"/>
                    <a:pt x="204223" y="64276"/>
                    <a:pt x="197056" y="84430"/>
                  </a:cubicBezTo>
                  <a:cubicBezTo>
                    <a:pt x="193920" y="93163"/>
                    <a:pt x="188992" y="101673"/>
                    <a:pt x="184960" y="109959"/>
                  </a:cubicBezTo>
                  <a:close/>
                  <a:moveTo>
                    <a:pt x="128513" y="109735"/>
                  </a:moveTo>
                  <a:cubicBezTo>
                    <a:pt x="128289" y="105032"/>
                    <a:pt x="128065" y="100553"/>
                    <a:pt x="127617" y="96075"/>
                  </a:cubicBezTo>
                  <a:cubicBezTo>
                    <a:pt x="127393" y="94731"/>
                    <a:pt x="126497" y="93163"/>
                    <a:pt x="125377" y="92492"/>
                  </a:cubicBezTo>
                  <a:cubicBezTo>
                    <a:pt x="117538" y="87789"/>
                    <a:pt x="109922" y="83311"/>
                    <a:pt x="101858" y="78832"/>
                  </a:cubicBezTo>
                  <a:cubicBezTo>
                    <a:pt x="100738" y="78160"/>
                    <a:pt x="98722" y="78160"/>
                    <a:pt x="97602" y="78832"/>
                  </a:cubicBezTo>
                  <a:cubicBezTo>
                    <a:pt x="89762" y="83086"/>
                    <a:pt x="81923" y="87789"/>
                    <a:pt x="74083" y="92492"/>
                  </a:cubicBezTo>
                  <a:cubicBezTo>
                    <a:pt x="72739" y="93388"/>
                    <a:pt x="71619" y="95403"/>
                    <a:pt x="71619" y="96747"/>
                  </a:cubicBezTo>
                  <a:cubicBezTo>
                    <a:pt x="71395" y="105480"/>
                    <a:pt x="71395" y="114213"/>
                    <a:pt x="71619" y="122947"/>
                  </a:cubicBezTo>
                  <a:cubicBezTo>
                    <a:pt x="71619" y="124290"/>
                    <a:pt x="72739" y="126306"/>
                    <a:pt x="73859" y="126978"/>
                  </a:cubicBezTo>
                  <a:cubicBezTo>
                    <a:pt x="81699" y="131680"/>
                    <a:pt x="89538" y="136383"/>
                    <a:pt x="97602" y="140862"/>
                  </a:cubicBezTo>
                  <a:cubicBezTo>
                    <a:pt x="98722" y="141534"/>
                    <a:pt x="100738" y="141309"/>
                    <a:pt x="101858" y="140638"/>
                  </a:cubicBezTo>
                  <a:cubicBezTo>
                    <a:pt x="109698" y="136383"/>
                    <a:pt x="117538" y="131680"/>
                    <a:pt x="125377" y="127202"/>
                  </a:cubicBezTo>
                  <a:cubicBezTo>
                    <a:pt x="126497" y="126530"/>
                    <a:pt x="127393" y="125186"/>
                    <a:pt x="127393" y="123843"/>
                  </a:cubicBezTo>
                  <a:cubicBezTo>
                    <a:pt x="128065" y="119364"/>
                    <a:pt x="128289" y="114437"/>
                    <a:pt x="128513" y="109735"/>
                  </a:cubicBezTo>
                  <a:close/>
                  <a:moveTo>
                    <a:pt x="33316" y="90029"/>
                  </a:moveTo>
                  <a:cubicBezTo>
                    <a:pt x="45188" y="84206"/>
                    <a:pt x="50339" y="75473"/>
                    <a:pt x="49443" y="62261"/>
                  </a:cubicBezTo>
                  <a:cubicBezTo>
                    <a:pt x="44068" y="62932"/>
                    <a:pt x="38468" y="62932"/>
                    <a:pt x="32868" y="64276"/>
                  </a:cubicBezTo>
                  <a:cubicBezTo>
                    <a:pt x="27268" y="65620"/>
                    <a:pt x="25252" y="68979"/>
                    <a:pt x="27044" y="74801"/>
                  </a:cubicBezTo>
                  <a:cubicBezTo>
                    <a:pt x="28388" y="79952"/>
                    <a:pt x="31076" y="84878"/>
                    <a:pt x="33316" y="90029"/>
                  </a:cubicBezTo>
                  <a:close/>
                  <a:moveTo>
                    <a:pt x="150241" y="61589"/>
                  </a:moveTo>
                  <a:cubicBezTo>
                    <a:pt x="149569" y="75473"/>
                    <a:pt x="154721" y="84206"/>
                    <a:pt x="166592" y="90029"/>
                  </a:cubicBezTo>
                  <a:cubicBezTo>
                    <a:pt x="168832" y="84430"/>
                    <a:pt x="171072" y="79056"/>
                    <a:pt x="173088" y="73457"/>
                  </a:cubicBezTo>
                  <a:cubicBezTo>
                    <a:pt x="174432" y="69650"/>
                    <a:pt x="172864" y="66291"/>
                    <a:pt x="169056" y="65172"/>
                  </a:cubicBezTo>
                  <a:cubicBezTo>
                    <a:pt x="163009" y="63604"/>
                    <a:pt x="156737" y="62932"/>
                    <a:pt x="150241" y="61589"/>
                  </a:cubicBezTo>
                  <a:close/>
                  <a:moveTo>
                    <a:pt x="49443" y="157881"/>
                  </a:moveTo>
                  <a:cubicBezTo>
                    <a:pt x="50339" y="143997"/>
                    <a:pt x="44964" y="135263"/>
                    <a:pt x="32868" y="129441"/>
                  </a:cubicBezTo>
                  <a:cubicBezTo>
                    <a:pt x="30628" y="135711"/>
                    <a:pt x="28388" y="141757"/>
                    <a:pt x="26596" y="148027"/>
                  </a:cubicBezTo>
                  <a:cubicBezTo>
                    <a:pt x="25700" y="151163"/>
                    <a:pt x="27492" y="153850"/>
                    <a:pt x="30852" y="154522"/>
                  </a:cubicBezTo>
                  <a:cubicBezTo>
                    <a:pt x="36900" y="155865"/>
                    <a:pt x="43172" y="156761"/>
                    <a:pt x="49443" y="157881"/>
                  </a:cubicBezTo>
                  <a:close/>
                  <a:moveTo>
                    <a:pt x="83491" y="42107"/>
                  </a:moveTo>
                  <a:cubicBezTo>
                    <a:pt x="94690" y="49944"/>
                    <a:pt x="104994" y="49496"/>
                    <a:pt x="116194" y="42107"/>
                  </a:cubicBezTo>
                  <a:cubicBezTo>
                    <a:pt x="112162" y="37180"/>
                    <a:pt x="108354" y="32253"/>
                    <a:pt x="104098" y="27775"/>
                  </a:cubicBezTo>
                  <a:cubicBezTo>
                    <a:pt x="101410" y="24863"/>
                    <a:pt x="97826" y="25088"/>
                    <a:pt x="95362" y="27775"/>
                  </a:cubicBezTo>
                  <a:cubicBezTo>
                    <a:pt x="91106" y="32477"/>
                    <a:pt x="87522" y="37404"/>
                    <a:pt x="83491" y="42107"/>
                  </a:cubicBezTo>
                  <a:close/>
                  <a:moveTo>
                    <a:pt x="150241" y="156985"/>
                  </a:moveTo>
                  <a:cubicBezTo>
                    <a:pt x="156513" y="157433"/>
                    <a:pt x="162785" y="157209"/>
                    <a:pt x="168832" y="154746"/>
                  </a:cubicBezTo>
                  <a:cubicBezTo>
                    <a:pt x="172192" y="153402"/>
                    <a:pt x="173984" y="150715"/>
                    <a:pt x="173088" y="147356"/>
                  </a:cubicBezTo>
                  <a:cubicBezTo>
                    <a:pt x="171296" y="141309"/>
                    <a:pt x="168608" y="135487"/>
                    <a:pt x="166592" y="129889"/>
                  </a:cubicBezTo>
                  <a:cubicBezTo>
                    <a:pt x="154497" y="135487"/>
                    <a:pt x="149345" y="144445"/>
                    <a:pt x="150241" y="156985"/>
                  </a:cubicBezTo>
                  <a:close/>
                  <a:moveTo>
                    <a:pt x="84387" y="176915"/>
                  </a:moveTo>
                  <a:cubicBezTo>
                    <a:pt x="87074" y="182290"/>
                    <a:pt x="90210" y="187664"/>
                    <a:pt x="95362" y="191695"/>
                  </a:cubicBezTo>
                  <a:cubicBezTo>
                    <a:pt x="98498" y="194158"/>
                    <a:pt x="101858" y="194382"/>
                    <a:pt x="104546" y="191471"/>
                  </a:cubicBezTo>
                  <a:cubicBezTo>
                    <a:pt x="108802" y="186992"/>
                    <a:pt x="112386" y="181842"/>
                    <a:pt x="116194" y="177363"/>
                  </a:cubicBezTo>
                  <a:cubicBezTo>
                    <a:pt x="104994" y="169973"/>
                    <a:pt x="94690" y="169973"/>
                    <a:pt x="84387" y="17691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88" name="Рисунок 2">
            <a:extLst>
              <a:ext uri="{FF2B5EF4-FFF2-40B4-BE49-F238E27FC236}">
                <a16:creationId xmlns:a16="http://schemas.microsoft.com/office/drawing/2014/main" id="{454A7967-C140-8F83-BFBD-29B34D83DEE4}"/>
              </a:ext>
            </a:extLst>
          </p:cNvPr>
          <p:cNvGrpSpPr/>
          <p:nvPr/>
        </p:nvGrpSpPr>
        <p:grpSpPr>
          <a:xfrm>
            <a:off x="5483586" y="4810129"/>
            <a:ext cx="346895" cy="296735"/>
            <a:chOff x="2597659" y="2699868"/>
            <a:chExt cx="458391" cy="392109"/>
          </a:xfrm>
          <a:solidFill>
            <a:schemeClr val="bg2"/>
          </a:solidFill>
        </p:grpSpPr>
        <p:sp>
          <p:nvSpPr>
            <p:cNvPr id="789" name="Полилиния 788">
              <a:extLst>
                <a:ext uri="{FF2B5EF4-FFF2-40B4-BE49-F238E27FC236}">
                  <a16:creationId xmlns:a16="http://schemas.microsoft.com/office/drawing/2014/main" id="{1E02387D-79FA-F083-134E-203E35F222C8}"/>
                </a:ext>
              </a:extLst>
            </p:cNvPr>
            <p:cNvSpPr/>
            <p:nvPr/>
          </p:nvSpPr>
          <p:spPr>
            <a:xfrm>
              <a:off x="2866676" y="2821913"/>
              <a:ext cx="17471" cy="17466"/>
            </a:xfrm>
            <a:custGeom>
              <a:avLst/>
              <a:gdLst>
                <a:gd name="connsiteX0" fmla="*/ 17471 w 17471"/>
                <a:gd name="connsiteY0" fmla="*/ 0 h 17466"/>
                <a:gd name="connsiteX1" fmla="*/ 0 w 17471"/>
                <a:gd name="connsiteY1" fmla="*/ 0 h 17466"/>
                <a:gd name="connsiteX2" fmla="*/ 0 w 17471"/>
                <a:gd name="connsiteY2" fmla="*/ 17467 h 17466"/>
                <a:gd name="connsiteX3" fmla="*/ 17471 w 17471"/>
                <a:gd name="connsiteY3" fmla="*/ 17467 h 17466"/>
                <a:gd name="connsiteX4" fmla="*/ 17471 w 17471"/>
                <a:gd name="connsiteY4" fmla="*/ 0 h 17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1" h="17466">
                  <a:moveTo>
                    <a:pt x="17471" y="0"/>
                  </a:moveTo>
                  <a:cubicBezTo>
                    <a:pt x="11424" y="0"/>
                    <a:pt x="5824" y="0"/>
                    <a:pt x="0" y="0"/>
                  </a:cubicBezTo>
                  <a:cubicBezTo>
                    <a:pt x="0" y="6270"/>
                    <a:pt x="0" y="11868"/>
                    <a:pt x="0" y="17467"/>
                  </a:cubicBezTo>
                  <a:cubicBezTo>
                    <a:pt x="6048" y="17467"/>
                    <a:pt x="11872" y="17467"/>
                    <a:pt x="17471" y="17467"/>
                  </a:cubicBezTo>
                  <a:cubicBezTo>
                    <a:pt x="17471" y="11644"/>
                    <a:pt x="17471" y="5822"/>
                    <a:pt x="1747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0" name="Полилиния 789">
              <a:extLst>
                <a:ext uri="{FF2B5EF4-FFF2-40B4-BE49-F238E27FC236}">
                  <a16:creationId xmlns:a16="http://schemas.microsoft.com/office/drawing/2014/main" id="{F1F2DFED-69EF-D734-99B3-E7F9D9FEADE8}"/>
                </a:ext>
              </a:extLst>
            </p:cNvPr>
            <p:cNvSpPr/>
            <p:nvPr/>
          </p:nvSpPr>
          <p:spPr>
            <a:xfrm>
              <a:off x="2793430" y="3009122"/>
              <a:ext cx="17695" cy="82855"/>
            </a:xfrm>
            <a:custGeom>
              <a:avLst/>
              <a:gdLst>
                <a:gd name="connsiteX0" fmla="*/ 0 w 17695"/>
                <a:gd name="connsiteY0" fmla="*/ 82856 h 82855"/>
                <a:gd name="connsiteX1" fmla="*/ 17696 w 17695"/>
                <a:gd name="connsiteY1" fmla="*/ 82856 h 82855"/>
                <a:gd name="connsiteX2" fmla="*/ 17696 w 17695"/>
                <a:gd name="connsiteY2" fmla="*/ 0 h 82855"/>
                <a:gd name="connsiteX3" fmla="*/ 0 w 17695"/>
                <a:gd name="connsiteY3" fmla="*/ 0 h 82855"/>
                <a:gd name="connsiteX4" fmla="*/ 0 w 17695"/>
                <a:gd name="connsiteY4" fmla="*/ 82856 h 8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82855">
                  <a:moveTo>
                    <a:pt x="0" y="82856"/>
                  </a:moveTo>
                  <a:cubicBezTo>
                    <a:pt x="6048" y="82856"/>
                    <a:pt x="11648" y="82856"/>
                    <a:pt x="17696" y="82856"/>
                  </a:cubicBezTo>
                  <a:cubicBezTo>
                    <a:pt x="17696" y="54864"/>
                    <a:pt x="17696" y="27544"/>
                    <a:pt x="17696" y="0"/>
                  </a:cubicBezTo>
                  <a:cubicBezTo>
                    <a:pt x="11648" y="0"/>
                    <a:pt x="6048" y="0"/>
                    <a:pt x="0" y="0"/>
                  </a:cubicBezTo>
                  <a:cubicBezTo>
                    <a:pt x="0" y="27768"/>
                    <a:pt x="0" y="55312"/>
                    <a:pt x="0" y="8285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1" name="Полилиния 790">
              <a:extLst>
                <a:ext uri="{FF2B5EF4-FFF2-40B4-BE49-F238E27FC236}">
                  <a16:creationId xmlns:a16="http://schemas.microsoft.com/office/drawing/2014/main" id="{F5ACCF7A-EAB1-CFAB-C6F1-857C77BBF437}"/>
                </a:ext>
              </a:extLst>
            </p:cNvPr>
            <p:cNvSpPr/>
            <p:nvPr/>
          </p:nvSpPr>
          <p:spPr>
            <a:xfrm>
              <a:off x="2842261" y="3009122"/>
              <a:ext cx="17471" cy="82631"/>
            </a:xfrm>
            <a:custGeom>
              <a:avLst/>
              <a:gdLst>
                <a:gd name="connsiteX0" fmla="*/ 0 w 17471"/>
                <a:gd name="connsiteY0" fmla="*/ 82632 h 82631"/>
                <a:gd name="connsiteX1" fmla="*/ 17471 w 17471"/>
                <a:gd name="connsiteY1" fmla="*/ 82632 h 82631"/>
                <a:gd name="connsiteX2" fmla="*/ 17471 w 17471"/>
                <a:gd name="connsiteY2" fmla="*/ 0 h 82631"/>
                <a:gd name="connsiteX3" fmla="*/ 0 w 17471"/>
                <a:gd name="connsiteY3" fmla="*/ 0 h 82631"/>
                <a:gd name="connsiteX4" fmla="*/ 0 w 17471"/>
                <a:gd name="connsiteY4" fmla="*/ 82632 h 8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1" h="82631">
                  <a:moveTo>
                    <a:pt x="0" y="82632"/>
                  </a:moveTo>
                  <a:cubicBezTo>
                    <a:pt x="6048" y="82632"/>
                    <a:pt x="11872" y="82632"/>
                    <a:pt x="17471" y="82632"/>
                  </a:cubicBezTo>
                  <a:cubicBezTo>
                    <a:pt x="17471" y="54864"/>
                    <a:pt x="17471" y="27320"/>
                    <a:pt x="17471" y="0"/>
                  </a:cubicBezTo>
                  <a:cubicBezTo>
                    <a:pt x="11424" y="0"/>
                    <a:pt x="5824" y="0"/>
                    <a:pt x="0" y="0"/>
                  </a:cubicBezTo>
                  <a:cubicBezTo>
                    <a:pt x="0" y="27992"/>
                    <a:pt x="0" y="55312"/>
                    <a:pt x="0" y="8263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2" name="Полилиния 791">
              <a:extLst>
                <a:ext uri="{FF2B5EF4-FFF2-40B4-BE49-F238E27FC236}">
                  <a16:creationId xmlns:a16="http://schemas.microsoft.com/office/drawing/2014/main" id="{D3FF6947-EBE6-1EE5-6900-7B776611CE9D}"/>
                </a:ext>
              </a:extLst>
            </p:cNvPr>
            <p:cNvSpPr/>
            <p:nvPr/>
          </p:nvSpPr>
          <p:spPr>
            <a:xfrm>
              <a:off x="2712120" y="2699868"/>
              <a:ext cx="228921" cy="50161"/>
            </a:xfrm>
            <a:custGeom>
              <a:avLst/>
              <a:gdLst>
                <a:gd name="connsiteX0" fmla="*/ 228922 w 228921"/>
                <a:gd name="connsiteY0" fmla="*/ 0 h 50161"/>
                <a:gd name="connsiteX1" fmla="*/ 0 w 228921"/>
                <a:gd name="connsiteY1" fmla="*/ 0 h 50161"/>
                <a:gd name="connsiteX2" fmla="*/ 0 w 228921"/>
                <a:gd name="connsiteY2" fmla="*/ 50161 h 50161"/>
                <a:gd name="connsiteX3" fmla="*/ 228922 w 228921"/>
                <a:gd name="connsiteY3" fmla="*/ 50161 h 50161"/>
                <a:gd name="connsiteX4" fmla="*/ 228922 w 228921"/>
                <a:gd name="connsiteY4" fmla="*/ 0 h 50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921" h="50161">
                  <a:moveTo>
                    <a:pt x="228922" y="0"/>
                  </a:moveTo>
                  <a:cubicBezTo>
                    <a:pt x="152540" y="0"/>
                    <a:pt x="76382" y="0"/>
                    <a:pt x="0" y="0"/>
                  </a:cubicBezTo>
                  <a:cubicBezTo>
                    <a:pt x="0" y="16795"/>
                    <a:pt x="0" y="33142"/>
                    <a:pt x="0" y="50161"/>
                  </a:cubicBezTo>
                  <a:cubicBezTo>
                    <a:pt x="76606" y="50161"/>
                    <a:pt x="152764" y="50161"/>
                    <a:pt x="228922" y="50161"/>
                  </a:cubicBezTo>
                  <a:cubicBezTo>
                    <a:pt x="228922" y="33142"/>
                    <a:pt x="228922" y="16571"/>
                    <a:pt x="22892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3" name="Полилиния 792">
              <a:extLst>
                <a:ext uri="{FF2B5EF4-FFF2-40B4-BE49-F238E27FC236}">
                  <a16:creationId xmlns:a16="http://schemas.microsoft.com/office/drawing/2014/main" id="{7308D3AE-6A9F-CFE4-56D1-22B4DA245115}"/>
                </a:ext>
              </a:extLst>
            </p:cNvPr>
            <p:cNvSpPr/>
            <p:nvPr/>
          </p:nvSpPr>
          <p:spPr>
            <a:xfrm>
              <a:off x="2866676" y="2919548"/>
              <a:ext cx="17695" cy="17467"/>
            </a:xfrm>
            <a:custGeom>
              <a:avLst/>
              <a:gdLst>
                <a:gd name="connsiteX0" fmla="*/ 0 w 17695"/>
                <a:gd name="connsiteY0" fmla="*/ 17467 h 17467"/>
                <a:gd name="connsiteX1" fmla="*/ 17695 w 17695"/>
                <a:gd name="connsiteY1" fmla="*/ 17467 h 17467"/>
                <a:gd name="connsiteX2" fmla="*/ 17695 w 17695"/>
                <a:gd name="connsiteY2" fmla="*/ 0 h 17467"/>
                <a:gd name="connsiteX3" fmla="*/ 0 w 17695"/>
                <a:gd name="connsiteY3" fmla="*/ 0 h 17467"/>
                <a:gd name="connsiteX4" fmla="*/ 0 w 17695"/>
                <a:gd name="connsiteY4" fmla="*/ 17467 h 1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467">
                  <a:moveTo>
                    <a:pt x="0" y="17467"/>
                  </a:moveTo>
                  <a:cubicBezTo>
                    <a:pt x="6048" y="17467"/>
                    <a:pt x="11872" y="17467"/>
                    <a:pt x="17695" y="17467"/>
                  </a:cubicBezTo>
                  <a:cubicBezTo>
                    <a:pt x="17695" y="11421"/>
                    <a:pt x="17695" y="5822"/>
                    <a:pt x="17695" y="0"/>
                  </a:cubicBezTo>
                  <a:cubicBezTo>
                    <a:pt x="11648" y="0"/>
                    <a:pt x="5824" y="0"/>
                    <a:pt x="0" y="0"/>
                  </a:cubicBezTo>
                  <a:cubicBezTo>
                    <a:pt x="0" y="6046"/>
                    <a:pt x="0" y="11869"/>
                    <a:pt x="0" y="1746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4" name="Полилиния 793">
              <a:extLst>
                <a:ext uri="{FF2B5EF4-FFF2-40B4-BE49-F238E27FC236}">
                  <a16:creationId xmlns:a16="http://schemas.microsoft.com/office/drawing/2014/main" id="{D55D17E4-39DC-E298-47AB-CAAD04E7E1B1}"/>
                </a:ext>
              </a:extLst>
            </p:cNvPr>
            <p:cNvSpPr/>
            <p:nvPr/>
          </p:nvSpPr>
          <p:spPr>
            <a:xfrm>
              <a:off x="2989201" y="2894800"/>
              <a:ext cx="66849" cy="197177"/>
            </a:xfrm>
            <a:custGeom>
              <a:avLst/>
              <a:gdLst>
                <a:gd name="connsiteX0" fmla="*/ 44351 w 66849"/>
                <a:gd name="connsiteY0" fmla="*/ 563 h 197177"/>
                <a:gd name="connsiteX1" fmla="*/ 0 w 66849"/>
                <a:gd name="connsiteY1" fmla="*/ 339 h 197177"/>
                <a:gd name="connsiteX2" fmla="*/ 0 w 66849"/>
                <a:gd name="connsiteY2" fmla="*/ 197178 h 197177"/>
                <a:gd name="connsiteX3" fmla="*/ 66302 w 66849"/>
                <a:gd name="connsiteY3" fmla="*/ 197178 h 197177"/>
                <a:gd name="connsiteX4" fmla="*/ 66750 w 66849"/>
                <a:gd name="connsiteY4" fmla="*/ 194939 h 197177"/>
                <a:gd name="connsiteX5" fmla="*/ 66750 w 66849"/>
                <a:gd name="connsiteY5" fmla="*/ 25420 h 197177"/>
                <a:gd name="connsiteX6" fmla="*/ 44351 w 66849"/>
                <a:gd name="connsiteY6" fmla="*/ 563 h 197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849" h="197177">
                  <a:moveTo>
                    <a:pt x="44351" y="563"/>
                  </a:moveTo>
                  <a:cubicBezTo>
                    <a:pt x="29567" y="-557"/>
                    <a:pt x="14784" y="339"/>
                    <a:pt x="0" y="339"/>
                  </a:cubicBezTo>
                  <a:cubicBezTo>
                    <a:pt x="0" y="66176"/>
                    <a:pt x="0" y="131789"/>
                    <a:pt x="0" y="197178"/>
                  </a:cubicBezTo>
                  <a:cubicBezTo>
                    <a:pt x="22399" y="197178"/>
                    <a:pt x="44127" y="197178"/>
                    <a:pt x="66302" y="197178"/>
                  </a:cubicBezTo>
                  <a:cubicBezTo>
                    <a:pt x="66526" y="196282"/>
                    <a:pt x="66750" y="195610"/>
                    <a:pt x="66750" y="194939"/>
                  </a:cubicBezTo>
                  <a:cubicBezTo>
                    <a:pt x="66750" y="138507"/>
                    <a:pt x="66974" y="81852"/>
                    <a:pt x="66750" y="25420"/>
                  </a:cubicBezTo>
                  <a:cubicBezTo>
                    <a:pt x="66302" y="12432"/>
                    <a:pt x="57342" y="1459"/>
                    <a:pt x="44351" y="5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5" name="Полилиния 794">
              <a:extLst>
                <a:ext uri="{FF2B5EF4-FFF2-40B4-BE49-F238E27FC236}">
                  <a16:creationId xmlns:a16="http://schemas.microsoft.com/office/drawing/2014/main" id="{3149B5C6-AA68-2756-8CA3-67754CED64B9}"/>
                </a:ext>
              </a:extLst>
            </p:cNvPr>
            <p:cNvSpPr/>
            <p:nvPr/>
          </p:nvSpPr>
          <p:spPr>
            <a:xfrm>
              <a:off x="2769239" y="2822137"/>
              <a:ext cx="17695" cy="17242"/>
            </a:xfrm>
            <a:custGeom>
              <a:avLst/>
              <a:gdLst>
                <a:gd name="connsiteX0" fmla="*/ 17695 w 17695"/>
                <a:gd name="connsiteY0" fmla="*/ 0 h 17242"/>
                <a:gd name="connsiteX1" fmla="*/ 0 w 17695"/>
                <a:gd name="connsiteY1" fmla="*/ 0 h 17242"/>
                <a:gd name="connsiteX2" fmla="*/ 0 w 17695"/>
                <a:gd name="connsiteY2" fmla="*/ 17243 h 17242"/>
                <a:gd name="connsiteX3" fmla="*/ 17695 w 17695"/>
                <a:gd name="connsiteY3" fmla="*/ 17243 h 17242"/>
                <a:gd name="connsiteX4" fmla="*/ 17695 w 17695"/>
                <a:gd name="connsiteY4" fmla="*/ 0 h 1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242">
                  <a:moveTo>
                    <a:pt x="17695" y="0"/>
                  </a:moveTo>
                  <a:cubicBezTo>
                    <a:pt x="11424" y="0"/>
                    <a:pt x="5600" y="0"/>
                    <a:pt x="0" y="0"/>
                  </a:cubicBezTo>
                  <a:cubicBezTo>
                    <a:pt x="0" y="6046"/>
                    <a:pt x="0" y="11644"/>
                    <a:pt x="0" y="17243"/>
                  </a:cubicBezTo>
                  <a:cubicBezTo>
                    <a:pt x="6048" y="17243"/>
                    <a:pt x="11872" y="17243"/>
                    <a:pt x="17695" y="17243"/>
                  </a:cubicBezTo>
                  <a:cubicBezTo>
                    <a:pt x="17695" y="11421"/>
                    <a:pt x="17695" y="5822"/>
                    <a:pt x="1769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6" name="Полилиния 795">
              <a:extLst>
                <a:ext uri="{FF2B5EF4-FFF2-40B4-BE49-F238E27FC236}">
                  <a16:creationId xmlns:a16="http://schemas.microsoft.com/office/drawing/2014/main" id="{AB7057AE-7FC9-EA43-F292-725869C61176}"/>
                </a:ext>
              </a:extLst>
            </p:cNvPr>
            <p:cNvSpPr/>
            <p:nvPr/>
          </p:nvSpPr>
          <p:spPr>
            <a:xfrm>
              <a:off x="2769015" y="2919548"/>
              <a:ext cx="17695" cy="17690"/>
            </a:xfrm>
            <a:custGeom>
              <a:avLst/>
              <a:gdLst>
                <a:gd name="connsiteX0" fmla="*/ 0 w 17695"/>
                <a:gd name="connsiteY0" fmla="*/ 17691 h 17690"/>
                <a:gd name="connsiteX1" fmla="*/ 17696 w 17695"/>
                <a:gd name="connsiteY1" fmla="*/ 17691 h 17690"/>
                <a:gd name="connsiteX2" fmla="*/ 17696 w 17695"/>
                <a:gd name="connsiteY2" fmla="*/ 0 h 17690"/>
                <a:gd name="connsiteX3" fmla="*/ 0 w 17695"/>
                <a:gd name="connsiteY3" fmla="*/ 0 h 17690"/>
                <a:gd name="connsiteX4" fmla="*/ 0 w 17695"/>
                <a:gd name="connsiteY4" fmla="*/ 17691 h 1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95" h="17690">
                  <a:moveTo>
                    <a:pt x="0" y="17691"/>
                  </a:moveTo>
                  <a:cubicBezTo>
                    <a:pt x="6272" y="17691"/>
                    <a:pt x="11872" y="17691"/>
                    <a:pt x="17696" y="17691"/>
                  </a:cubicBezTo>
                  <a:cubicBezTo>
                    <a:pt x="17696" y="11644"/>
                    <a:pt x="17696" y="5822"/>
                    <a:pt x="17696" y="0"/>
                  </a:cubicBezTo>
                  <a:cubicBezTo>
                    <a:pt x="11648" y="0"/>
                    <a:pt x="5824" y="0"/>
                    <a:pt x="0" y="0"/>
                  </a:cubicBezTo>
                  <a:cubicBezTo>
                    <a:pt x="0" y="6046"/>
                    <a:pt x="0" y="11644"/>
                    <a:pt x="0" y="176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7" name="Полилиния 796">
              <a:extLst>
                <a:ext uri="{FF2B5EF4-FFF2-40B4-BE49-F238E27FC236}">
                  <a16:creationId xmlns:a16="http://schemas.microsoft.com/office/drawing/2014/main" id="{45792951-B353-3F54-4E1D-37BBB8D659C6}"/>
                </a:ext>
              </a:extLst>
            </p:cNvPr>
            <p:cNvSpPr/>
            <p:nvPr/>
          </p:nvSpPr>
          <p:spPr>
            <a:xfrm>
              <a:off x="2597659" y="2894915"/>
              <a:ext cx="66750" cy="197062"/>
            </a:xfrm>
            <a:custGeom>
              <a:avLst/>
              <a:gdLst>
                <a:gd name="connsiteX0" fmla="*/ 0 w 66750"/>
                <a:gd name="connsiteY0" fmla="*/ 28888 h 197062"/>
                <a:gd name="connsiteX1" fmla="*/ 0 w 66750"/>
                <a:gd name="connsiteY1" fmla="*/ 191464 h 197062"/>
                <a:gd name="connsiteX2" fmla="*/ 0 w 66750"/>
                <a:gd name="connsiteY2" fmla="*/ 197063 h 197062"/>
                <a:gd name="connsiteX3" fmla="*/ 66750 w 66750"/>
                <a:gd name="connsiteY3" fmla="*/ 197063 h 197062"/>
                <a:gd name="connsiteX4" fmla="*/ 66750 w 66750"/>
                <a:gd name="connsiteY4" fmla="*/ 0 h 197062"/>
                <a:gd name="connsiteX5" fmla="*/ 28671 w 66750"/>
                <a:gd name="connsiteY5" fmla="*/ 0 h 197062"/>
                <a:gd name="connsiteX6" fmla="*/ 0 w 66750"/>
                <a:gd name="connsiteY6" fmla="*/ 28888 h 19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750" h="197062">
                  <a:moveTo>
                    <a:pt x="0" y="28888"/>
                  </a:moveTo>
                  <a:cubicBezTo>
                    <a:pt x="0" y="83080"/>
                    <a:pt x="0" y="137272"/>
                    <a:pt x="0" y="191464"/>
                  </a:cubicBezTo>
                  <a:cubicBezTo>
                    <a:pt x="0" y="193256"/>
                    <a:pt x="0" y="195047"/>
                    <a:pt x="0" y="197063"/>
                  </a:cubicBezTo>
                  <a:cubicBezTo>
                    <a:pt x="22624" y="197063"/>
                    <a:pt x="44575" y="197063"/>
                    <a:pt x="66750" y="197063"/>
                  </a:cubicBezTo>
                  <a:cubicBezTo>
                    <a:pt x="66750" y="131450"/>
                    <a:pt x="66750" y="65837"/>
                    <a:pt x="66750" y="0"/>
                  </a:cubicBezTo>
                  <a:cubicBezTo>
                    <a:pt x="53983" y="0"/>
                    <a:pt x="41215" y="0"/>
                    <a:pt x="28671" y="0"/>
                  </a:cubicBezTo>
                  <a:cubicBezTo>
                    <a:pt x="10304" y="0"/>
                    <a:pt x="0" y="10301"/>
                    <a:pt x="0" y="2888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8" name="Полилиния 797">
              <a:extLst>
                <a:ext uri="{FF2B5EF4-FFF2-40B4-BE49-F238E27FC236}">
                  <a16:creationId xmlns:a16="http://schemas.microsoft.com/office/drawing/2014/main" id="{6150A1CB-5B9C-23F6-CCF3-40BB3CC92D7E}"/>
                </a:ext>
              </a:extLst>
            </p:cNvPr>
            <p:cNvSpPr/>
            <p:nvPr/>
          </p:nvSpPr>
          <p:spPr>
            <a:xfrm>
              <a:off x="2695769" y="2781381"/>
              <a:ext cx="261401" cy="310597"/>
            </a:xfrm>
            <a:custGeom>
              <a:avLst/>
              <a:gdLst>
                <a:gd name="connsiteX0" fmla="*/ 224 w 261401"/>
                <a:gd name="connsiteY0" fmla="*/ 310597 h 310597"/>
                <a:gd name="connsiteX1" fmla="*/ 66750 w 261401"/>
                <a:gd name="connsiteY1" fmla="*/ 310597 h 310597"/>
                <a:gd name="connsiteX2" fmla="*/ 66750 w 261401"/>
                <a:gd name="connsiteY2" fmla="*/ 304327 h 310597"/>
                <a:gd name="connsiteX3" fmla="*/ 66750 w 261401"/>
                <a:gd name="connsiteY3" fmla="*/ 215201 h 310597"/>
                <a:gd name="connsiteX4" fmla="*/ 85118 w 261401"/>
                <a:gd name="connsiteY4" fmla="*/ 196614 h 310597"/>
                <a:gd name="connsiteX5" fmla="*/ 176283 w 261401"/>
                <a:gd name="connsiteY5" fmla="*/ 196614 h 310597"/>
                <a:gd name="connsiteX6" fmla="*/ 194651 w 261401"/>
                <a:gd name="connsiteY6" fmla="*/ 215201 h 310597"/>
                <a:gd name="connsiteX7" fmla="*/ 194651 w 261401"/>
                <a:gd name="connsiteY7" fmla="*/ 304327 h 310597"/>
                <a:gd name="connsiteX8" fmla="*/ 194651 w 261401"/>
                <a:gd name="connsiteY8" fmla="*/ 310373 h 310597"/>
                <a:gd name="connsiteX9" fmla="*/ 261401 w 261401"/>
                <a:gd name="connsiteY9" fmla="*/ 310373 h 310597"/>
                <a:gd name="connsiteX10" fmla="*/ 261401 w 261401"/>
                <a:gd name="connsiteY10" fmla="*/ 0 h 310597"/>
                <a:gd name="connsiteX11" fmla="*/ 0 w 261401"/>
                <a:gd name="connsiteY11" fmla="*/ 0 h 310597"/>
                <a:gd name="connsiteX12" fmla="*/ 224 w 261401"/>
                <a:gd name="connsiteY12" fmla="*/ 310597 h 310597"/>
                <a:gd name="connsiteX13" fmla="*/ 106397 w 261401"/>
                <a:gd name="connsiteY13" fmla="*/ 186537 h 310597"/>
                <a:gd name="connsiteX14" fmla="*/ 57342 w 261401"/>
                <a:gd name="connsiteY14" fmla="*/ 186537 h 310597"/>
                <a:gd name="connsiteX15" fmla="*/ 42559 w 261401"/>
                <a:gd name="connsiteY15" fmla="*/ 172430 h 310597"/>
                <a:gd name="connsiteX16" fmla="*/ 42559 w 261401"/>
                <a:gd name="connsiteY16" fmla="*/ 121820 h 310597"/>
                <a:gd name="connsiteX17" fmla="*/ 58238 w 261401"/>
                <a:gd name="connsiteY17" fmla="*/ 107489 h 310597"/>
                <a:gd name="connsiteX18" fmla="*/ 81982 w 261401"/>
                <a:gd name="connsiteY18" fmla="*/ 107489 h 310597"/>
                <a:gd name="connsiteX19" fmla="*/ 106173 w 261401"/>
                <a:gd name="connsiteY19" fmla="*/ 107489 h 310597"/>
                <a:gd name="connsiteX20" fmla="*/ 121629 w 261401"/>
                <a:gd name="connsiteY20" fmla="*/ 122716 h 310597"/>
                <a:gd name="connsiteX21" fmla="*/ 121629 w 261401"/>
                <a:gd name="connsiteY21" fmla="*/ 171310 h 310597"/>
                <a:gd name="connsiteX22" fmla="*/ 106397 w 261401"/>
                <a:gd name="connsiteY22" fmla="*/ 186537 h 310597"/>
                <a:gd name="connsiteX23" fmla="*/ 219290 w 261401"/>
                <a:gd name="connsiteY23" fmla="*/ 172206 h 310597"/>
                <a:gd name="connsiteX24" fmla="*/ 204059 w 261401"/>
                <a:gd name="connsiteY24" fmla="*/ 186537 h 310597"/>
                <a:gd name="connsiteX25" fmla="*/ 155452 w 261401"/>
                <a:gd name="connsiteY25" fmla="*/ 186537 h 310597"/>
                <a:gd name="connsiteX26" fmla="*/ 139996 w 261401"/>
                <a:gd name="connsiteY26" fmla="*/ 170862 h 310597"/>
                <a:gd name="connsiteX27" fmla="*/ 139996 w 261401"/>
                <a:gd name="connsiteY27" fmla="*/ 123388 h 310597"/>
                <a:gd name="connsiteX28" fmla="*/ 155900 w 261401"/>
                <a:gd name="connsiteY28" fmla="*/ 107489 h 310597"/>
                <a:gd name="connsiteX29" fmla="*/ 179643 w 261401"/>
                <a:gd name="connsiteY29" fmla="*/ 107489 h 310597"/>
                <a:gd name="connsiteX30" fmla="*/ 203835 w 261401"/>
                <a:gd name="connsiteY30" fmla="*/ 107489 h 310597"/>
                <a:gd name="connsiteX31" fmla="*/ 219066 w 261401"/>
                <a:gd name="connsiteY31" fmla="*/ 121596 h 310597"/>
                <a:gd name="connsiteX32" fmla="*/ 219290 w 261401"/>
                <a:gd name="connsiteY32" fmla="*/ 172206 h 310597"/>
                <a:gd name="connsiteX33" fmla="*/ 139996 w 261401"/>
                <a:gd name="connsiteY33" fmla="*/ 26872 h 310597"/>
                <a:gd name="connsiteX34" fmla="*/ 157244 w 261401"/>
                <a:gd name="connsiteY34" fmla="*/ 9629 h 310597"/>
                <a:gd name="connsiteX35" fmla="*/ 195771 w 261401"/>
                <a:gd name="connsiteY35" fmla="*/ 9629 h 310597"/>
                <a:gd name="connsiteX36" fmla="*/ 206299 w 261401"/>
                <a:gd name="connsiteY36" fmla="*/ 10077 h 310597"/>
                <a:gd name="connsiteX37" fmla="*/ 219290 w 261401"/>
                <a:gd name="connsiteY37" fmla="*/ 23513 h 310597"/>
                <a:gd name="connsiteX38" fmla="*/ 219290 w 261401"/>
                <a:gd name="connsiteY38" fmla="*/ 75466 h 310597"/>
                <a:gd name="connsiteX39" fmla="*/ 204507 w 261401"/>
                <a:gd name="connsiteY39" fmla="*/ 89126 h 310597"/>
                <a:gd name="connsiteX40" fmla="*/ 155452 w 261401"/>
                <a:gd name="connsiteY40" fmla="*/ 89126 h 310597"/>
                <a:gd name="connsiteX41" fmla="*/ 140444 w 261401"/>
                <a:gd name="connsiteY41" fmla="*/ 73898 h 310597"/>
                <a:gd name="connsiteX42" fmla="*/ 140444 w 261401"/>
                <a:gd name="connsiteY42" fmla="*/ 49041 h 310597"/>
                <a:gd name="connsiteX43" fmla="*/ 139996 w 261401"/>
                <a:gd name="connsiteY43" fmla="*/ 26872 h 310597"/>
                <a:gd name="connsiteX44" fmla="*/ 59582 w 261401"/>
                <a:gd name="connsiteY44" fmla="*/ 9629 h 310597"/>
                <a:gd name="connsiteX45" fmla="*/ 104605 w 261401"/>
                <a:gd name="connsiteY45" fmla="*/ 9629 h 310597"/>
                <a:gd name="connsiteX46" fmla="*/ 108189 w 261401"/>
                <a:gd name="connsiteY46" fmla="*/ 9853 h 310597"/>
                <a:gd name="connsiteX47" fmla="*/ 121853 w 261401"/>
                <a:gd name="connsiteY47" fmla="*/ 25304 h 310597"/>
                <a:gd name="connsiteX48" fmla="*/ 121853 w 261401"/>
                <a:gd name="connsiteY48" fmla="*/ 49490 h 310597"/>
                <a:gd name="connsiteX49" fmla="*/ 121853 w 261401"/>
                <a:gd name="connsiteY49" fmla="*/ 73227 h 310597"/>
                <a:gd name="connsiteX50" fmla="*/ 106173 w 261401"/>
                <a:gd name="connsiteY50" fmla="*/ 88902 h 310597"/>
                <a:gd name="connsiteX51" fmla="*/ 58015 w 261401"/>
                <a:gd name="connsiteY51" fmla="*/ 88902 h 310597"/>
                <a:gd name="connsiteX52" fmla="*/ 42559 w 261401"/>
                <a:gd name="connsiteY52" fmla="*/ 74346 h 310597"/>
                <a:gd name="connsiteX53" fmla="*/ 42559 w 261401"/>
                <a:gd name="connsiteY53" fmla="*/ 24409 h 310597"/>
                <a:gd name="connsiteX54" fmla="*/ 59582 w 261401"/>
                <a:gd name="connsiteY54" fmla="*/ 9629 h 31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61401" h="310597">
                  <a:moveTo>
                    <a:pt x="224" y="310597"/>
                  </a:moveTo>
                  <a:cubicBezTo>
                    <a:pt x="22399" y="310597"/>
                    <a:pt x="44351" y="310597"/>
                    <a:pt x="66750" y="310597"/>
                  </a:cubicBezTo>
                  <a:cubicBezTo>
                    <a:pt x="66750" y="308358"/>
                    <a:pt x="66750" y="306342"/>
                    <a:pt x="66750" y="304327"/>
                  </a:cubicBezTo>
                  <a:cubicBezTo>
                    <a:pt x="66750" y="274544"/>
                    <a:pt x="66750" y="244984"/>
                    <a:pt x="66750" y="215201"/>
                  </a:cubicBezTo>
                  <a:cubicBezTo>
                    <a:pt x="66750" y="202437"/>
                    <a:pt x="72574" y="196614"/>
                    <a:pt x="85118" y="196614"/>
                  </a:cubicBezTo>
                  <a:cubicBezTo>
                    <a:pt x="115581" y="196614"/>
                    <a:pt x="145820" y="196614"/>
                    <a:pt x="176283" y="196614"/>
                  </a:cubicBezTo>
                  <a:cubicBezTo>
                    <a:pt x="189051" y="196614"/>
                    <a:pt x="194651" y="202437"/>
                    <a:pt x="194651" y="215201"/>
                  </a:cubicBezTo>
                  <a:cubicBezTo>
                    <a:pt x="194651" y="244984"/>
                    <a:pt x="194651" y="274544"/>
                    <a:pt x="194651" y="304327"/>
                  </a:cubicBezTo>
                  <a:cubicBezTo>
                    <a:pt x="194651" y="306342"/>
                    <a:pt x="194651" y="308358"/>
                    <a:pt x="194651" y="310373"/>
                  </a:cubicBezTo>
                  <a:cubicBezTo>
                    <a:pt x="217274" y="310373"/>
                    <a:pt x="239226" y="310373"/>
                    <a:pt x="261401" y="310373"/>
                  </a:cubicBezTo>
                  <a:cubicBezTo>
                    <a:pt x="261401" y="206692"/>
                    <a:pt x="261401" y="103458"/>
                    <a:pt x="261401" y="0"/>
                  </a:cubicBezTo>
                  <a:cubicBezTo>
                    <a:pt x="174043" y="0"/>
                    <a:pt x="87134" y="0"/>
                    <a:pt x="0" y="0"/>
                  </a:cubicBezTo>
                  <a:cubicBezTo>
                    <a:pt x="224" y="103682"/>
                    <a:pt x="224" y="207140"/>
                    <a:pt x="224" y="310597"/>
                  </a:cubicBezTo>
                  <a:close/>
                  <a:moveTo>
                    <a:pt x="106397" y="186537"/>
                  </a:moveTo>
                  <a:cubicBezTo>
                    <a:pt x="90046" y="186761"/>
                    <a:pt x="73694" y="186761"/>
                    <a:pt x="57342" y="186537"/>
                  </a:cubicBezTo>
                  <a:cubicBezTo>
                    <a:pt x="49055" y="186537"/>
                    <a:pt x="42559" y="180715"/>
                    <a:pt x="42559" y="172430"/>
                  </a:cubicBezTo>
                  <a:cubicBezTo>
                    <a:pt x="42111" y="155635"/>
                    <a:pt x="42111" y="138615"/>
                    <a:pt x="42559" y="121820"/>
                  </a:cubicBezTo>
                  <a:cubicBezTo>
                    <a:pt x="42783" y="113087"/>
                    <a:pt x="49279" y="107489"/>
                    <a:pt x="58238" y="107489"/>
                  </a:cubicBezTo>
                  <a:cubicBezTo>
                    <a:pt x="66078" y="107489"/>
                    <a:pt x="74142" y="107489"/>
                    <a:pt x="81982" y="107489"/>
                  </a:cubicBezTo>
                  <a:cubicBezTo>
                    <a:pt x="90046" y="107489"/>
                    <a:pt x="98110" y="107489"/>
                    <a:pt x="106173" y="107489"/>
                  </a:cubicBezTo>
                  <a:cubicBezTo>
                    <a:pt x="115133" y="107489"/>
                    <a:pt x="121629" y="113759"/>
                    <a:pt x="121629" y="122716"/>
                  </a:cubicBezTo>
                  <a:cubicBezTo>
                    <a:pt x="121853" y="138839"/>
                    <a:pt x="121853" y="154963"/>
                    <a:pt x="121629" y="171310"/>
                  </a:cubicBezTo>
                  <a:cubicBezTo>
                    <a:pt x="121629" y="180043"/>
                    <a:pt x="115581" y="186537"/>
                    <a:pt x="106397" y="186537"/>
                  </a:cubicBezTo>
                  <a:close/>
                  <a:moveTo>
                    <a:pt x="219290" y="172206"/>
                  </a:moveTo>
                  <a:cubicBezTo>
                    <a:pt x="219066" y="180939"/>
                    <a:pt x="212794" y="186537"/>
                    <a:pt x="204059" y="186537"/>
                  </a:cubicBezTo>
                  <a:cubicBezTo>
                    <a:pt x="187931" y="186761"/>
                    <a:pt x="171803" y="186761"/>
                    <a:pt x="155452" y="186537"/>
                  </a:cubicBezTo>
                  <a:cubicBezTo>
                    <a:pt x="146268" y="186537"/>
                    <a:pt x="139996" y="180043"/>
                    <a:pt x="139996" y="170862"/>
                  </a:cubicBezTo>
                  <a:cubicBezTo>
                    <a:pt x="139996" y="154963"/>
                    <a:pt x="139996" y="139063"/>
                    <a:pt x="139996" y="123388"/>
                  </a:cubicBezTo>
                  <a:cubicBezTo>
                    <a:pt x="139996" y="113983"/>
                    <a:pt x="146268" y="107489"/>
                    <a:pt x="155900" y="107489"/>
                  </a:cubicBezTo>
                  <a:cubicBezTo>
                    <a:pt x="163740" y="107489"/>
                    <a:pt x="171803" y="107489"/>
                    <a:pt x="179643" y="107489"/>
                  </a:cubicBezTo>
                  <a:cubicBezTo>
                    <a:pt x="187707" y="107489"/>
                    <a:pt x="195771" y="107489"/>
                    <a:pt x="203835" y="107489"/>
                  </a:cubicBezTo>
                  <a:cubicBezTo>
                    <a:pt x="212347" y="107489"/>
                    <a:pt x="219066" y="113087"/>
                    <a:pt x="219066" y="121596"/>
                  </a:cubicBezTo>
                  <a:cubicBezTo>
                    <a:pt x="219514" y="138391"/>
                    <a:pt x="219514" y="155410"/>
                    <a:pt x="219290" y="172206"/>
                  </a:cubicBezTo>
                  <a:close/>
                  <a:moveTo>
                    <a:pt x="139996" y="26872"/>
                  </a:moveTo>
                  <a:cubicBezTo>
                    <a:pt x="139996" y="15899"/>
                    <a:pt x="146044" y="9629"/>
                    <a:pt x="157244" y="9629"/>
                  </a:cubicBezTo>
                  <a:cubicBezTo>
                    <a:pt x="170012" y="9405"/>
                    <a:pt x="182779" y="9629"/>
                    <a:pt x="195771" y="9629"/>
                  </a:cubicBezTo>
                  <a:cubicBezTo>
                    <a:pt x="199355" y="9629"/>
                    <a:pt x="202939" y="9629"/>
                    <a:pt x="206299" y="10077"/>
                  </a:cubicBezTo>
                  <a:cubicBezTo>
                    <a:pt x="213467" y="11197"/>
                    <a:pt x="219066" y="16347"/>
                    <a:pt x="219290" y="23513"/>
                  </a:cubicBezTo>
                  <a:cubicBezTo>
                    <a:pt x="219738" y="40980"/>
                    <a:pt x="219738" y="58223"/>
                    <a:pt x="219290" y="75466"/>
                  </a:cubicBezTo>
                  <a:cubicBezTo>
                    <a:pt x="219066" y="83304"/>
                    <a:pt x="212347" y="89126"/>
                    <a:pt x="204507" y="89126"/>
                  </a:cubicBezTo>
                  <a:cubicBezTo>
                    <a:pt x="188155" y="89350"/>
                    <a:pt x="171803" y="89350"/>
                    <a:pt x="155452" y="89126"/>
                  </a:cubicBezTo>
                  <a:cubicBezTo>
                    <a:pt x="146940" y="89126"/>
                    <a:pt x="140444" y="82408"/>
                    <a:pt x="140444" y="73898"/>
                  </a:cubicBezTo>
                  <a:cubicBezTo>
                    <a:pt x="140220" y="65613"/>
                    <a:pt x="140444" y="57327"/>
                    <a:pt x="140444" y="49041"/>
                  </a:cubicBezTo>
                  <a:cubicBezTo>
                    <a:pt x="139996" y="41652"/>
                    <a:pt x="139996" y="34262"/>
                    <a:pt x="139996" y="26872"/>
                  </a:cubicBezTo>
                  <a:close/>
                  <a:moveTo>
                    <a:pt x="59582" y="9629"/>
                  </a:moveTo>
                  <a:cubicBezTo>
                    <a:pt x="74590" y="9405"/>
                    <a:pt x="89598" y="9629"/>
                    <a:pt x="104605" y="9629"/>
                  </a:cubicBezTo>
                  <a:cubicBezTo>
                    <a:pt x="105725" y="9629"/>
                    <a:pt x="107069" y="9853"/>
                    <a:pt x="108189" y="9853"/>
                  </a:cubicBezTo>
                  <a:cubicBezTo>
                    <a:pt x="116477" y="11197"/>
                    <a:pt x="121629" y="17019"/>
                    <a:pt x="121853" y="25304"/>
                  </a:cubicBezTo>
                  <a:cubicBezTo>
                    <a:pt x="121853" y="33366"/>
                    <a:pt x="121853" y="41428"/>
                    <a:pt x="121853" y="49490"/>
                  </a:cubicBezTo>
                  <a:cubicBezTo>
                    <a:pt x="121853" y="57327"/>
                    <a:pt x="121853" y="65389"/>
                    <a:pt x="121853" y="73227"/>
                  </a:cubicBezTo>
                  <a:cubicBezTo>
                    <a:pt x="121629" y="82408"/>
                    <a:pt x="115357" y="88902"/>
                    <a:pt x="106173" y="88902"/>
                  </a:cubicBezTo>
                  <a:cubicBezTo>
                    <a:pt x="90046" y="89126"/>
                    <a:pt x="74142" y="88902"/>
                    <a:pt x="58015" y="88902"/>
                  </a:cubicBezTo>
                  <a:cubicBezTo>
                    <a:pt x="49279" y="88902"/>
                    <a:pt x="42783" y="83080"/>
                    <a:pt x="42559" y="74346"/>
                  </a:cubicBezTo>
                  <a:cubicBezTo>
                    <a:pt x="42111" y="57775"/>
                    <a:pt x="42111" y="40980"/>
                    <a:pt x="42559" y="24409"/>
                  </a:cubicBezTo>
                  <a:cubicBezTo>
                    <a:pt x="42783" y="15227"/>
                    <a:pt x="49279" y="9629"/>
                    <a:pt x="59582" y="962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99" name="Полилиния 798">
            <a:extLst>
              <a:ext uri="{FF2B5EF4-FFF2-40B4-BE49-F238E27FC236}">
                <a16:creationId xmlns:a16="http://schemas.microsoft.com/office/drawing/2014/main" id="{A3BA064E-21EE-C8A8-9FDF-74C6BE2BD48A}"/>
              </a:ext>
            </a:extLst>
          </p:cNvPr>
          <p:cNvSpPr/>
          <p:nvPr/>
        </p:nvSpPr>
        <p:spPr>
          <a:xfrm>
            <a:off x="4577450" y="5257190"/>
            <a:ext cx="373094" cy="262265"/>
          </a:xfrm>
          <a:custGeom>
            <a:avLst/>
            <a:gdLst>
              <a:gd name="connsiteX0" fmla="*/ 492787 w 493011"/>
              <a:gd name="connsiteY0" fmla="*/ 281262 h 346560"/>
              <a:gd name="connsiteX1" fmla="*/ 487859 w 493011"/>
              <a:gd name="connsiteY1" fmla="*/ 294250 h 346560"/>
              <a:gd name="connsiteX2" fmla="*/ 450004 w 493011"/>
              <a:gd name="connsiteY2" fmla="*/ 317763 h 346560"/>
              <a:gd name="connsiteX3" fmla="*/ 447988 w 493011"/>
              <a:gd name="connsiteY3" fmla="*/ 317763 h 346560"/>
              <a:gd name="connsiteX4" fmla="*/ 426933 w 493011"/>
              <a:gd name="connsiteY4" fmla="*/ 328512 h 346560"/>
              <a:gd name="connsiteX5" fmla="*/ 352567 w 493011"/>
              <a:gd name="connsiteY5" fmla="*/ 321570 h 346560"/>
              <a:gd name="connsiteX6" fmla="*/ 346071 w 493011"/>
              <a:gd name="connsiteY6" fmla="*/ 317539 h 346560"/>
              <a:gd name="connsiteX7" fmla="*/ 146492 w 493011"/>
              <a:gd name="connsiteY7" fmla="*/ 317539 h 346560"/>
              <a:gd name="connsiteX8" fmla="*/ 140444 w 493011"/>
              <a:gd name="connsiteY8" fmla="*/ 321346 h 346560"/>
              <a:gd name="connsiteX9" fmla="*/ 101021 w 493011"/>
              <a:gd name="connsiteY9" fmla="*/ 346427 h 346560"/>
              <a:gd name="connsiteX10" fmla="*/ 61598 w 493011"/>
              <a:gd name="connsiteY10" fmla="*/ 321346 h 346560"/>
              <a:gd name="connsiteX11" fmla="*/ 55999 w 493011"/>
              <a:gd name="connsiteY11" fmla="*/ 317539 h 346560"/>
              <a:gd name="connsiteX12" fmla="*/ 34943 w 493011"/>
              <a:gd name="connsiteY12" fmla="*/ 316644 h 346560"/>
              <a:gd name="connsiteX13" fmla="*/ 0 w 493011"/>
              <a:gd name="connsiteY13" fmla="*/ 273872 h 346560"/>
              <a:gd name="connsiteX14" fmla="*/ 0 w 493011"/>
              <a:gd name="connsiteY14" fmla="*/ 43443 h 346560"/>
              <a:gd name="connsiteX15" fmla="*/ 43679 w 493011"/>
              <a:gd name="connsiteY15" fmla="*/ 0 h 346560"/>
              <a:gd name="connsiteX16" fmla="*/ 403189 w 493011"/>
              <a:gd name="connsiteY16" fmla="*/ 0 h 346560"/>
              <a:gd name="connsiteX17" fmla="*/ 441493 w 493011"/>
              <a:gd name="connsiteY17" fmla="*/ 23513 h 346560"/>
              <a:gd name="connsiteX18" fmla="*/ 492339 w 493011"/>
              <a:gd name="connsiteY18" fmla="*/ 125180 h 346560"/>
              <a:gd name="connsiteX19" fmla="*/ 493011 w 493011"/>
              <a:gd name="connsiteY19" fmla="*/ 125851 h 346560"/>
              <a:gd name="connsiteX20" fmla="*/ 492787 w 493011"/>
              <a:gd name="connsiteY20" fmla="*/ 281262 h 346560"/>
              <a:gd name="connsiteX21" fmla="*/ 172923 w 493011"/>
              <a:gd name="connsiteY21" fmla="*/ 288876 h 346560"/>
              <a:gd name="connsiteX22" fmla="*/ 172923 w 493011"/>
              <a:gd name="connsiteY22" fmla="*/ 173773 h 346560"/>
              <a:gd name="connsiteX23" fmla="*/ 28895 w 493011"/>
              <a:gd name="connsiteY23" fmla="*/ 173773 h 346560"/>
              <a:gd name="connsiteX24" fmla="*/ 28895 w 493011"/>
              <a:gd name="connsiteY24" fmla="*/ 274320 h 346560"/>
              <a:gd name="connsiteX25" fmla="*/ 43679 w 493011"/>
              <a:gd name="connsiteY25" fmla="*/ 288876 h 346560"/>
              <a:gd name="connsiteX26" fmla="*/ 55774 w 493011"/>
              <a:gd name="connsiteY26" fmla="*/ 289100 h 346560"/>
              <a:gd name="connsiteX27" fmla="*/ 61822 w 493011"/>
              <a:gd name="connsiteY27" fmla="*/ 285293 h 346560"/>
              <a:gd name="connsiteX28" fmla="*/ 110205 w 493011"/>
              <a:gd name="connsiteY28" fmla="*/ 261108 h 346560"/>
              <a:gd name="connsiteX29" fmla="*/ 140668 w 493011"/>
              <a:gd name="connsiteY29" fmla="*/ 285293 h 346560"/>
              <a:gd name="connsiteX30" fmla="*/ 144700 w 493011"/>
              <a:gd name="connsiteY30" fmla="*/ 288652 h 346560"/>
              <a:gd name="connsiteX31" fmla="*/ 172923 w 493011"/>
              <a:gd name="connsiteY31" fmla="*/ 288876 h 346560"/>
              <a:gd name="connsiteX32" fmla="*/ 319640 w 493011"/>
              <a:gd name="connsiteY32" fmla="*/ 288876 h 346560"/>
              <a:gd name="connsiteX33" fmla="*/ 346071 w 493011"/>
              <a:gd name="connsiteY33" fmla="*/ 288876 h 346560"/>
              <a:gd name="connsiteX34" fmla="*/ 352567 w 493011"/>
              <a:gd name="connsiteY34" fmla="*/ 284845 h 346560"/>
              <a:gd name="connsiteX35" fmla="*/ 387286 w 493011"/>
              <a:gd name="connsiteY35" fmla="*/ 259988 h 346560"/>
              <a:gd name="connsiteX36" fmla="*/ 427381 w 493011"/>
              <a:gd name="connsiteY36" fmla="*/ 279246 h 346560"/>
              <a:gd name="connsiteX37" fmla="*/ 446196 w 493011"/>
              <a:gd name="connsiteY37" fmla="*/ 288652 h 346560"/>
              <a:gd name="connsiteX38" fmla="*/ 450004 w 493011"/>
              <a:gd name="connsiteY38" fmla="*/ 288652 h 346560"/>
              <a:gd name="connsiteX39" fmla="*/ 463668 w 493011"/>
              <a:gd name="connsiteY39" fmla="*/ 275440 h 346560"/>
              <a:gd name="connsiteX40" fmla="*/ 463668 w 493011"/>
              <a:gd name="connsiteY40" fmla="*/ 259764 h 346560"/>
              <a:gd name="connsiteX41" fmla="*/ 450004 w 493011"/>
              <a:gd name="connsiteY41" fmla="*/ 259764 h 346560"/>
              <a:gd name="connsiteX42" fmla="*/ 434997 w 493011"/>
              <a:gd name="connsiteY42" fmla="*/ 245208 h 346560"/>
              <a:gd name="connsiteX43" fmla="*/ 450004 w 493011"/>
              <a:gd name="connsiteY43" fmla="*/ 230877 h 346560"/>
              <a:gd name="connsiteX44" fmla="*/ 463668 w 493011"/>
              <a:gd name="connsiteY44" fmla="*/ 230877 h 346560"/>
              <a:gd name="connsiteX45" fmla="*/ 463668 w 493011"/>
              <a:gd name="connsiteY45" fmla="*/ 173325 h 346560"/>
              <a:gd name="connsiteX46" fmla="*/ 319864 w 493011"/>
              <a:gd name="connsiteY46" fmla="*/ 173325 h 346560"/>
              <a:gd name="connsiteX47" fmla="*/ 319640 w 493011"/>
              <a:gd name="connsiteY47" fmla="*/ 288876 h 346560"/>
              <a:gd name="connsiteX48" fmla="*/ 28895 w 493011"/>
              <a:gd name="connsiteY48" fmla="*/ 57775 h 346560"/>
              <a:gd name="connsiteX49" fmla="*/ 425813 w 493011"/>
              <a:gd name="connsiteY49" fmla="*/ 57775 h 346560"/>
              <a:gd name="connsiteX50" fmla="*/ 417525 w 493011"/>
              <a:gd name="connsiteY50" fmla="*/ 40756 h 346560"/>
              <a:gd name="connsiteX51" fmla="*/ 398709 w 493011"/>
              <a:gd name="connsiteY51" fmla="*/ 29112 h 346560"/>
              <a:gd name="connsiteX52" fmla="*/ 47487 w 493011"/>
              <a:gd name="connsiteY52" fmla="*/ 29112 h 346560"/>
              <a:gd name="connsiteX53" fmla="*/ 43231 w 493011"/>
              <a:gd name="connsiteY53" fmla="*/ 29112 h 346560"/>
              <a:gd name="connsiteX54" fmla="*/ 29119 w 493011"/>
              <a:gd name="connsiteY54" fmla="*/ 43443 h 346560"/>
              <a:gd name="connsiteX55" fmla="*/ 28895 w 493011"/>
              <a:gd name="connsiteY55" fmla="*/ 57775 h 346560"/>
              <a:gd name="connsiteX56" fmla="*/ 290520 w 493011"/>
              <a:gd name="connsiteY56" fmla="*/ 173773 h 346560"/>
              <a:gd name="connsiteX57" fmla="*/ 202491 w 493011"/>
              <a:gd name="connsiteY57" fmla="*/ 173773 h 346560"/>
              <a:gd name="connsiteX58" fmla="*/ 202491 w 493011"/>
              <a:gd name="connsiteY58" fmla="*/ 288652 h 346560"/>
              <a:gd name="connsiteX59" fmla="*/ 290520 w 493011"/>
              <a:gd name="connsiteY59" fmla="*/ 288652 h 346560"/>
              <a:gd name="connsiteX60" fmla="*/ 290520 w 493011"/>
              <a:gd name="connsiteY60" fmla="*/ 173773 h 346560"/>
              <a:gd name="connsiteX61" fmla="*/ 290520 w 493011"/>
              <a:gd name="connsiteY61" fmla="*/ 87111 h 346560"/>
              <a:gd name="connsiteX62" fmla="*/ 202491 w 493011"/>
              <a:gd name="connsiteY62" fmla="*/ 87111 h 346560"/>
              <a:gd name="connsiteX63" fmla="*/ 202491 w 493011"/>
              <a:gd name="connsiteY63" fmla="*/ 144214 h 346560"/>
              <a:gd name="connsiteX64" fmla="*/ 290520 w 493011"/>
              <a:gd name="connsiteY64" fmla="*/ 144214 h 346560"/>
              <a:gd name="connsiteX65" fmla="*/ 290520 w 493011"/>
              <a:gd name="connsiteY65" fmla="*/ 87111 h 346560"/>
              <a:gd name="connsiteX66" fmla="*/ 29119 w 493011"/>
              <a:gd name="connsiteY66" fmla="*/ 144214 h 346560"/>
              <a:gd name="connsiteX67" fmla="*/ 86238 w 493011"/>
              <a:gd name="connsiteY67" fmla="*/ 144214 h 346560"/>
              <a:gd name="connsiteX68" fmla="*/ 86238 w 493011"/>
              <a:gd name="connsiteY68" fmla="*/ 87111 h 346560"/>
              <a:gd name="connsiteX69" fmla="*/ 29119 w 493011"/>
              <a:gd name="connsiteY69" fmla="*/ 87111 h 346560"/>
              <a:gd name="connsiteX70" fmla="*/ 29119 w 493011"/>
              <a:gd name="connsiteY70" fmla="*/ 144214 h 346560"/>
              <a:gd name="connsiteX71" fmla="*/ 115805 w 493011"/>
              <a:gd name="connsiteY71" fmla="*/ 87111 h 346560"/>
              <a:gd name="connsiteX72" fmla="*/ 115805 w 493011"/>
              <a:gd name="connsiteY72" fmla="*/ 144214 h 346560"/>
              <a:gd name="connsiteX73" fmla="*/ 172923 w 493011"/>
              <a:gd name="connsiteY73" fmla="*/ 144214 h 346560"/>
              <a:gd name="connsiteX74" fmla="*/ 172923 w 493011"/>
              <a:gd name="connsiteY74" fmla="*/ 87111 h 346560"/>
              <a:gd name="connsiteX75" fmla="*/ 115805 w 493011"/>
              <a:gd name="connsiteY75" fmla="*/ 87111 h 346560"/>
              <a:gd name="connsiteX76" fmla="*/ 319864 w 493011"/>
              <a:gd name="connsiteY76" fmla="*/ 87111 h 346560"/>
              <a:gd name="connsiteX77" fmla="*/ 319864 w 493011"/>
              <a:gd name="connsiteY77" fmla="*/ 144214 h 346560"/>
              <a:gd name="connsiteX78" fmla="*/ 376982 w 493011"/>
              <a:gd name="connsiteY78" fmla="*/ 144214 h 346560"/>
              <a:gd name="connsiteX79" fmla="*/ 376982 w 493011"/>
              <a:gd name="connsiteY79" fmla="*/ 87111 h 346560"/>
              <a:gd name="connsiteX80" fmla="*/ 319864 w 493011"/>
              <a:gd name="connsiteY80" fmla="*/ 87111 h 346560"/>
              <a:gd name="connsiteX81" fmla="*/ 464340 w 493011"/>
              <a:gd name="connsiteY81" fmla="*/ 144438 h 346560"/>
              <a:gd name="connsiteX82" fmla="*/ 462996 w 493011"/>
              <a:gd name="connsiteY82" fmla="*/ 132345 h 346560"/>
              <a:gd name="connsiteX83" fmla="*/ 441716 w 493011"/>
              <a:gd name="connsiteY83" fmla="*/ 89350 h 346560"/>
              <a:gd name="connsiteX84" fmla="*/ 438804 w 493011"/>
              <a:gd name="connsiteY84" fmla="*/ 86887 h 346560"/>
              <a:gd name="connsiteX85" fmla="*/ 406549 w 493011"/>
              <a:gd name="connsiteY85" fmla="*/ 86663 h 346560"/>
              <a:gd name="connsiteX86" fmla="*/ 406549 w 493011"/>
              <a:gd name="connsiteY86" fmla="*/ 144214 h 346560"/>
              <a:gd name="connsiteX87" fmla="*/ 464340 w 493011"/>
              <a:gd name="connsiteY87" fmla="*/ 144438 h 346560"/>
              <a:gd name="connsiteX88" fmla="*/ 101021 w 493011"/>
              <a:gd name="connsiteY88" fmla="*/ 288876 h 346560"/>
              <a:gd name="connsiteX89" fmla="*/ 86462 w 493011"/>
              <a:gd name="connsiteY89" fmla="*/ 303208 h 346560"/>
              <a:gd name="connsiteX90" fmla="*/ 100573 w 493011"/>
              <a:gd name="connsiteY90" fmla="*/ 317539 h 346560"/>
              <a:gd name="connsiteX91" fmla="*/ 115357 w 493011"/>
              <a:gd name="connsiteY91" fmla="*/ 303431 h 346560"/>
              <a:gd name="connsiteX92" fmla="*/ 101021 w 493011"/>
              <a:gd name="connsiteY92" fmla="*/ 288876 h 346560"/>
              <a:gd name="connsiteX93" fmla="*/ 391766 w 493011"/>
              <a:gd name="connsiteY93" fmla="*/ 288876 h 346560"/>
              <a:gd name="connsiteX94" fmla="*/ 377206 w 493011"/>
              <a:gd name="connsiteY94" fmla="*/ 303431 h 346560"/>
              <a:gd name="connsiteX95" fmla="*/ 391318 w 493011"/>
              <a:gd name="connsiteY95" fmla="*/ 317763 h 346560"/>
              <a:gd name="connsiteX96" fmla="*/ 406101 w 493011"/>
              <a:gd name="connsiteY96" fmla="*/ 303431 h 346560"/>
              <a:gd name="connsiteX97" fmla="*/ 391766 w 493011"/>
              <a:gd name="connsiteY97" fmla="*/ 288876 h 34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493011" h="346560">
                <a:moveTo>
                  <a:pt x="492787" y="281262"/>
                </a:moveTo>
                <a:cubicBezTo>
                  <a:pt x="491219" y="285517"/>
                  <a:pt x="490099" y="290219"/>
                  <a:pt x="487859" y="294250"/>
                </a:cubicBezTo>
                <a:cubicBezTo>
                  <a:pt x="479795" y="309254"/>
                  <a:pt x="467028" y="317315"/>
                  <a:pt x="450004" y="317763"/>
                </a:cubicBezTo>
                <a:cubicBezTo>
                  <a:pt x="449332" y="317763"/>
                  <a:pt x="448660" y="317763"/>
                  <a:pt x="447988" y="317763"/>
                </a:cubicBezTo>
                <a:cubicBezTo>
                  <a:pt x="438357" y="316420"/>
                  <a:pt x="429845" y="317315"/>
                  <a:pt x="426933" y="328512"/>
                </a:cubicBezTo>
                <a:cubicBezTo>
                  <a:pt x="407893" y="355384"/>
                  <a:pt x="366678" y="351577"/>
                  <a:pt x="352567" y="321570"/>
                </a:cubicBezTo>
                <a:cubicBezTo>
                  <a:pt x="350999" y="318435"/>
                  <a:pt x="349431" y="317539"/>
                  <a:pt x="346071" y="317539"/>
                </a:cubicBezTo>
                <a:cubicBezTo>
                  <a:pt x="279545" y="317539"/>
                  <a:pt x="213018" y="317539"/>
                  <a:pt x="146492" y="317539"/>
                </a:cubicBezTo>
                <a:cubicBezTo>
                  <a:pt x="143356" y="317539"/>
                  <a:pt x="141788" y="318211"/>
                  <a:pt x="140444" y="321346"/>
                </a:cubicBezTo>
                <a:cubicBezTo>
                  <a:pt x="132380" y="337469"/>
                  <a:pt x="119389" y="346427"/>
                  <a:pt x="101021" y="346427"/>
                </a:cubicBezTo>
                <a:cubicBezTo>
                  <a:pt x="82654" y="346427"/>
                  <a:pt x="69662" y="337469"/>
                  <a:pt x="61598" y="321346"/>
                </a:cubicBezTo>
                <a:cubicBezTo>
                  <a:pt x="60254" y="318659"/>
                  <a:pt x="58910" y="317539"/>
                  <a:pt x="55999" y="317539"/>
                </a:cubicBezTo>
                <a:cubicBezTo>
                  <a:pt x="49055" y="317539"/>
                  <a:pt x="41887" y="317987"/>
                  <a:pt x="34943" y="316644"/>
                </a:cubicBezTo>
                <a:cubicBezTo>
                  <a:pt x="14112" y="312837"/>
                  <a:pt x="0" y="295146"/>
                  <a:pt x="0" y="273872"/>
                </a:cubicBezTo>
                <a:cubicBezTo>
                  <a:pt x="0" y="197063"/>
                  <a:pt x="0" y="120253"/>
                  <a:pt x="0" y="43443"/>
                </a:cubicBezTo>
                <a:cubicBezTo>
                  <a:pt x="0" y="18811"/>
                  <a:pt x="19040" y="0"/>
                  <a:pt x="43679" y="0"/>
                </a:cubicBezTo>
                <a:cubicBezTo>
                  <a:pt x="163516" y="0"/>
                  <a:pt x="283352" y="0"/>
                  <a:pt x="403189" y="0"/>
                </a:cubicBezTo>
                <a:cubicBezTo>
                  <a:pt x="420661" y="0"/>
                  <a:pt x="433653" y="8286"/>
                  <a:pt x="441493" y="23513"/>
                </a:cubicBezTo>
                <a:cubicBezTo>
                  <a:pt x="458740" y="57327"/>
                  <a:pt x="475316" y="91365"/>
                  <a:pt x="492339" y="125180"/>
                </a:cubicBezTo>
                <a:cubicBezTo>
                  <a:pt x="492563" y="125403"/>
                  <a:pt x="492787" y="125627"/>
                  <a:pt x="493011" y="125851"/>
                </a:cubicBezTo>
                <a:cubicBezTo>
                  <a:pt x="492787" y="178028"/>
                  <a:pt x="492787" y="229533"/>
                  <a:pt x="492787" y="281262"/>
                </a:cubicBezTo>
                <a:close/>
                <a:moveTo>
                  <a:pt x="172923" y="288876"/>
                </a:moveTo>
                <a:cubicBezTo>
                  <a:pt x="172923" y="250135"/>
                  <a:pt x="172923" y="211842"/>
                  <a:pt x="172923" y="173773"/>
                </a:cubicBezTo>
                <a:cubicBezTo>
                  <a:pt x="124765" y="173773"/>
                  <a:pt x="76830" y="173773"/>
                  <a:pt x="28895" y="173773"/>
                </a:cubicBezTo>
                <a:cubicBezTo>
                  <a:pt x="28895" y="207587"/>
                  <a:pt x="28895" y="240954"/>
                  <a:pt x="28895" y="274320"/>
                </a:cubicBezTo>
                <a:cubicBezTo>
                  <a:pt x="28895" y="282830"/>
                  <a:pt x="35167" y="288652"/>
                  <a:pt x="43679" y="288876"/>
                </a:cubicBezTo>
                <a:cubicBezTo>
                  <a:pt x="47711" y="289100"/>
                  <a:pt x="51743" y="288652"/>
                  <a:pt x="55774" y="289100"/>
                </a:cubicBezTo>
                <a:cubicBezTo>
                  <a:pt x="58910" y="289323"/>
                  <a:pt x="60478" y="288204"/>
                  <a:pt x="61822" y="285293"/>
                </a:cubicBezTo>
                <a:cubicBezTo>
                  <a:pt x="70558" y="266706"/>
                  <a:pt x="90270" y="256853"/>
                  <a:pt x="110205" y="261108"/>
                </a:cubicBezTo>
                <a:cubicBezTo>
                  <a:pt x="124317" y="264243"/>
                  <a:pt x="134172" y="272528"/>
                  <a:pt x="140668" y="285293"/>
                </a:cubicBezTo>
                <a:cubicBezTo>
                  <a:pt x="141340" y="286860"/>
                  <a:pt x="143356" y="288652"/>
                  <a:pt x="144700" y="288652"/>
                </a:cubicBezTo>
                <a:cubicBezTo>
                  <a:pt x="153884" y="289100"/>
                  <a:pt x="163292" y="288876"/>
                  <a:pt x="172923" y="288876"/>
                </a:cubicBezTo>
                <a:close/>
                <a:moveTo>
                  <a:pt x="319640" y="288876"/>
                </a:moveTo>
                <a:cubicBezTo>
                  <a:pt x="328823" y="288876"/>
                  <a:pt x="337335" y="288652"/>
                  <a:pt x="346071" y="288876"/>
                </a:cubicBezTo>
                <a:cubicBezTo>
                  <a:pt x="349207" y="288876"/>
                  <a:pt x="350999" y="287980"/>
                  <a:pt x="352567" y="284845"/>
                </a:cubicBezTo>
                <a:cubicBezTo>
                  <a:pt x="359510" y="270289"/>
                  <a:pt x="371158" y="261780"/>
                  <a:pt x="387286" y="259988"/>
                </a:cubicBezTo>
                <a:cubicBezTo>
                  <a:pt x="404309" y="258421"/>
                  <a:pt x="418869" y="264467"/>
                  <a:pt x="427381" y="279246"/>
                </a:cubicBezTo>
                <a:cubicBezTo>
                  <a:pt x="432309" y="287756"/>
                  <a:pt x="437684" y="289772"/>
                  <a:pt x="446196" y="288652"/>
                </a:cubicBezTo>
                <a:cubicBezTo>
                  <a:pt x="447540" y="288428"/>
                  <a:pt x="448884" y="288652"/>
                  <a:pt x="450004" y="288652"/>
                </a:cubicBezTo>
                <a:cubicBezTo>
                  <a:pt x="457396" y="287980"/>
                  <a:pt x="462996" y="282830"/>
                  <a:pt x="463668" y="275440"/>
                </a:cubicBezTo>
                <a:cubicBezTo>
                  <a:pt x="464116" y="270513"/>
                  <a:pt x="463668" y="265363"/>
                  <a:pt x="463668" y="259764"/>
                </a:cubicBezTo>
                <a:cubicBezTo>
                  <a:pt x="458740" y="259764"/>
                  <a:pt x="454260" y="259764"/>
                  <a:pt x="450004" y="259764"/>
                </a:cubicBezTo>
                <a:cubicBezTo>
                  <a:pt x="441268" y="259764"/>
                  <a:pt x="434997" y="253494"/>
                  <a:pt x="434997" y="245208"/>
                </a:cubicBezTo>
                <a:cubicBezTo>
                  <a:pt x="434997" y="236923"/>
                  <a:pt x="441268" y="231100"/>
                  <a:pt x="450004" y="230877"/>
                </a:cubicBezTo>
                <a:cubicBezTo>
                  <a:pt x="454484" y="230877"/>
                  <a:pt x="459188" y="230877"/>
                  <a:pt x="463668" y="230877"/>
                </a:cubicBezTo>
                <a:cubicBezTo>
                  <a:pt x="463668" y="211171"/>
                  <a:pt x="463668" y="192360"/>
                  <a:pt x="463668" y="173325"/>
                </a:cubicBezTo>
                <a:cubicBezTo>
                  <a:pt x="415509" y="173325"/>
                  <a:pt x="367798" y="173325"/>
                  <a:pt x="319864" y="173325"/>
                </a:cubicBezTo>
                <a:cubicBezTo>
                  <a:pt x="319640" y="212066"/>
                  <a:pt x="319640" y="250135"/>
                  <a:pt x="319640" y="288876"/>
                </a:cubicBezTo>
                <a:close/>
                <a:moveTo>
                  <a:pt x="28895" y="57775"/>
                </a:moveTo>
                <a:cubicBezTo>
                  <a:pt x="161276" y="57775"/>
                  <a:pt x="293208" y="57775"/>
                  <a:pt x="425813" y="57775"/>
                </a:cubicBezTo>
                <a:cubicBezTo>
                  <a:pt x="422901" y="51729"/>
                  <a:pt x="419765" y="46355"/>
                  <a:pt x="417525" y="40756"/>
                </a:cubicBezTo>
                <a:cubicBezTo>
                  <a:pt x="413941" y="32247"/>
                  <a:pt x="407893" y="29112"/>
                  <a:pt x="398709" y="29112"/>
                </a:cubicBezTo>
                <a:cubicBezTo>
                  <a:pt x="281561" y="29335"/>
                  <a:pt x="164636" y="29112"/>
                  <a:pt x="47487" y="29112"/>
                </a:cubicBezTo>
                <a:cubicBezTo>
                  <a:pt x="46143" y="29112"/>
                  <a:pt x="44575" y="29112"/>
                  <a:pt x="43231" y="29112"/>
                </a:cubicBezTo>
                <a:cubicBezTo>
                  <a:pt x="35391" y="29559"/>
                  <a:pt x="29567" y="35382"/>
                  <a:pt x="29119" y="43443"/>
                </a:cubicBezTo>
                <a:cubicBezTo>
                  <a:pt x="28671" y="47922"/>
                  <a:pt x="28895" y="52625"/>
                  <a:pt x="28895" y="57775"/>
                </a:cubicBezTo>
                <a:close/>
                <a:moveTo>
                  <a:pt x="290520" y="173773"/>
                </a:moveTo>
                <a:cubicBezTo>
                  <a:pt x="260953" y="173773"/>
                  <a:pt x="231610" y="173773"/>
                  <a:pt x="202491" y="173773"/>
                </a:cubicBezTo>
                <a:cubicBezTo>
                  <a:pt x="202491" y="212290"/>
                  <a:pt x="202491" y="250583"/>
                  <a:pt x="202491" y="288652"/>
                </a:cubicBezTo>
                <a:cubicBezTo>
                  <a:pt x="232058" y="288652"/>
                  <a:pt x="261177" y="288652"/>
                  <a:pt x="290520" y="288652"/>
                </a:cubicBezTo>
                <a:cubicBezTo>
                  <a:pt x="290520" y="250359"/>
                  <a:pt x="290520" y="212290"/>
                  <a:pt x="290520" y="173773"/>
                </a:cubicBezTo>
                <a:close/>
                <a:moveTo>
                  <a:pt x="290520" y="87111"/>
                </a:moveTo>
                <a:cubicBezTo>
                  <a:pt x="260953" y="87111"/>
                  <a:pt x="231610" y="87111"/>
                  <a:pt x="202491" y="87111"/>
                </a:cubicBezTo>
                <a:cubicBezTo>
                  <a:pt x="202491" y="106369"/>
                  <a:pt x="202491" y="125403"/>
                  <a:pt x="202491" y="144214"/>
                </a:cubicBezTo>
                <a:cubicBezTo>
                  <a:pt x="232058" y="144214"/>
                  <a:pt x="261177" y="144214"/>
                  <a:pt x="290520" y="144214"/>
                </a:cubicBezTo>
                <a:cubicBezTo>
                  <a:pt x="290520" y="125180"/>
                  <a:pt x="290520" y="106369"/>
                  <a:pt x="290520" y="87111"/>
                </a:cubicBezTo>
                <a:close/>
                <a:moveTo>
                  <a:pt x="29119" y="144214"/>
                </a:moveTo>
                <a:cubicBezTo>
                  <a:pt x="48383" y="144214"/>
                  <a:pt x="67422" y="144214"/>
                  <a:pt x="86238" y="144214"/>
                </a:cubicBezTo>
                <a:cubicBezTo>
                  <a:pt x="86238" y="124956"/>
                  <a:pt x="86238" y="105921"/>
                  <a:pt x="86238" y="87111"/>
                </a:cubicBezTo>
                <a:cubicBezTo>
                  <a:pt x="66974" y="87111"/>
                  <a:pt x="48159" y="87111"/>
                  <a:pt x="29119" y="87111"/>
                </a:cubicBezTo>
                <a:cubicBezTo>
                  <a:pt x="29119" y="106145"/>
                  <a:pt x="29119" y="124956"/>
                  <a:pt x="29119" y="144214"/>
                </a:cubicBezTo>
                <a:close/>
                <a:moveTo>
                  <a:pt x="115805" y="87111"/>
                </a:moveTo>
                <a:cubicBezTo>
                  <a:pt x="115805" y="106593"/>
                  <a:pt x="115805" y="125403"/>
                  <a:pt x="115805" y="144214"/>
                </a:cubicBezTo>
                <a:cubicBezTo>
                  <a:pt x="135068" y="144214"/>
                  <a:pt x="154108" y="144214"/>
                  <a:pt x="172923" y="144214"/>
                </a:cubicBezTo>
                <a:cubicBezTo>
                  <a:pt x="172923" y="124956"/>
                  <a:pt x="172923" y="106145"/>
                  <a:pt x="172923" y="87111"/>
                </a:cubicBezTo>
                <a:cubicBezTo>
                  <a:pt x="153884" y="87111"/>
                  <a:pt x="135068" y="87111"/>
                  <a:pt x="115805" y="87111"/>
                </a:cubicBezTo>
                <a:close/>
                <a:moveTo>
                  <a:pt x="319864" y="87111"/>
                </a:moveTo>
                <a:cubicBezTo>
                  <a:pt x="319864" y="106369"/>
                  <a:pt x="319864" y="125403"/>
                  <a:pt x="319864" y="144214"/>
                </a:cubicBezTo>
                <a:cubicBezTo>
                  <a:pt x="339127" y="144214"/>
                  <a:pt x="358167" y="144214"/>
                  <a:pt x="376982" y="144214"/>
                </a:cubicBezTo>
                <a:cubicBezTo>
                  <a:pt x="376982" y="124956"/>
                  <a:pt x="376982" y="106145"/>
                  <a:pt x="376982" y="87111"/>
                </a:cubicBezTo>
                <a:cubicBezTo>
                  <a:pt x="357943" y="87111"/>
                  <a:pt x="339127" y="87111"/>
                  <a:pt x="319864" y="87111"/>
                </a:cubicBezTo>
                <a:close/>
                <a:moveTo>
                  <a:pt x="464340" y="144438"/>
                </a:moveTo>
                <a:cubicBezTo>
                  <a:pt x="463892" y="139959"/>
                  <a:pt x="464564" y="135704"/>
                  <a:pt x="462996" y="132345"/>
                </a:cubicBezTo>
                <a:cubicBezTo>
                  <a:pt x="456276" y="117790"/>
                  <a:pt x="448884" y="103682"/>
                  <a:pt x="441716" y="89350"/>
                </a:cubicBezTo>
                <a:cubicBezTo>
                  <a:pt x="441268" y="88230"/>
                  <a:pt x="439700" y="86887"/>
                  <a:pt x="438804" y="86887"/>
                </a:cubicBezTo>
                <a:cubicBezTo>
                  <a:pt x="428053" y="86663"/>
                  <a:pt x="417525" y="86663"/>
                  <a:pt x="406549" y="86663"/>
                </a:cubicBezTo>
                <a:cubicBezTo>
                  <a:pt x="406549" y="106145"/>
                  <a:pt x="406549" y="125180"/>
                  <a:pt x="406549" y="144214"/>
                </a:cubicBezTo>
                <a:cubicBezTo>
                  <a:pt x="425589" y="144438"/>
                  <a:pt x="444404" y="144438"/>
                  <a:pt x="464340" y="144438"/>
                </a:cubicBezTo>
                <a:close/>
                <a:moveTo>
                  <a:pt x="101021" y="288876"/>
                </a:moveTo>
                <a:cubicBezTo>
                  <a:pt x="93406" y="288876"/>
                  <a:pt x="86462" y="295818"/>
                  <a:pt x="86462" y="303208"/>
                </a:cubicBezTo>
                <a:cubicBezTo>
                  <a:pt x="86462" y="310597"/>
                  <a:pt x="92958" y="317315"/>
                  <a:pt x="100573" y="317539"/>
                </a:cubicBezTo>
                <a:cubicBezTo>
                  <a:pt x="108189" y="317763"/>
                  <a:pt x="115133" y="311045"/>
                  <a:pt x="115357" y="303431"/>
                </a:cubicBezTo>
                <a:cubicBezTo>
                  <a:pt x="115581" y="296042"/>
                  <a:pt x="108637" y="289100"/>
                  <a:pt x="101021" y="288876"/>
                </a:cubicBezTo>
                <a:close/>
                <a:moveTo>
                  <a:pt x="391766" y="288876"/>
                </a:moveTo>
                <a:cubicBezTo>
                  <a:pt x="384150" y="288876"/>
                  <a:pt x="377206" y="295818"/>
                  <a:pt x="377206" y="303431"/>
                </a:cubicBezTo>
                <a:cubicBezTo>
                  <a:pt x="377206" y="310821"/>
                  <a:pt x="383702" y="317539"/>
                  <a:pt x="391318" y="317763"/>
                </a:cubicBezTo>
                <a:cubicBezTo>
                  <a:pt x="398934" y="317987"/>
                  <a:pt x="405877" y="311269"/>
                  <a:pt x="406101" y="303431"/>
                </a:cubicBezTo>
                <a:cubicBezTo>
                  <a:pt x="406325" y="296042"/>
                  <a:pt x="399382" y="288876"/>
                  <a:pt x="391766" y="288876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800" name="Рисунок 2">
            <a:extLst>
              <a:ext uri="{FF2B5EF4-FFF2-40B4-BE49-F238E27FC236}">
                <a16:creationId xmlns:a16="http://schemas.microsoft.com/office/drawing/2014/main" id="{A3531E33-719B-1704-97D8-D6F379C24285}"/>
              </a:ext>
            </a:extLst>
          </p:cNvPr>
          <p:cNvGrpSpPr/>
          <p:nvPr/>
        </p:nvGrpSpPr>
        <p:grpSpPr>
          <a:xfrm>
            <a:off x="5236836" y="5232008"/>
            <a:ext cx="279663" cy="312629"/>
            <a:chOff x="1485041" y="2184595"/>
            <a:chExt cx="365425" cy="408500"/>
          </a:xfrm>
          <a:solidFill>
            <a:schemeClr val="bg2"/>
          </a:solidFill>
        </p:grpSpPr>
        <p:sp>
          <p:nvSpPr>
            <p:cNvPr id="801" name="Полилиния 800">
              <a:extLst>
                <a:ext uri="{FF2B5EF4-FFF2-40B4-BE49-F238E27FC236}">
                  <a16:creationId xmlns:a16="http://schemas.microsoft.com/office/drawing/2014/main" id="{DBEF3FF1-B357-2253-9C24-9B2C9D19A2DB}"/>
                </a:ext>
              </a:extLst>
            </p:cNvPr>
            <p:cNvSpPr/>
            <p:nvPr/>
          </p:nvSpPr>
          <p:spPr>
            <a:xfrm>
              <a:off x="1485041" y="2184595"/>
              <a:ext cx="365425" cy="408500"/>
            </a:xfrm>
            <a:custGeom>
              <a:avLst/>
              <a:gdLst>
                <a:gd name="connsiteX0" fmla="*/ 189090 w 365425"/>
                <a:gd name="connsiteY0" fmla="*/ 224 h 408500"/>
                <a:gd name="connsiteX1" fmla="*/ 224481 w 365425"/>
                <a:gd name="connsiteY1" fmla="*/ 23065 h 408500"/>
                <a:gd name="connsiteX2" fmla="*/ 243969 w 365425"/>
                <a:gd name="connsiteY2" fmla="*/ 56208 h 408500"/>
                <a:gd name="connsiteX3" fmla="*/ 253824 w 365425"/>
                <a:gd name="connsiteY3" fmla="*/ 81512 h 408500"/>
                <a:gd name="connsiteX4" fmla="*/ 303551 w 365425"/>
                <a:gd name="connsiteY4" fmla="*/ 76138 h 408500"/>
                <a:gd name="connsiteX5" fmla="*/ 343198 w 365425"/>
                <a:gd name="connsiteY5" fmla="*/ 86215 h 408500"/>
                <a:gd name="connsiteX6" fmla="*/ 364926 w 365425"/>
                <a:gd name="connsiteY6" fmla="*/ 132345 h 408500"/>
                <a:gd name="connsiteX7" fmla="*/ 340734 w 365425"/>
                <a:gd name="connsiteY7" fmla="*/ 184522 h 408500"/>
                <a:gd name="connsiteX8" fmla="*/ 324831 w 365425"/>
                <a:gd name="connsiteY8" fmla="*/ 204452 h 408500"/>
                <a:gd name="connsiteX9" fmla="*/ 340510 w 365425"/>
                <a:gd name="connsiteY9" fmla="*/ 224159 h 408500"/>
                <a:gd name="connsiteX10" fmla="*/ 362462 w 365425"/>
                <a:gd name="connsiteY10" fmla="*/ 265363 h 408500"/>
                <a:gd name="connsiteX11" fmla="*/ 356414 w 365425"/>
                <a:gd name="connsiteY11" fmla="*/ 310821 h 408500"/>
                <a:gd name="connsiteX12" fmla="*/ 323263 w 365425"/>
                <a:gd name="connsiteY12" fmla="*/ 330304 h 408500"/>
                <a:gd name="connsiteX13" fmla="*/ 273760 w 365425"/>
                <a:gd name="connsiteY13" fmla="*/ 330752 h 408500"/>
                <a:gd name="connsiteX14" fmla="*/ 253600 w 365425"/>
                <a:gd name="connsiteY14" fmla="*/ 327393 h 408500"/>
                <a:gd name="connsiteX15" fmla="*/ 249569 w 365425"/>
                <a:gd name="connsiteY15" fmla="*/ 338589 h 408500"/>
                <a:gd name="connsiteX16" fmla="*/ 219553 w 365425"/>
                <a:gd name="connsiteY16" fmla="*/ 390990 h 408500"/>
                <a:gd name="connsiteX17" fmla="*/ 180578 w 365425"/>
                <a:gd name="connsiteY17" fmla="*/ 408457 h 408500"/>
                <a:gd name="connsiteX18" fmla="*/ 145859 w 365425"/>
                <a:gd name="connsiteY18" fmla="*/ 390990 h 408500"/>
                <a:gd name="connsiteX19" fmla="*/ 121444 w 365425"/>
                <a:gd name="connsiteY19" fmla="*/ 352473 h 408500"/>
                <a:gd name="connsiteX20" fmla="*/ 111812 w 365425"/>
                <a:gd name="connsiteY20" fmla="*/ 327840 h 408500"/>
                <a:gd name="connsiteX21" fmla="*/ 75077 w 365425"/>
                <a:gd name="connsiteY21" fmla="*/ 332095 h 408500"/>
                <a:gd name="connsiteX22" fmla="*/ 28934 w 365425"/>
                <a:gd name="connsiteY22" fmla="*/ 325825 h 408500"/>
                <a:gd name="connsiteX23" fmla="*/ 1383 w 365425"/>
                <a:gd name="connsiteY23" fmla="*/ 271185 h 408500"/>
                <a:gd name="connsiteX24" fmla="*/ 24230 w 365425"/>
                <a:gd name="connsiteY24" fmla="*/ 224830 h 408500"/>
                <a:gd name="connsiteX25" fmla="*/ 40806 w 365425"/>
                <a:gd name="connsiteY25" fmla="*/ 204228 h 408500"/>
                <a:gd name="connsiteX26" fmla="*/ 24902 w 365425"/>
                <a:gd name="connsiteY26" fmla="*/ 184298 h 408500"/>
                <a:gd name="connsiteX27" fmla="*/ 1831 w 365425"/>
                <a:gd name="connsiteY27" fmla="*/ 137944 h 408500"/>
                <a:gd name="connsiteX28" fmla="*/ 39238 w 365425"/>
                <a:gd name="connsiteY28" fmla="*/ 79049 h 408500"/>
                <a:gd name="connsiteX29" fmla="*/ 92325 w 365425"/>
                <a:gd name="connsiteY29" fmla="*/ 77929 h 408500"/>
                <a:gd name="connsiteX30" fmla="*/ 112036 w 365425"/>
                <a:gd name="connsiteY30" fmla="*/ 81064 h 408500"/>
                <a:gd name="connsiteX31" fmla="*/ 121892 w 365425"/>
                <a:gd name="connsiteY31" fmla="*/ 55984 h 408500"/>
                <a:gd name="connsiteX32" fmla="*/ 142499 w 365425"/>
                <a:gd name="connsiteY32" fmla="*/ 21722 h 408500"/>
                <a:gd name="connsiteX33" fmla="*/ 176770 w 365425"/>
                <a:gd name="connsiteY33" fmla="*/ 0 h 408500"/>
                <a:gd name="connsiteX34" fmla="*/ 189090 w 365425"/>
                <a:gd name="connsiteY34" fmla="*/ 224 h 408500"/>
                <a:gd name="connsiteX35" fmla="*/ 246881 w 365425"/>
                <a:gd name="connsiteY35" fmla="*/ 204452 h 408500"/>
                <a:gd name="connsiteX36" fmla="*/ 245089 w 365425"/>
                <a:gd name="connsiteY36" fmla="*/ 171534 h 408500"/>
                <a:gd name="connsiteX37" fmla="*/ 242401 w 365425"/>
                <a:gd name="connsiteY37" fmla="*/ 166831 h 408500"/>
                <a:gd name="connsiteX38" fmla="*/ 185506 w 365425"/>
                <a:gd name="connsiteY38" fmla="*/ 133913 h 408500"/>
                <a:gd name="connsiteX39" fmla="*/ 180130 w 365425"/>
                <a:gd name="connsiteY39" fmla="*/ 133689 h 408500"/>
                <a:gd name="connsiteX40" fmla="*/ 123012 w 365425"/>
                <a:gd name="connsiteY40" fmla="*/ 166607 h 408500"/>
                <a:gd name="connsiteX41" fmla="*/ 120548 w 365425"/>
                <a:gd name="connsiteY41" fmla="*/ 170862 h 408500"/>
                <a:gd name="connsiteX42" fmla="*/ 120548 w 365425"/>
                <a:gd name="connsiteY42" fmla="*/ 237371 h 408500"/>
                <a:gd name="connsiteX43" fmla="*/ 123012 w 365425"/>
                <a:gd name="connsiteY43" fmla="*/ 241625 h 408500"/>
                <a:gd name="connsiteX44" fmla="*/ 180130 w 365425"/>
                <a:gd name="connsiteY44" fmla="*/ 274768 h 408500"/>
                <a:gd name="connsiteX45" fmla="*/ 185058 w 365425"/>
                <a:gd name="connsiteY45" fmla="*/ 274992 h 408500"/>
                <a:gd name="connsiteX46" fmla="*/ 242625 w 365425"/>
                <a:gd name="connsiteY46" fmla="*/ 241850 h 408500"/>
                <a:gd name="connsiteX47" fmla="*/ 244865 w 365425"/>
                <a:gd name="connsiteY47" fmla="*/ 237819 h 408500"/>
                <a:gd name="connsiteX48" fmla="*/ 246881 w 365425"/>
                <a:gd name="connsiteY48" fmla="*/ 204452 h 408500"/>
                <a:gd name="connsiteX49" fmla="*/ 260096 w 365425"/>
                <a:gd name="connsiteY49" fmla="*/ 104801 h 408500"/>
                <a:gd name="connsiteX50" fmla="*/ 264352 w 365425"/>
                <a:gd name="connsiteY50" fmla="*/ 128091 h 408500"/>
                <a:gd name="connsiteX51" fmla="*/ 267488 w 365425"/>
                <a:gd name="connsiteY51" fmla="*/ 151380 h 408500"/>
                <a:gd name="connsiteX52" fmla="*/ 271296 w 365425"/>
                <a:gd name="connsiteY52" fmla="*/ 157874 h 408500"/>
                <a:gd name="connsiteX53" fmla="*/ 305791 w 365425"/>
                <a:gd name="connsiteY53" fmla="*/ 186090 h 408500"/>
                <a:gd name="connsiteX54" fmla="*/ 307583 w 365425"/>
                <a:gd name="connsiteY54" fmla="*/ 187433 h 408500"/>
                <a:gd name="connsiteX55" fmla="*/ 319903 w 365425"/>
                <a:gd name="connsiteY55" fmla="*/ 172206 h 408500"/>
                <a:gd name="connsiteX56" fmla="*/ 338942 w 365425"/>
                <a:gd name="connsiteY56" fmla="*/ 137944 h 408500"/>
                <a:gd name="connsiteX57" fmla="*/ 318783 w 365425"/>
                <a:gd name="connsiteY57" fmla="*/ 102562 h 408500"/>
                <a:gd name="connsiteX58" fmla="*/ 260096 w 365425"/>
                <a:gd name="connsiteY58" fmla="*/ 104801 h 408500"/>
                <a:gd name="connsiteX59" fmla="*/ 57606 w 365425"/>
                <a:gd name="connsiteY59" fmla="*/ 186761 h 408500"/>
                <a:gd name="connsiteX60" fmla="*/ 95909 w 365425"/>
                <a:gd name="connsiteY60" fmla="*/ 156306 h 408500"/>
                <a:gd name="connsiteX61" fmla="*/ 97700 w 365425"/>
                <a:gd name="connsiteY61" fmla="*/ 152947 h 408500"/>
                <a:gd name="connsiteX62" fmla="*/ 101508 w 365425"/>
                <a:gd name="connsiteY62" fmla="*/ 126299 h 408500"/>
                <a:gd name="connsiteX63" fmla="*/ 105540 w 365425"/>
                <a:gd name="connsiteY63" fmla="*/ 105249 h 408500"/>
                <a:gd name="connsiteX64" fmla="*/ 60965 w 365425"/>
                <a:gd name="connsiteY64" fmla="*/ 100323 h 408500"/>
                <a:gd name="connsiteX65" fmla="*/ 37670 w 365425"/>
                <a:gd name="connsiteY65" fmla="*/ 105025 h 408500"/>
                <a:gd name="connsiteX66" fmla="*/ 24230 w 365425"/>
                <a:gd name="connsiteY66" fmla="*/ 127643 h 408500"/>
                <a:gd name="connsiteX67" fmla="*/ 26918 w 365425"/>
                <a:gd name="connsiteY67" fmla="*/ 139287 h 408500"/>
                <a:gd name="connsiteX68" fmla="*/ 57606 w 365425"/>
                <a:gd name="connsiteY68" fmla="*/ 186761 h 408500"/>
                <a:gd name="connsiteX69" fmla="*/ 57606 w 365425"/>
                <a:gd name="connsiteY69" fmla="*/ 221919 h 408500"/>
                <a:gd name="connsiteX70" fmla="*/ 27814 w 365425"/>
                <a:gd name="connsiteY70" fmla="*/ 266930 h 408500"/>
                <a:gd name="connsiteX71" fmla="*/ 24678 w 365425"/>
                <a:gd name="connsiteY71" fmla="*/ 286188 h 408500"/>
                <a:gd name="connsiteX72" fmla="*/ 45958 w 365425"/>
                <a:gd name="connsiteY72" fmla="*/ 306119 h 408500"/>
                <a:gd name="connsiteX73" fmla="*/ 88741 w 365425"/>
                <a:gd name="connsiteY73" fmla="*/ 306566 h 408500"/>
                <a:gd name="connsiteX74" fmla="*/ 105764 w 365425"/>
                <a:gd name="connsiteY74" fmla="*/ 303655 h 408500"/>
                <a:gd name="connsiteX75" fmla="*/ 103972 w 365425"/>
                <a:gd name="connsiteY75" fmla="*/ 295146 h 408500"/>
                <a:gd name="connsiteX76" fmla="*/ 98373 w 365425"/>
                <a:gd name="connsiteY76" fmla="*/ 258197 h 408500"/>
                <a:gd name="connsiteX77" fmla="*/ 96133 w 365425"/>
                <a:gd name="connsiteY77" fmla="*/ 252151 h 408500"/>
                <a:gd name="connsiteX78" fmla="*/ 57606 w 365425"/>
                <a:gd name="connsiteY78" fmla="*/ 221919 h 408500"/>
                <a:gd name="connsiteX79" fmla="*/ 260320 w 365425"/>
                <a:gd name="connsiteY79" fmla="*/ 303879 h 408500"/>
                <a:gd name="connsiteX80" fmla="*/ 261664 w 365425"/>
                <a:gd name="connsiteY80" fmla="*/ 304327 h 408500"/>
                <a:gd name="connsiteX81" fmla="*/ 302655 w 365425"/>
                <a:gd name="connsiteY81" fmla="*/ 308582 h 408500"/>
                <a:gd name="connsiteX82" fmla="*/ 328190 w 365425"/>
                <a:gd name="connsiteY82" fmla="*/ 303655 h 408500"/>
                <a:gd name="connsiteX83" fmla="*/ 340958 w 365425"/>
                <a:gd name="connsiteY83" fmla="*/ 279247 h 408500"/>
                <a:gd name="connsiteX84" fmla="*/ 329086 w 365425"/>
                <a:gd name="connsiteY84" fmla="*/ 250583 h 408500"/>
                <a:gd name="connsiteX85" fmla="*/ 308479 w 365425"/>
                <a:gd name="connsiteY85" fmla="*/ 221919 h 408500"/>
                <a:gd name="connsiteX86" fmla="*/ 269280 w 365425"/>
                <a:gd name="connsiteY86" fmla="*/ 253046 h 408500"/>
                <a:gd name="connsiteX87" fmla="*/ 267712 w 365425"/>
                <a:gd name="connsiteY87" fmla="*/ 255957 h 408500"/>
                <a:gd name="connsiteX88" fmla="*/ 265024 w 365425"/>
                <a:gd name="connsiteY88" fmla="*/ 275216 h 408500"/>
                <a:gd name="connsiteX89" fmla="*/ 260320 w 365425"/>
                <a:gd name="connsiteY89" fmla="*/ 303879 h 408500"/>
                <a:gd name="connsiteX90" fmla="*/ 135332 w 365425"/>
                <a:gd name="connsiteY90" fmla="*/ 87335 h 408500"/>
                <a:gd name="connsiteX91" fmla="*/ 136675 w 365425"/>
                <a:gd name="connsiteY91" fmla="*/ 88230 h 408500"/>
                <a:gd name="connsiteX92" fmla="*/ 181250 w 365425"/>
                <a:gd name="connsiteY92" fmla="*/ 105249 h 408500"/>
                <a:gd name="connsiteX93" fmla="*/ 185058 w 365425"/>
                <a:gd name="connsiteY93" fmla="*/ 105025 h 408500"/>
                <a:gd name="connsiteX94" fmla="*/ 229185 w 365425"/>
                <a:gd name="connsiteY94" fmla="*/ 88230 h 408500"/>
                <a:gd name="connsiteX95" fmla="*/ 230529 w 365425"/>
                <a:gd name="connsiteY95" fmla="*/ 87335 h 408500"/>
                <a:gd name="connsiteX96" fmla="*/ 224481 w 365425"/>
                <a:gd name="connsiteY96" fmla="*/ 70987 h 408500"/>
                <a:gd name="connsiteX97" fmla="*/ 200738 w 365425"/>
                <a:gd name="connsiteY97" fmla="*/ 32695 h 408500"/>
                <a:gd name="connsiteX98" fmla="*/ 165347 w 365425"/>
                <a:gd name="connsiteY98" fmla="*/ 32695 h 408500"/>
                <a:gd name="connsiteX99" fmla="*/ 135332 w 365425"/>
                <a:gd name="connsiteY99" fmla="*/ 87335 h 408500"/>
                <a:gd name="connsiteX100" fmla="*/ 135108 w 365425"/>
                <a:gd name="connsiteY100" fmla="*/ 321346 h 408500"/>
                <a:gd name="connsiteX101" fmla="*/ 142051 w 365425"/>
                <a:gd name="connsiteY101" fmla="*/ 339485 h 408500"/>
                <a:gd name="connsiteX102" fmla="*/ 165347 w 365425"/>
                <a:gd name="connsiteY102" fmla="*/ 376658 h 408500"/>
                <a:gd name="connsiteX103" fmla="*/ 199842 w 365425"/>
                <a:gd name="connsiteY103" fmla="*/ 376434 h 408500"/>
                <a:gd name="connsiteX104" fmla="*/ 217089 w 365425"/>
                <a:gd name="connsiteY104" fmla="*/ 352249 h 408500"/>
                <a:gd name="connsiteX105" fmla="*/ 230529 w 365425"/>
                <a:gd name="connsiteY105" fmla="*/ 322018 h 408500"/>
                <a:gd name="connsiteX106" fmla="*/ 184162 w 365425"/>
                <a:gd name="connsiteY106" fmla="*/ 303655 h 408500"/>
                <a:gd name="connsiteX107" fmla="*/ 180130 w 365425"/>
                <a:gd name="connsiteY107" fmla="*/ 304103 h 408500"/>
                <a:gd name="connsiteX108" fmla="*/ 162435 w 365425"/>
                <a:gd name="connsiteY108" fmla="*/ 311269 h 408500"/>
                <a:gd name="connsiteX109" fmla="*/ 135108 w 365425"/>
                <a:gd name="connsiteY109" fmla="*/ 321346 h 408500"/>
                <a:gd name="connsiteX110" fmla="*/ 236801 w 365425"/>
                <a:gd name="connsiteY110" fmla="*/ 110848 h 408500"/>
                <a:gd name="connsiteX111" fmla="*/ 211490 w 365425"/>
                <a:gd name="connsiteY111" fmla="*/ 119805 h 408500"/>
                <a:gd name="connsiteX112" fmla="*/ 241729 w 365425"/>
                <a:gd name="connsiteY112" fmla="*/ 137272 h 408500"/>
                <a:gd name="connsiteX113" fmla="*/ 236801 w 365425"/>
                <a:gd name="connsiteY113" fmla="*/ 110848 h 408500"/>
                <a:gd name="connsiteX114" fmla="*/ 128836 w 365425"/>
                <a:gd name="connsiteY114" fmla="*/ 297833 h 408500"/>
                <a:gd name="connsiteX115" fmla="*/ 154147 w 365425"/>
                <a:gd name="connsiteY115" fmla="*/ 288876 h 408500"/>
                <a:gd name="connsiteX116" fmla="*/ 123908 w 365425"/>
                <a:gd name="connsiteY116" fmla="*/ 271409 h 408500"/>
                <a:gd name="connsiteX117" fmla="*/ 128836 w 365425"/>
                <a:gd name="connsiteY117" fmla="*/ 297833 h 408500"/>
                <a:gd name="connsiteX118" fmla="*/ 123908 w 365425"/>
                <a:gd name="connsiteY118" fmla="*/ 137048 h 408500"/>
                <a:gd name="connsiteX119" fmla="*/ 154147 w 365425"/>
                <a:gd name="connsiteY119" fmla="*/ 119581 h 408500"/>
                <a:gd name="connsiteX120" fmla="*/ 128836 w 365425"/>
                <a:gd name="connsiteY120" fmla="*/ 110848 h 408500"/>
                <a:gd name="connsiteX121" fmla="*/ 123908 w 365425"/>
                <a:gd name="connsiteY121" fmla="*/ 137048 h 408500"/>
                <a:gd name="connsiteX122" fmla="*/ 211490 w 365425"/>
                <a:gd name="connsiteY122" fmla="*/ 289100 h 408500"/>
                <a:gd name="connsiteX123" fmla="*/ 236801 w 365425"/>
                <a:gd name="connsiteY123" fmla="*/ 298057 h 408500"/>
                <a:gd name="connsiteX124" fmla="*/ 241729 w 365425"/>
                <a:gd name="connsiteY124" fmla="*/ 271857 h 408500"/>
                <a:gd name="connsiteX125" fmla="*/ 211490 w 365425"/>
                <a:gd name="connsiteY125" fmla="*/ 289100 h 408500"/>
                <a:gd name="connsiteX126" fmla="*/ 94789 w 365425"/>
                <a:gd name="connsiteY126" fmla="*/ 221695 h 408500"/>
                <a:gd name="connsiteX127" fmla="*/ 94789 w 365425"/>
                <a:gd name="connsiteY127" fmla="*/ 187209 h 408500"/>
                <a:gd name="connsiteX128" fmla="*/ 74853 w 365425"/>
                <a:gd name="connsiteY128" fmla="*/ 204452 h 408500"/>
                <a:gd name="connsiteX129" fmla="*/ 94789 w 365425"/>
                <a:gd name="connsiteY129" fmla="*/ 221695 h 408500"/>
                <a:gd name="connsiteX130" fmla="*/ 270624 w 365425"/>
                <a:gd name="connsiteY130" fmla="*/ 187209 h 408500"/>
                <a:gd name="connsiteX131" fmla="*/ 270624 w 365425"/>
                <a:gd name="connsiteY131" fmla="*/ 221695 h 408500"/>
                <a:gd name="connsiteX132" fmla="*/ 290559 w 365425"/>
                <a:gd name="connsiteY132" fmla="*/ 204452 h 408500"/>
                <a:gd name="connsiteX133" fmla="*/ 270624 w 365425"/>
                <a:gd name="connsiteY133" fmla="*/ 187209 h 40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365425" h="408500">
                  <a:moveTo>
                    <a:pt x="189090" y="224"/>
                  </a:moveTo>
                  <a:cubicBezTo>
                    <a:pt x="203650" y="3583"/>
                    <a:pt x="215073" y="11645"/>
                    <a:pt x="224481" y="23065"/>
                  </a:cubicBezTo>
                  <a:cubicBezTo>
                    <a:pt x="232769" y="33142"/>
                    <a:pt x="238817" y="44339"/>
                    <a:pt x="243969" y="56208"/>
                  </a:cubicBezTo>
                  <a:cubicBezTo>
                    <a:pt x="247553" y="64493"/>
                    <a:pt x="250689" y="73003"/>
                    <a:pt x="253824" y="81512"/>
                  </a:cubicBezTo>
                  <a:cubicBezTo>
                    <a:pt x="270176" y="77929"/>
                    <a:pt x="286752" y="75690"/>
                    <a:pt x="303551" y="76138"/>
                  </a:cubicBezTo>
                  <a:cubicBezTo>
                    <a:pt x="317439" y="76586"/>
                    <a:pt x="330878" y="78825"/>
                    <a:pt x="343198" y="86215"/>
                  </a:cubicBezTo>
                  <a:cubicBezTo>
                    <a:pt x="359326" y="95844"/>
                    <a:pt x="367613" y="113759"/>
                    <a:pt x="364926" y="132345"/>
                  </a:cubicBezTo>
                  <a:cubicBezTo>
                    <a:pt x="362014" y="152052"/>
                    <a:pt x="352382" y="168847"/>
                    <a:pt x="340734" y="184522"/>
                  </a:cubicBezTo>
                  <a:cubicBezTo>
                    <a:pt x="335806" y="191464"/>
                    <a:pt x="330206" y="197734"/>
                    <a:pt x="324831" y="204452"/>
                  </a:cubicBezTo>
                  <a:cubicBezTo>
                    <a:pt x="329982" y="210946"/>
                    <a:pt x="335582" y="217441"/>
                    <a:pt x="340510" y="224159"/>
                  </a:cubicBezTo>
                  <a:cubicBezTo>
                    <a:pt x="349918" y="236699"/>
                    <a:pt x="357982" y="250135"/>
                    <a:pt x="362462" y="265363"/>
                  </a:cubicBezTo>
                  <a:cubicBezTo>
                    <a:pt x="367166" y="281486"/>
                    <a:pt x="366717" y="296937"/>
                    <a:pt x="356414" y="310821"/>
                  </a:cubicBezTo>
                  <a:cubicBezTo>
                    <a:pt x="348126" y="322018"/>
                    <a:pt x="336254" y="327393"/>
                    <a:pt x="323263" y="330304"/>
                  </a:cubicBezTo>
                  <a:cubicBezTo>
                    <a:pt x="306911" y="333887"/>
                    <a:pt x="290335" y="332991"/>
                    <a:pt x="273760" y="330752"/>
                  </a:cubicBezTo>
                  <a:cubicBezTo>
                    <a:pt x="267040" y="329856"/>
                    <a:pt x="260544" y="328512"/>
                    <a:pt x="253600" y="327393"/>
                  </a:cubicBezTo>
                  <a:cubicBezTo>
                    <a:pt x="252256" y="331199"/>
                    <a:pt x="251136" y="335006"/>
                    <a:pt x="249569" y="338589"/>
                  </a:cubicBezTo>
                  <a:cubicBezTo>
                    <a:pt x="242401" y="357624"/>
                    <a:pt x="233889" y="375986"/>
                    <a:pt x="219553" y="390990"/>
                  </a:cubicBezTo>
                  <a:cubicBezTo>
                    <a:pt x="209026" y="401963"/>
                    <a:pt x="196482" y="409129"/>
                    <a:pt x="180578" y="408457"/>
                  </a:cubicBezTo>
                  <a:cubicBezTo>
                    <a:pt x="166467" y="407785"/>
                    <a:pt x="155491" y="400843"/>
                    <a:pt x="145859" y="390990"/>
                  </a:cubicBezTo>
                  <a:cubicBezTo>
                    <a:pt x="135108" y="380017"/>
                    <a:pt x="127716" y="366581"/>
                    <a:pt x="121444" y="352473"/>
                  </a:cubicBezTo>
                  <a:cubicBezTo>
                    <a:pt x="117860" y="344188"/>
                    <a:pt x="114948" y="335678"/>
                    <a:pt x="111812" y="327840"/>
                  </a:cubicBezTo>
                  <a:cubicBezTo>
                    <a:pt x="99493" y="329408"/>
                    <a:pt x="87173" y="330975"/>
                    <a:pt x="75077" y="332095"/>
                  </a:cubicBezTo>
                  <a:cubicBezTo>
                    <a:pt x="59398" y="333439"/>
                    <a:pt x="43718" y="332095"/>
                    <a:pt x="28934" y="325825"/>
                  </a:cubicBezTo>
                  <a:cubicBezTo>
                    <a:pt x="6535" y="316196"/>
                    <a:pt x="-3993" y="294922"/>
                    <a:pt x="1383" y="271185"/>
                  </a:cubicBezTo>
                  <a:cubicBezTo>
                    <a:pt x="5191" y="253718"/>
                    <a:pt x="13927" y="238938"/>
                    <a:pt x="24230" y="224830"/>
                  </a:cubicBezTo>
                  <a:cubicBezTo>
                    <a:pt x="29382" y="217665"/>
                    <a:pt x="35206" y="211170"/>
                    <a:pt x="40806" y="204228"/>
                  </a:cubicBezTo>
                  <a:cubicBezTo>
                    <a:pt x="35654" y="197734"/>
                    <a:pt x="30054" y="191240"/>
                    <a:pt x="24902" y="184298"/>
                  </a:cubicBezTo>
                  <a:cubicBezTo>
                    <a:pt x="14599" y="170190"/>
                    <a:pt x="5639" y="155411"/>
                    <a:pt x="1831" y="137944"/>
                  </a:cubicBezTo>
                  <a:cubicBezTo>
                    <a:pt x="-4441" y="109280"/>
                    <a:pt x="10343" y="85991"/>
                    <a:pt x="39238" y="79049"/>
                  </a:cubicBezTo>
                  <a:cubicBezTo>
                    <a:pt x="56934" y="74794"/>
                    <a:pt x="74629" y="75466"/>
                    <a:pt x="92325" y="77929"/>
                  </a:cubicBezTo>
                  <a:cubicBezTo>
                    <a:pt x="98820" y="78825"/>
                    <a:pt x="105316" y="80169"/>
                    <a:pt x="112036" y="81064"/>
                  </a:cubicBezTo>
                  <a:cubicBezTo>
                    <a:pt x="115396" y="72779"/>
                    <a:pt x="118308" y="64269"/>
                    <a:pt x="121892" y="55984"/>
                  </a:cubicBezTo>
                  <a:cubicBezTo>
                    <a:pt x="127268" y="43667"/>
                    <a:pt x="133764" y="32023"/>
                    <a:pt x="142499" y="21722"/>
                  </a:cubicBezTo>
                  <a:cubicBezTo>
                    <a:pt x="151683" y="10749"/>
                    <a:pt x="162883" y="3359"/>
                    <a:pt x="176770" y="0"/>
                  </a:cubicBezTo>
                  <a:cubicBezTo>
                    <a:pt x="180578" y="224"/>
                    <a:pt x="184834" y="224"/>
                    <a:pt x="189090" y="224"/>
                  </a:cubicBezTo>
                  <a:close/>
                  <a:moveTo>
                    <a:pt x="246881" y="204452"/>
                  </a:moveTo>
                  <a:cubicBezTo>
                    <a:pt x="246433" y="193479"/>
                    <a:pt x="245985" y="182507"/>
                    <a:pt x="245089" y="171534"/>
                  </a:cubicBezTo>
                  <a:cubicBezTo>
                    <a:pt x="245089" y="169966"/>
                    <a:pt x="243745" y="167727"/>
                    <a:pt x="242401" y="166831"/>
                  </a:cubicBezTo>
                  <a:cubicBezTo>
                    <a:pt x="223585" y="155859"/>
                    <a:pt x="204546" y="144886"/>
                    <a:pt x="185506" y="133913"/>
                  </a:cubicBezTo>
                  <a:cubicBezTo>
                    <a:pt x="184162" y="133241"/>
                    <a:pt x="181474" y="133017"/>
                    <a:pt x="180130" y="133689"/>
                  </a:cubicBezTo>
                  <a:cubicBezTo>
                    <a:pt x="161091" y="144438"/>
                    <a:pt x="142051" y="155635"/>
                    <a:pt x="123012" y="166607"/>
                  </a:cubicBezTo>
                  <a:cubicBezTo>
                    <a:pt x="121668" y="167279"/>
                    <a:pt x="120548" y="169295"/>
                    <a:pt x="120548" y="170862"/>
                  </a:cubicBezTo>
                  <a:cubicBezTo>
                    <a:pt x="118756" y="193032"/>
                    <a:pt x="118756" y="215201"/>
                    <a:pt x="120548" y="237371"/>
                  </a:cubicBezTo>
                  <a:cubicBezTo>
                    <a:pt x="120772" y="238938"/>
                    <a:pt x="121892" y="240954"/>
                    <a:pt x="123012" y="241625"/>
                  </a:cubicBezTo>
                  <a:cubicBezTo>
                    <a:pt x="142051" y="252822"/>
                    <a:pt x="161091" y="263795"/>
                    <a:pt x="180130" y="274768"/>
                  </a:cubicBezTo>
                  <a:cubicBezTo>
                    <a:pt x="181474" y="275440"/>
                    <a:pt x="183938" y="275664"/>
                    <a:pt x="185058" y="274992"/>
                  </a:cubicBezTo>
                  <a:cubicBezTo>
                    <a:pt x="204322" y="264019"/>
                    <a:pt x="223585" y="253046"/>
                    <a:pt x="242625" y="241850"/>
                  </a:cubicBezTo>
                  <a:cubicBezTo>
                    <a:pt x="243745" y="241178"/>
                    <a:pt x="244865" y="239162"/>
                    <a:pt x="244865" y="237819"/>
                  </a:cubicBezTo>
                  <a:cubicBezTo>
                    <a:pt x="245761" y="226622"/>
                    <a:pt x="246209" y="215649"/>
                    <a:pt x="246881" y="204452"/>
                  </a:cubicBezTo>
                  <a:close/>
                  <a:moveTo>
                    <a:pt x="260096" y="104801"/>
                  </a:moveTo>
                  <a:cubicBezTo>
                    <a:pt x="261664" y="112863"/>
                    <a:pt x="263232" y="120477"/>
                    <a:pt x="264352" y="128091"/>
                  </a:cubicBezTo>
                  <a:cubicBezTo>
                    <a:pt x="265472" y="135704"/>
                    <a:pt x="266592" y="143542"/>
                    <a:pt x="267488" y="151380"/>
                  </a:cubicBezTo>
                  <a:cubicBezTo>
                    <a:pt x="267936" y="154291"/>
                    <a:pt x="269280" y="156082"/>
                    <a:pt x="271296" y="157874"/>
                  </a:cubicBezTo>
                  <a:cubicBezTo>
                    <a:pt x="282944" y="167279"/>
                    <a:pt x="294367" y="176684"/>
                    <a:pt x="305791" y="186090"/>
                  </a:cubicBezTo>
                  <a:cubicBezTo>
                    <a:pt x="306239" y="186538"/>
                    <a:pt x="306911" y="186761"/>
                    <a:pt x="307583" y="187433"/>
                  </a:cubicBezTo>
                  <a:cubicBezTo>
                    <a:pt x="311839" y="182283"/>
                    <a:pt x="316095" y="177356"/>
                    <a:pt x="319903" y="172206"/>
                  </a:cubicBezTo>
                  <a:cubicBezTo>
                    <a:pt x="327742" y="161681"/>
                    <a:pt x="334910" y="150708"/>
                    <a:pt x="338942" y="137944"/>
                  </a:cubicBezTo>
                  <a:cubicBezTo>
                    <a:pt x="344990" y="119133"/>
                    <a:pt x="338046" y="106593"/>
                    <a:pt x="318783" y="102562"/>
                  </a:cubicBezTo>
                  <a:cubicBezTo>
                    <a:pt x="299295" y="98083"/>
                    <a:pt x="279808" y="100995"/>
                    <a:pt x="260096" y="104801"/>
                  </a:cubicBezTo>
                  <a:close/>
                  <a:moveTo>
                    <a:pt x="57606" y="186761"/>
                  </a:moveTo>
                  <a:cubicBezTo>
                    <a:pt x="70597" y="176460"/>
                    <a:pt x="83365" y="166383"/>
                    <a:pt x="95909" y="156306"/>
                  </a:cubicBezTo>
                  <a:cubicBezTo>
                    <a:pt x="96805" y="155635"/>
                    <a:pt x="97477" y="154291"/>
                    <a:pt x="97700" y="152947"/>
                  </a:cubicBezTo>
                  <a:cubicBezTo>
                    <a:pt x="99044" y="143990"/>
                    <a:pt x="100164" y="135033"/>
                    <a:pt x="101508" y="126299"/>
                  </a:cubicBezTo>
                  <a:cubicBezTo>
                    <a:pt x="102628" y="119357"/>
                    <a:pt x="104196" y="112415"/>
                    <a:pt x="105540" y="105249"/>
                  </a:cubicBezTo>
                  <a:cubicBezTo>
                    <a:pt x="96133" y="102114"/>
                    <a:pt x="70597" y="99651"/>
                    <a:pt x="60965" y="100323"/>
                  </a:cubicBezTo>
                  <a:cubicBezTo>
                    <a:pt x="52902" y="100995"/>
                    <a:pt x="45062" y="101666"/>
                    <a:pt x="37670" y="105025"/>
                  </a:cubicBezTo>
                  <a:cubicBezTo>
                    <a:pt x="28262" y="109504"/>
                    <a:pt x="23110" y="118014"/>
                    <a:pt x="24230" y="127643"/>
                  </a:cubicBezTo>
                  <a:cubicBezTo>
                    <a:pt x="24678" y="131674"/>
                    <a:pt x="25574" y="135481"/>
                    <a:pt x="26918" y="139287"/>
                  </a:cubicBezTo>
                  <a:cubicBezTo>
                    <a:pt x="33638" y="157650"/>
                    <a:pt x="45062" y="172430"/>
                    <a:pt x="57606" y="186761"/>
                  </a:cubicBezTo>
                  <a:close/>
                  <a:moveTo>
                    <a:pt x="57606" y="221919"/>
                  </a:moveTo>
                  <a:cubicBezTo>
                    <a:pt x="45510" y="235579"/>
                    <a:pt x="34310" y="249687"/>
                    <a:pt x="27814" y="266930"/>
                  </a:cubicBezTo>
                  <a:cubicBezTo>
                    <a:pt x="25574" y="272976"/>
                    <a:pt x="24006" y="279918"/>
                    <a:pt x="24678" y="286188"/>
                  </a:cubicBezTo>
                  <a:cubicBezTo>
                    <a:pt x="25574" y="298505"/>
                    <a:pt x="34982" y="303655"/>
                    <a:pt x="45958" y="306119"/>
                  </a:cubicBezTo>
                  <a:cubicBezTo>
                    <a:pt x="60069" y="309478"/>
                    <a:pt x="74405" y="308358"/>
                    <a:pt x="88741" y="306566"/>
                  </a:cubicBezTo>
                  <a:cubicBezTo>
                    <a:pt x="94341" y="305895"/>
                    <a:pt x="100164" y="304775"/>
                    <a:pt x="105764" y="303655"/>
                  </a:cubicBezTo>
                  <a:cubicBezTo>
                    <a:pt x="105092" y="300296"/>
                    <a:pt x="104420" y="297833"/>
                    <a:pt x="103972" y="295146"/>
                  </a:cubicBezTo>
                  <a:cubicBezTo>
                    <a:pt x="101956" y="282829"/>
                    <a:pt x="100164" y="270513"/>
                    <a:pt x="98373" y="258197"/>
                  </a:cubicBezTo>
                  <a:cubicBezTo>
                    <a:pt x="97925" y="256181"/>
                    <a:pt x="97477" y="253494"/>
                    <a:pt x="96133" y="252151"/>
                  </a:cubicBezTo>
                  <a:cubicBezTo>
                    <a:pt x="83365" y="242297"/>
                    <a:pt x="70597" y="232444"/>
                    <a:pt x="57606" y="221919"/>
                  </a:cubicBezTo>
                  <a:close/>
                  <a:moveTo>
                    <a:pt x="260320" y="303879"/>
                  </a:moveTo>
                  <a:cubicBezTo>
                    <a:pt x="260768" y="304103"/>
                    <a:pt x="261216" y="304103"/>
                    <a:pt x="261664" y="304327"/>
                  </a:cubicBezTo>
                  <a:cubicBezTo>
                    <a:pt x="275104" y="307462"/>
                    <a:pt x="288991" y="308806"/>
                    <a:pt x="302655" y="308582"/>
                  </a:cubicBezTo>
                  <a:cubicBezTo>
                    <a:pt x="311391" y="308358"/>
                    <a:pt x="320127" y="307462"/>
                    <a:pt x="328190" y="303655"/>
                  </a:cubicBezTo>
                  <a:cubicBezTo>
                    <a:pt x="338046" y="298729"/>
                    <a:pt x="342526" y="289996"/>
                    <a:pt x="340958" y="279247"/>
                  </a:cubicBezTo>
                  <a:cubicBezTo>
                    <a:pt x="339390" y="268722"/>
                    <a:pt x="334910" y="259316"/>
                    <a:pt x="329086" y="250583"/>
                  </a:cubicBezTo>
                  <a:cubicBezTo>
                    <a:pt x="322591" y="240730"/>
                    <a:pt x="315199" y="231324"/>
                    <a:pt x="308479" y="221919"/>
                  </a:cubicBezTo>
                  <a:cubicBezTo>
                    <a:pt x="294815" y="232668"/>
                    <a:pt x="282048" y="242969"/>
                    <a:pt x="269280" y="253046"/>
                  </a:cubicBezTo>
                  <a:cubicBezTo>
                    <a:pt x="268608" y="253718"/>
                    <a:pt x="267936" y="255062"/>
                    <a:pt x="267712" y="255957"/>
                  </a:cubicBezTo>
                  <a:cubicBezTo>
                    <a:pt x="266816" y="262451"/>
                    <a:pt x="266144" y="268946"/>
                    <a:pt x="265024" y="275216"/>
                  </a:cubicBezTo>
                  <a:cubicBezTo>
                    <a:pt x="263680" y="284621"/>
                    <a:pt x="261888" y="294026"/>
                    <a:pt x="260320" y="303879"/>
                  </a:cubicBezTo>
                  <a:close/>
                  <a:moveTo>
                    <a:pt x="135332" y="87335"/>
                  </a:moveTo>
                  <a:cubicBezTo>
                    <a:pt x="136004" y="87782"/>
                    <a:pt x="136227" y="88006"/>
                    <a:pt x="136675" y="88230"/>
                  </a:cubicBezTo>
                  <a:cubicBezTo>
                    <a:pt x="151459" y="93829"/>
                    <a:pt x="166243" y="99651"/>
                    <a:pt x="181250" y="105249"/>
                  </a:cubicBezTo>
                  <a:cubicBezTo>
                    <a:pt x="182370" y="105697"/>
                    <a:pt x="183938" y="105473"/>
                    <a:pt x="185058" y="105025"/>
                  </a:cubicBezTo>
                  <a:cubicBezTo>
                    <a:pt x="199842" y="99427"/>
                    <a:pt x="214625" y="93829"/>
                    <a:pt x="229185" y="88230"/>
                  </a:cubicBezTo>
                  <a:cubicBezTo>
                    <a:pt x="229633" y="88006"/>
                    <a:pt x="229857" y="87782"/>
                    <a:pt x="230529" y="87335"/>
                  </a:cubicBezTo>
                  <a:cubicBezTo>
                    <a:pt x="228513" y="81960"/>
                    <a:pt x="226721" y="76362"/>
                    <a:pt x="224481" y="70987"/>
                  </a:cubicBezTo>
                  <a:cubicBezTo>
                    <a:pt x="218657" y="57103"/>
                    <a:pt x="211937" y="43443"/>
                    <a:pt x="200738" y="32695"/>
                  </a:cubicBezTo>
                  <a:cubicBezTo>
                    <a:pt x="189314" y="21498"/>
                    <a:pt x="176770" y="21498"/>
                    <a:pt x="165347" y="32695"/>
                  </a:cubicBezTo>
                  <a:cubicBezTo>
                    <a:pt x="149667" y="47922"/>
                    <a:pt x="142275" y="67404"/>
                    <a:pt x="135332" y="87335"/>
                  </a:cubicBezTo>
                  <a:close/>
                  <a:moveTo>
                    <a:pt x="135108" y="321346"/>
                  </a:moveTo>
                  <a:cubicBezTo>
                    <a:pt x="137572" y="327616"/>
                    <a:pt x="139587" y="333663"/>
                    <a:pt x="142051" y="339485"/>
                  </a:cubicBezTo>
                  <a:cubicBezTo>
                    <a:pt x="147875" y="353145"/>
                    <a:pt x="154371" y="366133"/>
                    <a:pt x="165347" y="376658"/>
                  </a:cubicBezTo>
                  <a:cubicBezTo>
                    <a:pt x="176322" y="387183"/>
                    <a:pt x="189314" y="387631"/>
                    <a:pt x="199842" y="376434"/>
                  </a:cubicBezTo>
                  <a:cubicBezTo>
                    <a:pt x="206562" y="369268"/>
                    <a:pt x="212385" y="360983"/>
                    <a:pt x="217089" y="352249"/>
                  </a:cubicBezTo>
                  <a:cubicBezTo>
                    <a:pt x="222465" y="342396"/>
                    <a:pt x="226273" y="331871"/>
                    <a:pt x="230529" y="322018"/>
                  </a:cubicBezTo>
                  <a:cubicBezTo>
                    <a:pt x="214401" y="315524"/>
                    <a:pt x="199394" y="309478"/>
                    <a:pt x="184162" y="303655"/>
                  </a:cubicBezTo>
                  <a:cubicBezTo>
                    <a:pt x="183042" y="303207"/>
                    <a:pt x="181250" y="303655"/>
                    <a:pt x="180130" y="304103"/>
                  </a:cubicBezTo>
                  <a:cubicBezTo>
                    <a:pt x="174306" y="306343"/>
                    <a:pt x="168483" y="309030"/>
                    <a:pt x="162435" y="311269"/>
                  </a:cubicBezTo>
                  <a:cubicBezTo>
                    <a:pt x="153699" y="314628"/>
                    <a:pt x="144739" y="317987"/>
                    <a:pt x="135108" y="321346"/>
                  </a:cubicBezTo>
                  <a:close/>
                  <a:moveTo>
                    <a:pt x="236801" y="110848"/>
                  </a:moveTo>
                  <a:cubicBezTo>
                    <a:pt x="228289" y="113759"/>
                    <a:pt x="220225" y="116670"/>
                    <a:pt x="211490" y="119805"/>
                  </a:cubicBezTo>
                  <a:cubicBezTo>
                    <a:pt x="221793" y="125851"/>
                    <a:pt x="231201" y="131226"/>
                    <a:pt x="241729" y="137272"/>
                  </a:cubicBezTo>
                  <a:cubicBezTo>
                    <a:pt x="239937" y="127867"/>
                    <a:pt x="238369" y="119805"/>
                    <a:pt x="236801" y="110848"/>
                  </a:cubicBezTo>
                  <a:close/>
                  <a:moveTo>
                    <a:pt x="128836" y="297833"/>
                  </a:moveTo>
                  <a:cubicBezTo>
                    <a:pt x="137347" y="294922"/>
                    <a:pt x="145411" y="292011"/>
                    <a:pt x="154147" y="288876"/>
                  </a:cubicBezTo>
                  <a:cubicBezTo>
                    <a:pt x="143843" y="282829"/>
                    <a:pt x="134436" y="277455"/>
                    <a:pt x="123908" y="271409"/>
                  </a:cubicBezTo>
                  <a:cubicBezTo>
                    <a:pt x="125700" y="280814"/>
                    <a:pt x="127044" y="289100"/>
                    <a:pt x="128836" y="297833"/>
                  </a:cubicBezTo>
                  <a:close/>
                  <a:moveTo>
                    <a:pt x="123908" y="137048"/>
                  </a:moveTo>
                  <a:cubicBezTo>
                    <a:pt x="134436" y="131002"/>
                    <a:pt x="143843" y="125627"/>
                    <a:pt x="154147" y="119581"/>
                  </a:cubicBezTo>
                  <a:cubicBezTo>
                    <a:pt x="145187" y="116446"/>
                    <a:pt x="137347" y="113759"/>
                    <a:pt x="128836" y="110848"/>
                  </a:cubicBezTo>
                  <a:cubicBezTo>
                    <a:pt x="127268" y="119581"/>
                    <a:pt x="125700" y="127867"/>
                    <a:pt x="123908" y="137048"/>
                  </a:cubicBezTo>
                  <a:close/>
                  <a:moveTo>
                    <a:pt x="211490" y="289100"/>
                  </a:moveTo>
                  <a:cubicBezTo>
                    <a:pt x="220449" y="292235"/>
                    <a:pt x="228289" y="294922"/>
                    <a:pt x="236801" y="298057"/>
                  </a:cubicBezTo>
                  <a:cubicBezTo>
                    <a:pt x="238369" y="289324"/>
                    <a:pt x="239937" y="281038"/>
                    <a:pt x="241729" y="271857"/>
                  </a:cubicBezTo>
                  <a:cubicBezTo>
                    <a:pt x="231201" y="277679"/>
                    <a:pt x="221793" y="283053"/>
                    <a:pt x="211490" y="289100"/>
                  </a:cubicBezTo>
                  <a:close/>
                  <a:moveTo>
                    <a:pt x="94789" y="221695"/>
                  </a:moveTo>
                  <a:cubicBezTo>
                    <a:pt x="94789" y="209827"/>
                    <a:pt x="94789" y="198854"/>
                    <a:pt x="94789" y="187209"/>
                  </a:cubicBezTo>
                  <a:cubicBezTo>
                    <a:pt x="87845" y="193256"/>
                    <a:pt x="81573" y="198630"/>
                    <a:pt x="74853" y="204452"/>
                  </a:cubicBezTo>
                  <a:cubicBezTo>
                    <a:pt x="81797" y="210275"/>
                    <a:pt x="88069" y="215649"/>
                    <a:pt x="94789" y="221695"/>
                  </a:cubicBezTo>
                  <a:close/>
                  <a:moveTo>
                    <a:pt x="270624" y="187209"/>
                  </a:moveTo>
                  <a:cubicBezTo>
                    <a:pt x="270624" y="199078"/>
                    <a:pt x="270624" y="210051"/>
                    <a:pt x="270624" y="221695"/>
                  </a:cubicBezTo>
                  <a:cubicBezTo>
                    <a:pt x="277568" y="215649"/>
                    <a:pt x="283840" y="210275"/>
                    <a:pt x="290559" y="204452"/>
                  </a:cubicBezTo>
                  <a:cubicBezTo>
                    <a:pt x="283840" y="198406"/>
                    <a:pt x="277568" y="193032"/>
                    <a:pt x="270624" y="18720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2" name="Полилиния 801">
              <a:extLst>
                <a:ext uri="{FF2B5EF4-FFF2-40B4-BE49-F238E27FC236}">
                  <a16:creationId xmlns:a16="http://schemas.microsoft.com/office/drawing/2014/main" id="{2752EA1F-6DBD-F1C6-EB6D-727445311945}"/>
                </a:ext>
              </a:extLst>
            </p:cNvPr>
            <p:cNvSpPr/>
            <p:nvPr/>
          </p:nvSpPr>
          <p:spPr>
            <a:xfrm>
              <a:off x="1625523" y="2346497"/>
              <a:ext cx="84671" cy="84875"/>
            </a:xfrm>
            <a:custGeom>
              <a:avLst/>
              <a:gdLst>
                <a:gd name="connsiteX0" fmla="*/ 42337 w 84671"/>
                <a:gd name="connsiteY0" fmla="*/ 84873 h 84875"/>
                <a:gd name="connsiteX1" fmla="*/ 2 w 84671"/>
                <a:gd name="connsiteY1" fmla="*/ 42326 h 84875"/>
                <a:gd name="connsiteX2" fmla="*/ 42561 w 84671"/>
                <a:gd name="connsiteY2" fmla="*/ 2 h 84875"/>
                <a:gd name="connsiteX3" fmla="*/ 84672 w 84671"/>
                <a:gd name="connsiteY3" fmla="*/ 42326 h 84875"/>
                <a:gd name="connsiteX4" fmla="*/ 42337 w 84671"/>
                <a:gd name="connsiteY4" fmla="*/ 84873 h 84875"/>
                <a:gd name="connsiteX5" fmla="*/ 42337 w 84671"/>
                <a:gd name="connsiteY5" fmla="*/ 24187 h 84875"/>
                <a:gd name="connsiteX6" fmla="*/ 23745 w 84671"/>
                <a:gd name="connsiteY6" fmla="*/ 42550 h 84875"/>
                <a:gd name="connsiteX7" fmla="*/ 41665 w 84671"/>
                <a:gd name="connsiteY7" fmla="*/ 60912 h 84875"/>
                <a:gd name="connsiteX8" fmla="*/ 60256 w 84671"/>
                <a:gd name="connsiteY8" fmla="*/ 42773 h 84875"/>
                <a:gd name="connsiteX9" fmla="*/ 42337 w 84671"/>
                <a:gd name="connsiteY9" fmla="*/ 24187 h 8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671" h="84875">
                  <a:moveTo>
                    <a:pt x="42337" y="84873"/>
                  </a:moveTo>
                  <a:cubicBezTo>
                    <a:pt x="18817" y="84873"/>
                    <a:pt x="-222" y="65839"/>
                    <a:pt x="2" y="42326"/>
                  </a:cubicBezTo>
                  <a:cubicBezTo>
                    <a:pt x="2" y="18813"/>
                    <a:pt x="19265" y="-222"/>
                    <a:pt x="42561" y="2"/>
                  </a:cubicBezTo>
                  <a:cubicBezTo>
                    <a:pt x="66080" y="226"/>
                    <a:pt x="84672" y="19036"/>
                    <a:pt x="84672" y="42326"/>
                  </a:cubicBezTo>
                  <a:cubicBezTo>
                    <a:pt x="84672" y="66063"/>
                    <a:pt x="65856" y="85097"/>
                    <a:pt x="42337" y="84873"/>
                  </a:cubicBezTo>
                  <a:close/>
                  <a:moveTo>
                    <a:pt x="42337" y="24187"/>
                  </a:moveTo>
                  <a:cubicBezTo>
                    <a:pt x="32257" y="24187"/>
                    <a:pt x="23745" y="32472"/>
                    <a:pt x="23745" y="42550"/>
                  </a:cubicBezTo>
                  <a:cubicBezTo>
                    <a:pt x="23745" y="52627"/>
                    <a:pt x="31809" y="60912"/>
                    <a:pt x="41665" y="60912"/>
                  </a:cubicBezTo>
                  <a:cubicBezTo>
                    <a:pt x="51969" y="61136"/>
                    <a:pt x="60256" y="52850"/>
                    <a:pt x="60256" y="42773"/>
                  </a:cubicBezTo>
                  <a:cubicBezTo>
                    <a:pt x="60704" y="32472"/>
                    <a:pt x="52641" y="24187"/>
                    <a:pt x="42337" y="241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03" name="Рисунок 2">
            <a:extLst>
              <a:ext uri="{FF2B5EF4-FFF2-40B4-BE49-F238E27FC236}">
                <a16:creationId xmlns:a16="http://schemas.microsoft.com/office/drawing/2014/main" id="{2BD1EFAA-BA02-F327-1833-222B7B1254B4}"/>
              </a:ext>
            </a:extLst>
          </p:cNvPr>
          <p:cNvGrpSpPr/>
          <p:nvPr/>
        </p:nvGrpSpPr>
        <p:grpSpPr>
          <a:xfrm>
            <a:off x="7706599" y="5219343"/>
            <a:ext cx="338049" cy="337959"/>
            <a:chOff x="849833" y="2151004"/>
            <a:chExt cx="441716" cy="441599"/>
          </a:xfrm>
          <a:solidFill>
            <a:schemeClr val="bg1"/>
          </a:solidFill>
        </p:grpSpPr>
        <p:sp>
          <p:nvSpPr>
            <p:cNvPr id="804" name="Полилиния 803">
              <a:extLst>
                <a:ext uri="{FF2B5EF4-FFF2-40B4-BE49-F238E27FC236}">
                  <a16:creationId xmlns:a16="http://schemas.microsoft.com/office/drawing/2014/main" id="{B25B7347-6FEE-FE4B-4488-AEC41FA6F33E}"/>
                </a:ext>
              </a:extLst>
            </p:cNvPr>
            <p:cNvSpPr/>
            <p:nvPr/>
          </p:nvSpPr>
          <p:spPr>
            <a:xfrm>
              <a:off x="849833" y="2151004"/>
              <a:ext cx="441716" cy="441599"/>
            </a:xfrm>
            <a:custGeom>
              <a:avLst/>
              <a:gdLst>
                <a:gd name="connsiteX0" fmla="*/ 432309 w 441716"/>
                <a:gd name="connsiteY0" fmla="*/ 441599 h 441599"/>
                <a:gd name="connsiteX1" fmla="*/ 9632 w 441716"/>
                <a:gd name="connsiteY1" fmla="*/ 441599 h 441599"/>
                <a:gd name="connsiteX2" fmla="*/ 0 w 441716"/>
                <a:gd name="connsiteY2" fmla="*/ 425252 h 441599"/>
                <a:gd name="connsiteX3" fmla="*/ 10304 w 441716"/>
                <a:gd name="connsiteY3" fmla="*/ 302312 h 441599"/>
                <a:gd name="connsiteX4" fmla="*/ 38079 w 441716"/>
                <a:gd name="connsiteY4" fmla="*/ 188777 h 441599"/>
                <a:gd name="connsiteX5" fmla="*/ 69214 w 441716"/>
                <a:gd name="connsiteY5" fmla="*/ 13884 h 441599"/>
                <a:gd name="connsiteX6" fmla="*/ 83326 w 441716"/>
                <a:gd name="connsiteY6" fmla="*/ 0 h 441599"/>
                <a:gd name="connsiteX7" fmla="*/ 155452 w 441716"/>
                <a:gd name="connsiteY7" fmla="*/ 0 h 441599"/>
                <a:gd name="connsiteX8" fmla="*/ 275289 w 441716"/>
                <a:gd name="connsiteY8" fmla="*/ 0 h 441599"/>
                <a:gd name="connsiteX9" fmla="*/ 289176 w 441716"/>
                <a:gd name="connsiteY9" fmla="*/ 12988 h 441599"/>
                <a:gd name="connsiteX10" fmla="*/ 289624 w 441716"/>
                <a:gd name="connsiteY10" fmla="*/ 28888 h 441599"/>
                <a:gd name="connsiteX11" fmla="*/ 293432 w 441716"/>
                <a:gd name="connsiteY11" fmla="*/ 82632 h 441599"/>
                <a:gd name="connsiteX12" fmla="*/ 298136 w 441716"/>
                <a:gd name="connsiteY12" fmla="*/ 82856 h 441599"/>
                <a:gd name="connsiteX13" fmla="*/ 364214 w 441716"/>
                <a:gd name="connsiteY13" fmla="*/ 82856 h 441599"/>
                <a:gd name="connsiteX14" fmla="*/ 381014 w 441716"/>
                <a:gd name="connsiteY14" fmla="*/ 98755 h 441599"/>
                <a:gd name="connsiteX15" fmla="*/ 383030 w 441716"/>
                <a:gd name="connsiteY15" fmla="*/ 133465 h 441599"/>
                <a:gd name="connsiteX16" fmla="*/ 398934 w 441716"/>
                <a:gd name="connsiteY16" fmla="*/ 208483 h 441599"/>
                <a:gd name="connsiteX17" fmla="*/ 421333 w 441716"/>
                <a:gd name="connsiteY17" fmla="*/ 277455 h 441599"/>
                <a:gd name="connsiteX18" fmla="*/ 439253 w 441716"/>
                <a:gd name="connsiteY18" fmla="*/ 374419 h 441599"/>
                <a:gd name="connsiteX19" fmla="*/ 441716 w 441716"/>
                <a:gd name="connsiteY19" fmla="*/ 403083 h 441599"/>
                <a:gd name="connsiteX20" fmla="*/ 441716 w 441716"/>
                <a:gd name="connsiteY20" fmla="*/ 431522 h 441599"/>
                <a:gd name="connsiteX21" fmla="*/ 432309 w 441716"/>
                <a:gd name="connsiteY21" fmla="*/ 441599 h 441599"/>
                <a:gd name="connsiteX22" fmla="*/ 26879 w 441716"/>
                <a:gd name="connsiteY22" fmla="*/ 415399 h 441599"/>
                <a:gd name="connsiteX23" fmla="*/ 331511 w 441716"/>
                <a:gd name="connsiteY23" fmla="*/ 415399 h 441599"/>
                <a:gd name="connsiteX24" fmla="*/ 331511 w 441716"/>
                <a:gd name="connsiteY24" fmla="*/ 389422 h 441599"/>
                <a:gd name="connsiteX25" fmla="*/ 322552 w 441716"/>
                <a:gd name="connsiteY25" fmla="*/ 305223 h 441599"/>
                <a:gd name="connsiteX26" fmla="*/ 294328 w 441716"/>
                <a:gd name="connsiteY26" fmla="*/ 191464 h 441599"/>
                <a:gd name="connsiteX27" fmla="*/ 267001 w 441716"/>
                <a:gd name="connsiteY27" fmla="*/ 73675 h 441599"/>
                <a:gd name="connsiteX28" fmla="*/ 259833 w 441716"/>
                <a:gd name="connsiteY28" fmla="*/ 67628 h 441599"/>
                <a:gd name="connsiteX29" fmla="*/ 98109 w 441716"/>
                <a:gd name="connsiteY29" fmla="*/ 67628 h 441599"/>
                <a:gd name="connsiteX30" fmla="*/ 92734 w 441716"/>
                <a:gd name="connsiteY30" fmla="*/ 67628 h 441599"/>
                <a:gd name="connsiteX31" fmla="*/ 88926 w 441716"/>
                <a:gd name="connsiteY31" fmla="*/ 96964 h 441599"/>
                <a:gd name="connsiteX32" fmla="*/ 65406 w 441716"/>
                <a:gd name="connsiteY32" fmla="*/ 189673 h 441599"/>
                <a:gd name="connsiteX33" fmla="*/ 36959 w 441716"/>
                <a:gd name="connsiteY33" fmla="*/ 303879 h 441599"/>
                <a:gd name="connsiteX34" fmla="*/ 27327 w 441716"/>
                <a:gd name="connsiteY34" fmla="*/ 392334 h 441599"/>
                <a:gd name="connsiteX35" fmla="*/ 26879 w 441716"/>
                <a:gd name="connsiteY35" fmla="*/ 415399 h 441599"/>
                <a:gd name="connsiteX36" fmla="*/ 308440 w 441716"/>
                <a:gd name="connsiteY36" fmla="*/ 150932 h 441599"/>
                <a:gd name="connsiteX37" fmla="*/ 358391 w 441716"/>
                <a:gd name="connsiteY37" fmla="*/ 415399 h 441599"/>
                <a:gd name="connsiteX38" fmla="*/ 416405 w 441716"/>
                <a:gd name="connsiteY38" fmla="*/ 415399 h 441599"/>
                <a:gd name="connsiteX39" fmla="*/ 410805 w 441716"/>
                <a:gd name="connsiteY39" fmla="*/ 355832 h 441599"/>
                <a:gd name="connsiteX40" fmla="*/ 390646 w 441716"/>
                <a:gd name="connsiteY40" fmla="*/ 265363 h 441599"/>
                <a:gd name="connsiteX41" fmla="*/ 370934 w 441716"/>
                <a:gd name="connsiteY41" fmla="*/ 205348 h 441599"/>
                <a:gd name="connsiteX42" fmla="*/ 357719 w 441716"/>
                <a:gd name="connsiteY42" fmla="*/ 150932 h 441599"/>
                <a:gd name="connsiteX43" fmla="*/ 308440 w 441716"/>
                <a:gd name="connsiteY43" fmla="*/ 150932 h 441599"/>
                <a:gd name="connsiteX44" fmla="*/ 95198 w 441716"/>
                <a:gd name="connsiteY44" fmla="*/ 41204 h 441599"/>
                <a:gd name="connsiteX45" fmla="*/ 264313 w 441716"/>
                <a:gd name="connsiteY45" fmla="*/ 41204 h 441599"/>
                <a:gd name="connsiteX46" fmla="*/ 263417 w 441716"/>
                <a:gd name="connsiteY46" fmla="*/ 26200 h 441599"/>
                <a:gd name="connsiteX47" fmla="*/ 95198 w 441716"/>
                <a:gd name="connsiteY47" fmla="*/ 26200 h 441599"/>
                <a:gd name="connsiteX48" fmla="*/ 95198 w 441716"/>
                <a:gd name="connsiteY48" fmla="*/ 41204 h 441599"/>
                <a:gd name="connsiteX49" fmla="*/ 355479 w 441716"/>
                <a:gd name="connsiteY49" fmla="*/ 124508 h 441599"/>
                <a:gd name="connsiteX50" fmla="*/ 355479 w 441716"/>
                <a:gd name="connsiteY50" fmla="*/ 113311 h 441599"/>
                <a:gd name="connsiteX51" fmla="*/ 350999 w 441716"/>
                <a:gd name="connsiteY51" fmla="*/ 109280 h 441599"/>
                <a:gd name="connsiteX52" fmla="*/ 302392 w 441716"/>
                <a:gd name="connsiteY52" fmla="*/ 109280 h 441599"/>
                <a:gd name="connsiteX53" fmla="*/ 299032 w 441716"/>
                <a:gd name="connsiteY53" fmla="*/ 109728 h 441599"/>
                <a:gd name="connsiteX54" fmla="*/ 301720 w 441716"/>
                <a:gd name="connsiteY54" fmla="*/ 122492 h 441599"/>
                <a:gd name="connsiteX55" fmla="*/ 304184 w 441716"/>
                <a:gd name="connsiteY55" fmla="*/ 124508 h 441599"/>
                <a:gd name="connsiteX56" fmla="*/ 355479 w 441716"/>
                <a:gd name="connsiteY56" fmla="*/ 124508 h 44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1716" h="441599">
                  <a:moveTo>
                    <a:pt x="432309" y="441599"/>
                  </a:moveTo>
                  <a:cubicBezTo>
                    <a:pt x="291416" y="441599"/>
                    <a:pt x="150524" y="441599"/>
                    <a:pt x="9632" y="441599"/>
                  </a:cubicBezTo>
                  <a:cubicBezTo>
                    <a:pt x="2464" y="438464"/>
                    <a:pt x="0" y="433090"/>
                    <a:pt x="0" y="425252"/>
                  </a:cubicBezTo>
                  <a:cubicBezTo>
                    <a:pt x="224" y="384048"/>
                    <a:pt x="3584" y="342844"/>
                    <a:pt x="10304" y="302312"/>
                  </a:cubicBezTo>
                  <a:cubicBezTo>
                    <a:pt x="16800" y="263795"/>
                    <a:pt x="25535" y="225726"/>
                    <a:pt x="38079" y="188777"/>
                  </a:cubicBezTo>
                  <a:cubicBezTo>
                    <a:pt x="57343" y="131898"/>
                    <a:pt x="69438" y="74122"/>
                    <a:pt x="69214" y="13884"/>
                  </a:cubicBezTo>
                  <a:cubicBezTo>
                    <a:pt x="69214" y="5374"/>
                    <a:pt x="74814" y="0"/>
                    <a:pt x="83326" y="0"/>
                  </a:cubicBezTo>
                  <a:cubicBezTo>
                    <a:pt x="107293" y="0"/>
                    <a:pt x="131261" y="0"/>
                    <a:pt x="155452" y="0"/>
                  </a:cubicBezTo>
                  <a:cubicBezTo>
                    <a:pt x="195323" y="0"/>
                    <a:pt x="235418" y="0"/>
                    <a:pt x="275289" y="0"/>
                  </a:cubicBezTo>
                  <a:cubicBezTo>
                    <a:pt x="283801" y="0"/>
                    <a:pt x="288728" y="4703"/>
                    <a:pt x="289176" y="12988"/>
                  </a:cubicBezTo>
                  <a:cubicBezTo>
                    <a:pt x="289400" y="18363"/>
                    <a:pt x="289400" y="23737"/>
                    <a:pt x="289624" y="28888"/>
                  </a:cubicBezTo>
                  <a:cubicBezTo>
                    <a:pt x="290744" y="46802"/>
                    <a:pt x="292088" y="64717"/>
                    <a:pt x="293432" y="82632"/>
                  </a:cubicBezTo>
                  <a:cubicBezTo>
                    <a:pt x="295672" y="82632"/>
                    <a:pt x="297016" y="82856"/>
                    <a:pt x="298136" y="82856"/>
                  </a:cubicBezTo>
                  <a:cubicBezTo>
                    <a:pt x="320088" y="82856"/>
                    <a:pt x="342039" y="82856"/>
                    <a:pt x="364214" y="82856"/>
                  </a:cubicBezTo>
                  <a:cubicBezTo>
                    <a:pt x="375862" y="82856"/>
                    <a:pt x="380342" y="87335"/>
                    <a:pt x="381014" y="98755"/>
                  </a:cubicBezTo>
                  <a:cubicBezTo>
                    <a:pt x="381686" y="110400"/>
                    <a:pt x="382134" y="122044"/>
                    <a:pt x="383030" y="133465"/>
                  </a:cubicBezTo>
                  <a:cubicBezTo>
                    <a:pt x="385270" y="159218"/>
                    <a:pt x="390870" y="184074"/>
                    <a:pt x="398934" y="208483"/>
                  </a:cubicBezTo>
                  <a:cubicBezTo>
                    <a:pt x="406325" y="231548"/>
                    <a:pt x="414389" y="254390"/>
                    <a:pt x="421333" y="277455"/>
                  </a:cubicBezTo>
                  <a:cubicBezTo>
                    <a:pt x="430741" y="309254"/>
                    <a:pt x="436341" y="341724"/>
                    <a:pt x="439253" y="374419"/>
                  </a:cubicBezTo>
                  <a:cubicBezTo>
                    <a:pt x="440149" y="384048"/>
                    <a:pt x="440820" y="393453"/>
                    <a:pt x="441716" y="403083"/>
                  </a:cubicBezTo>
                  <a:cubicBezTo>
                    <a:pt x="441716" y="412488"/>
                    <a:pt x="441716" y="422117"/>
                    <a:pt x="441716" y="431522"/>
                  </a:cubicBezTo>
                  <a:cubicBezTo>
                    <a:pt x="439924" y="436449"/>
                    <a:pt x="436789" y="439808"/>
                    <a:pt x="432309" y="441599"/>
                  </a:cubicBezTo>
                  <a:close/>
                  <a:moveTo>
                    <a:pt x="26879" y="415399"/>
                  </a:moveTo>
                  <a:cubicBezTo>
                    <a:pt x="128349" y="415399"/>
                    <a:pt x="230266" y="415399"/>
                    <a:pt x="331511" y="415399"/>
                  </a:cubicBezTo>
                  <a:cubicBezTo>
                    <a:pt x="331511" y="406442"/>
                    <a:pt x="331735" y="397932"/>
                    <a:pt x="331511" y="389422"/>
                  </a:cubicBezTo>
                  <a:cubicBezTo>
                    <a:pt x="330615" y="360983"/>
                    <a:pt x="327032" y="332991"/>
                    <a:pt x="322552" y="305223"/>
                  </a:cubicBezTo>
                  <a:cubicBezTo>
                    <a:pt x="316280" y="266482"/>
                    <a:pt x="306872" y="228637"/>
                    <a:pt x="294328" y="191464"/>
                  </a:cubicBezTo>
                  <a:cubicBezTo>
                    <a:pt x="281561" y="152947"/>
                    <a:pt x="271705" y="113983"/>
                    <a:pt x="267001" y="73675"/>
                  </a:cubicBezTo>
                  <a:cubicBezTo>
                    <a:pt x="266329" y="67628"/>
                    <a:pt x="266105" y="67628"/>
                    <a:pt x="259833" y="67628"/>
                  </a:cubicBezTo>
                  <a:cubicBezTo>
                    <a:pt x="205851" y="67628"/>
                    <a:pt x="152092" y="67628"/>
                    <a:pt x="98109" y="67628"/>
                  </a:cubicBezTo>
                  <a:cubicBezTo>
                    <a:pt x="96317" y="67628"/>
                    <a:pt x="94750" y="67628"/>
                    <a:pt x="92734" y="67628"/>
                  </a:cubicBezTo>
                  <a:cubicBezTo>
                    <a:pt x="91390" y="77705"/>
                    <a:pt x="90494" y="87335"/>
                    <a:pt x="88926" y="96964"/>
                  </a:cubicBezTo>
                  <a:cubicBezTo>
                    <a:pt x="83550" y="128539"/>
                    <a:pt x="75486" y="159442"/>
                    <a:pt x="65406" y="189673"/>
                  </a:cubicBezTo>
                  <a:cubicBezTo>
                    <a:pt x="53087" y="227070"/>
                    <a:pt x="43455" y="265139"/>
                    <a:pt x="36959" y="303879"/>
                  </a:cubicBezTo>
                  <a:cubicBezTo>
                    <a:pt x="32031" y="333215"/>
                    <a:pt x="28671" y="362774"/>
                    <a:pt x="27327" y="392334"/>
                  </a:cubicBezTo>
                  <a:cubicBezTo>
                    <a:pt x="26655" y="399947"/>
                    <a:pt x="26879" y="407561"/>
                    <a:pt x="26879" y="415399"/>
                  </a:cubicBezTo>
                  <a:close/>
                  <a:moveTo>
                    <a:pt x="308440" y="150932"/>
                  </a:moveTo>
                  <a:cubicBezTo>
                    <a:pt x="338903" y="236923"/>
                    <a:pt x="357719" y="324481"/>
                    <a:pt x="358391" y="415399"/>
                  </a:cubicBezTo>
                  <a:cubicBezTo>
                    <a:pt x="377878" y="415399"/>
                    <a:pt x="396694" y="415399"/>
                    <a:pt x="416405" y="415399"/>
                  </a:cubicBezTo>
                  <a:cubicBezTo>
                    <a:pt x="414613" y="395245"/>
                    <a:pt x="413045" y="375538"/>
                    <a:pt x="410805" y="355832"/>
                  </a:cubicBezTo>
                  <a:cubicBezTo>
                    <a:pt x="407221" y="324929"/>
                    <a:pt x="400054" y="294922"/>
                    <a:pt x="390646" y="265363"/>
                  </a:cubicBezTo>
                  <a:cubicBezTo>
                    <a:pt x="384374" y="245209"/>
                    <a:pt x="376758" y="225502"/>
                    <a:pt x="370934" y="205348"/>
                  </a:cubicBezTo>
                  <a:cubicBezTo>
                    <a:pt x="365782" y="187657"/>
                    <a:pt x="362198" y="169295"/>
                    <a:pt x="357719" y="150932"/>
                  </a:cubicBezTo>
                  <a:cubicBezTo>
                    <a:pt x="342263" y="150932"/>
                    <a:pt x="325912" y="150932"/>
                    <a:pt x="308440" y="150932"/>
                  </a:cubicBezTo>
                  <a:close/>
                  <a:moveTo>
                    <a:pt x="95198" y="41204"/>
                  </a:moveTo>
                  <a:cubicBezTo>
                    <a:pt x="151420" y="41204"/>
                    <a:pt x="207643" y="41204"/>
                    <a:pt x="264313" y="41204"/>
                  </a:cubicBezTo>
                  <a:cubicBezTo>
                    <a:pt x="264089" y="36054"/>
                    <a:pt x="263641" y="31127"/>
                    <a:pt x="263417" y="26200"/>
                  </a:cubicBezTo>
                  <a:cubicBezTo>
                    <a:pt x="206971" y="26200"/>
                    <a:pt x="151196" y="26200"/>
                    <a:pt x="95198" y="26200"/>
                  </a:cubicBezTo>
                  <a:cubicBezTo>
                    <a:pt x="95198" y="31351"/>
                    <a:pt x="95198" y="36054"/>
                    <a:pt x="95198" y="41204"/>
                  </a:cubicBezTo>
                  <a:close/>
                  <a:moveTo>
                    <a:pt x="355479" y="124508"/>
                  </a:moveTo>
                  <a:cubicBezTo>
                    <a:pt x="355479" y="120253"/>
                    <a:pt x="355479" y="116670"/>
                    <a:pt x="355479" y="113311"/>
                  </a:cubicBezTo>
                  <a:cubicBezTo>
                    <a:pt x="355479" y="110176"/>
                    <a:pt x="354135" y="109280"/>
                    <a:pt x="350999" y="109280"/>
                  </a:cubicBezTo>
                  <a:cubicBezTo>
                    <a:pt x="334871" y="109504"/>
                    <a:pt x="318520" y="109280"/>
                    <a:pt x="302392" y="109280"/>
                  </a:cubicBezTo>
                  <a:cubicBezTo>
                    <a:pt x="301496" y="109280"/>
                    <a:pt x="300376" y="109504"/>
                    <a:pt x="299032" y="109728"/>
                  </a:cubicBezTo>
                  <a:cubicBezTo>
                    <a:pt x="299928" y="114207"/>
                    <a:pt x="300824" y="118461"/>
                    <a:pt x="301720" y="122492"/>
                  </a:cubicBezTo>
                  <a:cubicBezTo>
                    <a:pt x="301944" y="123388"/>
                    <a:pt x="303288" y="124508"/>
                    <a:pt x="304184" y="124508"/>
                  </a:cubicBezTo>
                  <a:cubicBezTo>
                    <a:pt x="321208" y="124508"/>
                    <a:pt x="338231" y="124508"/>
                    <a:pt x="355479" y="12450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5" name="Полилиния 804">
              <a:extLst>
                <a:ext uri="{FF2B5EF4-FFF2-40B4-BE49-F238E27FC236}">
                  <a16:creationId xmlns:a16="http://schemas.microsoft.com/office/drawing/2014/main" id="{92BD53D4-C226-FE02-2027-91A9097E851F}"/>
                </a:ext>
              </a:extLst>
            </p:cNvPr>
            <p:cNvSpPr/>
            <p:nvPr/>
          </p:nvSpPr>
          <p:spPr>
            <a:xfrm>
              <a:off x="929410" y="2317381"/>
              <a:ext cx="199472" cy="219903"/>
            </a:xfrm>
            <a:custGeom>
              <a:avLst/>
              <a:gdLst>
                <a:gd name="connsiteX0" fmla="*/ 184960 w 199472"/>
                <a:gd name="connsiteY0" fmla="*/ 109959 h 219903"/>
                <a:gd name="connsiteX1" fmla="*/ 197056 w 199472"/>
                <a:gd name="connsiteY1" fmla="*/ 135263 h 219903"/>
                <a:gd name="connsiteX2" fmla="*/ 167712 w 199472"/>
                <a:gd name="connsiteY2" fmla="*/ 182066 h 219903"/>
                <a:gd name="connsiteX3" fmla="*/ 145761 w 199472"/>
                <a:gd name="connsiteY3" fmla="*/ 182737 h 219903"/>
                <a:gd name="connsiteX4" fmla="*/ 139489 w 199472"/>
                <a:gd name="connsiteY4" fmla="*/ 186768 h 219903"/>
                <a:gd name="connsiteX5" fmla="*/ 123362 w 199472"/>
                <a:gd name="connsiteY5" fmla="*/ 209834 h 219903"/>
                <a:gd name="connsiteX6" fmla="*/ 72963 w 199472"/>
                <a:gd name="connsiteY6" fmla="*/ 206699 h 219903"/>
                <a:gd name="connsiteX7" fmla="*/ 59523 w 199472"/>
                <a:gd name="connsiteY7" fmla="*/ 185872 h 219903"/>
                <a:gd name="connsiteX8" fmla="*/ 54371 w 199472"/>
                <a:gd name="connsiteY8" fmla="*/ 182737 h 219903"/>
                <a:gd name="connsiteX9" fmla="*/ 26148 w 199472"/>
                <a:gd name="connsiteY9" fmla="*/ 180946 h 219903"/>
                <a:gd name="connsiteX10" fmla="*/ 2181 w 199472"/>
                <a:gd name="connsiteY10" fmla="*/ 135935 h 219903"/>
                <a:gd name="connsiteX11" fmla="*/ 12708 w 199472"/>
                <a:gd name="connsiteY11" fmla="*/ 114885 h 219903"/>
                <a:gd name="connsiteX12" fmla="*/ 12708 w 199472"/>
                <a:gd name="connsiteY12" fmla="*/ 105256 h 219903"/>
                <a:gd name="connsiteX13" fmla="*/ 1285 w 199472"/>
                <a:gd name="connsiteY13" fmla="*/ 80399 h 219903"/>
                <a:gd name="connsiteX14" fmla="*/ 29284 w 199472"/>
                <a:gd name="connsiteY14" fmla="*/ 38299 h 219903"/>
                <a:gd name="connsiteX15" fmla="*/ 54147 w 199472"/>
                <a:gd name="connsiteY15" fmla="*/ 37180 h 219903"/>
                <a:gd name="connsiteX16" fmla="*/ 59523 w 199472"/>
                <a:gd name="connsiteY16" fmla="*/ 33821 h 219903"/>
                <a:gd name="connsiteX17" fmla="*/ 76323 w 199472"/>
                <a:gd name="connsiteY17" fmla="*/ 9636 h 219903"/>
                <a:gd name="connsiteX18" fmla="*/ 126273 w 199472"/>
                <a:gd name="connsiteY18" fmla="*/ 12995 h 219903"/>
                <a:gd name="connsiteX19" fmla="*/ 139489 w 199472"/>
                <a:gd name="connsiteY19" fmla="*/ 33597 h 219903"/>
                <a:gd name="connsiteX20" fmla="*/ 146433 w 199472"/>
                <a:gd name="connsiteY20" fmla="*/ 37180 h 219903"/>
                <a:gd name="connsiteX21" fmla="*/ 174880 w 199472"/>
                <a:gd name="connsiteY21" fmla="*/ 39643 h 219903"/>
                <a:gd name="connsiteX22" fmla="*/ 197056 w 199472"/>
                <a:gd name="connsiteY22" fmla="*/ 84430 h 219903"/>
                <a:gd name="connsiteX23" fmla="*/ 184960 w 199472"/>
                <a:gd name="connsiteY23" fmla="*/ 109959 h 219903"/>
                <a:gd name="connsiteX24" fmla="*/ 128513 w 199472"/>
                <a:gd name="connsiteY24" fmla="*/ 109735 h 219903"/>
                <a:gd name="connsiteX25" fmla="*/ 127617 w 199472"/>
                <a:gd name="connsiteY25" fmla="*/ 96075 h 219903"/>
                <a:gd name="connsiteX26" fmla="*/ 125377 w 199472"/>
                <a:gd name="connsiteY26" fmla="*/ 92492 h 219903"/>
                <a:gd name="connsiteX27" fmla="*/ 101858 w 199472"/>
                <a:gd name="connsiteY27" fmla="*/ 78832 h 219903"/>
                <a:gd name="connsiteX28" fmla="*/ 97602 w 199472"/>
                <a:gd name="connsiteY28" fmla="*/ 78832 h 219903"/>
                <a:gd name="connsiteX29" fmla="*/ 74083 w 199472"/>
                <a:gd name="connsiteY29" fmla="*/ 92492 h 219903"/>
                <a:gd name="connsiteX30" fmla="*/ 71619 w 199472"/>
                <a:gd name="connsiteY30" fmla="*/ 96747 h 219903"/>
                <a:gd name="connsiteX31" fmla="*/ 71619 w 199472"/>
                <a:gd name="connsiteY31" fmla="*/ 122947 h 219903"/>
                <a:gd name="connsiteX32" fmla="*/ 73859 w 199472"/>
                <a:gd name="connsiteY32" fmla="*/ 126978 h 219903"/>
                <a:gd name="connsiteX33" fmla="*/ 97602 w 199472"/>
                <a:gd name="connsiteY33" fmla="*/ 140862 h 219903"/>
                <a:gd name="connsiteX34" fmla="*/ 101858 w 199472"/>
                <a:gd name="connsiteY34" fmla="*/ 140638 h 219903"/>
                <a:gd name="connsiteX35" fmla="*/ 125377 w 199472"/>
                <a:gd name="connsiteY35" fmla="*/ 127202 h 219903"/>
                <a:gd name="connsiteX36" fmla="*/ 127393 w 199472"/>
                <a:gd name="connsiteY36" fmla="*/ 123843 h 219903"/>
                <a:gd name="connsiteX37" fmla="*/ 128513 w 199472"/>
                <a:gd name="connsiteY37" fmla="*/ 109735 h 219903"/>
                <a:gd name="connsiteX38" fmla="*/ 33316 w 199472"/>
                <a:gd name="connsiteY38" fmla="*/ 90029 h 219903"/>
                <a:gd name="connsiteX39" fmla="*/ 49443 w 199472"/>
                <a:gd name="connsiteY39" fmla="*/ 62261 h 219903"/>
                <a:gd name="connsiteX40" fmla="*/ 32868 w 199472"/>
                <a:gd name="connsiteY40" fmla="*/ 64276 h 219903"/>
                <a:gd name="connsiteX41" fmla="*/ 27044 w 199472"/>
                <a:gd name="connsiteY41" fmla="*/ 74801 h 219903"/>
                <a:gd name="connsiteX42" fmla="*/ 33316 w 199472"/>
                <a:gd name="connsiteY42" fmla="*/ 90029 h 219903"/>
                <a:gd name="connsiteX43" fmla="*/ 150241 w 199472"/>
                <a:gd name="connsiteY43" fmla="*/ 61589 h 219903"/>
                <a:gd name="connsiteX44" fmla="*/ 166592 w 199472"/>
                <a:gd name="connsiteY44" fmla="*/ 90029 h 219903"/>
                <a:gd name="connsiteX45" fmla="*/ 173088 w 199472"/>
                <a:gd name="connsiteY45" fmla="*/ 73457 h 219903"/>
                <a:gd name="connsiteX46" fmla="*/ 169056 w 199472"/>
                <a:gd name="connsiteY46" fmla="*/ 65172 h 219903"/>
                <a:gd name="connsiteX47" fmla="*/ 150241 w 199472"/>
                <a:gd name="connsiteY47" fmla="*/ 61589 h 219903"/>
                <a:gd name="connsiteX48" fmla="*/ 49443 w 199472"/>
                <a:gd name="connsiteY48" fmla="*/ 157881 h 219903"/>
                <a:gd name="connsiteX49" fmla="*/ 32868 w 199472"/>
                <a:gd name="connsiteY49" fmla="*/ 129441 h 219903"/>
                <a:gd name="connsiteX50" fmla="*/ 26596 w 199472"/>
                <a:gd name="connsiteY50" fmla="*/ 148027 h 219903"/>
                <a:gd name="connsiteX51" fmla="*/ 30852 w 199472"/>
                <a:gd name="connsiteY51" fmla="*/ 154522 h 219903"/>
                <a:gd name="connsiteX52" fmla="*/ 49443 w 199472"/>
                <a:gd name="connsiteY52" fmla="*/ 157881 h 219903"/>
                <a:gd name="connsiteX53" fmla="*/ 83491 w 199472"/>
                <a:gd name="connsiteY53" fmla="*/ 42107 h 219903"/>
                <a:gd name="connsiteX54" fmla="*/ 116194 w 199472"/>
                <a:gd name="connsiteY54" fmla="*/ 42107 h 219903"/>
                <a:gd name="connsiteX55" fmla="*/ 104098 w 199472"/>
                <a:gd name="connsiteY55" fmla="*/ 27775 h 219903"/>
                <a:gd name="connsiteX56" fmla="*/ 95362 w 199472"/>
                <a:gd name="connsiteY56" fmla="*/ 27775 h 219903"/>
                <a:gd name="connsiteX57" fmla="*/ 83491 w 199472"/>
                <a:gd name="connsiteY57" fmla="*/ 42107 h 219903"/>
                <a:gd name="connsiteX58" fmla="*/ 150241 w 199472"/>
                <a:gd name="connsiteY58" fmla="*/ 156985 h 219903"/>
                <a:gd name="connsiteX59" fmla="*/ 168832 w 199472"/>
                <a:gd name="connsiteY59" fmla="*/ 154746 h 219903"/>
                <a:gd name="connsiteX60" fmla="*/ 173088 w 199472"/>
                <a:gd name="connsiteY60" fmla="*/ 147356 h 219903"/>
                <a:gd name="connsiteX61" fmla="*/ 166592 w 199472"/>
                <a:gd name="connsiteY61" fmla="*/ 129889 h 219903"/>
                <a:gd name="connsiteX62" fmla="*/ 150241 w 199472"/>
                <a:gd name="connsiteY62" fmla="*/ 156985 h 219903"/>
                <a:gd name="connsiteX63" fmla="*/ 84387 w 199472"/>
                <a:gd name="connsiteY63" fmla="*/ 176915 h 219903"/>
                <a:gd name="connsiteX64" fmla="*/ 95362 w 199472"/>
                <a:gd name="connsiteY64" fmla="*/ 191695 h 219903"/>
                <a:gd name="connsiteX65" fmla="*/ 104546 w 199472"/>
                <a:gd name="connsiteY65" fmla="*/ 191471 h 219903"/>
                <a:gd name="connsiteX66" fmla="*/ 116194 w 199472"/>
                <a:gd name="connsiteY66" fmla="*/ 177363 h 219903"/>
                <a:gd name="connsiteX67" fmla="*/ 84387 w 199472"/>
                <a:gd name="connsiteY67" fmla="*/ 176915 h 2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99472" h="219903">
                  <a:moveTo>
                    <a:pt x="184960" y="109959"/>
                  </a:moveTo>
                  <a:cubicBezTo>
                    <a:pt x="188992" y="118244"/>
                    <a:pt x="193920" y="126306"/>
                    <a:pt x="197056" y="135263"/>
                  </a:cubicBezTo>
                  <a:cubicBezTo>
                    <a:pt x="205119" y="157881"/>
                    <a:pt x="191680" y="179154"/>
                    <a:pt x="167712" y="182066"/>
                  </a:cubicBezTo>
                  <a:cubicBezTo>
                    <a:pt x="160545" y="182961"/>
                    <a:pt x="153153" y="183185"/>
                    <a:pt x="145761" y="182737"/>
                  </a:cubicBezTo>
                  <a:cubicBezTo>
                    <a:pt x="142177" y="182513"/>
                    <a:pt x="140833" y="183857"/>
                    <a:pt x="139489" y="186768"/>
                  </a:cubicBezTo>
                  <a:cubicBezTo>
                    <a:pt x="135681" y="195502"/>
                    <a:pt x="130529" y="203563"/>
                    <a:pt x="123362" y="209834"/>
                  </a:cubicBezTo>
                  <a:cubicBezTo>
                    <a:pt x="107458" y="224165"/>
                    <a:pt x="86627" y="223270"/>
                    <a:pt x="72963" y="206699"/>
                  </a:cubicBezTo>
                  <a:cubicBezTo>
                    <a:pt x="67587" y="200428"/>
                    <a:pt x="63779" y="193039"/>
                    <a:pt x="59523" y="185872"/>
                  </a:cubicBezTo>
                  <a:cubicBezTo>
                    <a:pt x="58179" y="183633"/>
                    <a:pt x="57283" y="182737"/>
                    <a:pt x="54371" y="182737"/>
                  </a:cubicBezTo>
                  <a:cubicBezTo>
                    <a:pt x="44964" y="183409"/>
                    <a:pt x="35556" y="183633"/>
                    <a:pt x="26148" y="180946"/>
                  </a:cubicBezTo>
                  <a:cubicBezTo>
                    <a:pt x="5317" y="174676"/>
                    <a:pt x="-4763" y="156537"/>
                    <a:pt x="2181" y="135935"/>
                  </a:cubicBezTo>
                  <a:cubicBezTo>
                    <a:pt x="4645" y="128545"/>
                    <a:pt x="8677" y="121603"/>
                    <a:pt x="12708" y="114885"/>
                  </a:cubicBezTo>
                  <a:cubicBezTo>
                    <a:pt x="14948" y="111302"/>
                    <a:pt x="15620" y="109063"/>
                    <a:pt x="12708" y="105256"/>
                  </a:cubicBezTo>
                  <a:cubicBezTo>
                    <a:pt x="7109" y="97866"/>
                    <a:pt x="3077" y="89581"/>
                    <a:pt x="1285" y="80399"/>
                  </a:cubicBezTo>
                  <a:cubicBezTo>
                    <a:pt x="-3195" y="59573"/>
                    <a:pt x="8229" y="41658"/>
                    <a:pt x="29284" y="38299"/>
                  </a:cubicBezTo>
                  <a:cubicBezTo>
                    <a:pt x="37348" y="36956"/>
                    <a:pt x="45860" y="37180"/>
                    <a:pt x="54147" y="37180"/>
                  </a:cubicBezTo>
                  <a:cubicBezTo>
                    <a:pt x="57059" y="37180"/>
                    <a:pt x="58403" y="36508"/>
                    <a:pt x="59523" y="33821"/>
                  </a:cubicBezTo>
                  <a:cubicBezTo>
                    <a:pt x="63555" y="24640"/>
                    <a:pt x="68707" y="16354"/>
                    <a:pt x="76323" y="9636"/>
                  </a:cubicBezTo>
                  <a:cubicBezTo>
                    <a:pt x="92002" y="-4248"/>
                    <a:pt x="112834" y="-3128"/>
                    <a:pt x="126273" y="12995"/>
                  </a:cubicBezTo>
                  <a:cubicBezTo>
                    <a:pt x="131425" y="19265"/>
                    <a:pt x="135457" y="26431"/>
                    <a:pt x="139489" y="33597"/>
                  </a:cubicBezTo>
                  <a:cubicBezTo>
                    <a:pt x="141281" y="36732"/>
                    <a:pt x="142849" y="37852"/>
                    <a:pt x="146433" y="37180"/>
                  </a:cubicBezTo>
                  <a:cubicBezTo>
                    <a:pt x="156065" y="35836"/>
                    <a:pt x="165696" y="36508"/>
                    <a:pt x="174880" y="39643"/>
                  </a:cubicBezTo>
                  <a:cubicBezTo>
                    <a:pt x="195040" y="46361"/>
                    <a:pt x="204223" y="64276"/>
                    <a:pt x="197056" y="84430"/>
                  </a:cubicBezTo>
                  <a:cubicBezTo>
                    <a:pt x="193920" y="93163"/>
                    <a:pt x="188992" y="101673"/>
                    <a:pt x="184960" y="109959"/>
                  </a:cubicBezTo>
                  <a:close/>
                  <a:moveTo>
                    <a:pt x="128513" y="109735"/>
                  </a:moveTo>
                  <a:cubicBezTo>
                    <a:pt x="128289" y="105032"/>
                    <a:pt x="128065" y="100553"/>
                    <a:pt x="127617" y="96075"/>
                  </a:cubicBezTo>
                  <a:cubicBezTo>
                    <a:pt x="127393" y="94731"/>
                    <a:pt x="126497" y="93163"/>
                    <a:pt x="125377" y="92492"/>
                  </a:cubicBezTo>
                  <a:cubicBezTo>
                    <a:pt x="117538" y="87789"/>
                    <a:pt x="109922" y="83311"/>
                    <a:pt x="101858" y="78832"/>
                  </a:cubicBezTo>
                  <a:cubicBezTo>
                    <a:pt x="100738" y="78160"/>
                    <a:pt x="98722" y="78160"/>
                    <a:pt x="97602" y="78832"/>
                  </a:cubicBezTo>
                  <a:cubicBezTo>
                    <a:pt x="89762" y="83086"/>
                    <a:pt x="81923" y="87789"/>
                    <a:pt x="74083" y="92492"/>
                  </a:cubicBezTo>
                  <a:cubicBezTo>
                    <a:pt x="72739" y="93388"/>
                    <a:pt x="71619" y="95403"/>
                    <a:pt x="71619" y="96747"/>
                  </a:cubicBezTo>
                  <a:cubicBezTo>
                    <a:pt x="71395" y="105480"/>
                    <a:pt x="71395" y="114213"/>
                    <a:pt x="71619" y="122947"/>
                  </a:cubicBezTo>
                  <a:cubicBezTo>
                    <a:pt x="71619" y="124290"/>
                    <a:pt x="72739" y="126306"/>
                    <a:pt x="73859" y="126978"/>
                  </a:cubicBezTo>
                  <a:cubicBezTo>
                    <a:pt x="81699" y="131680"/>
                    <a:pt x="89538" y="136383"/>
                    <a:pt x="97602" y="140862"/>
                  </a:cubicBezTo>
                  <a:cubicBezTo>
                    <a:pt x="98722" y="141534"/>
                    <a:pt x="100738" y="141309"/>
                    <a:pt x="101858" y="140638"/>
                  </a:cubicBezTo>
                  <a:cubicBezTo>
                    <a:pt x="109698" y="136383"/>
                    <a:pt x="117538" y="131680"/>
                    <a:pt x="125377" y="127202"/>
                  </a:cubicBezTo>
                  <a:cubicBezTo>
                    <a:pt x="126497" y="126530"/>
                    <a:pt x="127393" y="125186"/>
                    <a:pt x="127393" y="123843"/>
                  </a:cubicBezTo>
                  <a:cubicBezTo>
                    <a:pt x="128065" y="119364"/>
                    <a:pt x="128289" y="114437"/>
                    <a:pt x="128513" y="109735"/>
                  </a:cubicBezTo>
                  <a:close/>
                  <a:moveTo>
                    <a:pt x="33316" y="90029"/>
                  </a:moveTo>
                  <a:cubicBezTo>
                    <a:pt x="45188" y="84206"/>
                    <a:pt x="50339" y="75473"/>
                    <a:pt x="49443" y="62261"/>
                  </a:cubicBezTo>
                  <a:cubicBezTo>
                    <a:pt x="44068" y="62932"/>
                    <a:pt x="38468" y="62932"/>
                    <a:pt x="32868" y="64276"/>
                  </a:cubicBezTo>
                  <a:cubicBezTo>
                    <a:pt x="27268" y="65620"/>
                    <a:pt x="25252" y="68979"/>
                    <a:pt x="27044" y="74801"/>
                  </a:cubicBezTo>
                  <a:cubicBezTo>
                    <a:pt x="28388" y="79952"/>
                    <a:pt x="31076" y="84878"/>
                    <a:pt x="33316" y="90029"/>
                  </a:cubicBezTo>
                  <a:close/>
                  <a:moveTo>
                    <a:pt x="150241" y="61589"/>
                  </a:moveTo>
                  <a:cubicBezTo>
                    <a:pt x="149569" y="75473"/>
                    <a:pt x="154721" y="84206"/>
                    <a:pt x="166592" y="90029"/>
                  </a:cubicBezTo>
                  <a:cubicBezTo>
                    <a:pt x="168832" y="84430"/>
                    <a:pt x="171072" y="79056"/>
                    <a:pt x="173088" y="73457"/>
                  </a:cubicBezTo>
                  <a:cubicBezTo>
                    <a:pt x="174432" y="69650"/>
                    <a:pt x="172864" y="66291"/>
                    <a:pt x="169056" y="65172"/>
                  </a:cubicBezTo>
                  <a:cubicBezTo>
                    <a:pt x="163009" y="63604"/>
                    <a:pt x="156737" y="62932"/>
                    <a:pt x="150241" y="61589"/>
                  </a:cubicBezTo>
                  <a:close/>
                  <a:moveTo>
                    <a:pt x="49443" y="157881"/>
                  </a:moveTo>
                  <a:cubicBezTo>
                    <a:pt x="50339" y="143997"/>
                    <a:pt x="44964" y="135263"/>
                    <a:pt x="32868" y="129441"/>
                  </a:cubicBezTo>
                  <a:cubicBezTo>
                    <a:pt x="30628" y="135711"/>
                    <a:pt x="28388" y="141757"/>
                    <a:pt x="26596" y="148027"/>
                  </a:cubicBezTo>
                  <a:cubicBezTo>
                    <a:pt x="25700" y="151163"/>
                    <a:pt x="27492" y="153850"/>
                    <a:pt x="30852" y="154522"/>
                  </a:cubicBezTo>
                  <a:cubicBezTo>
                    <a:pt x="36900" y="155865"/>
                    <a:pt x="43172" y="156761"/>
                    <a:pt x="49443" y="157881"/>
                  </a:cubicBezTo>
                  <a:close/>
                  <a:moveTo>
                    <a:pt x="83491" y="42107"/>
                  </a:moveTo>
                  <a:cubicBezTo>
                    <a:pt x="94690" y="49944"/>
                    <a:pt x="104994" y="49496"/>
                    <a:pt x="116194" y="42107"/>
                  </a:cubicBezTo>
                  <a:cubicBezTo>
                    <a:pt x="112162" y="37180"/>
                    <a:pt x="108354" y="32253"/>
                    <a:pt x="104098" y="27775"/>
                  </a:cubicBezTo>
                  <a:cubicBezTo>
                    <a:pt x="101410" y="24863"/>
                    <a:pt x="97826" y="25088"/>
                    <a:pt x="95362" y="27775"/>
                  </a:cubicBezTo>
                  <a:cubicBezTo>
                    <a:pt x="91106" y="32477"/>
                    <a:pt x="87522" y="37404"/>
                    <a:pt x="83491" y="42107"/>
                  </a:cubicBezTo>
                  <a:close/>
                  <a:moveTo>
                    <a:pt x="150241" y="156985"/>
                  </a:moveTo>
                  <a:cubicBezTo>
                    <a:pt x="156513" y="157433"/>
                    <a:pt x="162785" y="157209"/>
                    <a:pt x="168832" y="154746"/>
                  </a:cubicBezTo>
                  <a:cubicBezTo>
                    <a:pt x="172192" y="153402"/>
                    <a:pt x="173984" y="150715"/>
                    <a:pt x="173088" y="147356"/>
                  </a:cubicBezTo>
                  <a:cubicBezTo>
                    <a:pt x="171296" y="141309"/>
                    <a:pt x="168608" y="135487"/>
                    <a:pt x="166592" y="129889"/>
                  </a:cubicBezTo>
                  <a:cubicBezTo>
                    <a:pt x="154497" y="135487"/>
                    <a:pt x="149345" y="144445"/>
                    <a:pt x="150241" y="156985"/>
                  </a:cubicBezTo>
                  <a:close/>
                  <a:moveTo>
                    <a:pt x="84387" y="176915"/>
                  </a:moveTo>
                  <a:cubicBezTo>
                    <a:pt x="87074" y="182290"/>
                    <a:pt x="90210" y="187664"/>
                    <a:pt x="95362" y="191695"/>
                  </a:cubicBezTo>
                  <a:cubicBezTo>
                    <a:pt x="98498" y="194158"/>
                    <a:pt x="101858" y="194382"/>
                    <a:pt x="104546" y="191471"/>
                  </a:cubicBezTo>
                  <a:cubicBezTo>
                    <a:pt x="108802" y="186992"/>
                    <a:pt x="112386" y="181842"/>
                    <a:pt x="116194" y="177363"/>
                  </a:cubicBezTo>
                  <a:cubicBezTo>
                    <a:pt x="104994" y="169973"/>
                    <a:pt x="94690" y="169973"/>
                    <a:pt x="84387" y="17691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06" name="Рисунок 2">
            <a:extLst>
              <a:ext uri="{FF2B5EF4-FFF2-40B4-BE49-F238E27FC236}">
                <a16:creationId xmlns:a16="http://schemas.microsoft.com/office/drawing/2014/main" id="{0B46C748-EB07-5DD6-3082-19E5A84BED5F}"/>
              </a:ext>
            </a:extLst>
          </p:cNvPr>
          <p:cNvGrpSpPr/>
          <p:nvPr/>
        </p:nvGrpSpPr>
        <p:grpSpPr>
          <a:xfrm>
            <a:off x="4582266" y="5698317"/>
            <a:ext cx="316964" cy="316880"/>
            <a:chOff x="331287" y="2188625"/>
            <a:chExt cx="414165" cy="414055"/>
          </a:xfrm>
          <a:solidFill>
            <a:schemeClr val="bg2"/>
          </a:solidFill>
        </p:grpSpPr>
        <p:sp>
          <p:nvSpPr>
            <p:cNvPr id="807" name="Полилиния 806">
              <a:extLst>
                <a:ext uri="{FF2B5EF4-FFF2-40B4-BE49-F238E27FC236}">
                  <a16:creationId xmlns:a16="http://schemas.microsoft.com/office/drawing/2014/main" id="{994BF83C-52FD-C555-6FC6-1CF954147705}"/>
                </a:ext>
              </a:extLst>
            </p:cNvPr>
            <p:cNvSpPr/>
            <p:nvPr/>
          </p:nvSpPr>
          <p:spPr>
            <a:xfrm>
              <a:off x="331287" y="2188625"/>
              <a:ext cx="414165" cy="414055"/>
            </a:xfrm>
            <a:custGeom>
              <a:avLst/>
              <a:gdLst>
                <a:gd name="connsiteX0" fmla="*/ 206971 w 414165"/>
                <a:gd name="connsiteY0" fmla="*/ 0 h 414055"/>
                <a:gd name="connsiteX1" fmla="*/ 0 w 414165"/>
                <a:gd name="connsiteY1" fmla="*/ 207140 h 414055"/>
                <a:gd name="connsiteX2" fmla="*/ 206971 w 414165"/>
                <a:gd name="connsiteY2" fmla="*/ 414055 h 414055"/>
                <a:gd name="connsiteX3" fmla="*/ 414165 w 414165"/>
                <a:gd name="connsiteY3" fmla="*/ 207140 h 414055"/>
                <a:gd name="connsiteX4" fmla="*/ 206971 w 414165"/>
                <a:gd name="connsiteY4" fmla="*/ 0 h 414055"/>
                <a:gd name="connsiteX5" fmla="*/ 206971 w 414165"/>
                <a:gd name="connsiteY5" fmla="*/ 390542 h 414055"/>
                <a:gd name="connsiteX6" fmla="*/ 23519 w 414165"/>
                <a:gd name="connsiteY6" fmla="*/ 207140 h 414055"/>
                <a:gd name="connsiteX7" fmla="*/ 206971 w 414165"/>
                <a:gd name="connsiteY7" fmla="*/ 23737 h 414055"/>
                <a:gd name="connsiteX8" fmla="*/ 390422 w 414165"/>
                <a:gd name="connsiteY8" fmla="*/ 207140 h 414055"/>
                <a:gd name="connsiteX9" fmla="*/ 206971 w 414165"/>
                <a:gd name="connsiteY9" fmla="*/ 390542 h 4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4165" h="414055">
                  <a:moveTo>
                    <a:pt x="206971" y="0"/>
                  </a:moveTo>
                  <a:cubicBezTo>
                    <a:pt x="92734" y="0"/>
                    <a:pt x="0" y="92933"/>
                    <a:pt x="0" y="207140"/>
                  </a:cubicBezTo>
                  <a:cubicBezTo>
                    <a:pt x="0" y="321346"/>
                    <a:pt x="92958" y="414055"/>
                    <a:pt x="206971" y="414055"/>
                  </a:cubicBezTo>
                  <a:cubicBezTo>
                    <a:pt x="320984" y="414055"/>
                    <a:pt x="414165" y="321122"/>
                    <a:pt x="414165" y="207140"/>
                  </a:cubicBezTo>
                  <a:cubicBezTo>
                    <a:pt x="414165" y="92933"/>
                    <a:pt x="321208" y="0"/>
                    <a:pt x="206971" y="0"/>
                  </a:cubicBezTo>
                  <a:close/>
                  <a:moveTo>
                    <a:pt x="206971" y="390542"/>
                  </a:moveTo>
                  <a:cubicBezTo>
                    <a:pt x="105725" y="390542"/>
                    <a:pt x="23519" y="308134"/>
                    <a:pt x="23519" y="207140"/>
                  </a:cubicBezTo>
                  <a:cubicBezTo>
                    <a:pt x="23519" y="105921"/>
                    <a:pt x="105949" y="23737"/>
                    <a:pt x="206971" y="23737"/>
                  </a:cubicBezTo>
                  <a:cubicBezTo>
                    <a:pt x="307992" y="23737"/>
                    <a:pt x="390422" y="106145"/>
                    <a:pt x="390422" y="207140"/>
                  </a:cubicBezTo>
                  <a:cubicBezTo>
                    <a:pt x="390422" y="308134"/>
                    <a:pt x="308216" y="390542"/>
                    <a:pt x="206971" y="39054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8" name="Полилиния 807">
              <a:extLst>
                <a:ext uri="{FF2B5EF4-FFF2-40B4-BE49-F238E27FC236}">
                  <a16:creationId xmlns:a16="http://schemas.microsoft.com/office/drawing/2014/main" id="{06F106A4-670D-31E7-0A9F-CBACBC55FD03}"/>
                </a:ext>
              </a:extLst>
            </p:cNvPr>
            <p:cNvSpPr/>
            <p:nvPr/>
          </p:nvSpPr>
          <p:spPr>
            <a:xfrm>
              <a:off x="471731" y="2296562"/>
              <a:ext cx="161724" cy="211394"/>
            </a:xfrm>
            <a:custGeom>
              <a:avLst/>
              <a:gdLst>
                <a:gd name="connsiteX0" fmla="*/ 95421 w 161724"/>
                <a:gd name="connsiteY0" fmla="*/ 0 h 211394"/>
                <a:gd name="connsiteX1" fmla="*/ 19263 w 161724"/>
                <a:gd name="connsiteY1" fmla="*/ 0 h 211394"/>
                <a:gd name="connsiteX2" fmla="*/ 19263 w 161724"/>
                <a:gd name="connsiteY2" fmla="*/ 11868 h 211394"/>
                <a:gd name="connsiteX3" fmla="*/ 19263 w 161724"/>
                <a:gd name="connsiteY3" fmla="*/ 109952 h 211394"/>
                <a:gd name="connsiteX4" fmla="*/ 0 w 161724"/>
                <a:gd name="connsiteY4" fmla="*/ 109952 h 211394"/>
                <a:gd name="connsiteX5" fmla="*/ 0 w 161724"/>
                <a:gd name="connsiteY5" fmla="*/ 133465 h 211394"/>
                <a:gd name="connsiteX6" fmla="*/ 19263 w 161724"/>
                <a:gd name="connsiteY6" fmla="*/ 133465 h 211394"/>
                <a:gd name="connsiteX7" fmla="*/ 19263 w 161724"/>
                <a:gd name="connsiteY7" fmla="*/ 153619 h 211394"/>
                <a:gd name="connsiteX8" fmla="*/ 0 w 161724"/>
                <a:gd name="connsiteY8" fmla="*/ 153619 h 211394"/>
                <a:gd name="connsiteX9" fmla="*/ 0 w 161724"/>
                <a:gd name="connsiteY9" fmla="*/ 177132 h 211394"/>
                <a:gd name="connsiteX10" fmla="*/ 19263 w 161724"/>
                <a:gd name="connsiteY10" fmla="*/ 177132 h 211394"/>
                <a:gd name="connsiteX11" fmla="*/ 19263 w 161724"/>
                <a:gd name="connsiteY11" fmla="*/ 211394 h 211394"/>
                <a:gd name="connsiteX12" fmla="*/ 42783 w 161724"/>
                <a:gd name="connsiteY12" fmla="*/ 211394 h 211394"/>
                <a:gd name="connsiteX13" fmla="*/ 42783 w 161724"/>
                <a:gd name="connsiteY13" fmla="*/ 177132 h 211394"/>
                <a:gd name="connsiteX14" fmla="*/ 108861 w 161724"/>
                <a:gd name="connsiteY14" fmla="*/ 177132 h 211394"/>
                <a:gd name="connsiteX15" fmla="*/ 108861 w 161724"/>
                <a:gd name="connsiteY15" fmla="*/ 153619 h 211394"/>
                <a:gd name="connsiteX16" fmla="*/ 42559 w 161724"/>
                <a:gd name="connsiteY16" fmla="*/ 153619 h 211394"/>
                <a:gd name="connsiteX17" fmla="*/ 42559 w 161724"/>
                <a:gd name="connsiteY17" fmla="*/ 133465 h 211394"/>
                <a:gd name="connsiteX18" fmla="*/ 43231 w 161724"/>
                <a:gd name="connsiteY18" fmla="*/ 133465 h 211394"/>
                <a:gd name="connsiteX19" fmla="*/ 94973 w 161724"/>
                <a:gd name="connsiteY19" fmla="*/ 133465 h 211394"/>
                <a:gd name="connsiteX20" fmla="*/ 161724 w 161724"/>
                <a:gd name="connsiteY20" fmla="*/ 66732 h 211394"/>
                <a:gd name="connsiteX21" fmla="*/ 95421 w 161724"/>
                <a:gd name="connsiteY21" fmla="*/ 0 h 211394"/>
                <a:gd name="connsiteX22" fmla="*/ 95421 w 161724"/>
                <a:gd name="connsiteY22" fmla="*/ 109728 h 211394"/>
                <a:gd name="connsiteX23" fmla="*/ 43455 w 161724"/>
                <a:gd name="connsiteY23" fmla="*/ 109728 h 211394"/>
                <a:gd name="connsiteX24" fmla="*/ 42783 w 161724"/>
                <a:gd name="connsiteY24" fmla="*/ 109728 h 211394"/>
                <a:gd name="connsiteX25" fmla="*/ 42783 w 161724"/>
                <a:gd name="connsiteY25" fmla="*/ 23513 h 211394"/>
                <a:gd name="connsiteX26" fmla="*/ 95198 w 161724"/>
                <a:gd name="connsiteY26" fmla="*/ 23513 h 211394"/>
                <a:gd name="connsiteX27" fmla="*/ 138204 w 161724"/>
                <a:gd name="connsiteY27" fmla="*/ 66508 h 211394"/>
                <a:gd name="connsiteX28" fmla="*/ 95421 w 161724"/>
                <a:gd name="connsiteY28" fmla="*/ 109728 h 21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1724" h="211394">
                  <a:moveTo>
                    <a:pt x="95421" y="0"/>
                  </a:moveTo>
                  <a:lnTo>
                    <a:pt x="19263" y="0"/>
                  </a:lnTo>
                  <a:lnTo>
                    <a:pt x="19263" y="11868"/>
                  </a:lnTo>
                  <a:lnTo>
                    <a:pt x="19263" y="109952"/>
                  </a:lnTo>
                  <a:lnTo>
                    <a:pt x="0" y="109952"/>
                  </a:lnTo>
                  <a:lnTo>
                    <a:pt x="0" y="133465"/>
                  </a:lnTo>
                  <a:lnTo>
                    <a:pt x="19263" y="133465"/>
                  </a:lnTo>
                  <a:lnTo>
                    <a:pt x="19263" y="153619"/>
                  </a:lnTo>
                  <a:lnTo>
                    <a:pt x="0" y="153619"/>
                  </a:lnTo>
                  <a:lnTo>
                    <a:pt x="0" y="177132"/>
                  </a:lnTo>
                  <a:lnTo>
                    <a:pt x="19263" y="177132"/>
                  </a:lnTo>
                  <a:lnTo>
                    <a:pt x="19263" y="211394"/>
                  </a:lnTo>
                  <a:lnTo>
                    <a:pt x="42783" y="211394"/>
                  </a:lnTo>
                  <a:lnTo>
                    <a:pt x="42783" y="177132"/>
                  </a:lnTo>
                  <a:lnTo>
                    <a:pt x="108861" y="177132"/>
                  </a:lnTo>
                  <a:lnTo>
                    <a:pt x="108861" y="153619"/>
                  </a:lnTo>
                  <a:lnTo>
                    <a:pt x="42559" y="153619"/>
                  </a:lnTo>
                  <a:lnTo>
                    <a:pt x="42559" y="133465"/>
                  </a:lnTo>
                  <a:lnTo>
                    <a:pt x="43231" y="133465"/>
                  </a:lnTo>
                  <a:lnTo>
                    <a:pt x="94973" y="133465"/>
                  </a:lnTo>
                  <a:cubicBezTo>
                    <a:pt x="131709" y="133465"/>
                    <a:pt x="161724" y="103458"/>
                    <a:pt x="161724" y="66732"/>
                  </a:cubicBezTo>
                  <a:cubicBezTo>
                    <a:pt x="161948" y="30007"/>
                    <a:pt x="132157" y="0"/>
                    <a:pt x="95421" y="0"/>
                  </a:cubicBezTo>
                  <a:close/>
                  <a:moveTo>
                    <a:pt x="95421" y="109728"/>
                  </a:moveTo>
                  <a:lnTo>
                    <a:pt x="43455" y="109728"/>
                  </a:lnTo>
                  <a:lnTo>
                    <a:pt x="42783" y="109728"/>
                  </a:lnTo>
                  <a:lnTo>
                    <a:pt x="42783" y="23513"/>
                  </a:lnTo>
                  <a:lnTo>
                    <a:pt x="95198" y="23513"/>
                  </a:lnTo>
                  <a:cubicBezTo>
                    <a:pt x="118941" y="23513"/>
                    <a:pt x="138204" y="42771"/>
                    <a:pt x="138204" y="66508"/>
                  </a:cubicBezTo>
                  <a:cubicBezTo>
                    <a:pt x="138204" y="90246"/>
                    <a:pt x="119165" y="109728"/>
                    <a:pt x="95421" y="1097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09" name="Рисунок 2">
            <a:extLst>
              <a:ext uri="{FF2B5EF4-FFF2-40B4-BE49-F238E27FC236}">
                <a16:creationId xmlns:a16="http://schemas.microsoft.com/office/drawing/2014/main" id="{1E3467BE-217E-E3FB-7667-131ACD35E827}"/>
              </a:ext>
            </a:extLst>
          </p:cNvPr>
          <p:cNvGrpSpPr/>
          <p:nvPr/>
        </p:nvGrpSpPr>
        <p:grpSpPr>
          <a:xfrm>
            <a:off x="6426004" y="5698317"/>
            <a:ext cx="316964" cy="316880"/>
            <a:chOff x="331287" y="2688672"/>
            <a:chExt cx="414165" cy="414055"/>
          </a:xfrm>
          <a:solidFill>
            <a:schemeClr val="bg1"/>
          </a:solidFill>
        </p:grpSpPr>
        <p:sp>
          <p:nvSpPr>
            <p:cNvPr id="810" name="Полилиния 809">
              <a:extLst>
                <a:ext uri="{FF2B5EF4-FFF2-40B4-BE49-F238E27FC236}">
                  <a16:creationId xmlns:a16="http://schemas.microsoft.com/office/drawing/2014/main" id="{3ED27A2C-7374-5031-F668-5B2E6C3F3134}"/>
                </a:ext>
              </a:extLst>
            </p:cNvPr>
            <p:cNvSpPr/>
            <p:nvPr/>
          </p:nvSpPr>
          <p:spPr>
            <a:xfrm>
              <a:off x="514738" y="2820121"/>
              <a:ext cx="95421" cy="86214"/>
            </a:xfrm>
            <a:custGeom>
              <a:avLst/>
              <a:gdLst>
                <a:gd name="connsiteX0" fmla="*/ 52415 w 95421"/>
                <a:gd name="connsiteY0" fmla="*/ 0 h 86214"/>
                <a:gd name="connsiteX1" fmla="*/ 0 w 95421"/>
                <a:gd name="connsiteY1" fmla="*/ 0 h 86214"/>
                <a:gd name="connsiteX2" fmla="*/ 0 w 95421"/>
                <a:gd name="connsiteY2" fmla="*/ 86215 h 86214"/>
                <a:gd name="connsiteX3" fmla="*/ 672 w 95421"/>
                <a:gd name="connsiteY3" fmla="*/ 86215 h 86214"/>
                <a:gd name="connsiteX4" fmla="*/ 52415 w 95421"/>
                <a:gd name="connsiteY4" fmla="*/ 86215 h 86214"/>
                <a:gd name="connsiteX5" fmla="*/ 95421 w 95421"/>
                <a:gd name="connsiteY5" fmla="*/ 43220 h 86214"/>
                <a:gd name="connsiteX6" fmla="*/ 52415 w 95421"/>
                <a:gd name="connsiteY6" fmla="*/ 0 h 8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21" h="86214">
                  <a:moveTo>
                    <a:pt x="52415" y="0"/>
                  </a:moveTo>
                  <a:lnTo>
                    <a:pt x="0" y="0"/>
                  </a:lnTo>
                  <a:lnTo>
                    <a:pt x="0" y="86215"/>
                  </a:lnTo>
                  <a:lnTo>
                    <a:pt x="672" y="86215"/>
                  </a:lnTo>
                  <a:lnTo>
                    <a:pt x="52415" y="86215"/>
                  </a:lnTo>
                  <a:cubicBezTo>
                    <a:pt x="76158" y="86215"/>
                    <a:pt x="95421" y="66957"/>
                    <a:pt x="95421" y="43220"/>
                  </a:cubicBezTo>
                  <a:cubicBezTo>
                    <a:pt x="95421" y="19482"/>
                    <a:pt x="76158" y="0"/>
                    <a:pt x="5241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1" name="Полилиния 810">
              <a:extLst>
                <a:ext uri="{FF2B5EF4-FFF2-40B4-BE49-F238E27FC236}">
                  <a16:creationId xmlns:a16="http://schemas.microsoft.com/office/drawing/2014/main" id="{2923B216-DA20-579C-64B5-91D9B5C835A2}"/>
                </a:ext>
              </a:extLst>
            </p:cNvPr>
            <p:cNvSpPr/>
            <p:nvPr/>
          </p:nvSpPr>
          <p:spPr>
            <a:xfrm>
              <a:off x="331287" y="2688672"/>
              <a:ext cx="414165" cy="414055"/>
            </a:xfrm>
            <a:custGeom>
              <a:avLst/>
              <a:gdLst>
                <a:gd name="connsiteX0" fmla="*/ 206971 w 414165"/>
                <a:gd name="connsiteY0" fmla="*/ 0 h 414055"/>
                <a:gd name="connsiteX1" fmla="*/ 0 w 414165"/>
                <a:gd name="connsiteY1" fmla="*/ 207140 h 414055"/>
                <a:gd name="connsiteX2" fmla="*/ 206971 w 414165"/>
                <a:gd name="connsiteY2" fmla="*/ 414055 h 414055"/>
                <a:gd name="connsiteX3" fmla="*/ 414165 w 414165"/>
                <a:gd name="connsiteY3" fmla="*/ 207140 h 414055"/>
                <a:gd name="connsiteX4" fmla="*/ 206971 w 414165"/>
                <a:gd name="connsiteY4" fmla="*/ 0 h 414055"/>
                <a:gd name="connsiteX5" fmla="*/ 235866 w 414165"/>
                <a:gd name="connsiteY5" fmla="*/ 241401 h 414055"/>
                <a:gd name="connsiteX6" fmla="*/ 183899 w 414165"/>
                <a:gd name="connsiteY6" fmla="*/ 241401 h 414055"/>
                <a:gd name="connsiteX7" fmla="*/ 183227 w 414165"/>
                <a:gd name="connsiteY7" fmla="*/ 241401 h 414055"/>
                <a:gd name="connsiteX8" fmla="*/ 183227 w 414165"/>
                <a:gd name="connsiteY8" fmla="*/ 261556 h 414055"/>
                <a:gd name="connsiteX9" fmla="*/ 249529 w 414165"/>
                <a:gd name="connsiteY9" fmla="*/ 261556 h 414055"/>
                <a:gd name="connsiteX10" fmla="*/ 249529 w 414165"/>
                <a:gd name="connsiteY10" fmla="*/ 285069 h 414055"/>
                <a:gd name="connsiteX11" fmla="*/ 183227 w 414165"/>
                <a:gd name="connsiteY11" fmla="*/ 285069 h 414055"/>
                <a:gd name="connsiteX12" fmla="*/ 183227 w 414165"/>
                <a:gd name="connsiteY12" fmla="*/ 319331 h 414055"/>
                <a:gd name="connsiteX13" fmla="*/ 159708 w 414165"/>
                <a:gd name="connsiteY13" fmla="*/ 319331 h 414055"/>
                <a:gd name="connsiteX14" fmla="*/ 159708 w 414165"/>
                <a:gd name="connsiteY14" fmla="*/ 285069 h 414055"/>
                <a:gd name="connsiteX15" fmla="*/ 140444 w 414165"/>
                <a:gd name="connsiteY15" fmla="*/ 285069 h 414055"/>
                <a:gd name="connsiteX16" fmla="*/ 140444 w 414165"/>
                <a:gd name="connsiteY16" fmla="*/ 261556 h 414055"/>
                <a:gd name="connsiteX17" fmla="*/ 159708 w 414165"/>
                <a:gd name="connsiteY17" fmla="*/ 261556 h 414055"/>
                <a:gd name="connsiteX18" fmla="*/ 159708 w 414165"/>
                <a:gd name="connsiteY18" fmla="*/ 241401 h 414055"/>
                <a:gd name="connsiteX19" fmla="*/ 140444 w 414165"/>
                <a:gd name="connsiteY19" fmla="*/ 241401 h 414055"/>
                <a:gd name="connsiteX20" fmla="*/ 140444 w 414165"/>
                <a:gd name="connsiteY20" fmla="*/ 217888 h 414055"/>
                <a:gd name="connsiteX21" fmla="*/ 159708 w 414165"/>
                <a:gd name="connsiteY21" fmla="*/ 217888 h 414055"/>
                <a:gd name="connsiteX22" fmla="*/ 159708 w 414165"/>
                <a:gd name="connsiteY22" fmla="*/ 119805 h 414055"/>
                <a:gd name="connsiteX23" fmla="*/ 159708 w 414165"/>
                <a:gd name="connsiteY23" fmla="*/ 107936 h 414055"/>
                <a:gd name="connsiteX24" fmla="*/ 235866 w 414165"/>
                <a:gd name="connsiteY24" fmla="*/ 107936 h 414055"/>
                <a:gd name="connsiteX25" fmla="*/ 302616 w 414165"/>
                <a:gd name="connsiteY25" fmla="*/ 174669 h 414055"/>
                <a:gd name="connsiteX26" fmla="*/ 235866 w 414165"/>
                <a:gd name="connsiteY26" fmla="*/ 241401 h 4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4165" h="414055">
                  <a:moveTo>
                    <a:pt x="206971" y="0"/>
                  </a:moveTo>
                  <a:cubicBezTo>
                    <a:pt x="92734" y="0"/>
                    <a:pt x="0" y="92933"/>
                    <a:pt x="0" y="207140"/>
                  </a:cubicBezTo>
                  <a:cubicBezTo>
                    <a:pt x="0" y="321346"/>
                    <a:pt x="92958" y="414055"/>
                    <a:pt x="206971" y="414055"/>
                  </a:cubicBezTo>
                  <a:cubicBezTo>
                    <a:pt x="320984" y="414055"/>
                    <a:pt x="414165" y="321122"/>
                    <a:pt x="414165" y="207140"/>
                  </a:cubicBezTo>
                  <a:cubicBezTo>
                    <a:pt x="414165" y="92933"/>
                    <a:pt x="321208" y="0"/>
                    <a:pt x="206971" y="0"/>
                  </a:cubicBezTo>
                  <a:close/>
                  <a:moveTo>
                    <a:pt x="235866" y="241401"/>
                  </a:moveTo>
                  <a:lnTo>
                    <a:pt x="183899" y="241401"/>
                  </a:lnTo>
                  <a:lnTo>
                    <a:pt x="183227" y="241401"/>
                  </a:lnTo>
                  <a:lnTo>
                    <a:pt x="183227" y="261556"/>
                  </a:lnTo>
                  <a:lnTo>
                    <a:pt x="249529" y="261556"/>
                  </a:lnTo>
                  <a:lnTo>
                    <a:pt x="249529" y="285069"/>
                  </a:lnTo>
                  <a:lnTo>
                    <a:pt x="183227" y="285069"/>
                  </a:lnTo>
                  <a:lnTo>
                    <a:pt x="183227" y="319331"/>
                  </a:lnTo>
                  <a:lnTo>
                    <a:pt x="159708" y="319331"/>
                  </a:lnTo>
                  <a:lnTo>
                    <a:pt x="159708" y="285069"/>
                  </a:lnTo>
                  <a:lnTo>
                    <a:pt x="140444" y="285069"/>
                  </a:lnTo>
                  <a:lnTo>
                    <a:pt x="140444" y="261556"/>
                  </a:lnTo>
                  <a:lnTo>
                    <a:pt x="159708" y="261556"/>
                  </a:lnTo>
                  <a:lnTo>
                    <a:pt x="159708" y="241401"/>
                  </a:lnTo>
                  <a:lnTo>
                    <a:pt x="140444" y="241401"/>
                  </a:lnTo>
                  <a:lnTo>
                    <a:pt x="140444" y="217888"/>
                  </a:lnTo>
                  <a:lnTo>
                    <a:pt x="159708" y="217888"/>
                  </a:lnTo>
                  <a:lnTo>
                    <a:pt x="159708" y="119805"/>
                  </a:lnTo>
                  <a:lnTo>
                    <a:pt x="159708" y="107936"/>
                  </a:lnTo>
                  <a:lnTo>
                    <a:pt x="235866" y="107936"/>
                  </a:lnTo>
                  <a:cubicBezTo>
                    <a:pt x="272601" y="107936"/>
                    <a:pt x="302616" y="137944"/>
                    <a:pt x="302616" y="174669"/>
                  </a:cubicBezTo>
                  <a:cubicBezTo>
                    <a:pt x="302616" y="211394"/>
                    <a:pt x="272601" y="241401"/>
                    <a:pt x="235866" y="24140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12" name="Полилиния 811">
            <a:extLst>
              <a:ext uri="{FF2B5EF4-FFF2-40B4-BE49-F238E27FC236}">
                <a16:creationId xmlns:a16="http://schemas.microsoft.com/office/drawing/2014/main" id="{28CABBBF-8393-DFDF-3530-381C92115BA9}"/>
              </a:ext>
            </a:extLst>
          </p:cNvPr>
          <p:cNvSpPr/>
          <p:nvPr/>
        </p:nvSpPr>
        <p:spPr>
          <a:xfrm>
            <a:off x="5188085" y="5712683"/>
            <a:ext cx="287761" cy="288149"/>
          </a:xfrm>
          <a:custGeom>
            <a:avLst/>
            <a:gdLst>
              <a:gd name="connsiteX0" fmla="*/ 0 w 396500"/>
              <a:gd name="connsiteY0" fmla="*/ 55760 h 397035"/>
              <a:gd name="connsiteX1" fmla="*/ 0 w 396500"/>
              <a:gd name="connsiteY1" fmla="*/ 37173 h 397035"/>
              <a:gd name="connsiteX2" fmla="*/ 14784 w 396500"/>
              <a:gd name="connsiteY2" fmla="*/ 28440 h 397035"/>
              <a:gd name="connsiteX3" fmla="*/ 53534 w 396500"/>
              <a:gd name="connsiteY3" fmla="*/ 28663 h 397035"/>
              <a:gd name="connsiteX4" fmla="*/ 62046 w 396500"/>
              <a:gd name="connsiteY4" fmla="*/ 28663 h 397035"/>
              <a:gd name="connsiteX5" fmla="*/ 62046 w 396500"/>
              <a:gd name="connsiteY5" fmla="*/ 14556 h 397035"/>
              <a:gd name="connsiteX6" fmla="*/ 76382 w 396500"/>
              <a:gd name="connsiteY6" fmla="*/ 0 h 397035"/>
              <a:gd name="connsiteX7" fmla="*/ 308888 w 396500"/>
              <a:gd name="connsiteY7" fmla="*/ 224 h 397035"/>
              <a:gd name="connsiteX8" fmla="*/ 322103 w 396500"/>
              <a:gd name="connsiteY8" fmla="*/ 224 h 397035"/>
              <a:gd name="connsiteX9" fmla="*/ 334423 w 396500"/>
              <a:gd name="connsiteY9" fmla="*/ 12316 h 397035"/>
              <a:gd name="connsiteX10" fmla="*/ 334199 w 396500"/>
              <a:gd name="connsiteY10" fmla="*/ 25976 h 397035"/>
              <a:gd name="connsiteX11" fmla="*/ 334423 w 396500"/>
              <a:gd name="connsiteY11" fmla="*/ 28887 h 397035"/>
              <a:gd name="connsiteX12" fmla="*/ 335543 w 396500"/>
              <a:gd name="connsiteY12" fmla="*/ 29112 h 397035"/>
              <a:gd name="connsiteX13" fmla="*/ 382806 w 396500"/>
              <a:gd name="connsiteY13" fmla="*/ 29112 h 397035"/>
              <a:gd name="connsiteX14" fmla="*/ 396470 w 396500"/>
              <a:gd name="connsiteY14" fmla="*/ 42995 h 397035"/>
              <a:gd name="connsiteX15" fmla="*/ 392661 w 396500"/>
              <a:gd name="connsiteY15" fmla="*/ 87110 h 397035"/>
              <a:gd name="connsiteX16" fmla="*/ 351222 w 396500"/>
              <a:gd name="connsiteY16" fmla="*/ 188553 h 397035"/>
              <a:gd name="connsiteX17" fmla="*/ 269240 w 396500"/>
              <a:gd name="connsiteY17" fmla="*/ 238490 h 397035"/>
              <a:gd name="connsiteX18" fmla="*/ 264313 w 396500"/>
              <a:gd name="connsiteY18" fmla="*/ 240954 h 397035"/>
              <a:gd name="connsiteX19" fmla="*/ 243705 w 396500"/>
              <a:gd name="connsiteY19" fmla="*/ 258420 h 397035"/>
              <a:gd name="connsiteX20" fmla="*/ 241465 w 396500"/>
              <a:gd name="connsiteY20" fmla="*/ 262675 h 397035"/>
              <a:gd name="connsiteX21" fmla="*/ 241465 w 396500"/>
              <a:gd name="connsiteY21" fmla="*/ 307910 h 397035"/>
              <a:gd name="connsiteX22" fmla="*/ 241689 w 396500"/>
              <a:gd name="connsiteY22" fmla="*/ 311269 h 397035"/>
              <a:gd name="connsiteX23" fmla="*/ 258937 w 396500"/>
              <a:gd name="connsiteY23" fmla="*/ 311269 h 397035"/>
              <a:gd name="connsiteX24" fmla="*/ 292537 w 396500"/>
              <a:gd name="connsiteY24" fmla="*/ 325377 h 397035"/>
              <a:gd name="connsiteX25" fmla="*/ 303736 w 396500"/>
              <a:gd name="connsiteY25" fmla="*/ 355832 h 397035"/>
              <a:gd name="connsiteX26" fmla="*/ 303736 w 396500"/>
              <a:gd name="connsiteY26" fmla="*/ 373523 h 397035"/>
              <a:gd name="connsiteX27" fmla="*/ 314936 w 396500"/>
              <a:gd name="connsiteY27" fmla="*/ 389646 h 397035"/>
              <a:gd name="connsiteX28" fmla="*/ 307768 w 396500"/>
              <a:gd name="connsiteY28" fmla="*/ 397036 h 397035"/>
              <a:gd name="connsiteX29" fmla="*/ 89373 w 396500"/>
              <a:gd name="connsiteY29" fmla="*/ 397036 h 397035"/>
              <a:gd name="connsiteX30" fmla="*/ 86462 w 396500"/>
              <a:gd name="connsiteY30" fmla="*/ 395245 h 397035"/>
              <a:gd name="connsiteX31" fmla="*/ 82878 w 396500"/>
              <a:gd name="connsiteY31" fmla="*/ 379345 h 397035"/>
              <a:gd name="connsiteX32" fmla="*/ 93405 w 396500"/>
              <a:gd name="connsiteY32" fmla="*/ 373523 h 397035"/>
              <a:gd name="connsiteX33" fmla="*/ 93405 w 396500"/>
              <a:gd name="connsiteY33" fmla="*/ 355608 h 397035"/>
              <a:gd name="connsiteX34" fmla="*/ 118493 w 396500"/>
              <a:gd name="connsiteY34" fmla="*/ 315524 h 397035"/>
              <a:gd name="connsiteX35" fmla="*/ 138876 w 396500"/>
              <a:gd name="connsiteY35" fmla="*/ 311493 h 397035"/>
              <a:gd name="connsiteX36" fmla="*/ 155452 w 396500"/>
              <a:gd name="connsiteY36" fmla="*/ 311493 h 397035"/>
              <a:gd name="connsiteX37" fmla="*/ 155676 w 396500"/>
              <a:gd name="connsiteY37" fmla="*/ 309478 h 397035"/>
              <a:gd name="connsiteX38" fmla="*/ 155676 w 396500"/>
              <a:gd name="connsiteY38" fmla="*/ 262227 h 397035"/>
              <a:gd name="connsiteX39" fmla="*/ 153212 w 396500"/>
              <a:gd name="connsiteY39" fmla="*/ 258420 h 397035"/>
              <a:gd name="connsiteX40" fmla="*/ 134172 w 396500"/>
              <a:gd name="connsiteY40" fmla="*/ 242297 h 397035"/>
              <a:gd name="connsiteX41" fmla="*/ 126108 w 396500"/>
              <a:gd name="connsiteY41" fmla="*/ 238490 h 397035"/>
              <a:gd name="connsiteX42" fmla="*/ 72125 w 396500"/>
              <a:gd name="connsiteY42" fmla="*/ 215873 h 397035"/>
              <a:gd name="connsiteX43" fmla="*/ 20831 w 396500"/>
              <a:gd name="connsiteY43" fmla="*/ 145781 h 397035"/>
              <a:gd name="connsiteX44" fmla="*/ 2464 w 396500"/>
              <a:gd name="connsiteY44" fmla="*/ 75914 h 397035"/>
              <a:gd name="connsiteX45" fmla="*/ 0 w 396500"/>
              <a:gd name="connsiteY45" fmla="*/ 55760 h 397035"/>
              <a:gd name="connsiteX46" fmla="*/ 86014 w 396500"/>
              <a:gd name="connsiteY46" fmla="*/ 23289 h 397035"/>
              <a:gd name="connsiteX47" fmla="*/ 86014 w 396500"/>
              <a:gd name="connsiteY47" fmla="*/ 27320 h 397035"/>
              <a:gd name="connsiteX48" fmla="*/ 93853 w 396500"/>
              <a:gd name="connsiteY48" fmla="*/ 98531 h 397035"/>
              <a:gd name="connsiteX49" fmla="*/ 125437 w 396500"/>
              <a:gd name="connsiteY49" fmla="*/ 190344 h 397035"/>
              <a:gd name="connsiteX50" fmla="*/ 163740 w 396500"/>
              <a:gd name="connsiteY50" fmla="*/ 236251 h 397035"/>
              <a:gd name="connsiteX51" fmla="*/ 221978 w 396500"/>
              <a:gd name="connsiteY51" fmla="*/ 242745 h 397035"/>
              <a:gd name="connsiteX52" fmla="*/ 253338 w 396500"/>
              <a:gd name="connsiteY52" fmla="*/ 216992 h 397035"/>
              <a:gd name="connsiteX53" fmla="*/ 290520 w 396500"/>
              <a:gd name="connsiteY53" fmla="*/ 145781 h 397035"/>
              <a:gd name="connsiteX54" fmla="*/ 310456 w 396500"/>
              <a:gd name="connsiteY54" fmla="*/ 32471 h 397035"/>
              <a:gd name="connsiteX55" fmla="*/ 310456 w 396500"/>
              <a:gd name="connsiteY55" fmla="*/ 22841 h 397035"/>
              <a:gd name="connsiteX56" fmla="*/ 86014 w 396500"/>
              <a:gd name="connsiteY56" fmla="*/ 23289 h 397035"/>
              <a:gd name="connsiteX57" fmla="*/ 116924 w 396500"/>
              <a:gd name="connsiteY57" fmla="*/ 372851 h 397035"/>
              <a:gd name="connsiteX58" fmla="*/ 279544 w 396500"/>
              <a:gd name="connsiteY58" fmla="*/ 372851 h 397035"/>
              <a:gd name="connsiteX59" fmla="*/ 279544 w 396500"/>
              <a:gd name="connsiteY59" fmla="*/ 355832 h 397035"/>
              <a:gd name="connsiteX60" fmla="*/ 258041 w 396500"/>
              <a:gd name="connsiteY60" fmla="*/ 334110 h 397035"/>
              <a:gd name="connsiteX61" fmla="*/ 165531 w 396500"/>
              <a:gd name="connsiteY61" fmla="*/ 334334 h 397035"/>
              <a:gd name="connsiteX62" fmla="*/ 135068 w 396500"/>
              <a:gd name="connsiteY62" fmla="*/ 334334 h 397035"/>
              <a:gd name="connsiteX63" fmla="*/ 116924 w 396500"/>
              <a:gd name="connsiteY63" fmla="*/ 350010 h 397035"/>
              <a:gd name="connsiteX64" fmla="*/ 116924 w 396500"/>
              <a:gd name="connsiteY64" fmla="*/ 372851 h 397035"/>
              <a:gd name="connsiteX65" fmla="*/ 109084 w 396500"/>
              <a:gd name="connsiteY65" fmla="*/ 209827 h 397035"/>
              <a:gd name="connsiteX66" fmla="*/ 63614 w 396500"/>
              <a:gd name="connsiteY66" fmla="*/ 52177 h 397035"/>
              <a:gd name="connsiteX67" fmla="*/ 23967 w 396500"/>
              <a:gd name="connsiteY67" fmla="*/ 52177 h 397035"/>
              <a:gd name="connsiteX68" fmla="*/ 30911 w 396500"/>
              <a:gd name="connsiteY68" fmla="*/ 103010 h 397035"/>
              <a:gd name="connsiteX69" fmla="*/ 68542 w 396500"/>
              <a:gd name="connsiteY69" fmla="*/ 179819 h 397035"/>
              <a:gd name="connsiteX70" fmla="*/ 109084 w 396500"/>
              <a:gd name="connsiteY70" fmla="*/ 209827 h 397035"/>
              <a:gd name="connsiteX71" fmla="*/ 287384 w 396500"/>
              <a:gd name="connsiteY71" fmla="*/ 209827 h 397035"/>
              <a:gd name="connsiteX72" fmla="*/ 293880 w 396500"/>
              <a:gd name="connsiteY72" fmla="*/ 206915 h 397035"/>
              <a:gd name="connsiteX73" fmla="*/ 302392 w 396500"/>
              <a:gd name="connsiteY73" fmla="*/ 202213 h 397035"/>
              <a:gd name="connsiteX74" fmla="*/ 353238 w 396500"/>
              <a:gd name="connsiteY74" fmla="*/ 139063 h 397035"/>
              <a:gd name="connsiteX75" fmla="*/ 370934 w 396500"/>
              <a:gd name="connsiteY75" fmla="*/ 75466 h 397035"/>
              <a:gd name="connsiteX76" fmla="*/ 373174 w 396500"/>
              <a:gd name="connsiteY76" fmla="*/ 51953 h 397035"/>
              <a:gd name="connsiteX77" fmla="*/ 333079 w 396500"/>
              <a:gd name="connsiteY77" fmla="*/ 51953 h 397035"/>
              <a:gd name="connsiteX78" fmla="*/ 287384 w 396500"/>
              <a:gd name="connsiteY78" fmla="*/ 209827 h 397035"/>
              <a:gd name="connsiteX79" fmla="*/ 217499 w 396500"/>
              <a:gd name="connsiteY79" fmla="*/ 269393 h 397035"/>
              <a:gd name="connsiteX80" fmla="*/ 179195 w 396500"/>
              <a:gd name="connsiteY80" fmla="*/ 269617 h 397035"/>
              <a:gd name="connsiteX81" fmla="*/ 179195 w 396500"/>
              <a:gd name="connsiteY81" fmla="*/ 310373 h 397035"/>
              <a:gd name="connsiteX82" fmla="*/ 217499 w 396500"/>
              <a:gd name="connsiteY82" fmla="*/ 310373 h 397035"/>
              <a:gd name="connsiteX83" fmla="*/ 217499 w 396500"/>
              <a:gd name="connsiteY83" fmla="*/ 269393 h 39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96500" h="397035">
                <a:moveTo>
                  <a:pt x="0" y="55760"/>
                </a:moveTo>
                <a:cubicBezTo>
                  <a:pt x="0" y="49490"/>
                  <a:pt x="0" y="43443"/>
                  <a:pt x="0" y="37173"/>
                </a:cubicBezTo>
                <a:cubicBezTo>
                  <a:pt x="2687" y="30679"/>
                  <a:pt x="7616" y="28440"/>
                  <a:pt x="14784" y="28440"/>
                </a:cubicBezTo>
                <a:cubicBezTo>
                  <a:pt x="27775" y="28887"/>
                  <a:pt x="40543" y="28663"/>
                  <a:pt x="53534" y="28663"/>
                </a:cubicBezTo>
                <a:cubicBezTo>
                  <a:pt x="56223" y="28663"/>
                  <a:pt x="59134" y="28663"/>
                  <a:pt x="62046" y="28663"/>
                </a:cubicBezTo>
                <a:cubicBezTo>
                  <a:pt x="62046" y="23737"/>
                  <a:pt x="62270" y="19034"/>
                  <a:pt x="62046" y="14556"/>
                </a:cubicBezTo>
                <a:cubicBezTo>
                  <a:pt x="61374" y="6494"/>
                  <a:pt x="66302" y="0"/>
                  <a:pt x="76382" y="0"/>
                </a:cubicBezTo>
                <a:cubicBezTo>
                  <a:pt x="153883" y="224"/>
                  <a:pt x="231385" y="224"/>
                  <a:pt x="308888" y="224"/>
                </a:cubicBezTo>
                <a:cubicBezTo>
                  <a:pt x="313368" y="224"/>
                  <a:pt x="317623" y="224"/>
                  <a:pt x="322103" y="224"/>
                </a:cubicBezTo>
                <a:cubicBezTo>
                  <a:pt x="329271" y="224"/>
                  <a:pt x="334199" y="5150"/>
                  <a:pt x="334423" y="12316"/>
                </a:cubicBezTo>
                <a:cubicBezTo>
                  <a:pt x="334423" y="16795"/>
                  <a:pt x="334199" y="21274"/>
                  <a:pt x="334199" y="25976"/>
                </a:cubicBezTo>
                <a:cubicBezTo>
                  <a:pt x="334199" y="26872"/>
                  <a:pt x="334423" y="27992"/>
                  <a:pt x="334423" y="28887"/>
                </a:cubicBezTo>
                <a:cubicBezTo>
                  <a:pt x="335095" y="28887"/>
                  <a:pt x="335319" y="29112"/>
                  <a:pt x="335543" y="29112"/>
                </a:cubicBezTo>
                <a:cubicBezTo>
                  <a:pt x="351222" y="29112"/>
                  <a:pt x="366902" y="29112"/>
                  <a:pt x="382806" y="29112"/>
                </a:cubicBezTo>
                <a:cubicBezTo>
                  <a:pt x="392437" y="29112"/>
                  <a:pt x="396917" y="33366"/>
                  <a:pt x="396470" y="42995"/>
                </a:cubicBezTo>
                <a:cubicBezTo>
                  <a:pt x="395574" y="57775"/>
                  <a:pt x="394677" y="72555"/>
                  <a:pt x="392661" y="87110"/>
                </a:cubicBezTo>
                <a:cubicBezTo>
                  <a:pt x="387061" y="124284"/>
                  <a:pt x="374294" y="158546"/>
                  <a:pt x="351222" y="188553"/>
                </a:cubicBezTo>
                <a:cubicBezTo>
                  <a:pt x="330391" y="215873"/>
                  <a:pt x="304408" y="234683"/>
                  <a:pt x="269240" y="238490"/>
                </a:cubicBezTo>
                <a:cubicBezTo>
                  <a:pt x="267449" y="238714"/>
                  <a:pt x="265657" y="239834"/>
                  <a:pt x="264313" y="240954"/>
                </a:cubicBezTo>
                <a:cubicBezTo>
                  <a:pt x="257369" y="246552"/>
                  <a:pt x="250425" y="252374"/>
                  <a:pt x="243705" y="258420"/>
                </a:cubicBezTo>
                <a:cubicBezTo>
                  <a:pt x="242585" y="259316"/>
                  <a:pt x="241465" y="261332"/>
                  <a:pt x="241465" y="262675"/>
                </a:cubicBezTo>
                <a:cubicBezTo>
                  <a:pt x="241241" y="277679"/>
                  <a:pt x="241465" y="292906"/>
                  <a:pt x="241465" y="307910"/>
                </a:cubicBezTo>
                <a:cubicBezTo>
                  <a:pt x="241465" y="308806"/>
                  <a:pt x="241689" y="309925"/>
                  <a:pt x="241689" y="311269"/>
                </a:cubicBezTo>
                <a:cubicBezTo>
                  <a:pt x="247514" y="311269"/>
                  <a:pt x="253338" y="311269"/>
                  <a:pt x="258937" y="311269"/>
                </a:cubicBezTo>
                <a:cubicBezTo>
                  <a:pt x="272153" y="311269"/>
                  <a:pt x="283353" y="315524"/>
                  <a:pt x="292537" y="325377"/>
                </a:cubicBezTo>
                <a:cubicBezTo>
                  <a:pt x="300376" y="333887"/>
                  <a:pt x="303736" y="344187"/>
                  <a:pt x="303736" y="355832"/>
                </a:cubicBezTo>
                <a:cubicBezTo>
                  <a:pt x="303736" y="361654"/>
                  <a:pt x="303736" y="367701"/>
                  <a:pt x="303736" y="373523"/>
                </a:cubicBezTo>
                <a:cubicBezTo>
                  <a:pt x="313368" y="374866"/>
                  <a:pt x="318519" y="382032"/>
                  <a:pt x="314936" y="389646"/>
                </a:cubicBezTo>
                <a:cubicBezTo>
                  <a:pt x="313592" y="392557"/>
                  <a:pt x="310232" y="394573"/>
                  <a:pt x="307768" y="397036"/>
                </a:cubicBezTo>
                <a:cubicBezTo>
                  <a:pt x="234970" y="397036"/>
                  <a:pt x="162172" y="397036"/>
                  <a:pt x="89373" y="397036"/>
                </a:cubicBezTo>
                <a:cubicBezTo>
                  <a:pt x="88478" y="396364"/>
                  <a:pt x="87358" y="395916"/>
                  <a:pt x="86462" y="395245"/>
                </a:cubicBezTo>
                <a:cubicBezTo>
                  <a:pt x="81085" y="391662"/>
                  <a:pt x="79518" y="384720"/>
                  <a:pt x="82878" y="379345"/>
                </a:cubicBezTo>
                <a:cubicBezTo>
                  <a:pt x="85118" y="375538"/>
                  <a:pt x="88925" y="373971"/>
                  <a:pt x="93405" y="373523"/>
                </a:cubicBezTo>
                <a:cubicBezTo>
                  <a:pt x="93405" y="367477"/>
                  <a:pt x="93405" y="361430"/>
                  <a:pt x="93405" y="355608"/>
                </a:cubicBezTo>
                <a:cubicBezTo>
                  <a:pt x="93853" y="337246"/>
                  <a:pt x="101917" y="323586"/>
                  <a:pt x="118493" y="315524"/>
                </a:cubicBezTo>
                <a:cubicBezTo>
                  <a:pt x="124988" y="312389"/>
                  <a:pt x="131708" y="311493"/>
                  <a:pt x="138876" y="311493"/>
                </a:cubicBezTo>
                <a:cubicBezTo>
                  <a:pt x="144476" y="311493"/>
                  <a:pt x="149852" y="311493"/>
                  <a:pt x="155452" y="311493"/>
                </a:cubicBezTo>
                <a:cubicBezTo>
                  <a:pt x="155676" y="310373"/>
                  <a:pt x="155676" y="309925"/>
                  <a:pt x="155676" y="309478"/>
                </a:cubicBezTo>
                <a:cubicBezTo>
                  <a:pt x="155676" y="293802"/>
                  <a:pt x="155676" y="278127"/>
                  <a:pt x="155676" y="262227"/>
                </a:cubicBezTo>
                <a:cubicBezTo>
                  <a:pt x="155676" y="260884"/>
                  <a:pt x="154332" y="259316"/>
                  <a:pt x="153212" y="258420"/>
                </a:cubicBezTo>
                <a:cubicBezTo>
                  <a:pt x="146940" y="253046"/>
                  <a:pt x="140221" y="247896"/>
                  <a:pt x="134172" y="242297"/>
                </a:cubicBezTo>
                <a:cubicBezTo>
                  <a:pt x="131708" y="240058"/>
                  <a:pt x="129468" y="238714"/>
                  <a:pt x="126108" y="238490"/>
                </a:cubicBezTo>
                <a:cubicBezTo>
                  <a:pt x="105725" y="236475"/>
                  <a:pt x="88029" y="228413"/>
                  <a:pt x="72125" y="215873"/>
                </a:cubicBezTo>
                <a:cubicBezTo>
                  <a:pt x="48606" y="197286"/>
                  <a:pt x="32703" y="173101"/>
                  <a:pt x="20831" y="145781"/>
                </a:cubicBezTo>
                <a:cubicBezTo>
                  <a:pt x="11200" y="123388"/>
                  <a:pt x="5376" y="100099"/>
                  <a:pt x="2464" y="75914"/>
                </a:cubicBezTo>
                <a:cubicBezTo>
                  <a:pt x="1567" y="68748"/>
                  <a:pt x="896" y="62254"/>
                  <a:pt x="0" y="55760"/>
                </a:cubicBezTo>
                <a:close/>
                <a:moveTo>
                  <a:pt x="86014" y="23289"/>
                </a:moveTo>
                <a:cubicBezTo>
                  <a:pt x="86014" y="24857"/>
                  <a:pt x="86014" y="26200"/>
                  <a:pt x="86014" y="27320"/>
                </a:cubicBezTo>
                <a:cubicBezTo>
                  <a:pt x="86685" y="51281"/>
                  <a:pt x="89149" y="75018"/>
                  <a:pt x="93853" y="98531"/>
                </a:cubicBezTo>
                <a:cubicBezTo>
                  <a:pt x="100125" y="130554"/>
                  <a:pt x="109757" y="161681"/>
                  <a:pt x="125437" y="190344"/>
                </a:cubicBezTo>
                <a:cubicBezTo>
                  <a:pt x="135292" y="208035"/>
                  <a:pt x="146940" y="224382"/>
                  <a:pt x="163740" y="236251"/>
                </a:cubicBezTo>
                <a:cubicBezTo>
                  <a:pt x="181883" y="249015"/>
                  <a:pt x="201371" y="252374"/>
                  <a:pt x="221978" y="242745"/>
                </a:cubicBezTo>
                <a:cubicBezTo>
                  <a:pt x="234745" y="236923"/>
                  <a:pt x="244601" y="227741"/>
                  <a:pt x="253338" y="216992"/>
                </a:cubicBezTo>
                <a:cubicBezTo>
                  <a:pt x="270584" y="195943"/>
                  <a:pt x="281784" y="171534"/>
                  <a:pt x="290520" y="145781"/>
                </a:cubicBezTo>
                <a:cubicBezTo>
                  <a:pt x="302839" y="109056"/>
                  <a:pt x="308663" y="71211"/>
                  <a:pt x="310456" y="32471"/>
                </a:cubicBezTo>
                <a:cubicBezTo>
                  <a:pt x="310679" y="29335"/>
                  <a:pt x="310456" y="26200"/>
                  <a:pt x="310456" y="22841"/>
                </a:cubicBezTo>
                <a:cubicBezTo>
                  <a:pt x="235418" y="23289"/>
                  <a:pt x="161052" y="23289"/>
                  <a:pt x="86014" y="23289"/>
                </a:cubicBezTo>
                <a:close/>
                <a:moveTo>
                  <a:pt x="116924" y="372851"/>
                </a:moveTo>
                <a:cubicBezTo>
                  <a:pt x="171131" y="372851"/>
                  <a:pt x="225114" y="372851"/>
                  <a:pt x="279544" y="372851"/>
                </a:cubicBezTo>
                <a:cubicBezTo>
                  <a:pt x="279544" y="367029"/>
                  <a:pt x="279320" y="361430"/>
                  <a:pt x="279544" y="355832"/>
                </a:cubicBezTo>
                <a:cubicBezTo>
                  <a:pt x="280440" y="342172"/>
                  <a:pt x="269465" y="334110"/>
                  <a:pt x="258041" y="334110"/>
                </a:cubicBezTo>
                <a:cubicBezTo>
                  <a:pt x="227130" y="334558"/>
                  <a:pt x="196442" y="334334"/>
                  <a:pt x="165531" y="334334"/>
                </a:cubicBezTo>
                <a:cubicBezTo>
                  <a:pt x="155452" y="334334"/>
                  <a:pt x="145148" y="334334"/>
                  <a:pt x="135068" y="334334"/>
                </a:cubicBezTo>
                <a:cubicBezTo>
                  <a:pt x="126332" y="334558"/>
                  <a:pt x="117821" y="341276"/>
                  <a:pt x="116924" y="350010"/>
                </a:cubicBezTo>
                <a:cubicBezTo>
                  <a:pt x="116477" y="357400"/>
                  <a:pt x="116924" y="365014"/>
                  <a:pt x="116924" y="372851"/>
                </a:cubicBezTo>
                <a:close/>
                <a:moveTo>
                  <a:pt x="109084" y="209827"/>
                </a:moveTo>
                <a:cubicBezTo>
                  <a:pt x="80638" y="160337"/>
                  <a:pt x="68542" y="107264"/>
                  <a:pt x="63614" y="52177"/>
                </a:cubicBezTo>
                <a:cubicBezTo>
                  <a:pt x="50174" y="52177"/>
                  <a:pt x="36959" y="52177"/>
                  <a:pt x="23967" y="52177"/>
                </a:cubicBezTo>
                <a:cubicBezTo>
                  <a:pt x="23295" y="62702"/>
                  <a:pt x="26879" y="87110"/>
                  <a:pt x="30911" y="103010"/>
                </a:cubicBezTo>
                <a:cubicBezTo>
                  <a:pt x="38079" y="131226"/>
                  <a:pt x="49726" y="157426"/>
                  <a:pt x="68542" y="179819"/>
                </a:cubicBezTo>
                <a:cubicBezTo>
                  <a:pt x="79518" y="192808"/>
                  <a:pt x="92509" y="203109"/>
                  <a:pt x="109084" y="209827"/>
                </a:cubicBezTo>
                <a:close/>
                <a:moveTo>
                  <a:pt x="287384" y="209827"/>
                </a:moveTo>
                <a:cubicBezTo>
                  <a:pt x="290072" y="208707"/>
                  <a:pt x="292088" y="208035"/>
                  <a:pt x="293880" y="206915"/>
                </a:cubicBezTo>
                <a:cubicBezTo>
                  <a:pt x="296792" y="205348"/>
                  <a:pt x="299479" y="204004"/>
                  <a:pt x="302392" y="202213"/>
                </a:cubicBezTo>
                <a:cubicBezTo>
                  <a:pt x="326359" y="186761"/>
                  <a:pt x="341591" y="164368"/>
                  <a:pt x="353238" y="139063"/>
                </a:cubicBezTo>
                <a:cubicBezTo>
                  <a:pt x="362422" y="118685"/>
                  <a:pt x="368022" y="97412"/>
                  <a:pt x="370934" y="75466"/>
                </a:cubicBezTo>
                <a:cubicBezTo>
                  <a:pt x="372054" y="67852"/>
                  <a:pt x="372502" y="60014"/>
                  <a:pt x="373174" y="51953"/>
                </a:cubicBezTo>
                <a:cubicBezTo>
                  <a:pt x="359511" y="51953"/>
                  <a:pt x="346518" y="51953"/>
                  <a:pt x="333079" y="51953"/>
                </a:cubicBezTo>
                <a:cubicBezTo>
                  <a:pt x="327703" y="107264"/>
                  <a:pt x="315832" y="160337"/>
                  <a:pt x="287384" y="209827"/>
                </a:cubicBezTo>
                <a:close/>
                <a:moveTo>
                  <a:pt x="217499" y="269393"/>
                </a:moveTo>
                <a:cubicBezTo>
                  <a:pt x="204506" y="272528"/>
                  <a:pt x="191739" y="272528"/>
                  <a:pt x="179195" y="269617"/>
                </a:cubicBezTo>
                <a:cubicBezTo>
                  <a:pt x="179195" y="283501"/>
                  <a:pt x="179195" y="296937"/>
                  <a:pt x="179195" y="310373"/>
                </a:cubicBezTo>
                <a:cubicBezTo>
                  <a:pt x="192187" y="310373"/>
                  <a:pt x="204730" y="310373"/>
                  <a:pt x="217499" y="310373"/>
                </a:cubicBezTo>
                <a:cubicBezTo>
                  <a:pt x="217499" y="296713"/>
                  <a:pt x="217499" y="283277"/>
                  <a:pt x="217499" y="269393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813" name="Рисунок 2">
            <a:extLst>
              <a:ext uri="{FF2B5EF4-FFF2-40B4-BE49-F238E27FC236}">
                <a16:creationId xmlns:a16="http://schemas.microsoft.com/office/drawing/2014/main" id="{7E3C98E8-2CB0-6D51-B050-A827C2AB9113}"/>
              </a:ext>
            </a:extLst>
          </p:cNvPr>
          <p:cNvGrpSpPr/>
          <p:nvPr/>
        </p:nvGrpSpPr>
        <p:grpSpPr>
          <a:xfrm>
            <a:off x="5801738" y="5697636"/>
            <a:ext cx="318285" cy="318243"/>
            <a:chOff x="10686759" y="3615537"/>
            <a:chExt cx="424468" cy="424411"/>
          </a:xfrm>
          <a:solidFill>
            <a:schemeClr val="bg2"/>
          </a:solidFill>
        </p:grpSpPr>
        <p:sp>
          <p:nvSpPr>
            <p:cNvPr id="814" name="Полилиния 813">
              <a:extLst>
                <a:ext uri="{FF2B5EF4-FFF2-40B4-BE49-F238E27FC236}">
                  <a16:creationId xmlns:a16="http://schemas.microsoft.com/office/drawing/2014/main" id="{680E0E59-0554-9060-BACC-9C84F048B356}"/>
                </a:ext>
              </a:extLst>
            </p:cNvPr>
            <p:cNvSpPr/>
            <p:nvPr/>
          </p:nvSpPr>
          <p:spPr>
            <a:xfrm>
              <a:off x="10686759" y="3615537"/>
              <a:ext cx="424468" cy="424411"/>
            </a:xfrm>
            <a:custGeom>
              <a:avLst/>
              <a:gdLst>
                <a:gd name="connsiteX0" fmla="*/ 402069 w 424468"/>
                <a:gd name="connsiteY0" fmla="*/ 0 h 424411"/>
                <a:gd name="connsiteX1" fmla="*/ 415285 w 424468"/>
                <a:gd name="connsiteY1" fmla="*/ 0 h 424411"/>
                <a:gd name="connsiteX2" fmla="*/ 424469 w 424468"/>
                <a:gd name="connsiteY2" fmla="*/ 12988 h 424411"/>
                <a:gd name="connsiteX3" fmla="*/ 424469 w 424468"/>
                <a:gd name="connsiteY3" fmla="*/ 387631 h 424411"/>
                <a:gd name="connsiteX4" fmla="*/ 387061 w 424468"/>
                <a:gd name="connsiteY4" fmla="*/ 424132 h 424411"/>
                <a:gd name="connsiteX5" fmla="*/ 349879 w 424468"/>
                <a:gd name="connsiteY5" fmla="*/ 387631 h 424411"/>
                <a:gd name="connsiteX6" fmla="*/ 349879 w 424468"/>
                <a:gd name="connsiteY6" fmla="*/ 346203 h 424411"/>
                <a:gd name="connsiteX7" fmla="*/ 349655 w 424468"/>
                <a:gd name="connsiteY7" fmla="*/ 341724 h 424411"/>
                <a:gd name="connsiteX8" fmla="*/ 229818 w 424468"/>
                <a:gd name="connsiteY8" fmla="*/ 405098 h 424411"/>
                <a:gd name="connsiteX9" fmla="*/ 99677 w 424468"/>
                <a:gd name="connsiteY9" fmla="*/ 366133 h 424411"/>
                <a:gd name="connsiteX10" fmla="*/ 99677 w 424468"/>
                <a:gd name="connsiteY10" fmla="*/ 373747 h 424411"/>
                <a:gd name="connsiteX11" fmla="*/ 98109 w 424468"/>
                <a:gd name="connsiteY11" fmla="*/ 396812 h 424411"/>
                <a:gd name="connsiteX12" fmla="*/ 57567 w 424468"/>
                <a:gd name="connsiteY12" fmla="*/ 424132 h 424411"/>
                <a:gd name="connsiteX13" fmla="*/ 25088 w 424468"/>
                <a:gd name="connsiteY13" fmla="*/ 386735 h 424411"/>
                <a:gd name="connsiteX14" fmla="*/ 25088 w 424468"/>
                <a:gd name="connsiteY14" fmla="*/ 179372 h 424411"/>
                <a:gd name="connsiteX15" fmla="*/ 22175 w 424468"/>
                <a:gd name="connsiteY15" fmla="*/ 172430 h 424411"/>
                <a:gd name="connsiteX16" fmla="*/ 6496 w 424468"/>
                <a:gd name="connsiteY16" fmla="*/ 154291 h 424411"/>
                <a:gd name="connsiteX17" fmla="*/ 0 w 424468"/>
                <a:gd name="connsiteY17" fmla="*/ 138391 h 424411"/>
                <a:gd name="connsiteX18" fmla="*/ 0 w 424468"/>
                <a:gd name="connsiteY18" fmla="*/ 9181 h 424411"/>
                <a:gd name="connsiteX19" fmla="*/ 9184 w 424468"/>
                <a:gd name="connsiteY19" fmla="*/ 0 h 424411"/>
                <a:gd name="connsiteX20" fmla="*/ 15904 w 424468"/>
                <a:gd name="connsiteY20" fmla="*/ 0 h 424411"/>
                <a:gd name="connsiteX21" fmla="*/ 25088 w 424468"/>
                <a:gd name="connsiteY21" fmla="*/ 15675 h 424411"/>
                <a:gd name="connsiteX22" fmla="*/ 25088 w 424468"/>
                <a:gd name="connsiteY22" fmla="*/ 86439 h 424411"/>
                <a:gd name="connsiteX23" fmla="*/ 25088 w 424468"/>
                <a:gd name="connsiteY23" fmla="*/ 90694 h 424411"/>
                <a:gd name="connsiteX24" fmla="*/ 49950 w 424468"/>
                <a:gd name="connsiteY24" fmla="*/ 90694 h 424411"/>
                <a:gd name="connsiteX25" fmla="*/ 49950 w 424468"/>
                <a:gd name="connsiteY25" fmla="*/ 85991 h 424411"/>
                <a:gd name="connsiteX26" fmla="*/ 49950 w 424468"/>
                <a:gd name="connsiteY26" fmla="*/ 15675 h 424411"/>
                <a:gd name="connsiteX27" fmla="*/ 59134 w 424468"/>
                <a:gd name="connsiteY27" fmla="*/ 0 h 424411"/>
                <a:gd name="connsiteX28" fmla="*/ 65854 w 424468"/>
                <a:gd name="connsiteY28" fmla="*/ 0 h 424411"/>
                <a:gd name="connsiteX29" fmla="*/ 75038 w 424468"/>
                <a:gd name="connsiteY29" fmla="*/ 15675 h 424411"/>
                <a:gd name="connsiteX30" fmla="*/ 75038 w 424468"/>
                <a:gd name="connsiteY30" fmla="*/ 86439 h 424411"/>
                <a:gd name="connsiteX31" fmla="*/ 75038 w 424468"/>
                <a:gd name="connsiteY31" fmla="*/ 90694 h 424411"/>
                <a:gd name="connsiteX32" fmla="*/ 99902 w 424468"/>
                <a:gd name="connsiteY32" fmla="*/ 90694 h 424411"/>
                <a:gd name="connsiteX33" fmla="*/ 99902 w 424468"/>
                <a:gd name="connsiteY33" fmla="*/ 85991 h 424411"/>
                <a:gd name="connsiteX34" fmla="*/ 99902 w 424468"/>
                <a:gd name="connsiteY34" fmla="*/ 15675 h 424411"/>
                <a:gd name="connsiteX35" fmla="*/ 109086 w 424468"/>
                <a:gd name="connsiteY35" fmla="*/ 0 h 424411"/>
                <a:gd name="connsiteX36" fmla="*/ 115805 w 424468"/>
                <a:gd name="connsiteY36" fmla="*/ 0 h 424411"/>
                <a:gd name="connsiteX37" fmla="*/ 124988 w 424468"/>
                <a:gd name="connsiteY37" fmla="*/ 15899 h 424411"/>
                <a:gd name="connsiteX38" fmla="*/ 124988 w 424468"/>
                <a:gd name="connsiteY38" fmla="*/ 67628 h 424411"/>
                <a:gd name="connsiteX39" fmla="*/ 124988 w 424468"/>
                <a:gd name="connsiteY39" fmla="*/ 72107 h 424411"/>
                <a:gd name="connsiteX40" fmla="*/ 317623 w 424468"/>
                <a:gd name="connsiteY40" fmla="*/ 83080 h 424411"/>
                <a:gd name="connsiteX41" fmla="*/ 385718 w 424468"/>
                <a:gd name="connsiteY41" fmla="*/ 4031 h 424411"/>
                <a:gd name="connsiteX42" fmla="*/ 402069 w 424468"/>
                <a:gd name="connsiteY42" fmla="*/ 0 h 424411"/>
                <a:gd name="connsiteX43" fmla="*/ 99677 w 424468"/>
                <a:gd name="connsiteY43" fmla="*/ 253046 h 424411"/>
                <a:gd name="connsiteX44" fmla="*/ 99677 w 424468"/>
                <a:gd name="connsiteY44" fmla="*/ 327616 h 424411"/>
                <a:gd name="connsiteX45" fmla="*/ 102142 w 424468"/>
                <a:gd name="connsiteY45" fmla="*/ 334110 h 424411"/>
                <a:gd name="connsiteX46" fmla="*/ 237882 w 424468"/>
                <a:gd name="connsiteY46" fmla="*/ 378450 h 424411"/>
                <a:gd name="connsiteX47" fmla="*/ 348311 w 424468"/>
                <a:gd name="connsiteY47" fmla="*/ 297609 h 424411"/>
                <a:gd name="connsiteX48" fmla="*/ 349431 w 424468"/>
                <a:gd name="connsiteY48" fmla="*/ 292459 h 424411"/>
                <a:gd name="connsiteX49" fmla="*/ 349431 w 424468"/>
                <a:gd name="connsiteY49" fmla="*/ 252598 h 424411"/>
                <a:gd name="connsiteX50" fmla="*/ 347191 w 424468"/>
                <a:gd name="connsiteY50" fmla="*/ 247224 h 424411"/>
                <a:gd name="connsiteX51" fmla="*/ 321207 w 424468"/>
                <a:gd name="connsiteY51" fmla="*/ 221023 h 424411"/>
                <a:gd name="connsiteX52" fmla="*/ 316280 w 424468"/>
                <a:gd name="connsiteY52" fmla="*/ 209155 h 424411"/>
                <a:gd name="connsiteX53" fmla="*/ 316280 w 424468"/>
                <a:gd name="connsiteY53" fmla="*/ 118909 h 424411"/>
                <a:gd name="connsiteX54" fmla="*/ 313592 w 424468"/>
                <a:gd name="connsiteY54" fmla="*/ 112863 h 424411"/>
                <a:gd name="connsiteX55" fmla="*/ 200026 w 424468"/>
                <a:gd name="connsiteY55" fmla="*/ 74794 h 424411"/>
                <a:gd name="connsiteX56" fmla="*/ 127677 w 424468"/>
                <a:gd name="connsiteY56" fmla="*/ 99203 h 424411"/>
                <a:gd name="connsiteX57" fmla="*/ 123868 w 424468"/>
                <a:gd name="connsiteY57" fmla="*/ 106145 h 424411"/>
                <a:gd name="connsiteX58" fmla="*/ 123868 w 424468"/>
                <a:gd name="connsiteY58" fmla="*/ 131002 h 424411"/>
                <a:gd name="connsiteX59" fmla="*/ 112221 w 424468"/>
                <a:gd name="connsiteY59" fmla="*/ 161233 h 424411"/>
                <a:gd name="connsiteX60" fmla="*/ 101693 w 424468"/>
                <a:gd name="connsiteY60" fmla="*/ 171758 h 424411"/>
                <a:gd name="connsiteX61" fmla="*/ 98782 w 424468"/>
                <a:gd name="connsiteY61" fmla="*/ 178700 h 424411"/>
                <a:gd name="connsiteX62" fmla="*/ 99677 w 424468"/>
                <a:gd name="connsiteY62" fmla="*/ 253046 h 424411"/>
                <a:gd name="connsiteX63" fmla="*/ 399381 w 424468"/>
                <a:gd name="connsiteY63" fmla="*/ 26200 h 424411"/>
                <a:gd name="connsiteX64" fmla="*/ 395125 w 424468"/>
                <a:gd name="connsiteY64" fmla="*/ 26872 h 424411"/>
                <a:gd name="connsiteX65" fmla="*/ 341591 w 424468"/>
                <a:gd name="connsiteY65" fmla="*/ 95396 h 424411"/>
                <a:gd name="connsiteX66" fmla="*/ 341591 w 424468"/>
                <a:gd name="connsiteY66" fmla="*/ 202213 h 424411"/>
                <a:gd name="connsiteX67" fmla="*/ 344055 w 424468"/>
                <a:gd name="connsiteY67" fmla="*/ 208259 h 424411"/>
                <a:gd name="connsiteX68" fmla="*/ 368919 w 424468"/>
                <a:gd name="connsiteY68" fmla="*/ 233116 h 424411"/>
                <a:gd name="connsiteX69" fmla="*/ 374519 w 424468"/>
                <a:gd name="connsiteY69" fmla="*/ 246776 h 424411"/>
                <a:gd name="connsiteX70" fmla="*/ 374519 w 424468"/>
                <a:gd name="connsiteY70" fmla="*/ 264691 h 424411"/>
                <a:gd name="connsiteX71" fmla="*/ 399158 w 424468"/>
                <a:gd name="connsiteY71" fmla="*/ 264691 h 424411"/>
                <a:gd name="connsiteX72" fmla="*/ 399381 w 424468"/>
                <a:gd name="connsiteY72" fmla="*/ 26200 h 424411"/>
                <a:gd name="connsiteX73" fmla="*/ 74814 w 424468"/>
                <a:gd name="connsiteY73" fmla="*/ 264691 h 424411"/>
                <a:gd name="connsiteX74" fmla="*/ 74814 w 424468"/>
                <a:gd name="connsiteY74" fmla="*/ 259988 h 424411"/>
                <a:gd name="connsiteX75" fmla="*/ 74814 w 424468"/>
                <a:gd name="connsiteY75" fmla="*/ 171086 h 424411"/>
                <a:gd name="connsiteX76" fmla="*/ 79518 w 424468"/>
                <a:gd name="connsiteY76" fmla="*/ 159665 h 424411"/>
                <a:gd name="connsiteX77" fmla="*/ 90046 w 424468"/>
                <a:gd name="connsiteY77" fmla="*/ 149140 h 424411"/>
                <a:gd name="connsiteX78" fmla="*/ 99453 w 424468"/>
                <a:gd name="connsiteY78" fmla="*/ 115998 h 424411"/>
                <a:gd name="connsiteX79" fmla="*/ 25088 w 424468"/>
                <a:gd name="connsiteY79" fmla="*/ 115998 h 424411"/>
                <a:gd name="connsiteX80" fmla="*/ 25088 w 424468"/>
                <a:gd name="connsiteY80" fmla="*/ 129882 h 424411"/>
                <a:gd name="connsiteX81" fmla="*/ 31808 w 424468"/>
                <a:gd name="connsiteY81" fmla="*/ 145781 h 424411"/>
                <a:gd name="connsiteX82" fmla="*/ 45247 w 424468"/>
                <a:gd name="connsiteY82" fmla="*/ 159217 h 424411"/>
                <a:gd name="connsiteX83" fmla="*/ 49950 w 424468"/>
                <a:gd name="connsiteY83" fmla="*/ 171086 h 424411"/>
                <a:gd name="connsiteX84" fmla="*/ 49950 w 424468"/>
                <a:gd name="connsiteY84" fmla="*/ 259988 h 424411"/>
                <a:gd name="connsiteX85" fmla="*/ 49950 w 424468"/>
                <a:gd name="connsiteY85" fmla="*/ 264243 h 424411"/>
                <a:gd name="connsiteX86" fmla="*/ 74814 w 424468"/>
                <a:gd name="connsiteY86" fmla="*/ 264691 h 424411"/>
                <a:gd name="connsiteX87" fmla="*/ 49950 w 424468"/>
                <a:gd name="connsiteY87" fmla="*/ 289995 h 424411"/>
                <a:gd name="connsiteX88" fmla="*/ 49950 w 424468"/>
                <a:gd name="connsiteY88" fmla="*/ 294474 h 424411"/>
                <a:gd name="connsiteX89" fmla="*/ 49950 w 424468"/>
                <a:gd name="connsiteY89" fmla="*/ 383824 h 424411"/>
                <a:gd name="connsiteX90" fmla="*/ 49950 w 424468"/>
                <a:gd name="connsiteY90" fmla="*/ 387631 h 424411"/>
                <a:gd name="connsiteX91" fmla="*/ 60254 w 424468"/>
                <a:gd name="connsiteY91" fmla="*/ 399051 h 424411"/>
                <a:gd name="connsiteX92" fmla="*/ 72574 w 424468"/>
                <a:gd name="connsiteY92" fmla="*/ 393229 h 424411"/>
                <a:gd name="connsiteX93" fmla="*/ 74590 w 424468"/>
                <a:gd name="connsiteY93" fmla="*/ 384943 h 424411"/>
                <a:gd name="connsiteX94" fmla="*/ 74590 w 424468"/>
                <a:gd name="connsiteY94" fmla="*/ 293130 h 424411"/>
                <a:gd name="connsiteX95" fmla="*/ 74590 w 424468"/>
                <a:gd name="connsiteY95" fmla="*/ 290219 h 424411"/>
                <a:gd name="connsiteX96" fmla="*/ 49950 w 424468"/>
                <a:gd name="connsiteY96" fmla="*/ 289995 h 424411"/>
                <a:gd name="connsiteX97" fmla="*/ 374742 w 424468"/>
                <a:gd name="connsiteY97" fmla="*/ 289995 h 424411"/>
                <a:gd name="connsiteX98" fmla="*/ 374742 w 424468"/>
                <a:gd name="connsiteY98" fmla="*/ 344635 h 424411"/>
                <a:gd name="connsiteX99" fmla="*/ 374742 w 424468"/>
                <a:gd name="connsiteY99" fmla="*/ 385615 h 424411"/>
                <a:gd name="connsiteX100" fmla="*/ 391541 w 424468"/>
                <a:gd name="connsiteY100" fmla="*/ 398156 h 424411"/>
                <a:gd name="connsiteX101" fmla="*/ 399605 w 424468"/>
                <a:gd name="connsiteY101" fmla="*/ 384943 h 424411"/>
                <a:gd name="connsiteX102" fmla="*/ 399605 w 424468"/>
                <a:gd name="connsiteY102" fmla="*/ 293130 h 424411"/>
                <a:gd name="connsiteX103" fmla="*/ 399381 w 424468"/>
                <a:gd name="connsiteY103" fmla="*/ 289995 h 424411"/>
                <a:gd name="connsiteX104" fmla="*/ 374742 w 424468"/>
                <a:gd name="connsiteY104" fmla="*/ 289995 h 42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24468" h="424411">
                  <a:moveTo>
                    <a:pt x="402069" y="0"/>
                  </a:moveTo>
                  <a:cubicBezTo>
                    <a:pt x="406549" y="0"/>
                    <a:pt x="410805" y="0"/>
                    <a:pt x="415285" y="0"/>
                  </a:cubicBezTo>
                  <a:cubicBezTo>
                    <a:pt x="420661" y="2687"/>
                    <a:pt x="424469" y="6270"/>
                    <a:pt x="424469" y="12988"/>
                  </a:cubicBezTo>
                  <a:cubicBezTo>
                    <a:pt x="424469" y="137944"/>
                    <a:pt x="424469" y="262899"/>
                    <a:pt x="424469" y="387631"/>
                  </a:cubicBezTo>
                  <a:cubicBezTo>
                    <a:pt x="424469" y="407785"/>
                    <a:pt x="407445" y="424132"/>
                    <a:pt x="387061" y="424132"/>
                  </a:cubicBezTo>
                  <a:cubicBezTo>
                    <a:pt x="366679" y="424132"/>
                    <a:pt x="350102" y="407785"/>
                    <a:pt x="349879" y="387631"/>
                  </a:cubicBezTo>
                  <a:cubicBezTo>
                    <a:pt x="349879" y="373747"/>
                    <a:pt x="349879" y="360087"/>
                    <a:pt x="349879" y="346203"/>
                  </a:cubicBezTo>
                  <a:cubicBezTo>
                    <a:pt x="349879" y="344859"/>
                    <a:pt x="349879" y="343516"/>
                    <a:pt x="349655" y="341724"/>
                  </a:cubicBezTo>
                  <a:cubicBezTo>
                    <a:pt x="317400" y="378450"/>
                    <a:pt x="277977" y="400395"/>
                    <a:pt x="229818" y="405098"/>
                  </a:cubicBezTo>
                  <a:cubicBezTo>
                    <a:pt x="181435" y="409800"/>
                    <a:pt x="138428" y="396140"/>
                    <a:pt x="99677" y="366133"/>
                  </a:cubicBezTo>
                  <a:cubicBezTo>
                    <a:pt x="99677" y="369268"/>
                    <a:pt x="99677" y="371507"/>
                    <a:pt x="99677" y="373747"/>
                  </a:cubicBezTo>
                  <a:cubicBezTo>
                    <a:pt x="99229" y="381361"/>
                    <a:pt x="99902" y="389422"/>
                    <a:pt x="98109" y="396812"/>
                  </a:cubicBezTo>
                  <a:cubicBezTo>
                    <a:pt x="93629" y="414951"/>
                    <a:pt x="75710" y="426371"/>
                    <a:pt x="57567" y="424132"/>
                  </a:cubicBezTo>
                  <a:cubicBezTo>
                    <a:pt x="38751" y="421669"/>
                    <a:pt x="25088" y="405770"/>
                    <a:pt x="25088" y="386735"/>
                  </a:cubicBezTo>
                  <a:cubicBezTo>
                    <a:pt x="25088" y="317539"/>
                    <a:pt x="25088" y="248343"/>
                    <a:pt x="25088" y="179372"/>
                  </a:cubicBezTo>
                  <a:cubicBezTo>
                    <a:pt x="25088" y="176460"/>
                    <a:pt x="24191" y="174669"/>
                    <a:pt x="22175" y="172430"/>
                  </a:cubicBezTo>
                  <a:cubicBezTo>
                    <a:pt x="16800" y="166607"/>
                    <a:pt x="10975" y="161009"/>
                    <a:pt x="6496" y="154291"/>
                  </a:cubicBezTo>
                  <a:cubicBezTo>
                    <a:pt x="3360" y="149588"/>
                    <a:pt x="2240" y="143766"/>
                    <a:pt x="0" y="138391"/>
                  </a:cubicBezTo>
                  <a:cubicBezTo>
                    <a:pt x="0" y="95396"/>
                    <a:pt x="0" y="52177"/>
                    <a:pt x="0" y="9181"/>
                  </a:cubicBezTo>
                  <a:cubicBezTo>
                    <a:pt x="1792" y="4926"/>
                    <a:pt x="4928" y="2015"/>
                    <a:pt x="9184" y="0"/>
                  </a:cubicBezTo>
                  <a:cubicBezTo>
                    <a:pt x="11424" y="0"/>
                    <a:pt x="13664" y="0"/>
                    <a:pt x="15904" y="0"/>
                  </a:cubicBezTo>
                  <a:cubicBezTo>
                    <a:pt x="22848" y="2911"/>
                    <a:pt x="25311" y="8285"/>
                    <a:pt x="25088" y="15675"/>
                  </a:cubicBezTo>
                  <a:cubicBezTo>
                    <a:pt x="24864" y="39189"/>
                    <a:pt x="25088" y="62702"/>
                    <a:pt x="25088" y="86439"/>
                  </a:cubicBezTo>
                  <a:cubicBezTo>
                    <a:pt x="25088" y="88006"/>
                    <a:pt x="25088" y="89350"/>
                    <a:pt x="25088" y="90694"/>
                  </a:cubicBezTo>
                  <a:cubicBezTo>
                    <a:pt x="33599" y="90694"/>
                    <a:pt x="41663" y="90694"/>
                    <a:pt x="49950" y="90694"/>
                  </a:cubicBezTo>
                  <a:cubicBezTo>
                    <a:pt x="49950" y="88902"/>
                    <a:pt x="49950" y="87335"/>
                    <a:pt x="49950" y="85991"/>
                  </a:cubicBezTo>
                  <a:cubicBezTo>
                    <a:pt x="49950" y="62478"/>
                    <a:pt x="50174" y="39189"/>
                    <a:pt x="49950" y="15675"/>
                  </a:cubicBezTo>
                  <a:cubicBezTo>
                    <a:pt x="49950" y="8285"/>
                    <a:pt x="52190" y="2911"/>
                    <a:pt x="59134" y="0"/>
                  </a:cubicBezTo>
                  <a:cubicBezTo>
                    <a:pt x="61374" y="0"/>
                    <a:pt x="63614" y="0"/>
                    <a:pt x="65854" y="0"/>
                  </a:cubicBezTo>
                  <a:cubicBezTo>
                    <a:pt x="72798" y="2911"/>
                    <a:pt x="75262" y="8285"/>
                    <a:pt x="75038" y="15675"/>
                  </a:cubicBezTo>
                  <a:cubicBezTo>
                    <a:pt x="74814" y="39189"/>
                    <a:pt x="75038" y="62702"/>
                    <a:pt x="75038" y="86439"/>
                  </a:cubicBezTo>
                  <a:cubicBezTo>
                    <a:pt x="75038" y="88006"/>
                    <a:pt x="75038" y="89350"/>
                    <a:pt x="75038" y="90694"/>
                  </a:cubicBezTo>
                  <a:cubicBezTo>
                    <a:pt x="83549" y="90694"/>
                    <a:pt x="91613" y="90694"/>
                    <a:pt x="99902" y="90694"/>
                  </a:cubicBezTo>
                  <a:cubicBezTo>
                    <a:pt x="99902" y="88902"/>
                    <a:pt x="99902" y="87335"/>
                    <a:pt x="99902" y="85991"/>
                  </a:cubicBezTo>
                  <a:cubicBezTo>
                    <a:pt x="99902" y="62478"/>
                    <a:pt x="100126" y="39189"/>
                    <a:pt x="99902" y="15675"/>
                  </a:cubicBezTo>
                  <a:cubicBezTo>
                    <a:pt x="99902" y="8285"/>
                    <a:pt x="102142" y="2911"/>
                    <a:pt x="109086" y="0"/>
                  </a:cubicBezTo>
                  <a:cubicBezTo>
                    <a:pt x="111326" y="0"/>
                    <a:pt x="113565" y="0"/>
                    <a:pt x="115805" y="0"/>
                  </a:cubicBezTo>
                  <a:cubicBezTo>
                    <a:pt x="122748" y="2911"/>
                    <a:pt x="125212" y="8285"/>
                    <a:pt x="124988" y="15899"/>
                  </a:cubicBezTo>
                  <a:cubicBezTo>
                    <a:pt x="124541" y="33142"/>
                    <a:pt x="124988" y="50385"/>
                    <a:pt x="124988" y="67628"/>
                  </a:cubicBezTo>
                  <a:cubicBezTo>
                    <a:pt x="124988" y="69196"/>
                    <a:pt x="124988" y="70539"/>
                    <a:pt x="124988" y="72107"/>
                  </a:cubicBezTo>
                  <a:cubicBezTo>
                    <a:pt x="191739" y="38741"/>
                    <a:pt x="255802" y="42323"/>
                    <a:pt x="317623" y="83080"/>
                  </a:cubicBezTo>
                  <a:cubicBezTo>
                    <a:pt x="325016" y="43443"/>
                    <a:pt x="347191" y="16571"/>
                    <a:pt x="385718" y="4031"/>
                  </a:cubicBezTo>
                  <a:cubicBezTo>
                    <a:pt x="390646" y="2015"/>
                    <a:pt x="396470" y="1120"/>
                    <a:pt x="402069" y="0"/>
                  </a:cubicBezTo>
                  <a:close/>
                  <a:moveTo>
                    <a:pt x="99677" y="253046"/>
                  </a:moveTo>
                  <a:cubicBezTo>
                    <a:pt x="99677" y="277903"/>
                    <a:pt x="99677" y="302760"/>
                    <a:pt x="99677" y="327616"/>
                  </a:cubicBezTo>
                  <a:cubicBezTo>
                    <a:pt x="99677" y="329856"/>
                    <a:pt x="100797" y="332543"/>
                    <a:pt x="102142" y="334110"/>
                  </a:cubicBezTo>
                  <a:cubicBezTo>
                    <a:pt x="139996" y="371507"/>
                    <a:pt x="185244" y="387183"/>
                    <a:pt x="237882" y="378450"/>
                  </a:cubicBezTo>
                  <a:cubicBezTo>
                    <a:pt x="288057" y="370164"/>
                    <a:pt x="324567" y="342172"/>
                    <a:pt x="348311" y="297609"/>
                  </a:cubicBezTo>
                  <a:cubicBezTo>
                    <a:pt x="349207" y="296042"/>
                    <a:pt x="349431" y="294250"/>
                    <a:pt x="349431" y="292459"/>
                  </a:cubicBezTo>
                  <a:cubicBezTo>
                    <a:pt x="349431" y="279246"/>
                    <a:pt x="349655" y="266034"/>
                    <a:pt x="349431" y="252598"/>
                  </a:cubicBezTo>
                  <a:cubicBezTo>
                    <a:pt x="349431" y="250807"/>
                    <a:pt x="348535" y="248567"/>
                    <a:pt x="347191" y="247224"/>
                  </a:cubicBezTo>
                  <a:cubicBezTo>
                    <a:pt x="338680" y="238490"/>
                    <a:pt x="329943" y="229757"/>
                    <a:pt x="321207" y="221023"/>
                  </a:cubicBezTo>
                  <a:cubicBezTo>
                    <a:pt x="317847" y="217664"/>
                    <a:pt x="316280" y="214081"/>
                    <a:pt x="316280" y="209155"/>
                  </a:cubicBezTo>
                  <a:cubicBezTo>
                    <a:pt x="316280" y="179148"/>
                    <a:pt x="316280" y="148917"/>
                    <a:pt x="316280" y="118909"/>
                  </a:cubicBezTo>
                  <a:cubicBezTo>
                    <a:pt x="316280" y="116446"/>
                    <a:pt x="315608" y="114654"/>
                    <a:pt x="313592" y="112863"/>
                  </a:cubicBezTo>
                  <a:cubicBezTo>
                    <a:pt x="280888" y="84647"/>
                    <a:pt x="243034" y="71883"/>
                    <a:pt x="200026" y="74794"/>
                  </a:cubicBezTo>
                  <a:cubicBezTo>
                    <a:pt x="173820" y="76586"/>
                    <a:pt x="149852" y="85095"/>
                    <a:pt x="127677" y="99203"/>
                  </a:cubicBezTo>
                  <a:cubicBezTo>
                    <a:pt x="124988" y="100994"/>
                    <a:pt x="123868" y="102786"/>
                    <a:pt x="123868" y="106145"/>
                  </a:cubicBezTo>
                  <a:cubicBezTo>
                    <a:pt x="124093" y="114431"/>
                    <a:pt x="123868" y="122716"/>
                    <a:pt x="123868" y="131002"/>
                  </a:cubicBezTo>
                  <a:cubicBezTo>
                    <a:pt x="123868" y="142646"/>
                    <a:pt x="119837" y="152499"/>
                    <a:pt x="112221" y="161233"/>
                  </a:cubicBezTo>
                  <a:cubicBezTo>
                    <a:pt x="108861" y="165040"/>
                    <a:pt x="105501" y="168399"/>
                    <a:pt x="101693" y="171758"/>
                  </a:cubicBezTo>
                  <a:cubicBezTo>
                    <a:pt x="99677" y="173773"/>
                    <a:pt x="98782" y="175789"/>
                    <a:pt x="98782" y="178700"/>
                  </a:cubicBezTo>
                  <a:cubicBezTo>
                    <a:pt x="99677" y="203781"/>
                    <a:pt x="99677" y="228413"/>
                    <a:pt x="99677" y="253046"/>
                  </a:cubicBezTo>
                  <a:close/>
                  <a:moveTo>
                    <a:pt x="399381" y="26200"/>
                  </a:moveTo>
                  <a:cubicBezTo>
                    <a:pt x="397814" y="26424"/>
                    <a:pt x="396470" y="26648"/>
                    <a:pt x="395125" y="26872"/>
                  </a:cubicBezTo>
                  <a:cubicBezTo>
                    <a:pt x="363319" y="34934"/>
                    <a:pt x="341591" y="62478"/>
                    <a:pt x="341591" y="95396"/>
                  </a:cubicBezTo>
                  <a:cubicBezTo>
                    <a:pt x="341367" y="131002"/>
                    <a:pt x="341591" y="166607"/>
                    <a:pt x="341591" y="202213"/>
                  </a:cubicBezTo>
                  <a:cubicBezTo>
                    <a:pt x="341591" y="204228"/>
                    <a:pt x="342711" y="206692"/>
                    <a:pt x="344055" y="208259"/>
                  </a:cubicBezTo>
                  <a:cubicBezTo>
                    <a:pt x="352119" y="216769"/>
                    <a:pt x="360406" y="225054"/>
                    <a:pt x="368919" y="233116"/>
                  </a:cubicBezTo>
                  <a:cubicBezTo>
                    <a:pt x="372950" y="236923"/>
                    <a:pt x="374966" y="241178"/>
                    <a:pt x="374519" y="246776"/>
                  </a:cubicBezTo>
                  <a:cubicBezTo>
                    <a:pt x="374294" y="252822"/>
                    <a:pt x="374519" y="258868"/>
                    <a:pt x="374519" y="264691"/>
                  </a:cubicBezTo>
                  <a:cubicBezTo>
                    <a:pt x="383030" y="264691"/>
                    <a:pt x="391094" y="264691"/>
                    <a:pt x="399158" y="264691"/>
                  </a:cubicBezTo>
                  <a:cubicBezTo>
                    <a:pt x="399381" y="185194"/>
                    <a:pt x="399381" y="105921"/>
                    <a:pt x="399381" y="26200"/>
                  </a:cubicBezTo>
                  <a:close/>
                  <a:moveTo>
                    <a:pt x="74814" y="264691"/>
                  </a:moveTo>
                  <a:cubicBezTo>
                    <a:pt x="74814" y="263123"/>
                    <a:pt x="74814" y="261556"/>
                    <a:pt x="74814" y="259988"/>
                  </a:cubicBezTo>
                  <a:cubicBezTo>
                    <a:pt x="74814" y="230429"/>
                    <a:pt x="74814" y="200645"/>
                    <a:pt x="74814" y="171086"/>
                  </a:cubicBezTo>
                  <a:cubicBezTo>
                    <a:pt x="74814" y="166383"/>
                    <a:pt x="76158" y="162800"/>
                    <a:pt x="79518" y="159665"/>
                  </a:cubicBezTo>
                  <a:cubicBezTo>
                    <a:pt x="83102" y="156306"/>
                    <a:pt x="86238" y="152276"/>
                    <a:pt x="90046" y="149140"/>
                  </a:cubicBezTo>
                  <a:cubicBezTo>
                    <a:pt x="101246" y="140183"/>
                    <a:pt x="99902" y="128091"/>
                    <a:pt x="99453" y="115998"/>
                  </a:cubicBezTo>
                  <a:cubicBezTo>
                    <a:pt x="74590" y="115998"/>
                    <a:pt x="49950" y="115998"/>
                    <a:pt x="25088" y="115998"/>
                  </a:cubicBezTo>
                  <a:cubicBezTo>
                    <a:pt x="25088" y="120925"/>
                    <a:pt x="25088" y="125403"/>
                    <a:pt x="25088" y="129882"/>
                  </a:cubicBezTo>
                  <a:cubicBezTo>
                    <a:pt x="25088" y="136152"/>
                    <a:pt x="27104" y="141527"/>
                    <a:pt x="31808" y="145781"/>
                  </a:cubicBezTo>
                  <a:cubicBezTo>
                    <a:pt x="36287" y="150260"/>
                    <a:pt x="40767" y="154739"/>
                    <a:pt x="45247" y="159217"/>
                  </a:cubicBezTo>
                  <a:cubicBezTo>
                    <a:pt x="48607" y="162577"/>
                    <a:pt x="50174" y="166383"/>
                    <a:pt x="49950" y="171086"/>
                  </a:cubicBezTo>
                  <a:cubicBezTo>
                    <a:pt x="49950" y="200645"/>
                    <a:pt x="49950" y="230429"/>
                    <a:pt x="49950" y="259988"/>
                  </a:cubicBezTo>
                  <a:cubicBezTo>
                    <a:pt x="49950" y="261556"/>
                    <a:pt x="49950" y="262899"/>
                    <a:pt x="49950" y="264243"/>
                  </a:cubicBezTo>
                  <a:cubicBezTo>
                    <a:pt x="58463" y="264691"/>
                    <a:pt x="66527" y="264691"/>
                    <a:pt x="74814" y="264691"/>
                  </a:cubicBezTo>
                  <a:close/>
                  <a:moveTo>
                    <a:pt x="49950" y="289995"/>
                  </a:moveTo>
                  <a:cubicBezTo>
                    <a:pt x="49950" y="291787"/>
                    <a:pt x="49950" y="292906"/>
                    <a:pt x="49950" y="294474"/>
                  </a:cubicBezTo>
                  <a:cubicBezTo>
                    <a:pt x="49950" y="324257"/>
                    <a:pt x="49950" y="354041"/>
                    <a:pt x="49950" y="383824"/>
                  </a:cubicBezTo>
                  <a:cubicBezTo>
                    <a:pt x="49950" y="385168"/>
                    <a:pt x="49950" y="386287"/>
                    <a:pt x="49950" y="387631"/>
                  </a:cubicBezTo>
                  <a:cubicBezTo>
                    <a:pt x="50623" y="393453"/>
                    <a:pt x="54654" y="397708"/>
                    <a:pt x="60254" y="399051"/>
                  </a:cubicBezTo>
                  <a:cubicBezTo>
                    <a:pt x="64734" y="399947"/>
                    <a:pt x="70334" y="397708"/>
                    <a:pt x="72574" y="393229"/>
                  </a:cubicBezTo>
                  <a:cubicBezTo>
                    <a:pt x="73918" y="390766"/>
                    <a:pt x="74590" y="387855"/>
                    <a:pt x="74590" y="384943"/>
                  </a:cubicBezTo>
                  <a:cubicBezTo>
                    <a:pt x="74814" y="354265"/>
                    <a:pt x="74590" y="323586"/>
                    <a:pt x="74590" y="293130"/>
                  </a:cubicBezTo>
                  <a:cubicBezTo>
                    <a:pt x="74590" y="292235"/>
                    <a:pt x="74590" y="291339"/>
                    <a:pt x="74590" y="290219"/>
                  </a:cubicBezTo>
                  <a:cubicBezTo>
                    <a:pt x="66527" y="289995"/>
                    <a:pt x="58463" y="289995"/>
                    <a:pt x="49950" y="289995"/>
                  </a:cubicBezTo>
                  <a:close/>
                  <a:moveTo>
                    <a:pt x="374742" y="289995"/>
                  </a:moveTo>
                  <a:cubicBezTo>
                    <a:pt x="374742" y="308582"/>
                    <a:pt x="374742" y="326720"/>
                    <a:pt x="374742" y="344635"/>
                  </a:cubicBezTo>
                  <a:cubicBezTo>
                    <a:pt x="374742" y="358295"/>
                    <a:pt x="374742" y="371955"/>
                    <a:pt x="374742" y="385615"/>
                  </a:cubicBezTo>
                  <a:cubicBezTo>
                    <a:pt x="374742" y="395245"/>
                    <a:pt x="383030" y="401291"/>
                    <a:pt x="391541" y="398156"/>
                  </a:cubicBezTo>
                  <a:cubicBezTo>
                    <a:pt x="396694" y="396364"/>
                    <a:pt x="399605" y="391438"/>
                    <a:pt x="399605" y="384943"/>
                  </a:cubicBezTo>
                  <a:cubicBezTo>
                    <a:pt x="399605" y="354265"/>
                    <a:pt x="399605" y="323586"/>
                    <a:pt x="399605" y="293130"/>
                  </a:cubicBezTo>
                  <a:cubicBezTo>
                    <a:pt x="399605" y="292011"/>
                    <a:pt x="399381" y="291115"/>
                    <a:pt x="399381" y="289995"/>
                  </a:cubicBezTo>
                  <a:cubicBezTo>
                    <a:pt x="391094" y="289995"/>
                    <a:pt x="383030" y="289995"/>
                    <a:pt x="374742" y="28999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5" name="Полилиния 814">
              <a:extLst>
                <a:ext uri="{FF2B5EF4-FFF2-40B4-BE49-F238E27FC236}">
                  <a16:creationId xmlns:a16="http://schemas.microsoft.com/office/drawing/2014/main" id="{8D3597B3-403F-FCF2-29BE-7CBC93AC3D8A}"/>
                </a:ext>
              </a:extLst>
            </p:cNvPr>
            <p:cNvSpPr/>
            <p:nvPr/>
          </p:nvSpPr>
          <p:spPr>
            <a:xfrm>
              <a:off x="10812196" y="3756168"/>
              <a:ext cx="173819" cy="173997"/>
            </a:xfrm>
            <a:custGeom>
              <a:avLst/>
              <a:gdLst>
                <a:gd name="connsiteX0" fmla="*/ 86909 w 173819"/>
                <a:gd name="connsiteY0" fmla="*/ 173997 h 173997"/>
                <a:gd name="connsiteX1" fmla="*/ 0 w 173819"/>
                <a:gd name="connsiteY1" fmla="*/ 86887 h 173997"/>
                <a:gd name="connsiteX2" fmla="*/ 87358 w 173819"/>
                <a:gd name="connsiteY2" fmla="*/ 0 h 173997"/>
                <a:gd name="connsiteX3" fmla="*/ 173820 w 173819"/>
                <a:gd name="connsiteY3" fmla="*/ 87335 h 173997"/>
                <a:gd name="connsiteX4" fmla="*/ 86909 w 173819"/>
                <a:gd name="connsiteY4" fmla="*/ 173997 h 173997"/>
                <a:gd name="connsiteX5" fmla="*/ 24864 w 173819"/>
                <a:gd name="connsiteY5" fmla="*/ 86887 h 173997"/>
                <a:gd name="connsiteX6" fmla="*/ 86909 w 173819"/>
                <a:gd name="connsiteY6" fmla="*/ 149140 h 173997"/>
                <a:gd name="connsiteX7" fmla="*/ 149180 w 173819"/>
                <a:gd name="connsiteY7" fmla="*/ 87335 h 173997"/>
                <a:gd name="connsiteX8" fmla="*/ 87358 w 173819"/>
                <a:gd name="connsiteY8" fmla="*/ 24857 h 173997"/>
                <a:gd name="connsiteX9" fmla="*/ 24864 w 173819"/>
                <a:gd name="connsiteY9" fmla="*/ 86887 h 173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819" h="173997">
                  <a:moveTo>
                    <a:pt x="86909" y="173997"/>
                  </a:moveTo>
                  <a:cubicBezTo>
                    <a:pt x="38751" y="173997"/>
                    <a:pt x="0" y="135257"/>
                    <a:pt x="0" y="86887"/>
                  </a:cubicBezTo>
                  <a:cubicBezTo>
                    <a:pt x="0" y="38517"/>
                    <a:pt x="38975" y="0"/>
                    <a:pt x="87358" y="0"/>
                  </a:cubicBezTo>
                  <a:cubicBezTo>
                    <a:pt x="135292" y="0"/>
                    <a:pt x="173820" y="38965"/>
                    <a:pt x="173820" y="87335"/>
                  </a:cubicBezTo>
                  <a:cubicBezTo>
                    <a:pt x="173820" y="135257"/>
                    <a:pt x="134845" y="173997"/>
                    <a:pt x="86909" y="173997"/>
                  </a:cubicBezTo>
                  <a:close/>
                  <a:moveTo>
                    <a:pt x="24864" y="86887"/>
                  </a:moveTo>
                  <a:cubicBezTo>
                    <a:pt x="24864" y="120925"/>
                    <a:pt x="52863" y="149140"/>
                    <a:pt x="86909" y="149140"/>
                  </a:cubicBezTo>
                  <a:cubicBezTo>
                    <a:pt x="120733" y="149140"/>
                    <a:pt x="148956" y="121373"/>
                    <a:pt x="149180" y="87335"/>
                  </a:cubicBezTo>
                  <a:cubicBezTo>
                    <a:pt x="149405" y="53297"/>
                    <a:pt x="121405" y="25081"/>
                    <a:pt x="87358" y="24857"/>
                  </a:cubicBezTo>
                  <a:cubicBezTo>
                    <a:pt x="53310" y="24857"/>
                    <a:pt x="24864" y="52849"/>
                    <a:pt x="24864" y="868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6" name="Полилиния 815">
              <a:extLst>
                <a:ext uri="{FF2B5EF4-FFF2-40B4-BE49-F238E27FC236}">
                  <a16:creationId xmlns:a16="http://schemas.microsoft.com/office/drawing/2014/main" id="{F67CB4A1-C31E-E5A8-D2D1-5C81F71A47EF}"/>
                </a:ext>
              </a:extLst>
            </p:cNvPr>
            <p:cNvSpPr/>
            <p:nvPr/>
          </p:nvSpPr>
          <p:spPr>
            <a:xfrm>
              <a:off x="10886841" y="3806098"/>
              <a:ext cx="41382" cy="49664"/>
            </a:xfrm>
            <a:custGeom>
              <a:avLst/>
              <a:gdLst>
                <a:gd name="connsiteX0" fmla="*/ 24808 w 41382"/>
                <a:gd name="connsiteY0" fmla="*/ 24864 h 49664"/>
                <a:gd name="connsiteX1" fmla="*/ 29736 w 41382"/>
                <a:gd name="connsiteY1" fmla="*/ 24864 h 49664"/>
                <a:gd name="connsiteX2" fmla="*/ 41383 w 41382"/>
                <a:gd name="connsiteY2" fmla="*/ 36956 h 49664"/>
                <a:gd name="connsiteX3" fmla="*/ 29736 w 41382"/>
                <a:gd name="connsiteY3" fmla="*/ 49497 h 49664"/>
                <a:gd name="connsiteX4" fmla="*/ 11592 w 41382"/>
                <a:gd name="connsiteY4" fmla="*/ 49497 h 49664"/>
                <a:gd name="connsiteX5" fmla="*/ 168 w 41382"/>
                <a:gd name="connsiteY5" fmla="*/ 37628 h 49664"/>
                <a:gd name="connsiteX6" fmla="*/ 168 w 41382"/>
                <a:gd name="connsiteY6" fmla="*/ 11652 h 49664"/>
                <a:gd name="connsiteX7" fmla="*/ 12488 w 41382"/>
                <a:gd name="connsiteY7" fmla="*/ 7 h 49664"/>
                <a:gd name="connsiteX8" fmla="*/ 24808 w 41382"/>
                <a:gd name="connsiteY8" fmla="*/ 11875 h 49664"/>
                <a:gd name="connsiteX9" fmla="*/ 24808 w 41382"/>
                <a:gd name="connsiteY9" fmla="*/ 24864 h 49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382" h="49664">
                  <a:moveTo>
                    <a:pt x="24808" y="24864"/>
                  </a:moveTo>
                  <a:cubicBezTo>
                    <a:pt x="26823" y="24864"/>
                    <a:pt x="28167" y="24864"/>
                    <a:pt x="29736" y="24864"/>
                  </a:cubicBezTo>
                  <a:cubicBezTo>
                    <a:pt x="36231" y="25311"/>
                    <a:pt x="41160" y="30462"/>
                    <a:pt x="41383" y="36956"/>
                  </a:cubicBezTo>
                  <a:cubicBezTo>
                    <a:pt x="41383" y="43674"/>
                    <a:pt x="36456" y="49273"/>
                    <a:pt x="29736" y="49497"/>
                  </a:cubicBezTo>
                  <a:cubicBezTo>
                    <a:pt x="23688" y="49720"/>
                    <a:pt x="17640" y="49720"/>
                    <a:pt x="11592" y="49497"/>
                  </a:cubicBezTo>
                  <a:cubicBezTo>
                    <a:pt x="5321" y="49273"/>
                    <a:pt x="168" y="44122"/>
                    <a:pt x="168" y="37628"/>
                  </a:cubicBezTo>
                  <a:cubicBezTo>
                    <a:pt x="-56" y="28895"/>
                    <a:pt x="-56" y="20161"/>
                    <a:pt x="168" y="11652"/>
                  </a:cubicBezTo>
                  <a:cubicBezTo>
                    <a:pt x="168" y="4933"/>
                    <a:pt x="5768" y="-217"/>
                    <a:pt x="12488" y="7"/>
                  </a:cubicBezTo>
                  <a:cubicBezTo>
                    <a:pt x="19208" y="7"/>
                    <a:pt x="24583" y="5157"/>
                    <a:pt x="24808" y="11875"/>
                  </a:cubicBezTo>
                  <a:cubicBezTo>
                    <a:pt x="24808" y="15906"/>
                    <a:pt x="24808" y="19937"/>
                    <a:pt x="24808" y="2486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17" name="Рисунок 2">
            <a:extLst>
              <a:ext uri="{FF2B5EF4-FFF2-40B4-BE49-F238E27FC236}">
                <a16:creationId xmlns:a16="http://schemas.microsoft.com/office/drawing/2014/main" id="{3AD6D8C4-7C06-69BC-2623-56C236496DC3}"/>
              </a:ext>
            </a:extLst>
          </p:cNvPr>
          <p:cNvGrpSpPr/>
          <p:nvPr/>
        </p:nvGrpSpPr>
        <p:grpSpPr>
          <a:xfrm>
            <a:off x="7089448" y="5712764"/>
            <a:ext cx="287631" cy="287987"/>
            <a:chOff x="11401671" y="4302792"/>
            <a:chExt cx="396322" cy="396812"/>
          </a:xfrm>
          <a:solidFill>
            <a:schemeClr val="bg1"/>
          </a:solidFill>
        </p:grpSpPr>
        <p:sp>
          <p:nvSpPr>
            <p:cNvPr id="818" name="Полилиния 817">
              <a:extLst>
                <a:ext uri="{FF2B5EF4-FFF2-40B4-BE49-F238E27FC236}">
                  <a16:creationId xmlns:a16="http://schemas.microsoft.com/office/drawing/2014/main" id="{CF8F5527-0390-463C-2004-D6784AFB7647}"/>
                </a:ext>
              </a:extLst>
            </p:cNvPr>
            <p:cNvSpPr/>
            <p:nvPr/>
          </p:nvSpPr>
          <p:spPr>
            <a:xfrm>
              <a:off x="11572207" y="4549792"/>
              <a:ext cx="55551" cy="112862"/>
            </a:xfrm>
            <a:custGeom>
              <a:avLst/>
              <a:gdLst>
                <a:gd name="connsiteX0" fmla="*/ 55551 w 55551"/>
                <a:gd name="connsiteY0" fmla="*/ 0 h 112862"/>
                <a:gd name="connsiteX1" fmla="*/ 0 w 55551"/>
                <a:gd name="connsiteY1" fmla="*/ 448 h 112862"/>
                <a:gd name="connsiteX2" fmla="*/ 0 w 55551"/>
                <a:gd name="connsiteY2" fmla="*/ 112863 h 112862"/>
                <a:gd name="connsiteX3" fmla="*/ 55551 w 55551"/>
                <a:gd name="connsiteY3" fmla="*/ 112863 h 112862"/>
                <a:gd name="connsiteX4" fmla="*/ 55551 w 55551"/>
                <a:gd name="connsiteY4" fmla="*/ 0 h 11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51" h="112862">
                  <a:moveTo>
                    <a:pt x="55551" y="0"/>
                  </a:moveTo>
                  <a:cubicBezTo>
                    <a:pt x="36736" y="8957"/>
                    <a:pt x="18368" y="8510"/>
                    <a:pt x="0" y="448"/>
                  </a:cubicBezTo>
                  <a:cubicBezTo>
                    <a:pt x="0" y="38741"/>
                    <a:pt x="0" y="75690"/>
                    <a:pt x="0" y="112863"/>
                  </a:cubicBezTo>
                  <a:cubicBezTo>
                    <a:pt x="18592" y="112863"/>
                    <a:pt x="36959" y="112863"/>
                    <a:pt x="55551" y="112863"/>
                  </a:cubicBezTo>
                  <a:cubicBezTo>
                    <a:pt x="55551" y="75018"/>
                    <a:pt x="55551" y="38293"/>
                    <a:pt x="5555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9" name="Полилиния 818">
              <a:extLst>
                <a:ext uri="{FF2B5EF4-FFF2-40B4-BE49-F238E27FC236}">
                  <a16:creationId xmlns:a16="http://schemas.microsoft.com/office/drawing/2014/main" id="{231FC489-8B19-0B34-81F3-06D2D2C5BFC9}"/>
                </a:ext>
              </a:extLst>
            </p:cNvPr>
            <p:cNvSpPr/>
            <p:nvPr/>
          </p:nvSpPr>
          <p:spPr>
            <a:xfrm>
              <a:off x="11401671" y="4335487"/>
              <a:ext cx="96617" cy="179147"/>
            </a:xfrm>
            <a:custGeom>
              <a:avLst/>
              <a:gdLst>
                <a:gd name="connsiteX0" fmla="*/ 77 w 96617"/>
                <a:gd name="connsiteY0" fmla="*/ 0 h 179147"/>
                <a:gd name="connsiteX1" fmla="*/ 7917 w 96617"/>
                <a:gd name="connsiteY1" fmla="*/ 57775 h 179147"/>
                <a:gd name="connsiteX2" fmla="*/ 50699 w 96617"/>
                <a:gd name="connsiteY2" fmla="*/ 145110 h 179147"/>
                <a:gd name="connsiteX3" fmla="*/ 96618 w 96617"/>
                <a:gd name="connsiteY3" fmla="*/ 179148 h 179147"/>
                <a:gd name="connsiteX4" fmla="*/ 45099 w 96617"/>
                <a:gd name="connsiteY4" fmla="*/ 0 h 179147"/>
                <a:gd name="connsiteX5" fmla="*/ 77 w 96617"/>
                <a:gd name="connsiteY5" fmla="*/ 0 h 179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617" h="179147">
                  <a:moveTo>
                    <a:pt x="77" y="0"/>
                  </a:moveTo>
                  <a:cubicBezTo>
                    <a:pt x="-595" y="11868"/>
                    <a:pt x="3213" y="39636"/>
                    <a:pt x="7917" y="57775"/>
                  </a:cubicBezTo>
                  <a:cubicBezTo>
                    <a:pt x="16204" y="89798"/>
                    <a:pt x="29197" y="119581"/>
                    <a:pt x="50699" y="145110"/>
                  </a:cubicBezTo>
                  <a:cubicBezTo>
                    <a:pt x="63019" y="159665"/>
                    <a:pt x="77578" y="171534"/>
                    <a:pt x="96618" y="179148"/>
                  </a:cubicBezTo>
                  <a:cubicBezTo>
                    <a:pt x="64363" y="122940"/>
                    <a:pt x="50699" y="62702"/>
                    <a:pt x="45099" y="0"/>
                  </a:cubicBezTo>
                  <a:cubicBezTo>
                    <a:pt x="29644" y="0"/>
                    <a:pt x="14860" y="0"/>
                    <a:pt x="77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0" name="Полилиния 819">
              <a:extLst>
                <a:ext uri="{FF2B5EF4-FFF2-40B4-BE49-F238E27FC236}">
                  <a16:creationId xmlns:a16="http://schemas.microsoft.com/office/drawing/2014/main" id="{AA27DFE2-8922-DFB9-04C6-342633FF8551}"/>
                </a:ext>
              </a:extLst>
            </p:cNvPr>
            <p:cNvSpPr/>
            <p:nvPr/>
          </p:nvSpPr>
          <p:spPr>
            <a:xfrm>
              <a:off x="11471858" y="4302792"/>
              <a:ext cx="255004" cy="255923"/>
            </a:xfrm>
            <a:custGeom>
              <a:avLst/>
              <a:gdLst>
                <a:gd name="connsiteX0" fmla="*/ 254905 w 255004"/>
                <a:gd name="connsiteY0" fmla="*/ 10973 h 255923"/>
                <a:gd name="connsiteX1" fmla="*/ 254905 w 255004"/>
                <a:gd name="connsiteY1" fmla="*/ 0 h 255923"/>
                <a:gd name="connsiteX2" fmla="*/ 0 w 255004"/>
                <a:gd name="connsiteY2" fmla="*/ 0 h 255923"/>
                <a:gd name="connsiteX3" fmla="*/ 0 w 255004"/>
                <a:gd name="connsiteY3" fmla="*/ 4703 h 255923"/>
                <a:gd name="connsiteX4" fmla="*/ 8736 w 255004"/>
                <a:gd name="connsiteY4" fmla="*/ 85767 h 255923"/>
                <a:gd name="connsiteX5" fmla="*/ 44575 w 255004"/>
                <a:gd name="connsiteY5" fmla="*/ 190121 h 255923"/>
                <a:gd name="connsiteX6" fmla="*/ 88029 w 255004"/>
                <a:gd name="connsiteY6" fmla="*/ 242297 h 255923"/>
                <a:gd name="connsiteX7" fmla="*/ 154332 w 255004"/>
                <a:gd name="connsiteY7" fmla="*/ 249687 h 255923"/>
                <a:gd name="connsiteX8" fmla="*/ 189947 w 255004"/>
                <a:gd name="connsiteY8" fmla="*/ 220352 h 255923"/>
                <a:gd name="connsiteX9" fmla="*/ 232058 w 255004"/>
                <a:gd name="connsiteY9" fmla="*/ 139511 h 255923"/>
                <a:gd name="connsiteX10" fmla="*/ 254905 w 255004"/>
                <a:gd name="connsiteY10" fmla="*/ 10973 h 25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5004" h="255923">
                  <a:moveTo>
                    <a:pt x="254905" y="10973"/>
                  </a:moveTo>
                  <a:cubicBezTo>
                    <a:pt x="255129" y="7390"/>
                    <a:pt x="254905" y="3807"/>
                    <a:pt x="254905" y="0"/>
                  </a:cubicBezTo>
                  <a:cubicBezTo>
                    <a:pt x="169787" y="0"/>
                    <a:pt x="85118" y="0"/>
                    <a:pt x="0" y="0"/>
                  </a:cubicBezTo>
                  <a:cubicBezTo>
                    <a:pt x="0" y="1792"/>
                    <a:pt x="0" y="3135"/>
                    <a:pt x="0" y="4703"/>
                  </a:cubicBezTo>
                  <a:cubicBezTo>
                    <a:pt x="896" y="32023"/>
                    <a:pt x="3584" y="58895"/>
                    <a:pt x="8736" y="85767"/>
                  </a:cubicBezTo>
                  <a:cubicBezTo>
                    <a:pt x="15680" y="122269"/>
                    <a:pt x="26655" y="157426"/>
                    <a:pt x="44575" y="190121"/>
                  </a:cubicBezTo>
                  <a:cubicBezTo>
                    <a:pt x="55550" y="210275"/>
                    <a:pt x="68990" y="228861"/>
                    <a:pt x="88029" y="242297"/>
                  </a:cubicBezTo>
                  <a:cubicBezTo>
                    <a:pt x="108637" y="256853"/>
                    <a:pt x="130812" y="260436"/>
                    <a:pt x="154332" y="249687"/>
                  </a:cubicBezTo>
                  <a:cubicBezTo>
                    <a:pt x="168667" y="242969"/>
                    <a:pt x="180091" y="232444"/>
                    <a:pt x="189947" y="220352"/>
                  </a:cubicBezTo>
                  <a:cubicBezTo>
                    <a:pt x="209659" y="196391"/>
                    <a:pt x="222203" y="168623"/>
                    <a:pt x="232058" y="139511"/>
                  </a:cubicBezTo>
                  <a:cubicBezTo>
                    <a:pt x="246394" y="97860"/>
                    <a:pt x="252889" y="54864"/>
                    <a:pt x="254905" y="1097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1" name="Полилиния 820">
              <a:extLst>
                <a:ext uri="{FF2B5EF4-FFF2-40B4-BE49-F238E27FC236}">
                  <a16:creationId xmlns:a16="http://schemas.microsoft.com/office/drawing/2014/main" id="{AC7A3754-4E6F-F015-2C63-54F6C0D613FB}"/>
                </a:ext>
              </a:extLst>
            </p:cNvPr>
            <p:cNvSpPr/>
            <p:nvPr/>
          </p:nvSpPr>
          <p:spPr>
            <a:xfrm>
              <a:off x="11506784" y="4655486"/>
              <a:ext cx="185083" cy="44118"/>
            </a:xfrm>
            <a:custGeom>
              <a:avLst/>
              <a:gdLst>
                <a:gd name="connsiteX0" fmla="*/ 55792 w 185083"/>
                <a:gd name="connsiteY0" fmla="*/ 452 h 44118"/>
                <a:gd name="connsiteX1" fmla="*/ 21073 w 185083"/>
                <a:gd name="connsiteY1" fmla="*/ 452 h 44118"/>
                <a:gd name="connsiteX2" fmla="*/ 466 w 185083"/>
                <a:gd name="connsiteY2" fmla="*/ 18143 h 44118"/>
                <a:gd name="connsiteX3" fmla="*/ 242 w 185083"/>
                <a:gd name="connsiteY3" fmla="*/ 44119 h 44118"/>
                <a:gd name="connsiteX4" fmla="*/ 185038 w 185083"/>
                <a:gd name="connsiteY4" fmla="*/ 44119 h 44118"/>
                <a:gd name="connsiteX5" fmla="*/ 185038 w 185083"/>
                <a:gd name="connsiteY5" fmla="*/ 24637 h 44118"/>
                <a:gd name="connsiteX6" fmla="*/ 160621 w 185083"/>
                <a:gd name="connsiteY6" fmla="*/ 4 h 44118"/>
                <a:gd name="connsiteX7" fmla="*/ 55792 w 185083"/>
                <a:gd name="connsiteY7" fmla="*/ 452 h 4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083" h="44118">
                  <a:moveTo>
                    <a:pt x="55792" y="452"/>
                  </a:moveTo>
                  <a:cubicBezTo>
                    <a:pt x="44144" y="452"/>
                    <a:pt x="32722" y="228"/>
                    <a:pt x="21073" y="452"/>
                  </a:cubicBezTo>
                  <a:cubicBezTo>
                    <a:pt x="10994" y="676"/>
                    <a:pt x="1585" y="8514"/>
                    <a:pt x="466" y="18143"/>
                  </a:cubicBezTo>
                  <a:cubicBezTo>
                    <a:pt x="-430" y="26652"/>
                    <a:pt x="242" y="35386"/>
                    <a:pt x="242" y="44119"/>
                  </a:cubicBezTo>
                  <a:cubicBezTo>
                    <a:pt x="61841" y="44119"/>
                    <a:pt x="123215" y="44119"/>
                    <a:pt x="185038" y="44119"/>
                  </a:cubicBezTo>
                  <a:cubicBezTo>
                    <a:pt x="185038" y="37625"/>
                    <a:pt x="184813" y="31131"/>
                    <a:pt x="185038" y="24637"/>
                  </a:cubicBezTo>
                  <a:cubicBezTo>
                    <a:pt x="185933" y="9185"/>
                    <a:pt x="173614" y="-220"/>
                    <a:pt x="160621" y="4"/>
                  </a:cubicBezTo>
                  <a:cubicBezTo>
                    <a:pt x="125679" y="900"/>
                    <a:pt x="90736" y="452"/>
                    <a:pt x="55792" y="45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2" name="Полилиния 821">
              <a:extLst>
                <a:ext uri="{FF2B5EF4-FFF2-40B4-BE49-F238E27FC236}">
                  <a16:creationId xmlns:a16="http://schemas.microsoft.com/office/drawing/2014/main" id="{AEC8FA78-70FA-0FF0-593A-171304B84692}"/>
                </a:ext>
              </a:extLst>
            </p:cNvPr>
            <p:cNvSpPr/>
            <p:nvPr/>
          </p:nvSpPr>
          <p:spPr>
            <a:xfrm>
              <a:off x="11700557" y="4335263"/>
              <a:ext cx="97437" cy="179371"/>
            </a:xfrm>
            <a:custGeom>
              <a:avLst/>
              <a:gdLst>
                <a:gd name="connsiteX0" fmla="*/ 0 w 97437"/>
                <a:gd name="connsiteY0" fmla="*/ 179372 h 179371"/>
                <a:gd name="connsiteX1" fmla="*/ 7391 w 97437"/>
                <a:gd name="connsiteY1" fmla="*/ 176237 h 179371"/>
                <a:gd name="connsiteX2" fmla="*/ 17024 w 97437"/>
                <a:gd name="connsiteY2" fmla="*/ 170862 h 179371"/>
                <a:gd name="connsiteX3" fmla="*/ 74814 w 97437"/>
                <a:gd name="connsiteY3" fmla="*/ 98979 h 179371"/>
                <a:gd name="connsiteX4" fmla="*/ 94973 w 97437"/>
                <a:gd name="connsiteY4" fmla="*/ 26648 h 179371"/>
                <a:gd name="connsiteX5" fmla="*/ 97437 w 97437"/>
                <a:gd name="connsiteY5" fmla="*/ 0 h 179371"/>
                <a:gd name="connsiteX6" fmla="*/ 51743 w 97437"/>
                <a:gd name="connsiteY6" fmla="*/ 0 h 179371"/>
                <a:gd name="connsiteX7" fmla="*/ 0 w 97437"/>
                <a:gd name="connsiteY7" fmla="*/ 179372 h 17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437" h="179371">
                  <a:moveTo>
                    <a:pt x="0" y="179372"/>
                  </a:moveTo>
                  <a:cubicBezTo>
                    <a:pt x="3136" y="178028"/>
                    <a:pt x="5376" y="177356"/>
                    <a:pt x="7391" y="176237"/>
                  </a:cubicBezTo>
                  <a:cubicBezTo>
                    <a:pt x="10751" y="174445"/>
                    <a:pt x="13887" y="172878"/>
                    <a:pt x="17024" y="170862"/>
                  </a:cubicBezTo>
                  <a:cubicBezTo>
                    <a:pt x="44350" y="153395"/>
                    <a:pt x="61598" y="127867"/>
                    <a:pt x="74814" y="98979"/>
                  </a:cubicBezTo>
                  <a:cubicBezTo>
                    <a:pt x="85342" y="75914"/>
                    <a:pt x="91613" y="51729"/>
                    <a:pt x="94973" y="26648"/>
                  </a:cubicBezTo>
                  <a:cubicBezTo>
                    <a:pt x="96093" y="17915"/>
                    <a:pt x="96765" y="9182"/>
                    <a:pt x="97437" y="0"/>
                  </a:cubicBezTo>
                  <a:cubicBezTo>
                    <a:pt x="81758" y="0"/>
                    <a:pt x="66974" y="0"/>
                    <a:pt x="51743" y="0"/>
                  </a:cubicBezTo>
                  <a:cubicBezTo>
                    <a:pt x="46143" y="62926"/>
                    <a:pt x="32479" y="123164"/>
                    <a:pt x="0" y="17937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23" name="Рисунок 2">
            <a:extLst>
              <a:ext uri="{FF2B5EF4-FFF2-40B4-BE49-F238E27FC236}">
                <a16:creationId xmlns:a16="http://schemas.microsoft.com/office/drawing/2014/main" id="{28C8B140-D1D2-B639-51D4-5B0C1E23F917}"/>
              </a:ext>
            </a:extLst>
          </p:cNvPr>
          <p:cNvGrpSpPr/>
          <p:nvPr/>
        </p:nvGrpSpPr>
        <p:grpSpPr>
          <a:xfrm>
            <a:off x="7719268" y="5698317"/>
            <a:ext cx="318623" cy="316880"/>
            <a:chOff x="10686535" y="4295627"/>
            <a:chExt cx="424917" cy="422593"/>
          </a:xfrm>
          <a:solidFill>
            <a:schemeClr val="bg1"/>
          </a:solidFill>
        </p:grpSpPr>
        <p:sp>
          <p:nvSpPr>
            <p:cNvPr id="824" name="Полилиния 823">
              <a:extLst>
                <a:ext uri="{FF2B5EF4-FFF2-40B4-BE49-F238E27FC236}">
                  <a16:creationId xmlns:a16="http://schemas.microsoft.com/office/drawing/2014/main" id="{6DE6782C-5452-04E1-01E8-AEE393A765DB}"/>
                </a:ext>
              </a:extLst>
            </p:cNvPr>
            <p:cNvSpPr/>
            <p:nvPr/>
          </p:nvSpPr>
          <p:spPr>
            <a:xfrm>
              <a:off x="10686535" y="4326530"/>
              <a:ext cx="85101" cy="239385"/>
            </a:xfrm>
            <a:custGeom>
              <a:avLst/>
              <a:gdLst>
                <a:gd name="connsiteX0" fmla="*/ 84670 w 85101"/>
                <a:gd name="connsiteY0" fmla="*/ 71211 h 239385"/>
                <a:gd name="connsiteX1" fmla="*/ 84670 w 85101"/>
                <a:gd name="connsiteY1" fmla="*/ 45907 h 239385"/>
                <a:gd name="connsiteX2" fmla="*/ 84670 w 85101"/>
                <a:gd name="connsiteY2" fmla="*/ 10749 h 239385"/>
                <a:gd name="connsiteX3" fmla="*/ 78398 w 85101"/>
                <a:gd name="connsiteY3" fmla="*/ 0 h 239385"/>
                <a:gd name="connsiteX4" fmla="*/ 73918 w 85101"/>
                <a:gd name="connsiteY4" fmla="*/ 0 h 239385"/>
                <a:gd name="connsiteX5" fmla="*/ 67647 w 85101"/>
                <a:gd name="connsiteY5" fmla="*/ 10749 h 239385"/>
                <a:gd name="connsiteX6" fmla="*/ 67647 w 85101"/>
                <a:gd name="connsiteY6" fmla="*/ 58447 h 239385"/>
                <a:gd name="connsiteX7" fmla="*/ 67647 w 85101"/>
                <a:gd name="connsiteY7" fmla="*/ 61582 h 239385"/>
                <a:gd name="connsiteX8" fmla="*/ 50847 w 85101"/>
                <a:gd name="connsiteY8" fmla="*/ 61582 h 239385"/>
                <a:gd name="connsiteX9" fmla="*/ 50847 w 85101"/>
                <a:gd name="connsiteY9" fmla="*/ 58671 h 239385"/>
                <a:gd name="connsiteX10" fmla="*/ 50847 w 85101"/>
                <a:gd name="connsiteY10" fmla="*/ 10749 h 239385"/>
                <a:gd name="connsiteX11" fmla="*/ 44575 w 85101"/>
                <a:gd name="connsiteY11" fmla="*/ 0 h 239385"/>
                <a:gd name="connsiteX12" fmla="*/ 40095 w 85101"/>
                <a:gd name="connsiteY12" fmla="*/ 0 h 239385"/>
                <a:gd name="connsiteX13" fmla="*/ 33823 w 85101"/>
                <a:gd name="connsiteY13" fmla="*/ 10749 h 239385"/>
                <a:gd name="connsiteX14" fmla="*/ 33823 w 85101"/>
                <a:gd name="connsiteY14" fmla="*/ 58447 h 239385"/>
                <a:gd name="connsiteX15" fmla="*/ 33823 w 85101"/>
                <a:gd name="connsiteY15" fmla="*/ 61582 h 239385"/>
                <a:gd name="connsiteX16" fmla="*/ 17024 w 85101"/>
                <a:gd name="connsiteY16" fmla="*/ 61582 h 239385"/>
                <a:gd name="connsiteX17" fmla="*/ 17024 w 85101"/>
                <a:gd name="connsiteY17" fmla="*/ 58671 h 239385"/>
                <a:gd name="connsiteX18" fmla="*/ 17024 w 85101"/>
                <a:gd name="connsiteY18" fmla="*/ 10749 h 239385"/>
                <a:gd name="connsiteX19" fmla="*/ 10752 w 85101"/>
                <a:gd name="connsiteY19" fmla="*/ 0 h 239385"/>
                <a:gd name="connsiteX20" fmla="*/ 6272 w 85101"/>
                <a:gd name="connsiteY20" fmla="*/ 0 h 239385"/>
                <a:gd name="connsiteX21" fmla="*/ 0 w 85101"/>
                <a:gd name="connsiteY21" fmla="*/ 6270 h 239385"/>
                <a:gd name="connsiteX22" fmla="*/ 0 w 85101"/>
                <a:gd name="connsiteY22" fmla="*/ 72555 h 239385"/>
                <a:gd name="connsiteX23" fmla="*/ 0 w 85101"/>
                <a:gd name="connsiteY23" fmla="*/ 72555 h 239385"/>
                <a:gd name="connsiteX24" fmla="*/ 0 w 85101"/>
                <a:gd name="connsiteY24" fmla="*/ 86886 h 239385"/>
                <a:gd name="connsiteX25" fmla="*/ 7392 w 85101"/>
                <a:gd name="connsiteY25" fmla="*/ 105025 h 239385"/>
                <a:gd name="connsiteX26" fmla="*/ 22624 w 85101"/>
                <a:gd name="connsiteY26" fmla="*/ 120253 h 239385"/>
                <a:gd name="connsiteX27" fmla="*/ 27999 w 85101"/>
                <a:gd name="connsiteY27" fmla="*/ 133689 h 239385"/>
                <a:gd name="connsiteX28" fmla="*/ 27999 w 85101"/>
                <a:gd name="connsiteY28" fmla="*/ 234459 h 239385"/>
                <a:gd name="connsiteX29" fmla="*/ 27999 w 85101"/>
                <a:gd name="connsiteY29" fmla="*/ 239386 h 239385"/>
                <a:gd name="connsiteX30" fmla="*/ 56223 w 85101"/>
                <a:gd name="connsiteY30" fmla="*/ 239386 h 239385"/>
                <a:gd name="connsiteX31" fmla="*/ 56223 w 85101"/>
                <a:gd name="connsiteY31" fmla="*/ 234236 h 239385"/>
                <a:gd name="connsiteX32" fmla="*/ 56223 w 85101"/>
                <a:gd name="connsiteY32" fmla="*/ 133465 h 239385"/>
                <a:gd name="connsiteX33" fmla="*/ 61598 w 85101"/>
                <a:gd name="connsiteY33" fmla="*/ 120477 h 239385"/>
                <a:gd name="connsiteX34" fmla="*/ 73694 w 85101"/>
                <a:gd name="connsiteY34" fmla="*/ 108608 h 239385"/>
                <a:gd name="connsiteX35" fmla="*/ 84670 w 85101"/>
                <a:gd name="connsiteY35" fmla="*/ 71211 h 239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5101" h="239385">
                  <a:moveTo>
                    <a:pt x="84670" y="71211"/>
                  </a:moveTo>
                  <a:cubicBezTo>
                    <a:pt x="84670" y="69868"/>
                    <a:pt x="84670" y="45907"/>
                    <a:pt x="84670" y="45907"/>
                  </a:cubicBezTo>
                  <a:cubicBezTo>
                    <a:pt x="84670" y="34262"/>
                    <a:pt x="84446" y="22617"/>
                    <a:pt x="84670" y="10749"/>
                  </a:cubicBezTo>
                  <a:cubicBezTo>
                    <a:pt x="84670" y="5598"/>
                    <a:pt x="83102" y="2015"/>
                    <a:pt x="78398" y="0"/>
                  </a:cubicBezTo>
                  <a:lnTo>
                    <a:pt x="73918" y="0"/>
                  </a:lnTo>
                  <a:cubicBezTo>
                    <a:pt x="69214" y="2015"/>
                    <a:pt x="67647" y="5598"/>
                    <a:pt x="67647" y="10749"/>
                  </a:cubicBezTo>
                  <a:cubicBezTo>
                    <a:pt x="67871" y="26648"/>
                    <a:pt x="67647" y="42548"/>
                    <a:pt x="67647" y="58447"/>
                  </a:cubicBezTo>
                  <a:lnTo>
                    <a:pt x="67647" y="61582"/>
                  </a:lnTo>
                  <a:lnTo>
                    <a:pt x="50847" y="61582"/>
                  </a:lnTo>
                  <a:lnTo>
                    <a:pt x="50847" y="58671"/>
                  </a:lnTo>
                  <a:cubicBezTo>
                    <a:pt x="50847" y="42771"/>
                    <a:pt x="50623" y="26648"/>
                    <a:pt x="50847" y="10749"/>
                  </a:cubicBezTo>
                  <a:cubicBezTo>
                    <a:pt x="50847" y="5598"/>
                    <a:pt x="49279" y="2015"/>
                    <a:pt x="44575" y="0"/>
                  </a:cubicBezTo>
                  <a:lnTo>
                    <a:pt x="40095" y="0"/>
                  </a:lnTo>
                  <a:cubicBezTo>
                    <a:pt x="35392" y="2015"/>
                    <a:pt x="33823" y="5598"/>
                    <a:pt x="33823" y="10749"/>
                  </a:cubicBezTo>
                  <a:cubicBezTo>
                    <a:pt x="34048" y="26648"/>
                    <a:pt x="33823" y="42548"/>
                    <a:pt x="33823" y="58447"/>
                  </a:cubicBezTo>
                  <a:lnTo>
                    <a:pt x="33823" y="61582"/>
                  </a:lnTo>
                  <a:lnTo>
                    <a:pt x="17024" y="61582"/>
                  </a:lnTo>
                  <a:lnTo>
                    <a:pt x="17024" y="58671"/>
                  </a:lnTo>
                  <a:cubicBezTo>
                    <a:pt x="17024" y="42771"/>
                    <a:pt x="16800" y="26648"/>
                    <a:pt x="17024" y="10749"/>
                  </a:cubicBezTo>
                  <a:cubicBezTo>
                    <a:pt x="17024" y="5598"/>
                    <a:pt x="15455" y="2015"/>
                    <a:pt x="10752" y="0"/>
                  </a:cubicBezTo>
                  <a:lnTo>
                    <a:pt x="6272" y="0"/>
                  </a:lnTo>
                  <a:cubicBezTo>
                    <a:pt x="3360" y="1344"/>
                    <a:pt x="1344" y="3359"/>
                    <a:pt x="0" y="6270"/>
                  </a:cubicBezTo>
                  <a:lnTo>
                    <a:pt x="0" y="72555"/>
                  </a:lnTo>
                  <a:cubicBezTo>
                    <a:pt x="0" y="72555"/>
                    <a:pt x="0" y="72555"/>
                    <a:pt x="0" y="72555"/>
                  </a:cubicBezTo>
                  <a:cubicBezTo>
                    <a:pt x="0" y="77481"/>
                    <a:pt x="0" y="82184"/>
                    <a:pt x="0" y="86886"/>
                  </a:cubicBezTo>
                  <a:cubicBezTo>
                    <a:pt x="0" y="93828"/>
                    <a:pt x="2464" y="99875"/>
                    <a:pt x="7392" y="105025"/>
                  </a:cubicBezTo>
                  <a:cubicBezTo>
                    <a:pt x="12544" y="109952"/>
                    <a:pt x="17472" y="115326"/>
                    <a:pt x="22624" y="120253"/>
                  </a:cubicBezTo>
                  <a:cubicBezTo>
                    <a:pt x="26432" y="124060"/>
                    <a:pt x="27999" y="128314"/>
                    <a:pt x="27999" y="133689"/>
                  </a:cubicBezTo>
                  <a:cubicBezTo>
                    <a:pt x="27775" y="167279"/>
                    <a:pt x="27999" y="200869"/>
                    <a:pt x="27999" y="234459"/>
                  </a:cubicBezTo>
                  <a:cubicBezTo>
                    <a:pt x="27999" y="236027"/>
                    <a:pt x="27999" y="237819"/>
                    <a:pt x="27999" y="239386"/>
                  </a:cubicBezTo>
                  <a:cubicBezTo>
                    <a:pt x="37632" y="239386"/>
                    <a:pt x="46815" y="239386"/>
                    <a:pt x="56223" y="239386"/>
                  </a:cubicBezTo>
                  <a:cubicBezTo>
                    <a:pt x="56223" y="237595"/>
                    <a:pt x="56223" y="235803"/>
                    <a:pt x="56223" y="234236"/>
                  </a:cubicBezTo>
                  <a:cubicBezTo>
                    <a:pt x="56223" y="200645"/>
                    <a:pt x="56223" y="167055"/>
                    <a:pt x="56223" y="133465"/>
                  </a:cubicBezTo>
                  <a:cubicBezTo>
                    <a:pt x="56223" y="128314"/>
                    <a:pt x="57791" y="124060"/>
                    <a:pt x="61598" y="120477"/>
                  </a:cubicBezTo>
                  <a:cubicBezTo>
                    <a:pt x="65631" y="116670"/>
                    <a:pt x="69214" y="112191"/>
                    <a:pt x="73694" y="108608"/>
                  </a:cubicBezTo>
                  <a:cubicBezTo>
                    <a:pt x="86910" y="98307"/>
                    <a:pt x="85342" y="84647"/>
                    <a:pt x="84670" y="7121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5" name="Полилиния 824">
              <a:extLst>
                <a:ext uri="{FF2B5EF4-FFF2-40B4-BE49-F238E27FC236}">
                  <a16:creationId xmlns:a16="http://schemas.microsoft.com/office/drawing/2014/main" id="{E4BB1D95-2B77-8E06-A1CF-46B0F6F682BB}"/>
                </a:ext>
              </a:extLst>
            </p:cNvPr>
            <p:cNvSpPr/>
            <p:nvPr/>
          </p:nvSpPr>
          <p:spPr>
            <a:xfrm>
              <a:off x="10714982" y="4594579"/>
              <a:ext cx="28322" cy="123640"/>
            </a:xfrm>
            <a:custGeom>
              <a:avLst/>
              <a:gdLst>
                <a:gd name="connsiteX0" fmla="*/ 224 w 28322"/>
                <a:gd name="connsiteY0" fmla="*/ 4926 h 123640"/>
                <a:gd name="connsiteX1" fmla="*/ 224 w 28322"/>
                <a:gd name="connsiteY1" fmla="*/ 106145 h 123640"/>
                <a:gd name="connsiteX2" fmla="*/ 224 w 28322"/>
                <a:gd name="connsiteY2" fmla="*/ 110400 h 123640"/>
                <a:gd name="connsiteX3" fmla="*/ 12095 w 28322"/>
                <a:gd name="connsiteY3" fmla="*/ 123388 h 123640"/>
                <a:gd name="connsiteX4" fmla="*/ 25984 w 28322"/>
                <a:gd name="connsiteY4" fmla="*/ 116894 h 123640"/>
                <a:gd name="connsiteX5" fmla="*/ 28223 w 28322"/>
                <a:gd name="connsiteY5" fmla="*/ 107489 h 123640"/>
                <a:gd name="connsiteX6" fmla="*/ 28223 w 28322"/>
                <a:gd name="connsiteY6" fmla="*/ 3359 h 123640"/>
                <a:gd name="connsiteX7" fmla="*/ 28223 w 28322"/>
                <a:gd name="connsiteY7" fmla="*/ 0 h 123640"/>
                <a:gd name="connsiteX8" fmla="*/ 0 w 28322"/>
                <a:gd name="connsiteY8" fmla="*/ 0 h 123640"/>
                <a:gd name="connsiteX9" fmla="*/ 224 w 28322"/>
                <a:gd name="connsiteY9" fmla="*/ 4926 h 1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22" h="123640">
                  <a:moveTo>
                    <a:pt x="224" y="4926"/>
                  </a:moveTo>
                  <a:cubicBezTo>
                    <a:pt x="224" y="38741"/>
                    <a:pt x="224" y="72331"/>
                    <a:pt x="224" y="106145"/>
                  </a:cubicBezTo>
                  <a:cubicBezTo>
                    <a:pt x="224" y="107489"/>
                    <a:pt x="224" y="109056"/>
                    <a:pt x="224" y="110400"/>
                  </a:cubicBezTo>
                  <a:cubicBezTo>
                    <a:pt x="896" y="116894"/>
                    <a:pt x="5600" y="121820"/>
                    <a:pt x="12095" y="123388"/>
                  </a:cubicBezTo>
                  <a:cubicBezTo>
                    <a:pt x="17024" y="124508"/>
                    <a:pt x="23519" y="121820"/>
                    <a:pt x="25984" y="116894"/>
                  </a:cubicBezTo>
                  <a:cubicBezTo>
                    <a:pt x="27327" y="114207"/>
                    <a:pt x="28223" y="110624"/>
                    <a:pt x="28223" y="107489"/>
                  </a:cubicBezTo>
                  <a:cubicBezTo>
                    <a:pt x="28447" y="72779"/>
                    <a:pt x="28223" y="38069"/>
                    <a:pt x="28223" y="3359"/>
                  </a:cubicBezTo>
                  <a:cubicBezTo>
                    <a:pt x="28223" y="2239"/>
                    <a:pt x="28223" y="1344"/>
                    <a:pt x="28223" y="0"/>
                  </a:cubicBezTo>
                  <a:cubicBezTo>
                    <a:pt x="18815" y="0"/>
                    <a:pt x="9856" y="0"/>
                    <a:pt x="0" y="0"/>
                  </a:cubicBezTo>
                  <a:cubicBezTo>
                    <a:pt x="224" y="1792"/>
                    <a:pt x="224" y="3359"/>
                    <a:pt x="224" y="492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6" name="Полилиния 825">
              <a:extLst>
                <a:ext uri="{FF2B5EF4-FFF2-40B4-BE49-F238E27FC236}">
                  <a16:creationId xmlns:a16="http://schemas.microsoft.com/office/drawing/2014/main" id="{72CA3C27-63C9-F0FE-2715-09D5D92CF98D}"/>
                </a:ext>
              </a:extLst>
            </p:cNvPr>
            <p:cNvSpPr/>
            <p:nvPr/>
          </p:nvSpPr>
          <p:spPr>
            <a:xfrm>
              <a:off x="10771205" y="4350466"/>
              <a:ext cx="283675" cy="346647"/>
            </a:xfrm>
            <a:custGeom>
              <a:avLst/>
              <a:gdLst>
                <a:gd name="connsiteX0" fmla="*/ 281113 w 283675"/>
                <a:gd name="connsiteY0" fmla="*/ 195744 h 346647"/>
                <a:gd name="connsiteX1" fmla="*/ 251769 w 283675"/>
                <a:gd name="connsiteY1" fmla="*/ 166184 h 346647"/>
                <a:gd name="connsiteX2" fmla="*/ 246169 w 283675"/>
                <a:gd name="connsiteY2" fmla="*/ 152748 h 346647"/>
                <a:gd name="connsiteX3" fmla="*/ 246169 w 283675"/>
                <a:gd name="connsiteY3" fmla="*/ 50410 h 346647"/>
                <a:gd name="connsiteX4" fmla="*/ 243257 w 283675"/>
                <a:gd name="connsiteY4" fmla="*/ 43692 h 346647"/>
                <a:gd name="connsiteX5" fmla="*/ 114684 w 283675"/>
                <a:gd name="connsiteY5" fmla="*/ 473 h 346647"/>
                <a:gd name="connsiteX6" fmla="*/ 32702 w 283675"/>
                <a:gd name="connsiteY6" fmla="*/ 28241 h 346647"/>
                <a:gd name="connsiteX7" fmla="*/ 28447 w 283675"/>
                <a:gd name="connsiteY7" fmla="*/ 36078 h 346647"/>
                <a:gd name="connsiteX8" fmla="*/ 28447 w 283675"/>
                <a:gd name="connsiteY8" fmla="*/ 64294 h 346647"/>
                <a:gd name="connsiteX9" fmla="*/ 15231 w 283675"/>
                <a:gd name="connsiteY9" fmla="*/ 98332 h 346647"/>
                <a:gd name="connsiteX10" fmla="*/ 3360 w 283675"/>
                <a:gd name="connsiteY10" fmla="*/ 110425 h 346647"/>
                <a:gd name="connsiteX11" fmla="*/ 0 w 283675"/>
                <a:gd name="connsiteY11" fmla="*/ 118038 h 346647"/>
                <a:gd name="connsiteX12" fmla="*/ 0 w 283675"/>
                <a:gd name="connsiteY12" fmla="*/ 202014 h 346647"/>
                <a:gd name="connsiteX13" fmla="*/ 223 w 283675"/>
                <a:gd name="connsiteY13" fmla="*/ 286437 h 346647"/>
                <a:gd name="connsiteX14" fmla="*/ 3136 w 283675"/>
                <a:gd name="connsiteY14" fmla="*/ 293604 h 346647"/>
                <a:gd name="connsiteX15" fmla="*/ 157019 w 283675"/>
                <a:gd name="connsiteY15" fmla="*/ 343989 h 346647"/>
                <a:gd name="connsiteX16" fmla="*/ 282233 w 283675"/>
                <a:gd name="connsiteY16" fmla="*/ 252399 h 346647"/>
                <a:gd name="connsiteX17" fmla="*/ 283576 w 283675"/>
                <a:gd name="connsiteY17" fmla="*/ 246577 h 346647"/>
                <a:gd name="connsiteX18" fmla="*/ 283576 w 283675"/>
                <a:gd name="connsiteY18" fmla="*/ 201566 h 346647"/>
                <a:gd name="connsiteX19" fmla="*/ 281113 w 283675"/>
                <a:gd name="connsiteY19" fmla="*/ 195744 h 346647"/>
                <a:gd name="connsiteX20" fmla="*/ 127900 w 283675"/>
                <a:gd name="connsiteY20" fmla="*/ 271881 h 346647"/>
                <a:gd name="connsiteX21" fmla="*/ 29342 w 283675"/>
                <a:gd name="connsiteY21" fmla="*/ 173350 h 346647"/>
                <a:gd name="connsiteX22" fmla="*/ 128348 w 283675"/>
                <a:gd name="connsiteY22" fmla="*/ 74819 h 346647"/>
                <a:gd name="connsiteX23" fmla="*/ 226457 w 283675"/>
                <a:gd name="connsiteY23" fmla="*/ 173798 h 346647"/>
                <a:gd name="connsiteX24" fmla="*/ 127900 w 283675"/>
                <a:gd name="connsiteY24" fmla="*/ 271881 h 34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3675" h="346647">
                  <a:moveTo>
                    <a:pt x="281113" y="195744"/>
                  </a:moveTo>
                  <a:cubicBezTo>
                    <a:pt x="271480" y="185667"/>
                    <a:pt x="261625" y="176038"/>
                    <a:pt x="251769" y="166184"/>
                  </a:cubicBezTo>
                  <a:cubicBezTo>
                    <a:pt x="247961" y="162378"/>
                    <a:pt x="246169" y="158123"/>
                    <a:pt x="246169" y="152748"/>
                  </a:cubicBezTo>
                  <a:cubicBezTo>
                    <a:pt x="246394" y="118710"/>
                    <a:pt x="246169" y="84672"/>
                    <a:pt x="246169" y="50410"/>
                  </a:cubicBezTo>
                  <a:cubicBezTo>
                    <a:pt x="246169" y="47499"/>
                    <a:pt x="245497" y="45484"/>
                    <a:pt x="243257" y="43692"/>
                  </a:cubicBezTo>
                  <a:cubicBezTo>
                    <a:pt x="206298" y="11669"/>
                    <a:pt x="163516" y="-2886"/>
                    <a:pt x="114684" y="473"/>
                  </a:cubicBezTo>
                  <a:cubicBezTo>
                    <a:pt x="84894" y="2488"/>
                    <a:pt x="57790" y="12117"/>
                    <a:pt x="32702" y="28241"/>
                  </a:cubicBezTo>
                  <a:cubicBezTo>
                    <a:pt x="29567" y="30256"/>
                    <a:pt x="28222" y="32272"/>
                    <a:pt x="28447" y="36078"/>
                  </a:cubicBezTo>
                  <a:cubicBezTo>
                    <a:pt x="28671" y="45484"/>
                    <a:pt x="28447" y="54889"/>
                    <a:pt x="28447" y="64294"/>
                  </a:cubicBezTo>
                  <a:cubicBezTo>
                    <a:pt x="28447" y="77282"/>
                    <a:pt x="23967" y="88703"/>
                    <a:pt x="15231" y="98332"/>
                  </a:cubicBezTo>
                  <a:cubicBezTo>
                    <a:pt x="11423" y="102587"/>
                    <a:pt x="7391" y="106618"/>
                    <a:pt x="3360" y="110425"/>
                  </a:cubicBezTo>
                  <a:cubicBezTo>
                    <a:pt x="1120" y="112664"/>
                    <a:pt x="0" y="114904"/>
                    <a:pt x="0" y="118038"/>
                  </a:cubicBezTo>
                  <a:cubicBezTo>
                    <a:pt x="223" y="146030"/>
                    <a:pt x="0" y="174022"/>
                    <a:pt x="0" y="202014"/>
                  </a:cubicBezTo>
                  <a:cubicBezTo>
                    <a:pt x="0" y="230230"/>
                    <a:pt x="0" y="258222"/>
                    <a:pt x="223" y="286437"/>
                  </a:cubicBezTo>
                  <a:cubicBezTo>
                    <a:pt x="223" y="288901"/>
                    <a:pt x="1343" y="292036"/>
                    <a:pt x="3136" y="293604"/>
                  </a:cubicBezTo>
                  <a:cubicBezTo>
                    <a:pt x="45919" y="336151"/>
                    <a:pt x="97213" y="353842"/>
                    <a:pt x="157019" y="343989"/>
                  </a:cubicBezTo>
                  <a:cubicBezTo>
                    <a:pt x="213690" y="334583"/>
                    <a:pt x="255129" y="303009"/>
                    <a:pt x="282233" y="252399"/>
                  </a:cubicBezTo>
                  <a:cubicBezTo>
                    <a:pt x="283128" y="250608"/>
                    <a:pt x="283576" y="248592"/>
                    <a:pt x="283576" y="246577"/>
                  </a:cubicBezTo>
                  <a:cubicBezTo>
                    <a:pt x="283576" y="231573"/>
                    <a:pt x="283800" y="216570"/>
                    <a:pt x="283576" y="201566"/>
                  </a:cubicBezTo>
                  <a:cubicBezTo>
                    <a:pt x="283576" y="199775"/>
                    <a:pt x="282456" y="197311"/>
                    <a:pt x="281113" y="195744"/>
                  </a:cubicBezTo>
                  <a:close/>
                  <a:moveTo>
                    <a:pt x="127900" y="271881"/>
                  </a:moveTo>
                  <a:cubicBezTo>
                    <a:pt x="73470" y="271881"/>
                    <a:pt x="29342" y="227991"/>
                    <a:pt x="29342" y="173350"/>
                  </a:cubicBezTo>
                  <a:cubicBezTo>
                    <a:pt x="29342" y="118710"/>
                    <a:pt x="73470" y="74819"/>
                    <a:pt x="128348" y="74819"/>
                  </a:cubicBezTo>
                  <a:cubicBezTo>
                    <a:pt x="182555" y="74819"/>
                    <a:pt x="226457" y="119158"/>
                    <a:pt x="226457" y="173798"/>
                  </a:cubicBezTo>
                  <a:cubicBezTo>
                    <a:pt x="226457" y="227991"/>
                    <a:pt x="182331" y="271881"/>
                    <a:pt x="127900" y="2718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7" name="Полилиния 826">
              <a:extLst>
                <a:ext uri="{FF2B5EF4-FFF2-40B4-BE49-F238E27FC236}">
                  <a16:creationId xmlns:a16="http://schemas.microsoft.com/office/drawing/2014/main" id="{10C062CE-333F-D534-0EE7-BAB4D6106921}"/>
                </a:ext>
              </a:extLst>
            </p:cNvPr>
            <p:cNvSpPr/>
            <p:nvPr/>
          </p:nvSpPr>
          <p:spPr>
            <a:xfrm>
              <a:off x="10828771" y="4453499"/>
              <a:ext cx="140893" cy="140632"/>
            </a:xfrm>
            <a:custGeom>
              <a:avLst/>
              <a:gdLst>
                <a:gd name="connsiteX0" fmla="*/ 70782 w 140893"/>
                <a:gd name="connsiteY0" fmla="*/ 1 h 140632"/>
                <a:gd name="connsiteX1" fmla="*/ 0 w 140893"/>
                <a:gd name="connsiteY1" fmla="*/ 70093 h 140632"/>
                <a:gd name="connsiteX2" fmla="*/ 70334 w 140893"/>
                <a:gd name="connsiteY2" fmla="*/ 140632 h 140632"/>
                <a:gd name="connsiteX3" fmla="*/ 140892 w 140893"/>
                <a:gd name="connsiteY3" fmla="*/ 70764 h 140632"/>
                <a:gd name="connsiteX4" fmla="*/ 70782 w 140893"/>
                <a:gd name="connsiteY4" fmla="*/ 1 h 140632"/>
                <a:gd name="connsiteX5" fmla="*/ 90046 w 140893"/>
                <a:gd name="connsiteY5" fmla="*/ 84424 h 140632"/>
                <a:gd name="connsiteX6" fmla="*/ 69438 w 140893"/>
                <a:gd name="connsiteY6" fmla="*/ 84424 h 140632"/>
                <a:gd name="connsiteX7" fmla="*/ 56447 w 140893"/>
                <a:gd name="connsiteY7" fmla="*/ 70988 h 140632"/>
                <a:gd name="connsiteX8" fmla="*/ 56447 w 140893"/>
                <a:gd name="connsiteY8" fmla="*/ 41429 h 140632"/>
                <a:gd name="connsiteX9" fmla="*/ 70558 w 140893"/>
                <a:gd name="connsiteY9" fmla="*/ 28217 h 140632"/>
                <a:gd name="connsiteX10" fmla="*/ 84446 w 140893"/>
                <a:gd name="connsiteY10" fmla="*/ 41653 h 140632"/>
                <a:gd name="connsiteX11" fmla="*/ 84446 w 140893"/>
                <a:gd name="connsiteY11" fmla="*/ 56433 h 140632"/>
                <a:gd name="connsiteX12" fmla="*/ 90046 w 140893"/>
                <a:gd name="connsiteY12" fmla="*/ 56433 h 140632"/>
                <a:gd name="connsiteX13" fmla="*/ 103262 w 140893"/>
                <a:gd name="connsiteY13" fmla="*/ 70317 h 140632"/>
                <a:gd name="connsiteX14" fmla="*/ 90046 w 140893"/>
                <a:gd name="connsiteY14" fmla="*/ 84424 h 140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893" h="140632">
                  <a:moveTo>
                    <a:pt x="70782" y="1"/>
                  </a:moveTo>
                  <a:cubicBezTo>
                    <a:pt x="32255" y="-223"/>
                    <a:pt x="224" y="31576"/>
                    <a:pt x="0" y="70093"/>
                  </a:cubicBezTo>
                  <a:cubicBezTo>
                    <a:pt x="0" y="108609"/>
                    <a:pt x="31808" y="140632"/>
                    <a:pt x="70334" y="140632"/>
                  </a:cubicBezTo>
                  <a:cubicBezTo>
                    <a:pt x="108637" y="140632"/>
                    <a:pt x="140445" y="109057"/>
                    <a:pt x="140892" y="70764"/>
                  </a:cubicBezTo>
                  <a:cubicBezTo>
                    <a:pt x="141116" y="32248"/>
                    <a:pt x="109310" y="225"/>
                    <a:pt x="70782" y="1"/>
                  </a:cubicBezTo>
                  <a:close/>
                  <a:moveTo>
                    <a:pt x="90046" y="84424"/>
                  </a:moveTo>
                  <a:cubicBezTo>
                    <a:pt x="83102" y="84649"/>
                    <a:pt x="76382" y="84649"/>
                    <a:pt x="69438" y="84424"/>
                  </a:cubicBezTo>
                  <a:cubicBezTo>
                    <a:pt x="62271" y="84201"/>
                    <a:pt x="56447" y="78154"/>
                    <a:pt x="56447" y="70988"/>
                  </a:cubicBezTo>
                  <a:cubicBezTo>
                    <a:pt x="56223" y="61135"/>
                    <a:pt x="56223" y="51282"/>
                    <a:pt x="56447" y="41429"/>
                  </a:cubicBezTo>
                  <a:cubicBezTo>
                    <a:pt x="56671" y="33815"/>
                    <a:pt x="62943" y="27993"/>
                    <a:pt x="70558" y="28217"/>
                  </a:cubicBezTo>
                  <a:cubicBezTo>
                    <a:pt x="78174" y="28217"/>
                    <a:pt x="84222" y="34039"/>
                    <a:pt x="84446" y="41653"/>
                  </a:cubicBezTo>
                  <a:cubicBezTo>
                    <a:pt x="84670" y="46356"/>
                    <a:pt x="84446" y="51058"/>
                    <a:pt x="84446" y="56433"/>
                  </a:cubicBezTo>
                  <a:cubicBezTo>
                    <a:pt x="86686" y="56433"/>
                    <a:pt x="88478" y="56433"/>
                    <a:pt x="90046" y="56433"/>
                  </a:cubicBezTo>
                  <a:cubicBezTo>
                    <a:pt x="97437" y="56881"/>
                    <a:pt x="103037" y="62927"/>
                    <a:pt x="103262" y="70317"/>
                  </a:cubicBezTo>
                  <a:cubicBezTo>
                    <a:pt x="103262" y="77931"/>
                    <a:pt x="97662" y="84201"/>
                    <a:pt x="90046" y="84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8" name="Полилиния 827">
              <a:extLst>
                <a:ext uri="{FF2B5EF4-FFF2-40B4-BE49-F238E27FC236}">
                  <a16:creationId xmlns:a16="http://schemas.microsoft.com/office/drawing/2014/main" id="{00524F39-ECC7-C3E0-7410-EDD04656C9CC}"/>
                </a:ext>
              </a:extLst>
            </p:cNvPr>
            <p:cNvSpPr/>
            <p:nvPr/>
          </p:nvSpPr>
          <p:spPr>
            <a:xfrm>
              <a:off x="11045498" y="4295627"/>
              <a:ext cx="65505" cy="270289"/>
            </a:xfrm>
            <a:custGeom>
              <a:avLst/>
              <a:gdLst>
                <a:gd name="connsiteX0" fmla="*/ 37506 w 65505"/>
                <a:gd name="connsiteY0" fmla="*/ 270289 h 270289"/>
                <a:gd name="connsiteX1" fmla="*/ 65505 w 65505"/>
                <a:gd name="connsiteY1" fmla="*/ 270289 h 270289"/>
                <a:gd name="connsiteX2" fmla="*/ 65505 w 65505"/>
                <a:gd name="connsiteY2" fmla="*/ 0 h 270289"/>
                <a:gd name="connsiteX3" fmla="*/ 60801 w 65505"/>
                <a:gd name="connsiteY3" fmla="*/ 896 h 270289"/>
                <a:gd name="connsiteX4" fmla="*/ 100 w 65505"/>
                <a:gd name="connsiteY4" fmla="*/ 78601 h 270289"/>
                <a:gd name="connsiteX5" fmla="*/ 100 w 65505"/>
                <a:gd name="connsiteY5" fmla="*/ 199526 h 270289"/>
                <a:gd name="connsiteX6" fmla="*/ 3011 w 65505"/>
                <a:gd name="connsiteY6" fmla="*/ 206244 h 270289"/>
                <a:gd name="connsiteX7" fmla="*/ 31235 w 65505"/>
                <a:gd name="connsiteY7" fmla="*/ 234459 h 270289"/>
                <a:gd name="connsiteX8" fmla="*/ 37730 w 65505"/>
                <a:gd name="connsiteY8" fmla="*/ 249911 h 270289"/>
                <a:gd name="connsiteX9" fmla="*/ 37506 w 65505"/>
                <a:gd name="connsiteY9" fmla="*/ 270289 h 27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505" h="270289">
                  <a:moveTo>
                    <a:pt x="37506" y="270289"/>
                  </a:moveTo>
                  <a:cubicBezTo>
                    <a:pt x="47362" y="270289"/>
                    <a:pt x="56321" y="270289"/>
                    <a:pt x="65505" y="270289"/>
                  </a:cubicBezTo>
                  <a:cubicBezTo>
                    <a:pt x="65505" y="180267"/>
                    <a:pt x="65505" y="90470"/>
                    <a:pt x="65505" y="0"/>
                  </a:cubicBezTo>
                  <a:cubicBezTo>
                    <a:pt x="63714" y="224"/>
                    <a:pt x="62145" y="448"/>
                    <a:pt x="60801" y="896"/>
                  </a:cubicBezTo>
                  <a:cubicBezTo>
                    <a:pt x="24739" y="10077"/>
                    <a:pt x="100" y="41428"/>
                    <a:pt x="100" y="78601"/>
                  </a:cubicBezTo>
                  <a:cubicBezTo>
                    <a:pt x="-125" y="118909"/>
                    <a:pt x="100" y="159217"/>
                    <a:pt x="100" y="199526"/>
                  </a:cubicBezTo>
                  <a:cubicBezTo>
                    <a:pt x="100" y="201765"/>
                    <a:pt x="1443" y="204676"/>
                    <a:pt x="3011" y="206244"/>
                  </a:cubicBezTo>
                  <a:cubicBezTo>
                    <a:pt x="12195" y="215873"/>
                    <a:pt x="21602" y="225278"/>
                    <a:pt x="31235" y="234459"/>
                  </a:cubicBezTo>
                  <a:cubicBezTo>
                    <a:pt x="35714" y="238714"/>
                    <a:pt x="37954" y="243417"/>
                    <a:pt x="37730" y="249911"/>
                  </a:cubicBezTo>
                  <a:cubicBezTo>
                    <a:pt x="37282" y="256629"/>
                    <a:pt x="37506" y="263571"/>
                    <a:pt x="37506" y="27028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9" name="Полилиния 828">
              <a:extLst>
                <a:ext uri="{FF2B5EF4-FFF2-40B4-BE49-F238E27FC236}">
                  <a16:creationId xmlns:a16="http://schemas.microsoft.com/office/drawing/2014/main" id="{81381F49-AC2B-7AF7-15A2-27A0A73E51AA}"/>
                </a:ext>
              </a:extLst>
            </p:cNvPr>
            <p:cNvSpPr/>
            <p:nvPr/>
          </p:nvSpPr>
          <p:spPr>
            <a:xfrm>
              <a:off x="11083229" y="4594355"/>
              <a:ext cx="28223" cy="123461"/>
            </a:xfrm>
            <a:custGeom>
              <a:avLst/>
              <a:gdLst>
                <a:gd name="connsiteX0" fmla="*/ 27999 w 28223"/>
                <a:gd name="connsiteY0" fmla="*/ 3583 h 123461"/>
                <a:gd name="connsiteX1" fmla="*/ 27775 w 28223"/>
                <a:gd name="connsiteY1" fmla="*/ 0 h 123461"/>
                <a:gd name="connsiteX2" fmla="*/ 0 w 28223"/>
                <a:gd name="connsiteY2" fmla="*/ 0 h 123461"/>
                <a:gd name="connsiteX3" fmla="*/ 0 w 28223"/>
                <a:gd name="connsiteY3" fmla="*/ 62030 h 123461"/>
                <a:gd name="connsiteX4" fmla="*/ 0 w 28223"/>
                <a:gd name="connsiteY4" fmla="*/ 108385 h 123461"/>
                <a:gd name="connsiteX5" fmla="*/ 19040 w 28223"/>
                <a:gd name="connsiteY5" fmla="*/ 122493 h 123461"/>
                <a:gd name="connsiteX6" fmla="*/ 28223 w 28223"/>
                <a:gd name="connsiteY6" fmla="*/ 107489 h 123461"/>
                <a:gd name="connsiteX7" fmla="*/ 27999 w 28223"/>
                <a:gd name="connsiteY7" fmla="*/ 3583 h 123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223" h="123461">
                  <a:moveTo>
                    <a:pt x="27999" y="3583"/>
                  </a:moveTo>
                  <a:cubicBezTo>
                    <a:pt x="27999" y="2464"/>
                    <a:pt x="27775" y="1120"/>
                    <a:pt x="27775" y="0"/>
                  </a:cubicBezTo>
                  <a:cubicBezTo>
                    <a:pt x="18368" y="0"/>
                    <a:pt x="9408" y="0"/>
                    <a:pt x="0" y="0"/>
                  </a:cubicBezTo>
                  <a:cubicBezTo>
                    <a:pt x="0" y="21050"/>
                    <a:pt x="0" y="41428"/>
                    <a:pt x="0" y="62030"/>
                  </a:cubicBezTo>
                  <a:cubicBezTo>
                    <a:pt x="0" y="77482"/>
                    <a:pt x="0" y="92933"/>
                    <a:pt x="0" y="108385"/>
                  </a:cubicBezTo>
                  <a:cubicBezTo>
                    <a:pt x="0" y="119357"/>
                    <a:pt x="9408" y="126075"/>
                    <a:pt x="19040" y="122493"/>
                  </a:cubicBezTo>
                  <a:cubicBezTo>
                    <a:pt x="24864" y="120253"/>
                    <a:pt x="28223" y="114879"/>
                    <a:pt x="28223" y="107489"/>
                  </a:cubicBezTo>
                  <a:cubicBezTo>
                    <a:pt x="27999" y="73003"/>
                    <a:pt x="27999" y="38293"/>
                    <a:pt x="27999" y="358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30" name="Рисунок 2">
            <a:extLst>
              <a:ext uri="{FF2B5EF4-FFF2-40B4-BE49-F238E27FC236}">
                <a16:creationId xmlns:a16="http://schemas.microsoft.com/office/drawing/2014/main" id="{0B37093A-562D-5235-D675-16212139A6A9}"/>
              </a:ext>
            </a:extLst>
          </p:cNvPr>
          <p:cNvGrpSpPr/>
          <p:nvPr/>
        </p:nvGrpSpPr>
        <p:grpSpPr>
          <a:xfrm>
            <a:off x="9325777" y="2724336"/>
            <a:ext cx="314589" cy="314325"/>
            <a:chOff x="9988122" y="3618448"/>
            <a:chExt cx="408609" cy="408267"/>
          </a:xfrm>
          <a:solidFill>
            <a:schemeClr val="bg2"/>
          </a:solidFill>
        </p:grpSpPr>
        <p:sp>
          <p:nvSpPr>
            <p:cNvPr id="831" name="Полилиния 830">
              <a:extLst>
                <a:ext uri="{FF2B5EF4-FFF2-40B4-BE49-F238E27FC236}">
                  <a16:creationId xmlns:a16="http://schemas.microsoft.com/office/drawing/2014/main" id="{344A9501-3FBF-80F5-8600-78B57B38548D}"/>
                </a:ext>
              </a:extLst>
            </p:cNvPr>
            <p:cNvSpPr/>
            <p:nvPr/>
          </p:nvSpPr>
          <p:spPr>
            <a:xfrm>
              <a:off x="9988122" y="3937392"/>
              <a:ext cx="134315" cy="89323"/>
            </a:xfrm>
            <a:custGeom>
              <a:avLst/>
              <a:gdLst>
                <a:gd name="connsiteX0" fmla="*/ 0 w 134315"/>
                <a:gd name="connsiteY0" fmla="*/ 46294 h 89323"/>
                <a:gd name="connsiteX1" fmla="*/ 3360 w 134315"/>
                <a:gd name="connsiteY1" fmla="*/ 30394 h 89323"/>
                <a:gd name="connsiteX2" fmla="*/ 30239 w 134315"/>
                <a:gd name="connsiteY2" fmla="*/ 1059 h 89323"/>
                <a:gd name="connsiteX3" fmla="*/ 49503 w 134315"/>
                <a:gd name="connsiteY3" fmla="*/ 3746 h 89323"/>
                <a:gd name="connsiteX4" fmla="*/ 56670 w 134315"/>
                <a:gd name="connsiteY4" fmla="*/ 8001 h 89323"/>
                <a:gd name="connsiteX5" fmla="*/ 79518 w 134315"/>
                <a:gd name="connsiteY5" fmla="*/ 7105 h 89323"/>
                <a:gd name="connsiteX6" fmla="*/ 81758 w 134315"/>
                <a:gd name="connsiteY6" fmla="*/ 5538 h 89323"/>
                <a:gd name="connsiteX7" fmla="*/ 123421 w 134315"/>
                <a:gd name="connsiteY7" fmla="*/ 14047 h 89323"/>
                <a:gd name="connsiteX8" fmla="*/ 133948 w 134315"/>
                <a:gd name="connsiteY8" fmla="*/ 47861 h 89323"/>
                <a:gd name="connsiteX9" fmla="*/ 133501 w 134315"/>
                <a:gd name="connsiteY9" fmla="*/ 64208 h 89323"/>
                <a:gd name="connsiteX10" fmla="*/ 101917 w 134315"/>
                <a:gd name="connsiteY10" fmla="*/ 89065 h 89323"/>
                <a:gd name="connsiteX11" fmla="*/ 32479 w 134315"/>
                <a:gd name="connsiteY11" fmla="*/ 89065 h 89323"/>
                <a:gd name="connsiteX12" fmla="*/ 447 w 134315"/>
                <a:gd name="connsiteY12" fmla="*/ 63537 h 89323"/>
                <a:gd name="connsiteX13" fmla="*/ 0 w 134315"/>
                <a:gd name="connsiteY13" fmla="*/ 62865 h 89323"/>
                <a:gd name="connsiteX14" fmla="*/ 0 w 134315"/>
                <a:gd name="connsiteY14" fmla="*/ 46294 h 89323"/>
                <a:gd name="connsiteX15" fmla="*/ 67422 w 134315"/>
                <a:gd name="connsiteY15" fmla="*/ 65104 h 89323"/>
                <a:gd name="connsiteX16" fmla="*/ 67422 w 134315"/>
                <a:gd name="connsiteY16" fmla="*/ 65104 h 89323"/>
                <a:gd name="connsiteX17" fmla="*/ 102813 w 134315"/>
                <a:gd name="connsiteY17" fmla="*/ 64880 h 89323"/>
                <a:gd name="connsiteX18" fmla="*/ 109981 w 134315"/>
                <a:gd name="connsiteY18" fmla="*/ 57043 h 89323"/>
                <a:gd name="connsiteX19" fmla="*/ 108861 w 134315"/>
                <a:gd name="connsiteY19" fmla="*/ 43606 h 89323"/>
                <a:gd name="connsiteX20" fmla="*/ 102589 w 134315"/>
                <a:gd name="connsiteY20" fmla="*/ 27483 h 89323"/>
                <a:gd name="connsiteX21" fmla="*/ 94749 w 134315"/>
                <a:gd name="connsiteY21" fmla="*/ 25916 h 89323"/>
                <a:gd name="connsiteX22" fmla="*/ 38751 w 134315"/>
                <a:gd name="connsiteY22" fmla="*/ 25916 h 89323"/>
                <a:gd name="connsiteX23" fmla="*/ 32031 w 134315"/>
                <a:gd name="connsiteY23" fmla="*/ 26364 h 89323"/>
                <a:gd name="connsiteX24" fmla="*/ 28447 w 134315"/>
                <a:gd name="connsiteY24" fmla="*/ 31514 h 89323"/>
                <a:gd name="connsiteX25" fmla="*/ 23967 w 134315"/>
                <a:gd name="connsiteY25" fmla="*/ 52788 h 89323"/>
                <a:gd name="connsiteX26" fmla="*/ 35166 w 134315"/>
                <a:gd name="connsiteY26" fmla="*/ 65104 h 89323"/>
                <a:gd name="connsiteX27" fmla="*/ 67422 w 134315"/>
                <a:gd name="connsiteY27" fmla="*/ 65104 h 8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4315" h="89323">
                  <a:moveTo>
                    <a:pt x="0" y="46294"/>
                  </a:moveTo>
                  <a:cubicBezTo>
                    <a:pt x="1120" y="40919"/>
                    <a:pt x="2016" y="35545"/>
                    <a:pt x="3360" y="30394"/>
                  </a:cubicBezTo>
                  <a:cubicBezTo>
                    <a:pt x="7391" y="16287"/>
                    <a:pt x="15007" y="5090"/>
                    <a:pt x="30239" y="1059"/>
                  </a:cubicBezTo>
                  <a:cubicBezTo>
                    <a:pt x="36959" y="-733"/>
                    <a:pt x="43679" y="-509"/>
                    <a:pt x="49503" y="3746"/>
                  </a:cubicBezTo>
                  <a:cubicBezTo>
                    <a:pt x="51743" y="5314"/>
                    <a:pt x="54206" y="6881"/>
                    <a:pt x="56670" y="8001"/>
                  </a:cubicBezTo>
                  <a:cubicBezTo>
                    <a:pt x="64510" y="11808"/>
                    <a:pt x="72125" y="11360"/>
                    <a:pt x="79518" y="7105"/>
                  </a:cubicBezTo>
                  <a:cubicBezTo>
                    <a:pt x="80414" y="6657"/>
                    <a:pt x="81085" y="6210"/>
                    <a:pt x="81758" y="5538"/>
                  </a:cubicBezTo>
                  <a:cubicBezTo>
                    <a:pt x="96317" y="-3868"/>
                    <a:pt x="113341" y="-285"/>
                    <a:pt x="123421" y="14047"/>
                  </a:cubicBezTo>
                  <a:cubicBezTo>
                    <a:pt x="130588" y="24124"/>
                    <a:pt x="133052" y="35769"/>
                    <a:pt x="133948" y="47861"/>
                  </a:cubicBezTo>
                  <a:cubicBezTo>
                    <a:pt x="134396" y="53236"/>
                    <a:pt x="134621" y="58834"/>
                    <a:pt x="133501" y="64208"/>
                  </a:cubicBezTo>
                  <a:cubicBezTo>
                    <a:pt x="130588" y="79212"/>
                    <a:pt x="118493" y="88841"/>
                    <a:pt x="101917" y="89065"/>
                  </a:cubicBezTo>
                  <a:cubicBezTo>
                    <a:pt x="78845" y="89513"/>
                    <a:pt x="55774" y="89289"/>
                    <a:pt x="32479" y="89065"/>
                  </a:cubicBezTo>
                  <a:cubicBezTo>
                    <a:pt x="15904" y="88841"/>
                    <a:pt x="3360" y="78988"/>
                    <a:pt x="447" y="63537"/>
                  </a:cubicBezTo>
                  <a:cubicBezTo>
                    <a:pt x="447" y="63313"/>
                    <a:pt x="224" y="63089"/>
                    <a:pt x="0" y="62865"/>
                  </a:cubicBezTo>
                  <a:cubicBezTo>
                    <a:pt x="0" y="57490"/>
                    <a:pt x="0" y="51892"/>
                    <a:pt x="0" y="46294"/>
                  </a:cubicBezTo>
                  <a:close/>
                  <a:moveTo>
                    <a:pt x="67422" y="65104"/>
                  </a:moveTo>
                  <a:cubicBezTo>
                    <a:pt x="67422" y="64880"/>
                    <a:pt x="67422" y="64880"/>
                    <a:pt x="67422" y="65104"/>
                  </a:cubicBezTo>
                  <a:cubicBezTo>
                    <a:pt x="79294" y="64880"/>
                    <a:pt x="90942" y="65104"/>
                    <a:pt x="102813" y="64880"/>
                  </a:cubicBezTo>
                  <a:cubicBezTo>
                    <a:pt x="107965" y="64656"/>
                    <a:pt x="110204" y="62193"/>
                    <a:pt x="109981" y="57043"/>
                  </a:cubicBezTo>
                  <a:cubicBezTo>
                    <a:pt x="109981" y="52564"/>
                    <a:pt x="109981" y="47861"/>
                    <a:pt x="108861" y="43606"/>
                  </a:cubicBezTo>
                  <a:cubicBezTo>
                    <a:pt x="107517" y="38008"/>
                    <a:pt x="105277" y="32634"/>
                    <a:pt x="102589" y="27483"/>
                  </a:cubicBezTo>
                  <a:cubicBezTo>
                    <a:pt x="101245" y="24796"/>
                    <a:pt x="98333" y="23676"/>
                    <a:pt x="94749" y="25916"/>
                  </a:cubicBezTo>
                  <a:cubicBezTo>
                    <a:pt x="76158" y="38008"/>
                    <a:pt x="57343" y="37784"/>
                    <a:pt x="38751" y="25916"/>
                  </a:cubicBezTo>
                  <a:cubicBezTo>
                    <a:pt x="36063" y="24124"/>
                    <a:pt x="34046" y="24572"/>
                    <a:pt x="32031" y="26364"/>
                  </a:cubicBezTo>
                  <a:cubicBezTo>
                    <a:pt x="30463" y="27931"/>
                    <a:pt x="28895" y="29499"/>
                    <a:pt x="28447" y="31514"/>
                  </a:cubicBezTo>
                  <a:cubicBezTo>
                    <a:pt x="26655" y="38456"/>
                    <a:pt x="24639" y="45622"/>
                    <a:pt x="23967" y="52788"/>
                  </a:cubicBezTo>
                  <a:cubicBezTo>
                    <a:pt x="22847" y="62865"/>
                    <a:pt x="25311" y="65104"/>
                    <a:pt x="35166" y="65104"/>
                  </a:cubicBezTo>
                  <a:cubicBezTo>
                    <a:pt x="46366" y="65104"/>
                    <a:pt x="56894" y="65104"/>
                    <a:pt x="67422" y="6510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2" name="Полилиния 831">
              <a:extLst>
                <a:ext uri="{FF2B5EF4-FFF2-40B4-BE49-F238E27FC236}">
                  <a16:creationId xmlns:a16="http://schemas.microsoft.com/office/drawing/2014/main" id="{21DC4D67-E2EC-FDB2-0C59-3C91E0883280}"/>
                </a:ext>
              </a:extLst>
            </p:cNvPr>
            <p:cNvSpPr/>
            <p:nvPr/>
          </p:nvSpPr>
          <p:spPr>
            <a:xfrm>
              <a:off x="10149402" y="3618448"/>
              <a:ext cx="84476" cy="84320"/>
            </a:xfrm>
            <a:custGeom>
              <a:avLst/>
              <a:gdLst>
                <a:gd name="connsiteX0" fmla="*/ 48602 w 84476"/>
                <a:gd name="connsiteY0" fmla="*/ 0 h 84320"/>
                <a:gd name="connsiteX1" fmla="*/ 71225 w 84476"/>
                <a:gd name="connsiteY1" fmla="*/ 11645 h 84320"/>
                <a:gd name="connsiteX2" fmla="*/ 82425 w 84476"/>
                <a:gd name="connsiteY2" fmla="*/ 54416 h 84320"/>
                <a:gd name="connsiteX3" fmla="*/ 50170 w 84476"/>
                <a:gd name="connsiteY3" fmla="*/ 83528 h 84320"/>
                <a:gd name="connsiteX4" fmla="*/ 891 w 84476"/>
                <a:gd name="connsiteY4" fmla="*/ 51281 h 84320"/>
                <a:gd name="connsiteX5" fmla="*/ 34042 w 84476"/>
                <a:gd name="connsiteY5" fmla="*/ 896 h 84320"/>
                <a:gd name="connsiteX6" fmla="*/ 35835 w 84476"/>
                <a:gd name="connsiteY6" fmla="*/ 224 h 84320"/>
                <a:gd name="connsiteX7" fmla="*/ 48602 w 84476"/>
                <a:gd name="connsiteY7" fmla="*/ 0 h 84320"/>
                <a:gd name="connsiteX8" fmla="*/ 60025 w 84476"/>
                <a:gd name="connsiteY8" fmla="*/ 42100 h 84320"/>
                <a:gd name="connsiteX9" fmla="*/ 42106 w 84476"/>
                <a:gd name="connsiteY9" fmla="*/ 23961 h 84320"/>
                <a:gd name="connsiteX10" fmla="*/ 23962 w 84476"/>
                <a:gd name="connsiteY10" fmla="*/ 41876 h 84320"/>
                <a:gd name="connsiteX11" fmla="*/ 41882 w 84476"/>
                <a:gd name="connsiteY11" fmla="*/ 59791 h 84320"/>
                <a:gd name="connsiteX12" fmla="*/ 60025 w 84476"/>
                <a:gd name="connsiteY12" fmla="*/ 42100 h 8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476" h="84320">
                  <a:moveTo>
                    <a:pt x="48602" y="0"/>
                  </a:moveTo>
                  <a:cubicBezTo>
                    <a:pt x="57114" y="2015"/>
                    <a:pt x="64954" y="5374"/>
                    <a:pt x="71225" y="11645"/>
                  </a:cubicBezTo>
                  <a:cubicBezTo>
                    <a:pt x="83321" y="23737"/>
                    <a:pt x="87353" y="38069"/>
                    <a:pt x="82425" y="54416"/>
                  </a:cubicBezTo>
                  <a:cubicBezTo>
                    <a:pt x="77721" y="70316"/>
                    <a:pt x="66521" y="80393"/>
                    <a:pt x="50170" y="83528"/>
                  </a:cubicBezTo>
                  <a:cubicBezTo>
                    <a:pt x="27771" y="88006"/>
                    <a:pt x="5147" y="73003"/>
                    <a:pt x="891" y="51281"/>
                  </a:cubicBezTo>
                  <a:cubicBezTo>
                    <a:pt x="-3813" y="27544"/>
                    <a:pt x="10523" y="5598"/>
                    <a:pt x="34042" y="896"/>
                  </a:cubicBezTo>
                  <a:cubicBezTo>
                    <a:pt x="34715" y="672"/>
                    <a:pt x="35162" y="448"/>
                    <a:pt x="35835" y="224"/>
                  </a:cubicBezTo>
                  <a:cubicBezTo>
                    <a:pt x="40090" y="0"/>
                    <a:pt x="44346" y="0"/>
                    <a:pt x="48602" y="0"/>
                  </a:cubicBezTo>
                  <a:close/>
                  <a:moveTo>
                    <a:pt x="60025" y="42100"/>
                  </a:moveTo>
                  <a:cubicBezTo>
                    <a:pt x="60025" y="32023"/>
                    <a:pt x="52186" y="23961"/>
                    <a:pt x="42106" y="23961"/>
                  </a:cubicBezTo>
                  <a:cubicBezTo>
                    <a:pt x="32250" y="23961"/>
                    <a:pt x="23962" y="32247"/>
                    <a:pt x="23962" y="41876"/>
                  </a:cubicBezTo>
                  <a:cubicBezTo>
                    <a:pt x="23962" y="51729"/>
                    <a:pt x="32026" y="59791"/>
                    <a:pt x="41882" y="59791"/>
                  </a:cubicBezTo>
                  <a:cubicBezTo>
                    <a:pt x="52186" y="59791"/>
                    <a:pt x="60025" y="52177"/>
                    <a:pt x="60025" y="42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3" name="Полилиния 832">
              <a:extLst>
                <a:ext uri="{FF2B5EF4-FFF2-40B4-BE49-F238E27FC236}">
                  <a16:creationId xmlns:a16="http://schemas.microsoft.com/office/drawing/2014/main" id="{87347889-B2DD-276B-3080-DBD5D1A3EADF}"/>
                </a:ext>
              </a:extLst>
            </p:cNvPr>
            <p:cNvSpPr/>
            <p:nvPr/>
          </p:nvSpPr>
          <p:spPr>
            <a:xfrm>
              <a:off x="10262443" y="3937256"/>
              <a:ext cx="134287" cy="89316"/>
            </a:xfrm>
            <a:custGeom>
              <a:avLst/>
              <a:gdLst>
                <a:gd name="connsiteX0" fmla="*/ 66821 w 134287"/>
                <a:gd name="connsiteY0" fmla="*/ 88978 h 89316"/>
                <a:gd name="connsiteX1" fmla="*/ 28518 w 134287"/>
                <a:gd name="connsiteY1" fmla="*/ 88754 h 89316"/>
                <a:gd name="connsiteX2" fmla="*/ 71 w 134287"/>
                <a:gd name="connsiteY2" fmla="*/ 58299 h 89316"/>
                <a:gd name="connsiteX3" fmla="*/ 7463 w 134287"/>
                <a:gd name="connsiteY3" fmla="*/ 19782 h 89316"/>
                <a:gd name="connsiteX4" fmla="*/ 37926 w 134287"/>
                <a:gd name="connsiteY4" fmla="*/ 299 h 89316"/>
                <a:gd name="connsiteX5" fmla="*/ 50022 w 134287"/>
                <a:gd name="connsiteY5" fmla="*/ 4330 h 89316"/>
                <a:gd name="connsiteX6" fmla="*/ 59877 w 134287"/>
                <a:gd name="connsiteY6" fmla="*/ 9481 h 89316"/>
                <a:gd name="connsiteX7" fmla="*/ 79589 w 134287"/>
                <a:gd name="connsiteY7" fmla="*/ 6794 h 89316"/>
                <a:gd name="connsiteX8" fmla="*/ 127972 w 134287"/>
                <a:gd name="connsiteY8" fmla="*/ 22245 h 89316"/>
                <a:gd name="connsiteX9" fmla="*/ 133795 w 134287"/>
                <a:gd name="connsiteY9" fmla="*/ 61882 h 89316"/>
                <a:gd name="connsiteX10" fmla="*/ 100645 w 134287"/>
                <a:gd name="connsiteY10" fmla="*/ 89202 h 89316"/>
                <a:gd name="connsiteX11" fmla="*/ 66821 w 134287"/>
                <a:gd name="connsiteY11" fmla="*/ 89202 h 89316"/>
                <a:gd name="connsiteX12" fmla="*/ 66821 w 134287"/>
                <a:gd name="connsiteY12" fmla="*/ 88978 h 89316"/>
                <a:gd name="connsiteX13" fmla="*/ 67045 w 134287"/>
                <a:gd name="connsiteY13" fmla="*/ 65241 h 89316"/>
                <a:gd name="connsiteX14" fmla="*/ 100420 w 134287"/>
                <a:gd name="connsiteY14" fmla="*/ 65241 h 89316"/>
                <a:gd name="connsiteX15" fmla="*/ 110053 w 134287"/>
                <a:gd name="connsiteY15" fmla="*/ 54940 h 89316"/>
                <a:gd name="connsiteX16" fmla="*/ 109156 w 134287"/>
                <a:gd name="connsiteY16" fmla="*/ 45086 h 89316"/>
                <a:gd name="connsiteX17" fmla="*/ 102885 w 134287"/>
                <a:gd name="connsiteY17" fmla="*/ 27844 h 89316"/>
                <a:gd name="connsiteX18" fmla="*/ 94596 w 134287"/>
                <a:gd name="connsiteY18" fmla="*/ 26276 h 89316"/>
                <a:gd name="connsiteX19" fmla="*/ 39046 w 134287"/>
                <a:gd name="connsiteY19" fmla="*/ 26276 h 89316"/>
                <a:gd name="connsiteX20" fmla="*/ 31431 w 134287"/>
                <a:gd name="connsiteY20" fmla="*/ 27396 h 89316"/>
                <a:gd name="connsiteX21" fmla="*/ 28295 w 134287"/>
                <a:gd name="connsiteY21" fmla="*/ 32322 h 89316"/>
                <a:gd name="connsiteX22" fmla="*/ 24038 w 134287"/>
                <a:gd name="connsiteY22" fmla="*/ 54716 h 89316"/>
                <a:gd name="connsiteX23" fmla="*/ 34342 w 134287"/>
                <a:gd name="connsiteY23" fmla="*/ 65464 h 89316"/>
                <a:gd name="connsiteX24" fmla="*/ 67045 w 134287"/>
                <a:gd name="connsiteY24" fmla="*/ 65241 h 89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4287" h="89316">
                  <a:moveTo>
                    <a:pt x="66821" y="88978"/>
                  </a:moveTo>
                  <a:cubicBezTo>
                    <a:pt x="54054" y="88978"/>
                    <a:pt x="41286" y="89873"/>
                    <a:pt x="28518" y="88754"/>
                  </a:cubicBezTo>
                  <a:cubicBezTo>
                    <a:pt x="11047" y="87186"/>
                    <a:pt x="743" y="75990"/>
                    <a:pt x="71" y="58299"/>
                  </a:cubicBezTo>
                  <a:cubicBezTo>
                    <a:pt x="-377" y="44863"/>
                    <a:pt x="1191" y="31874"/>
                    <a:pt x="7463" y="19782"/>
                  </a:cubicBezTo>
                  <a:cubicBezTo>
                    <a:pt x="13958" y="7466"/>
                    <a:pt x="24038" y="299"/>
                    <a:pt x="37926" y="299"/>
                  </a:cubicBezTo>
                  <a:cubicBezTo>
                    <a:pt x="41958" y="299"/>
                    <a:pt x="45990" y="2763"/>
                    <a:pt x="50022" y="4330"/>
                  </a:cubicBezTo>
                  <a:cubicBezTo>
                    <a:pt x="53382" y="5898"/>
                    <a:pt x="56517" y="8137"/>
                    <a:pt x="59877" y="9481"/>
                  </a:cubicBezTo>
                  <a:cubicBezTo>
                    <a:pt x="66821" y="11944"/>
                    <a:pt x="74437" y="11720"/>
                    <a:pt x="79589" y="6794"/>
                  </a:cubicBezTo>
                  <a:cubicBezTo>
                    <a:pt x="96836" y="-8882"/>
                    <a:pt x="121252" y="5226"/>
                    <a:pt x="127972" y="22245"/>
                  </a:cubicBezTo>
                  <a:cubicBezTo>
                    <a:pt x="133124" y="35009"/>
                    <a:pt x="135364" y="48445"/>
                    <a:pt x="133795" y="61882"/>
                  </a:cubicBezTo>
                  <a:cubicBezTo>
                    <a:pt x="131780" y="78677"/>
                    <a:pt x="118788" y="88978"/>
                    <a:pt x="100645" y="89202"/>
                  </a:cubicBezTo>
                  <a:cubicBezTo>
                    <a:pt x="89445" y="89426"/>
                    <a:pt x="78021" y="89202"/>
                    <a:pt x="66821" y="89202"/>
                  </a:cubicBezTo>
                  <a:cubicBezTo>
                    <a:pt x="66821" y="89202"/>
                    <a:pt x="66821" y="89202"/>
                    <a:pt x="66821" y="88978"/>
                  </a:cubicBezTo>
                  <a:close/>
                  <a:moveTo>
                    <a:pt x="67045" y="65241"/>
                  </a:moveTo>
                  <a:cubicBezTo>
                    <a:pt x="78245" y="65241"/>
                    <a:pt x="89445" y="65464"/>
                    <a:pt x="100420" y="65241"/>
                  </a:cubicBezTo>
                  <a:cubicBezTo>
                    <a:pt x="108036" y="65017"/>
                    <a:pt x="110500" y="62553"/>
                    <a:pt x="110053" y="54940"/>
                  </a:cubicBezTo>
                  <a:cubicBezTo>
                    <a:pt x="109829" y="51581"/>
                    <a:pt x="109829" y="48222"/>
                    <a:pt x="109156" y="45086"/>
                  </a:cubicBezTo>
                  <a:cubicBezTo>
                    <a:pt x="108260" y="38816"/>
                    <a:pt x="106916" y="32770"/>
                    <a:pt x="102885" y="27844"/>
                  </a:cubicBezTo>
                  <a:cubicBezTo>
                    <a:pt x="100645" y="25156"/>
                    <a:pt x="98405" y="24037"/>
                    <a:pt x="94596" y="26276"/>
                  </a:cubicBezTo>
                  <a:cubicBezTo>
                    <a:pt x="76229" y="38145"/>
                    <a:pt x="57414" y="38145"/>
                    <a:pt x="39046" y="26276"/>
                  </a:cubicBezTo>
                  <a:cubicBezTo>
                    <a:pt x="35911" y="24261"/>
                    <a:pt x="33446" y="24932"/>
                    <a:pt x="31431" y="27396"/>
                  </a:cubicBezTo>
                  <a:cubicBezTo>
                    <a:pt x="30086" y="28739"/>
                    <a:pt x="28966" y="30531"/>
                    <a:pt x="28295" y="32322"/>
                  </a:cubicBezTo>
                  <a:cubicBezTo>
                    <a:pt x="25158" y="39488"/>
                    <a:pt x="24038" y="47102"/>
                    <a:pt x="24038" y="54716"/>
                  </a:cubicBezTo>
                  <a:cubicBezTo>
                    <a:pt x="24038" y="63449"/>
                    <a:pt x="25831" y="65241"/>
                    <a:pt x="34342" y="65464"/>
                  </a:cubicBezTo>
                  <a:cubicBezTo>
                    <a:pt x="45318" y="65241"/>
                    <a:pt x="56070" y="65241"/>
                    <a:pt x="67045" y="6524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4" name="Полилиния 833">
              <a:extLst>
                <a:ext uri="{FF2B5EF4-FFF2-40B4-BE49-F238E27FC236}">
                  <a16:creationId xmlns:a16="http://schemas.microsoft.com/office/drawing/2014/main" id="{9A4F9293-CD77-CB29-832B-1AB67FE51D18}"/>
                </a:ext>
              </a:extLst>
            </p:cNvPr>
            <p:cNvSpPr/>
            <p:nvPr/>
          </p:nvSpPr>
          <p:spPr>
            <a:xfrm>
              <a:off x="10125358" y="3700856"/>
              <a:ext cx="133950" cy="89048"/>
            </a:xfrm>
            <a:custGeom>
              <a:avLst/>
              <a:gdLst>
                <a:gd name="connsiteX0" fmla="*/ 67046 w 133950"/>
                <a:gd name="connsiteY0" fmla="*/ 88902 h 89048"/>
                <a:gd name="connsiteX1" fmla="*/ 29191 w 133950"/>
                <a:gd name="connsiteY1" fmla="*/ 88902 h 89048"/>
                <a:gd name="connsiteX2" fmla="*/ 72 w 133950"/>
                <a:gd name="connsiteY2" fmla="*/ 59343 h 89048"/>
                <a:gd name="connsiteX3" fmla="*/ 7016 w 133950"/>
                <a:gd name="connsiteY3" fmla="*/ 20602 h 89048"/>
                <a:gd name="connsiteX4" fmla="*/ 38151 w 133950"/>
                <a:gd name="connsiteY4" fmla="*/ 0 h 89048"/>
                <a:gd name="connsiteX5" fmla="*/ 45319 w 133950"/>
                <a:gd name="connsiteY5" fmla="*/ 1567 h 89048"/>
                <a:gd name="connsiteX6" fmla="*/ 53830 w 133950"/>
                <a:gd name="connsiteY6" fmla="*/ 6718 h 89048"/>
                <a:gd name="connsiteX7" fmla="*/ 80038 w 133950"/>
                <a:gd name="connsiteY7" fmla="*/ 6718 h 89048"/>
                <a:gd name="connsiteX8" fmla="*/ 81382 w 133950"/>
                <a:gd name="connsiteY8" fmla="*/ 5822 h 89048"/>
                <a:gd name="connsiteX9" fmla="*/ 123493 w 133950"/>
                <a:gd name="connsiteY9" fmla="*/ 14556 h 89048"/>
                <a:gd name="connsiteX10" fmla="*/ 133797 w 133950"/>
                <a:gd name="connsiteY10" fmla="*/ 50833 h 89048"/>
                <a:gd name="connsiteX11" fmla="*/ 128868 w 133950"/>
                <a:gd name="connsiteY11" fmla="*/ 75018 h 89048"/>
                <a:gd name="connsiteX12" fmla="*/ 105349 w 133950"/>
                <a:gd name="connsiteY12" fmla="*/ 88678 h 89048"/>
                <a:gd name="connsiteX13" fmla="*/ 67046 w 133950"/>
                <a:gd name="connsiteY13" fmla="*/ 88902 h 89048"/>
                <a:gd name="connsiteX14" fmla="*/ 67046 w 133950"/>
                <a:gd name="connsiteY14" fmla="*/ 88902 h 89048"/>
                <a:gd name="connsiteX15" fmla="*/ 66823 w 133950"/>
                <a:gd name="connsiteY15" fmla="*/ 65165 h 89048"/>
                <a:gd name="connsiteX16" fmla="*/ 66823 w 133950"/>
                <a:gd name="connsiteY16" fmla="*/ 65165 h 89048"/>
                <a:gd name="connsiteX17" fmla="*/ 101989 w 133950"/>
                <a:gd name="connsiteY17" fmla="*/ 65165 h 89048"/>
                <a:gd name="connsiteX18" fmla="*/ 110277 w 133950"/>
                <a:gd name="connsiteY18" fmla="*/ 56655 h 89048"/>
                <a:gd name="connsiteX19" fmla="*/ 109157 w 133950"/>
                <a:gd name="connsiteY19" fmla="*/ 43667 h 89048"/>
                <a:gd name="connsiteX20" fmla="*/ 102885 w 133950"/>
                <a:gd name="connsiteY20" fmla="*/ 27544 h 89048"/>
                <a:gd name="connsiteX21" fmla="*/ 94822 w 133950"/>
                <a:gd name="connsiteY21" fmla="*/ 25976 h 89048"/>
                <a:gd name="connsiteX22" fmla="*/ 39495 w 133950"/>
                <a:gd name="connsiteY22" fmla="*/ 25976 h 89048"/>
                <a:gd name="connsiteX23" fmla="*/ 31431 w 133950"/>
                <a:gd name="connsiteY23" fmla="*/ 27320 h 89048"/>
                <a:gd name="connsiteX24" fmla="*/ 28744 w 133950"/>
                <a:gd name="connsiteY24" fmla="*/ 31575 h 89048"/>
                <a:gd name="connsiteX25" fmla="*/ 24264 w 133950"/>
                <a:gd name="connsiteY25" fmla="*/ 55536 h 89048"/>
                <a:gd name="connsiteX26" fmla="*/ 33671 w 133950"/>
                <a:gd name="connsiteY26" fmla="*/ 64941 h 89048"/>
                <a:gd name="connsiteX27" fmla="*/ 66823 w 133950"/>
                <a:gd name="connsiteY27" fmla="*/ 65165 h 8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3950" h="89048">
                  <a:moveTo>
                    <a:pt x="67046" y="88902"/>
                  </a:moveTo>
                  <a:cubicBezTo>
                    <a:pt x="54503" y="88902"/>
                    <a:pt x="41735" y="89126"/>
                    <a:pt x="29191" y="88902"/>
                  </a:cubicBezTo>
                  <a:cubicBezTo>
                    <a:pt x="13287" y="88454"/>
                    <a:pt x="520" y="75466"/>
                    <a:pt x="72" y="59343"/>
                  </a:cubicBezTo>
                  <a:cubicBezTo>
                    <a:pt x="-376" y="45907"/>
                    <a:pt x="1192" y="32918"/>
                    <a:pt x="7016" y="20602"/>
                  </a:cubicBezTo>
                  <a:cubicBezTo>
                    <a:pt x="13287" y="7614"/>
                    <a:pt x="23591" y="672"/>
                    <a:pt x="38151" y="0"/>
                  </a:cubicBezTo>
                  <a:cubicBezTo>
                    <a:pt x="40615" y="0"/>
                    <a:pt x="43079" y="672"/>
                    <a:pt x="45319" y="1567"/>
                  </a:cubicBezTo>
                  <a:cubicBezTo>
                    <a:pt x="48230" y="2911"/>
                    <a:pt x="50919" y="4926"/>
                    <a:pt x="53830" y="6718"/>
                  </a:cubicBezTo>
                  <a:cubicBezTo>
                    <a:pt x="62566" y="11868"/>
                    <a:pt x="71302" y="12093"/>
                    <a:pt x="80038" y="6718"/>
                  </a:cubicBezTo>
                  <a:cubicBezTo>
                    <a:pt x="80485" y="6494"/>
                    <a:pt x="80934" y="6270"/>
                    <a:pt x="81382" y="5822"/>
                  </a:cubicBezTo>
                  <a:cubicBezTo>
                    <a:pt x="96389" y="-3807"/>
                    <a:pt x="113413" y="-224"/>
                    <a:pt x="123493" y="14556"/>
                  </a:cubicBezTo>
                  <a:cubicBezTo>
                    <a:pt x="130884" y="25529"/>
                    <a:pt x="133124" y="37845"/>
                    <a:pt x="133797" y="50833"/>
                  </a:cubicBezTo>
                  <a:cubicBezTo>
                    <a:pt x="134244" y="59343"/>
                    <a:pt x="134021" y="67628"/>
                    <a:pt x="128868" y="75018"/>
                  </a:cubicBezTo>
                  <a:cubicBezTo>
                    <a:pt x="123268" y="83304"/>
                    <a:pt x="115429" y="88230"/>
                    <a:pt x="105349" y="88678"/>
                  </a:cubicBezTo>
                  <a:cubicBezTo>
                    <a:pt x="92805" y="89350"/>
                    <a:pt x="80038" y="88902"/>
                    <a:pt x="67046" y="88902"/>
                  </a:cubicBezTo>
                  <a:cubicBezTo>
                    <a:pt x="67046" y="88902"/>
                    <a:pt x="67046" y="88902"/>
                    <a:pt x="67046" y="88902"/>
                  </a:cubicBezTo>
                  <a:close/>
                  <a:moveTo>
                    <a:pt x="66823" y="65165"/>
                  </a:moveTo>
                  <a:cubicBezTo>
                    <a:pt x="66823" y="65165"/>
                    <a:pt x="66823" y="65165"/>
                    <a:pt x="66823" y="65165"/>
                  </a:cubicBezTo>
                  <a:cubicBezTo>
                    <a:pt x="78470" y="65165"/>
                    <a:pt x="90118" y="65165"/>
                    <a:pt x="101989" y="65165"/>
                  </a:cubicBezTo>
                  <a:cubicBezTo>
                    <a:pt x="107589" y="65165"/>
                    <a:pt x="110277" y="62478"/>
                    <a:pt x="110277" y="56655"/>
                  </a:cubicBezTo>
                  <a:cubicBezTo>
                    <a:pt x="110277" y="52401"/>
                    <a:pt x="110277" y="47698"/>
                    <a:pt x="109157" y="43667"/>
                  </a:cubicBezTo>
                  <a:cubicBezTo>
                    <a:pt x="107589" y="38069"/>
                    <a:pt x="105573" y="32694"/>
                    <a:pt x="102885" y="27544"/>
                  </a:cubicBezTo>
                  <a:cubicBezTo>
                    <a:pt x="101317" y="24633"/>
                    <a:pt x="98405" y="23737"/>
                    <a:pt x="94822" y="25976"/>
                  </a:cubicBezTo>
                  <a:cubicBezTo>
                    <a:pt x="76454" y="37845"/>
                    <a:pt x="57863" y="37845"/>
                    <a:pt x="39495" y="25976"/>
                  </a:cubicBezTo>
                  <a:cubicBezTo>
                    <a:pt x="35911" y="23737"/>
                    <a:pt x="33671" y="24633"/>
                    <a:pt x="31431" y="27320"/>
                  </a:cubicBezTo>
                  <a:cubicBezTo>
                    <a:pt x="30311" y="28663"/>
                    <a:pt x="29415" y="30007"/>
                    <a:pt x="28744" y="31575"/>
                  </a:cubicBezTo>
                  <a:cubicBezTo>
                    <a:pt x="25159" y="39189"/>
                    <a:pt x="24264" y="47250"/>
                    <a:pt x="24264" y="55536"/>
                  </a:cubicBezTo>
                  <a:cubicBezTo>
                    <a:pt x="24264" y="62478"/>
                    <a:pt x="26727" y="64941"/>
                    <a:pt x="33671" y="64941"/>
                  </a:cubicBezTo>
                  <a:cubicBezTo>
                    <a:pt x="44423" y="65165"/>
                    <a:pt x="55623" y="65165"/>
                    <a:pt x="66823" y="6516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5" name="Полилиния 834">
              <a:extLst>
                <a:ext uri="{FF2B5EF4-FFF2-40B4-BE49-F238E27FC236}">
                  <a16:creationId xmlns:a16="http://schemas.microsoft.com/office/drawing/2014/main" id="{D47A0839-39F7-4B05-E87D-D4102D84AF5A}"/>
                </a:ext>
              </a:extLst>
            </p:cNvPr>
            <p:cNvSpPr/>
            <p:nvPr/>
          </p:nvSpPr>
          <p:spPr>
            <a:xfrm>
              <a:off x="10012312" y="3854697"/>
              <a:ext cx="84446" cy="84201"/>
            </a:xfrm>
            <a:custGeom>
              <a:avLst/>
              <a:gdLst>
                <a:gd name="connsiteX0" fmla="*/ 41887 w 84446"/>
                <a:gd name="connsiteY0" fmla="*/ 84201 h 84201"/>
                <a:gd name="connsiteX1" fmla="*/ 0 w 84446"/>
                <a:gd name="connsiteY1" fmla="*/ 42102 h 84201"/>
                <a:gd name="connsiteX2" fmla="*/ 42112 w 84446"/>
                <a:gd name="connsiteY2" fmla="*/ 2 h 84201"/>
                <a:gd name="connsiteX3" fmla="*/ 84446 w 84446"/>
                <a:gd name="connsiteY3" fmla="*/ 42326 h 84201"/>
                <a:gd name="connsiteX4" fmla="*/ 41887 w 84446"/>
                <a:gd name="connsiteY4" fmla="*/ 84201 h 84201"/>
                <a:gd name="connsiteX5" fmla="*/ 42112 w 84446"/>
                <a:gd name="connsiteY5" fmla="*/ 24187 h 84201"/>
                <a:gd name="connsiteX6" fmla="*/ 24192 w 84446"/>
                <a:gd name="connsiteY6" fmla="*/ 41878 h 84201"/>
                <a:gd name="connsiteX7" fmla="*/ 41887 w 84446"/>
                <a:gd name="connsiteY7" fmla="*/ 60017 h 84201"/>
                <a:gd name="connsiteX8" fmla="*/ 60031 w 84446"/>
                <a:gd name="connsiteY8" fmla="*/ 42102 h 84201"/>
                <a:gd name="connsiteX9" fmla="*/ 42112 w 84446"/>
                <a:gd name="connsiteY9" fmla="*/ 24187 h 8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446" h="84201">
                  <a:moveTo>
                    <a:pt x="41887" y="84201"/>
                  </a:moveTo>
                  <a:cubicBezTo>
                    <a:pt x="18815" y="84201"/>
                    <a:pt x="0" y="65167"/>
                    <a:pt x="0" y="42102"/>
                  </a:cubicBezTo>
                  <a:cubicBezTo>
                    <a:pt x="0" y="19036"/>
                    <a:pt x="19040" y="2"/>
                    <a:pt x="42112" y="2"/>
                  </a:cubicBezTo>
                  <a:cubicBezTo>
                    <a:pt x="65407" y="-222"/>
                    <a:pt x="84446" y="19036"/>
                    <a:pt x="84446" y="42326"/>
                  </a:cubicBezTo>
                  <a:cubicBezTo>
                    <a:pt x="84222" y="65615"/>
                    <a:pt x="65407" y="84201"/>
                    <a:pt x="41887" y="84201"/>
                  </a:cubicBezTo>
                  <a:close/>
                  <a:moveTo>
                    <a:pt x="42112" y="24187"/>
                  </a:moveTo>
                  <a:cubicBezTo>
                    <a:pt x="31808" y="24187"/>
                    <a:pt x="24192" y="31801"/>
                    <a:pt x="24192" y="41878"/>
                  </a:cubicBezTo>
                  <a:cubicBezTo>
                    <a:pt x="24192" y="51955"/>
                    <a:pt x="32032" y="60017"/>
                    <a:pt x="41887" y="60017"/>
                  </a:cubicBezTo>
                  <a:cubicBezTo>
                    <a:pt x="51743" y="60017"/>
                    <a:pt x="59807" y="51955"/>
                    <a:pt x="60031" y="42102"/>
                  </a:cubicBezTo>
                  <a:cubicBezTo>
                    <a:pt x="60254" y="32249"/>
                    <a:pt x="52191" y="24411"/>
                    <a:pt x="42112" y="2418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6" name="Полилиния 835">
              <a:extLst>
                <a:ext uri="{FF2B5EF4-FFF2-40B4-BE49-F238E27FC236}">
                  <a16:creationId xmlns:a16="http://schemas.microsoft.com/office/drawing/2014/main" id="{B6375F85-277A-A26F-AAE0-43B4C49E7265}"/>
                </a:ext>
              </a:extLst>
            </p:cNvPr>
            <p:cNvSpPr/>
            <p:nvPr/>
          </p:nvSpPr>
          <p:spPr>
            <a:xfrm>
              <a:off x="10286481" y="3854697"/>
              <a:ext cx="84223" cy="84425"/>
            </a:xfrm>
            <a:custGeom>
              <a:avLst/>
              <a:gdLst>
                <a:gd name="connsiteX0" fmla="*/ 0 w 84223"/>
                <a:gd name="connsiteY0" fmla="*/ 42102 h 84425"/>
                <a:gd name="connsiteX1" fmla="*/ 41887 w 84223"/>
                <a:gd name="connsiteY1" fmla="*/ 2 h 84425"/>
                <a:gd name="connsiteX2" fmla="*/ 84222 w 84223"/>
                <a:gd name="connsiteY2" fmla="*/ 42326 h 84425"/>
                <a:gd name="connsiteX3" fmla="*/ 41663 w 84223"/>
                <a:gd name="connsiteY3" fmla="*/ 84425 h 84425"/>
                <a:gd name="connsiteX4" fmla="*/ 0 w 84223"/>
                <a:gd name="connsiteY4" fmla="*/ 42102 h 84425"/>
                <a:gd name="connsiteX5" fmla="*/ 60031 w 84223"/>
                <a:gd name="connsiteY5" fmla="*/ 42102 h 84425"/>
                <a:gd name="connsiteX6" fmla="*/ 42336 w 84223"/>
                <a:gd name="connsiteY6" fmla="*/ 24187 h 84425"/>
                <a:gd name="connsiteX7" fmla="*/ 24192 w 84223"/>
                <a:gd name="connsiteY7" fmla="*/ 41878 h 84425"/>
                <a:gd name="connsiteX8" fmla="*/ 42336 w 84223"/>
                <a:gd name="connsiteY8" fmla="*/ 60017 h 84425"/>
                <a:gd name="connsiteX9" fmla="*/ 60031 w 84223"/>
                <a:gd name="connsiteY9" fmla="*/ 42102 h 8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223" h="84425">
                  <a:moveTo>
                    <a:pt x="0" y="42102"/>
                  </a:moveTo>
                  <a:cubicBezTo>
                    <a:pt x="0" y="18812"/>
                    <a:pt x="18592" y="2"/>
                    <a:pt x="41887" y="2"/>
                  </a:cubicBezTo>
                  <a:cubicBezTo>
                    <a:pt x="64958" y="-222"/>
                    <a:pt x="84446" y="19036"/>
                    <a:pt x="84222" y="42326"/>
                  </a:cubicBezTo>
                  <a:cubicBezTo>
                    <a:pt x="84222" y="65839"/>
                    <a:pt x="65183" y="84425"/>
                    <a:pt x="41663" y="84425"/>
                  </a:cubicBezTo>
                  <a:cubicBezTo>
                    <a:pt x="18592" y="84201"/>
                    <a:pt x="0" y="65615"/>
                    <a:pt x="0" y="42102"/>
                  </a:cubicBezTo>
                  <a:close/>
                  <a:moveTo>
                    <a:pt x="60031" y="42102"/>
                  </a:moveTo>
                  <a:cubicBezTo>
                    <a:pt x="60031" y="32025"/>
                    <a:pt x="52416" y="24411"/>
                    <a:pt x="42336" y="24187"/>
                  </a:cubicBezTo>
                  <a:cubicBezTo>
                    <a:pt x="32256" y="24187"/>
                    <a:pt x="24416" y="32025"/>
                    <a:pt x="24192" y="41878"/>
                  </a:cubicBezTo>
                  <a:cubicBezTo>
                    <a:pt x="23968" y="51731"/>
                    <a:pt x="32479" y="60240"/>
                    <a:pt x="42336" y="60017"/>
                  </a:cubicBezTo>
                  <a:cubicBezTo>
                    <a:pt x="52191" y="60017"/>
                    <a:pt x="60031" y="52179"/>
                    <a:pt x="60031" y="4210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7" name="Полилиния 836">
              <a:extLst>
                <a:ext uri="{FF2B5EF4-FFF2-40B4-BE49-F238E27FC236}">
                  <a16:creationId xmlns:a16="http://schemas.microsoft.com/office/drawing/2014/main" id="{D9749224-B153-08AC-B1D8-FA0B6047A011}"/>
                </a:ext>
              </a:extLst>
            </p:cNvPr>
            <p:cNvSpPr/>
            <p:nvPr/>
          </p:nvSpPr>
          <p:spPr>
            <a:xfrm>
              <a:off x="10142301" y="3974728"/>
              <a:ext cx="98715" cy="24185"/>
            </a:xfrm>
            <a:custGeom>
              <a:avLst/>
              <a:gdLst>
                <a:gd name="connsiteX0" fmla="*/ 49206 w 98715"/>
                <a:gd name="connsiteY0" fmla="*/ 23961 h 24185"/>
                <a:gd name="connsiteX1" fmla="*/ 12247 w 98715"/>
                <a:gd name="connsiteY1" fmla="*/ 23961 h 24185"/>
                <a:gd name="connsiteX2" fmla="*/ 152 w 98715"/>
                <a:gd name="connsiteY2" fmla="*/ 14108 h 24185"/>
                <a:gd name="connsiteX3" fmla="*/ 7767 w 98715"/>
                <a:gd name="connsiteY3" fmla="*/ 896 h 24185"/>
                <a:gd name="connsiteX4" fmla="*/ 13143 w 98715"/>
                <a:gd name="connsiteY4" fmla="*/ 0 h 24185"/>
                <a:gd name="connsiteX5" fmla="*/ 85270 w 98715"/>
                <a:gd name="connsiteY5" fmla="*/ 0 h 24185"/>
                <a:gd name="connsiteX6" fmla="*/ 98709 w 98715"/>
                <a:gd name="connsiteY6" fmla="*/ 12316 h 24185"/>
                <a:gd name="connsiteX7" fmla="*/ 85045 w 98715"/>
                <a:gd name="connsiteY7" fmla="*/ 24185 h 24185"/>
                <a:gd name="connsiteX8" fmla="*/ 49206 w 98715"/>
                <a:gd name="connsiteY8" fmla="*/ 23961 h 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15" h="24185">
                  <a:moveTo>
                    <a:pt x="49206" y="23961"/>
                  </a:moveTo>
                  <a:cubicBezTo>
                    <a:pt x="36887" y="23961"/>
                    <a:pt x="24567" y="23961"/>
                    <a:pt x="12247" y="23961"/>
                  </a:cubicBezTo>
                  <a:cubicBezTo>
                    <a:pt x="5976" y="23961"/>
                    <a:pt x="823" y="19706"/>
                    <a:pt x="152" y="14108"/>
                  </a:cubicBezTo>
                  <a:cubicBezTo>
                    <a:pt x="-744" y="8062"/>
                    <a:pt x="2392" y="2687"/>
                    <a:pt x="7767" y="896"/>
                  </a:cubicBezTo>
                  <a:cubicBezTo>
                    <a:pt x="9560" y="224"/>
                    <a:pt x="11352" y="0"/>
                    <a:pt x="13143" y="0"/>
                  </a:cubicBezTo>
                  <a:cubicBezTo>
                    <a:pt x="37111" y="0"/>
                    <a:pt x="61302" y="0"/>
                    <a:pt x="85270" y="0"/>
                  </a:cubicBezTo>
                  <a:cubicBezTo>
                    <a:pt x="93558" y="0"/>
                    <a:pt x="98933" y="4927"/>
                    <a:pt x="98709" y="12316"/>
                  </a:cubicBezTo>
                  <a:cubicBezTo>
                    <a:pt x="98485" y="19259"/>
                    <a:pt x="93109" y="24185"/>
                    <a:pt x="85045" y="24185"/>
                  </a:cubicBezTo>
                  <a:cubicBezTo>
                    <a:pt x="72950" y="23961"/>
                    <a:pt x="61079" y="23961"/>
                    <a:pt x="49206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8" name="Полилиния 837">
              <a:extLst>
                <a:ext uri="{FF2B5EF4-FFF2-40B4-BE49-F238E27FC236}">
                  <a16:creationId xmlns:a16="http://schemas.microsoft.com/office/drawing/2014/main" id="{5218F999-22DA-3289-7254-B01B25673AA7}"/>
                </a:ext>
              </a:extLst>
            </p:cNvPr>
            <p:cNvSpPr/>
            <p:nvPr/>
          </p:nvSpPr>
          <p:spPr>
            <a:xfrm>
              <a:off x="10258913" y="3796154"/>
              <a:ext cx="45040" cy="52714"/>
            </a:xfrm>
            <a:custGeom>
              <a:avLst/>
              <a:gdLst>
                <a:gd name="connsiteX0" fmla="*/ 45041 w 45040"/>
                <a:gd name="connsiteY0" fmla="*/ 40630 h 52714"/>
                <a:gd name="connsiteX1" fmla="*/ 36977 w 45040"/>
                <a:gd name="connsiteY1" fmla="*/ 51827 h 52714"/>
                <a:gd name="connsiteX2" fmla="*/ 23986 w 45040"/>
                <a:gd name="connsiteY2" fmla="*/ 48916 h 52714"/>
                <a:gd name="connsiteX3" fmla="*/ 1586 w 45040"/>
                <a:gd name="connsiteY3" fmla="*/ 17565 h 52714"/>
                <a:gd name="connsiteX4" fmla="*/ 5842 w 45040"/>
                <a:gd name="connsiteY4" fmla="*/ 1889 h 52714"/>
                <a:gd name="connsiteX5" fmla="*/ 21969 w 45040"/>
                <a:gd name="connsiteY5" fmla="*/ 5248 h 52714"/>
                <a:gd name="connsiteX6" fmla="*/ 38992 w 45040"/>
                <a:gd name="connsiteY6" fmla="*/ 28762 h 52714"/>
                <a:gd name="connsiteX7" fmla="*/ 42352 w 45040"/>
                <a:gd name="connsiteY7" fmla="*/ 33688 h 52714"/>
                <a:gd name="connsiteX8" fmla="*/ 45041 w 45040"/>
                <a:gd name="connsiteY8" fmla="*/ 40630 h 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40" h="52714">
                  <a:moveTo>
                    <a:pt x="45041" y="40630"/>
                  </a:moveTo>
                  <a:cubicBezTo>
                    <a:pt x="44592" y="46004"/>
                    <a:pt x="41905" y="49811"/>
                    <a:pt x="36977" y="51827"/>
                  </a:cubicBezTo>
                  <a:cubicBezTo>
                    <a:pt x="32497" y="53618"/>
                    <a:pt x="26897" y="52723"/>
                    <a:pt x="23986" y="48916"/>
                  </a:cubicBezTo>
                  <a:cubicBezTo>
                    <a:pt x="16146" y="38615"/>
                    <a:pt x="8753" y="28314"/>
                    <a:pt x="1586" y="17565"/>
                  </a:cubicBezTo>
                  <a:cubicBezTo>
                    <a:pt x="-1774" y="12414"/>
                    <a:pt x="466" y="5248"/>
                    <a:pt x="5842" y="1889"/>
                  </a:cubicBezTo>
                  <a:cubicBezTo>
                    <a:pt x="11217" y="-1470"/>
                    <a:pt x="17937" y="-350"/>
                    <a:pt x="21969" y="5248"/>
                  </a:cubicBezTo>
                  <a:cubicBezTo>
                    <a:pt x="27793" y="13086"/>
                    <a:pt x="33393" y="20924"/>
                    <a:pt x="38992" y="28762"/>
                  </a:cubicBezTo>
                  <a:cubicBezTo>
                    <a:pt x="40112" y="30329"/>
                    <a:pt x="41457" y="31896"/>
                    <a:pt x="42352" y="33688"/>
                  </a:cubicBezTo>
                  <a:cubicBezTo>
                    <a:pt x="43472" y="35927"/>
                    <a:pt x="44145" y="38391"/>
                    <a:pt x="45041" y="4063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9" name="Полилиния 838">
              <a:extLst>
                <a:ext uri="{FF2B5EF4-FFF2-40B4-BE49-F238E27FC236}">
                  <a16:creationId xmlns:a16="http://schemas.microsoft.com/office/drawing/2014/main" id="{5D2769C1-1795-939F-B0F4-8AC7448DC0F1}"/>
                </a:ext>
              </a:extLst>
            </p:cNvPr>
            <p:cNvSpPr/>
            <p:nvPr/>
          </p:nvSpPr>
          <p:spPr>
            <a:xfrm>
              <a:off x="10079390" y="3796390"/>
              <a:ext cx="45144" cy="52921"/>
            </a:xfrm>
            <a:custGeom>
              <a:avLst/>
              <a:gdLst>
                <a:gd name="connsiteX0" fmla="*/ 45144 w 45144"/>
                <a:gd name="connsiteY0" fmla="*/ 12402 h 52921"/>
                <a:gd name="connsiteX1" fmla="*/ 42008 w 45144"/>
                <a:gd name="connsiteY1" fmla="*/ 19568 h 52921"/>
                <a:gd name="connsiteX2" fmla="*/ 22521 w 45144"/>
                <a:gd name="connsiteY2" fmla="*/ 46888 h 52921"/>
                <a:gd name="connsiteX3" fmla="*/ 4825 w 45144"/>
                <a:gd name="connsiteY3" fmla="*/ 50471 h 52921"/>
                <a:gd name="connsiteX4" fmla="*/ 3034 w 45144"/>
                <a:gd name="connsiteY4" fmla="*/ 32780 h 52921"/>
                <a:gd name="connsiteX5" fmla="*/ 22745 w 45144"/>
                <a:gd name="connsiteY5" fmla="*/ 5236 h 52921"/>
                <a:gd name="connsiteX6" fmla="*/ 36409 w 45144"/>
                <a:gd name="connsiteY6" fmla="*/ 758 h 52921"/>
                <a:gd name="connsiteX7" fmla="*/ 45144 w 45144"/>
                <a:gd name="connsiteY7" fmla="*/ 12402 h 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44" h="52921">
                  <a:moveTo>
                    <a:pt x="45144" y="12402"/>
                  </a:moveTo>
                  <a:cubicBezTo>
                    <a:pt x="44024" y="14865"/>
                    <a:pt x="43353" y="17329"/>
                    <a:pt x="42008" y="19568"/>
                  </a:cubicBezTo>
                  <a:cubicBezTo>
                    <a:pt x="35736" y="28750"/>
                    <a:pt x="29240" y="37707"/>
                    <a:pt x="22521" y="46888"/>
                  </a:cubicBezTo>
                  <a:cubicBezTo>
                    <a:pt x="17816" y="53382"/>
                    <a:pt x="10649" y="54726"/>
                    <a:pt x="4825" y="50471"/>
                  </a:cubicBezTo>
                  <a:cubicBezTo>
                    <a:pt x="-775" y="46440"/>
                    <a:pt x="-1670" y="39274"/>
                    <a:pt x="3034" y="32780"/>
                  </a:cubicBezTo>
                  <a:cubicBezTo>
                    <a:pt x="9529" y="23599"/>
                    <a:pt x="16025" y="14418"/>
                    <a:pt x="22745" y="5236"/>
                  </a:cubicBezTo>
                  <a:cubicBezTo>
                    <a:pt x="26329" y="310"/>
                    <a:pt x="31256" y="-1034"/>
                    <a:pt x="36409" y="758"/>
                  </a:cubicBezTo>
                  <a:cubicBezTo>
                    <a:pt x="41560" y="2325"/>
                    <a:pt x="44696" y="6804"/>
                    <a:pt x="45144" y="1240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40" name="Рисунок 2">
            <a:extLst>
              <a:ext uri="{FF2B5EF4-FFF2-40B4-BE49-F238E27FC236}">
                <a16:creationId xmlns:a16="http://schemas.microsoft.com/office/drawing/2014/main" id="{65B05293-A5B1-993E-5F87-4304D29A8977}"/>
              </a:ext>
            </a:extLst>
          </p:cNvPr>
          <p:cNvGrpSpPr/>
          <p:nvPr/>
        </p:nvGrpSpPr>
        <p:grpSpPr>
          <a:xfrm>
            <a:off x="8829731" y="3147772"/>
            <a:ext cx="306380" cy="326374"/>
            <a:chOff x="9388698" y="3602773"/>
            <a:chExt cx="381542" cy="406441"/>
          </a:xfrm>
          <a:solidFill>
            <a:schemeClr val="bg2"/>
          </a:solidFill>
        </p:grpSpPr>
        <p:sp>
          <p:nvSpPr>
            <p:cNvPr id="841" name="Полилиния 840">
              <a:extLst>
                <a:ext uri="{FF2B5EF4-FFF2-40B4-BE49-F238E27FC236}">
                  <a16:creationId xmlns:a16="http://schemas.microsoft.com/office/drawing/2014/main" id="{C56BA02E-775F-A551-72F4-6B7515C9C21E}"/>
                </a:ext>
              </a:extLst>
            </p:cNvPr>
            <p:cNvSpPr/>
            <p:nvPr/>
          </p:nvSpPr>
          <p:spPr>
            <a:xfrm>
              <a:off x="9388698" y="3615305"/>
              <a:ext cx="381542" cy="393909"/>
            </a:xfrm>
            <a:custGeom>
              <a:avLst/>
              <a:gdLst>
                <a:gd name="connsiteX0" fmla="*/ 8751 w 381542"/>
                <a:gd name="connsiteY0" fmla="*/ 393910 h 393909"/>
                <a:gd name="connsiteX1" fmla="*/ 15 w 381542"/>
                <a:gd name="connsiteY1" fmla="*/ 378234 h 393909"/>
                <a:gd name="connsiteX2" fmla="*/ 15 w 381542"/>
                <a:gd name="connsiteY2" fmla="*/ 167959 h 393909"/>
                <a:gd name="connsiteX3" fmla="*/ 15023 w 381542"/>
                <a:gd name="connsiteY3" fmla="*/ 152956 h 393909"/>
                <a:gd name="connsiteX4" fmla="*/ 98348 w 381542"/>
                <a:gd name="connsiteY4" fmla="*/ 153180 h 393909"/>
                <a:gd name="connsiteX5" fmla="*/ 103052 w 381542"/>
                <a:gd name="connsiteY5" fmla="*/ 150940 h 393909"/>
                <a:gd name="connsiteX6" fmla="*/ 136203 w 381542"/>
                <a:gd name="connsiteY6" fmla="*/ 83984 h 393909"/>
                <a:gd name="connsiteX7" fmla="*/ 162411 w 381542"/>
                <a:gd name="connsiteY7" fmla="*/ 25985 h 393909"/>
                <a:gd name="connsiteX8" fmla="*/ 165995 w 381542"/>
                <a:gd name="connsiteY8" fmla="*/ 10085 h 393909"/>
                <a:gd name="connsiteX9" fmla="*/ 178315 w 381542"/>
                <a:gd name="connsiteY9" fmla="*/ 8 h 393909"/>
                <a:gd name="connsiteX10" fmla="*/ 237449 w 381542"/>
                <a:gd name="connsiteY10" fmla="*/ 47483 h 393909"/>
                <a:gd name="connsiteX11" fmla="*/ 233193 w 381542"/>
                <a:gd name="connsiteY11" fmla="*/ 118694 h 393909"/>
                <a:gd name="connsiteX12" fmla="*/ 230729 w 381542"/>
                <a:gd name="connsiteY12" fmla="*/ 126308 h 393909"/>
                <a:gd name="connsiteX13" fmla="*/ 230729 w 381542"/>
                <a:gd name="connsiteY13" fmla="*/ 127651 h 393909"/>
                <a:gd name="connsiteX14" fmla="*/ 235209 w 381542"/>
                <a:gd name="connsiteY14" fmla="*/ 127651 h 393909"/>
                <a:gd name="connsiteX15" fmla="*/ 335335 w 381542"/>
                <a:gd name="connsiteY15" fmla="*/ 127651 h 393909"/>
                <a:gd name="connsiteX16" fmla="*/ 376101 w 381542"/>
                <a:gd name="connsiteY16" fmla="*/ 150717 h 393909"/>
                <a:gd name="connsiteX17" fmla="*/ 372294 w 381542"/>
                <a:gd name="connsiteY17" fmla="*/ 200654 h 393909"/>
                <a:gd name="connsiteX18" fmla="*/ 369830 w 381542"/>
                <a:gd name="connsiteY18" fmla="*/ 215210 h 393909"/>
                <a:gd name="connsiteX19" fmla="*/ 360197 w 381542"/>
                <a:gd name="connsiteY19" fmla="*/ 259325 h 393909"/>
                <a:gd name="connsiteX20" fmla="*/ 359077 w 381542"/>
                <a:gd name="connsiteY20" fmla="*/ 266043 h 393909"/>
                <a:gd name="connsiteX21" fmla="*/ 350342 w 381542"/>
                <a:gd name="connsiteY21" fmla="*/ 314413 h 393909"/>
                <a:gd name="connsiteX22" fmla="*/ 349222 w 381542"/>
                <a:gd name="connsiteY22" fmla="*/ 321131 h 393909"/>
                <a:gd name="connsiteX23" fmla="*/ 336678 w 381542"/>
                <a:gd name="connsiteY23" fmla="*/ 373979 h 393909"/>
                <a:gd name="connsiteX24" fmla="*/ 301959 w 381542"/>
                <a:gd name="connsiteY24" fmla="*/ 393238 h 393909"/>
                <a:gd name="connsiteX25" fmla="*/ 300616 w 381542"/>
                <a:gd name="connsiteY25" fmla="*/ 393910 h 393909"/>
                <a:gd name="connsiteX26" fmla="*/ 8751 w 381542"/>
                <a:gd name="connsiteY26" fmla="*/ 393910 h 393909"/>
                <a:gd name="connsiteX27" fmla="*/ 113581 w 381542"/>
                <a:gd name="connsiteY27" fmla="*/ 370173 h 393909"/>
                <a:gd name="connsiteX28" fmla="*/ 116716 w 381542"/>
                <a:gd name="connsiteY28" fmla="*/ 370173 h 393909"/>
                <a:gd name="connsiteX29" fmla="*/ 292552 w 381542"/>
                <a:gd name="connsiteY29" fmla="*/ 370173 h 393909"/>
                <a:gd name="connsiteX30" fmla="*/ 320998 w 381542"/>
                <a:gd name="connsiteY30" fmla="*/ 355841 h 393909"/>
                <a:gd name="connsiteX31" fmla="*/ 323238 w 381542"/>
                <a:gd name="connsiteY31" fmla="*/ 322250 h 393909"/>
                <a:gd name="connsiteX32" fmla="*/ 325255 w 381542"/>
                <a:gd name="connsiteY32" fmla="*/ 306799 h 393909"/>
                <a:gd name="connsiteX33" fmla="*/ 333766 w 381542"/>
                <a:gd name="connsiteY33" fmla="*/ 296498 h 393909"/>
                <a:gd name="connsiteX34" fmla="*/ 335782 w 381542"/>
                <a:gd name="connsiteY34" fmla="*/ 271865 h 393909"/>
                <a:gd name="connsiteX35" fmla="*/ 338918 w 381542"/>
                <a:gd name="connsiteY35" fmla="*/ 248128 h 393909"/>
                <a:gd name="connsiteX36" fmla="*/ 342726 w 381542"/>
                <a:gd name="connsiteY36" fmla="*/ 212299 h 393909"/>
                <a:gd name="connsiteX37" fmla="*/ 344295 w 381542"/>
                <a:gd name="connsiteY37" fmla="*/ 197519 h 393909"/>
                <a:gd name="connsiteX38" fmla="*/ 349670 w 381542"/>
                <a:gd name="connsiteY38" fmla="*/ 192144 h 393909"/>
                <a:gd name="connsiteX39" fmla="*/ 356837 w 381542"/>
                <a:gd name="connsiteY39" fmla="*/ 165944 h 393909"/>
                <a:gd name="connsiteX40" fmla="*/ 336455 w 381542"/>
                <a:gd name="connsiteY40" fmla="*/ 151836 h 393909"/>
                <a:gd name="connsiteX41" fmla="*/ 218185 w 381542"/>
                <a:gd name="connsiteY41" fmla="*/ 151836 h 393909"/>
                <a:gd name="connsiteX42" fmla="*/ 204746 w 381542"/>
                <a:gd name="connsiteY42" fmla="*/ 137952 h 393909"/>
                <a:gd name="connsiteX43" fmla="*/ 209898 w 381542"/>
                <a:gd name="connsiteY43" fmla="*/ 113991 h 393909"/>
                <a:gd name="connsiteX44" fmla="*/ 217065 w 381542"/>
                <a:gd name="connsiteY44" fmla="*/ 70548 h 393909"/>
                <a:gd name="connsiteX45" fmla="*/ 208330 w 381542"/>
                <a:gd name="connsiteY45" fmla="*/ 39197 h 393909"/>
                <a:gd name="connsiteX46" fmla="*/ 187946 w 381542"/>
                <a:gd name="connsiteY46" fmla="*/ 25089 h 393909"/>
                <a:gd name="connsiteX47" fmla="*/ 186826 w 381542"/>
                <a:gd name="connsiteY47" fmla="*/ 27776 h 393909"/>
                <a:gd name="connsiteX48" fmla="*/ 167339 w 381542"/>
                <a:gd name="connsiteY48" fmla="*/ 77042 h 393909"/>
                <a:gd name="connsiteX49" fmla="*/ 139340 w 381542"/>
                <a:gd name="connsiteY49" fmla="*/ 128099 h 393909"/>
                <a:gd name="connsiteX50" fmla="*/ 113356 w 381542"/>
                <a:gd name="connsiteY50" fmla="*/ 228198 h 393909"/>
                <a:gd name="connsiteX51" fmla="*/ 113356 w 381542"/>
                <a:gd name="connsiteY51" fmla="*/ 366366 h 393909"/>
                <a:gd name="connsiteX52" fmla="*/ 113581 w 381542"/>
                <a:gd name="connsiteY52" fmla="*/ 370173 h 393909"/>
                <a:gd name="connsiteX53" fmla="*/ 88941 w 381542"/>
                <a:gd name="connsiteY53" fmla="*/ 369949 h 393909"/>
                <a:gd name="connsiteX54" fmla="*/ 88941 w 381542"/>
                <a:gd name="connsiteY54" fmla="*/ 177365 h 393909"/>
                <a:gd name="connsiteX55" fmla="*/ 24206 w 381542"/>
                <a:gd name="connsiteY55" fmla="*/ 177365 h 393909"/>
                <a:gd name="connsiteX56" fmla="*/ 24206 w 381542"/>
                <a:gd name="connsiteY56" fmla="*/ 369949 h 393909"/>
                <a:gd name="connsiteX57" fmla="*/ 88941 w 381542"/>
                <a:gd name="connsiteY57" fmla="*/ 369949 h 39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81542" h="393909">
                  <a:moveTo>
                    <a:pt x="8751" y="393910"/>
                  </a:moveTo>
                  <a:cubicBezTo>
                    <a:pt x="2031" y="390774"/>
                    <a:pt x="-209" y="385624"/>
                    <a:pt x="15" y="378234"/>
                  </a:cubicBezTo>
                  <a:cubicBezTo>
                    <a:pt x="239" y="308143"/>
                    <a:pt x="239" y="238051"/>
                    <a:pt x="15" y="167959"/>
                  </a:cubicBezTo>
                  <a:cubicBezTo>
                    <a:pt x="15" y="159674"/>
                    <a:pt x="4271" y="152956"/>
                    <a:pt x="15023" y="152956"/>
                  </a:cubicBezTo>
                  <a:cubicBezTo>
                    <a:pt x="42798" y="153404"/>
                    <a:pt x="70573" y="153180"/>
                    <a:pt x="98348" y="153180"/>
                  </a:cubicBezTo>
                  <a:cubicBezTo>
                    <a:pt x="100364" y="153180"/>
                    <a:pt x="102157" y="153628"/>
                    <a:pt x="103052" y="150940"/>
                  </a:cubicBezTo>
                  <a:cubicBezTo>
                    <a:pt x="111341" y="127203"/>
                    <a:pt x="123883" y="105706"/>
                    <a:pt x="136203" y="83984"/>
                  </a:cubicBezTo>
                  <a:cubicBezTo>
                    <a:pt x="146731" y="65397"/>
                    <a:pt x="156811" y="46811"/>
                    <a:pt x="162411" y="25985"/>
                  </a:cubicBezTo>
                  <a:cubicBezTo>
                    <a:pt x="163755" y="20834"/>
                    <a:pt x="164875" y="15460"/>
                    <a:pt x="165995" y="10085"/>
                  </a:cubicBezTo>
                  <a:cubicBezTo>
                    <a:pt x="167339" y="3815"/>
                    <a:pt x="171819" y="8"/>
                    <a:pt x="178315" y="8"/>
                  </a:cubicBezTo>
                  <a:cubicBezTo>
                    <a:pt x="207881" y="-439"/>
                    <a:pt x="229609" y="17028"/>
                    <a:pt x="237449" y="47483"/>
                  </a:cubicBezTo>
                  <a:cubicBezTo>
                    <a:pt x="243720" y="71667"/>
                    <a:pt x="241705" y="95405"/>
                    <a:pt x="233193" y="118694"/>
                  </a:cubicBezTo>
                  <a:cubicBezTo>
                    <a:pt x="232297" y="121157"/>
                    <a:pt x="231625" y="123621"/>
                    <a:pt x="230729" y="126308"/>
                  </a:cubicBezTo>
                  <a:cubicBezTo>
                    <a:pt x="230729" y="126531"/>
                    <a:pt x="230729" y="126756"/>
                    <a:pt x="230729" y="127651"/>
                  </a:cubicBezTo>
                  <a:cubicBezTo>
                    <a:pt x="232297" y="127651"/>
                    <a:pt x="233641" y="127651"/>
                    <a:pt x="235209" y="127651"/>
                  </a:cubicBezTo>
                  <a:cubicBezTo>
                    <a:pt x="268584" y="127651"/>
                    <a:pt x="301959" y="127651"/>
                    <a:pt x="335335" y="127651"/>
                  </a:cubicBezTo>
                  <a:cubicBezTo>
                    <a:pt x="353254" y="127651"/>
                    <a:pt x="367814" y="134369"/>
                    <a:pt x="376101" y="150717"/>
                  </a:cubicBezTo>
                  <a:cubicBezTo>
                    <a:pt x="385061" y="167959"/>
                    <a:pt x="382374" y="184979"/>
                    <a:pt x="372294" y="200654"/>
                  </a:cubicBezTo>
                  <a:cubicBezTo>
                    <a:pt x="369157" y="205581"/>
                    <a:pt x="368261" y="209387"/>
                    <a:pt x="369830" y="215210"/>
                  </a:cubicBezTo>
                  <a:cubicBezTo>
                    <a:pt x="374310" y="231333"/>
                    <a:pt x="369605" y="246113"/>
                    <a:pt x="360197" y="259325"/>
                  </a:cubicBezTo>
                  <a:cubicBezTo>
                    <a:pt x="358630" y="261564"/>
                    <a:pt x="358182" y="263356"/>
                    <a:pt x="359077" y="266043"/>
                  </a:cubicBezTo>
                  <a:cubicBezTo>
                    <a:pt x="364901" y="283510"/>
                    <a:pt x="360870" y="299633"/>
                    <a:pt x="350342" y="314413"/>
                  </a:cubicBezTo>
                  <a:cubicBezTo>
                    <a:pt x="348774" y="316652"/>
                    <a:pt x="348550" y="318444"/>
                    <a:pt x="349222" y="321131"/>
                  </a:cubicBezTo>
                  <a:cubicBezTo>
                    <a:pt x="355494" y="341061"/>
                    <a:pt x="350118" y="358752"/>
                    <a:pt x="336678" y="373979"/>
                  </a:cubicBezTo>
                  <a:cubicBezTo>
                    <a:pt x="327495" y="384504"/>
                    <a:pt x="315847" y="390999"/>
                    <a:pt x="301959" y="393238"/>
                  </a:cubicBezTo>
                  <a:cubicBezTo>
                    <a:pt x="301511" y="393238"/>
                    <a:pt x="301063" y="393686"/>
                    <a:pt x="300616" y="393910"/>
                  </a:cubicBezTo>
                  <a:cubicBezTo>
                    <a:pt x="203626" y="393910"/>
                    <a:pt x="106188" y="393910"/>
                    <a:pt x="8751" y="393910"/>
                  </a:cubicBezTo>
                  <a:close/>
                  <a:moveTo>
                    <a:pt x="113581" y="370173"/>
                  </a:moveTo>
                  <a:cubicBezTo>
                    <a:pt x="114924" y="370173"/>
                    <a:pt x="115821" y="370173"/>
                    <a:pt x="116716" y="370173"/>
                  </a:cubicBezTo>
                  <a:cubicBezTo>
                    <a:pt x="175402" y="370173"/>
                    <a:pt x="234089" y="370173"/>
                    <a:pt x="292552" y="370173"/>
                  </a:cubicBezTo>
                  <a:cubicBezTo>
                    <a:pt x="304199" y="370173"/>
                    <a:pt x="313607" y="365022"/>
                    <a:pt x="320998" y="355841"/>
                  </a:cubicBezTo>
                  <a:cubicBezTo>
                    <a:pt x="328391" y="346659"/>
                    <a:pt x="331302" y="332104"/>
                    <a:pt x="323238" y="322250"/>
                  </a:cubicBezTo>
                  <a:cubicBezTo>
                    <a:pt x="319207" y="317548"/>
                    <a:pt x="320775" y="311502"/>
                    <a:pt x="325255" y="306799"/>
                  </a:cubicBezTo>
                  <a:cubicBezTo>
                    <a:pt x="328391" y="303664"/>
                    <a:pt x="331526" y="300305"/>
                    <a:pt x="333766" y="296498"/>
                  </a:cubicBezTo>
                  <a:cubicBezTo>
                    <a:pt x="338470" y="288884"/>
                    <a:pt x="339815" y="280375"/>
                    <a:pt x="335782" y="271865"/>
                  </a:cubicBezTo>
                  <a:cubicBezTo>
                    <a:pt x="329286" y="258653"/>
                    <a:pt x="329062" y="258653"/>
                    <a:pt x="338918" y="248128"/>
                  </a:cubicBezTo>
                  <a:cubicBezTo>
                    <a:pt x="347878" y="238499"/>
                    <a:pt x="351237" y="221928"/>
                    <a:pt x="342726" y="212299"/>
                  </a:cubicBezTo>
                  <a:cubicBezTo>
                    <a:pt x="339142" y="208044"/>
                    <a:pt x="340486" y="201550"/>
                    <a:pt x="344295" y="197519"/>
                  </a:cubicBezTo>
                  <a:cubicBezTo>
                    <a:pt x="346086" y="195727"/>
                    <a:pt x="347878" y="194160"/>
                    <a:pt x="349670" y="192144"/>
                  </a:cubicBezTo>
                  <a:cubicBezTo>
                    <a:pt x="355717" y="184531"/>
                    <a:pt x="359301" y="176021"/>
                    <a:pt x="356837" y="165944"/>
                  </a:cubicBezTo>
                  <a:cubicBezTo>
                    <a:pt x="354597" y="156987"/>
                    <a:pt x="346982" y="151836"/>
                    <a:pt x="336455" y="151836"/>
                  </a:cubicBezTo>
                  <a:cubicBezTo>
                    <a:pt x="297032" y="151836"/>
                    <a:pt x="257608" y="151836"/>
                    <a:pt x="218185" y="151836"/>
                  </a:cubicBezTo>
                  <a:cubicBezTo>
                    <a:pt x="209450" y="151836"/>
                    <a:pt x="203850" y="146686"/>
                    <a:pt x="204746" y="137952"/>
                  </a:cubicBezTo>
                  <a:cubicBezTo>
                    <a:pt x="205641" y="129891"/>
                    <a:pt x="207434" y="121829"/>
                    <a:pt x="209898" y="113991"/>
                  </a:cubicBezTo>
                  <a:cubicBezTo>
                    <a:pt x="214601" y="99883"/>
                    <a:pt x="217961" y="85552"/>
                    <a:pt x="217065" y="70548"/>
                  </a:cubicBezTo>
                  <a:cubicBezTo>
                    <a:pt x="216394" y="59575"/>
                    <a:pt x="214601" y="48826"/>
                    <a:pt x="208330" y="39197"/>
                  </a:cubicBezTo>
                  <a:cubicBezTo>
                    <a:pt x="203401" y="31807"/>
                    <a:pt x="196906" y="26881"/>
                    <a:pt x="187946" y="25089"/>
                  </a:cubicBezTo>
                  <a:cubicBezTo>
                    <a:pt x="187499" y="26209"/>
                    <a:pt x="187050" y="26881"/>
                    <a:pt x="186826" y="27776"/>
                  </a:cubicBezTo>
                  <a:cubicBezTo>
                    <a:pt x="182570" y="45019"/>
                    <a:pt x="175626" y="61367"/>
                    <a:pt x="167339" y="77042"/>
                  </a:cubicBezTo>
                  <a:cubicBezTo>
                    <a:pt x="158155" y="94061"/>
                    <a:pt x="148523" y="111080"/>
                    <a:pt x="139340" y="128099"/>
                  </a:cubicBezTo>
                  <a:cubicBezTo>
                    <a:pt x="122763" y="159450"/>
                    <a:pt x="113356" y="192592"/>
                    <a:pt x="113356" y="228198"/>
                  </a:cubicBezTo>
                  <a:cubicBezTo>
                    <a:pt x="113581" y="274328"/>
                    <a:pt x="113356" y="320235"/>
                    <a:pt x="113356" y="366366"/>
                  </a:cubicBezTo>
                  <a:cubicBezTo>
                    <a:pt x="113356" y="367709"/>
                    <a:pt x="113581" y="368605"/>
                    <a:pt x="113581" y="370173"/>
                  </a:cubicBezTo>
                  <a:close/>
                  <a:moveTo>
                    <a:pt x="88941" y="369949"/>
                  </a:moveTo>
                  <a:cubicBezTo>
                    <a:pt x="88941" y="305455"/>
                    <a:pt x="88941" y="241410"/>
                    <a:pt x="88941" y="177365"/>
                  </a:cubicBezTo>
                  <a:cubicBezTo>
                    <a:pt x="67213" y="177365"/>
                    <a:pt x="45710" y="177365"/>
                    <a:pt x="24206" y="177365"/>
                  </a:cubicBezTo>
                  <a:cubicBezTo>
                    <a:pt x="24206" y="241634"/>
                    <a:pt x="24206" y="305679"/>
                    <a:pt x="24206" y="369949"/>
                  </a:cubicBezTo>
                  <a:cubicBezTo>
                    <a:pt x="45710" y="369949"/>
                    <a:pt x="67213" y="369949"/>
                    <a:pt x="88941" y="36994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2" name="Полилиния 841">
              <a:extLst>
                <a:ext uri="{FF2B5EF4-FFF2-40B4-BE49-F238E27FC236}">
                  <a16:creationId xmlns:a16="http://schemas.microsoft.com/office/drawing/2014/main" id="{FECBFE8A-6E94-524D-FCF3-A08222C34EE4}"/>
                </a:ext>
              </a:extLst>
            </p:cNvPr>
            <p:cNvSpPr/>
            <p:nvPr/>
          </p:nvSpPr>
          <p:spPr>
            <a:xfrm>
              <a:off x="9420521" y="3679134"/>
              <a:ext cx="75258" cy="24284"/>
            </a:xfrm>
            <a:custGeom>
              <a:avLst/>
              <a:gdLst>
                <a:gd name="connsiteX0" fmla="*/ 37855 w 75258"/>
                <a:gd name="connsiteY0" fmla="*/ 0 h 24284"/>
                <a:gd name="connsiteX1" fmla="*/ 62494 w 75258"/>
                <a:gd name="connsiteY1" fmla="*/ 0 h 24284"/>
                <a:gd name="connsiteX2" fmla="*/ 73918 w 75258"/>
                <a:gd name="connsiteY2" fmla="*/ 6494 h 24284"/>
                <a:gd name="connsiteX3" fmla="*/ 73021 w 75258"/>
                <a:gd name="connsiteY3" fmla="*/ 19034 h 24284"/>
                <a:gd name="connsiteX4" fmla="*/ 62270 w 75258"/>
                <a:gd name="connsiteY4" fmla="*/ 24185 h 24284"/>
                <a:gd name="connsiteX5" fmla="*/ 12991 w 75258"/>
                <a:gd name="connsiteY5" fmla="*/ 24185 h 24284"/>
                <a:gd name="connsiteX6" fmla="*/ 0 w 75258"/>
                <a:gd name="connsiteY6" fmla="*/ 12093 h 24284"/>
                <a:gd name="connsiteX7" fmla="*/ 13440 w 75258"/>
                <a:gd name="connsiteY7" fmla="*/ 0 h 24284"/>
                <a:gd name="connsiteX8" fmla="*/ 37855 w 75258"/>
                <a:gd name="connsiteY8" fmla="*/ 0 h 2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58" h="24284">
                  <a:moveTo>
                    <a:pt x="37855" y="0"/>
                  </a:moveTo>
                  <a:cubicBezTo>
                    <a:pt x="46142" y="0"/>
                    <a:pt x="54206" y="0"/>
                    <a:pt x="62494" y="0"/>
                  </a:cubicBezTo>
                  <a:cubicBezTo>
                    <a:pt x="67421" y="0"/>
                    <a:pt x="71678" y="1792"/>
                    <a:pt x="73918" y="6494"/>
                  </a:cubicBezTo>
                  <a:cubicBezTo>
                    <a:pt x="75934" y="10749"/>
                    <a:pt x="75710" y="15004"/>
                    <a:pt x="73021" y="19034"/>
                  </a:cubicBezTo>
                  <a:cubicBezTo>
                    <a:pt x="70558" y="22842"/>
                    <a:pt x="66750" y="24185"/>
                    <a:pt x="62270" y="24185"/>
                  </a:cubicBezTo>
                  <a:cubicBezTo>
                    <a:pt x="45919" y="24185"/>
                    <a:pt x="29342" y="24409"/>
                    <a:pt x="12991" y="24185"/>
                  </a:cubicBezTo>
                  <a:cubicBezTo>
                    <a:pt x="5151" y="24185"/>
                    <a:pt x="0" y="19034"/>
                    <a:pt x="0" y="12093"/>
                  </a:cubicBezTo>
                  <a:cubicBezTo>
                    <a:pt x="0" y="4927"/>
                    <a:pt x="5600" y="224"/>
                    <a:pt x="13440" y="0"/>
                  </a:cubicBezTo>
                  <a:cubicBezTo>
                    <a:pt x="21727" y="0"/>
                    <a:pt x="29791" y="0"/>
                    <a:pt x="3785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3" name="Полилиния 842">
              <a:extLst>
                <a:ext uri="{FF2B5EF4-FFF2-40B4-BE49-F238E27FC236}">
                  <a16:creationId xmlns:a16="http://schemas.microsoft.com/office/drawing/2014/main" id="{AE23E303-68AA-8B7E-3DE7-58D143C52DFD}"/>
                </a:ext>
              </a:extLst>
            </p:cNvPr>
            <p:cNvSpPr/>
            <p:nvPr/>
          </p:nvSpPr>
          <p:spPr>
            <a:xfrm>
              <a:off x="9663106" y="3678911"/>
              <a:ext cx="75041" cy="24352"/>
            </a:xfrm>
            <a:custGeom>
              <a:avLst/>
              <a:gdLst>
                <a:gd name="connsiteX0" fmla="*/ 37855 w 75041"/>
                <a:gd name="connsiteY0" fmla="*/ 224 h 24352"/>
                <a:gd name="connsiteX1" fmla="*/ 62494 w 75041"/>
                <a:gd name="connsiteY1" fmla="*/ 224 h 24352"/>
                <a:gd name="connsiteX2" fmla="*/ 74366 w 75041"/>
                <a:gd name="connsiteY2" fmla="*/ 8286 h 24352"/>
                <a:gd name="connsiteX3" fmla="*/ 70558 w 75041"/>
                <a:gd name="connsiteY3" fmla="*/ 21498 h 24352"/>
                <a:gd name="connsiteX4" fmla="*/ 61823 w 75041"/>
                <a:gd name="connsiteY4" fmla="*/ 24185 h 24352"/>
                <a:gd name="connsiteX5" fmla="*/ 13440 w 75041"/>
                <a:gd name="connsiteY5" fmla="*/ 24185 h 24352"/>
                <a:gd name="connsiteX6" fmla="*/ 0 w 75041"/>
                <a:gd name="connsiteY6" fmla="*/ 11869 h 24352"/>
                <a:gd name="connsiteX7" fmla="*/ 13664 w 75041"/>
                <a:gd name="connsiteY7" fmla="*/ 0 h 24352"/>
                <a:gd name="connsiteX8" fmla="*/ 37855 w 75041"/>
                <a:gd name="connsiteY8" fmla="*/ 224 h 2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1" h="24352">
                  <a:moveTo>
                    <a:pt x="37855" y="224"/>
                  </a:moveTo>
                  <a:cubicBezTo>
                    <a:pt x="46143" y="224"/>
                    <a:pt x="54207" y="224"/>
                    <a:pt x="62494" y="224"/>
                  </a:cubicBezTo>
                  <a:cubicBezTo>
                    <a:pt x="68542" y="224"/>
                    <a:pt x="72798" y="3359"/>
                    <a:pt x="74366" y="8286"/>
                  </a:cubicBezTo>
                  <a:cubicBezTo>
                    <a:pt x="75934" y="13212"/>
                    <a:pt x="74814" y="18587"/>
                    <a:pt x="70558" y="21498"/>
                  </a:cubicBezTo>
                  <a:cubicBezTo>
                    <a:pt x="68094" y="23065"/>
                    <a:pt x="64734" y="24185"/>
                    <a:pt x="61823" y="24185"/>
                  </a:cubicBezTo>
                  <a:cubicBezTo>
                    <a:pt x="45695" y="24409"/>
                    <a:pt x="29568" y="24409"/>
                    <a:pt x="13440" y="24185"/>
                  </a:cubicBezTo>
                  <a:cubicBezTo>
                    <a:pt x="5600" y="24185"/>
                    <a:pt x="0" y="18811"/>
                    <a:pt x="0" y="11869"/>
                  </a:cubicBezTo>
                  <a:cubicBezTo>
                    <a:pt x="224" y="4927"/>
                    <a:pt x="5600" y="0"/>
                    <a:pt x="13664" y="0"/>
                  </a:cubicBezTo>
                  <a:cubicBezTo>
                    <a:pt x="21728" y="224"/>
                    <a:pt x="29791" y="224"/>
                    <a:pt x="37855" y="2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4" name="Полилиния 843">
              <a:extLst>
                <a:ext uri="{FF2B5EF4-FFF2-40B4-BE49-F238E27FC236}">
                  <a16:creationId xmlns:a16="http://schemas.microsoft.com/office/drawing/2014/main" id="{B3CCB51E-1608-4581-BDF2-6BC8A5C9948B}"/>
                </a:ext>
              </a:extLst>
            </p:cNvPr>
            <p:cNvSpPr/>
            <p:nvPr/>
          </p:nvSpPr>
          <p:spPr>
            <a:xfrm>
              <a:off x="9453860" y="3602953"/>
              <a:ext cx="57111" cy="43263"/>
            </a:xfrm>
            <a:custGeom>
              <a:avLst/>
              <a:gdLst>
                <a:gd name="connsiteX0" fmla="*/ 44835 w 57111"/>
                <a:gd name="connsiteY0" fmla="*/ 43263 h 43263"/>
                <a:gd name="connsiteX1" fmla="*/ 38339 w 57111"/>
                <a:gd name="connsiteY1" fmla="*/ 40800 h 43263"/>
                <a:gd name="connsiteX2" fmla="*/ 6756 w 57111"/>
                <a:gd name="connsiteY2" fmla="*/ 22661 h 43263"/>
                <a:gd name="connsiteX3" fmla="*/ 1603 w 57111"/>
                <a:gd name="connsiteY3" fmla="*/ 6090 h 43263"/>
                <a:gd name="connsiteX4" fmla="*/ 18403 w 57111"/>
                <a:gd name="connsiteY4" fmla="*/ 1835 h 43263"/>
                <a:gd name="connsiteX5" fmla="*/ 50882 w 57111"/>
                <a:gd name="connsiteY5" fmla="*/ 20646 h 43263"/>
                <a:gd name="connsiteX6" fmla="*/ 56706 w 57111"/>
                <a:gd name="connsiteY6" fmla="*/ 34306 h 43263"/>
                <a:gd name="connsiteX7" fmla="*/ 44835 w 57111"/>
                <a:gd name="connsiteY7" fmla="*/ 43263 h 4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11" h="43263">
                  <a:moveTo>
                    <a:pt x="44835" y="43263"/>
                  </a:moveTo>
                  <a:cubicBezTo>
                    <a:pt x="42595" y="42367"/>
                    <a:pt x="40355" y="41920"/>
                    <a:pt x="38339" y="40800"/>
                  </a:cubicBezTo>
                  <a:cubicBezTo>
                    <a:pt x="27811" y="34754"/>
                    <a:pt x="17283" y="28707"/>
                    <a:pt x="6756" y="22661"/>
                  </a:cubicBezTo>
                  <a:cubicBezTo>
                    <a:pt x="260" y="18854"/>
                    <a:pt x="-1757" y="12136"/>
                    <a:pt x="1603" y="6090"/>
                  </a:cubicBezTo>
                  <a:cubicBezTo>
                    <a:pt x="4963" y="44"/>
                    <a:pt x="12131" y="-1748"/>
                    <a:pt x="18403" y="1835"/>
                  </a:cubicBezTo>
                  <a:cubicBezTo>
                    <a:pt x="29379" y="8106"/>
                    <a:pt x="40131" y="14376"/>
                    <a:pt x="50882" y="20646"/>
                  </a:cubicBezTo>
                  <a:cubicBezTo>
                    <a:pt x="56034" y="23557"/>
                    <a:pt x="58050" y="28931"/>
                    <a:pt x="56706" y="34306"/>
                  </a:cubicBezTo>
                  <a:cubicBezTo>
                    <a:pt x="55139" y="39232"/>
                    <a:pt x="50659" y="42815"/>
                    <a:pt x="44835" y="432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5" name="Полилиния 844">
              <a:extLst>
                <a:ext uri="{FF2B5EF4-FFF2-40B4-BE49-F238E27FC236}">
                  <a16:creationId xmlns:a16="http://schemas.microsoft.com/office/drawing/2014/main" id="{31852701-1329-6A37-A10E-9BFDE7650B5C}"/>
                </a:ext>
              </a:extLst>
            </p:cNvPr>
            <p:cNvSpPr/>
            <p:nvPr/>
          </p:nvSpPr>
          <p:spPr>
            <a:xfrm>
              <a:off x="9647933" y="3602773"/>
              <a:ext cx="57155" cy="43158"/>
            </a:xfrm>
            <a:custGeom>
              <a:avLst/>
              <a:gdLst>
                <a:gd name="connsiteX0" fmla="*/ 44068 w 57155"/>
                <a:gd name="connsiteY0" fmla="*/ 0 h 43158"/>
                <a:gd name="connsiteX1" fmla="*/ 56387 w 57155"/>
                <a:gd name="connsiteY1" fmla="*/ 8062 h 43158"/>
                <a:gd name="connsiteX2" fmla="*/ 52356 w 57155"/>
                <a:gd name="connsiteY2" fmla="*/ 21498 h 43158"/>
                <a:gd name="connsiteX3" fmla="*/ 16292 w 57155"/>
                <a:gd name="connsiteY3" fmla="*/ 42100 h 43158"/>
                <a:gd name="connsiteX4" fmla="*/ 1733 w 57155"/>
                <a:gd name="connsiteY4" fmla="*/ 36949 h 43158"/>
                <a:gd name="connsiteX5" fmla="*/ 5093 w 57155"/>
                <a:gd name="connsiteY5" fmla="*/ 21498 h 43158"/>
                <a:gd name="connsiteX6" fmla="*/ 40483 w 57155"/>
                <a:gd name="connsiteY6" fmla="*/ 1120 h 43158"/>
                <a:gd name="connsiteX7" fmla="*/ 44068 w 57155"/>
                <a:gd name="connsiteY7" fmla="*/ 0 h 4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5" h="43158">
                  <a:moveTo>
                    <a:pt x="44068" y="0"/>
                  </a:moveTo>
                  <a:cubicBezTo>
                    <a:pt x="50340" y="0"/>
                    <a:pt x="54596" y="3135"/>
                    <a:pt x="56387" y="8062"/>
                  </a:cubicBezTo>
                  <a:cubicBezTo>
                    <a:pt x="58180" y="12988"/>
                    <a:pt x="56836" y="18811"/>
                    <a:pt x="52356" y="21498"/>
                  </a:cubicBezTo>
                  <a:cubicBezTo>
                    <a:pt x="40483" y="28664"/>
                    <a:pt x="28388" y="35606"/>
                    <a:pt x="16292" y="42100"/>
                  </a:cubicBezTo>
                  <a:cubicBezTo>
                    <a:pt x="11141" y="44787"/>
                    <a:pt x="4644" y="42100"/>
                    <a:pt x="1733" y="36949"/>
                  </a:cubicBezTo>
                  <a:cubicBezTo>
                    <a:pt x="-1403" y="31799"/>
                    <a:pt x="-283" y="24633"/>
                    <a:pt x="5093" y="21498"/>
                  </a:cubicBezTo>
                  <a:cubicBezTo>
                    <a:pt x="16741" y="14332"/>
                    <a:pt x="28612" y="7838"/>
                    <a:pt x="40483" y="1120"/>
                  </a:cubicBezTo>
                  <a:cubicBezTo>
                    <a:pt x="41603" y="224"/>
                    <a:pt x="43396" y="0"/>
                    <a:pt x="44068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46" name="Полилиния 845">
            <a:extLst>
              <a:ext uri="{FF2B5EF4-FFF2-40B4-BE49-F238E27FC236}">
                <a16:creationId xmlns:a16="http://schemas.microsoft.com/office/drawing/2014/main" id="{62CA4583-AAA2-744B-8681-23C8F6C14236}"/>
              </a:ext>
            </a:extLst>
          </p:cNvPr>
          <p:cNvSpPr/>
          <p:nvPr/>
        </p:nvSpPr>
        <p:spPr>
          <a:xfrm>
            <a:off x="9301302" y="3145546"/>
            <a:ext cx="344942" cy="330826"/>
          </a:xfrm>
          <a:custGeom>
            <a:avLst/>
            <a:gdLst>
              <a:gd name="connsiteX0" fmla="*/ 429565 w 429564"/>
              <a:gd name="connsiteY0" fmla="*/ 123024 h 411985"/>
              <a:gd name="connsiteX1" fmla="*/ 413214 w 429564"/>
              <a:gd name="connsiteY1" fmla="*/ 140715 h 411985"/>
              <a:gd name="connsiteX2" fmla="*/ 354303 w 429564"/>
              <a:gd name="connsiteY2" fmla="*/ 215285 h 411985"/>
              <a:gd name="connsiteX3" fmla="*/ 365278 w 429564"/>
              <a:gd name="connsiteY3" fmla="*/ 225587 h 411985"/>
              <a:gd name="connsiteX4" fmla="*/ 389694 w 429564"/>
              <a:gd name="connsiteY4" fmla="*/ 250219 h 411985"/>
              <a:gd name="connsiteX5" fmla="*/ 398654 w 429564"/>
              <a:gd name="connsiteY5" fmla="*/ 287616 h 411985"/>
              <a:gd name="connsiteX6" fmla="*/ 369983 w 429564"/>
              <a:gd name="connsiteY6" fmla="*/ 313369 h 411985"/>
              <a:gd name="connsiteX7" fmla="*/ 361023 w 429564"/>
              <a:gd name="connsiteY7" fmla="*/ 314265 h 411985"/>
              <a:gd name="connsiteX8" fmla="*/ 347807 w 429564"/>
              <a:gd name="connsiteY8" fmla="*/ 337330 h 411985"/>
              <a:gd name="connsiteX9" fmla="*/ 322496 w 429564"/>
              <a:gd name="connsiteY9" fmla="*/ 346511 h 411985"/>
              <a:gd name="connsiteX10" fmla="*/ 309504 w 429564"/>
              <a:gd name="connsiteY10" fmla="*/ 369800 h 411985"/>
              <a:gd name="connsiteX11" fmla="*/ 284641 w 429564"/>
              <a:gd name="connsiteY11" fmla="*/ 378982 h 411985"/>
              <a:gd name="connsiteX12" fmla="*/ 272993 w 429564"/>
              <a:gd name="connsiteY12" fmla="*/ 401599 h 411985"/>
              <a:gd name="connsiteX13" fmla="*/ 221699 w 429564"/>
              <a:gd name="connsiteY13" fmla="*/ 402047 h 411985"/>
              <a:gd name="connsiteX14" fmla="*/ 205123 w 429564"/>
              <a:gd name="connsiteY14" fmla="*/ 384580 h 411985"/>
              <a:gd name="connsiteX15" fmla="*/ 194595 w 429564"/>
              <a:gd name="connsiteY15" fmla="*/ 396001 h 411985"/>
              <a:gd name="connsiteX16" fmla="*/ 156964 w 429564"/>
              <a:gd name="connsiteY16" fmla="*/ 404734 h 411985"/>
              <a:gd name="connsiteX17" fmla="*/ 131205 w 429564"/>
              <a:gd name="connsiteY17" fmla="*/ 375847 h 411985"/>
              <a:gd name="connsiteX18" fmla="*/ 130532 w 429564"/>
              <a:gd name="connsiteY18" fmla="*/ 371144 h 411985"/>
              <a:gd name="connsiteX19" fmla="*/ 122469 w 429564"/>
              <a:gd name="connsiteY19" fmla="*/ 369576 h 411985"/>
              <a:gd name="connsiteX20" fmla="*/ 95590 w 429564"/>
              <a:gd name="connsiteY20" fmla="*/ 339121 h 411985"/>
              <a:gd name="connsiteX21" fmla="*/ 92006 w 429564"/>
              <a:gd name="connsiteY21" fmla="*/ 335090 h 411985"/>
              <a:gd name="connsiteX22" fmla="*/ 59303 w 429564"/>
              <a:gd name="connsiteY22" fmla="*/ 300157 h 411985"/>
              <a:gd name="connsiteX23" fmla="*/ 53031 w 429564"/>
              <a:gd name="connsiteY23" fmla="*/ 299037 h 411985"/>
              <a:gd name="connsiteX24" fmla="*/ 33767 w 429564"/>
              <a:gd name="connsiteY24" fmla="*/ 237007 h 411985"/>
              <a:gd name="connsiteX25" fmla="*/ 46759 w 429564"/>
              <a:gd name="connsiteY25" fmla="*/ 224019 h 411985"/>
              <a:gd name="connsiteX26" fmla="*/ 48103 w 429564"/>
              <a:gd name="connsiteY26" fmla="*/ 219988 h 411985"/>
              <a:gd name="connsiteX27" fmla="*/ 37575 w 429564"/>
              <a:gd name="connsiteY27" fmla="*/ 179232 h 411985"/>
              <a:gd name="connsiteX28" fmla="*/ 34439 w 429564"/>
              <a:gd name="connsiteY28" fmla="*/ 174082 h 411985"/>
              <a:gd name="connsiteX29" fmla="*/ 4872 w 429564"/>
              <a:gd name="connsiteY29" fmla="*/ 144522 h 411985"/>
              <a:gd name="connsiteX30" fmla="*/ 4872 w 429564"/>
              <a:gd name="connsiteY30" fmla="*/ 124368 h 411985"/>
              <a:gd name="connsiteX31" fmla="*/ 124261 w 429564"/>
              <a:gd name="connsiteY31" fmla="*/ 5011 h 411985"/>
              <a:gd name="connsiteX32" fmla="*/ 144644 w 429564"/>
              <a:gd name="connsiteY32" fmla="*/ 5235 h 411985"/>
              <a:gd name="connsiteX33" fmla="*/ 173988 w 429564"/>
              <a:gd name="connsiteY33" fmla="*/ 34570 h 411985"/>
              <a:gd name="connsiteX34" fmla="*/ 180260 w 429564"/>
              <a:gd name="connsiteY34" fmla="*/ 38377 h 411985"/>
              <a:gd name="connsiteX35" fmla="*/ 219234 w 429564"/>
              <a:gd name="connsiteY35" fmla="*/ 50917 h 411985"/>
              <a:gd name="connsiteX36" fmla="*/ 225954 w 429564"/>
              <a:gd name="connsiteY36" fmla="*/ 50917 h 411985"/>
              <a:gd name="connsiteX37" fmla="*/ 265825 w 429564"/>
              <a:gd name="connsiteY37" fmla="*/ 38601 h 411985"/>
              <a:gd name="connsiteX38" fmla="*/ 271425 w 429564"/>
              <a:gd name="connsiteY38" fmla="*/ 35242 h 411985"/>
              <a:gd name="connsiteX39" fmla="*/ 300768 w 429564"/>
              <a:gd name="connsiteY39" fmla="*/ 5906 h 411985"/>
              <a:gd name="connsiteX40" fmla="*/ 321152 w 429564"/>
              <a:gd name="connsiteY40" fmla="*/ 5906 h 411985"/>
              <a:gd name="connsiteX41" fmla="*/ 424413 w 429564"/>
              <a:gd name="connsiteY41" fmla="*/ 109141 h 411985"/>
              <a:gd name="connsiteX42" fmla="*/ 429117 w 429564"/>
              <a:gd name="connsiteY42" fmla="*/ 115411 h 411985"/>
              <a:gd name="connsiteX43" fmla="*/ 429565 w 429564"/>
              <a:gd name="connsiteY43" fmla="*/ 123024 h 411985"/>
              <a:gd name="connsiteX44" fmla="*/ 199523 w 429564"/>
              <a:gd name="connsiteY44" fmla="*/ 71967 h 411985"/>
              <a:gd name="connsiteX45" fmla="*/ 198627 w 429564"/>
              <a:gd name="connsiteY45" fmla="*/ 70400 h 411985"/>
              <a:gd name="connsiteX46" fmla="*/ 176003 w 429564"/>
              <a:gd name="connsiteY46" fmla="*/ 63234 h 411985"/>
              <a:gd name="connsiteX47" fmla="*/ 171748 w 429564"/>
              <a:gd name="connsiteY47" fmla="*/ 64577 h 411985"/>
              <a:gd name="connsiteX48" fmla="*/ 64903 w 429564"/>
              <a:gd name="connsiteY48" fmla="*/ 171394 h 411985"/>
              <a:gd name="connsiteX49" fmla="*/ 63558 w 429564"/>
              <a:gd name="connsiteY49" fmla="*/ 176097 h 411985"/>
              <a:gd name="connsiteX50" fmla="*/ 73414 w 429564"/>
              <a:gd name="connsiteY50" fmla="*/ 213718 h 411985"/>
              <a:gd name="connsiteX51" fmla="*/ 75654 w 429564"/>
              <a:gd name="connsiteY51" fmla="*/ 215957 h 411985"/>
              <a:gd name="connsiteX52" fmla="*/ 104997 w 429564"/>
              <a:gd name="connsiteY52" fmla="*/ 236783 h 411985"/>
              <a:gd name="connsiteX53" fmla="*/ 108582 w 429564"/>
              <a:gd name="connsiteY53" fmla="*/ 233648 h 411985"/>
              <a:gd name="connsiteX54" fmla="*/ 141509 w 429564"/>
              <a:gd name="connsiteY54" fmla="*/ 225587 h 411985"/>
              <a:gd name="connsiteX55" fmla="*/ 170628 w 429564"/>
              <a:gd name="connsiteY55" fmla="*/ 264999 h 411985"/>
              <a:gd name="connsiteX56" fmla="*/ 175331 w 429564"/>
              <a:gd name="connsiteY56" fmla="*/ 272389 h 411985"/>
              <a:gd name="connsiteX57" fmla="*/ 195267 w 429564"/>
              <a:gd name="connsiteY57" fmla="*/ 293215 h 411985"/>
              <a:gd name="connsiteX58" fmla="*/ 193475 w 429564"/>
              <a:gd name="connsiteY58" fmla="*/ 324118 h 411985"/>
              <a:gd name="connsiteX59" fmla="*/ 194147 w 429564"/>
              <a:gd name="connsiteY59" fmla="*/ 324789 h 411985"/>
              <a:gd name="connsiteX60" fmla="*/ 216099 w 429564"/>
              <a:gd name="connsiteY60" fmla="*/ 358380 h 411985"/>
              <a:gd name="connsiteX61" fmla="*/ 217667 w 429564"/>
              <a:gd name="connsiteY61" fmla="*/ 361515 h 411985"/>
              <a:gd name="connsiteX62" fmla="*/ 238722 w 429564"/>
              <a:gd name="connsiteY62" fmla="*/ 382341 h 411985"/>
              <a:gd name="connsiteX63" fmla="*/ 248802 w 429564"/>
              <a:gd name="connsiteY63" fmla="*/ 385924 h 411985"/>
              <a:gd name="connsiteX64" fmla="*/ 258881 w 429564"/>
              <a:gd name="connsiteY64" fmla="*/ 377862 h 411985"/>
              <a:gd name="connsiteX65" fmla="*/ 255746 w 429564"/>
              <a:gd name="connsiteY65" fmla="*/ 364874 h 411985"/>
              <a:gd name="connsiteX66" fmla="*/ 235362 w 429564"/>
              <a:gd name="connsiteY66" fmla="*/ 344496 h 411985"/>
              <a:gd name="connsiteX67" fmla="*/ 231106 w 429564"/>
              <a:gd name="connsiteY67" fmla="*/ 333075 h 411985"/>
              <a:gd name="connsiteX68" fmla="*/ 239394 w 429564"/>
              <a:gd name="connsiteY68" fmla="*/ 322998 h 411985"/>
              <a:gd name="connsiteX69" fmla="*/ 252834 w 429564"/>
              <a:gd name="connsiteY69" fmla="*/ 326133 h 411985"/>
              <a:gd name="connsiteX70" fmla="*/ 275681 w 429564"/>
              <a:gd name="connsiteY70" fmla="*/ 348974 h 411985"/>
              <a:gd name="connsiteX71" fmla="*/ 288673 w 429564"/>
              <a:gd name="connsiteY71" fmla="*/ 352557 h 411985"/>
              <a:gd name="connsiteX72" fmla="*/ 293377 w 429564"/>
              <a:gd name="connsiteY72" fmla="*/ 331731 h 411985"/>
              <a:gd name="connsiteX73" fmla="*/ 270529 w 429564"/>
              <a:gd name="connsiteY73" fmla="*/ 308890 h 411985"/>
              <a:gd name="connsiteX74" fmla="*/ 267393 w 429564"/>
              <a:gd name="connsiteY74" fmla="*/ 294782 h 411985"/>
              <a:gd name="connsiteX75" fmla="*/ 288448 w 429564"/>
              <a:gd name="connsiteY75" fmla="*/ 290975 h 411985"/>
              <a:gd name="connsiteX76" fmla="*/ 314432 w 429564"/>
              <a:gd name="connsiteY76" fmla="*/ 316952 h 411985"/>
              <a:gd name="connsiteX77" fmla="*/ 329216 w 429564"/>
              <a:gd name="connsiteY77" fmla="*/ 319191 h 411985"/>
              <a:gd name="connsiteX78" fmla="*/ 335263 w 429564"/>
              <a:gd name="connsiteY78" fmla="*/ 305755 h 411985"/>
              <a:gd name="connsiteX79" fmla="*/ 331007 w 429564"/>
              <a:gd name="connsiteY79" fmla="*/ 298365 h 411985"/>
              <a:gd name="connsiteX80" fmla="*/ 305696 w 429564"/>
              <a:gd name="connsiteY80" fmla="*/ 272837 h 411985"/>
              <a:gd name="connsiteX81" fmla="*/ 303680 w 429564"/>
              <a:gd name="connsiteY81" fmla="*/ 257385 h 411985"/>
              <a:gd name="connsiteX82" fmla="*/ 317792 w 429564"/>
              <a:gd name="connsiteY82" fmla="*/ 251787 h 411985"/>
              <a:gd name="connsiteX83" fmla="*/ 325407 w 429564"/>
              <a:gd name="connsiteY83" fmla="*/ 256713 h 411985"/>
              <a:gd name="connsiteX84" fmla="*/ 353631 w 429564"/>
              <a:gd name="connsiteY84" fmla="*/ 284705 h 411985"/>
              <a:gd name="connsiteX85" fmla="*/ 374462 w 429564"/>
              <a:gd name="connsiteY85" fmla="*/ 279555 h 411985"/>
              <a:gd name="connsiteX86" fmla="*/ 369758 w 429564"/>
              <a:gd name="connsiteY86" fmla="*/ 265671 h 411985"/>
              <a:gd name="connsiteX87" fmla="*/ 242978 w 429564"/>
              <a:gd name="connsiteY87" fmla="*/ 138924 h 411985"/>
              <a:gd name="connsiteX88" fmla="*/ 240066 w 429564"/>
              <a:gd name="connsiteY88" fmla="*/ 136460 h 411985"/>
              <a:gd name="connsiteX89" fmla="*/ 237154 w 429564"/>
              <a:gd name="connsiteY89" fmla="*/ 140267 h 411985"/>
              <a:gd name="connsiteX90" fmla="*/ 205571 w 429564"/>
              <a:gd name="connsiteY90" fmla="*/ 171842 h 411985"/>
              <a:gd name="connsiteX91" fmla="*/ 162564 w 429564"/>
              <a:gd name="connsiteY91" fmla="*/ 180352 h 411985"/>
              <a:gd name="connsiteX92" fmla="*/ 151140 w 429564"/>
              <a:gd name="connsiteY92" fmla="*/ 118546 h 411985"/>
              <a:gd name="connsiteX93" fmla="*/ 195491 w 429564"/>
              <a:gd name="connsiteY93" fmla="*/ 74206 h 411985"/>
              <a:gd name="connsiteX94" fmla="*/ 199523 w 429564"/>
              <a:gd name="connsiteY94" fmla="*/ 71967 h 411985"/>
              <a:gd name="connsiteX95" fmla="*/ 365055 w 429564"/>
              <a:gd name="connsiteY95" fmla="*/ 155943 h 411985"/>
              <a:gd name="connsiteX96" fmla="*/ 364383 w 429564"/>
              <a:gd name="connsiteY96" fmla="*/ 154823 h 411985"/>
              <a:gd name="connsiteX97" fmla="*/ 274337 w 429564"/>
              <a:gd name="connsiteY97" fmla="*/ 64801 h 411985"/>
              <a:gd name="connsiteX98" fmla="*/ 270081 w 429564"/>
              <a:gd name="connsiteY98" fmla="*/ 63682 h 411985"/>
              <a:gd name="connsiteX99" fmla="*/ 231778 w 429564"/>
              <a:gd name="connsiteY99" fmla="*/ 75326 h 411985"/>
              <a:gd name="connsiteX100" fmla="*/ 228642 w 429564"/>
              <a:gd name="connsiteY100" fmla="*/ 77118 h 411985"/>
              <a:gd name="connsiteX101" fmla="*/ 169284 w 429564"/>
              <a:gd name="connsiteY101" fmla="*/ 136684 h 411985"/>
              <a:gd name="connsiteX102" fmla="*/ 166148 w 429564"/>
              <a:gd name="connsiteY102" fmla="*/ 149449 h 411985"/>
              <a:gd name="connsiteX103" fmla="*/ 188099 w 429564"/>
              <a:gd name="connsiteY103" fmla="*/ 154151 h 411985"/>
              <a:gd name="connsiteX104" fmla="*/ 230210 w 429564"/>
              <a:gd name="connsiteY104" fmla="*/ 112051 h 411985"/>
              <a:gd name="connsiteX105" fmla="*/ 252386 w 429564"/>
              <a:gd name="connsiteY105" fmla="*/ 112051 h 411985"/>
              <a:gd name="connsiteX106" fmla="*/ 333247 w 429564"/>
              <a:gd name="connsiteY106" fmla="*/ 192892 h 411985"/>
              <a:gd name="connsiteX107" fmla="*/ 336607 w 429564"/>
              <a:gd name="connsiteY107" fmla="*/ 196027 h 411985"/>
              <a:gd name="connsiteX108" fmla="*/ 365055 w 429564"/>
              <a:gd name="connsiteY108" fmla="*/ 155943 h 411985"/>
              <a:gd name="connsiteX109" fmla="*/ 48327 w 429564"/>
              <a:gd name="connsiteY109" fmla="*/ 150792 h 411985"/>
              <a:gd name="connsiteX110" fmla="*/ 151140 w 429564"/>
              <a:gd name="connsiteY110" fmla="*/ 48006 h 411985"/>
              <a:gd name="connsiteX111" fmla="*/ 134789 w 429564"/>
              <a:gd name="connsiteY111" fmla="*/ 31659 h 411985"/>
              <a:gd name="connsiteX112" fmla="*/ 31975 w 429564"/>
              <a:gd name="connsiteY112" fmla="*/ 134445 h 411985"/>
              <a:gd name="connsiteX113" fmla="*/ 48327 w 429564"/>
              <a:gd name="connsiteY113" fmla="*/ 150792 h 411985"/>
              <a:gd name="connsiteX114" fmla="*/ 397758 w 429564"/>
              <a:gd name="connsiteY114" fmla="*/ 119218 h 411985"/>
              <a:gd name="connsiteX115" fmla="*/ 311072 w 429564"/>
              <a:gd name="connsiteY115" fmla="*/ 32555 h 411985"/>
              <a:gd name="connsiteX116" fmla="*/ 294945 w 429564"/>
              <a:gd name="connsiteY116" fmla="*/ 48678 h 411985"/>
              <a:gd name="connsiteX117" fmla="*/ 381630 w 429564"/>
              <a:gd name="connsiteY117" fmla="*/ 135341 h 411985"/>
              <a:gd name="connsiteX118" fmla="*/ 397758 w 429564"/>
              <a:gd name="connsiteY118" fmla="*/ 119218 h 411985"/>
              <a:gd name="connsiteX119" fmla="*/ 132772 w 429564"/>
              <a:gd name="connsiteY119" fmla="*/ 249100 h 411985"/>
              <a:gd name="connsiteX120" fmla="*/ 123813 w 429564"/>
              <a:gd name="connsiteY120" fmla="*/ 254250 h 411985"/>
              <a:gd name="connsiteX121" fmla="*/ 104102 w 429564"/>
              <a:gd name="connsiteY121" fmla="*/ 273732 h 411985"/>
              <a:gd name="connsiteX122" fmla="*/ 88646 w 429564"/>
              <a:gd name="connsiteY122" fmla="*/ 289184 h 411985"/>
              <a:gd name="connsiteX123" fmla="*/ 88422 w 429564"/>
              <a:gd name="connsiteY123" fmla="*/ 306203 h 411985"/>
              <a:gd name="connsiteX124" fmla="*/ 105445 w 429564"/>
              <a:gd name="connsiteY124" fmla="*/ 307323 h 411985"/>
              <a:gd name="connsiteX125" fmla="*/ 142404 w 429564"/>
              <a:gd name="connsiteY125" fmla="*/ 270373 h 411985"/>
              <a:gd name="connsiteX126" fmla="*/ 144196 w 429564"/>
              <a:gd name="connsiteY126" fmla="*/ 257161 h 411985"/>
              <a:gd name="connsiteX127" fmla="*/ 132772 w 429564"/>
              <a:gd name="connsiteY127" fmla="*/ 249100 h 411985"/>
              <a:gd name="connsiteX128" fmla="*/ 120005 w 429564"/>
              <a:gd name="connsiteY128" fmla="*/ 332851 h 411985"/>
              <a:gd name="connsiteX129" fmla="*/ 128069 w 429564"/>
              <a:gd name="connsiteY129" fmla="*/ 344496 h 411985"/>
              <a:gd name="connsiteX130" fmla="*/ 141956 w 429564"/>
              <a:gd name="connsiteY130" fmla="*/ 341808 h 411985"/>
              <a:gd name="connsiteX131" fmla="*/ 168388 w 429564"/>
              <a:gd name="connsiteY131" fmla="*/ 315384 h 411985"/>
              <a:gd name="connsiteX132" fmla="*/ 168612 w 429564"/>
              <a:gd name="connsiteY132" fmla="*/ 297693 h 411985"/>
              <a:gd name="connsiteX133" fmla="*/ 150692 w 429564"/>
              <a:gd name="connsiteY133" fmla="*/ 297917 h 411985"/>
              <a:gd name="connsiteX134" fmla="*/ 124709 w 429564"/>
              <a:gd name="connsiteY134" fmla="*/ 324118 h 411985"/>
              <a:gd name="connsiteX135" fmla="*/ 120005 w 429564"/>
              <a:gd name="connsiteY135" fmla="*/ 332851 h 411985"/>
              <a:gd name="connsiteX136" fmla="*/ 168836 w 429564"/>
              <a:gd name="connsiteY136" fmla="*/ 381669 h 411985"/>
              <a:gd name="connsiteX137" fmla="*/ 176003 w 429564"/>
              <a:gd name="connsiteY137" fmla="*/ 378758 h 411985"/>
              <a:gd name="connsiteX138" fmla="*/ 188099 w 429564"/>
              <a:gd name="connsiteY138" fmla="*/ 366665 h 411985"/>
              <a:gd name="connsiteX139" fmla="*/ 186755 w 429564"/>
              <a:gd name="connsiteY139" fmla="*/ 350318 h 411985"/>
              <a:gd name="connsiteX140" fmla="*/ 169956 w 429564"/>
              <a:gd name="connsiteY140" fmla="*/ 350094 h 411985"/>
              <a:gd name="connsiteX141" fmla="*/ 159204 w 429564"/>
              <a:gd name="connsiteY141" fmla="*/ 360843 h 411985"/>
              <a:gd name="connsiteX142" fmla="*/ 157412 w 429564"/>
              <a:gd name="connsiteY142" fmla="*/ 374055 h 411985"/>
              <a:gd name="connsiteX143" fmla="*/ 168836 w 429564"/>
              <a:gd name="connsiteY143" fmla="*/ 381669 h 411985"/>
              <a:gd name="connsiteX144" fmla="*/ 63111 w 429564"/>
              <a:gd name="connsiteY144" fmla="*/ 274628 h 411985"/>
              <a:gd name="connsiteX145" fmla="*/ 68263 w 429564"/>
              <a:gd name="connsiteY145" fmla="*/ 272837 h 411985"/>
              <a:gd name="connsiteX146" fmla="*/ 81702 w 429564"/>
              <a:gd name="connsiteY146" fmla="*/ 259177 h 411985"/>
              <a:gd name="connsiteX147" fmla="*/ 79686 w 429564"/>
              <a:gd name="connsiteY147" fmla="*/ 244397 h 411985"/>
              <a:gd name="connsiteX148" fmla="*/ 64006 w 429564"/>
              <a:gd name="connsiteY148" fmla="*/ 243277 h 411985"/>
              <a:gd name="connsiteX149" fmla="*/ 52135 w 429564"/>
              <a:gd name="connsiteY149" fmla="*/ 254922 h 411985"/>
              <a:gd name="connsiteX150" fmla="*/ 51239 w 429564"/>
              <a:gd name="connsiteY150" fmla="*/ 267910 h 411985"/>
              <a:gd name="connsiteX151" fmla="*/ 63111 w 429564"/>
              <a:gd name="connsiteY151" fmla="*/ 274628 h 41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29564" h="411985">
                <a:moveTo>
                  <a:pt x="429565" y="123024"/>
                </a:moveTo>
                <a:cubicBezTo>
                  <a:pt x="424189" y="128847"/>
                  <a:pt x="419261" y="135341"/>
                  <a:pt x="413214" y="140715"/>
                </a:cubicBezTo>
                <a:cubicBezTo>
                  <a:pt x="389246" y="161765"/>
                  <a:pt x="373342" y="189309"/>
                  <a:pt x="354303" y="215285"/>
                </a:cubicBezTo>
                <a:cubicBezTo>
                  <a:pt x="358111" y="218868"/>
                  <a:pt x="361695" y="222228"/>
                  <a:pt x="365278" y="225587"/>
                </a:cubicBezTo>
                <a:cubicBezTo>
                  <a:pt x="373566" y="233648"/>
                  <a:pt x="381854" y="241710"/>
                  <a:pt x="389694" y="250219"/>
                </a:cubicBezTo>
                <a:cubicBezTo>
                  <a:pt x="399774" y="260968"/>
                  <a:pt x="402910" y="273732"/>
                  <a:pt x="398654" y="287616"/>
                </a:cubicBezTo>
                <a:cubicBezTo>
                  <a:pt x="394398" y="301724"/>
                  <a:pt x="384318" y="310234"/>
                  <a:pt x="369983" y="313369"/>
                </a:cubicBezTo>
                <a:cubicBezTo>
                  <a:pt x="367071" y="314041"/>
                  <a:pt x="364158" y="314041"/>
                  <a:pt x="361023" y="314265"/>
                </a:cubicBezTo>
                <a:cubicBezTo>
                  <a:pt x="359231" y="323446"/>
                  <a:pt x="354975" y="331284"/>
                  <a:pt x="347807" y="337330"/>
                </a:cubicBezTo>
                <a:cubicBezTo>
                  <a:pt x="340639" y="343376"/>
                  <a:pt x="332127" y="345839"/>
                  <a:pt x="322496" y="346511"/>
                </a:cubicBezTo>
                <a:cubicBezTo>
                  <a:pt x="320704" y="355916"/>
                  <a:pt x="316672" y="363754"/>
                  <a:pt x="309504" y="369800"/>
                </a:cubicBezTo>
                <a:cubicBezTo>
                  <a:pt x="302336" y="375847"/>
                  <a:pt x="294048" y="378534"/>
                  <a:pt x="284641" y="378982"/>
                </a:cubicBezTo>
                <a:cubicBezTo>
                  <a:pt x="283073" y="387939"/>
                  <a:pt x="279489" y="395553"/>
                  <a:pt x="272993" y="401599"/>
                </a:cubicBezTo>
                <a:cubicBezTo>
                  <a:pt x="258433" y="415259"/>
                  <a:pt x="236482" y="415483"/>
                  <a:pt x="221699" y="402047"/>
                </a:cubicBezTo>
                <a:cubicBezTo>
                  <a:pt x="216099" y="396897"/>
                  <a:pt x="211170" y="391074"/>
                  <a:pt x="205123" y="384580"/>
                </a:cubicBezTo>
                <a:cubicBezTo>
                  <a:pt x="201091" y="388835"/>
                  <a:pt x="198179" y="392642"/>
                  <a:pt x="194595" y="396001"/>
                </a:cubicBezTo>
                <a:cubicBezTo>
                  <a:pt x="183843" y="405854"/>
                  <a:pt x="171076" y="409213"/>
                  <a:pt x="156964" y="404734"/>
                </a:cubicBezTo>
                <a:cubicBezTo>
                  <a:pt x="143076" y="400256"/>
                  <a:pt x="134341" y="390402"/>
                  <a:pt x="131205" y="375847"/>
                </a:cubicBezTo>
                <a:cubicBezTo>
                  <a:pt x="130981" y="374279"/>
                  <a:pt x="130757" y="372935"/>
                  <a:pt x="130532" y="371144"/>
                </a:cubicBezTo>
                <a:cubicBezTo>
                  <a:pt x="127845" y="370696"/>
                  <a:pt x="125157" y="370248"/>
                  <a:pt x="122469" y="369576"/>
                </a:cubicBezTo>
                <a:cubicBezTo>
                  <a:pt x="107462" y="364650"/>
                  <a:pt x="98278" y="354797"/>
                  <a:pt x="95590" y="339121"/>
                </a:cubicBezTo>
                <a:cubicBezTo>
                  <a:pt x="95142" y="336882"/>
                  <a:pt x="94693" y="335538"/>
                  <a:pt x="92006" y="335090"/>
                </a:cubicBezTo>
                <a:cubicBezTo>
                  <a:pt x="72742" y="331284"/>
                  <a:pt x="61991" y="319639"/>
                  <a:pt x="59303" y="300157"/>
                </a:cubicBezTo>
                <a:cubicBezTo>
                  <a:pt x="57287" y="299709"/>
                  <a:pt x="55047" y="299485"/>
                  <a:pt x="53031" y="299037"/>
                </a:cubicBezTo>
                <a:cubicBezTo>
                  <a:pt x="24807" y="292319"/>
                  <a:pt x="14280" y="258281"/>
                  <a:pt x="33767" y="237007"/>
                </a:cubicBezTo>
                <a:cubicBezTo>
                  <a:pt x="38023" y="232528"/>
                  <a:pt x="42503" y="228498"/>
                  <a:pt x="46759" y="224019"/>
                </a:cubicBezTo>
                <a:cubicBezTo>
                  <a:pt x="47655" y="223123"/>
                  <a:pt x="48327" y="221108"/>
                  <a:pt x="48103" y="219988"/>
                </a:cubicBezTo>
                <a:cubicBezTo>
                  <a:pt x="44743" y="206328"/>
                  <a:pt x="41159" y="192668"/>
                  <a:pt x="37575" y="179232"/>
                </a:cubicBezTo>
                <a:cubicBezTo>
                  <a:pt x="37127" y="177441"/>
                  <a:pt x="35783" y="175425"/>
                  <a:pt x="34439" y="174082"/>
                </a:cubicBezTo>
                <a:cubicBezTo>
                  <a:pt x="24584" y="164228"/>
                  <a:pt x="14728" y="154375"/>
                  <a:pt x="4872" y="144522"/>
                </a:cubicBezTo>
                <a:cubicBezTo>
                  <a:pt x="-1624" y="138028"/>
                  <a:pt x="-1624" y="130862"/>
                  <a:pt x="4872" y="124368"/>
                </a:cubicBezTo>
                <a:cubicBezTo>
                  <a:pt x="44743" y="84508"/>
                  <a:pt x="84390" y="44871"/>
                  <a:pt x="124261" y="5011"/>
                </a:cubicBezTo>
                <a:cubicBezTo>
                  <a:pt x="130981" y="-1707"/>
                  <a:pt x="137924" y="-1707"/>
                  <a:pt x="144644" y="5235"/>
                </a:cubicBezTo>
                <a:cubicBezTo>
                  <a:pt x="154500" y="14864"/>
                  <a:pt x="164132" y="24717"/>
                  <a:pt x="173988" y="34570"/>
                </a:cubicBezTo>
                <a:cubicBezTo>
                  <a:pt x="175780" y="36362"/>
                  <a:pt x="178020" y="37705"/>
                  <a:pt x="180260" y="38377"/>
                </a:cubicBezTo>
                <a:cubicBezTo>
                  <a:pt x="193251" y="42632"/>
                  <a:pt x="206019" y="46887"/>
                  <a:pt x="219234" y="50917"/>
                </a:cubicBezTo>
                <a:cubicBezTo>
                  <a:pt x="221250" y="51589"/>
                  <a:pt x="223938" y="51589"/>
                  <a:pt x="225954" y="50917"/>
                </a:cubicBezTo>
                <a:cubicBezTo>
                  <a:pt x="239394" y="46887"/>
                  <a:pt x="252609" y="42856"/>
                  <a:pt x="265825" y="38601"/>
                </a:cubicBezTo>
                <a:cubicBezTo>
                  <a:pt x="267841" y="37929"/>
                  <a:pt x="269857" y="36810"/>
                  <a:pt x="271425" y="35242"/>
                </a:cubicBezTo>
                <a:cubicBezTo>
                  <a:pt x="281281" y="25613"/>
                  <a:pt x="290913" y="15760"/>
                  <a:pt x="300768" y="5906"/>
                </a:cubicBezTo>
                <a:cubicBezTo>
                  <a:pt x="307488" y="-812"/>
                  <a:pt x="314432" y="-812"/>
                  <a:pt x="321152" y="5906"/>
                </a:cubicBezTo>
                <a:cubicBezTo>
                  <a:pt x="355647" y="40392"/>
                  <a:pt x="390142" y="74655"/>
                  <a:pt x="424413" y="109141"/>
                </a:cubicBezTo>
                <a:cubicBezTo>
                  <a:pt x="426205" y="110932"/>
                  <a:pt x="427549" y="113171"/>
                  <a:pt x="429117" y="115411"/>
                </a:cubicBezTo>
                <a:cubicBezTo>
                  <a:pt x="429565" y="117874"/>
                  <a:pt x="429565" y="120337"/>
                  <a:pt x="429565" y="123024"/>
                </a:cubicBezTo>
                <a:close/>
                <a:moveTo>
                  <a:pt x="199523" y="71967"/>
                </a:moveTo>
                <a:cubicBezTo>
                  <a:pt x="199299" y="71519"/>
                  <a:pt x="198851" y="70847"/>
                  <a:pt x="198627" y="70400"/>
                </a:cubicBezTo>
                <a:cubicBezTo>
                  <a:pt x="191011" y="67936"/>
                  <a:pt x="183620" y="65473"/>
                  <a:pt x="176003" y="63234"/>
                </a:cubicBezTo>
                <a:cubicBezTo>
                  <a:pt x="174883" y="62786"/>
                  <a:pt x="172868" y="63682"/>
                  <a:pt x="171748" y="64577"/>
                </a:cubicBezTo>
                <a:cubicBezTo>
                  <a:pt x="136132" y="100183"/>
                  <a:pt x="100293" y="135789"/>
                  <a:pt x="64903" y="171394"/>
                </a:cubicBezTo>
                <a:cubicBezTo>
                  <a:pt x="63783" y="172514"/>
                  <a:pt x="63111" y="174753"/>
                  <a:pt x="63558" y="176097"/>
                </a:cubicBezTo>
                <a:cubicBezTo>
                  <a:pt x="66694" y="188637"/>
                  <a:pt x="70054" y="201178"/>
                  <a:pt x="73414" y="213718"/>
                </a:cubicBezTo>
                <a:cubicBezTo>
                  <a:pt x="73638" y="214614"/>
                  <a:pt x="74758" y="215733"/>
                  <a:pt x="75654" y="215957"/>
                </a:cubicBezTo>
                <a:cubicBezTo>
                  <a:pt x="88870" y="217973"/>
                  <a:pt x="98502" y="225139"/>
                  <a:pt x="104997" y="236783"/>
                </a:cubicBezTo>
                <a:cubicBezTo>
                  <a:pt x="106342" y="235664"/>
                  <a:pt x="107462" y="234768"/>
                  <a:pt x="108582" y="233648"/>
                </a:cubicBezTo>
                <a:cubicBezTo>
                  <a:pt x="118213" y="225587"/>
                  <a:pt x="129189" y="222675"/>
                  <a:pt x="141509" y="225587"/>
                </a:cubicBezTo>
                <a:cubicBezTo>
                  <a:pt x="160100" y="229841"/>
                  <a:pt x="171971" y="245741"/>
                  <a:pt x="170628" y="264999"/>
                </a:cubicBezTo>
                <a:cubicBezTo>
                  <a:pt x="170404" y="269254"/>
                  <a:pt x="171300" y="270821"/>
                  <a:pt x="175331" y="272389"/>
                </a:cubicBezTo>
                <a:cubicBezTo>
                  <a:pt x="184963" y="276420"/>
                  <a:pt x="191459" y="283585"/>
                  <a:pt x="195267" y="293215"/>
                </a:cubicBezTo>
                <a:cubicBezTo>
                  <a:pt x="199299" y="303740"/>
                  <a:pt x="198403" y="314265"/>
                  <a:pt x="193475" y="324118"/>
                </a:cubicBezTo>
                <a:cubicBezTo>
                  <a:pt x="193699" y="324566"/>
                  <a:pt x="193923" y="324789"/>
                  <a:pt x="194147" y="324789"/>
                </a:cubicBezTo>
                <a:cubicBezTo>
                  <a:pt x="207810" y="331731"/>
                  <a:pt x="215427" y="342928"/>
                  <a:pt x="216099" y="358380"/>
                </a:cubicBezTo>
                <a:cubicBezTo>
                  <a:pt x="216099" y="359499"/>
                  <a:pt x="216994" y="360843"/>
                  <a:pt x="217667" y="361515"/>
                </a:cubicBezTo>
                <a:cubicBezTo>
                  <a:pt x="224610" y="368681"/>
                  <a:pt x="231330" y="375847"/>
                  <a:pt x="238722" y="382341"/>
                </a:cubicBezTo>
                <a:cubicBezTo>
                  <a:pt x="241186" y="384580"/>
                  <a:pt x="245442" y="385924"/>
                  <a:pt x="248802" y="385924"/>
                </a:cubicBezTo>
                <a:cubicBezTo>
                  <a:pt x="253729" y="385924"/>
                  <a:pt x="257313" y="382789"/>
                  <a:pt x="258881" y="377862"/>
                </a:cubicBezTo>
                <a:cubicBezTo>
                  <a:pt x="260449" y="372935"/>
                  <a:pt x="259553" y="368457"/>
                  <a:pt x="255746" y="364874"/>
                </a:cubicBezTo>
                <a:cubicBezTo>
                  <a:pt x="249026" y="357932"/>
                  <a:pt x="242082" y="351214"/>
                  <a:pt x="235362" y="344496"/>
                </a:cubicBezTo>
                <a:cubicBezTo>
                  <a:pt x="232226" y="341361"/>
                  <a:pt x="230434" y="337554"/>
                  <a:pt x="231106" y="333075"/>
                </a:cubicBezTo>
                <a:cubicBezTo>
                  <a:pt x="232002" y="328148"/>
                  <a:pt x="234690" y="324566"/>
                  <a:pt x="239394" y="322998"/>
                </a:cubicBezTo>
                <a:cubicBezTo>
                  <a:pt x="244546" y="321207"/>
                  <a:pt x="249026" y="322550"/>
                  <a:pt x="252834" y="326133"/>
                </a:cubicBezTo>
                <a:cubicBezTo>
                  <a:pt x="260449" y="333747"/>
                  <a:pt x="268065" y="341361"/>
                  <a:pt x="275681" y="348974"/>
                </a:cubicBezTo>
                <a:cubicBezTo>
                  <a:pt x="279265" y="352557"/>
                  <a:pt x="283745" y="353901"/>
                  <a:pt x="288673" y="352557"/>
                </a:cubicBezTo>
                <a:cubicBezTo>
                  <a:pt x="297857" y="349646"/>
                  <a:pt x="300320" y="338897"/>
                  <a:pt x="293377" y="331731"/>
                </a:cubicBezTo>
                <a:cubicBezTo>
                  <a:pt x="285985" y="324118"/>
                  <a:pt x="278145" y="316504"/>
                  <a:pt x="270529" y="308890"/>
                </a:cubicBezTo>
                <a:cubicBezTo>
                  <a:pt x="266497" y="304859"/>
                  <a:pt x="265377" y="299933"/>
                  <a:pt x="267393" y="294782"/>
                </a:cubicBezTo>
                <a:cubicBezTo>
                  <a:pt x="270753" y="286049"/>
                  <a:pt x="281281" y="284257"/>
                  <a:pt x="288448" y="290975"/>
                </a:cubicBezTo>
                <a:cubicBezTo>
                  <a:pt x="297184" y="299485"/>
                  <a:pt x="305696" y="308442"/>
                  <a:pt x="314432" y="316952"/>
                </a:cubicBezTo>
                <a:cubicBezTo>
                  <a:pt x="318464" y="320983"/>
                  <a:pt x="324287" y="321654"/>
                  <a:pt x="329216" y="319191"/>
                </a:cubicBezTo>
                <a:cubicBezTo>
                  <a:pt x="333919" y="316728"/>
                  <a:pt x="336831" y="311353"/>
                  <a:pt x="335263" y="305755"/>
                </a:cubicBezTo>
                <a:cubicBezTo>
                  <a:pt x="334591" y="303068"/>
                  <a:pt x="332799" y="300381"/>
                  <a:pt x="331007" y="298365"/>
                </a:cubicBezTo>
                <a:cubicBezTo>
                  <a:pt x="322720" y="289632"/>
                  <a:pt x="313984" y="281346"/>
                  <a:pt x="305696" y="272837"/>
                </a:cubicBezTo>
                <a:cubicBezTo>
                  <a:pt x="301440" y="268358"/>
                  <a:pt x="300768" y="262536"/>
                  <a:pt x="303680" y="257385"/>
                </a:cubicBezTo>
                <a:cubicBezTo>
                  <a:pt x="306368" y="252683"/>
                  <a:pt x="312416" y="249995"/>
                  <a:pt x="317792" y="251787"/>
                </a:cubicBezTo>
                <a:cubicBezTo>
                  <a:pt x="320480" y="252683"/>
                  <a:pt x="323167" y="254698"/>
                  <a:pt x="325407" y="256713"/>
                </a:cubicBezTo>
                <a:cubicBezTo>
                  <a:pt x="334816" y="265895"/>
                  <a:pt x="344223" y="275524"/>
                  <a:pt x="353631" y="284705"/>
                </a:cubicBezTo>
                <a:cubicBezTo>
                  <a:pt x="360799" y="291647"/>
                  <a:pt x="371775" y="288736"/>
                  <a:pt x="374462" y="279555"/>
                </a:cubicBezTo>
                <a:cubicBezTo>
                  <a:pt x="376030" y="273956"/>
                  <a:pt x="373790" y="269702"/>
                  <a:pt x="369758" y="265671"/>
                </a:cubicBezTo>
                <a:cubicBezTo>
                  <a:pt x="327424" y="223571"/>
                  <a:pt x="285313" y="181247"/>
                  <a:pt x="242978" y="138924"/>
                </a:cubicBezTo>
                <a:cubicBezTo>
                  <a:pt x="242306" y="138252"/>
                  <a:pt x="241634" y="137580"/>
                  <a:pt x="240066" y="136460"/>
                </a:cubicBezTo>
                <a:cubicBezTo>
                  <a:pt x="238946" y="137804"/>
                  <a:pt x="238274" y="139148"/>
                  <a:pt x="237154" y="140267"/>
                </a:cubicBezTo>
                <a:cubicBezTo>
                  <a:pt x="226626" y="150792"/>
                  <a:pt x="216099" y="161541"/>
                  <a:pt x="205571" y="171842"/>
                </a:cubicBezTo>
                <a:cubicBezTo>
                  <a:pt x="193475" y="183711"/>
                  <a:pt x="177348" y="186846"/>
                  <a:pt x="162564" y="180352"/>
                </a:cubicBezTo>
                <a:cubicBezTo>
                  <a:pt x="138149" y="169379"/>
                  <a:pt x="132101" y="138252"/>
                  <a:pt x="151140" y="118546"/>
                </a:cubicBezTo>
                <a:cubicBezTo>
                  <a:pt x="165700" y="103542"/>
                  <a:pt x="180708" y="88986"/>
                  <a:pt x="195491" y="74206"/>
                </a:cubicBezTo>
                <a:cubicBezTo>
                  <a:pt x="196835" y="73535"/>
                  <a:pt x="198179" y="72863"/>
                  <a:pt x="199523" y="71967"/>
                </a:cubicBezTo>
                <a:close/>
                <a:moveTo>
                  <a:pt x="365055" y="155943"/>
                </a:moveTo>
                <a:cubicBezTo>
                  <a:pt x="364831" y="155271"/>
                  <a:pt x="364606" y="155047"/>
                  <a:pt x="364383" y="154823"/>
                </a:cubicBezTo>
                <a:cubicBezTo>
                  <a:pt x="334367" y="124816"/>
                  <a:pt x="304352" y="94809"/>
                  <a:pt x="274337" y="64801"/>
                </a:cubicBezTo>
                <a:cubicBezTo>
                  <a:pt x="273441" y="63906"/>
                  <a:pt x="271201" y="63458"/>
                  <a:pt x="270081" y="63682"/>
                </a:cubicBezTo>
                <a:cubicBezTo>
                  <a:pt x="257313" y="67488"/>
                  <a:pt x="244546" y="71295"/>
                  <a:pt x="231778" y="75326"/>
                </a:cubicBezTo>
                <a:cubicBezTo>
                  <a:pt x="230658" y="75774"/>
                  <a:pt x="229314" y="76222"/>
                  <a:pt x="228642" y="77118"/>
                </a:cubicBezTo>
                <a:cubicBezTo>
                  <a:pt x="208707" y="97048"/>
                  <a:pt x="188995" y="116754"/>
                  <a:pt x="169284" y="136684"/>
                </a:cubicBezTo>
                <a:cubicBezTo>
                  <a:pt x="165700" y="140267"/>
                  <a:pt x="164804" y="144746"/>
                  <a:pt x="166148" y="149449"/>
                </a:cubicBezTo>
                <a:cubicBezTo>
                  <a:pt x="169060" y="159078"/>
                  <a:pt x="180483" y="161541"/>
                  <a:pt x="188099" y="154151"/>
                </a:cubicBezTo>
                <a:cubicBezTo>
                  <a:pt x="202211" y="140267"/>
                  <a:pt x="216099" y="126159"/>
                  <a:pt x="230210" y="112051"/>
                </a:cubicBezTo>
                <a:cubicBezTo>
                  <a:pt x="238050" y="104214"/>
                  <a:pt x="244546" y="104214"/>
                  <a:pt x="252386" y="112051"/>
                </a:cubicBezTo>
                <a:cubicBezTo>
                  <a:pt x="279265" y="138924"/>
                  <a:pt x="306368" y="166020"/>
                  <a:pt x="333247" y="192892"/>
                </a:cubicBezTo>
                <a:cubicBezTo>
                  <a:pt x="334367" y="194012"/>
                  <a:pt x="335263" y="194907"/>
                  <a:pt x="336607" y="196027"/>
                </a:cubicBezTo>
                <a:cubicBezTo>
                  <a:pt x="346015" y="182815"/>
                  <a:pt x="355423" y="169379"/>
                  <a:pt x="365055" y="155943"/>
                </a:cubicBezTo>
                <a:close/>
                <a:moveTo>
                  <a:pt x="48327" y="150792"/>
                </a:moveTo>
                <a:cubicBezTo>
                  <a:pt x="82598" y="116530"/>
                  <a:pt x="117093" y="82044"/>
                  <a:pt x="151140" y="48006"/>
                </a:cubicBezTo>
                <a:cubicBezTo>
                  <a:pt x="145764" y="42632"/>
                  <a:pt x="140164" y="37033"/>
                  <a:pt x="134789" y="31659"/>
                </a:cubicBezTo>
                <a:cubicBezTo>
                  <a:pt x="100742" y="65697"/>
                  <a:pt x="66246" y="100183"/>
                  <a:pt x="31975" y="134445"/>
                </a:cubicBezTo>
                <a:cubicBezTo>
                  <a:pt x="37351" y="139819"/>
                  <a:pt x="43175" y="145418"/>
                  <a:pt x="48327" y="150792"/>
                </a:cubicBezTo>
                <a:close/>
                <a:moveTo>
                  <a:pt x="397758" y="119218"/>
                </a:moveTo>
                <a:cubicBezTo>
                  <a:pt x="368863" y="90330"/>
                  <a:pt x="339743" y="61218"/>
                  <a:pt x="311072" y="32555"/>
                </a:cubicBezTo>
                <a:cubicBezTo>
                  <a:pt x="305696" y="37705"/>
                  <a:pt x="300320" y="43304"/>
                  <a:pt x="294945" y="48678"/>
                </a:cubicBezTo>
                <a:cubicBezTo>
                  <a:pt x="323840" y="77566"/>
                  <a:pt x="352735" y="106453"/>
                  <a:pt x="381630" y="135341"/>
                </a:cubicBezTo>
                <a:cubicBezTo>
                  <a:pt x="387006" y="129966"/>
                  <a:pt x="392606" y="124368"/>
                  <a:pt x="397758" y="119218"/>
                </a:cubicBezTo>
                <a:close/>
                <a:moveTo>
                  <a:pt x="132772" y="249100"/>
                </a:moveTo>
                <a:cubicBezTo>
                  <a:pt x="129637" y="250891"/>
                  <a:pt x="126277" y="252011"/>
                  <a:pt x="123813" y="254250"/>
                </a:cubicBezTo>
                <a:cubicBezTo>
                  <a:pt x="117093" y="260520"/>
                  <a:pt x="110597" y="267238"/>
                  <a:pt x="104102" y="273732"/>
                </a:cubicBezTo>
                <a:cubicBezTo>
                  <a:pt x="98950" y="278883"/>
                  <a:pt x="93798" y="283810"/>
                  <a:pt x="88646" y="289184"/>
                </a:cubicBezTo>
                <a:cubicBezTo>
                  <a:pt x="83942" y="294334"/>
                  <a:pt x="83942" y="301276"/>
                  <a:pt x="88422" y="306203"/>
                </a:cubicBezTo>
                <a:cubicBezTo>
                  <a:pt x="92902" y="310906"/>
                  <a:pt x="100518" y="311801"/>
                  <a:pt x="105445" y="307323"/>
                </a:cubicBezTo>
                <a:cubicBezTo>
                  <a:pt x="117989" y="295230"/>
                  <a:pt x="130309" y="282914"/>
                  <a:pt x="142404" y="270373"/>
                </a:cubicBezTo>
                <a:cubicBezTo>
                  <a:pt x="145988" y="266790"/>
                  <a:pt x="146436" y="261864"/>
                  <a:pt x="144196" y="257161"/>
                </a:cubicBezTo>
                <a:cubicBezTo>
                  <a:pt x="142181" y="252459"/>
                  <a:pt x="138372" y="250219"/>
                  <a:pt x="132772" y="249100"/>
                </a:cubicBezTo>
                <a:close/>
                <a:moveTo>
                  <a:pt x="120005" y="332851"/>
                </a:moveTo>
                <a:cubicBezTo>
                  <a:pt x="120901" y="338674"/>
                  <a:pt x="123365" y="342480"/>
                  <a:pt x="128069" y="344496"/>
                </a:cubicBezTo>
                <a:cubicBezTo>
                  <a:pt x="133221" y="346735"/>
                  <a:pt x="137924" y="345839"/>
                  <a:pt x="141956" y="341808"/>
                </a:cubicBezTo>
                <a:cubicBezTo>
                  <a:pt x="150916" y="333075"/>
                  <a:pt x="159652" y="324342"/>
                  <a:pt x="168388" y="315384"/>
                </a:cubicBezTo>
                <a:cubicBezTo>
                  <a:pt x="173540" y="310010"/>
                  <a:pt x="173540" y="302844"/>
                  <a:pt x="168612" y="297693"/>
                </a:cubicBezTo>
                <a:cubicBezTo>
                  <a:pt x="163684" y="292767"/>
                  <a:pt x="155844" y="292767"/>
                  <a:pt x="150692" y="297917"/>
                </a:cubicBezTo>
                <a:cubicBezTo>
                  <a:pt x="141956" y="306427"/>
                  <a:pt x="133221" y="315160"/>
                  <a:pt x="124709" y="324118"/>
                </a:cubicBezTo>
                <a:cubicBezTo>
                  <a:pt x="122693" y="326581"/>
                  <a:pt x="121573" y="329940"/>
                  <a:pt x="120005" y="332851"/>
                </a:cubicBezTo>
                <a:close/>
                <a:moveTo>
                  <a:pt x="168836" y="381669"/>
                </a:moveTo>
                <a:cubicBezTo>
                  <a:pt x="171300" y="380773"/>
                  <a:pt x="174211" y="380325"/>
                  <a:pt x="176003" y="378758"/>
                </a:cubicBezTo>
                <a:cubicBezTo>
                  <a:pt x="180260" y="374951"/>
                  <a:pt x="184515" y="371144"/>
                  <a:pt x="188099" y="366665"/>
                </a:cubicBezTo>
                <a:cubicBezTo>
                  <a:pt x="192131" y="361739"/>
                  <a:pt x="191235" y="354797"/>
                  <a:pt x="186755" y="350318"/>
                </a:cubicBezTo>
                <a:cubicBezTo>
                  <a:pt x="182275" y="346063"/>
                  <a:pt x="174660" y="345839"/>
                  <a:pt x="169956" y="350094"/>
                </a:cubicBezTo>
                <a:cubicBezTo>
                  <a:pt x="166148" y="353453"/>
                  <a:pt x="162564" y="357036"/>
                  <a:pt x="159204" y="360843"/>
                </a:cubicBezTo>
                <a:cubicBezTo>
                  <a:pt x="155844" y="364650"/>
                  <a:pt x="155172" y="369352"/>
                  <a:pt x="157412" y="374055"/>
                </a:cubicBezTo>
                <a:cubicBezTo>
                  <a:pt x="159652" y="378758"/>
                  <a:pt x="163460" y="380997"/>
                  <a:pt x="168836" y="381669"/>
                </a:cubicBezTo>
                <a:close/>
                <a:moveTo>
                  <a:pt x="63111" y="274628"/>
                </a:moveTo>
                <a:cubicBezTo>
                  <a:pt x="64231" y="274180"/>
                  <a:pt x="66694" y="274180"/>
                  <a:pt x="68263" y="272837"/>
                </a:cubicBezTo>
                <a:cubicBezTo>
                  <a:pt x="72966" y="268582"/>
                  <a:pt x="77670" y="264327"/>
                  <a:pt x="81702" y="259177"/>
                </a:cubicBezTo>
                <a:cubicBezTo>
                  <a:pt x="85062" y="254698"/>
                  <a:pt x="83718" y="248204"/>
                  <a:pt x="79686" y="244397"/>
                </a:cubicBezTo>
                <a:cubicBezTo>
                  <a:pt x="75206" y="240366"/>
                  <a:pt x="68710" y="239470"/>
                  <a:pt x="64006" y="243277"/>
                </a:cubicBezTo>
                <a:cubicBezTo>
                  <a:pt x="59751" y="246860"/>
                  <a:pt x="55719" y="250667"/>
                  <a:pt x="52135" y="254922"/>
                </a:cubicBezTo>
                <a:cubicBezTo>
                  <a:pt x="48999" y="258729"/>
                  <a:pt x="48999" y="263431"/>
                  <a:pt x="51239" y="267910"/>
                </a:cubicBezTo>
                <a:cubicBezTo>
                  <a:pt x="53479" y="272389"/>
                  <a:pt x="57287" y="274404"/>
                  <a:pt x="63111" y="274628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847" name="Группа 846">
            <a:extLst>
              <a:ext uri="{FF2B5EF4-FFF2-40B4-BE49-F238E27FC236}">
                <a16:creationId xmlns:a16="http://schemas.microsoft.com/office/drawing/2014/main" id="{8EEF8014-FECC-C1B9-3C78-285A6D092FE3}"/>
              </a:ext>
            </a:extLst>
          </p:cNvPr>
          <p:cNvGrpSpPr/>
          <p:nvPr/>
        </p:nvGrpSpPr>
        <p:grpSpPr>
          <a:xfrm>
            <a:off x="11125861" y="2720358"/>
            <a:ext cx="346719" cy="322280"/>
            <a:chOff x="9997753" y="4319588"/>
            <a:chExt cx="389078" cy="361654"/>
          </a:xfrm>
          <a:solidFill>
            <a:schemeClr val="bg1"/>
          </a:solidFill>
        </p:grpSpPr>
        <p:grpSp>
          <p:nvGrpSpPr>
            <p:cNvPr id="848" name="Рисунок 2">
              <a:extLst>
                <a:ext uri="{FF2B5EF4-FFF2-40B4-BE49-F238E27FC236}">
                  <a16:creationId xmlns:a16="http://schemas.microsoft.com/office/drawing/2014/main" id="{CD1D42BB-B2E8-1C09-70E2-5F2BD17318E7}"/>
                </a:ext>
              </a:extLst>
            </p:cNvPr>
            <p:cNvGrpSpPr/>
            <p:nvPr/>
          </p:nvGrpSpPr>
          <p:grpSpPr>
            <a:xfrm>
              <a:off x="9997753" y="4319588"/>
              <a:ext cx="389078" cy="361654"/>
              <a:chOff x="9997753" y="4319588"/>
              <a:chExt cx="389078" cy="361654"/>
            </a:xfrm>
            <a:grpFill/>
          </p:grpSpPr>
          <p:sp>
            <p:nvSpPr>
              <p:cNvPr id="852" name="Полилиния 851">
                <a:extLst>
                  <a:ext uri="{FF2B5EF4-FFF2-40B4-BE49-F238E27FC236}">
                    <a16:creationId xmlns:a16="http://schemas.microsoft.com/office/drawing/2014/main" id="{2DF473D6-A0F2-5659-4BCA-FADDC1BA60FB}"/>
                  </a:ext>
                </a:extLst>
              </p:cNvPr>
              <p:cNvSpPr/>
              <p:nvPr/>
            </p:nvSpPr>
            <p:spPr>
              <a:xfrm>
                <a:off x="10159922" y="4319588"/>
                <a:ext cx="62273" cy="62253"/>
              </a:xfrm>
              <a:custGeom>
                <a:avLst/>
                <a:gdLst>
                  <a:gd name="connsiteX0" fmla="*/ 31139 w 62273"/>
                  <a:gd name="connsiteY0" fmla="*/ 62254 h 62253"/>
                  <a:gd name="connsiteX1" fmla="*/ 62274 w 62273"/>
                  <a:gd name="connsiteY1" fmla="*/ 31351 h 62253"/>
                  <a:gd name="connsiteX2" fmla="*/ 31362 w 62273"/>
                  <a:gd name="connsiteY2" fmla="*/ 0 h 62253"/>
                  <a:gd name="connsiteX3" fmla="*/ 3 w 62273"/>
                  <a:gd name="connsiteY3" fmla="*/ 31127 h 62253"/>
                  <a:gd name="connsiteX4" fmla="*/ 31139 w 62273"/>
                  <a:gd name="connsiteY4" fmla="*/ 62254 h 62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73" h="62253">
                    <a:moveTo>
                      <a:pt x="31139" y="62254"/>
                    </a:moveTo>
                    <a:cubicBezTo>
                      <a:pt x="48834" y="62254"/>
                      <a:pt x="62049" y="49042"/>
                      <a:pt x="62274" y="31351"/>
                    </a:cubicBezTo>
                    <a:cubicBezTo>
                      <a:pt x="62274" y="14108"/>
                      <a:pt x="48610" y="0"/>
                      <a:pt x="31362" y="0"/>
                    </a:cubicBezTo>
                    <a:cubicBezTo>
                      <a:pt x="14562" y="0"/>
                      <a:pt x="3" y="14108"/>
                      <a:pt x="3" y="31127"/>
                    </a:cubicBezTo>
                    <a:cubicBezTo>
                      <a:pt x="-221" y="48146"/>
                      <a:pt x="13891" y="62030"/>
                      <a:pt x="31139" y="62254"/>
                    </a:cubicBezTo>
                    <a:close/>
                  </a:path>
                </a:pathLst>
              </a:custGeom>
              <a:grpFill/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3" name="Полилиния 852">
                <a:extLst>
                  <a:ext uri="{FF2B5EF4-FFF2-40B4-BE49-F238E27FC236}">
                    <a16:creationId xmlns:a16="http://schemas.microsoft.com/office/drawing/2014/main" id="{DE37656D-3F47-7EBC-F523-AD61F600EAD3}"/>
                  </a:ext>
                </a:extLst>
              </p:cNvPr>
              <p:cNvSpPr/>
              <p:nvPr/>
            </p:nvSpPr>
            <p:spPr>
              <a:xfrm>
                <a:off x="10135509" y="4391953"/>
                <a:ext cx="114012" cy="53486"/>
              </a:xfrm>
              <a:custGeom>
                <a:avLst/>
                <a:gdLst>
                  <a:gd name="connsiteX0" fmla="*/ 103933 w 114012"/>
                  <a:gd name="connsiteY0" fmla="*/ 3773 h 53486"/>
                  <a:gd name="connsiteX1" fmla="*/ 93406 w 114012"/>
                  <a:gd name="connsiteY1" fmla="*/ 1757 h 53486"/>
                  <a:gd name="connsiteX2" fmla="*/ 20384 w 114012"/>
                  <a:gd name="connsiteY2" fmla="*/ 1757 h 53486"/>
                  <a:gd name="connsiteX3" fmla="*/ 9632 w 114012"/>
                  <a:gd name="connsiteY3" fmla="*/ 3549 h 53486"/>
                  <a:gd name="connsiteX4" fmla="*/ 6048 w 114012"/>
                  <a:gd name="connsiteY4" fmla="*/ 9371 h 53486"/>
                  <a:gd name="connsiteX5" fmla="*/ 0 w 114012"/>
                  <a:gd name="connsiteY5" fmla="*/ 41170 h 53486"/>
                  <a:gd name="connsiteX6" fmla="*/ 12320 w 114012"/>
                  <a:gd name="connsiteY6" fmla="*/ 53486 h 53486"/>
                  <a:gd name="connsiteX7" fmla="*/ 56671 w 114012"/>
                  <a:gd name="connsiteY7" fmla="*/ 53486 h 53486"/>
                  <a:gd name="connsiteX8" fmla="*/ 56671 w 114012"/>
                  <a:gd name="connsiteY8" fmla="*/ 53486 h 53486"/>
                  <a:gd name="connsiteX9" fmla="*/ 103037 w 114012"/>
                  <a:gd name="connsiteY9" fmla="*/ 53486 h 53486"/>
                  <a:gd name="connsiteX10" fmla="*/ 114013 w 114012"/>
                  <a:gd name="connsiteY10" fmla="*/ 42513 h 53486"/>
                  <a:gd name="connsiteX11" fmla="*/ 112670 w 114012"/>
                  <a:gd name="connsiteY11" fmla="*/ 25271 h 53486"/>
                  <a:gd name="connsiteX12" fmla="*/ 103933 w 114012"/>
                  <a:gd name="connsiteY12" fmla="*/ 3773 h 53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4012" h="53486">
                    <a:moveTo>
                      <a:pt x="103933" y="3773"/>
                    </a:moveTo>
                    <a:cubicBezTo>
                      <a:pt x="101917" y="-34"/>
                      <a:pt x="98110" y="-1154"/>
                      <a:pt x="93406" y="1757"/>
                    </a:cubicBezTo>
                    <a:cubicBezTo>
                      <a:pt x="69214" y="17433"/>
                      <a:pt x="44575" y="17433"/>
                      <a:pt x="20384" y="1757"/>
                    </a:cubicBezTo>
                    <a:cubicBezTo>
                      <a:pt x="15680" y="-1378"/>
                      <a:pt x="12544" y="-34"/>
                      <a:pt x="9632" y="3549"/>
                    </a:cubicBezTo>
                    <a:cubicBezTo>
                      <a:pt x="8064" y="5116"/>
                      <a:pt x="6944" y="7356"/>
                      <a:pt x="6048" y="9371"/>
                    </a:cubicBezTo>
                    <a:cubicBezTo>
                      <a:pt x="1344" y="19448"/>
                      <a:pt x="224" y="30197"/>
                      <a:pt x="0" y="41170"/>
                    </a:cubicBezTo>
                    <a:cubicBezTo>
                      <a:pt x="0" y="50351"/>
                      <a:pt x="3136" y="53486"/>
                      <a:pt x="12320" y="53486"/>
                    </a:cubicBezTo>
                    <a:cubicBezTo>
                      <a:pt x="27104" y="53486"/>
                      <a:pt x="41887" y="53486"/>
                      <a:pt x="56671" y="53486"/>
                    </a:cubicBezTo>
                    <a:lnTo>
                      <a:pt x="56671" y="53486"/>
                    </a:lnTo>
                    <a:cubicBezTo>
                      <a:pt x="72127" y="53486"/>
                      <a:pt x="87582" y="53486"/>
                      <a:pt x="103037" y="53486"/>
                    </a:cubicBezTo>
                    <a:cubicBezTo>
                      <a:pt x="110430" y="53486"/>
                      <a:pt x="114013" y="49903"/>
                      <a:pt x="114013" y="42513"/>
                    </a:cubicBezTo>
                    <a:cubicBezTo>
                      <a:pt x="114013" y="36691"/>
                      <a:pt x="114013" y="30869"/>
                      <a:pt x="112670" y="25271"/>
                    </a:cubicBezTo>
                    <a:cubicBezTo>
                      <a:pt x="110430" y="17881"/>
                      <a:pt x="107517" y="10491"/>
                      <a:pt x="103933" y="3773"/>
                    </a:cubicBezTo>
                    <a:close/>
                  </a:path>
                </a:pathLst>
              </a:custGeom>
              <a:grpFill/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854" name="Рисунок 2">
                <a:extLst>
                  <a:ext uri="{FF2B5EF4-FFF2-40B4-BE49-F238E27FC236}">
                    <a16:creationId xmlns:a16="http://schemas.microsoft.com/office/drawing/2014/main" id="{EB1E3B3A-4D1A-C08C-6C81-DB6EAE1405B7}"/>
                  </a:ext>
                </a:extLst>
              </p:cNvPr>
              <p:cNvGrpSpPr/>
              <p:nvPr/>
            </p:nvGrpSpPr>
            <p:grpSpPr>
              <a:xfrm>
                <a:off x="10272818" y="4555391"/>
                <a:ext cx="114012" cy="125851"/>
                <a:chOff x="10272818" y="4555391"/>
                <a:chExt cx="114012" cy="125851"/>
              </a:xfrm>
              <a:grpFill/>
            </p:grpSpPr>
            <p:sp>
              <p:nvSpPr>
                <p:cNvPr id="858" name="Полилиния 857">
                  <a:extLst>
                    <a:ext uri="{FF2B5EF4-FFF2-40B4-BE49-F238E27FC236}">
                      <a16:creationId xmlns:a16="http://schemas.microsoft.com/office/drawing/2014/main" id="{863D30F4-06BE-0181-10E5-4606E239484B}"/>
                    </a:ext>
                  </a:extLst>
                </p:cNvPr>
                <p:cNvSpPr/>
                <p:nvPr/>
              </p:nvSpPr>
              <p:spPr>
                <a:xfrm>
                  <a:off x="10297009" y="4555391"/>
                  <a:ext cx="62269" cy="62029"/>
                </a:xfrm>
                <a:custGeom>
                  <a:avLst/>
                  <a:gdLst>
                    <a:gd name="connsiteX0" fmla="*/ 31135 w 62269"/>
                    <a:gd name="connsiteY0" fmla="*/ 62030 h 62029"/>
                    <a:gd name="connsiteX1" fmla="*/ 62270 w 62269"/>
                    <a:gd name="connsiteY1" fmla="*/ 31351 h 62029"/>
                    <a:gd name="connsiteX2" fmla="*/ 31359 w 62269"/>
                    <a:gd name="connsiteY2" fmla="*/ 0 h 62029"/>
                    <a:gd name="connsiteX3" fmla="*/ 0 w 62269"/>
                    <a:gd name="connsiteY3" fmla="*/ 31127 h 62029"/>
                    <a:gd name="connsiteX4" fmla="*/ 31135 w 62269"/>
                    <a:gd name="connsiteY4" fmla="*/ 62030 h 62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69" h="62029">
                      <a:moveTo>
                        <a:pt x="31135" y="62030"/>
                      </a:moveTo>
                      <a:cubicBezTo>
                        <a:pt x="48830" y="62030"/>
                        <a:pt x="62047" y="48818"/>
                        <a:pt x="62270" y="31351"/>
                      </a:cubicBezTo>
                      <a:cubicBezTo>
                        <a:pt x="62270" y="14108"/>
                        <a:pt x="48607" y="0"/>
                        <a:pt x="31359" y="0"/>
                      </a:cubicBezTo>
                      <a:cubicBezTo>
                        <a:pt x="14560" y="0"/>
                        <a:pt x="0" y="14108"/>
                        <a:pt x="0" y="31127"/>
                      </a:cubicBezTo>
                      <a:cubicBezTo>
                        <a:pt x="0" y="47922"/>
                        <a:pt x="13888" y="62030"/>
                        <a:pt x="31135" y="62030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59" name="Полилиния 858">
                  <a:extLst>
                    <a:ext uri="{FF2B5EF4-FFF2-40B4-BE49-F238E27FC236}">
                      <a16:creationId xmlns:a16="http://schemas.microsoft.com/office/drawing/2014/main" id="{EB498BEA-FCFB-316B-9967-0012ECF93318}"/>
                    </a:ext>
                  </a:extLst>
                </p:cNvPr>
                <p:cNvSpPr/>
                <p:nvPr/>
              </p:nvSpPr>
              <p:spPr>
                <a:xfrm>
                  <a:off x="10272818" y="4627756"/>
                  <a:ext cx="114012" cy="53486"/>
                </a:xfrm>
                <a:custGeom>
                  <a:avLst/>
                  <a:gdLst>
                    <a:gd name="connsiteX0" fmla="*/ 103933 w 114012"/>
                    <a:gd name="connsiteY0" fmla="*/ 3773 h 53486"/>
                    <a:gd name="connsiteX1" fmla="*/ 93405 w 114012"/>
                    <a:gd name="connsiteY1" fmla="*/ 1758 h 53486"/>
                    <a:gd name="connsiteX2" fmla="*/ 20383 w 114012"/>
                    <a:gd name="connsiteY2" fmla="*/ 1758 h 53486"/>
                    <a:gd name="connsiteX3" fmla="*/ 9631 w 114012"/>
                    <a:gd name="connsiteY3" fmla="*/ 3549 h 53486"/>
                    <a:gd name="connsiteX4" fmla="*/ 6047 w 114012"/>
                    <a:gd name="connsiteY4" fmla="*/ 9371 h 53486"/>
                    <a:gd name="connsiteX5" fmla="*/ 0 w 114012"/>
                    <a:gd name="connsiteY5" fmla="*/ 41170 h 53486"/>
                    <a:gd name="connsiteX6" fmla="*/ 12320 w 114012"/>
                    <a:gd name="connsiteY6" fmla="*/ 53486 h 53486"/>
                    <a:gd name="connsiteX7" fmla="*/ 56670 w 114012"/>
                    <a:gd name="connsiteY7" fmla="*/ 53486 h 53486"/>
                    <a:gd name="connsiteX8" fmla="*/ 56670 w 114012"/>
                    <a:gd name="connsiteY8" fmla="*/ 53486 h 53486"/>
                    <a:gd name="connsiteX9" fmla="*/ 103037 w 114012"/>
                    <a:gd name="connsiteY9" fmla="*/ 53486 h 53486"/>
                    <a:gd name="connsiteX10" fmla="*/ 114013 w 114012"/>
                    <a:gd name="connsiteY10" fmla="*/ 42514 h 53486"/>
                    <a:gd name="connsiteX11" fmla="*/ 112669 w 114012"/>
                    <a:gd name="connsiteY11" fmla="*/ 25271 h 53486"/>
                    <a:gd name="connsiteX12" fmla="*/ 103933 w 114012"/>
                    <a:gd name="connsiteY12" fmla="*/ 3773 h 53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4012" h="53486">
                      <a:moveTo>
                        <a:pt x="103933" y="3773"/>
                      </a:moveTo>
                      <a:cubicBezTo>
                        <a:pt x="101917" y="-34"/>
                        <a:pt x="98109" y="-1154"/>
                        <a:pt x="93405" y="1758"/>
                      </a:cubicBezTo>
                      <a:cubicBezTo>
                        <a:pt x="69214" y="17433"/>
                        <a:pt x="44575" y="17433"/>
                        <a:pt x="20383" y="1758"/>
                      </a:cubicBezTo>
                      <a:cubicBezTo>
                        <a:pt x="15680" y="-1378"/>
                        <a:pt x="12543" y="-34"/>
                        <a:pt x="9631" y="3549"/>
                      </a:cubicBezTo>
                      <a:cubicBezTo>
                        <a:pt x="8063" y="5117"/>
                        <a:pt x="6943" y="7132"/>
                        <a:pt x="6047" y="9371"/>
                      </a:cubicBezTo>
                      <a:cubicBezTo>
                        <a:pt x="1343" y="19448"/>
                        <a:pt x="223" y="30197"/>
                        <a:pt x="0" y="41170"/>
                      </a:cubicBezTo>
                      <a:cubicBezTo>
                        <a:pt x="0" y="50351"/>
                        <a:pt x="3136" y="53486"/>
                        <a:pt x="12320" y="53486"/>
                      </a:cubicBezTo>
                      <a:cubicBezTo>
                        <a:pt x="27102" y="53486"/>
                        <a:pt x="41886" y="53486"/>
                        <a:pt x="56670" y="53486"/>
                      </a:cubicBezTo>
                      <a:lnTo>
                        <a:pt x="56670" y="53486"/>
                      </a:lnTo>
                      <a:cubicBezTo>
                        <a:pt x="72125" y="53486"/>
                        <a:pt x="87581" y="53486"/>
                        <a:pt x="103037" y="53486"/>
                      </a:cubicBezTo>
                      <a:cubicBezTo>
                        <a:pt x="110429" y="53486"/>
                        <a:pt x="114013" y="49903"/>
                        <a:pt x="114013" y="42514"/>
                      </a:cubicBezTo>
                      <a:cubicBezTo>
                        <a:pt x="114013" y="36691"/>
                        <a:pt x="114013" y="30869"/>
                        <a:pt x="112669" y="25271"/>
                      </a:cubicBezTo>
                      <a:cubicBezTo>
                        <a:pt x="110204" y="17657"/>
                        <a:pt x="107293" y="10491"/>
                        <a:pt x="103933" y="3773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855" name="Рисунок 2">
                <a:extLst>
                  <a:ext uri="{FF2B5EF4-FFF2-40B4-BE49-F238E27FC236}">
                    <a16:creationId xmlns:a16="http://schemas.microsoft.com/office/drawing/2014/main" id="{948034CC-2BD6-6D05-BB16-51D744178623}"/>
                  </a:ext>
                </a:extLst>
              </p:cNvPr>
              <p:cNvGrpSpPr/>
              <p:nvPr/>
            </p:nvGrpSpPr>
            <p:grpSpPr>
              <a:xfrm>
                <a:off x="9997753" y="4554719"/>
                <a:ext cx="114012" cy="125627"/>
                <a:chOff x="9997753" y="4554719"/>
                <a:chExt cx="114012" cy="125627"/>
              </a:xfrm>
              <a:grpFill/>
            </p:grpSpPr>
            <p:sp>
              <p:nvSpPr>
                <p:cNvPr id="856" name="Полилиния 855">
                  <a:extLst>
                    <a:ext uri="{FF2B5EF4-FFF2-40B4-BE49-F238E27FC236}">
                      <a16:creationId xmlns:a16="http://schemas.microsoft.com/office/drawing/2014/main" id="{B6BB78CC-1A7B-F5E3-3FFF-696A5A168902}"/>
                    </a:ext>
                  </a:extLst>
                </p:cNvPr>
                <p:cNvSpPr/>
                <p:nvPr/>
              </p:nvSpPr>
              <p:spPr>
                <a:xfrm>
                  <a:off x="10021942" y="4554719"/>
                  <a:ext cx="62272" cy="62029"/>
                </a:xfrm>
                <a:custGeom>
                  <a:avLst/>
                  <a:gdLst>
                    <a:gd name="connsiteX0" fmla="*/ 31138 w 62272"/>
                    <a:gd name="connsiteY0" fmla="*/ 62030 h 62029"/>
                    <a:gd name="connsiteX1" fmla="*/ 62273 w 62272"/>
                    <a:gd name="connsiteY1" fmla="*/ 31351 h 62029"/>
                    <a:gd name="connsiteX2" fmla="*/ 31362 w 62272"/>
                    <a:gd name="connsiteY2" fmla="*/ 0 h 62029"/>
                    <a:gd name="connsiteX3" fmla="*/ 3 w 62272"/>
                    <a:gd name="connsiteY3" fmla="*/ 31127 h 62029"/>
                    <a:gd name="connsiteX4" fmla="*/ 31138 w 62272"/>
                    <a:gd name="connsiteY4" fmla="*/ 62030 h 62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72" h="62029">
                      <a:moveTo>
                        <a:pt x="31138" y="62030"/>
                      </a:moveTo>
                      <a:cubicBezTo>
                        <a:pt x="48833" y="62030"/>
                        <a:pt x="62048" y="48818"/>
                        <a:pt x="62273" y="31351"/>
                      </a:cubicBezTo>
                      <a:cubicBezTo>
                        <a:pt x="62273" y="14108"/>
                        <a:pt x="48609" y="0"/>
                        <a:pt x="31362" y="0"/>
                      </a:cubicBezTo>
                      <a:cubicBezTo>
                        <a:pt x="14562" y="0"/>
                        <a:pt x="3" y="14108"/>
                        <a:pt x="3" y="31127"/>
                      </a:cubicBezTo>
                      <a:cubicBezTo>
                        <a:pt x="-222" y="47922"/>
                        <a:pt x="13890" y="61806"/>
                        <a:pt x="31138" y="62030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857" name="Полилиния 856">
                  <a:extLst>
                    <a:ext uri="{FF2B5EF4-FFF2-40B4-BE49-F238E27FC236}">
                      <a16:creationId xmlns:a16="http://schemas.microsoft.com/office/drawing/2014/main" id="{55502F75-2565-C54E-8D0B-D14100972B64}"/>
                    </a:ext>
                  </a:extLst>
                </p:cNvPr>
                <p:cNvSpPr/>
                <p:nvPr/>
              </p:nvSpPr>
              <p:spPr>
                <a:xfrm>
                  <a:off x="9997753" y="4626860"/>
                  <a:ext cx="114012" cy="53486"/>
                </a:xfrm>
                <a:custGeom>
                  <a:avLst/>
                  <a:gdLst>
                    <a:gd name="connsiteX0" fmla="*/ 103933 w 114012"/>
                    <a:gd name="connsiteY0" fmla="*/ 3773 h 53486"/>
                    <a:gd name="connsiteX1" fmla="*/ 93406 w 114012"/>
                    <a:gd name="connsiteY1" fmla="*/ 1757 h 53486"/>
                    <a:gd name="connsiteX2" fmla="*/ 20384 w 114012"/>
                    <a:gd name="connsiteY2" fmla="*/ 1757 h 53486"/>
                    <a:gd name="connsiteX3" fmla="*/ 9632 w 114012"/>
                    <a:gd name="connsiteY3" fmla="*/ 3549 h 53486"/>
                    <a:gd name="connsiteX4" fmla="*/ 6048 w 114012"/>
                    <a:gd name="connsiteY4" fmla="*/ 9371 h 53486"/>
                    <a:gd name="connsiteX5" fmla="*/ 0 w 114012"/>
                    <a:gd name="connsiteY5" fmla="*/ 41170 h 53486"/>
                    <a:gd name="connsiteX6" fmla="*/ 12320 w 114012"/>
                    <a:gd name="connsiteY6" fmla="*/ 53486 h 53486"/>
                    <a:gd name="connsiteX7" fmla="*/ 56671 w 114012"/>
                    <a:gd name="connsiteY7" fmla="*/ 53486 h 53486"/>
                    <a:gd name="connsiteX8" fmla="*/ 56671 w 114012"/>
                    <a:gd name="connsiteY8" fmla="*/ 53486 h 53486"/>
                    <a:gd name="connsiteX9" fmla="*/ 103037 w 114012"/>
                    <a:gd name="connsiteY9" fmla="*/ 53486 h 53486"/>
                    <a:gd name="connsiteX10" fmla="*/ 114013 w 114012"/>
                    <a:gd name="connsiteY10" fmla="*/ 42513 h 53486"/>
                    <a:gd name="connsiteX11" fmla="*/ 112670 w 114012"/>
                    <a:gd name="connsiteY11" fmla="*/ 25270 h 53486"/>
                    <a:gd name="connsiteX12" fmla="*/ 103933 w 114012"/>
                    <a:gd name="connsiteY12" fmla="*/ 3773 h 53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4012" h="53486">
                      <a:moveTo>
                        <a:pt x="103933" y="3773"/>
                      </a:moveTo>
                      <a:cubicBezTo>
                        <a:pt x="101917" y="-34"/>
                        <a:pt x="98110" y="-1154"/>
                        <a:pt x="93406" y="1757"/>
                      </a:cubicBezTo>
                      <a:cubicBezTo>
                        <a:pt x="69214" y="17433"/>
                        <a:pt x="44575" y="17433"/>
                        <a:pt x="20384" y="1757"/>
                      </a:cubicBezTo>
                      <a:cubicBezTo>
                        <a:pt x="15680" y="-1378"/>
                        <a:pt x="12544" y="-34"/>
                        <a:pt x="9632" y="3549"/>
                      </a:cubicBezTo>
                      <a:cubicBezTo>
                        <a:pt x="8064" y="5116"/>
                        <a:pt x="6944" y="7132"/>
                        <a:pt x="6048" y="9371"/>
                      </a:cubicBezTo>
                      <a:cubicBezTo>
                        <a:pt x="1344" y="19448"/>
                        <a:pt x="224" y="30197"/>
                        <a:pt x="0" y="41170"/>
                      </a:cubicBezTo>
                      <a:cubicBezTo>
                        <a:pt x="0" y="50351"/>
                        <a:pt x="3136" y="53486"/>
                        <a:pt x="12320" y="53486"/>
                      </a:cubicBezTo>
                      <a:cubicBezTo>
                        <a:pt x="27104" y="53486"/>
                        <a:pt x="41887" y="53486"/>
                        <a:pt x="56671" y="53486"/>
                      </a:cubicBezTo>
                      <a:lnTo>
                        <a:pt x="56671" y="53486"/>
                      </a:lnTo>
                      <a:cubicBezTo>
                        <a:pt x="72127" y="53486"/>
                        <a:pt x="87582" y="53486"/>
                        <a:pt x="103037" y="53486"/>
                      </a:cubicBezTo>
                      <a:cubicBezTo>
                        <a:pt x="110430" y="53486"/>
                        <a:pt x="114013" y="49903"/>
                        <a:pt x="114013" y="42513"/>
                      </a:cubicBezTo>
                      <a:cubicBezTo>
                        <a:pt x="114013" y="36691"/>
                        <a:pt x="114013" y="30869"/>
                        <a:pt x="112670" y="25270"/>
                      </a:cubicBezTo>
                      <a:cubicBezTo>
                        <a:pt x="110206" y="17657"/>
                        <a:pt x="107293" y="10491"/>
                        <a:pt x="103933" y="3773"/>
                      </a:cubicBezTo>
                      <a:close/>
                    </a:path>
                  </a:pathLst>
                </a:custGeom>
                <a:grpFill/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849" name="Полилиния 848">
              <a:extLst>
                <a:ext uri="{FF2B5EF4-FFF2-40B4-BE49-F238E27FC236}">
                  <a16:creationId xmlns:a16="http://schemas.microsoft.com/office/drawing/2014/main" id="{89FAF80F-09AB-5203-C178-16B53B4E2538}"/>
                </a:ext>
              </a:extLst>
            </p:cNvPr>
            <p:cNvSpPr/>
            <p:nvPr/>
          </p:nvSpPr>
          <p:spPr>
            <a:xfrm>
              <a:off x="10142301" y="4653474"/>
              <a:ext cx="98715" cy="24185"/>
            </a:xfrm>
            <a:custGeom>
              <a:avLst/>
              <a:gdLst>
                <a:gd name="connsiteX0" fmla="*/ 49206 w 98715"/>
                <a:gd name="connsiteY0" fmla="*/ 23961 h 24185"/>
                <a:gd name="connsiteX1" fmla="*/ 12247 w 98715"/>
                <a:gd name="connsiteY1" fmla="*/ 23961 h 24185"/>
                <a:gd name="connsiteX2" fmla="*/ 152 w 98715"/>
                <a:gd name="connsiteY2" fmla="*/ 14108 h 24185"/>
                <a:gd name="connsiteX3" fmla="*/ 7767 w 98715"/>
                <a:gd name="connsiteY3" fmla="*/ 896 h 24185"/>
                <a:gd name="connsiteX4" fmla="*/ 13143 w 98715"/>
                <a:gd name="connsiteY4" fmla="*/ 0 h 24185"/>
                <a:gd name="connsiteX5" fmla="*/ 85270 w 98715"/>
                <a:gd name="connsiteY5" fmla="*/ 0 h 24185"/>
                <a:gd name="connsiteX6" fmla="*/ 98709 w 98715"/>
                <a:gd name="connsiteY6" fmla="*/ 12316 h 24185"/>
                <a:gd name="connsiteX7" fmla="*/ 85045 w 98715"/>
                <a:gd name="connsiteY7" fmla="*/ 24185 h 24185"/>
                <a:gd name="connsiteX8" fmla="*/ 49206 w 98715"/>
                <a:gd name="connsiteY8" fmla="*/ 23961 h 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715" h="24185">
                  <a:moveTo>
                    <a:pt x="49206" y="23961"/>
                  </a:moveTo>
                  <a:cubicBezTo>
                    <a:pt x="36887" y="23961"/>
                    <a:pt x="24567" y="23961"/>
                    <a:pt x="12247" y="23961"/>
                  </a:cubicBezTo>
                  <a:cubicBezTo>
                    <a:pt x="5976" y="23961"/>
                    <a:pt x="823" y="19706"/>
                    <a:pt x="152" y="14108"/>
                  </a:cubicBezTo>
                  <a:cubicBezTo>
                    <a:pt x="-744" y="8285"/>
                    <a:pt x="2392" y="2687"/>
                    <a:pt x="7767" y="896"/>
                  </a:cubicBezTo>
                  <a:cubicBezTo>
                    <a:pt x="9560" y="224"/>
                    <a:pt x="11352" y="0"/>
                    <a:pt x="13143" y="0"/>
                  </a:cubicBezTo>
                  <a:cubicBezTo>
                    <a:pt x="37111" y="0"/>
                    <a:pt x="61302" y="0"/>
                    <a:pt x="85270" y="0"/>
                  </a:cubicBezTo>
                  <a:cubicBezTo>
                    <a:pt x="93558" y="0"/>
                    <a:pt x="98933" y="4926"/>
                    <a:pt x="98709" y="12316"/>
                  </a:cubicBezTo>
                  <a:cubicBezTo>
                    <a:pt x="98485" y="19258"/>
                    <a:pt x="93109" y="24185"/>
                    <a:pt x="85045" y="24185"/>
                  </a:cubicBezTo>
                  <a:cubicBezTo>
                    <a:pt x="72950" y="23961"/>
                    <a:pt x="61079" y="23961"/>
                    <a:pt x="49206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0" name="Полилиния 849">
              <a:extLst>
                <a:ext uri="{FF2B5EF4-FFF2-40B4-BE49-F238E27FC236}">
                  <a16:creationId xmlns:a16="http://schemas.microsoft.com/office/drawing/2014/main" id="{52BBCE8B-E6B6-839F-E97A-1879A2E88877}"/>
                </a:ext>
              </a:extLst>
            </p:cNvPr>
            <p:cNvSpPr/>
            <p:nvPr/>
          </p:nvSpPr>
          <p:spPr>
            <a:xfrm>
              <a:off x="10258913" y="4474900"/>
              <a:ext cx="45040" cy="52714"/>
            </a:xfrm>
            <a:custGeom>
              <a:avLst/>
              <a:gdLst>
                <a:gd name="connsiteX0" fmla="*/ 45041 w 45040"/>
                <a:gd name="connsiteY0" fmla="*/ 40630 h 52714"/>
                <a:gd name="connsiteX1" fmla="*/ 36977 w 45040"/>
                <a:gd name="connsiteY1" fmla="*/ 51827 h 52714"/>
                <a:gd name="connsiteX2" fmla="*/ 23986 w 45040"/>
                <a:gd name="connsiteY2" fmla="*/ 48916 h 52714"/>
                <a:gd name="connsiteX3" fmla="*/ 1586 w 45040"/>
                <a:gd name="connsiteY3" fmla="*/ 17565 h 52714"/>
                <a:gd name="connsiteX4" fmla="*/ 5842 w 45040"/>
                <a:gd name="connsiteY4" fmla="*/ 1889 h 52714"/>
                <a:gd name="connsiteX5" fmla="*/ 21969 w 45040"/>
                <a:gd name="connsiteY5" fmla="*/ 5248 h 52714"/>
                <a:gd name="connsiteX6" fmla="*/ 38992 w 45040"/>
                <a:gd name="connsiteY6" fmla="*/ 28762 h 52714"/>
                <a:gd name="connsiteX7" fmla="*/ 42352 w 45040"/>
                <a:gd name="connsiteY7" fmla="*/ 33688 h 52714"/>
                <a:gd name="connsiteX8" fmla="*/ 45041 w 45040"/>
                <a:gd name="connsiteY8" fmla="*/ 40630 h 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040" h="52714">
                  <a:moveTo>
                    <a:pt x="45041" y="40630"/>
                  </a:moveTo>
                  <a:cubicBezTo>
                    <a:pt x="44592" y="46004"/>
                    <a:pt x="41905" y="49812"/>
                    <a:pt x="36977" y="51827"/>
                  </a:cubicBezTo>
                  <a:cubicBezTo>
                    <a:pt x="32497" y="53618"/>
                    <a:pt x="26897" y="52723"/>
                    <a:pt x="23986" y="48916"/>
                  </a:cubicBezTo>
                  <a:cubicBezTo>
                    <a:pt x="16146" y="38615"/>
                    <a:pt x="8753" y="28314"/>
                    <a:pt x="1586" y="17565"/>
                  </a:cubicBezTo>
                  <a:cubicBezTo>
                    <a:pt x="-1774" y="12414"/>
                    <a:pt x="466" y="5248"/>
                    <a:pt x="5842" y="1889"/>
                  </a:cubicBezTo>
                  <a:cubicBezTo>
                    <a:pt x="11217" y="-1470"/>
                    <a:pt x="17937" y="-350"/>
                    <a:pt x="21969" y="5248"/>
                  </a:cubicBezTo>
                  <a:cubicBezTo>
                    <a:pt x="27793" y="13086"/>
                    <a:pt x="33393" y="20924"/>
                    <a:pt x="38992" y="28762"/>
                  </a:cubicBezTo>
                  <a:cubicBezTo>
                    <a:pt x="40112" y="30329"/>
                    <a:pt x="41457" y="31897"/>
                    <a:pt x="42352" y="33688"/>
                  </a:cubicBezTo>
                  <a:cubicBezTo>
                    <a:pt x="43472" y="35927"/>
                    <a:pt x="44145" y="38167"/>
                    <a:pt x="45041" y="4063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1" name="Полилиния 850">
              <a:extLst>
                <a:ext uri="{FF2B5EF4-FFF2-40B4-BE49-F238E27FC236}">
                  <a16:creationId xmlns:a16="http://schemas.microsoft.com/office/drawing/2014/main" id="{8575A9D0-14FF-0174-6265-A226BF3C70E9}"/>
                </a:ext>
              </a:extLst>
            </p:cNvPr>
            <p:cNvSpPr/>
            <p:nvPr/>
          </p:nvSpPr>
          <p:spPr>
            <a:xfrm>
              <a:off x="10079390" y="4474912"/>
              <a:ext cx="45144" cy="52921"/>
            </a:xfrm>
            <a:custGeom>
              <a:avLst/>
              <a:gdLst>
                <a:gd name="connsiteX0" fmla="*/ 45144 w 45144"/>
                <a:gd name="connsiteY0" fmla="*/ 12402 h 52921"/>
                <a:gd name="connsiteX1" fmla="*/ 42008 w 45144"/>
                <a:gd name="connsiteY1" fmla="*/ 19568 h 52921"/>
                <a:gd name="connsiteX2" fmla="*/ 22521 w 45144"/>
                <a:gd name="connsiteY2" fmla="*/ 46888 h 52921"/>
                <a:gd name="connsiteX3" fmla="*/ 4825 w 45144"/>
                <a:gd name="connsiteY3" fmla="*/ 50471 h 52921"/>
                <a:gd name="connsiteX4" fmla="*/ 3034 w 45144"/>
                <a:gd name="connsiteY4" fmla="*/ 32780 h 52921"/>
                <a:gd name="connsiteX5" fmla="*/ 22745 w 45144"/>
                <a:gd name="connsiteY5" fmla="*/ 5236 h 52921"/>
                <a:gd name="connsiteX6" fmla="*/ 36409 w 45144"/>
                <a:gd name="connsiteY6" fmla="*/ 758 h 52921"/>
                <a:gd name="connsiteX7" fmla="*/ 45144 w 45144"/>
                <a:gd name="connsiteY7" fmla="*/ 12402 h 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44" h="52921">
                  <a:moveTo>
                    <a:pt x="45144" y="12402"/>
                  </a:moveTo>
                  <a:cubicBezTo>
                    <a:pt x="44024" y="14865"/>
                    <a:pt x="43353" y="17329"/>
                    <a:pt x="42008" y="19568"/>
                  </a:cubicBezTo>
                  <a:cubicBezTo>
                    <a:pt x="35736" y="28750"/>
                    <a:pt x="29240" y="37707"/>
                    <a:pt x="22521" y="46888"/>
                  </a:cubicBezTo>
                  <a:cubicBezTo>
                    <a:pt x="17816" y="53382"/>
                    <a:pt x="10649" y="54726"/>
                    <a:pt x="4825" y="50471"/>
                  </a:cubicBezTo>
                  <a:cubicBezTo>
                    <a:pt x="-775" y="46440"/>
                    <a:pt x="-1670" y="39274"/>
                    <a:pt x="3034" y="32780"/>
                  </a:cubicBezTo>
                  <a:cubicBezTo>
                    <a:pt x="9529" y="23599"/>
                    <a:pt x="16025" y="14418"/>
                    <a:pt x="22745" y="5236"/>
                  </a:cubicBezTo>
                  <a:cubicBezTo>
                    <a:pt x="26329" y="310"/>
                    <a:pt x="31256" y="-1034"/>
                    <a:pt x="36409" y="758"/>
                  </a:cubicBezTo>
                  <a:cubicBezTo>
                    <a:pt x="41560" y="2549"/>
                    <a:pt x="44696" y="6804"/>
                    <a:pt x="45144" y="1240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60" name="Рисунок 2">
            <a:extLst>
              <a:ext uri="{FF2B5EF4-FFF2-40B4-BE49-F238E27FC236}">
                <a16:creationId xmlns:a16="http://schemas.microsoft.com/office/drawing/2014/main" id="{850D8AFD-6DAF-E074-6BC1-A702A48A441C}"/>
              </a:ext>
            </a:extLst>
          </p:cNvPr>
          <p:cNvGrpSpPr/>
          <p:nvPr/>
        </p:nvGrpSpPr>
        <p:grpSpPr>
          <a:xfrm>
            <a:off x="10582207" y="3147682"/>
            <a:ext cx="306394" cy="326554"/>
            <a:chOff x="9388713" y="4281295"/>
            <a:chExt cx="381559" cy="406665"/>
          </a:xfrm>
          <a:solidFill>
            <a:schemeClr val="bg1"/>
          </a:solidFill>
        </p:grpSpPr>
        <p:sp>
          <p:nvSpPr>
            <p:cNvPr id="861" name="Полилиния 860">
              <a:extLst>
                <a:ext uri="{FF2B5EF4-FFF2-40B4-BE49-F238E27FC236}">
                  <a16:creationId xmlns:a16="http://schemas.microsoft.com/office/drawing/2014/main" id="{57D46C2B-266F-3483-60DC-7A8EB97871C5}"/>
                </a:ext>
              </a:extLst>
            </p:cNvPr>
            <p:cNvSpPr/>
            <p:nvPr/>
          </p:nvSpPr>
          <p:spPr>
            <a:xfrm>
              <a:off x="9388713" y="4447001"/>
              <a:ext cx="81533" cy="240959"/>
            </a:xfrm>
            <a:custGeom>
              <a:avLst/>
              <a:gdLst>
                <a:gd name="connsiteX0" fmla="*/ 15008 w 81533"/>
                <a:gd name="connsiteY0" fmla="*/ 5 h 240959"/>
                <a:gd name="connsiteX1" fmla="*/ 0 w 81533"/>
                <a:gd name="connsiteY1" fmla="*/ 15009 h 240959"/>
                <a:gd name="connsiteX2" fmla="*/ 0 w 81533"/>
                <a:gd name="connsiteY2" fmla="*/ 225284 h 240959"/>
                <a:gd name="connsiteX3" fmla="*/ 8736 w 81533"/>
                <a:gd name="connsiteY3" fmla="*/ 240959 h 240959"/>
                <a:gd name="connsiteX4" fmla="*/ 81534 w 81533"/>
                <a:gd name="connsiteY4" fmla="*/ 240959 h 240959"/>
                <a:gd name="connsiteX5" fmla="*/ 81534 w 81533"/>
                <a:gd name="connsiteY5" fmla="*/ 229 h 240959"/>
                <a:gd name="connsiteX6" fmla="*/ 15008 w 81533"/>
                <a:gd name="connsiteY6" fmla="*/ 5 h 24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33" h="240959">
                  <a:moveTo>
                    <a:pt x="15008" y="5"/>
                  </a:moveTo>
                  <a:cubicBezTo>
                    <a:pt x="4256" y="-218"/>
                    <a:pt x="0" y="6500"/>
                    <a:pt x="0" y="15009"/>
                  </a:cubicBezTo>
                  <a:cubicBezTo>
                    <a:pt x="224" y="85101"/>
                    <a:pt x="224" y="155192"/>
                    <a:pt x="0" y="225284"/>
                  </a:cubicBezTo>
                  <a:cubicBezTo>
                    <a:pt x="0" y="232449"/>
                    <a:pt x="2016" y="237824"/>
                    <a:pt x="8736" y="240959"/>
                  </a:cubicBezTo>
                  <a:cubicBezTo>
                    <a:pt x="32928" y="240959"/>
                    <a:pt x="57119" y="240959"/>
                    <a:pt x="81534" y="240959"/>
                  </a:cubicBezTo>
                  <a:lnTo>
                    <a:pt x="81534" y="229"/>
                  </a:lnTo>
                  <a:cubicBezTo>
                    <a:pt x="59358" y="229"/>
                    <a:pt x="37183" y="453"/>
                    <a:pt x="15008" y="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2" name="Полилиния 861">
              <a:extLst>
                <a:ext uri="{FF2B5EF4-FFF2-40B4-BE49-F238E27FC236}">
                  <a16:creationId xmlns:a16="http://schemas.microsoft.com/office/drawing/2014/main" id="{B403ACE5-C1B0-E6EC-1AAF-9612173D2B87}"/>
                </a:ext>
              </a:extLst>
            </p:cNvPr>
            <p:cNvSpPr/>
            <p:nvPr/>
          </p:nvSpPr>
          <p:spPr>
            <a:xfrm>
              <a:off x="9494662" y="4294051"/>
              <a:ext cx="275611" cy="393909"/>
            </a:xfrm>
            <a:custGeom>
              <a:avLst/>
              <a:gdLst>
                <a:gd name="connsiteX0" fmla="*/ 270137 w 275611"/>
                <a:gd name="connsiteY0" fmla="*/ 150716 h 393909"/>
                <a:gd name="connsiteX1" fmla="*/ 229371 w 275611"/>
                <a:gd name="connsiteY1" fmla="*/ 127651 h 393909"/>
                <a:gd name="connsiteX2" fmla="*/ 129245 w 275611"/>
                <a:gd name="connsiteY2" fmla="*/ 127651 h 393909"/>
                <a:gd name="connsiteX3" fmla="*/ 124765 w 275611"/>
                <a:gd name="connsiteY3" fmla="*/ 127651 h 393909"/>
                <a:gd name="connsiteX4" fmla="*/ 124765 w 275611"/>
                <a:gd name="connsiteY4" fmla="*/ 126307 h 393909"/>
                <a:gd name="connsiteX5" fmla="*/ 127229 w 275611"/>
                <a:gd name="connsiteY5" fmla="*/ 118694 h 393909"/>
                <a:gd name="connsiteX6" fmla="*/ 131485 w 275611"/>
                <a:gd name="connsiteY6" fmla="*/ 47482 h 393909"/>
                <a:gd name="connsiteX7" fmla="*/ 72351 w 275611"/>
                <a:gd name="connsiteY7" fmla="*/ 8 h 393909"/>
                <a:gd name="connsiteX8" fmla="*/ 60031 w 275611"/>
                <a:gd name="connsiteY8" fmla="*/ 10085 h 393909"/>
                <a:gd name="connsiteX9" fmla="*/ 56447 w 275611"/>
                <a:gd name="connsiteY9" fmla="*/ 25985 h 393909"/>
                <a:gd name="connsiteX10" fmla="*/ 30239 w 275611"/>
                <a:gd name="connsiteY10" fmla="*/ 83984 h 393909"/>
                <a:gd name="connsiteX11" fmla="*/ 0 w 275611"/>
                <a:gd name="connsiteY11" fmla="*/ 143550 h 393909"/>
                <a:gd name="connsiteX12" fmla="*/ 0 w 275611"/>
                <a:gd name="connsiteY12" fmla="*/ 393909 h 393909"/>
                <a:gd name="connsiteX13" fmla="*/ 195099 w 275611"/>
                <a:gd name="connsiteY13" fmla="*/ 393909 h 393909"/>
                <a:gd name="connsiteX14" fmla="*/ 196443 w 275611"/>
                <a:gd name="connsiteY14" fmla="*/ 393237 h 393909"/>
                <a:gd name="connsiteX15" fmla="*/ 231162 w 275611"/>
                <a:gd name="connsiteY15" fmla="*/ 373979 h 393909"/>
                <a:gd name="connsiteX16" fmla="*/ 243706 w 275611"/>
                <a:gd name="connsiteY16" fmla="*/ 321131 h 393909"/>
                <a:gd name="connsiteX17" fmla="*/ 244826 w 275611"/>
                <a:gd name="connsiteY17" fmla="*/ 314412 h 393909"/>
                <a:gd name="connsiteX18" fmla="*/ 253562 w 275611"/>
                <a:gd name="connsiteY18" fmla="*/ 266267 h 393909"/>
                <a:gd name="connsiteX19" fmla="*/ 254682 w 275611"/>
                <a:gd name="connsiteY19" fmla="*/ 259548 h 393909"/>
                <a:gd name="connsiteX20" fmla="*/ 264313 w 275611"/>
                <a:gd name="connsiteY20" fmla="*/ 215433 h 393909"/>
                <a:gd name="connsiteX21" fmla="*/ 266777 w 275611"/>
                <a:gd name="connsiteY21" fmla="*/ 200878 h 393909"/>
                <a:gd name="connsiteX22" fmla="*/ 270137 w 275611"/>
                <a:gd name="connsiteY22" fmla="*/ 150716 h 39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75611" h="393909">
                  <a:moveTo>
                    <a:pt x="270137" y="150716"/>
                  </a:moveTo>
                  <a:cubicBezTo>
                    <a:pt x="261626" y="134369"/>
                    <a:pt x="247290" y="127651"/>
                    <a:pt x="229371" y="127651"/>
                  </a:cubicBezTo>
                  <a:cubicBezTo>
                    <a:pt x="195995" y="127651"/>
                    <a:pt x="162620" y="127651"/>
                    <a:pt x="129245" y="127651"/>
                  </a:cubicBezTo>
                  <a:cubicBezTo>
                    <a:pt x="127677" y="127651"/>
                    <a:pt x="126109" y="127651"/>
                    <a:pt x="124765" y="127651"/>
                  </a:cubicBezTo>
                  <a:cubicBezTo>
                    <a:pt x="124765" y="126979"/>
                    <a:pt x="124541" y="126532"/>
                    <a:pt x="124765" y="126307"/>
                  </a:cubicBezTo>
                  <a:cubicBezTo>
                    <a:pt x="125661" y="123844"/>
                    <a:pt x="126334" y="121381"/>
                    <a:pt x="127229" y="118694"/>
                  </a:cubicBezTo>
                  <a:cubicBezTo>
                    <a:pt x="135741" y="95405"/>
                    <a:pt x="137756" y="71668"/>
                    <a:pt x="131485" y="47482"/>
                  </a:cubicBezTo>
                  <a:cubicBezTo>
                    <a:pt x="123645" y="17027"/>
                    <a:pt x="101917" y="-440"/>
                    <a:pt x="72351" y="8"/>
                  </a:cubicBezTo>
                  <a:cubicBezTo>
                    <a:pt x="65855" y="8"/>
                    <a:pt x="61375" y="3815"/>
                    <a:pt x="60031" y="10085"/>
                  </a:cubicBezTo>
                  <a:cubicBezTo>
                    <a:pt x="58911" y="15460"/>
                    <a:pt x="57791" y="20610"/>
                    <a:pt x="56447" y="25985"/>
                  </a:cubicBezTo>
                  <a:cubicBezTo>
                    <a:pt x="50847" y="46587"/>
                    <a:pt x="40767" y="65397"/>
                    <a:pt x="30239" y="83984"/>
                  </a:cubicBezTo>
                  <a:cubicBezTo>
                    <a:pt x="19264" y="103466"/>
                    <a:pt x="8288" y="122724"/>
                    <a:pt x="0" y="143550"/>
                  </a:cubicBezTo>
                  <a:lnTo>
                    <a:pt x="0" y="393909"/>
                  </a:lnTo>
                  <a:cubicBezTo>
                    <a:pt x="64958" y="393909"/>
                    <a:pt x="129917" y="393909"/>
                    <a:pt x="195099" y="393909"/>
                  </a:cubicBezTo>
                  <a:cubicBezTo>
                    <a:pt x="195548" y="393686"/>
                    <a:pt x="195995" y="393237"/>
                    <a:pt x="196443" y="393237"/>
                  </a:cubicBezTo>
                  <a:cubicBezTo>
                    <a:pt x="210331" y="390998"/>
                    <a:pt x="221978" y="384504"/>
                    <a:pt x="231162" y="373979"/>
                  </a:cubicBezTo>
                  <a:cubicBezTo>
                    <a:pt x="244602" y="358752"/>
                    <a:pt x="249978" y="341061"/>
                    <a:pt x="243706" y="321131"/>
                  </a:cubicBezTo>
                  <a:cubicBezTo>
                    <a:pt x="242811" y="318443"/>
                    <a:pt x="243034" y="316652"/>
                    <a:pt x="244826" y="314412"/>
                  </a:cubicBezTo>
                  <a:cubicBezTo>
                    <a:pt x="255353" y="299633"/>
                    <a:pt x="259386" y="283734"/>
                    <a:pt x="253562" y="266267"/>
                  </a:cubicBezTo>
                  <a:cubicBezTo>
                    <a:pt x="252666" y="263579"/>
                    <a:pt x="253113" y="261788"/>
                    <a:pt x="254682" y="259548"/>
                  </a:cubicBezTo>
                  <a:cubicBezTo>
                    <a:pt x="264090" y="246337"/>
                    <a:pt x="268793" y="231557"/>
                    <a:pt x="264313" y="215433"/>
                  </a:cubicBezTo>
                  <a:cubicBezTo>
                    <a:pt x="262746" y="209611"/>
                    <a:pt x="263642" y="205804"/>
                    <a:pt x="266777" y="200878"/>
                  </a:cubicBezTo>
                  <a:cubicBezTo>
                    <a:pt x="276410" y="184978"/>
                    <a:pt x="279097" y="167735"/>
                    <a:pt x="270137" y="15071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3" name="Полилиния 862">
              <a:extLst>
                <a:ext uri="{FF2B5EF4-FFF2-40B4-BE49-F238E27FC236}">
                  <a16:creationId xmlns:a16="http://schemas.microsoft.com/office/drawing/2014/main" id="{51866007-EA21-D02A-B73D-9A27C315696E}"/>
                </a:ext>
              </a:extLst>
            </p:cNvPr>
            <p:cNvSpPr/>
            <p:nvPr/>
          </p:nvSpPr>
          <p:spPr>
            <a:xfrm>
              <a:off x="9420737" y="4357557"/>
              <a:ext cx="75042" cy="24384"/>
            </a:xfrm>
            <a:custGeom>
              <a:avLst/>
              <a:gdLst>
                <a:gd name="connsiteX0" fmla="*/ 12775 w 75042"/>
                <a:gd name="connsiteY0" fmla="*/ 24285 h 24384"/>
                <a:gd name="connsiteX1" fmla="*/ 62054 w 75042"/>
                <a:gd name="connsiteY1" fmla="*/ 24285 h 24384"/>
                <a:gd name="connsiteX2" fmla="*/ 72805 w 75042"/>
                <a:gd name="connsiteY2" fmla="*/ 19134 h 24384"/>
                <a:gd name="connsiteX3" fmla="*/ 73702 w 75042"/>
                <a:gd name="connsiteY3" fmla="*/ 6594 h 24384"/>
                <a:gd name="connsiteX4" fmla="*/ 62278 w 75042"/>
                <a:gd name="connsiteY4" fmla="*/ 100 h 24384"/>
                <a:gd name="connsiteX5" fmla="*/ 37639 w 75042"/>
                <a:gd name="connsiteY5" fmla="*/ 100 h 24384"/>
                <a:gd name="connsiteX6" fmla="*/ 13447 w 75042"/>
                <a:gd name="connsiteY6" fmla="*/ 100 h 24384"/>
                <a:gd name="connsiteX7" fmla="*/ 7 w 75042"/>
                <a:gd name="connsiteY7" fmla="*/ 12192 h 24384"/>
                <a:gd name="connsiteX8" fmla="*/ 12775 w 75042"/>
                <a:gd name="connsiteY8" fmla="*/ 24285 h 2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2" h="24384">
                  <a:moveTo>
                    <a:pt x="12775" y="24285"/>
                  </a:moveTo>
                  <a:cubicBezTo>
                    <a:pt x="29126" y="24508"/>
                    <a:pt x="45703" y="24285"/>
                    <a:pt x="62054" y="24285"/>
                  </a:cubicBezTo>
                  <a:cubicBezTo>
                    <a:pt x="66309" y="24285"/>
                    <a:pt x="70118" y="22941"/>
                    <a:pt x="72805" y="19134"/>
                  </a:cubicBezTo>
                  <a:cubicBezTo>
                    <a:pt x="75493" y="15103"/>
                    <a:pt x="75718" y="10848"/>
                    <a:pt x="73702" y="6594"/>
                  </a:cubicBezTo>
                  <a:cubicBezTo>
                    <a:pt x="71462" y="1891"/>
                    <a:pt x="67205" y="100"/>
                    <a:pt x="62278" y="100"/>
                  </a:cubicBezTo>
                  <a:cubicBezTo>
                    <a:pt x="53990" y="-124"/>
                    <a:pt x="45926" y="100"/>
                    <a:pt x="37639" y="100"/>
                  </a:cubicBezTo>
                  <a:cubicBezTo>
                    <a:pt x="29575" y="100"/>
                    <a:pt x="21511" y="100"/>
                    <a:pt x="13447" y="100"/>
                  </a:cubicBezTo>
                  <a:cubicBezTo>
                    <a:pt x="5607" y="100"/>
                    <a:pt x="7" y="5026"/>
                    <a:pt x="7" y="12192"/>
                  </a:cubicBezTo>
                  <a:cubicBezTo>
                    <a:pt x="-216" y="19134"/>
                    <a:pt x="4935" y="24285"/>
                    <a:pt x="12775" y="2428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4" name="Полилиния 863">
              <a:extLst>
                <a:ext uri="{FF2B5EF4-FFF2-40B4-BE49-F238E27FC236}">
                  <a16:creationId xmlns:a16="http://schemas.microsoft.com/office/drawing/2014/main" id="{BD8FF81F-5C83-3650-84C6-1B332ED39833}"/>
                </a:ext>
              </a:extLst>
            </p:cNvPr>
            <p:cNvSpPr/>
            <p:nvPr/>
          </p:nvSpPr>
          <p:spPr>
            <a:xfrm>
              <a:off x="9663099" y="4357656"/>
              <a:ext cx="75047" cy="24284"/>
            </a:xfrm>
            <a:custGeom>
              <a:avLst/>
              <a:gdLst>
                <a:gd name="connsiteX0" fmla="*/ 13670 w 75047"/>
                <a:gd name="connsiteY0" fmla="*/ 0 h 24284"/>
                <a:gd name="connsiteX1" fmla="*/ 6 w 75047"/>
                <a:gd name="connsiteY1" fmla="*/ 11869 h 24284"/>
                <a:gd name="connsiteX2" fmla="*/ 13446 w 75047"/>
                <a:gd name="connsiteY2" fmla="*/ 24185 h 24284"/>
                <a:gd name="connsiteX3" fmla="*/ 61829 w 75047"/>
                <a:gd name="connsiteY3" fmla="*/ 24185 h 24284"/>
                <a:gd name="connsiteX4" fmla="*/ 70565 w 75047"/>
                <a:gd name="connsiteY4" fmla="*/ 21498 h 24284"/>
                <a:gd name="connsiteX5" fmla="*/ 74373 w 75047"/>
                <a:gd name="connsiteY5" fmla="*/ 8286 h 24284"/>
                <a:gd name="connsiteX6" fmla="*/ 62501 w 75047"/>
                <a:gd name="connsiteY6" fmla="*/ 224 h 24284"/>
                <a:gd name="connsiteX7" fmla="*/ 37861 w 75047"/>
                <a:gd name="connsiteY7" fmla="*/ 224 h 24284"/>
                <a:gd name="connsiteX8" fmla="*/ 13670 w 75047"/>
                <a:gd name="connsiteY8" fmla="*/ 0 h 24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47" h="24284">
                  <a:moveTo>
                    <a:pt x="13670" y="0"/>
                  </a:moveTo>
                  <a:cubicBezTo>
                    <a:pt x="5831" y="0"/>
                    <a:pt x="231" y="4927"/>
                    <a:pt x="6" y="11869"/>
                  </a:cubicBezTo>
                  <a:cubicBezTo>
                    <a:pt x="-218" y="18811"/>
                    <a:pt x="5382" y="23961"/>
                    <a:pt x="13446" y="24185"/>
                  </a:cubicBezTo>
                  <a:cubicBezTo>
                    <a:pt x="29574" y="24185"/>
                    <a:pt x="45701" y="24409"/>
                    <a:pt x="61829" y="24185"/>
                  </a:cubicBezTo>
                  <a:cubicBezTo>
                    <a:pt x="64741" y="24185"/>
                    <a:pt x="68100" y="23065"/>
                    <a:pt x="70565" y="21498"/>
                  </a:cubicBezTo>
                  <a:cubicBezTo>
                    <a:pt x="74820" y="18811"/>
                    <a:pt x="75940" y="13212"/>
                    <a:pt x="74373" y="8286"/>
                  </a:cubicBezTo>
                  <a:cubicBezTo>
                    <a:pt x="72580" y="3359"/>
                    <a:pt x="68549" y="224"/>
                    <a:pt x="62501" y="224"/>
                  </a:cubicBezTo>
                  <a:cubicBezTo>
                    <a:pt x="54214" y="0"/>
                    <a:pt x="46150" y="224"/>
                    <a:pt x="37861" y="224"/>
                  </a:cubicBezTo>
                  <a:cubicBezTo>
                    <a:pt x="29797" y="0"/>
                    <a:pt x="21734" y="0"/>
                    <a:pt x="1367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5" name="Полилиния 864">
              <a:extLst>
                <a:ext uri="{FF2B5EF4-FFF2-40B4-BE49-F238E27FC236}">
                  <a16:creationId xmlns:a16="http://schemas.microsoft.com/office/drawing/2014/main" id="{EEE915EA-8C63-40A1-411D-1C7092FD984D}"/>
                </a:ext>
              </a:extLst>
            </p:cNvPr>
            <p:cNvSpPr/>
            <p:nvPr/>
          </p:nvSpPr>
          <p:spPr>
            <a:xfrm>
              <a:off x="9453860" y="4281527"/>
              <a:ext cx="57111" cy="43211"/>
            </a:xfrm>
            <a:custGeom>
              <a:avLst/>
              <a:gdLst>
                <a:gd name="connsiteX0" fmla="*/ 6756 w 57111"/>
                <a:gd name="connsiteY0" fmla="*/ 22610 h 43211"/>
                <a:gd name="connsiteX1" fmla="*/ 38339 w 57111"/>
                <a:gd name="connsiteY1" fmla="*/ 40748 h 43211"/>
                <a:gd name="connsiteX2" fmla="*/ 44835 w 57111"/>
                <a:gd name="connsiteY2" fmla="*/ 43211 h 43211"/>
                <a:gd name="connsiteX3" fmla="*/ 56706 w 57111"/>
                <a:gd name="connsiteY3" fmla="*/ 34030 h 43211"/>
                <a:gd name="connsiteX4" fmla="*/ 50882 w 57111"/>
                <a:gd name="connsiteY4" fmla="*/ 20594 h 43211"/>
                <a:gd name="connsiteX5" fmla="*/ 18403 w 57111"/>
                <a:gd name="connsiteY5" fmla="*/ 1784 h 43211"/>
                <a:gd name="connsiteX6" fmla="*/ 1603 w 57111"/>
                <a:gd name="connsiteY6" fmla="*/ 6038 h 43211"/>
                <a:gd name="connsiteX7" fmla="*/ 6756 w 57111"/>
                <a:gd name="connsiteY7" fmla="*/ 22610 h 4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11" h="43211">
                  <a:moveTo>
                    <a:pt x="6756" y="22610"/>
                  </a:moveTo>
                  <a:cubicBezTo>
                    <a:pt x="17283" y="28656"/>
                    <a:pt x="27811" y="34926"/>
                    <a:pt x="38339" y="40748"/>
                  </a:cubicBezTo>
                  <a:cubicBezTo>
                    <a:pt x="40355" y="41868"/>
                    <a:pt x="42595" y="42540"/>
                    <a:pt x="44835" y="43211"/>
                  </a:cubicBezTo>
                  <a:cubicBezTo>
                    <a:pt x="50659" y="42764"/>
                    <a:pt x="55362" y="39405"/>
                    <a:pt x="56706" y="34030"/>
                  </a:cubicBezTo>
                  <a:cubicBezTo>
                    <a:pt x="58050" y="28880"/>
                    <a:pt x="56034" y="23505"/>
                    <a:pt x="50882" y="20594"/>
                  </a:cubicBezTo>
                  <a:cubicBezTo>
                    <a:pt x="40131" y="14324"/>
                    <a:pt x="29155" y="7830"/>
                    <a:pt x="18403" y="1784"/>
                  </a:cubicBezTo>
                  <a:cubicBezTo>
                    <a:pt x="12131" y="-1799"/>
                    <a:pt x="4963" y="216"/>
                    <a:pt x="1603" y="6038"/>
                  </a:cubicBezTo>
                  <a:cubicBezTo>
                    <a:pt x="-1757" y="11861"/>
                    <a:pt x="260" y="18802"/>
                    <a:pt x="6756" y="2261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6" name="Полилиния 865">
              <a:extLst>
                <a:ext uri="{FF2B5EF4-FFF2-40B4-BE49-F238E27FC236}">
                  <a16:creationId xmlns:a16="http://schemas.microsoft.com/office/drawing/2014/main" id="{94C881B0-ED16-E2D0-ECCE-A8ED9AB6F037}"/>
                </a:ext>
              </a:extLst>
            </p:cNvPr>
            <p:cNvSpPr/>
            <p:nvPr/>
          </p:nvSpPr>
          <p:spPr>
            <a:xfrm>
              <a:off x="9647485" y="4281295"/>
              <a:ext cx="57379" cy="43250"/>
            </a:xfrm>
            <a:custGeom>
              <a:avLst/>
              <a:gdLst>
                <a:gd name="connsiteX0" fmla="*/ 16517 w 57379"/>
                <a:gd name="connsiteY0" fmla="*/ 42100 h 43250"/>
                <a:gd name="connsiteX1" fmla="*/ 52580 w 57379"/>
                <a:gd name="connsiteY1" fmla="*/ 21498 h 43250"/>
                <a:gd name="connsiteX2" fmla="*/ 56611 w 57379"/>
                <a:gd name="connsiteY2" fmla="*/ 8062 h 43250"/>
                <a:gd name="connsiteX3" fmla="*/ 44292 w 57379"/>
                <a:gd name="connsiteY3" fmla="*/ 0 h 43250"/>
                <a:gd name="connsiteX4" fmla="*/ 40484 w 57379"/>
                <a:gd name="connsiteY4" fmla="*/ 896 h 43250"/>
                <a:gd name="connsiteX5" fmla="*/ 5093 w 57379"/>
                <a:gd name="connsiteY5" fmla="*/ 21274 h 43250"/>
                <a:gd name="connsiteX6" fmla="*/ 1733 w 57379"/>
                <a:gd name="connsiteY6" fmla="*/ 36725 h 43250"/>
                <a:gd name="connsiteX7" fmla="*/ 16517 w 57379"/>
                <a:gd name="connsiteY7" fmla="*/ 42100 h 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79" h="43250">
                  <a:moveTo>
                    <a:pt x="16517" y="42100"/>
                  </a:moveTo>
                  <a:cubicBezTo>
                    <a:pt x="28612" y="35606"/>
                    <a:pt x="40709" y="28440"/>
                    <a:pt x="52580" y="21498"/>
                  </a:cubicBezTo>
                  <a:cubicBezTo>
                    <a:pt x="57060" y="18811"/>
                    <a:pt x="58404" y="12988"/>
                    <a:pt x="56611" y="8062"/>
                  </a:cubicBezTo>
                  <a:cubicBezTo>
                    <a:pt x="54820" y="3135"/>
                    <a:pt x="50564" y="224"/>
                    <a:pt x="44292" y="0"/>
                  </a:cubicBezTo>
                  <a:cubicBezTo>
                    <a:pt x="43620" y="224"/>
                    <a:pt x="41829" y="224"/>
                    <a:pt x="40484" y="896"/>
                  </a:cubicBezTo>
                  <a:cubicBezTo>
                    <a:pt x="28612" y="7614"/>
                    <a:pt x="16741" y="14332"/>
                    <a:pt x="5093" y="21274"/>
                  </a:cubicBezTo>
                  <a:cubicBezTo>
                    <a:pt x="-283" y="24409"/>
                    <a:pt x="-1403" y="31575"/>
                    <a:pt x="1733" y="36725"/>
                  </a:cubicBezTo>
                  <a:cubicBezTo>
                    <a:pt x="4870" y="42100"/>
                    <a:pt x="11365" y="45011"/>
                    <a:pt x="16517" y="42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67" name="Рисунок 2">
            <a:extLst>
              <a:ext uri="{FF2B5EF4-FFF2-40B4-BE49-F238E27FC236}">
                <a16:creationId xmlns:a16="http://schemas.microsoft.com/office/drawing/2014/main" id="{DD98C018-9765-1E9C-6058-6A4DAA6C8A59}"/>
              </a:ext>
            </a:extLst>
          </p:cNvPr>
          <p:cNvGrpSpPr/>
          <p:nvPr/>
        </p:nvGrpSpPr>
        <p:grpSpPr>
          <a:xfrm>
            <a:off x="8321276" y="3150506"/>
            <a:ext cx="319778" cy="320906"/>
            <a:chOff x="8107452" y="3592696"/>
            <a:chExt cx="405682" cy="407113"/>
          </a:xfrm>
          <a:solidFill>
            <a:schemeClr val="bg2"/>
          </a:solidFill>
        </p:grpSpPr>
        <p:sp>
          <p:nvSpPr>
            <p:cNvPr id="868" name="Полилиния 867">
              <a:extLst>
                <a:ext uri="{FF2B5EF4-FFF2-40B4-BE49-F238E27FC236}">
                  <a16:creationId xmlns:a16="http://schemas.microsoft.com/office/drawing/2014/main" id="{2335CD49-4E6F-DA76-9645-0C27FED088EF}"/>
                </a:ext>
              </a:extLst>
            </p:cNvPr>
            <p:cNvSpPr/>
            <p:nvPr/>
          </p:nvSpPr>
          <p:spPr>
            <a:xfrm>
              <a:off x="8107452" y="3783627"/>
              <a:ext cx="405682" cy="216182"/>
            </a:xfrm>
            <a:custGeom>
              <a:avLst/>
              <a:gdLst>
                <a:gd name="connsiteX0" fmla="*/ 8751 w 405682"/>
                <a:gd name="connsiteY0" fmla="*/ 216182 h 216182"/>
                <a:gd name="connsiteX1" fmla="*/ 15 w 405682"/>
                <a:gd name="connsiteY1" fmla="*/ 200955 h 216182"/>
                <a:gd name="connsiteX2" fmla="*/ 239 w 405682"/>
                <a:gd name="connsiteY2" fmla="*/ 147658 h 216182"/>
                <a:gd name="connsiteX3" fmla="*/ 43470 w 405682"/>
                <a:gd name="connsiteY3" fmla="*/ 79358 h 216182"/>
                <a:gd name="connsiteX4" fmla="*/ 45262 w 405682"/>
                <a:gd name="connsiteY4" fmla="*/ 78462 h 216182"/>
                <a:gd name="connsiteX5" fmla="*/ 45934 w 405682"/>
                <a:gd name="connsiteY5" fmla="*/ 77790 h 216182"/>
                <a:gd name="connsiteX6" fmla="*/ 36974 w 405682"/>
                <a:gd name="connsiteY6" fmla="*/ 38154 h 216182"/>
                <a:gd name="connsiteX7" fmla="*/ 53774 w 405682"/>
                <a:gd name="connsiteY7" fmla="*/ 11058 h 216182"/>
                <a:gd name="connsiteX8" fmla="*/ 113356 w 405682"/>
                <a:gd name="connsiteY8" fmla="*/ 10834 h 216182"/>
                <a:gd name="connsiteX9" fmla="*/ 128140 w 405682"/>
                <a:gd name="connsiteY9" fmla="*/ 30764 h 216182"/>
                <a:gd name="connsiteX10" fmla="*/ 131052 w 405682"/>
                <a:gd name="connsiteY10" fmla="*/ 54949 h 216182"/>
                <a:gd name="connsiteX11" fmla="*/ 121644 w 405682"/>
                <a:gd name="connsiteY11" fmla="*/ 77343 h 216182"/>
                <a:gd name="connsiteX12" fmla="*/ 143371 w 405682"/>
                <a:gd name="connsiteY12" fmla="*/ 91450 h 216182"/>
                <a:gd name="connsiteX13" fmla="*/ 164875 w 405682"/>
                <a:gd name="connsiteY13" fmla="*/ 77343 h 216182"/>
                <a:gd name="connsiteX14" fmla="*/ 156139 w 405682"/>
                <a:gd name="connsiteY14" fmla="*/ 37706 h 216182"/>
                <a:gd name="connsiteX15" fmla="*/ 173163 w 405682"/>
                <a:gd name="connsiteY15" fmla="*/ 10610 h 216182"/>
                <a:gd name="connsiteX16" fmla="*/ 232297 w 405682"/>
                <a:gd name="connsiteY16" fmla="*/ 10610 h 216182"/>
                <a:gd name="connsiteX17" fmla="*/ 250216 w 405682"/>
                <a:gd name="connsiteY17" fmla="*/ 42633 h 216182"/>
                <a:gd name="connsiteX18" fmla="*/ 240585 w 405682"/>
                <a:gd name="connsiteY18" fmla="*/ 77119 h 216182"/>
                <a:gd name="connsiteX19" fmla="*/ 262312 w 405682"/>
                <a:gd name="connsiteY19" fmla="*/ 91227 h 216182"/>
                <a:gd name="connsiteX20" fmla="*/ 283816 w 405682"/>
                <a:gd name="connsiteY20" fmla="*/ 77119 h 216182"/>
                <a:gd name="connsiteX21" fmla="*/ 276872 w 405682"/>
                <a:gd name="connsiteY21" fmla="*/ 31884 h 216182"/>
                <a:gd name="connsiteX22" fmla="*/ 296135 w 405682"/>
                <a:gd name="connsiteY22" fmla="*/ 7699 h 216182"/>
                <a:gd name="connsiteX23" fmla="*/ 354150 w 405682"/>
                <a:gd name="connsiteY23" fmla="*/ 12626 h 216182"/>
                <a:gd name="connsiteX24" fmla="*/ 369605 w 405682"/>
                <a:gd name="connsiteY24" fmla="*/ 43976 h 216182"/>
                <a:gd name="connsiteX25" fmla="*/ 359526 w 405682"/>
                <a:gd name="connsiteY25" fmla="*/ 77567 h 216182"/>
                <a:gd name="connsiteX26" fmla="*/ 388869 w 405682"/>
                <a:gd name="connsiteY26" fmla="*/ 99960 h 216182"/>
                <a:gd name="connsiteX27" fmla="*/ 405444 w 405682"/>
                <a:gd name="connsiteY27" fmla="*/ 146091 h 216182"/>
                <a:gd name="connsiteX28" fmla="*/ 405669 w 405682"/>
                <a:gd name="connsiteY28" fmla="*/ 200507 h 216182"/>
                <a:gd name="connsiteX29" fmla="*/ 396933 w 405682"/>
                <a:gd name="connsiteY29" fmla="*/ 215734 h 216182"/>
                <a:gd name="connsiteX30" fmla="*/ 8751 w 405682"/>
                <a:gd name="connsiteY30" fmla="*/ 216182 h 216182"/>
                <a:gd name="connsiteX31" fmla="*/ 262088 w 405682"/>
                <a:gd name="connsiteY31" fmla="*/ 192221 h 216182"/>
                <a:gd name="connsiteX32" fmla="*/ 262312 w 405682"/>
                <a:gd name="connsiteY32" fmla="*/ 190878 h 216182"/>
                <a:gd name="connsiteX33" fmla="*/ 262088 w 405682"/>
                <a:gd name="connsiteY33" fmla="*/ 145867 h 216182"/>
                <a:gd name="connsiteX34" fmla="*/ 224009 w 405682"/>
                <a:gd name="connsiteY34" fmla="*/ 98168 h 216182"/>
                <a:gd name="connsiteX35" fmla="*/ 196010 w 405682"/>
                <a:gd name="connsiteY35" fmla="*/ 96153 h 216182"/>
                <a:gd name="connsiteX36" fmla="*/ 142923 w 405682"/>
                <a:gd name="connsiteY36" fmla="*/ 149002 h 216182"/>
                <a:gd name="connsiteX37" fmla="*/ 142923 w 405682"/>
                <a:gd name="connsiteY37" fmla="*/ 188414 h 216182"/>
                <a:gd name="connsiteX38" fmla="*/ 142923 w 405682"/>
                <a:gd name="connsiteY38" fmla="*/ 192221 h 216182"/>
                <a:gd name="connsiteX39" fmla="*/ 262088 w 405682"/>
                <a:gd name="connsiteY39" fmla="*/ 192221 h 216182"/>
                <a:gd name="connsiteX40" fmla="*/ 119180 w 405682"/>
                <a:gd name="connsiteY40" fmla="*/ 192221 h 216182"/>
                <a:gd name="connsiteX41" fmla="*/ 119180 w 405682"/>
                <a:gd name="connsiteY41" fmla="*/ 149450 h 216182"/>
                <a:gd name="connsiteX42" fmla="*/ 127020 w 405682"/>
                <a:gd name="connsiteY42" fmla="*/ 114292 h 216182"/>
                <a:gd name="connsiteX43" fmla="*/ 126124 w 405682"/>
                <a:gd name="connsiteY43" fmla="*/ 110037 h 216182"/>
                <a:gd name="connsiteX44" fmla="*/ 108652 w 405682"/>
                <a:gd name="connsiteY44" fmla="*/ 99512 h 216182"/>
                <a:gd name="connsiteX45" fmla="*/ 76621 w 405682"/>
                <a:gd name="connsiteY45" fmla="*/ 96377 h 216182"/>
                <a:gd name="connsiteX46" fmla="*/ 23759 w 405682"/>
                <a:gd name="connsiteY46" fmla="*/ 149226 h 216182"/>
                <a:gd name="connsiteX47" fmla="*/ 23759 w 405682"/>
                <a:gd name="connsiteY47" fmla="*/ 188862 h 216182"/>
                <a:gd name="connsiteX48" fmla="*/ 23982 w 405682"/>
                <a:gd name="connsiteY48" fmla="*/ 192445 h 216182"/>
                <a:gd name="connsiteX49" fmla="*/ 119180 w 405682"/>
                <a:gd name="connsiteY49" fmla="*/ 192221 h 216182"/>
                <a:gd name="connsiteX50" fmla="*/ 381477 w 405682"/>
                <a:gd name="connsiteY50" fmla="*/ 192221 h 216182"/>
                <a:gd name="connsiteX51" fmla="*/ 381253 w 405682"/>
                <a:gd name="connsiteY51" fmla="*/ 144299 h 216182"/>
                <a:gd name="connsiteX52" fmla="*/ 343398 w 405682"/>
                <a:gd name="connsiteY52" fmla="*/ 97945 h 216182"/>
                <a:gd name="connsiteX53" fmla="*/ 307111 w 405682"/>
                <a:gd name="connsiteY53" fmla="*/ 96601 h 216182"/>
                <a:gd name="connsiteX54" fmla="*/ 280008 w 405682"/>
                <a:gd name="connsiteY54" fmla="*/ 108694 h 216182"/>
                <a:gd name="connsiteX55" fmla="*/ 278664 w 405682"/>
                <a:gd name="connsiteY55" fmla="*/ 114964 h 216182"/>
                <a:gd name="connsiteX56" fmla="*/ 286056 w 405682"/>
                <a:gd name="connsiteY56" fmla="*/ 146986 h 216182"/>
                <a:gd name="connsiteX57" fmla="*/ 286056 w 405682"/>
                <a:gd name="connsiteY57" fmla="*/ 187518 h 216182"/>
                <a:gd name="connsiteX58" fmla="*/ 286056 w 405682"/>
                <a:gd name="connsiteY58" fmla="*/ 191997 h 216182"/>
                <a:gd name="connsiteX59" fmla="*/ 381477 w 405682"/>
                <a:gd name="connsiteY59" fmla="*/ 192221 h 216182"/>
                <a:gd name="connsiteX60" fmla="*/ 83565 w 405682"/>
                <a:gd name="connsiteY60" fmla="*/ 24494 h 216182"/>
                <a:gd name="connsiteX61" fmla="*/ 59598 w 405682"/>
                <a:gd name="connsiteY61" fmla="*/ 48231 h 216182"/>
                <a:gd name="connsiteX62" fmla="*/ 83341 w 405682"/>
                <a:gd name="connsiteY62" fmla="*/ 72192 h 216182"/>
                <a:gd name="connsiteX63" fmla="*/ 107308 w 405682"/>
                <a:gd name="connsiteY63" fmla="*/ 48455 h 216182"/>
                <a:gd name="connsiteX64" fmla="*/ 83565 w 405682"/>
                <a:gd name="connsiteY64" fmla="*/ 24494 h 216182"/>
                <a:gd name="connsiteX65" fmla="*/ 202730 w 405682"/>
                <a:gd name="connsiteY65" fmla="*/ 24494 h 216182"/>
                <a:gd name="connsiteX66" fmla="*/ 178986 w 405682"/>
                <a:gd name="connsiteY66" fmla="*/ 48455 h 216182"/>
                <a:gd name="connsiteX67" fmla="*/ 202954 w 405682"/>
                <a:gd name="connsiteY67" fmla="*/ 72192 h 216182"/>
                <a:gd name="connsiteX68" fmla="*/ 226697 w 405682"/>
                <a:gd name="connsiteY68" fmla="*/ 48231 h 216182"/>
                <a:gd name="connsiteX69" fmla="*/ 202730 w 405682"/>
                <a:gd name="connsiteY69" fmla="*/ 24494 h 216182"/>
                <a:gd name="connsiteX70" fmla="*/ 321895 w 405682"/>
                <a:gd name="connsiteY70" fmla="*/ 24494 h 216182"/>
                <a:gd name="connsiteX71" fmla="*/ 298152 w 405682"/>
                <a:gd name="connsiteY71" fmla="*/ 48455 h 216182"/>
                <a:gd name="connsiteX72" fmla="*/ 322119 w 405682"/>
                <a:gd name="connsiteY72" fmla="*/ 72192 h 216182"/>
                <a:gd name="connsiteX73" fmla="*/ 345862 w 405682"/>
                <a:gd name="connsiteY73" fmla="*/ 48231 h 216182"/>
                <a:gd name="connsiteX74" fmla="*/ 321895 w 405682"/>
                <a:gd name="connsiteY74" fmla="*/ 24494 h 21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05682" h="216182">
                  <a:moveTo>
                    <a:pt x="8751" y="216182"/>
                  </a:moveTo>
                  <a:cubicBezTo>
                    <a:pt x="2031" y="213271"/>
                    <a:pt x="-209" y="208121"/>
                    <a:pt x="15" y="200955"/>
                  </a:cubicBezTo>
                  <a:cubicBezTo>
                    <a:pt x="463" y="183264"/>
                    <a:pt x="-209" y="165349"/>
                    <a:pt x="239" y="147658"/>
                  </a:cubicBezTo>
                  <a:cubicBezTo>
                    <a:pt x="911" y="116307"/>
                    <a:pt x="15695" y="93690"/>
                    <a:pt x="43470" y="79358"/>
                  </a:cubicBezTo>
                  <a:cubicBezTo>
                    <a:pt x="44142" y="79134"/>
                    <a:pt x="44590" y="78910"/>
                    <a:pt x="45262" y="78462"/>
                  </a:cubicBezTo>
                  <a:cubicBezTo>
                    <a:pt x="45486" y="78239"/>
                    <a:pt x="45486" y="78014"/>
                    <a:pt x="45934" y="77790"/>
                  </a:cubicBezTo>
                  <a:cubicBezTo>
                    <a:pt x="37198" y="65922"/>
                    <a:pt x="33838" y="52710"/>
                    <a:pt x="36974" y="38154"/>
                  </a:cubicBezTo>
                  <a:cubicBezTo>
                    <a:pt x="39214" y="27181"/>
                    <a:pt x="45038" y="18224"/>
                    <a:pt x="53774" y="11058"/>
                  </a:cubicBezTo>
                  <a:cubicBezTo>
                    <a:pt x="71021" y="-2826"/>
                    <a:pt x="96108" y="-2826"/>
                    <a:pt x="113356" y="10834"/>
                  </a:cubicBezTo>
                  <a:cubicBezTo>
                    <a:pt x="120076" y="16208"/>
                    <a:pt x="125004" y="22703"/>
                    <a:pt x="128140" y="30764"/>
                  </a:cubicBezTo>
                  <a:cubicBezTo>
                    <a:pt x="131276" y="38602"/>
                    <a:pt x="132172" y="46664"/>
                    <a:pt x="131052" y="54949"/>
                  </a:cubicBezTo>
                  <a:cubicBezTo>
                    <a:pt x="129932" y="63459"/>
                    <a:pt x="126572" y="70849"/>
                    <a:pt x="121644" y="77343"/>
                  </a:cubicBezTo>
                  <a:cubicBezTo>
                    <a:pt x="129036" y="82269"/>
                    <a:pt x="136204" y="86748"/>
                    <a:pt x="143371" y="91450"/>
                  </a:cubicBezTo>
                  <a:cubicBezTo>
                    <a:pt x="150091" y="86972"/>
                    <a:pt x="157483" y="82269"/>
                    <a:pt x="164875" y="77343"/>
                  </a:cubicBezTo>
                  <a:cubicBezTo>
                    <a:pt x="156363" y="65698"/>
                    <a:pt x="153003" y="52486"/>
                    <a:pt x="156139" y="37706"/>
                  </a:cubicBezTo>
                  <a:cubicBezTo>
                    <a:pt x="158603" y="26734"/>
                    <a:pt x="164427" y="17776"/>
                    <a:pt x="173163" y="10610"/>
                  </a:cubicBezTo>
                  <a:cubicBezTo>
                    <a:pt x="190634" y="-3274"/>
                    <a:pt x="215274" y="-3274"/>
                    <a:pt x="232297" y="10610"/>
                  </a:cubicBezTo>
                  <a:cubicBezTo>
                    <a:pt x="242601" y="18896"/>
                    <a:pt x="248649" y="29645"/>
                    <a:pt x="250216" y="42633"/>
                  </a:cubicBezTo>
                  <a:cubicBezTo>
                    <a:pt x="251561" y="55397"/>
                    <a:pt x="248201" y="67266"/>
                    <a:pt x="240585" y="77119"/>
                  </a:cubicBezTo>
                  <a:cubicBezTo>
                    <a:pt x="248201" y="82045"/>
                    <a:pt x="255368" y="86748"/>
                    <a:pt x="262312" y="91227"/>
                  </a:cubicBezTo>
                  <a:cubicBezTo>
                    <a:pt x="269256" y="86748"/>
                    <a:pt x="276200" y="82045"/>
                    <a:pt x="283816" y="77119"/>
                  </a:cubicBezTo>
                  <a:cubicBezTo>
                    <a:pt x="274184" y="63683"/>
                    <a:pt x="271272" y="48455"/>
                    <a:pt x="276872" y="31884"/>
                  </a:cubicBezTo>
                  <a:cubicBezTo>
                    <a:pt x="280456" y="21583"/>
                    <a:pt x="286952" y="13521"/>
                    <a:pt x="296135" y="7699"/>
                  </a:cubicBezTo>
                  <a:cubicBezTo>
                    <a:pt x="314503" y="-4170"/>
                    <a:pt x="338022" y="-2154"/>
                    <a:pt x="354150" y="12626"/>
                  </a:cubicBezTo>
                  <a:cubicBezTo>
                    <a:pt x="363333" y="21135"/>
                    <a:pt x="368485" y="31436"/>
                    <a:pt x="369605" y="43976"/>
                  </a:cubicBezTo>
                  <a:cubicBezTo>
                    <a:pt x="370725" y="56517"/>
                    <a:pt x="367141" y="67490"/>
                    <a:pt x="359526" y="77567"/>
                  </a:cubicBezTo>
                  <a:cubicBezTo>
                    <a:pt x="371173" y="82941"/>
                    <a:pt x="381029" y="90107"/>
                    <a:pt x="388869" y="99960"/>
                  </a:cubicBezTo>
                  <a:cubicBezTo>
                    <a:pt x="399620" y="113396"/>
                    <a:pt x="405444" y="128848"/>
                    <a:pt x="405444" y="146091"/>
                  </a:cubicBezTo>
                  <a:cubicBezTo>
                    <a:pt x="405669" y="164229"/>
                    <a:pt x="405220" y="182368"/>
                    <a:pt x="405669" y="200507"/>
                  </a:cubicBezTo>
                  <a:cubicBezTo>
                    <a:pt x="405892" y="207673"/>
                    <a:pt x="403429" y="212823"/>
                    <a:pt x="396933" y="215734"/>
                  </a:cubicBezTo>
                  <a:cubicBezTo>
                    <a:pt x="267464" y="216182"/>
                    <a:pt x="137996" y="216182"/>
                    <a:pt x="8751" y="216182"/>
                  </a:cubicBezTo>
                  <a:close/>
                  <a:moveTo>
                    <a:pt x="262088" y="192221"/>
                  </a:moveTo>
                  <a:cubicBezTo>
                    <a:pt x="262312" y="191549"/>
                    <a:pt x="262312" y="191101"/>
                    <a:pt x="262312" y="190878"/>
                  </a:cubicBezTo>
                  <a:cubicBezTo>
                    <a:pt x="262312" y="175874"/>
                    <a:pt x="262760" y="160870"/>
                    <a:pt x="262088" y="145867"/>
                  </a:cubicBezTo>
                  <a:cubicBezTo>
                    <a:pt x="261416" y="123025"/>
                    <a:pt x="245961" y="103543"/>
                    <a:pt x="224009" y="98168"/>
                  </a:cubicBezTo>
                  <a:cubicBezTo>
                    <a:pt x="215049" y="95929"/>
                    <a:pt x="205418" y="96153"/>
                    <a:pt x="196010" y="96153"/>
                  </a:cubicBezTo>
                  <a:cubicBezTo>
                    <a:pt x="165771" y="95929"/>
                    <a:pt x="142923" y="118771"/>
                    <a:pt x="142923" y="149002"/>
                  </a:cubicBezTo>
                  <a:cubicBezTo>
                    <a:pt x="142923" y="162214"/>
                    <a:pt x="142923" y="175202"/>
                    <a:pt x="142923" y="188414"/>
                  </a:cubicBezTo>
                  <a:cubicBezTo>
                    <a:pt x="142923" y="189758"/>
                    <a:pt x="142923" y="190878"/>
                    <a:pt x="142923" y="192221"/>
                  </a:cubicBezTo>
                  <a:cubicBezTo>
                    <a:pt x="183018" y="192221"/>
                    <a:pt x="222441" y="192221"/>
                    <a:pt x="262088" y="192221"/>
                  </a:cubicBezTo>
                  <a:close/>
                  <a:moveTo>
                    <a:pt x="119180" y="192221"/>
                  </a:moveTo>
                  <a:cubicBezTo>
                    <a:pt x="119180" y="177665"/>
                    <a:pt x="119404" y="163558"/>
                    <a:pt x="119180" y="149450"/>
                  </a:cubicBezTo>
                  <a:cubicBezTo>
                    <a:pt x="118956" y="137133"/>
                    <a:pt x="121420" y="125265"/>
                    <a:pt x="127020" y="114292"/>
                  </a:cubicBezTo>
                  <a:cubicBezTo>
                    <a:pt x="127916" y="112500"/>
                    <a:pt x="127916" y="111157"/>
                    <a:pt x="126124" y="110037"/>
                  </a:cubicBezTo>
                  <a:cubicBezTo>
                    <a:pt x="120300" y="106454"/>
                    <a:pt x="114700" y="102199"/>
                    <a:pt x="108652" y="99512"/>
                  </a:cubicBezTo>
                  <a:cubicBezTo>
                    <a:pt x="98348" y="95034"/>
                    <a:pt x="87373" y="96153"/>
                    <a:pt x="76621" y="96377"/>
                  </a:cubicBezTo>
                  <a:cubicBezTo>
                    <a:pt x="46606" y="96377"/>
                    <a:pt x="23982" y="119218"/>
                    <a:pt x="23759" y="149226"/>
                  </a:cubicBezTo>
                  <a:cubicBezTo>
                    <a:pt x="23759" y="162438"/>
                    <a:pt x="23759" y="175650"/>
                    <a:pt x="23759" y="188862"/>
                  </a:cubicBezTo>
                  <a:cubicBezTo>
                    <a:pt x="23759" y="189982"/>
                    <a:pt x="23982" y="191101"/>
                    <a:pt x="23982" y="192445"/>
                  </a:cubicBezTo>
                  <a:cubicBezTo>
                    <a:pt x="55789" y="192221"/>
                    <a:pt x="87149" y="192221"/>
                    <a:pt x="119180" y="192221"/>
                  </a:cubicBezTo>
                  <a:close/>
                  <a:moveTo>
                    <a:pt x="381477" y="192221"/>
                  </a:moveTo>
                  <a:cubicBezTo>
                    <a:pt x="381477" y="176098"/>
                    <a:pt x="382373" y="160199"/>
                    <a:pt x="381253" y="144299"/>
                  </a:cubicBezTo>
                  <a:cubicBezTo>
                    <a:pt x="379685" y="121458"/>
                    <a:pt x="364678" y="103767"/>
                    <a:pt x="343398" y="97945"/>
                  </a:cubicBezTo>
                  <a:cubicBezTo>
                    <a:pt x="331526" y="94809"/>
                    <a:pt x="319207" y="95481"/>
                    <a:pt x="307111" y="96601"/>
                  </a:cubicBezTo>
                  <a:cubicBezTo>
                    <a:pt x="296807" y="97497"/>
                    <a:pt x="287848" y="101976"/>
                    <a:pt x="280008" y="108694"/>
                  </a:cubicBezTo>
                  <a:cubicBezTo>
                    <a:pt x="277768" y="110485"/>
                    <a:pt x="277320" y="112053"/>
                    <a:pt x="278664" y="114964"/>
                  </a:cubicBezTo>
                  <a:cubicBezTo>
                    <a:pt x="283592" y="125041"/>
                    <a:pt x="286280" y="135790"/>
                    <a:pt x="286056" y="146986"/>
                  </a:cubicBezTo>
                  <a:cubicBezTo>
                    <a:pt x="286056" y="160422"/>
                    <a:pt x="286056" y="174082"/>
                    <a:pt x="286056" y="187518"/>
                  </a:cubicBezTo>
                  <a:cubicBezTo>
                    <a:pt x="286056" y="188862"/>
                    <a:pt x="286056" y="190430"/>
                    <a:pt x="286056" y="191997"/>
                  </a:cubicBezTo>
                  <a:cubicBezTo>
                    <a:pt x="318311" y="192221"/>
                    <a:pt x="349670" y="192221"/>
                    <a:pt x="381477" y="192221"/>
                  </a:cubicBezTo>
                  <a:close/>
                  <a:moveTo>
                    <a:pt x="83565" y="24494"/>
                  </a:moveTo>
                  <a:cubicBezTo>
                    <a:pt x="70797" y="24270"/>
                    <a:pt x="59598" y="35243"/>
                    <a:pt x="59598" y="48231"/>
                  </a:cubicBezTo>
                  <a:cubicBezTo>
                    <a:pt x="59374" y="60995"/>
                    <a:pt x="70349" y="72192"/>
                    <a:pt x="83341" y="72192"/>
                  </a:cubicBezTo>
                  <a:cubicBezTo>
                    <a:pt x="96108" y="72416"/>
                    <a:pt x="107308" y="61443"/>
                    <a:pt x="107308" y="48455"/>
                  </a:cubicBezTo>
                  <a:cubicBezTo>
                    <a:pt x="107532" y="35691"/>
                    <a:pt x="96557" y="24718"/>
                    <a:pt x="83565" y="24494"/>
                  </a:cubicBezTo>
                  <a:close/>
                  <a:moveTo>
                    <a:pt x="202730" y="24494"/>
                  </a:moveTo>
                  <a:cubicBezTo>
                    <a:pt x="189738" y="24494"/>
                    <a:pt x="178986" y="35467"/>
                    <a:pt x="178986" y="48455"/>
                  </a:cubicBezTo>
                  <a:cubicBezTo>
                    <a:pt x="178986" y="61443"/>
                    <a:pt x="190186" y="72192"/>
                    <a:pt x="202954" y="72192"/>
                  </a:cubicBezTo>
                  <a:cubicBezTo>
                    <a:pt x="215945" y="72192"/>
                    <a:pt x="226697" y="60995"/>
                    <a:pt x="226697" y="48231"/>
                  </a:cubicBezTo>
                  <a:cubicBezTo>
                    <a:pt x="226473" y="35243"/>
                    <a:pt x="215497" y="24494"/>
                    <a:pt x="202730" y="24494"/>
                  </a:cubicBezTo>
                  <a:close/>
                  <a:moveTo>
                    <a:pt x="321895" y="24494"/>
                  </a:moveTo>
                  <a:cubicBezTo>
                    <a:pt x="308903" y="24718"/>
                    <a:pt x="298152" y="35691"/>
                    <a:pt x="298152" y="48455"/>
                  </a:cubicBezTo>
                  <a:cubicBezTo>
                    <a:pt x="298152" y="61443"/>
                    <a:pt x="309351" y="72192"/>
                    <a:pt x="322119" y="72192"/>
                  </a:cubicBezTo>
                  <a:cubicBezTo>
                    <a:pt x="335111" y="71968"/>
                    <a:pt x="345862" y="60995"/>
                    <a:pt x="345862" y="48231"/>
                  </a:cubicBezTo>
                  <a:cubicBezTo>
                    <a:pt x="345862" y="35243"/>
                    <a:pt x="334886" y="24494"/>
                    <a:pt x="321895" y="2449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9" name="Полилиния 868">
              <a:extLst>
                <a:ext uri="{FF2B5EF4-FFF2-40B4-BE49-F238E27FC236}">
                  <a16:creationId xmlns:a16="http://schemas.microsoft.com/office/drawing/2014/main" id="{E6273D67-2B9A-D0FB-0492-47A858ECF0C2}"/>
                </a:ext>
              </a:extLst>
            </p:cNvPr>
            <p:cNvSpPr/>
            <p:nvPr/>
          </p:nvSpPr>
          <p:spPr>
            <a:xfrm>
              <a:off x="8202888" y="3592696"/>
              <a:ext cx="214810" cy="179905"/>
            </a:xfrm>
            <a:custGeom>
              <a:avLst/>
              <a:gdLst>
                <a:gd name="connsiteX0" fmla="*/ 47710 w 214810"/>
                <a:gd name="connsiteY0" fmla="*/ 143990 h 179905"/>
                <a:gd name="connsiteX1" fmla="*/ 35391 w 214810"/>
                <a:gd name="connsiteY1" fmla="*/ 143990 h 179905"/>
                <a:gd name="connsiteX2" fmla="*/ 0 w 214810"/>
                <a:gd name="connsiteY2" fmla="*/ 108608 h 179905"/>
                <a:gd name="connsiteX3" fmla="*/ 0 w 214810"/>
                <a:gd name="connsiteY3" fmla="*/ 35382 h 179905"/>
                <a:gd name="connsiteX4" fmla="*/ 35391 w 214810"/>
                <a:gd name="connsiteY4" fmla="*/ 0 h 179905"/>
                <a:gd name="connsiteX5" fmla="*/ 179419 w 214810"/>
                <a:gd name="connsiteY5" fmla="*/ 0 h 179905"/>
                <a:gd name="connsiteX6" fmla="*/ 214810 w 214810"/>
                <a:gd name="connsiteY6" fmla="*/ 35382 h 179905"/>
                <a:gd name="connsiteX7" fmla="*/ 214810 w 214810"/>
                <a:gd name="connsiteY7" fmla="*/ 108608 h 179905"/>
                <a:gd name="connsiteX8" fmla="*/ 179195 w 214810"/>
                <a:gd name="connsiteY8" fmla="*/ 143990 h 179905"/>
                <a:gd name="connsiteX9" fmla="*/ 115133 w 214810"/>
                <a:gd name="connsiteY9" fmla="*/ 144214 h 179905"/>
                <a:gd name="connsiteX10" fmla="*/ 108637 w 214810"/>
                <a:gd name="connsiteY10" fmla="*/ 146229 h 179905"/>
                <a:gd name="connsiteX11" fmla="*/ 68094 w 214810"/>
                <a:gd name="connsiteY11" fmla="*/ 176461 h 179905"/>
                <a:gd name="connsiteX12" fmla="*/ 53982 w 214810"/>
                <a:gd name="connsiteY12" fmla="*/ 178476 h 179905"/>
                <a:gd name="connsiteX13" fmla="*/ 47262 w 214810"/>
                <a:gd name="connsiteY13" fmla="*/ 165936 h 179905"/>
                <a:gd name="connsiteX14" fmla="*/ 47710 w 214810"/>
                <a:gd name="connsiteY14" fmla="*/ 143990 h 179905"/>
                <a:gd name="connsiteX15" fmla="*/ 71454 w 214810"/>
                <a:gd name="connsiteY15" fmla="*/ 143766 h 179905"/>
                <a:gd name="connsiteX16" fmla="*/ 96989 w 214810"/>
                <a:gd name="connsiteY16" fmla="*/ 124508 h 179905"/>
                <a:gd name="connsiteX17" fmla="*/ 110877 w 214810"/>
                <a:gd name="connsiteY17" fmla="*/ 119805 h 179905"/>
                <a:gd name="connsiteX18" fmla="*/ 177179 w 214810"/>
                <a:gd name="connsiteY18" fmla="*/ 119805 h 179905"/>
                <a:gd name="connsiteX19" fmla="*/ 190843 w 214810"/>
                <a:gd name="connsiteY19" fmla="*/ 106369 h 179905"/>
                <a:gd name="connsiteX20" fmla="*/ 190843 w 214810"/>
                <a:gd name="connsiteY20" fmla="*/ 37173 h 179905"/>
                <a:gd name="connsiteX21" fmla="*/ 177179 w 214810"/>
                <a:gd name="connsiteY21" fmla="*/ 23737 h 179905"/>
                <a:gd name="connsiteX22" fmla="*/ 37183 w 214810"/>
                <a:gd name="connsiteY22" fmla="*/ 23737 h 179905"/>
                <a:gd name="connsiteX23" fmla="*/ 23743 w 214810"/>
                <a:gd name="connsiteY23" fmla="*/ 36949 h 179905"/>
                <a:gd name="connsiteX24" fmla="*/ 23743 w 214810"/>
                <a:gd name="connsiteY24" fmla="*/ 106593 h 179905"/>
                <a:gd name="connsiteX25" fmla="*/ 37183 w 214810"/>
                <a:gd name="connsiteY25" fmla="*/ 120029 h 179905"/>
                <a:gd name="connsiteX26" fmla="*/ 59806 w 214810"/>
                <a:gd name="connsiteY26" fmla="*/ 120029 h 179905"/>
                <a:gd name="connsiteX27" fmla="*/ 71454 w 214810"/>
                <a:gd name="connsiteY27" fmla="*/ 131674 h 179905"/>
                <a:gd name="connsiteX28" fmla="*/ 71454 w 214810"/>
                <a:gd name="connsiteY28" fmla="*/ 143766 h 17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810" h="179905">
                  <a:moveTo>
                    <a:pt x="47710" y="143990"/>
                  </a:moveTo>
                  <a:cubicBezTo>
                    <a:pt x="43455" y="143990"/>
                    <a:pt x="39423" y="143990"/>
                    <a:pt x="35391" y="143990"/>
                  </a:cubicBezTo>
                  <a:cubicBezTo>
                    <a:pt x="15903" y="143766"/>
                    <a:pt x="0" y="128091"/>
                    <a:pt x="0" y="108608"/>
                  </a:cubicBezTo>
                  <a:cubicBezTo>
                    <a:pt x="0" y="84199"/>
                    <a:pt x="0" y="59791"/>
                    <a:pt x="0" y="35382"/>
                  </a:cubicBezTo>
                  <a:cubicBezTo>
                    <a:pt x="0" y="15899"/>
                    <a:pt x="15903" y="0"/>
                    <a:pt x="35391" y="0"/>
                  </a:cubicBezTo>
                  <a:cubicBezTo>
                    <a:pt x="83326" y="0"/>
                    <a:pt x="131260" y="0"/>
                    <a:pt x="179419" y="0"/>
                  </a:cubicBezTo>
                  <a:cubicBezTo>
                    <a:pt x="198906" y="0"/>
                    <a:pt x="214810" y="15899"/>
                    <a:pt x="214810" y="35382"/>
                  </a:cubicBezTo>
                  <a:cubicBezTo>
                    <a:pt x="214810" y="59791"/>
                    <a:pt x="214810" y="84199"/>
                    <a:pt x="214810" y="108608"/>
                  </a:cubicBezTo>
                  <a:cubicBezTo>
                    <a:pt x="214810" y="128091"/>
                    <a:pt x="198906" y="143766"/>
                    <a:pt x="179195" y="143990"/>
                  </a:cubicBezTo>
                  <a:cubicBezTo>
                    <a:pt x="157916" y="143990"/>
                    <a:pt x="136412" y="143990"/>
                    <a:pt x="115133" y="144214"/>
                  </a:cubicBezTo>
                  <a:cubicBezTo>
                    <a:pt x="112893" y="144214"/>
                    <a:pt x="110429" y="145110"/>
                    <a:pt x="108637" y="146229"/>
                  </a:cubicBezTo>
                  <a:cubicBezTo>
                    <a:pt x="94973" y="156083"/>
                    <a:pt x="81534" y="166160"/>
                    <a:pt x="68094" y="176461"/>
                  </a:cubicBezTo>
                  <a:cubicBezTo>
                    <a:pt x="63614" y="179820"/>
                    <a:pt x="59134" y="181163"/>
                    <a:pt x="53982" y="178476"/>
                  </a:cubicBezTo>
                  <a:cubicBezTo>
                    <a:pt x="48830" y="176013"/>
                    <a:pt x="47262" y="171534"/>
                    <a:pt x="47262" y="165936"/>
                  </a:cubicBezTo>
                  <a:cubicBezTo>
                    <a:pt x="47935" y="158770"/>
                    <a:pt x="47710" y="151604"/>
                    <a:pt x="47710" y="143990"/>
                  </a:cubicBezTo>
                  <a:close/>
                  <a:moveTo>
                    <a:pt x="71454" y="143766"/>
                  </a:moveTo>
                  <a:cubicBezTo>
                    <a:pt x="80414" y="137048"/>
                    <a:pt x="88701" y="131002"/>
                    <a:pt x="96989" y="124508"/>
                  </a:cubicBezTo>
                  <a:cubicBezTo>
                    <a:pt x="101245" y="121149"/>
                    <a:pt x="105501" y="119805"/>
                    <a:pt x="110877" y="119805"/>
                  </a:cubicBezTo>
                  <a:cubicBezTo>
                    <a:pt x="133052" y="120029"/>
                    <a:pt x="155227" y="120029"/>
                    <a:pt x="177179" y="119805"/>
                  </a:cubicBezTo>
                  <a:cubicBezTo>
                    <a:pt x="185915" y="119805"/>
                    <a:pt x="190843" y="114879"/>
                    <a:pt x="190843" y="106369"/>
                  </a:cubicBezTo>
                  <a:cubicBezTo>
                    <a:pt x="190843" y="83304"/>
                    <a:pt x="190843" y="60238"/>
                    <a:pt x="190843" y="37173"/>
                  </a:cubicBezTo>
                  <a:cubicBezTo>
                    <a:pt x="190843" y="28664"/>
                    <a:pt x="185915" y="23737"/>
                    <a:pt x="177179" y="23737"/>
                  </a:cubicBezTo>
                  <a:cubicBezTo>
                    <a:pt x="130588" y="23737"/>
                    <a:pt x="83774" y="23737"/>
                    <a:pt x="37183" y="23737"/>
                  </a:cubicBezTo>
                  <a:cubicBezTo>
                    <a:pt x="28895" y="23737"/>
                    <a:pt x="23743" y="28664"/>
                    <a:pt x="23743" y="36949"/>
                  </a:cubicBezTo>
                  <a:cubicBezTo>
                    <a:pt x="23743" y="60238"/>
                    <a:pt x="23743" y="83304"/>
                    <a:pt x="23743" y="106593"/>
                  </a:cubicBezTo>
                  <a:cubicBezTo>
                    <a:pt x="23743" y="114879"/>
                    <a:pt x="28671" y="119805"/>
                    <a:pt x="37183" y="120029"/>
                  </a:cubicBezTo>
                  <a:cubicBezTo>
                    <a:pt x="44799" y="120029"/>
                    <a:pt x="52414" y="120029"/>
                    <a:pt x="59806" y="120029"/>
                  </a:cubicBezTo>
                  <a:cubicBezTo>
                    <a:pt x="66302" y="120029"/>
                    <a:pt x="71230" y="125180"/>
                    <a:pt x="71454" y="131674"/>
                  </a:cubicBezTo>
                  <a:cubicBezTo>
                    <a:pt x="71678" y="135257"/>
                    <a:pt x="71454" y="139063"/>
                    <a:pt x="71454" y="14376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70" name="Рисунок 2">
            <a:extLst>
              <a:ext uri="{FF2B5EF4-FFF2-40B4-BE49-F238E27FC236}">
                <a16:creationId xmlns:a16="http://schemas.microsoft.com/office/drawing/2014/main" id="{ACBE96E7-4B5B-843A-F0AC-B6882E02BB84}"/>
              </a:ext>
            </a:extLst>
          </p:cNvPr>
          <p:cNvGrpSpPr/>
          <p:nvPr/>
        </p:nvGrpSpPr>
        <p:grpSpPr>
          <a:xfrm>
            <a:off x="10020207" y="3155448"/>
            <a:ext cx="319747" cy="311022"/>
            <a:chOff x="8107467" y="4288013"/>
            <a:chExt cx="405642" cy="394573"/>
          </a:xfrm>
          <a:solidFill>
            <a:schemeClr val="bg1"/>
          </a:solidFill>
        </p:grpSpPr>
        <p:sp>
          <p:nvSpPr>
            <p:cNvPr id="871" name="Полилиния 870">
              <a:extLst>
                <a:ext uri="{FF2B5EF4-FFF2-40B4-BE49-F238E27FC236}">
                  <a16:creationId xmlns:a16="http://schemas.microsoft.com/office/drawing/2014/main" id="{7569A0EC-9331-912D-4784-8B12B062E96B}"/>
                </a:ext>
              </a:extLst>
            </p:cNvPr>
            <p:cNvSpPr/>
            <p:nvPr/>
          </p:nvSpPr>
          <p:spPr>
            <a:xfrm>
              <a:off x="8283078" y="4492462"/>
              <a:ext cx="53985" cy="53974"/>
            </a:xfrm>
            <a:custGeom>
              <a:avLst/>
              <a:gdLst>
                <a:gd name="connsiteX0" fmla="*/ 53983 w 53985"/>
                <a:gd name="connsiteY0" fmla="*/ 26875 h 53974"/>
                <a:gd name="connsiteX1" fmla="*/ 26879 w 53985"/>
                <a:gd name="connsiteY1" fmla="*/ 3 h 53974"/>
                <a:gd name="connsiteX2" fmla="*/ 0 w 53985"/>
                <a:gd name="connsiteY2" fmla="*/ 27099 h 53974"/>
                <a:gd name="connsiteX3" fmla="*/ 27104 w 53985"/>
                <a:gd name="connsiteY3" fmla="*/ 53971 h 53974"/>
                <a:gd name="connsiteX4" fmla="*/ 53983 w 53985"/>
                <a:gd name="connsiteY4" fmla="*/ 26875 h 53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5" h="53974">
                  <a:moveTo>
                    <a:pt x="53983" y="26875"/>
                  </a:moveTo>
                  <a:cubicBezTo>
                    <a:pt x="53983" y="12319"/>
                    <a:pt x="41439" y="-221"/>
                    <a:pt x="26879" y="3"/>
                  </a:cubicBezTo>
                  <a:cubicBezTo>
                    <a:pt x="12320" y="3"/>
                    <a:pt x="0" y="12543"/>
                    <a:pt x="0" y="27099"/>
                  </a:cubicBezTo>
                  <a:cubicBezTo>
                    <a:pt x="0" y="41655"/>
                    <a:pt x="12544" y="54195"/>
                    <a:pt x="27104" y="53971"/>
                  </a:cubicBezTo>
                  <a:cubicBezTo>
                    <a:pt x="41887" y="53971"/>
                    <a:pt x="54207" y="41431"/>
                    <a:pt x="53983" y="2687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2" name="Полилиния 871">
              <a:extLst>
                <a:ext uri="{FF2B5EF4-FFF2-40B4-BE49-F238E27FC236}">
                  <a16:creationId xmlns:a16="http://schemas.microsoft.com/office/drawing/2014/main" id="{B8A987A8-E33F-A937-193F-1F9E09BAFB88}"/>
                </a:ext>
              </a:extLst>
            </p:cNvPr>
            <p:cNvSpPr/>
            <p:nvPr/>
          </p:nvSpPr>
          <p:spPr>
            <a:xfrm>
              <a:off x="8107467" y="4573207"/>
              <a:ext cx="117901" cy="109154"/>
            </a:xfrm>
            <a:custGeom>
              <a:avLst/>
              <a:gdLst>
                <a:gd name="connsiteX0" fmla="*/ 96093 w 117901"/>
                <a:gd name="connsiteY0" fmla="*/ 3906 h 109154"/>
                <a:gd name="connsiteX1" fmla="*/ 59806 w 117901"/>
                <a:gd name="connsiteY1" fmla="*/ 323 h 109154"/>
                <a:gd name="connsiteX2" fmla="*/ 0 w 117901"/>
                <a:gd name="connsiteY2" fmla="*/ 60113 h 109154"/>
                <a:gd name="connsiteX3" fmla="*/ 0 w 117901"/>
                <a:gd name="connsiteY3" fmla="*/ 105124 h 109154"/>
                <a:gd name="connsiteX4" fmla="*/ 224 w 117901"/>
                <a:gd name="connsiteY4" fmla="*/ 109155 h 109154"/>
                <a:gd name="connsiteX5" fmla="*/ 108189 w 117901"/>
                <a:gd name="connsiteY5" fmla="*/ 109155 h 109154"/>
                <a:gd name="connsiteX6" fmla="*/ 108189 w 117901"/>
                <a:gd name="connsiteY6" fmla="*/ 60785 h 109154"/>
                <a:gd name="connsiteX7" fmla="*/ 117149 w 117901"/>
                <a:gd name="connsiteY7" fmla="*/ 20925 h 109154"/>
                <a:gd name="connsiteX8" fmla="*/ 116253 w 117901"/>
                <a:gd name="connsiteY8" fmla="*/ 15998 h 109154"/>
                <a:gd name="connsiteX9" fmla="*/ 96093 w 117901"/>
                <a:gd name="connsiteY9" fmla="*/ 3906 h 10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901" h="109154">
                  <a:moveTo>
                    <a:pt x="96093" y="3906"/>
                  </a:moveTo>
                  <a:cubicBezTo>
                    <a:pt x="84446" y="-1245"/>
                    <a:pt x="71902" y="99"/>
                    <a:pt x="59806" y="323"/>
                  </a:cubicBezTo>
                  <a:cubicBezTo>
                    <a:pt x="25759" y="323"/>
                    <a:pt x="0" y="26076"/>
                    <a:pt x="0" y="60113"/>
                  </a:cubicBezTo>
                  <a:cubicBezTo>
                    <a:pt x="0" y="75117"/>
                    <a:pt x="0" y="90121"/>
                    <a:pt x="0" y="105124"/>
                  </a:cubicBezTo>
                  <a:cubicBezTo>
                    <a:pt x="0" y="106468"/>
                    <a:pt x="224" y="107812"/>
                    <a:pt x="224" y="109155"/>
                  </a:cubicBezTo>
                  <a:cubicBezTo>
                    <a:pt x="36287" y="109155"/>
                    <a:pt x="71902" y="109155"/>
                    <a:pt x="108189" y="109155"/>
                  </a:cubicBezTo>
                  <a:cubicBezTo>
                    <a:pt x="108189" y="92808"/>
                    <a:pt x="108413" y="76684"/>
                    <a:pt x="108189" y="60785"/>
                  </a:cubicBezTo>
                  <a:cubicBezTo>
                    <a:pt x="107965" y="46677"/>
                    <a:pt x="110877" y="33465"/>
                    <a:pt x="117149" y="20925"/>
                  </a:cubicBezTo>
                  <a:cubicBezTo>
                    <a:pt x="118269" y="18909"/>
                    <a:pt x="118269" y="17342"/>
                    <a:pt x="116253" y="15998"/>
                  </a:cubicBezTo>
                  <a:cubicBezTo>
                    <a:pt x="109533" y="11743"/>
                    <a:pt x="103262" y="7041"/>
                    <a:pt x="96093" y="390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3" name="Полилиния 872">
              <a:extLst>
                <a:ext uri="{FF2B5EF4-FFF2-40B4-BE49-F238E27FC236}">
                  <a16:creationId xmlns:a16="http://schemas.microsoft.com/office/drawing/2014/main" id="{BBB3B1C7-964E-8987-D335-CE45EC38312A}"/>
                </a:ext>
              </a:extLst>
            </p:cNvPr>
            <p:cNvSpPr/>
            <p:nvPr/>
          </p:nvSpPr>
          <p:spPr>
            <a:xfrm>
              <a:off x="8147786" y="4492238"/>
              <a:ext cx="53985" cy="54198"/>
            </a:xfrm>
            <a:custGeom>
              <a:avLst/>
              <a:gdLst>
                <a:gd name="connsiteX0" fmla="*/ 26879 w 53985"/>
                <a:gd name="connsiteY0" fmla="*/ 54195 h 54198"/>
                <a:gd name="connsiteX1" fmla="*/ 53983 w 53985"/>
                <a:gd name="connsiteY1" fmla="*/ 27323 h 54198"/>
                <a:gd name="connsiteX2" fmla="*/ 27104 w 53985"/>
                <a:gd name="connsiteY2" fmla="*/ 3 h 54198"/>
                <a:gd name="connsiteX3" fmla="*/ 0 w 53985"/>
                <a:gd name="connsiteY3" fmla="*/ 26875 h 54198"/>
                <a:gd name="connsiteX4" fmla="*/ 26879 w 53985"/>
                <a:gd name="connsiteY4" fmla="*/ 54195 h 5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5" h="54198">
                  <a:moveTo>
                    <a:pt x="26879" y="54195"/>
                  </a:moveTo>
                  <a:cubicBezTo>
                    <a:pt x="41439" y="54419"/>
                    <a:pt x="53983" y="42103"/>
                    <a:pt x="53983" y="27323"/>
                  </a:cubicBezTo>
                  <a:cubicBezTo>
                    <a:pt x="54206" y="12767"/>
                    <a:pt x="41887" y="227"/>
                    <a:pt x="27104" y="3"/>
                  </a:cubicBezTo>
                  <a:cubicBezTo>
                    <a:pt x="12544" y="-221"/>
                    <a:pt x="0" y="12095"/>
                    <a:pt x="0" y="26875"/>
                  </a:cubicBezTo>
                  <a:cubicBezTo>
                    <a:pt x="0" y="41431"/>
                    <a:pt x="12320" y="53971"/>
                    <a:pt x="26879" y="5419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4" name="Полилиния 873">
              <a:extLst>
                <a:ext uri="{FF2B5EF4-FFF2-40B4-BE49-F238E27FC236}">
                  <a16:creationId xmlns:a16="http://schemas.microsoft.com/office/drawing/2014/main" id="{F30F4627-F714-12A7-FFE0-0BA04740D37B}"/>
                </a:ext>
              </a:extLst>
            </p:cNvPr>
            <p:cNvSpPr/>
            <p:nvPr/>
          </p:nvSpPr>
          <p:spPr>
            <a:xfrm>
              <a:off x="8418371" y="4492465"/>
              <a:ext cx="53985" cy="53971"/>
            </a:xfrm>
            <a:custGeom>
              <a:avLst/>
              <a:gdLst>
                <a:gd name="connsiteX0" fmla="*/ 27103 w 53985"/>
                <a:gd name="connsiteY0" fmla="*/ 53968 h 53971"/>
                <a:gd name="connsiteX1" fmla="*/ 53982 w 53985"/>
                <a:gd name="connsiteY1" fmla="*/ 26872 h 53971"/>
                <a:gd name="connsiteX2" fmla="*/ 26879 w 53985"/>
                <a:gd name="connsiteY2" fmla="*/ 0 h 53971"/>
                <a:gd name="connsiteX3" fmla="*/ 0 w 53985"/>
                <a:gd name="connsiteY3" fmla="*/ 27096 h 53971"/>
                <a:gd name="connsiteX4" fmla="*/ 27103 w 53985"/>
                <a:gd name="connsiteY4" fmla="*/ 53968 h 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85" h="53971">
                  <a:moveTo>
                    <a:pt x="27103" y="53968"/>
                  </a:moveTo>
                  <a:cubicBezTo>
                    <a:pt x="41663" y="53744"/>
                    <a:pt x="54206" y="41428"/>
                    <a:pt x="53982" y="26872"/>
                  </a:cubicBezTo>
                  <a:cubicBezTo>
                    <a:pt x="53759" y="12316"/>
                    <a:pt x="41439" y="0"/>
                    <a:pt x="26879" y="0"/>
                  </a:cubicBezTo>
                  <a:cubicBezTo>
                    <a:pt x="12320" y="224"/>
                    <a:pt x="0" y="12540"/>
                    <a:pt x="0" y="27096"/>
                  </a:cubicBezTo>
                  <a:cubicBezTo>
                    <a:pt x="0" y="41652"/>
                    <a:pt x="12543" y="54192"/>
                    <a:pt x="27103" y="5396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5" name="Полилиния 874">
              <a:extLst>
                <a:ext uri="{FF2B5EF4-FFF2-40B4-BE49-F238E27FC236}">
                  <a16:creationId xmlns:a16="http://schemas.microsoft.com/office/drawing/2014/main" id="{A39963BE-6D46-D527-926F-B2ACADCB8107}"/>
                </a:ext>
              </a:extLst>
            </p:cNvPr>
            <p:cNvSpPr/>
            <p:nvPr/>
          </p:nvSpPr>
          <p:spPr>
            <a:xfrm>
              <a:off x="8242311" y="4573748"/>
              <a:ext cx="135438" cy="108837"/>
            </a:xfrm>
            <a:custGeom>
              <a:avLst/>
              <a:gdLst>
                <a:gd name="connsiteX0" fmla="*/ 92062 w 135438"/>
                <a:gd name="connsiteY0" fmla="*/ 2245 h 108837"/>
                <a:gd name="connsiteX1" fmla="*/ 60255 w 135438"/>
                <a:gd name="connsiteY1" fmla="*/ 5 h 108837"/>
                <a:gd name="connsiteX2" fmla="*/ 0 w 135438"/>
                <a:gd name="connsiteY2" fmla="*/ 60020 h 108837"/>
                <a:gd name="connsiteX3" fmla="*/ 0 w 135438"/>
                <a:gd name="connsiteY3" fmla="*/ 104583 h 108837"/>
                <a:gd name="connsiteX4" fmla="*/ 0 w 135438"/>
                <a:gd name="connsiteY4" fmla="*/ 108838 h 108837"/>
                <a:gd name="connsiteX5" fmla="*/ 134844 w 135438"/>
                <a:gd name="connsiteY5" fmla="*/ 108838 h 108837"/>
                <a:gd name="connsiteX6" fmla="*/ 135293 w 135438"/>
                <a:gd name="connsiteY6" fmla="*/ 107270 h 108837"/>
                <a:gd name="connsiteX7" fmla="*/ 135069 w 135438"/>
                <a:gd name="connsiteY7" fmla="*/ 56437 h 108837"/>
                <a:gd name="connsiteX8" fmla="*/ 92062 w 135438"/>
                <a:gd name="connsiteY8" fmla="*/ 2245 h 10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438" h="108837">
                  <a:moveTo>
                    <a:pt x="92062" y="2245"/>
                  </a:moveTo>
                  <a:cubicBezTo>
                    <a:pt x="81982" y="-219"/>
                    <a:pt x="71006" y="5"/>
                    <a:pt x="60255" y="5"/>
                  </a:cubicBezTo>
                  <a:cubicBezTo>
                    <a:pt x="25984" y="-219"/>
                    <a:pt x="224" y="25758"/>
                    <a:pt x="0" y="60020"/>
                  </a:cubicBezTo>
                  <a:cubicBezTo>
                    <a:pt x="0" y="74800"/>
                    <a:pt x="0" y="89803"/>
                    <a:pt x="0" y="104583"/>
                  </a:cubicBezTo>
                  <a:cubicBezTo>
                    <a:pt x="0" y="105927"/>
                    <a:pt x="0" y="107494"/>
                    <a:pt x="0" y="108838"/>
                  </a:cubicBezTo>
                  <a:cubicBezTo>
                    <a:pt x="45247" y="108838"/>
                    <a:pt x="89822" y="108838"/>
                    <a:pt x="134844" y="108838"/>
                  </a:cubicBezTo>
                  <a:cubicBezTo>
                    <a:pt x="135069" y="107942"/>
                    <a:pt x="135293" y="107718"/>
                    <a:pt x="135293" y="107270"/>
                  </a:cubicBezTo>
                  <a:cubicBezTo>
                    <a:pt x="135293" y="90251"/>
                    <a:pt x="135741" y="73232"/>
                    <a:pt x="135069" y="56437"/>
                  </a:cubicBezTo>
                  <a:cubicBezTo>
                    <a:pt x="134396" y="30461"/>
                    <a:pt x="116925" y="8067"/>
                    <a:pt x="92062" y="224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6" name="Полилиния 875">
              <a:extLst>
                <a:ext uri="{FF2B5EF4-FFF2-40B4-BE49-F238E27FC236}">
                  <a16:creationId xmlns:a16="http://schemas.microsoft.com/office/drawing/2014/main" id="{790972BD-24C9-2401-972F-C8E4DCF78880}"/>
                </a:ext>
              </a:extLst>
            </p:cNvPr>
            <p:cNvSpPr/>
            <p:nvPr/>
          </p:nvSpPr>
          <p:spPr>
            <a:xfrm>
              <a:off x="8395352" y="4573246"/>
              <a:ext cx="117757" cy="109340"/>
            </a:xfrm>
            <a:custGeom>
              <a:avLst/>
              <a:gdLst>
                <a:gd name="connsiteX0" fmla="*/ 117097 w 117757"/>
                <a:gd name="connsiteY0" fmla="*/ 54924 h 109340"/>
                <a:gd name="connsiteX1" fmla="*/ 74314 w 117757"/>
                <a:gd name="connsiteY1" fmla="*/ 2523 h 109340"/>
                <a:gd name="connsiteX2" fmla="*/ 33099 w 117757"/>
                <a:gd name="connsiteY2" fmla="*/ 1180 h 109340"/>
                <a:gd name="connsiteX3" fmla="*/ 2412 w 117757"/>
                <a:gd name="connsiteY3" fmla="*/ 14840 h 109340"/>
                <a:gd name="connsiteX4" fmla="*/ 843 w 117757"/>
                <a:gd name="connsiteY4" fmla="*/ 22006 h 109340"/>
                <a:gd name="connsiteX5" fmla="*/ 9355 w 117757"/>
                <a:gd name="connsiteY5" fmla="*/ 58507 h 109340"/>
                <a:gd name="connsiteX6" fmla="*/ 9355 w 117757"/>
                <a:gd name="connsiteY6" fmla="*/ 104414 h 109340"/>
                <a:gd name="connsiteX7" fmla="*/ 9355 w 117757"/>
                <a:gd name="connsiteY7" fmla="*/ 109340 h 109340"/>
                <a:gd name="connsiteX8" fmla="*/ 117320 w 117757"/>
                <a:gd name="connsiteY8" fmla="*/ 109340 h 109340"/>
                <a:gd name="connsiteX9" fmla="*/ 117097 w 117757"/>
                <a:gd name="connsiteY9" fmla="*/ 54924 h 10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757" h="109340">
                  <a:moveTo>
                    <a:pt x="117097" y="54924"/>
                  </a:moveTo>
                  <a:cubicBezTo>
                    <a:pt x="115305" y="28947"/>
                    <a:pt x="98281" y="8793"/>
                    <a:pt x="74314" y="2523"/>
                  </a:cubicBezTo>
                  <a:cubicBezTo>
                    <a:pt x="60874" y="-1060"/>
                    <a:pt x="46986" y="-164"/>
                    <a:pt x="33099" y="1180"/>
                  </a:cubicBezTo>
                  <a:cubicBezTo>
                    <a:pt x="21451" y="2299"/>
                    <a:pt x="11372" y="7450"/>
                    <a:pt x="2412" y="14840"/>
                  </a:cubicBezTo>
                  <a:cubicBezTo>
                    <a:pt x="-52" y="17079"/>
                    <a:pt x="-725" y="18647"/>
                    <a:pt x="843" y="22006"/>
                  </a:cubicBezTo>
                  <a:cubicBezTo>
                    <a:pt x="6443" y="33426"/>
                    <a:pt x="9355" y="45519"/>
                    <a:pt x="9355" y="58507"/>
                  </a:cubicBezTo>
                  <a:cubicBezTo>
                    <a:pt x="9355" y="73734"/>
                    <a:pt x="9355" y="89186"/>
                    <a:pt x="9355" y="104414"/>
                  </a:cubicBezTo>
                  <a:cubicBezTo>
                    <a:pt x="9355" y="105981"/>
                    <a:pt x="9355" y="107548"/>
                    <a:pt x="9355" y="109340"/>
                  </a:cubicBezTo>
                  <a:cubicBezTo>
                    <a:pt x="45642" y="109340"/>
                    <a:pt x="81258" y="109340"/>
                    <a:pt x="117320" y="109340"/>
                  </a:cubicBezTo>
                  <a:cubicBezTo>
                    <a:pt x="117320" y="90753"/>
                    <a:pt x="118440" y="72614"/>
                    <a:pt x="117097" y="549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7" name="Полилиния 876">
              <a:extLst>
                <a:ext uri="{FF2B5EF4-FFF2-40B4-BE49-F238E27FC236}">
                  <a16:creationId xmlns:a16="http://schemas.microsoft.com/office/drawing/2014/main" id="{CD1CADD9-4593-1A14-EAE2-FFB5A236EF30}"/>
                </a:ext>
              </a:extLst>
            </p:cNvPr>
            <p:cNvSpPr/>
            <p:nvPr/>
          </p:nvSpPr>
          <p:spPr>
            <a:xfrm>
              <a:off x="8202664" y="4288013"/>
              <a:ext cx="214810" cy="179750"/>
            </a:xfrm>
            <a:custGeom>
              <a:avLst/>
              <a:gdLst>
                <a:gd name="connsiteX0" fmla="*/ 214810 w 214810"/>
                <a:gd name="connsiteY0" fmla="*/ 108608 h 179750"/>
                <a:gd name="connsiteX1" fmla="*/ 214810 w 214810"/>
                <a:gd name="connsiteY1" fmla="*/ 35382 h 179750"/>
                <a:gd name="connsiteX2" fmla="*/ 179420 w 214810"/>
                <a:gd name="connsiteY2" fmla="*/ 0 h 179750"/>
                <a:gd name="connsiteX3" fmla="*/ 35391 w 214810"/>
                <a:gd name="connsiteY3" fmla="*/ 0 h 179750"/>
                <a:gd name="connsiteX4" fmla="*/ 0 w 214810"/>
                <a:gd name="connsiteY4" fmla="*/ 35382 h 179750"/>
                <a:gd name="connsiteX5" fmla="*/ 0 w 214810"/>
                <a:gd name="connsiteY5" fmla="*/ 108608 h 179750"/>
                <a:gd name="connsiteX6" fmla="*/ 35391 w 214810"/>
                <a:gd name="connsiteY6" fmla="*/ 143990 h 179750"/>
                <a:gd name="connsiteX7" fmla="*/ 47711 w 214810"/>
                <a:gd name="connsiteY7" fmla="*/ 143990 h 179750"/>
                <a:gd name="connsiteX8" fmla="*/ 47711 w 214810"/>
                <a:gd name="connsiteY8" fmla="*/ 165936 h 179750"/>
                <a:gd name="connsiteX9" fmla="*/ 54431 w 214810"/>
                <a:gd name="connsiteY9" fmla="*/ 178476 h 179750"/>
                <a:gd name="connsiteX10" fmla="*/ 68542 w 214810"/>
                <a:gd name="connsiteY10" fmla="*/ 176461 h 179750"/>
                <a:gd name="connsiteX11" fmla="*/ 109085 w 214810"/>
                <a:gd name="connsiteY11" fmla="*/ 146229 h 179750"/>
                <a:gd name="connsiteX12" fmla="*/ 115581 w 214810"/>
                <a:gd name="connsiteY12" fmla="*/ 144214 h 179750"/>
                <a:gd name="connsiteX13" fmla="*/ 179643 w 214810"/>
                <a:gd name="connsiteY13" fmla="*/ 143990 h 179750"/>
                <a:gd name="connsiteX14" fmla="*/ 214810 w 214810"/>
                <a:gd name="connsiteY14" fmla="*/ 108608 h 17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4810" h="179750">
                  <a:moveTo>
                    <a:pt x="214810" y="108608"/>
                  </a:moveTo>
                  <a:cubicBezTo>
                    <a:pt x="214810" y="84199"/>
                    <a:pt x="214810" y="59791"/>
                    <a:pt x="214810" y="35382"/>
                  </a:cubicBezTo>
                  <a:cubicBezTo>
                    <a:pt x="214810" y="15899"/>
                    <a:pt x="198907" y="0"/>
                    <a:pt x="179420" y="0"/>
                  </a:cubicBezTo>
                  <a:cubicBezTo>
                    <a:pt x="131484" y="0"/>
                    <a:pt x="83550" y="0"/>
                    <a:pt x="35391" y="0"/>
                  </a:cubicBezTo>
                  <a:cubicBezTo>
                    <a:pt x="15904" y="0"/>
                    <a:pt x="0" y="15899"/>
                    <a:pt x="0" y="35382"/>
                  </a:cubicBezTo>
                  <a:cubicBezTo>
                    <a:pt x="0" y="59791"/>
                    <a:pt x="0" y="84199"/>
                    <a:pt x="0" y="108608"/>
                  </a:cubicBezTo>
                  <a:cubicBezTo>
                    <a:pt x="0" y="128091"/>
                    <a:pt x="15904" y="143990"/>
                    <a:pt x="35391" y="143990"/>
                  </a:cubicBezTo>
                  <a:cubicBezTo>
                    <a:pt x="39423" y="143990"/>
                    <a:pt x="43231" y="143990"/>
                    <a:pt x="47711" y="143990"/>
                  </a:cubicBezTo>
                  <a:cubicBezTo>
                    <a:pt x="47711" y="151828"/>
                    <a:pt x="47935" y="158994"/>
                    <a:pt x="47711" y="165936"/>
                  </a:cubicBezTo>
                  <a:cubicBezTo>
                    <a:pt x="47487" y="171534"/>
                    <a:pt x="49279" y="175789"/>
                    <a:pt x="54431" y="178476"/>
                  </a:cubicBezTo>
                  <a:cubicBezTo>
                    <a:pt x="59583" y="180939"/>
                    <a:pt x="64063" y="179596"/>
                    <a:pt x="68542" y="176461"/>
                  </a:cubicBezTo>
                  <a:cubicBezTo>
                    <a:pt x="81982" y="166384"/>
                    <a:pt x="95422" y="156083"/>
                    <a:pt x="109085" y="146229"/>
                  </a:cubicBezTo>
                  <a:cubicBezTo>
                    <a:pt x="110877" y="144886"/>
                    <a:pt x="113341" y="144214"/>
                    <a:pt x="115581" y="144214"/>
                  </a:cubicBezTo>
                  <a:cubicBezTo>
                    <a:pt x="136861" y="143990"/>
                    <a:pt x="158364" y="144214"/>
                    <a:pt x="179643" y="143990"/>
                  </a:cubicBezTo>
                  <a:cubicBezTo>
                    <a:pt x="198907" y="143990"/>
                    <a:pt x="214810" y="128091"/>
                    <a:pt x="214810" y="10860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878" name="Полилиния 877">
            <a:extLst>
              <a:ext uri="{FF2B5EF4-FFF2-40B4-BE49-F238E27FC236}">
                <a16:creationId xmlns:a16="http://schemas.microsoft.com/office/drawing/2014/main" id="{746266E8-DC81-CEC7-DBD1-EC315FDB010D}"/>
              </a:ext>
            </a:extLst>
          </p:cNvPr>
          <p:cNvSpPr/>
          <p:nvPr/>
        </p:nvSpPr>
        <p:spPr>
          <a:xfrm>
            <a:off x="11130053" y="3145546"/>
            <a:ext cx="344942" cy="330826"/>
          </a:xfrm>
          <a:custGeom>
            <a:avLst/>
            <a:gdLst>
              <a:gd name="connsiteX0" fmla="*/ 429565 w 429564"/>
              <a:gd name="connsiteY0" fmla="*/ 123024 h 411985"/>
              <a:gd name="connsiteX1" fmla="*/ 413214 w 429564"/>
              <a:gd name="connsiteY1" fmla="*/ 140715 h 411985"/>
              <a:gd name="connsiteX2" fmla="*/ 354303 w 429564"/>
              <a:gd name="connsiteY2" fmla="*/ 215285 h 411985"/>
              <a:gd name="connsiteX3" fmla="*/ 365278 w 429564"/>
              <a:gd name="connsiteY3" fmla="*/ 225587 h 411985"/>
              <a:gd name="connsiteX4" fmla="*/ 389694 w 429564"/>
              <a:gd name="connsiteY4" fmla="*/ 250219 h 411985"/>
              <a:gd name="connsiteX5" fmla="*/ 398654 w 429564"/>
              <a:gd name="connsiteY5" fmla="*/ 287616 h 411985"/>
              <a:gd name="connsiteX6" fmla="*/ 369983 w 429564"/>
              <a:gd name="connsiteY6" fmla="*/ 313369 h 411985"/>
              <a:gd name="connsiteX7" fmla="*/ 361023 w 429564"/>
              <a:gd name="connsiteY7" fmla="*/ 314265 h 411985"/>
              <a:gd name="connsiteX8" fmla="*/ 347807 w 429564"/>
              <a:gd name="connsiteY8" fmla="*/ 337330 h 411985"/>
              <a:gd name="connsiteX9" fmla="*/ 322496 w 429564"/>
              <a:gd name="connsiteY9" fmla="*/ 346511 h 411985"/>
              <a:gd name="connsiteX10" fmla="*/ 309504 w 429564"/>
              <a:gd name="connsiteY10" fmla="*/ 369800 h 411985"/>
              <a:gd name="connsiteX11" fmla="*/ 284641 w 429564"/>
              <a:gd name="connsiteY11" fmla="*/ 378982 h 411985"/>
              <a:gd name="connsiteX12" fmla="*/ 272993 w 429564"/>
              <a:gd name="connsiteY12" fmla="*/ 401599 h 411985"/>
              <a:gd name="connsiteX13" fmla="*/ 221699 w 429564"/>
              <a:gd name="connsiteY13" fmla="*/ 402047 h 411985"/>
              <a:gd name="connsiteX14" fmla="*/ 205123 w 429564"/>
              <a:gd name="connsiteY14" fmla="*/ 384580 h 411985"/>
              <a:gd name="connsiteX15" fmla="*/ 194595 w 429564"/>
              <a:gd name="connsiteY15" fmla="*/ 396001 h 411985"/>
              <a:gd name="connsiteX16" fmla="*/ 156964 w 429564"/>
              <a:gd name="connsiteY16" fmla="*/ 404734 h 411985"/>
              <a:gd name="connsiteX17" fmla="*/ 131205 w 429564"/>
              <a:gd name="connsiteY17" fmla="*/ 375847 h 411985"/>
              <a:gd name="connsiteX18" fmla="*/ 130532 w 429564"/>
              <a:gd name="connsiteY18" fmla="*/ 371144 h 411985"/>
              <a:gd name="connsiteX19" fmla="*/ 122469 w 429564"/>
              <a:gd name="connsiteY19" fmla="*/ 369576 h 411985"/>
              <a:gd name="connsiteX20" fmla="*/ 95590 w 429564"/>
              <a:gd name="connsiteY20" fmla="*/ 339121 h 411985"/>
              <a:gd name="connsiteX21" fmla="*/ 92006 w 429564"/>
              <a:gd name="connsiteY21" fmla="*/ 335090 h 411985"/>
              <a:gd name="connsiteX22" fmla="*/ 59303 w 429564"/>
              <a:gd name="connsiteY22" fmla="*/ 300157 h 411985"/>
              <a:gd name="connsiteX23" fmla="*/ 53031 w 429564"/>
              <a:gd name="connsiteY23" fmla="*/ 299037 h 411985"/>
              <a:gd name="connsiteX24" fmla="*/ 33767 w 429564"/>
              <a:gd name="connsiteY24" fmla="*/ 237007 h 411985"/>
              <a:gd name="connsiteX25" fmla="*/ 46759 w 429564"/>
              <a:gd name="connsiteY25" fmla="*/ 224019 h 411985"/>
              <a:gd name="connsiteX26" fmla="*/ 48103 w 429564"/>
              <a:gd name="connsiteY26" fmla="*/ 219988 h 411985"/>
              <a:gd name="connsiteX27" fmla="*/ 37575 w 429564"/>
              <a:gd name="connsiteY27" fmla="*/ 179232 h 411985"/>
              <a:gd name="connsiteX28" fmla="*/ 34439 w 429564"/>
              <a:gd name="connsiteY28" fmla="*/ 174082 h 411985"/>
              <a:gd name="connsiteX29" fmla="*/ 4872 w 429564"/>
              <a:gd name="connsiteY29" fmla="*/ 144522 h 411985"/>
              <a:gd name="connsiteX30" fmla="*/ 4872 w 429564"/>
              <a:gd name="connsiteY30" fmla="*/ 124368 h 411985"/>
              <a:gd name="connsiteX31" fmla="*/ 124261 w 429564"/>
              <a:gd name="connsiteY31" fmla="*/ 5011 h 411985"/>
              <a:gd name="connsiteX32" fmla="*/ 144644 w 429564"/>
              <a:gd name="connsiteY32" fmla="*/ 5235 h 411985"/>
              <a:gd name="connsiteX33" fmla="*/ 173988 w 429564"/>
              <a:gd name="connsiteY33" fmla="*/ 34570 h 411985"/>
              <a:gd name="connsiteX34" fmla="*/ 180260 w 429564"/>
              <a:gd name="connsiteY34" fmla="*/ 38377 h 411985"/>
              <a:gd name="connsiteX35" fmla="*/ 219234 w 429564"/>
              <a:gd name="connsiteY35" fmla="*/ 50917 h 411985"/>
              <a:gd name="connsiteX36" fmla="*/ 225954 w 429564"/>
              <a:gd name="connsiteY36" fmla="*/ 50917 h 411985"/>
              <a:gd name="connsiteX37" fmla="*/ 265825 w 429564"/>
              <a:gd name="connsiteY37" fmla="*/ 38601 h 411985"/>
              <a:gd name="connsiteX38" fmla="*/ 271425 w 429564"/>
              <a:gd name="connsiteY38" fmla="*/ 35242 h 411985"/>
              <a:gd name="connsiteX39" fmla="*/ 300768 w 429564"/>
              <a:gd name="connsiteY39" fmla="*/ 5906 h 411985"/>
              <a:gd name="connsiteX40" fmla="*/ 321152 w 429564"/>
              <a:gd name="connsiteY40" fmla="*/ 5906 h 411985"/>
              <a:gd name="connsiteX41" fmla="*/ 424413 w 429564"/>
              <a:gd name="connsiteY41" fmla="*/ 109141 h 411985"/>
              <a:gd name="connsiteX42" fmla="*/ 429117 w 429564"/>
              <a:gd name="connsiteY42" fmla="*/ 115411 h 411985"/>
              <a:gd name="connsiteX43" fmla="*/ 429565 w 429564"/>
              <a:gd name="connsiteY43" fmla="*/ 123024 h 411985"/>
              <a:gd name="connsiteX44" fmla="*/ 199523 w 429564"/>
              <a:gd name="connsiteY44" fmla="*/ 71967 h 411985"/>
              <a:gd name="connsiteX45" fmla="*/ 198627 w 429564"/>
              <a:gd name="connsiteY45" fmla="*/ 70400 h 411985"/>
              <a:gd name="connsiteX46" fmla="*/ 176003 w 429564"/>
              <a:gd name="connsiteY46" fmla="*/ 63234 h 411985"/>
              <a:gd name="connsiteX47" fmla="*/ 171748 w 429564"/>
              <a:gd name="connsiteY47" fmla="*/ 64577 h 411985"/>
              <a:gd name="connsiteX48" fmla="*/ 64903 w 429564"/>
              <a:gd name="connsiteY48" fmla="*/ 171394 h 411985"/>
              <a:gd name="connsiteX49" fmla="*/ 63558 w 429564"/>
              <a:gd name="connsiteY49" fmla="*/ 176097 h 411985"/>
              <a:gd name="connsiteX50" fmla="*/ 73414 w 429564"/>
              <a:gd name="connsiteY50" fmla="*/ 213718 h 411985"/>
              <a:gd name="connsiteX51" fmla="*/ 75654 w 429564"/>
              <a:gd name="connsiteY51" fmla="*/ 215957 h 411985"/>
              <a:gd name="connsiteX52" fmla="*/ 104997 w 429564"/>
              <a:gd name="connsiteY52" fmla="*/ 236783 h 411985"/>
              <a:gd name="connsiteX53" fmla="*/ 108582 w 429564"/>
              <a:gd name="connsiteY53" fmla="*/ 233648 h 411985"/>
              <a:gd name="connsiteX54" fmla="*/ 141509 w 429564"/>
              <a:gd name="connsiteY54" fmla="*/ 225587 h 411985"/>
              <a:gd name="connsiteX55" fmla="*/ 170628 w 429564"/>
              <a:gd name="connsiteY55" fmla="*/ 264999 h 411985"/>
              <a:gd name="connsiteX56" fmla="*/ 175331 w 429564"/>
              <a:gd name="connsiteY56" fmla="*/ 272389 h 411985"/>
              <a:gd name="connsiteX57" fmla="*/ 195267 w 429564"/>
              <a:gd name="connsiteY57" fmla="*/ 293215 h 411985"/>
              <a:gd name="connsiteX58" fmla="*/ 193475 w 429564"/>
              <a:gd name="connsiteY58" fmla="*/ 324118 h 411985"/>
              <a:gd name="connsiteX59" fmla="*/ 194147 w 429564"/>
              <a:gd name="connsiteY59" fmla="*/ 324789 h 411985"/>
              <a:gd name="connsiteX60" fmla="*/ 216099 w 429564"/>
              <a:gd name="connsiteY60" fmla="*/ 358380 h 411985"/>
              <a:gd name="connsiteX61" fmla="*/ 217667 w 429564"/>
              <a:gd name="connsiteY61" fmla="*/ 361515 h 411985"/>
              <a:gd name="connsiteX62" fmla="*/ 238722 w 429564"/>
              <a:gd name="connsiteY62" fmla="*/ 382341 h 411985"/>
              <a:gd name="connsiteX63" fmla="*/ 248802 w 429564"/>
              <a:gd name="connsiteY63" fmla="*/ 385924 h 411985"/>
              <a:gd name="connsiteX64" fmla="*/ 258881 w 429564"/>
              <a:gd name="connsiteY64" fmla="*/ 377862 h 411985"/>
              <a:gd name="connsiteX65" fmla="*/ 255746 w 429564"/>
              <a:gd name="connsiteY65" fmla="*/ 364874 h 411985"/>
              <a:gd name="connsiteX66" fmla="*/ 235362 w 429564"/>
              <a:gd name="connsiteY66" fmla="*/ 344496 h 411985"/>
              <a:gd name="connsiteX67" fmla="*/ 231106 w 429564"/>
              <a:gd name="connsiteY67" fmla="*/ 333075 h 411985"/>
              <a:gd name="connsiteX68" fmla="*/ 239394 w 429564"/>
              <a:gd name="connsiteY68" fmla="*/ 322998 h 411985"/>
              <a:gd name="connsiteX69" fmla="*/ 252834 w 429564"/>
              <a:gd name="connsiteY69" fmla="*/ 326133 h 411985"/>
              <a:gd name="connsiteX70" fmla="*/ 275681 w 429564"/>
              <a:gd name="connsiteY70" fmla="*/ 348974 h 411985"/>
              <a:gd name="connsiteX71" fmla="*/ 288673 w 429564"/>
              <a:gd name="connsiteY71" fmla="*/ 352557 h 411985"/>
              <a:gd name="connsiteX72" fmla="*/ 293377 w 429564"/>
              <a:gd name="connsiteY72" fmla="*/ 331731 h 411985"/>
              <a:gd name="connsiteX73" fmla="*/ 270529 w 429564"/>
              <a:gd name="connsiteY73" fmla="*/ 308890 h 411985"/>
              <a:gd name="connsiteX74" fmla="*/ 267393 w 429564"/>
              <a:gd name="connsiteY74" fmla="*/ 294782 h 411985"/>
              <a:gd name="connsiteX75" fmla="*/ 288448 w 429564"/>
              <a:gd name="connsiteY75" fmla="*/ 290975 h 411985"/>
              <a:gd name="connsiteX76" fmla="*/ 314432 w 429564"/>
              <a:gd name="connsiteY76" fmla="*/ 316952 h 411985"/>
              <a:gd name="connsiteX77" fmla="*/ 329216 w 429564"/>
              <a:gd name="connsiteY77" fmla="*/ 319191 h 411985"/>
              <a:gd name="connsiteX78" fmla="*/ 335263 w 429564"/>
              <a:gd name="connsiteY78" fmla="*/ 305755 h 411985"/>
              <a:gd name="connsiteX79" fmla="*/ 331007 w 429564"/>
              <a:gd name="connsiteY79" fmla="*/ 298365 h 411985"/>
              <a:gd name="connsiteX80" fmla="*/ 305696 w 429564"/>
              <a:gd name="connsiteY80" fmla="*/ 272837 h 411985"/>
              <a:gd name="connsiteX81" fmla="*/ 303680 w 429564"/>
              <a:gd name="connsiteY81" fmla="*/ 257385 h 411985"/>
              <a:gd name="connsiteX82" fmla="*/ 317792 w 429564"/>
              <a:gd name="connsiteY82" fmla="*/ 251787 h 411985"/>
              <a:gd name="connsiteX83" fmla="*/ 325407 w 429564"/>
              <a:gd name="connsiteY83" fmla="*/ 256713 h 411985"/>
              <a:gd name="connsiteX84" fmla="*/ 353631 w 429564"/>
              <a:gd name="connsiteY84" fmla="*/ 284705 h 411985"/>
              <a:gd name="connsiteX85" fmla="*/ 374462 w 429564"/>
              <a:gd name="connsiteY85" fmla="*/ 279555 h 411985"/>
              <a:gd name="connsiteX86" fmla="*/ 369758 w 429564"/>
              <a:gd name="connsiteY86" fmla="*/ 265671 h 411985"/>
              <a:gd name="connsiteX87" fmla="*/ 242978 w 429564"/>
              <a:gd name="connsiteY87" fmla="*/ 138924 h 411985"/>
              <a:gd name="connsiteX88" fmla="*/ 240066 w 429564"/>
              <a:gd name="connsiteY88" fmla="*/ 136460 h 411985"/>
              <a:gd name="connsiteX89" fmla="*/ 237154 w 429564"/>
              <a:gd name="connsiteY89" fmla="*/ 140267 h 411985"/>
              <a:gd name="connsiteX90" fmla="*/ 205571 w 429564"/>
              <a:gd name="connsiteY90" fmla="*/ 171842 h 411985"/>
              <a:gd name="connsiteX91" fmla="*/ 162564 w 429564"/>
              <a:gd name="connsiteY91" fmla="*/ 180352 h 411985"/>
              <a:gd name="connsiteX92" fmla="*/ 151140 w 429564"/>
              <a:gd name="connsiteY92" fmla="*/ 118546 h 411985"/>
              <a:gd name="connsiteX93" fmla="*/ 195491 w 429564"/>
              <a:gd name="connsiteY93" fmla="*/ 74206 h 411985"/>
              <a:gd name="connsiteX94" fmla="*/ 199523 w 429564"/>
              <a:gd name="connsiteY94" fmla="*/ 71967 h 411985"/>
              <a:gd name="connsiteX95" fmla="*/ 365055 w 429564"/>
              <a:gd name="connsiteY95" fmla="*/ 155943 h 411985"/>
              <a:gd name="connsiteX96" fmla="*/ 364383 w 429564"/>
              <a:gd name="connsiteY96" fmla="*/ 154823 h 411985"/>
              <a:gd name="connsiteX97" fmla="*/ 274337 w 429564"/>
              <a:gd name="connsiteY97" fmla="*/ 64801 h 411985"/>
              <a:gd name="connsiteX98" fmla="*/ 270081 w 429564"/>
              <a:gd name="connsiteY98" fmla="*/ 63682 h 411985"/>
              <a:gd name="connsiteX99" fmla="*/ 231778 w 429564"/>
              <a:gd name="connsiteY99" fmla="*/ 75326 h 411985"/>
              <a:gd name="connsiteX100" fmla="*/ 228642 w 429564"/>
              <a:gd name="connsiteY100" fmla="*/ 77118 h 411985"/>
              <a:gd name="connsiteX101" fmla="*/ 169284 w 429564"/>
              <a:gd name="connsiteY101" fmla="*/ 136684 h 411985"/>
              <a:gd name="connsiteX102" fmla="*/ 166148 w 429564"/>
              <a:gd name="connsiteY102" fmla="*/ 149449 h 411985"/>
              <a:gd name="connsiteX103" fmla="*/ 188099 w 429564"/>
              <a:gd name="connsiteY103" fmla="*/ 154151 h 411985"/>
              <a:gd name="connsiteX104" fmla="*/ 230210 w 429564"/>
              <a:gd name="connsiteY104" fmla="*/ 112051 h 411985"/>
              <a:gd name="connsiteX105" fmla="*/ 252386 w 429564"/>
              <a:gd name="connsiteY105" fmla="*/ 112051 h 411985"/>
              <a:gd name="connsiteX106" fmla="*/ 333247 w 429564"/>
              <a:gd name="connsiteY106" fmla="*/ 192892 h 411985"/>
              <a:gd name="connsiteX107" fmla="*/ 336607 w 429564"/>
              <a:gd name="connsiteY107" fmla="*/ 196027 h 411985"/>
              <a:gd name="connsiteX108" fmla="*/ 365055 w 429564"/>
              <a:gd name="connsiteY108" fmla="*/ 155943 h 411985"/>
              <a:gd name="connsiteX109" fmla="*/ 48327 w 429564"/>
              <a:gd name="connsiteY109" fmla="*/ 150792 h 411985"/>
              <a:gd name="connsiteX110" fmla="*/ 151140 w 429564"/>
              <a:gd name="connsiteY110" fmla="*/ 48006 h 411985"/>
              <a:gd name="connsiteX111" fmla="*/ 134789 w 429564"/>
              <a:gd name="connsiteY111" fmla="*/ 31659 h 411985"/>
              <a:gd name="connsiteX112" fmla="*/ 31975 w 429564"/>
              <a:gd name="connsiteY112" fmla="*/ 134445 h 411985"/>
              <a:gd name="connsiteX113" fmla="*/ 48327 w 429564"/>
              <a:gd name="connsiteY113" fmla="*/ 150792 h 411985"/>
              <a:gd name="connsiteX114" fmla="*/ 397758 w 429564"/>
              <a:gd name="connsiteY114" fmla="*/ 119218 h 411985"/>
              <a:gd name="connsiteX115" fmla="*/ 311072 w 429564"/>
              <a:gd name="connsiteY115" fmla="*/ 32555 h 411985"/>
              <a:gd name="connsiteX116" fmla="*/ 294945 w 429564"/>
              <a:gd name="connsiteY116" fmla="*/ 48678 h 411985"/>
              <a:gd name="connsiteX117" fmla="*/ 381630 w 429564"/>
              <a:gd name="connsiteY117" fmla="*/ 135341 h 411985"/>
              <a:gd name="connsiteX118" fmla="*/ 397758 w 429564"/>
              <a:gd name="connsiteY118" fmla="*/ 119218 h 411985"/>
              <a:gd name="connsiteX119" fmla="*/ 132772 w 429564"/>
              <a:gd name="connsiteY119" fmla="*/ 249100 h 411985"/>
              <a:gd name="connsiteX120" fmla="*/ 123813 w 429564"/>
              <a:gd name="connsiteY120" fmla="*/ 254250 h 411985"/>
              <a:gd name="connsiteX121" fmla="*/ 104102 w 429564"/>
              <a:gd name="connsiteY121" fmla="*/ 273732 h 411985"/>
              <a:gd name="connsiteX122" fmla="*/ 88646 w 429564"/>
              <a:gd name="connsiteY122" fmla="*/ 289184 h 411985"/>
              <a:gd name="connsiteX123" fmla="*/ 88422 w 429564"/>
              <a:gd name="connsiteY123" fmla="*/ 306203 h 411985"/>
              <a:gd name="connsiteX124" fmla="*/ 105445 w 429564"/>
              <a:gd name="connsiteY124" fmla="*/ 307323 h 411985"/>
              <a:gd name="connsiteX125" fmla="*/ 142404 w 429564"/>
              <a:gd name="connsiteY125" fmla="*/ 270373 h 411985"/>
              <a:gd name="connsiteX126" fmla="*/ 144196 w 429564"/>
              <a:gd name="connsiteY126" fmla="*/ 257161 h 411985"/>
              <a:gd name="connsiteX127" fmla="*/ 132772 w 429564"/>
              <a:gd name="connsiteY127" fmla="*/ 249100 h 411985"/>
              <a:gd name="connsiteX128" fmla="*/ 120005 w 429564"/>
              <a:gd name="connsiteY128" fmla="*/ 332851 h 411985"/>
              <a:gd name="connsiteX129" fmla="*/ 128069 w 429564"/>
              <a:gd name="connsiteY129" fmla="*/ 344496 h 411985"/>
              <a:gd name="connsiteX130" fmla="*/ 141956 w 429564"/>
              <a:gd name="connsiteY130" fmla="*/ 341808 h 411985"/>
              <a:gd name="connsiteX131" fmla="*/ 168388 w 429564"/>
              <a:gd name="connsiteY131" fmla="*/ 315384 h 411985"/>
              <a:gd name="connsiteX132" fmla="*/ 168612 w 429564"/>
              <a:gd name="connsiteY132" fmla="*/ 297693 h 411985"/>
              <a:gd name="connsiteX133" fmla="*/ 150692 w 429564"/>
              <a:gd name="connsiteY133" fmla="*/ 297917 h 411985"/>
              <a:gd name="connsiteX134" fmla="*/ 124709 w 429564"/>
              <a:gd name="connsiteY134" fmla="*/ 324118 h 411985"/>
              <a:gd name="connsiteX135" fmla="*/ 120005 w 429564"/>
              <a:gd name="connsiteY135" fmla="*/ 332851 h 411985"/>
              <a:gd name="connsiteX136" fmla="*/ 168836 w 429564"/>
              <a:gd name="connsiteY136" fmla="*/ 381669 h 411985"/>
              <a:gd name="connsiteX137" fmla="*/ 176003 w 429564"/>
              <a:gd name="connsiteY137" fmla="*/ 378758 h 411985"/>
              <a:gd name="connsiteX138" fmla="*/ 188099 w 429564"/>
              <a:gd name="connsiteY138" fmla="*/ 366665 h 411985"/>
              <a:gd name="connsiteX139" fmla="*/ 186755 w 429564"/>
              <a:gd name="connsiteY139" fmla="*/ 350318 h 411985"/>
              <a:gd name="connsiteX140" fmla="*/ 169956 w 429564"/>
              <a:gd name="connsiteY140" fmla="*/ 350094 h 411985"/>
              <a:gd name="connsiteX141" fmla="*/ 159204 w 429564"/>
              <a:gd name="connsiteY141" fmla="*/ 360843 h 411985"/>
              <a:gd name="connsiteX142" fmla="*/ 157412 w 429564"/>
              <a:gd name="connsiteY142" fmla="*/ 374055 h 411985"/>
              <a:gd name="connsiteX143" fmla="*/ 168836 w 429564"/>
              <a:gd name="connsiteY143" fmla="*/ 381669 h 411985"/>
              <a:gd name="connsiteX144" fmla="*/ 63111 w 429564"/>
              <a:gd name="connsiteY144" fmla="*/ 274628 h 411985"/>
              <a:gd name="connsiteX145" fmla="*/ 68263 w 429564"/>
              <a:gd name="connsiteY145" fmla="*/ 272837 h 411985"/>
              <a:gd name="connsiteX146" fmla="*/ 81702 w 429564"/>
              <a:gd name="connsiteY146" fmla="*/ 259177 h 411985"/>
              <a:gd name="connsiteX147" fmla="*/ 79686 w 429564"/>
              <a:gd name="connsiteY147" fmla="*/ 244397 h 411985"/>
              <a:gd name="connsiteX148" fmla="*/ 64006 w 429564"/>
              <a:gd name="connsiteY148" fmla="*/ 243277 h 411985"/>
              <a:gd name="connsiteX149" fmla="*/ 52135 w 429564"/>
              <a:gd name="connsiteY149" fmla="*/ 254922 h 411985"/>
              <a:gd name="connsiteX150" fmla="*/ 51239 w 429564"/>
              <a:gd name="connsiteY150" fmla="*/ 267910 h 411985"/>
              <a:gd name="connsiteX151" fmla="*/ 63111 w 429564"/>
              <a:gd name="connsiteY151" fmla="*/ 274628 h 41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29564" h="411985">
                <a:moveTo>
                  <a:pt x="429565" y="123024"/>
                </a:moveTo>
                <a:cubicBezTo>
                  <a:pt x="424189" y="128847"/>
                  <a:pt x="419261" y="135341"/>
                  <a:pt x="413214" y="140715"/>
                </a:cubicBezTo>
                <a:cubicBezTo>
                  <a:pt x="389246" y="161765"/>
                  <a:pt x="373342" y="189309"/>
                  <a:pt x="354303" y="215285"/>
                </a:cubicBezTo>
                <a:cubicBezTo>
                  <a:pt x="358111" y="218868"/>
                  <a:pt x="361695" y="222228"/>
                  <a:pt x="365278" y="225587"/>
                </a:cubicBezTo>
                <a:cubicBezTo>
                  <a:pt x="373566" y="233648"/>
                  <a:pt x="381854" y="241710"/>
                  <a:pt x="389694" y="250219"/>
                </a:cubicBezTo>
                <a:cubicBezTo>
                  <a:pt x="399774" y="260968"/>
                  <a:pt x="402910" y="273732"/>
                  <a:pt x="398654" y="287616"/>
                </a:cubicBezTo>
                <a:cubicBezTo>
                  <a:pt x="394398" y="301724"/>
                  <a:pt x="384318" y="310234"/>
                  <a:pt x="369983" y="313369"/>
                </a:cubicBezTo>
                <a:cubicBezTo>
                  <a:pt x="367071" y="314041"/>
                  <a:pt x="364158" y="314041"/>
                  <a:pt x="361023" y="314265"/>
                </a:cubicBezTo>
                <a:cubicBezTo>
                  <a:pt x="359231" y="323446"/>
                  <a:pt x="354975" y="331284"/>
                  <a:pt x="347807" y="337330"/>
                </a:cubicBezTo>
                <a:cubicBezTo>
                  <a:pt x="340639" y="343376"/>
                  <a:pt x="332127" y="345839"/>
                  <a:pt x="322496" y="346511"/>
                </a:cubicBezTo>
                <a:cubicBezTo>
                  <a:pt x="320704" y="355916"/>
                  <a:pt x="316672" y="363754"/>
                  <a:pt x="309504" y="369800"/>
                </a:cubicBezTo>
                <a:cubicBezTo>
                  <a:pt x="302336" y="375847"/>
                  <a:pt x="294048" y="378534"/>
                  <a:pt x="284641" y="378982"/>
                </a:cubicBezTo>
                <a:cubicBezTo>
                  <a:pt x="283073" y="387939"/>
                  <a:pt x="279489" y="395553"/>
                  <a:pt x="272993" y="401599"/>
                </a:cubicBezTo>
                <a:cubicBezTo>
                  <a:pt x="258433" y="415259"/>
                  <a:pt x="236482" y="415483"/>
                  <a:pt x="221699" y="402047"/>
                </a:cubicBezTo>
                <a:cubicBezTo>
                  <a:pt x="216099" y="396897"/>
                  <a:pt x="211170" y="391074"/>
                  <a:pt x="205123" y="384580"/>
                </a:cubicBezTo>
                <a:cubicBezTo>
                  <a:pt x="201091" y="388835"/>
                  <a:pt x="198179" y="392642"/>
                  <a:pt x="194595" y="396001"/>
                </a:cubicBezTo>
                <a:cubicBezTo>
                  <a:pt x="183843" y="405854"/>
                  <a:pt x="171076" y="409213"/>
                  <a:pt x="156964" y="404734"/>
                </a:cubicBezTo>
                <a:cubicBezTo>
                  <a:pt x="143076" y="400256"/>
                  <a:pt x="134341" y="390402"/>
                  <a:pt x="131205" y="375847"/>
                </a:cubicBezTo>
                <a:cubicBezTo>
                  <a:pt x="130981" y="374279"/>
                  <a:pt x="130757" y="372935"/>
                  <a:pt x="130532" y="371144"/>
                </a:cubicBezTo>
                <a:cubicBezTo>
                  <a:pt x="127845" y="370696"/>
                  <a:pt x="125157" y="370248"/>
                  <a:pt x="122469" y="369576"/>
                </a:cubicBezTo>
                <a:cubicBezTo>
                  <a:pt x="107462" y="364650"/>
                  <a:pt x="98278" y="354797"/>
                  <a:pt x="95590" y="339121"/>
                </a:cubicBezTo>
                <a:cubicBezTo>
                  <a:pt x="95142" y="336882"/>
                  <a:pt x="94693" y="335538"/>
                  <a:pt x="92006" y="335090"/>
                </a:cubicBezTo>
                <a:cubicBezTo>
                  <a:pt x="72742" y="331284"/>
                  <a:pt x="61991" y="319639"/>
                  <a:pt x="59303" y="300157"/>
                </a:cubicBezTo>
                <a:cubicBezTo>
                  <a:pt x="57287" y="299709"/>
                  <a:pt x="55047" y="299485"/>
                  <a:pt x="53031" y="299037"/>
                </a:cubicBezTo>
                <a:cubicBezTo>
                  <a:pt x="24807" y="292319"/>
                  <a:pt x="14280" y="258281"/>
                  <a:pt x="33767" y="237007"/>
                </a:cubicBezTo>
                <a:cubicBezTo>
                  <a:pt x="38023" y="232528"/>
                  <a:pt x="42503" y="228498"/>
                  <a:pt x="46759" y="224019"/>
                </a:cubicBezTo>
                <a:cubicBezTo>
                  <a:pt x="47655" y="223123"/>
                  <a:pt x="48327" y="221108"/>
                  <a:pt x="48103" y="219988"/>
                </a:cubicBezTo>
                <a:cubicBezTo>
                  <a:pt x="44743" y="206328"/>
                  <a:pt x="41159" y="192668"/>
                  <a:pt x="37575" y="179232"/>
                </a:cubicBezTo>
                <a:cubicBezTo>
                  <a:pt x="37127" y="177441"/>
                  <a:pt x="35783" y="175425"/>
                  <a:pt x="34439" y="174082"/>
                </a:cubicBezTo>
                <a:cubicBezTo>
                  <a:pt x="24584" y="164228"/>
                  <a:pt x="14728" y="154375"/>
                  <a:pt x="4872" y="144522"/>
                </a:cubicBezTo>
                <a:cubicBezTo>
                  <a:pt x="-1624" y="138028"/>
                  <a:pt x="-1624" y="130862"/>
                  <a:pt x="4872" y="124368"/>
                </a:cubicBezTo>
                <a:cubicBezTo>
                  <a:pt x="44743" y="84508"/>
                  <a:pt x="84390" y="44871"/>
                  <a:pt x="124261" y="5011"/>
                </a:cubicBezTo>
                <a:cubicBezTo>
                  <a:pt x="130981" y="-1707"/>
                  <a:pt x="137924" y="-1707"/>
                  <a:pt x="144644" y="5235"/>
                </a:cubicBezTo>
                <a:cubicBezTo>
                  <a:pt x="154500" y="14864"/>
                  <a:pt x="164132" y="24717"/>
                  <a:pt x="173988" y="34570"/>
                </a:cubicBezTo>
                <a:cubicBezTo>
                  <a:pt x="175780" y="36362"/>
                  <a:pt x="178020" y="37705"/>
                  <a:pt x="180260" y="38377"/>
                </a:cubicBezTo>
                <a:cubicBezTo>
                  <a:pt x="193251" y="42632"/>
                  <a:pt x="206019" y="46887"/>
                  <a:pt x="219234" y="50917"/>
                </a:cubicBezTo>
                <a:cubicBezTo>
                  <a:pt x="221250" y="51589"/>
                  <a:pt x="223938" y="51589"/>
                  <a:pt x="225954" y="50917"/>
                </a:cubicBezTo>
                <a:cubicBezTo>
                  <a:pt x="239394" y="46887"/>
                  <a:pt x="252609" y="42856"/>
                  <a:pt x="265825" y="38601"/>
                </a:cubicBezTo>
                <a:cubicBezTo>
                  <a:pt x="267841" y="37929"/>
                  <a:pt x="269857" y="36810"/>
                  <a:pt x="271425" y="35242"/>
                </a:cubicBezTo>
                <a:cubicBezTo>
                  <a:pt x="281281" y="25613"/>
                  <a:pt x="290913" y="15760"/>
                  <a:pt x="300768" y="5906"/>
                </a:cubicBezTo>
                <a:cubicBezTo>
                  <a:pt x="307488" y="-812"/>
                  <a:pt x="314432" y="-812"/>
                  <a:pt x="321152" y="5906"/>
                </a:cubicBezTo>
                <a:cubicBezTo>
                  <a:pt x="355647" y="40392"/>
                  <a:pt x="390142" y="74655"/>
                  <a:pt x="424413" y="109141"/>
                </a:cubicBezTo>
                <a:cubicBezTo>
                  <a:pt x="426205" y="110932"/>
                  <a:pt x="427549" y="113171"/>
                  <a:pt x="429117" y="115411"/>
                </a:cubicBezTo>
                <a:cubicBezTo>
                  <a:pt x="429565" y="117874"/>
                  <a:pt x="429565" y="120337"/>
                  <a:pt x="429565" y="123024"/>
                </a:cubicBezTo>
                <a:close/>
                <a:moveTo>
                  <a:pt x="199523" y="71967"/>
                </a:moveTo>
                <a:cubicBezTo>
                  <a:pt x="199299" y="71519"/>
                  <a:pt x="198851" y="70847"/>
                  <a:pt x="198627" y="70400"/>
                </a:cubicBezTo>
                <a:cubicBezTo>
                  <a:pt x="191011" y="67936"/>
                  <a:pt x="183620" y="65473"/>
                  <a:pt x="176003" y="63234"/>
                </a:cubicBezTo>
                <a:cubicBezTo>
                  <a:pt x="174883" y="62786"/>
                  <a:pt x="172868" y="63682"/>
                  <a:pt x="171748" y="64577"/>
                </a:cubicBezTo>
                <a:cubicBezTo>
                  <a:pt x="136132" y="100183"/>
                  <a:pt x="100293" y="135789"/>
                  <a:pt x="64903" y="171394"/>
                </a:cubicBezTo>
                <a:cubicBezTo>
                  <a:pt x="63783" y="172514"/>
                  <a:pt x="63111" y="174753"/>
                  <a:pt x="63558" y="176097"/>
                </a:cubicBezTo>
                <a:cubicBezTo>
                  <a:pt x="66694" y="188637"/>
                  <a:pt x="70054" y="201178"/>
                  <a:pt x="73414" y="213718"/>
                </a:cubicBezTo>
                <a:cubicBezTo>
                  <a:pt x="73638" y="214614"/>
                  <a:pt x="74758" y="215733"/>
                  <a:pt x="75654" y="215957"/>
                </a:cubicBezTo>
                <a:cubicBezTo>
                  <a:pt x="88870" y="217973"/>
                  <a:pt x="98502" y="225139"/>
                  <a:pt x="104997" y="236783"/>
                </a:cubicBezTo>
                <a:cubicBezTo>
                  <a:pt x="106342" y="235664"/>
                  <a:pt x="107462" y="234768"/>
                  <a:pt x="108582" y="233648"/>
                </a:cubicBezTo>
                <a:cubicBezTo>
                  <a:pt x="118213" y="225587"/>
                  <a:pt x="129189" y="222675"/>
                  <a:pt x="141509" y="225587"/>
                </a:cubicBezTo>
                <a:cubicBezTo>
                  <a:pt x="160100" y="229841"/>
                  <a:pt x="171971" y="245741"/>
                  <a:pt x="170628" y="264999"/>
                </a:cubicBezTo>
                <a:cubicBezTo>
                  <a:pt x="170404" y="269254"/>
                  <a:pt x="171300" y="270821"/>
                  <a:pt x="175331" y="272389"/>
                </a:cubicBezTo>
                <a:cubicBezTo>
                  <a:pt x="184963" y="276420"/>
                  <a:pt x="191459" y="283585"/>
                  <a:pt x="195267" y="293215"/>
                </a:cubicBezTo>
                <a:cubicBezTo>
                  <a:pt x="199299" y="303740"/>
                  <a:pt x="198403" y="314265"/>
                  <a:pt x="193475" y="324118"/>
                </a:cubicBezTo>
                <a:cubicBezTo>
                  <a:pt x="193699" y="324566"/>
                  <a:pt x="193923" y="324789"/>
                  <a:pt x="194147" y="324789"/>
                </a:cubicBezTo>
                <a:cubicBezTo>
                  <a:pt x="207810" y="331731"/>
                  <a:pt x="215427" y="342928"/>
                  <a:pt x="216099" y="358380"/>
                </a:cubicBezTo>
                <a:cubicBezTo>
                  <a:pt x="216099" y="359499"/>
                  <a:pt x="216994" y="360843"/>
                  <a:pt x="217667" y="361515"/>
                </a:cubicBezTo>
                <a:cubicBezTo>
                  <a:pt x="224610" y="368681"/>
                  <a:pt x="231330" y="375847"/>
                  <a:pt x="238722" y="382341"/>
                </a:cubicBezTo>
                <a:cubicBezTo>
                  <a:pt x="241186" y="384580"/>
                  <a:pt x="245442" y="385924"/>
                  <a:pt x="248802" y="385924"/>
                </a:cubicBezTo>
                <a:cubicBezTo>
                  <a:pt x="253729" y="385924"/>
                  <a:pt x="257313" y="382789"/>
                  <a:pt x="258881" y="377862"/>
                </a:cubicBezTo>
                <a:cubicBezTo>
                  <a:pt x="260449" y="372935"/>
                  <a:pt x="259553" y="368457"/>
                  <a:pt x="255746" y="364874"/>
                </a:cubicBezTo>
                <a:cubicBezTo>
                  <a:pt x="249026" y="357932"/>
                  <a:pt x="242082" y="351214"/>
                  <a:pt x="235362" y="344496"/>
                </a:cubicBezTo>
                <a:cubicBezTo>
                  <a:pt x="232226" y="341361"/>
                  <a:pt x="230434" y="337554"/>
                  <a:pt x="231106" y="333075"/>
                </a:cubicBezTo>
                <a:cubicBezTo>
                  <a:pt x="232002" y="328148"/>
                  <a:pt x="234690" y="324566"/>
                  <a:pt x="239394" y="322998"/>
                </a:cubicBezTo>
                <a:cubicBezTo>
                  <a:pt x="244546" y="321207"/>
                  <a:pt x="249026" y="322550"/>
                  <a:pt x="252834" y="326133"/>
                </a:cubicBezTo>
                <a:cubicBezTo>
                  <a:pt x="260449" y="333747"/>
                  <a:pt x="268065" y="341361"/>
                  <a:pt x="275681" y="348974"/>
                </a:cubicBezTo>
                <a:cubicBezTo>
                  <a:pt x="279265" y="352557"/>
                  <a:pt x="283745" y="353901"/>
                  <a:pt x="288673" y="352557"/>
                </a:cubicBezTo>
                <a:cubicBezTo>
                  <a:pt x="297857" y="349646"/>
                  <a:pt x="300320" y="338897"/>
                  <a:pt x="293377" y="331731"/>
                </a:cubicBezTo>
                <a:cubicBezTo>
                  <a:pt x="285985" y="324118"/>
                  <a:pt x="278145" y="316504"/>
                  <a:pt x="270529" y="308890"/>
                </a:cubicBezTo>
                <a:cubicBezTo>
                  <a:pt x="266497" y="304859"/>
                  <a:pt x="265377" y="299933"/>
                  <a:pt x="267393" y="294782"/>
                </a:cubicBezTo>
                <a:cubicBezTo>
                  <a:pt x="270753" y="286049"/>
                  <a:pt x="281281" y="284257"/>
                  <a:pt x="288448" y="290975"/>
                </a:cubicBezTo>
                <a:cubicBezTo>
                  <a:pt x="297184" y="299485"/>
                  <a:pt x="305696" y="308442"/>
                  <a:pt x="314432" y="316952"/>
                </a:cubicBezTo>
                <a:cubicBezTo>
                  <a:pt x="318464" y="320983"/>
                  <a:pt x="324287" y="321654"/>
                  <a:pt x="329216" y="319191"/>
                </a:cubicBezTo>
                <a:cubicBezTo>
                  <a:pt x="333919" y="316728"/>
                  <a:pt x="336831" y="311353"/>
                  <a:pt x="335263" y="305755"/>
                </a:cubicBezTo>
                <a:cubicBezTo>
                  <a:pt x="334591" y="303068"/>
                  <a:pt x="332799" y="300381"/>
                  <a:pt x="331007" y="298365"/>
                </a:cubicBezTo>
                <a:cubicBezTo>
                  <a:pt x="322720" y="289632"/>
                  <a:pt x="313984" y="281346"/>
                  <a:pt x="305696" y="272837"/>
                </a:cubicBezTo>
                <a:cubicBezTo>
                  <a:pt x="301440" y="268358"/>
                  <a:pt x="300768" y="262536"/>
                  <a:pt x="303680" y="257385"/>
                </a:cubicBezTo>
                <a:cubicBezTo>
                  <a:pt x="306368" y="252683"/>
                  <a:pt x="312416" y="249995"/>
                  <a:pt x="317792" y="251787"/>
                </a:cubicBezTo>
                <a:cubicBezTo>
                  <a:pt x="320480" y="252683"/>
                  <a:pt x="323167" y="254698"/>
                  <a:pt x="325407" y="256713"/>
                </a:cubicBezTo>
                <a:cubicBezTo>
                  <a:pt x="334816" y="265895"/>
                  <a:pt x="344223" y="275524"/>
                  <a:pt x="353631" y="284705"/>
                </a:cubicBezTo>
                <a:cubicBezTo>
                  <a:pt x="360799" y="291647"/>
                  <a:pt x="371775" y="288736"/>
                  <a:pt x="374462" y="279555"/>
                </a:cubicBezTo>
                <a:cubicBezTo>
                  <a:pt x="376030" y="273956"/>
                  <a:pt x="373790" y="269702"/>
                  <a:pt x="369758" y="265671"/>
                </a:cubicBezTo>
                <a:cubicBezTo>
                  <a:pt x="327424" y="223571"/>
                  <a:pt x="285313" y="181247"/>
                  <a:pt x="242978" y="138924"/>
                </a:cubicBezTo>
                <a:cubicBezTo>
                  <a:pt x="242306" y="138252"/>
                  <a:pt x="241634" y="137580"/>
                  <a:pt x="240066" y="136460"/>
                </a:cubicBezTo>
                <a:cubicBezTo>
                  <a:pt x="238946" y="137804"/>
                  <a:pt x="238274" y="139148"/>
                  <a:pt x="237154" y="140267"/>
                </a:cubicBezTo>
                <a:cubicBezTo>
                  <a:pt x="226626" y="150792"/>
                  <a:pt x="216099" y="161541"/>
                  <a:pt x="205571" y="171842"/>
                </a:cubicBezTo>
                <a:cubicBezTo>
                  <a:pt x="193475" y="183711"/>
                  <a:pt x="177348" y="186846"/>
                  <a:pt x="162564" y="180352"/>
                </a:cubicBezTo>
                <a:cubicBezTo>
                  <a:pt x="138149" y="169379"/>
                  <a:pt x="132101" y="138252"/>
                  <a:pt x="151140" y="118546"/>
                </a:cubicBezTo>
                <a:cubicBezTo>
                  <a:pt x="165700" y="103542"/>
                  <a:pt x="180708" y="88986"/>
                  <a:pt x="195491" y="74206"/>
                </a:cubicBezTo>
                <a:cubicBezTo>
                  <a:pt x="196835" y="73535"/>
                  <a:pt x="198179" y="72863"/>
                  <a:pt x="199523" y="71967"/>
                </a:cubicBezTo>
                <a:close/>
                <a:moveTo>
                  <a:pt x="365055" y="155943"/>
                </a:moveTo>
                <a:cubicBezTo>
                  <a:pt x="364831" y="155271"/>
                  <a:pt x="364606" y="155047"/>
                  <a:pt x="364383" y="154823"/>
                </a:cubicBezTo>
                <a:cubicBezTo>
                  <a:pt x="334367" y="124816"/>
                  <a:pt x="304352" y="94809"/>
                  <a:pt x="274337" y="64801"/>
                </a:cubicBezTo>
                <a:cubicBezTo>
                  <a:pt x="273441" y="63906"/>
                  <a:pt x="271201" y="63458"/>
                  <a:pt x="270081" y="63682"/>
                </a:cubicBezTo>
                <a:cubicBezTo>
                  <a:pt x="257313" y="67488"/>
                  <a:pt x="244546" y="71295"/>
                  <a:pt x="231778" y="75326"/>
                </a:cubicBezTo>
                <a:cubicBezTo>
                  <a:pt x="230658" y="75774"/>
                  <a:pt x="229314" y="76222"/>
                  <a:pt x="228642" y="77118"/>
                </a:cubicBezTo>
                <a:cubicBezTo>
                  <a:pt x="208707" y="97048"/>
                  <a:pt x="188995" y="116754"/>
                  <a:pt x="169284" y="136684"/>
                </a:cubicBezTo>
                <a:cubicBezTo>
                  <a:pt x="165700" y="140267"/>
                  <a:pt x="164804" y="144746"/>
                  <a:pt x="166148" y="149449"/>
                </a:cubicBezTo>
                <a:cubicBezTo>
                  <a:pt x="169060" y="159078"/>
                  <a:pt x="180483" y="161541"/>
                  <a:pt x="188099" y="154151"/>
                </a:cubicBezTo>
                <a:cubicBezTo>
                  <a:pt x="202211" y="140267"/>
                  <a:pt x="216099" y="126159"/>
                  <a:pt x="230210" y="112051"/>
                </a:cubicBezTo>
                <a:cubicBezTo>
                  <a:pt x="238050" y="104214"/>
                  <a:pt x="244546" y="104214"/>
                  <a:pt x="252386" y="112051"/>
                </a:cubicBezTo>
                <a:cubicBezTo>
                  <a:pt x="279265" y="138924"/>
                  <a:pt x="306368" y="166020"/>
                  <a:pt x="333247" y="192892"/>
                </a:cubicBezTo>
                <a:cubicBezTo>
                  <a:pt x="334367" y="194012"/>
                  <a:pt x="335263" y="194907"/>
                  <a:pt x="336607" y="196027"/>
                </a:cubicBezTo>
                <a:cubicBezTo>
                  <a:pt x="346015" y="182815"/>
                  <a:pt x="355423" y="169379"/>
                  <a:pt x="365055" y="155943"/>
                </a:cubicBezTo>
                <a:close/>
                <a:moveTo>
                  <a:pt x="48327" y="150792"/>
                </a:moveTo>
                <a:cubicBezTo>
                  <a:pt x="82598" y="116530"/>
                  <a:pt x="117093" y="82044"/>
                  <a:pt x="151140" y="48006"/>
                </a:cubicBezTo>
                <a:cubicBezTo>
                  <a:pt x="145764" y="42632"/>
                  <a:pt x="140164" y="37033"/>
                  <a:pt x="134789" y="31659"/>
                </a:cubicBezTo>
                <a:cubicBezTo>
                  <a:pt x="100742" y="65697"/>
                  <a:pt x="66246" y="100183"/>
                  <a:pt x="31975" y="134445"/>
                </a:cubicBezTo>
                <a:cubicBezTo>
                  <a:pt x="37351" y="139819"/>
                  <a:pt x="43175" y="145418"/>
                  <a:pt x="48327" y="150792"/>
                </a:cubicBezTo>
                <a:close/>
                <a:moveTo>
                  <a:pt x="397758" y="119218"/>
                </a:moveTo>
                <a:cubicBezTo>
                  <a:pt x="368863" y="90330"/>
                  <a:pt x="339743" y="61218"/>
                  <a:pt x="311072" y="32555"/>
                </a:cubicBezTo>
                <a:cubicBezTo>
                  <a:pt x="305696" y="37705"/>
                  <a:pt x="300320" y="43304"/>
                  <a:pt x="294945" y="48678"/>
                </a:cubicBezTo>
                <a:cubicBezTo>
                  <a:pt x="323840" y="77566"/>
                  <a:pt x="352735" y="106453"/>
                  <a:pt x="381630" y="135341"/>
                </a:cubicBezTo>
                <a:cubicBezTo>
                  <a:pt x="387006" y="129966"/>
                  <a:pt x="392606" y="124368"/>
                  <a:pt x="397758" y="119218"/>
                </a:cubicBezTo>
                <a:close/>
                <a:moveTo>
                  <a:pt x="132772" y="249100"/>
                </a:moveTo>
                <a:cubicBezTo>
                  <a:pt x="129637" y="250891"/>
                  <a:pt x="126277" y="252011"/>
                  <a:pt x="123813" y="254250"/>
                </a:cubicBezTo>
                <a:cubicBezTo>
                  <a:pt x="117093" y="260520"/>
                  <a:pt x="110597" y="267238"/>
                  <a:pt x="104102" y="273732"/>
                </a:cubicBezTo>
                <a:cubicBezTo>
                  <a:pt x="98950" y="278883"/>
                  <a:pt x="93798" y="283810"/>
                  <a:pt x="88646" y="289184"/>
                </a:cubicBezTo>
                <a:cubicBezTo>
                  <a:pt x="83942" y="294334"/>
                  <a:pt x="83942" y="301276"/>
                  <a:pt x="88422" y="306203"/>
                </a:cubicBezTo>
                <a:cubicBezTo>
                  <a:pt x="92902" y="310906"/>
                  <a:pt x="100518" y="311801"/>
                  <a:pt x="105445" y="307323"/>
                </a:cubicBezTo>
                <a:cubicBezTo>
                  <a:pt x="117989" y="295230"/>
                  <a:pt x="130309" y="282914"/>
                  <a:pt x="142404" y="270373"/>
                </a:cubicBezTo>
                <a:cubicBezTo>
                  <a:pt x="145988" y="266790"/>
                  <a:pt x="146436" y="261864"/>
                  <a:pt x="144196" y="257161"/>
                </a:cubicBezTo>
                <a:cubicBezTo>
                  <a:pt x="142181" y="252459"/>
                  <a:pt x="138372" y="250219"/>
                  <a:pt x="132772" y="249100"/>
                </a:cubicBezTo>
                <a:close/>
                <a:moveTo>
                  <a:pt x="120005" y="332851"/>
                </a:moveTo>
                <a:cubicBezTo>
                  <a:pt x="120901" y="338674"/>
                  <a:pt x="123365" y="342480"/>
                  <a:pt x="128069" y="344496"/>
                </a:cubicBezTo>
                <a:cubicBezTo>
                  <a:pt x="133221" y="346735"/>
                  <a:pt x="137924" y="345839"/>
                  <a:pt x="141956" y="341808"/>
                </a:cubicBezTo>
                <a:cubicBezTo>
                  <a:pt x="150916" y="333075"/>
                  <a:pt x="159652" y="324342"/>
                  <a:pt x="168388" y="315384"/>
                </a:cubicBezTo>
                <a:cubicBezTo>
                  <a:pt x="173540" y="310010"/>
                  <a:pt x="173540" y="302844"/>
                  <a:pt x="168612" y="297693"/>
                </a:cubicBezTo>
                <a:cubicBezTo>
                  <a:pt x="163684" y="292767"/>
                  <a:pt x="155844" y="292767"/>
                  <a:pt x="150692" y="297917"/>
                </a:cubicBezTo>
                <a:cubicBezTo>
                  <a:pt x="141956" y="306427"/>
                  <a:pt x="133221" y="315160"/>
                  <a:pt x="124709" y="324118"/>
                </a:cubicBezTo>
                <a:cubicBezTo>
                  <a:pt x="122693" y="326581"/>
                  <a:pt x="121573" y="329940"/>
                  <a:pt x="120005" y="332851"/>
                </a:cubicBezTo>
                <a:close/>
                <a:moveTo>
                  <a:pt x="168836" y="381669"/>
                </a:moveTo>
                <a:cubicBezTo>
                  <a:pt x="171300" y="380773"/>
                  <a:pt x="174211" y="380325"/>
                  <a:pt x="176003" y="378758"/>
                </a:cubicBezTo>
                <a:cubicBezTo>
                  <a:pt x="180260" y="374951"/>
                  <a:pt x="184515" y="371144"/>
                  <a:pt x="188099" y="366665"/>
                </a:cubicBezTo>
                <a:cubicBezTo>
                  <a:pt x="192131" y="361739"/>
                  <a:pt x="191235" y="354797"/>
                  <a:pt x="186755" y="350318"/>
                </a:cubicBezTo>
                <a:cubicBezTo>
                  <a:pt x="182275" y="346063"/>
                  <a:pt x="174660" y="345839"/>
                  <a:pt x="169956" y="350094"/>
                </a:cubicBezTo>
                <a:cubicBezTo>
                  <a:pt x="166148" y="353453"/>
                  <a:pt x="162564" y="357036"/>
                  <a:pt x="159204" y="360843"/>
                </a:cubicBezTo>
                <a:cubicBezTo>
                  <a:pt x="155844" y="364650"/>
                  <a:pt x="155172" y="369352"/>
                  <a:pt x="157412" y="374055"/>
                </a:cubicBezTo>
                <a:cubicBezTo>
                  <a:pt x="159652" y="378758"/>
                  <a:pt x="163460" y="380997"/>
                  <a:pt x="168836" y="381669"/>
                </a:cubicBezTo>
                <a:close/>
                <a:moveTo>
                  <a:pt x="63111" y="274628"/>
                </a:moveTo>
                <a:cubicBezTo>
                  <a:pt x="64231" y="274180"/>
                  <a:pt x="66694" y="274180"/>
                  <a:pt x="68263" y="272837"/>
                </a:cubicBezTo>
                <a:cubicBezTo>
                  <a:pt x="72966" y="268582"/>
                  <a:pt x="77670" y="264327"/>
                  <a:pt x="81702" y="259177"/>
                </a:cubicBezTo>
                <a:cubicBezTo>
                  <a:pt x="85062" y="254698"/>
                  <a:pt x="83718" y="248204"/>
                  <a:pt x="79686" y="244397"/>
                </a:cubicBezTo>
                <a:cubicBezTo>
                  <a:pt x="75206" y="240366"/>
                  <a:pt x="68710" y="239470"/>
                  <a:pt x="64006" y="243277"/>
                </a:cubicBezTo>
                <a:cubicBezTo>
                  <a:pt x="59751" y="246860"/>
                  <a:pt x="55719" y="250667"/>
                  <a:pt x="52135" y="254922"/>
                </a:cubicBezTo>
                <a:cubicBezTo>
                  <a:pt x="48999" y="258729"/>
                  <a:pt x="48999" y="263431"/>
                  <a:pt x="51239" y="267910"/>
                </a:cubicBezTo>
                <a:cubicBezTo>
                  <a:pt x="53479" y="272389"/>
                  <a:pt x="57287" y="274404"/>
                  <a:pt x="63111" y="274628"/>
                </a:cubicBezTo>
                <a:close/>
              </a:path>
            </a:pathLst>
          </a:custGeom>
          <a:solidFill>
            <a:schemeClr val="bg1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879" name="Рисунок 2">
            <a:extLst>
              <a:ext uri="{FF2B5EF4-FFF2-40B4-BE49-F238E27FC236}">
                <a16:creationId xmlns:a16="http://schemas.microsoft.com/office/drawing/2014/main" id="{0F081E16-E3BA-83B1-41F4-02AD7D5908D0}"/>
              </a:ext>
            </a:extLst>
          </p:cNvPr>
          <p:cNvGrpSpPr/>
          <p:nvPr/>
        </p:nvGrpSpPr>
        <p:grpSpPr>
          <a:xfrm>
            <a:off x="8808874" y="3745440"/>
            <a:ext cx="322051" cy="321083"/>
            <a:chOff x="6887819" y="3586202"/>
            <a:chExt cx="408565" cy="407337"/>
          </a:xfrm>
          <a:solidFill>
            <a:schemeClr val="bg2"/>
          </a:solidFill>
        </p:grpSpPr>
        <p:sp>
          <p:nvSpPr>
            <p:cNvPr id="880" name="Полилиния 879">
              <a:extLst>
                <a:ext uri="{FF2B5EF4-FFF2-40B4-BE49-F238E27FC236}">
                  <a16:creationId xmlns:a16="http://schemas.microsoft.com/office/drawing/2014/main" id="{E268D70B-27C2-9802-2717-7E6550086D94}"/>
                </a:ext>
              </a:extLst>
            </p:cNvPr>
            <p:cNvSpPr/>
            <p:nvPr/>
          </p:nvSpPr>
          <p:spPr>
            <a:xfrm>
              <a:off x="6887819" y="3586202"/>
              <a:ext cx="311576" cy="407337"/>
            </a:xfrm>
            <a:custGeom>
              <a:avLst/>
              <a:gdLst>
                <a:gd name="connsiteX0" fmla="*/ 0 w 311576"/>
                <a:gd name="connsiteY0" fmla="*/ 398380 h 407337"/>
                <a:gd name="connsiteX1" fmla="*/ 0 w 311576"/>
                <a:gd name="connsiteY1" fmla="*/ 8957 h 407337"/>
                <a:gd name="connsiteX2" fmla="*/ 15232 w 311576"/>
                <a:gd name="connsiteY2" fmla="*/ 0 h 407337"/>
                <a:gd name="connsiteX3" fmla="*/ 297016 w 311576"/>
                <a:gd name="connsiteY3" fmla="*/ 0 h 407337"/>
                <a:gd name="connsiteX4" fmla="*/ 311576 w 311576"/>
                <a:gd name="connsiteY4" fmla="*/ 14332 h 407337"/>
                <a:gd name="connsiteX5" fmla="*/ 311576 w 311576"/>
                <a:gd name="connsiteY5" fmla="*/ 393005 h 407337"/>
                <a:gd name="connsiteX6" fmla="*/ 297016 w 311576"/>
                <a:gd name="connsiteY6" fmla="*/ 407337 h 407337"/>
                <a:gd name="connsiteX7" fmla="*/ 15232 w 311576"/>
                <a:gd name="connsiteY7" fmla="*/ 407337 h 407337"/>
                <a:gd name="connsiteX8" fmla="*/ 0 w 311576"/>
                <a:gd name="connsiteY8" fmla="*/ 398380 h 407337"/>
                <a:gd name="connsiteX9" fmla="*/ 24415 w 311576"/>
                <a:gd name="connsiteY9" fmla="*/ 24409 h 407337"/>
                <a:gd name="connsiteX10" fmla="*/ 24415 w 311576"/>
                <a:gd name="connsiteY10" fmla="*/ 382928 h 407337"/>
                <a:gd name="connsiteX11" fmla="*/ 287385 w 311576"/>
                <a:gd name="connsiteY11" fmla="*/ 382928 h 407337"/>
                <a:gd name="connsiteX12" fmla="*/ 287385 w 311576"/>
                <a:gd name="connsiteY12" fmla="*/ 24409 h 407337"/>
                <a:gd name="connsiteX13" fmla="*/ 24415 w 311576"/>
                <a:gd name="connsiteY13" fmla="*/ 24409 h 40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1576" h="407337">
                  <a:moveTo>
                    <a:pt x="0" y="398380"/>
                  </a:moveTo>
                  <a:cubicBezTo>
                    <a:pt x="0" y="268498"/>
                    <a:pt x="0" y="138839"/>
                    <a:pt x="0" y="8957"/>
                  </a:cubicBezTo>
                  <a:cubicBezTo>
                    <a:pt x="2912" y="2239"/>
                    <a:pt x="8064" y="0"/>
                    <a:pt x="15232" y="0"/>
                  </a:cubicBezTo>
                  <a:cubicBezTo>
                    <a:pt x="109085" y="224"/>
                    <a:pt x="202939" y="224"/>
                    <a:pt x="297016" y="0"/>
                  </a:cubicBezTo>
                  <a:cubicBezTo>
                    <a:pt x="306200" y="0"/>
                    <a:pt x="311576" y="6046"/>
                    <a:pt x="311576" y="14332"/>
                  </a:cubicBezTo>
                  <a:cubicBezTo>
                    <a:pt x="311352" y="140407"/>
                    <a:pt x="311352" y="266706"/>
                    <a:pt x="311576" y="393005"/>
                  </a:cubicBezTo>
                  <a:cubicBezTo>
                    <a:pt x="311576" y="401291"/>
                    <a:pt x="306424" y="407337"/>
                    <a:pt x="297016" y="407337"/>
                  </a:cubicBezTo>
                  <a:cubicBezTo>
                    <a:pt x="203163" y="407113"/>
                    <a:pt x="109309" y="407113"/>
                    <a:pt x="15232" y="407337"/>
                  </a:cubicBezTo>
                  <a:cubicBezTo>
                    <a:pt x="8064" y="407337"/>
                    <a:pt x="2912" y="405098"/>
                    <a:pt x="0" y="398380"/>
                  </a:cubicBezTo>
                  <a:close/>
                  <a:moveTo>
                    <a:pt x="24415" y="24409"/>
                  </a:moveTo>
                  <a:cubicBezTo>
                    <a:pt x="24415" y="144214"/>
                    <a:pt x="24415" y="263571"/>
                    <a:pt x="24415" y="382928"/>
                  </a:cubicBezTo>
                  <a:cubicBezTo>
                    <a:pt x="112221" y="382928"/>
                    <a:pt x="199803" y="382928"/>
                    <a:pt x="287385" y="382928"/>
                  </a:cubicBezTo>
                  <a:cubicBezTo>
                    <a:pt x="287385" y="263347"/>
                    <a:pt x="287385" y="143766"/>
                    <a:pt x="287385" y="24409"/>
                  </a:cubicBezTo>
                  <a:cubicBezTo>
                    <a:pt x="199579" y="24409"/>
                    <a:pt x="111997" y="24409"/>
                    <a:pt x="24415" y="24409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1" name="Полилиния 880">
              <a:extLst>
                <a:ext uri="{FF2B5EF4-FFF2-40B4-BE49-F238E27FC236}">
                  <a16:creationId xmlns:a16="http://schemas.microsoft.com/office/drawing/2014/main" id="{7723A33D-D708-97D8-3213-3FA147E151D2}"/>
                </a:ext>
              </a:extLst>
            </p:cNvPr>
            <p:cNvSpPr/>
            <p:nvPr/>
          </p:nvSpPr>
          <p:spPr>
            <a:xfrm>
              <a:off x="7224706" y="3586256"/>
              <a:ext cx="71678" cy="359360"/>
            </a:xfrm>
            <a:custGeom>
              <a:avLst/>
              <a:gdLst>
                <a:gd name="connsiteX0" fmla="*/ 0 w 71678"/>
                <a:gd name="connsiteY0" fmla="*/ 150654 h 359360"/>
                <a:gd name="connsiteX1" fmla="*/ 0 w 71678"/>
                <a:gd name="connsiteY1" fmla="*/ 36895 h 359360"/>
                <a:gd name="connsiteX2" fmla="*/ 31808 w 71678"/>
                <a:gd name="connsiteY2" fmla="*/ 170 h 359360"/>
                <a:gd name="connsiteX3" fmla="*/ 71454 w 71678"/>
                <a:gd name="connsiteY3" fmla="*/ 30401 h 359360"/>
                <a:gd name="connsiteX4" fmla="*/ 71678 w 71678"/>
                <a:gd name="connsiteY4" fmla="*/ 35999 h 359360"/>
                <a:gd name="connsiteX5" fmla="*/ 71678 w 71678"/>
                <a:gd name="connsiteY5" fmla="*/ 266204 h 359360"/>
                <a:gd name="connsiteX6" fmla="*/ 70782 w 71678"/>
                <a:gd name="connsiteY6" fmla="*/ 272922 h 359360"/>
                <a:gd name="connsiteX7" fmla="*/ 47935 w 71678"/>
                <a:gd name="connsiteY7" fmla="*/ 349060 h 359360"/>
                <a:gd name="connsiteX8" fmla="*/ 35839 w 71678"/>
                <a:gd name="connsiteY8" fmla="*/ 359361 h 359360"/>
                <a:gd name="connsiteX9" fmla="*/ 23744 w 71678"/>
                <a:gd name="connsiteY9" fmla="*/ 349284 h 359360"/>
                <a:gd name="connsiteX10" fmla="*/ 896 w 71678"/>
                <a:gd name="connsiteY10" fmla="*/ 273146 h 359360"/>
                <a:gd name="connsiteX11" fmla="*/ 0 w 71678"/>
                <a:gd name="connsiteY11" fmla="*/ 265756 h 359360"/>
                <a:gd name="connsiteX12" fmla="*/ 0 w 71678"/>
                <a:gd name="connsiteY12" fmla="*/ 150654 h 359360"/>
                <a:gd name="connsiteX13" fmla="*/ 24191 w 71678"/>
                <a:gd name="connsiteY13" fmla="*/ 119975 h 359360"/>
                <a:gd name="connsiteX14" fmla="*/ 24191 w 71678"/>
                <a:gd name="connsiteY14" fmla="*/ 255231 h 359360"/>
                <a:gd name="connsiteX15" fmla="*/ 47711 w 71678"/>
                <a:gd name="connsiteY15" fmla="*/ 255231 h 359360"/>
                <a:gd name="connsiteX16" fmla="*/ 47711 w 71678"/>
                <a:gd name="connsiteY16" fmla="*/ 119975 h 359360"/>
                <a:gd name="connsiteX17" fmla="*/ 24191 w 71678"/>
                <a:gd name="connsiteY17" fmla="*/ 119975 h 359360"/>
                <a:gd name="connsiteX18" fmla="*/ 47935 w 71678"/>
                <a:gd name="connsiteY18" fmla="*/ 95790 h 359360"/>
                <a:gd name="connsiteX19" fmla="*/ 47935 w 71678"/>
                <a:gd name="connsiteY19" fmla="*/ 35999 h 359360"/>
                <a:gd name="connsiteX20" fmla="*/ 30911 w 71678"/>
                <a:gd name="connsiteY20" fmla="*/ 25474 h 359360"/>
                <a:gd name="connsiteX21" fmla="*/ 24191 w 71678"/>
                <a:gd name="connsiteY21" fmla="*/ 37567 h 359360"/>
                <a:gd name="connsiteX22" fmla="*/ 24191 w 71678"/>
                <a:gd name="connsiteY22" fmla="*/ 92655 h 359360"/>
                <a:gd name="connsiteX23" fmla="*/ 24416 w 71678"/>
                <a:gd name="connsiteY23" fmla="*/ 95790 h 359360"/>
                <a:gd name="connsiteX24" fmla="*/ 47935 w 71678"/>
                <a:gd name="connsiteY24" fmla="*/ 95790 h 359360"/>
                <a:gd name="connsiteX25" fmla="*/ 35391 w 71678"/>
                <a:gd name="connsiteY25" fmla="*/ 303825 h 359360"/>
                <a:gd name="connsiteX26" fmla="*/ 36287 w 71678"/>
                <a:gd name="connsiteY26" fmla="*/ 303825 h 359360"/>
                <a:gd name="connsiteX27" fmla="*/ 43455 w 71678"/>
                <a:gd name="connsiteY27" fmla="*/ 279864 h 359360"/>
                <a:gd name="connsiteX28" fmla="*/ 28223 w 71678"/>
                <a:gd name="connsiteY28" fmla="*/ 279864 h 359360"/>
                <a:gd name="connsiteX29" fmla="*/ 35391 w 71678"/>
                <a:gd name="connsiteY29" fmla="*/ 303825 h 35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1678" h="359360">
                  <a:moveTo>
                    <a:pt x="0" y="150654"/>
                  </a:moveTo>
                  <a:cubicBezTo>
                    <a:pt x="0" y="112809"/>
                    <a:pt x="0" y="74964"/>
                    <a:pt x="0" y="36895"/>
                  </a:cubicBezTo>
                  <a:cubicBezTo>
                    <a:pt x="0" y="17860"/>
                    <a:pt x="13664" y="1961"/>
                    <a:pt x="31808" y="170"/>
                  </a:cubicBezTo>
                  <a:cubicBezTo>
                    <a:pt x="51071" y="-1622"/>
                    <a:pt x="67870" y="10919"/>
                    <a:pt x="71454" y="30401"/>
                  </a:cubicBezTo>
                  <a:cubicBezTo>
                    <a:pt x="71678" y="32192"/>
                    <a:pt x="71678" y="34208"/>
                    <a:pt x="71678" y="35999"/>
                  </a:cubicBezTo>
                  <a:cubicBezTo>
                    <a:pt x="71678" y="112809"/>
                    <a:pt x="71678" y="189395"/>
                    <a:pt x="71678" y="266204"/>
                  </a:cubicBezTo>
                  <a:cubicBezTo>
                    <a:pt x="71678" y="268443"/>
                    <a:pt x="71454" y="270683"/>
                    <a:pt x="70782" y="272922"/>
                  </a:cubicBezTo>
                  <a:cubicBezTo>
                    <a:pt x="63167" y="298227"/>
                    <a:pt x="55551" y="323755"/>
                    <a:pt x="47935" y="349060"/>
                  </a:cubicBezTo>
                  <a:cubicBezTo>
                    <a:pt x="45919" y="356002"/>
                    <a:pt x="41887" y="359361"/>
                    <a:pt x="35839" y="359361"/>
                  </a:cubicBezTo>
                  <a:cubicBezTo>
                    <a:pt x="29791" y="359361"/>
                    <a:pt x="25759" y="356002"/>
                    <a:pt x="23744" y="349284"/>
                  </a:cubicBezTo>
                  <a:cubicBezTo>
                    <a:pt x="16128" y="323979"/>
                    <a:pt x="8512" y="298451"/>
                    <a:pt x="896" y="273146"/>
                  </a:cubicBezTo>
                  <a:cubicBezTo>
                    <a:pt x="224" y="270683"/>
                    <a:pt x="0" y="268220"/>
                    <a:pt x="0" y="265756"/>
                  </a:cubicBezTo>
                  <a:cubicBezTo>
                    <a:pt x="0" y="227239"/>
                    <a:pt x="0" y="188947"/>
                    <a:pt x="0" y="150654"/>
                  </a:cubicBezTo>
                  <a:close/>
                  <a:moveTo>
                    <a:pt x="24191" y="119975"/>
                  </a:moveTo>
                  <a:cubicBezTo>
                    <a:pt x="24191" y="165210"/>
                    <a:pt x="24191" y="210220"/>
                    <a:pt x="24191" y="255231"/>
                  </a:cubicBezTo>
                  <a:cubicBezTo>
                    <a:pt x="32255" y="255231"/>
                    <a:pt x="39871" y="255231"/>
                    <a:pt x="47711" y="255231"/>
                  </a:cubicBezTo>
                  <a:cubicBezTo>
                    <a:pt x="47711" y="209996"/>
                    <a:pt x="47711" y="164986"/>
                    <a:pt x="47711" y="119975"/>
                  </a:cubicBezTo>
                  <a:cubicBezTo>
                    <a:pt x="39871" y="119975"/>
                    <a:pt x="32255" y="119975"/>
                    <a:pt x="24191" y="119975"/>
                  </a:cubicBezTo>
                  <a:close/>
                  <a:moveTo>
                    <a:pt x="47935" y="95790"/>
                  </a:moveTo>
                  <a:cubicBezTo>
                    <a:pt x="47935" y="75636"/>
                    <a:pt x="48159" y="55705"/>
                    <a:pt x="47935" y="35999"/>
                  </a:cubicBezTo>
                  <a:cubicBezTo>
                    <a:pt x="47711" y="27042"/>
                    <a:pt x="38751" y="21667"/>
                    <a:pt x="30911" y="25474"/>
                  </a:cubicBezTo>
                  <a:cubicBezTo>
                    <a:pt x="25984" y="27938"/>
                    <a:pt x="23968" y="32192"/>
                    <a:pt x="24191" y="37567"/>
                  </a:cubicBezTo>
                  <a:cubicBezTo>
                    <a:pt x="24191" y="55929"/>
                    <a:pt x="24191" y="74292"/>
                    <a:pt x="24191" y="92655"/>
                  </a:cubicBezTo>
                  <a:cubicBezTo>
                    <a:pt x="24191" y="93550"/>
                    <a:pt x="24416" y="94670"/>
                    <a:pt x="24416" y="95790"/>
                  </a:cubicBezTo>
                  <a:cubicBezTo>
                    <a:pt x="32031" y="95790"/>
                    <a:pt x="39871" y="95790"/>
                    <a:pt x="47935" y="95790"/>
                  </a:cubicBezTo>
                  <a:close/>
                  <a:moveTo>
                    <a:pt x="35391" y="303825"/>
                  </a:moveTo>
                  <a:cubicBezTo>
                    <a:pt x="35615" y="303825"/>
                    <a:pt x="36063" y="303825"/>
                    <a:pt x="36287" y="303825"/>
                  </a:cubicBezTo>
                  <a:cubicBezTo>
                    <a:pt x="38751" y="295764"/>
                    <a:pt x="40991" y="287926"/>
                    <a:pt x="43455" y="279864"/>
                  </a:cubicBezTo>
                  <a:cubicBezTo>
                    <a:pt x="38079" y="279864"/>
                    <a:pt x="33375" y="279864"/>
                    <a:pt x="28223" y="279864"/>
                  </a:cubicBezTo>
                  <a:cubicBezTo>
                    <a:pt x="30688" y="288150"/>
                    <a:pt x="33151" y="295987"/>
                    <a:pt x="35391" y="3038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2" name="Полилиния 881">
              <a:extLst>
                <a:ext uri="{FF2B5EF4-FFF2-40B4-BE49-F238E27FC236}">
                  <a16:creationId xmlns:a16="http://schemas.microsoft.com/office/drawing/2014/main" id="{63F72A21-616C-F718-CD7B-F76E6FA63668}"/>
                </a:ext>
              </a:extLst>
            </p:cNvPr>
            <p:cNvSpPr/>
            <p:nvPr/>
          </p:nvSpPr>
          <p:spPr>
            <a:xfrm>
              <a:off x="6935747" y="3694138"/>
              <a:ext cx="215626" cy="23737"/>
            </a:xfrm>
            <a:custGeom>
              <a:avLst/>
              <a:gdLst>
                <a:gd name="connsiteX0" fmla="*/ 107748 w 215626"/>
                <a:gd name="connsiteY0" fmla="*/ 0 h 23737"/>
                <a:gd name="connsiteX1" fmla="*/ 203618 w 215626"/>
                <a:gd name="connsiteY1" fmla="*/ 0 h 23737"/>
                <a:gd name="connsiteX2" fmla="*/ 215490 w 215626"/>
                <a:gd name="connsiteY2" fmla="*/ 10077 h 23737"/>
                <a:gd name="connsiteX3" fmla="*/ 206978 w 215626"/>
                <a:gd name="connsiteY3" fmla="*/ 23289 h 23737"/>
                <a:gd name="connsiteX4" fmla="*/ 202721 w 215626"/>
                <a:gd name="connsiteY4" fmla="*/ 23737 h 23737"/>
                <a:gd name="connsiteX5" fmla="*/ 12775 w 215626"/>
                <a:gd name="connsiteY5" fmla="*/ 23737 h 23737"/>
                <a:gd name="connsiteX6" fmla="*/ 7 w 215626"/>
                <a:gd name="connsiteY6" fmla="*/ 11644 h 23737"/>
                <a:gd name="connsiteX7" fmla="*/ 12775 w 215626"/>
                <a:gd name="connsiteY7" fmla="*/ 0 h 23737"/>
                <a:gd name="connsiteX8" fmla="*/ 107748 w 215626"/>
                <a:gd name="connsiteY8" fmla="*/ 0 h 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26" h="23737">
                  <a:moveTo>
                    <a:pt x="107748" y="0"/>
                  </a:moveTo>
                  <a:cubicBezTo>
                    <a:pt x="139555" y="0"/>
                    <a:pt x="171586" y="0"/>
                    <a:pt x="203618" y="0"/>
                  </a:cubicBezTo>
                  <a:cubicBezTo>
                    <a:pt x="209890" y="0"/>
                    <a:pt x="214817" y="4255"/>
                    <a:pt x="215490" y="10077"/>
                  </a:cubicBezTo>
                  <a:cubicBezTo>
                    <a:pt x="216385" y="16123"/>
                    <a:pt x="212801" y="21498"/>
                    <a:pt x="206978" y="23289"/>
                  </a:cubicBezTo>
                  <a:cubicBezTo>
                    <a:pt x="205633" y="23737"/>
                    <a:pt x="204066" y="23737"/>
                    <a:pt x="202721" y="23737"/>
                  </a:cubicBezTo>
                  <a:cubicBezTo>
                    <a:pt x="139332" y="23737"/>
                    <a:pt x="76165" y="23737"/>
                    <a:pt x="12775" y="23737"/>
                  </a:cubicBezTo>
                  <a:cubicBezTo>
                    <a:pt x="5159" y="23737"/>
                    <a:pt x="-217" y="18811"/>
                    <a:pt x="7" y="11644"/>
                  </a:cubicBezTo>
                  <a:cubicBezTo>
                    <a:pt x="7" y="4703"/>
                    <a:pt x="5383" y="0"/>
                    <a:pt x="12775" y="0"/>
                  </a:cubicBezTo>
                  <a:cubicBezTo>
                    <a:pt x="44582" y="0"/>
                    <a:pt x="76165" y="0"/>
                    <a:pt x="107748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3" name="Полилиния 882">
              <a:extLst>
                <a:ext uri="{FF2B5EF4-FFF2-40B4-BE49-F238E27FC236}">
                  <a16:creationId xmlns:a16="http://schemas.microsoft.com/office/drawing/2014/main" id="{39BAF10E-F583-5FE6-9D84-8B5FD6D0E521}"/>
                </a:ext>
              </a:extLst>
            </p:cNvPr>
            <p:cNvSpPr/>
            <p:nvPr/>
          </p:nvSpPr>
          <p:spPr>
            <a:xfrm>
              <a:off x="6935386" y="3742284"/>
              <a:ext cx="215632" cy="23960"/>
            </a:xfrm>
            <a:custGeom>
              <a:avLst/>
              <a:gdLst>
                <a:gd name="connsiteX0" fmla="*/ 108109 w 215632"/>
                <a:gd name="connsiteY0" fmla="*/ 23737 h 23960"/>
                <a:gd name="connsiteX1" fmla="*/ 12239 w 215632"/>
                <a:gd name="connsiteY1" fmla="*/ 23737 h 23960"/>
                <a:gd name="connsiteX2" fmla="*/ 143 w 215632"/>
                <a:gd name="connsiteY2" fmla="*/ 13660 h 23960"/>
                <a:gd name="connsiteX3" fmla="*/ 8655 w 215632"/>
                <a:gd name="connsiteY3" fmla="*/ 448 h 23960"/>
                <a:gd name="connsiteX4" fmla="*/ 12911 w 215632"/>
                <a:gd name="connsiteY4" fmla="*/ 0 h 23960"/>
                <a:gd name="connsiteX5" fmla="*/ 202858 w 215632"/>
                <a:gd name="connsiteY5" fmla="*/ 0 h 23960"/>
                <a:gd name="connsiteX6" fmla="*/ 215626 w 215632"/>
                <a:gd name="connsiteY6" fmla="*/ 12093 h 23960"/>
                <a:gd name="connsiteX7" fmla="*/ 202858 w 215632"/>
                <a:gd name="connsiteY7" fmla="*/ 23961 h 23960"/>
                <a:gd name="connsiteX8" fmla="*/ 108109 w 215632"/>
                <a:gd name="connsiteY8" fmla="*/ 23737 h 2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32" h="23960">
                  <a:moveTo>
                    <a:pt x="108109" y="23737"/>
                  </a:moveTo>
                  <a:cubicBezTo>
                    <a:pt x="76301" y="23737"/>
                    <a:pt x="44270" y="23737"/>
                    <a:pt x="12239" y="23737"/>
                  </a:cubicBezTo>
                  <a:cubicBezTo>
                    <a:pt x="5967" y="23737"/>
                    <a:pt x="1039" y="19482"/>
                    <a:pt x="143" y="13660"/>
                  </a:cubicBezTo>
                  <a:cubicBezTo>
                    <a:pt x="-753" y="7614"/>
                    <a:pt x="2607" y="2239"/>
                    <a:pt x="8655" y="448"/>
                  </a:cubicBezTo>
                  <a:cubicBezTo>
                    <a:pt x="9999" y="0"/>
                    <a:pt x="11567" y="0"/>
                    <a:pt x="12911" y="0"/>
                  </a:cubicBezTo>
                  <a:cubicBezTo>
                    <a:pt x="76301" y="0"/>
                    <a:pt x="139468" y="0"/>
                    <a:pt x="202858" y="0"/>
                  </a:cubicBezTo>
                  <a:cubicBezTo>
                    <a:pt x="210474" y="0"/>
                    <a:pt x="215850" y="4926"/>
                    <a:pt x="215626" y="12093"/>
                  </a:cubicBezTo>
                  <a:cubicBezTo>
                    <a:pt x="215626" y="19034"/>
                    <a:pt x="210250" y="23961"/>
                    <a:pt x="202858" y="23961"/>
                  </a:cubicBezTo>
                  <a:cubicBezTo>
                    <a:pt x="171499" y="23737"/>
                    <a:pt x="139916" y="23737"/>
                    <a:pt x="108109" y="2373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4" name="Полилиния 883">
              <a:extLst>
                <a:ext uri="{FF2B5EF4-FFF2-40B4-BE49-F238E27FC236}">
                  <a16:creationId xmlns:a16="http://schemas.microsoft.com/office/drawing/2014/main" id="{818A2C79-E6FD-C6FC-FC39-6E8D58753526}"/>
                </a:ext>
              </a:extLst>
            </p:cNvPr>
            <p:cNvSpPr/>
            <p:nvPr/>
          </p:nvSpPr>
          <p:spPr>
            <a:xfrm>
              <a:off x="6935753" y="3789982"/>
              <a:ext cx="215619" cy="23737"/>
            </a:xfrm>
            <a:custGeom>
              <a:avLst/>
              <a:gdLst>
                <a:gd name="connsiteX0" fmla="*/ 108189 w 215619"/>
                <a:gd name="connsiteY0" fmla="*/ 0 h 23737"/>
                <a:gd name="connsiteX1" fmla="*/ 203163 w 215619"/>
                <a:gd name="connsiteY1" fmla="*/ 0 h 23737"/>
                <a:gd name="connsiteX2" fmla="*/ 215483 w 215619"/>
                <a:gd name="connsiteY2" fmla="*/ 10077 h 23737"/>
                <a:gd name="connsiteX3" fmla="*/ 206971 w 215619"/>
                <a:gd name="connsiteY3" fmla="*/ 23289 h 23737"/>
                <a:gd name="connsiteX4" fmla="*/ 202715 w 215619"/>
                <a:gd name="connsiteY4" fmla="*/ 23737 h 23737"/>
                <a:gd name="connsiteX5" fmla="*/ 12768 w 215619"/>
                <a:gd name="connsiteY5" fmla="*/ 23737 h 23737"/>
                <a:gd name="connsiteX6" fmla="*/ 0 w 215619"/>
                <a:gd name="connsiteY6" fmla="*/ 11645 h 23737"/>
                <a:gd name="connsiteX7" fmla="*/ 12768 w 215619"/>
                <a:gd name="connsiteY7" fmla="*/ 0 h 23737"/>
                <a:gd name="connsiteX8" fmla="*/ 108189 w 215619"/>
                <a:gd name="connsiteY8" fmla="*/ 0 h 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619" h="23737">
                  <a:moveTo>
                    <a:pt x="108189" y="0"/>
                  </a:moveTo>
                  <a:cubicBezTo>
                    <a:pt x="139773" y="0"/>
                    <a:pt x="171580" y="0"/>
                    <a:pt x="203163" y="0"/>
                  </a:cubicBezTo>
                  <a:cubicBezTo>
                    <a:pt x="209659" y="0"/>
                    <a:pt x="214811" y="4255"/>
                    <a:pt x="215483" y="10077"/>
                  </a:cubicBezTo>
                  <a:cubicBezTo>
                    <a:pt x="216379" y="16123"/>
                    <a:pt x="212794" y="21498"/>
                    <a:pt x="206971" y="23289"/>
                  </a:cubicBezTo>
                  <a:cubicBezTo>
                    <a:pt x="205627" y="23737"/>
                    <a:pt x="204059" y="23737"/>
                    <a:pt x="202715" y="23737"/>
                  </a:cubicBezTo>
                  <a:cubicBezTo>
                    <a:pt x="139325" y="23737"/>
                    <a:pt x="76158" y="23737"/>
                    <a:pt x="12768" y="23737"/>
                  </a:cubicBezTo>
                  <a:cubicBezTo>
                    <a:pt x="5152" y="23737"/>
                    <a:pt x="0" y="18811"/>
                    <a:pt x="0" y="11645"/>
                  </a:cubicBezTo>
                  <a:cubicBezTo>
                    <a:pt x="0" y="4703"/>
                    <a:pt x="5376" y="0"/>
                    <a:pt x="12768" y="0"/>
                  </a:cubicBezTo>
                  <a:cubicBezTo>
                    <a:pt x="44575" y="0"/>
                    <a:pt x="76382" y="0"/>
                    <a:pt x="108189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5" name="Полилиния 884">
              <a:extLst>
                <a:ext uri="{FF2B5EF4-FFF2-40B4-BE49-F238E27FC236}">
                  <a16:creationId xmlns:a16="http://schemas.microsoft.com/office/drawing/2014/main" id="{61AB0E74-BA26-500D-C630-DC39B40E0C06}"/>
                </a:ext>
              </a:extLst>
            </p:cNvPr>
            <p:cNvSpPr/>
            <p:nvPr/>
          </p:nvSpPr>
          <p:spPr>
            <a:xfrm>
              <a:off x="6935753" y="3837904"/>
              <a:ext cx="167771" cy="23961"/>
            </a:xfrm>
            <a:custGeom>
              <a:avLst/>
              <a:gdLst>
                <a:gd name="connsiteX0" fmla="*/ 83774 w 167771"/>
                <a:gd name="connsiteY0" fmla="*/ 23961 h 23961"/>
                <a:gd name="connsiteX1" fmla="*/ 13216 w 167771"/>
                <a:gd name="connsiteY1" fmla="*/ 23961 h 23961"/>
                <a:gd name="connsiteX2" fmla="*/ 0 w 167771"/>
                <a:gd name="connsiteY2" fmla="*/ 11869 h 23961"/>
                <a:gd name="connsiteX3" fmla="*/ 13216 w 167771"/>
                <a:gd name="connsiteY3" fmla="*/ 0 h 23961"/>
                <a:gd name="connsiteX4" fmla="*/ 154556 w 167771"/>
                <a:gd name="connsiteY4" fmla="*/ 0 h 23961"/>
                <a:gd name="connsiteX5" fmla="*/ 167772 w 167771"/>
                <a:gd name="connsiteY5" fmla="*/ 12093 h 23961"/>
                <a:gd name="connsiteX6" fmla="*/ 154556 w 167771"/>
                <a:gd name="connsiteY6" fmla="*/ 23961 h 23961"/>
                <a:gd name="connsiteX7" fmla="*/ 83774 w 167771"/>
                <a:gd name="connsiteY7" fmla="*/ 23961 h 2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771" h="23961">
                  <a:moveTo>
                    <a:pt x="83774" y="23961"/>
                  </a:moveTo>
                  <a:cubicBezTo>
                    <a:pt x="60255" y="23961"/>
                    <a:pt x="36735" y="23961"/>
                    <a:pt x="13216" y="23961"/>
                  </a:cubicBezTo>
                  <a:cubicBezTo>
                    <a:pt x="5152" y="23961"/>
                    <a:pt x="0" y="19034"/>
                    <a:pt x="0" y="11869"/>
                  </a:cubicBezTo>
                  <a:cubicBezTo>
                    <a:pt x="0" y="4703"/>
                    <a:pt x="5376" y="0"/>
                    <a:pt x="13216" y="0"/>
                  </a:cubicBezTo>
                  <a:cubicBezTo>
                    <a:pt x="60255" y="0"/>
                    <a:pt x="107294" y="0"/>
                    <a:pt x="154556" y="0"/>
                  </a:cubicBezTo>
                  <a:cubicBezTo>
                    <a:pt x="162620" y="0"/>
                    <a:pt x="167772" y="4927"/>
                    <a:pt x="167772" y="12093"/>
                  </a:cubicBezTo>
                  <a:cubicBezTo>
                    <a:pt x="167772" y="19258"/>
                    <a:pt x="162396" y="23961"/>
                    <a:pt x="154556" y="23961"/>
                  </a:cubicBezTo>
                  <a:cubicBezTo>
                    <a:pt x="131037" y="23961"/>
                    <a:pt x="107294" y="23961"/>
                    <a:pt x="83774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6" name="Полилиния 885">
              <a:extLst>
                <a:ext uri="{FF2B5EF4-FFF2-40B4-BE49-F238E27FC236}">
                  <a16:creationId xmlns:a16="http://schemas.microsoft.com/office/drawing/2014/main" id="{6485F09B-B9FE-9E72-1CA7-0D468BAA01E1}"/>
                </a:ext>
              </a:extLst>
            </p:cNvPr>
            <p:cNvSpPr/>
            <p:nvPr/>
          </p:nvSpPr>
          <p:spPr>
            <a:xfrm>
              <a:off x="6935971" y="3646216"/>
              <a:ext cx="103722" cy="23960"/>
            </a:xfrm>
            <a:custGeom>
              <a:avLst/>
              <a:gdLst>
                <a:gd name="connsiteX0" fmla="*/ 51750 w 103722"/>
                <a:gd name="connsiteY0" fmla="*/ 23961 h 23960"/>
                <a:gd name="connsiteX1" fmla="*/ 12774 w 103722"/>
                <a:gd name="connsiteY1" fmla="*/ 23961 h 23960"/>
                <a:gd name="connsiteX2" fmla="*/ 7 w 103722"/>
                <a:gd name="connsiteY2" fmla="*/ 11869 h 23960"/>
                <a:gd name="connsiteX3" fmla="*/ 12774 w 103722"/>
                <a:gd name="connsiteY3" fmla="*/ 0 h 23960"/>
                <a:gd name="connsiteX4" fmla="*/ 90949 w 103722"/>
                <a:gd name="connsiteY4" fmla="*/ 0 h 23960"/>
                <a:gd name="connsiteX5" fmla="*/ 103716 w 103722"/>
                <a:gd name="connsiteY5" fmla="*/ 12093 h 23960"/>
                <a:gd name="connsiteX6" fmla="*/ 90949 w 103722"/>
                <a:gd name="connsiteY6" fmla="*/ 23961 h 23960"/>
                <a:gd name="connsiteX7" fmla="*/ 51750 w 103722"/>
                <a:gd name="connsiteY7" fmla="*/ 23961 h 2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22" h="23960">
                  <a:moveTo>
                    <a:pt x="51750" y="23961"/>
                  </a:moveTo>
                  <a:cubicBezTo>
                    <a:pt x="38758" y="23961"/>
                    <a:pt x="25766" y="23961"/>
                    <a:pt x="12774" y="23961"/>
                  </a:cubicBezTo>
                  <a:cubicBezTo>
                    <a:pt x="5159" y="23961"/>
                    <a:pt x="-217" y="19034"/>
                    <a:pt x="7" y="11869"/>
                  </a:cubicBezTo>
                  <a:cubicBezTo>
                    <a:pt x="7" y="4926"/>
                    <a:pt x="5382" y="0"/>
                    <a:pt x="12774" y="0"/>
                  </a:cubicBezTo>
                  <a:cubicBezTo>
                    <a:pt x="38758" y="0"/>
                    <a:pt x="64965" y="0"/>
                    <a:pt x="90949" y="0"/>
                  </a:cubicBezTo>
                  <a:cubicBezTo>
                    <a:pt x="98564" y="0"/>
                    <a:pt x="103940" y="4926"/>
                    <a:pt x="103716" y="12093"/>
                  </a:cubicBezTo>
                  <a:cubicBezTo>
                    <a:pt x="103716" y="19034"/>
                    <a:pt x="98340" y="23961"/>
                    <a:pt x="90949" y="23961"/>
                  </a:cubicBezTo>
                  <a:cubicBezTo>
                    <a:pt x="77733" y="23961"/>
                    <a:pt x="64741" y="23961"/>
                    <a:pt x="51750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7" name="Полилиния 886">
              <a:extLst>
                <a:ext uri="{FF2B5EF4-FFF2-40B4-BE49-F238E27FC236}">
                  <a16:creationId xmlns:a16="http://schemas.microsoft.com/office/drawing/2014/main" id="{72DCFFD7-7366-5D86-F658-9D8F91D8CCCB}"/>
                </a:ext>
              </a:extLst>
            </p:cNvPr>
            <p:cNvSpPr/>
            <p:nvPr/>
          </p:nvSpPr>
          <p:spPr>
            <a:xfrm>
              <a:off x="7047527" y="3909563"/>
              <a:ext cx="103709" cy="23961"/>
            </a:xfrm>
            <a:custGeom>
              <a:avLst/>
              <a:gdLst>
                <a:gd name="connsiteX0" fmla="*/ 51742 w 103709"/>
                <a:gd name="connsiteY0" fmla="*/ 23961 h 23961"/>
                <a:gd name="connsiteX1" fmla="*/ 12992 w 103709"/>
                <a:gd name="connsiteY1" fmla="*/ 23961 h 23961"/>
                <a:gd name="connsiteX2" fmla="*/ 0 w 103709"/>
                <a:gd name="connsiteY2" fmla="*/ 12093 h 23961"/>
                <a:gd name="connsiteX3" fmla="*/ 12992 w 103709"/>
                <a:gd name="connsiteY3" fmla="*/ 0 h 23961"/>
                <a:gd name="connsiteX4" fmla="*/ 90718 w 103709"/>
                <a:gd name="connsiteY4" fmla="*/ 0 h 23961"/>
                <a:gd name="connsiteX5" fmla="*/ 103709 w 103709"/>
                <a:gd name="connsiteY5" fmla="*/ 11869 h 23961"/>
                <a:gd name="connsiteX6" fmla="*/ 90718 w 103709"/>
                <a:gd name="connsiteY6" fmla="*/ 23961 h 23961"/>
                <a:gd name="connsiteX7" fmla="*/ 51742 w 103709"/>
                <a:gd name="connsiteY7" fmla="*/ 23961 h 2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9" h="23961">
                  <a:moveTo>
                    <a:pt x="51742" y="23961"/>
                  </a:moveTo>
                  <a:cubicBezTo>
                    <a:pt x="38751" y="23961"/>
                    <a:pt x="25983" y="23961"/>
                    <a:pt x="12992" y="23961"/>
                  </a:cubicBezTo>
                  <a:cubicBezTo>
                    <a:pt x="5152" y="23961"/>
                    <a:pt x="0" y="19034"/>
                    <a:pt x="0" y="12093"/>
                  </a:cubicBezTo>
                  <a:cubicBezTo>
                    <a:pt x="0" y="4927"/>
                    <a:pt x="5152" y="0"/>
                    <a:pt x="12992" y="0"/>
                  </a:cubicBezTo>
                  <a:cubicBezTo>
                    <a:pt x="38975" y="0"/>
                    <a:pt x="64734" y="0"/>
                    <a:pt x="90718" y="0"/>
                  </a:cubicBezTo>
                  <a:cubicBezTo>
                    <a:pt x="98557" y="0"/>
                    <a:pt x="103709" y="4703"/>
                    <a:pt x="103709" y="11869"/>
                  </a:cubicBezTo>
                  <a:cubicBezTo>
                    <a:pt x="103709" y="19034"/>
                    <a:pt x="98557" y="23961"/>
                    <a:pt x="90718" y="23961"/>
                  </a:cubicBezTo>
                  <a:cubicBezTo>
                    <a:pt x="77726" y="23961"/>
                    <a:pt x="64734" y="23961"/>
                    <a:pt x="51742" y="239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88" name="Рисунок 2">
            <a:extLst>
              <a:ext uri="{FF2B5EF4-FFF2-40B4-BE49-F238E27FC236}">
                <a16:creationId xmlns:a16="http://schemas.microsoft.com/office/drawing/2014/main" id="{1B73C743-B541-C611-E61C-19F0ADBE44D3}"/>
              </a:ext>
            </a:extLst>
          </p:cNvPr>
          <p:cNvGrpSpPr/>
          <p:nvPr/>
        </p:nvGrpSpPr>
        <p:grpSpPr>
          <a:xfrm>
            <a:off x="9313266" y="3746940"/>
            <a:ext cx="317284" cy="318082"/>
            <a:chOff x="6281690" y="3578812"/>
            <a:chExt cx="402517" cy="403530"/>
          </a:xfrm>
          <a:solidFill>
            <a:schemeClr val="bg2"/>
          </a:solidFill>
        </p:grpSpPr>
        <p:sp>
          <p:nvSpPr>
            <p:cNvPr id="889" name="Полилиния 888">
              <a:extLst>
                <a:ext uri="{FF2B5EF4-FFF2-40B4-BE49-F238E27FC236}">
                  <a16:creationId xmlns:a16="http://schemas.microsoft.com/office/drawing/2014/main" id="{9FFF022E-045E-1057-EDF1-1DD367DEB5A0}"/>
                </a:ext>
              </a:extLst>
            </p:cNvPr>
            <p:cNvSpPr/>
            <p:nvPr/>
          </p:nvSpPr>
          <p:spPr>
            <a:xfrm>
              <a:off x="6281690" y="3578812"/>
              <a:ext cx="402517" cy="403530"/>
            </a:xfrm>
            <a:custGeom>
              <a:avLst/>
              <a:gdLst>
                <a:gd name="connsiteX0" fmla="*/ 402518 w 402517"/>
                <a:gd name="connsiteY0" fmla="*/ 33142 h 403530"/>
                <a:gd name="connsiteX1" fmla="*/ 402518 w 402517"/>
                <a:gd name="connsiteY1" fmla="*/ 394797 h 403530"/>
                <a:gd name="connsiteX2" fmla="*/ 389974 w 402517"/>
                <a:gd name="connsiteY2" fmla="*/ 403530 h 403530"/>
                <a:gd name="connsiteX3" fmla="*/ 59807 w 402517"/>
                <a:gd name="connsiteY3" fmla="*/ 403530 h 403530"/>
                <a:gd name="connsiteX4" fmla="*/ 47263 w 402517"/>
                <a:gd name="connsiteY4" fmla="*/ 390766 h 403530"/>
                <a:gd name="connsiteX5" fmla="*/ 47263 w 402517"/>
                <a:gd name="connsiteY5" fmla="*/ 358072 h 403530"/>
                <a:gd name="connsiteX6" fmla="*/ 43679 w 402517"/>
                <a:gd name="connsiteY6" fmla="*/ 353369 h 403530"/>
                <a:gd name="connsiteX7" fmla="*/ 0 w 402517"/>
                <a:gd name="connsiteY7" fmla="*/ 297161 h 403530"/>
                <a:gd name="connsiteX8" fmla="*/ 12544 w 402517"/>
                <a:gd name="connsiteY8" fmla="*/ 284621 h 403530"/>
                <a:gd name="connsiteX9" fmla="*/ 43231 w 402517"/>
                <a:gd name="connsiteY9" fmla="*/ 284621 h 403530"/>
                <a:gd name="connsiteX10" fmla="*/ 47263 w 402517"/>
                <a:gd name="connsiteY10" fmla="*/ 284397 h 403530"/>
                <a:gd name="connsiteX11" fmla="*/ 47263 w 402517"/>
                <a:gd name="connsiteY11" fmla="*/ 259316 h 403530"/>
                <a:gd name="connsiteX12" fmla="*/ 47263 w 402517"/>
                <a:gd name="connsiteY12" fmla="*/ 37173 h 403530"/>
                <a:gd name="connsiteX13" fmla="*/ 60031 w 402517"/>
                <a:gd name="connsiteY13" fmla="*/ 24185 h 403530"/>
                <a:gd name="connsiteX14" fmla="*/ 72574 w 402517"/>
                <a:gd name="connsiteY14" fmla="*/ 24185 h 403530"/>
                <a:gd name="connsiteX15" fmla="*/ 95198 w 402517"/>
                <a:gd name="connsiteY15" fmla="*/ 24185 h 403530"/>
                <a:gd name="connsiteX16" fmla="*/ 95198 w 402517"/>
                <a:gd name="connsiteY16" fmla="*/ 15675 h 403530"/>
                <a:gd name="connsiteX17" fmla="*/ 103934 w 402517"/>
                <a:gd name="connsiteY17" fmla="*/ 672 h 403530"/>
                <a:gd name="connsiteX18" fmla="*/ 110206 w 402517"/>
                <a:gd name="connsiteY18" fmla="*/ 672 h 403530"/>
                <a:gd name="connsiteX19" fmla="*/ 118941 w 402517"/>
                <a:gd name="connsiteY19" fmla="*/ 23961 h 403530"/>
                <a:gd name="connsiteX20" fmla="*/ 142460 w 402517"/>
                <a:gd name="connsiteY20" fmla="*/ 23961 h 403530"/>
                <a:gd name="connsiteX21" fmla="*/ 142460 w 402517"/>
                <a:gd name="connsiteY21" fmla="*/ 15452 h 403530"/>
                <a:gd name="connsiteX22" fmla="*/ 151196 w 402517"/>
                <a:gd name="connsiteY22" fmla="*/ 448 h 403530"/>
                <a:gd name="connsiteX23" fmla="*/ 157468 w 402517"/>
                <a:gd name="connsiteY23" fmla="*/ 448 h 403530"/>
                <a:gd name="connsiteX24" fmla="*/ 166204 w 402517"/>
                <a:gd name="connsiteY24" fmla="*/ 23737 h 403530"/>
                <a:gd name="connsiteX25" fmla="*/ 284921 w 402517"/>
                <a:gd name="connsiteY25" fmla="*/ 23737 h 403530"/>
                <a:gd name="connsiteX26" fmla="*/ 284921 w 402517"/>
                <a:gd name="connsiteY26" fmla="*/ 15227 h 403530"/>
                <a:gd name="connsiteX27" fmla="*/ 293657 w 402517"/>
                <a:gd name="connsiteY27" fmla="*/ 224 h 403530"/>
                <a:gd name="connsiteX28" fmla="*/ 299928 w 402517"/>
                <a:gd name="connsiteY28" fmla="*/ 224 h 403530"/>
                <a:gd name="connsiteX29" fmla="*/ 308664 w 402517"/>
                <a:gd name="connsiteY29" fmla="*/ 23513 h 403530"/>
                <a:gd name="connsiteX30" fmla="*/ 332183 w 402517"/>
                <a:gd name="connsiteY30" fmla="*/ 23513 h 403530"/>
                <a:gd name="connsiteX31" fmla="*/ 332183 w 402517"/>
                <a:gd name="connsiteY31" fmla="*/ 15004 h 403530"/>
                <a:gd name="connsiteX32" fmla="*/ 340920 w 402517"/>
                <a:gd name="connsiteY32" fmla="*/ 0 h 403530"/>
                <a:gd name="connsiteX33" fmla="*/ 347191 w 402517"/>
                <a:gd name="connsiteY33" fmla="*/ 0 h 403530"/>
                <a:gd name="connsiteX34" fmla="*/ 355927 w 402517"/>
                <a:gd name="connsiteY34" fmla="*/ 23513 h 403530"/>
                <a:gd name="connsiteX35" fmla="*/ 387958 w 402517"/>
                <a:gd name="connsiteY35" fmla="*/ 23289 h 403530"/>
                <a:gd name="connsiteX36" fmla="*/ 402518 w 402517"/>
                <a:gd name="connsiteY36" fmla="*/ 33142 h 403530"/>
                <a:gd name="connsiteX37" fmla="*/ 378999 w 402517"/>
                <a:gd name="connsiteY37" fmla="*/ 120029 h 403530"/>
                <a:gd name="connsiteX38" fmla="*/ 71007 w 402517"/>
                <a:gd name="connsiteY38" fmla="*/ 120029 h 403530"/>
                <a:gd name="connsiteX39" fmla="*/ 71007 w 402517"/>
                <a:gd name="connsiteY39" fmla="*/ 284845 h 403530"/>
                <a:gd name="connsiteX40" fmla="*/ 76382 w 402517"/>
                <a:gd name="connsiteY40" fmla="*/ 284845 h 403530"/>
                <a:gd name="connsiteX41" fmla="*/ 294329 w 402517"/>
                <a:gd name="connsiteY41" fmla="*/ 284845 h 403530"/>
                <a:gd name="connsiteX42" fmla="*/ 308216 w 402517"/>
                <a:gd name="connsiteY42" fmla="*/ 297833 h 403530"/>
                <a:gd name="connsiteX43" fmla="*/ 353687 w 402517"/>
                <a:gd name="connsiteY43" fmla="*/ 330528 h 403530"/>
                <a:gd name="connsiteX44" fmla="*/ 378999 w 402517"/>
                <a:gd name="connsiteY44" fmla="*/ 295146 h 403530"/>
                <a:gd name="connsiteX45" fmla="*/ 378999 w 402517"/>
                <a:gd name="connsiteY45" fmla="*/ 122940 h 403530"/>
                <a:gd name="connsiteX46" fmla="*/ 378999 w 402517"/>
                <a:gd name="connsiteY46" fmla="*/ 120029 h 403530"/>
                <a:gd name="connsiteX47" fmla="*/ 70782 w 402517"/>
                <a:gd name="connsiteY47" fmla="*/ 95844 h 403530"/>
                <a:gd name="connsiteX48" fmla="*/ 378774 w 402517"/>
                <a:gd name="connsiteY48" fmla="*/ 95844 h 403530"/>
                <a:gd name="connsiteX49" fmla="*/ 378774 w 402517"/>
                <a:gd name="connsiteY49" fmla="*/ 48370 h 403530"/>
                <a:gd name="connsiteX50" fmla="*/ 355479 w 402517"/>
                <a:gd name="connsiteY50" fmla="*/ 48370 h 403530"/>
                <a:gd name="connsiteX51" fmla="*/ 355479 w 402517"/>
                <a:gd name="connsiteY51" fmla="*/ 59119 h 403530"/>
                <a:gd name="connsiteX52" fmla="*/ 343831 w 402517"/>
                <a:gd name="connsiteY52" fmla="*/ 71659 h 403530"/>
                <a:gd name="connsiteX53" fmla="*/ 331960 w 402517"/>
                <a:gd name="connsiteY53" fmla="*/ 58895 h 403530"/>
                <a:gd name="connsiteX54" fmla="*/ 331960 w 402517"/>
                <a:gd name="connsiteY54" fmla="*/ 48146 h 403530"/>
                <a:gd name="connsiteX55" fmla="*/ 308440 w 402517"/>
                <a:gd name="connsiteY55" fmla="*/ 48146 h 403530"/>
                <a:gd name="connsiteX56" fmla="*/ 308440 w 402517"/>
                <a:gd name="connsiteY56" fmla="*/ 59343 h 403530"/>
                <a:gd name="connsiteX57" fmla="*/ 296792 w 402517"/>
                <a:gd name="connsiteY57" fmla="*/ 71435 h 403530"/>
                <a:gd name="connsiteX58" fmla="*/ 284921 w 402517"/>
                <a:gd name="connsiteY58" fmla="*/ 59119 h 403530"/>
                <a:gd name="connsiteX59" fmla="*/ 284921 w 402517"/>
                <a:gd name="connsiteY59" fmla="*/ 47922 h 403530"/>
                <a:gd name="connsiteX60" fmla="*/ 166204 w 402517"/>
                <a:gd name="connsiteY60" fmla="*/ 47922 h 403530"/>
                <a:gd name="connsiteX61" fmla="*/ 166204 w 402517"/>
                <a:gd name="connsiteY61" fmla="*/ 59119 h 403530"/>
                <a:gd name="connsiteX62" fmla="*/ 154332 w 402517"/>
                <a:gd name="connsiteY62" fmla="*/ 71435 h 403530"/>
                <a:gd name="connsiteX63" fmla="*/ 142685 w 402517"/>
                <a:gd name="connsiteY63" fmla="*/ 59343 h 403530"/>
                <a:gd name="connsiteX64" fmla="*/ 142685 w 402517"/>
                <a:gd name="connsiteY64" fmla="*/ 48146 h 403530"/>
                <a:gd name="connsiteX65" fmla="*/ 119165 w 402517"/>
                <a:gd name="connsiteY65" fmla="*/ 48146 h 403530"/>
                <a:gd name="connsiteX66" fmla="*/ 119165 w 402517"/>
                <a:gd name="connsiteY66" fmla="*/ 59343 h 403530"/>
                <a:gd name="connsiteX67" fmla="*/ 107294 w 402517"/>
                <a:gd name="connsiteY67" fmla="*/ 71659 h 403530"/>
                <a:gd name="connsiteX68" fmla="*/ 95646 w 402517"/>
                <a:gd name="connsiteY68" fmla="*/ 59567 h 403530"/>
                <a:gd name="connsiteX69" fmla="*/ 95646 w 402517"/>
                <a:gd name="connsiteY69" fmla="*/ 48370 h 403530"/>
                <a:gd name="connsiteX70" fmla="*/ 71454 w 402517"/>
                <a:gd name="connsiteY70" fmla="*/ 48370 h 403530"/>
                <a:gd name="connsiteX71" fmla="*/ 70782 w 402517"/>
                <a:gd name="connsiteY71" fmla="*/ 95844 h 403530"/>
                <a:gd name="connsiteX72" fmla="*/ 378774 w 402517"/>
                <a:gd name="connsiteY72" fmla="*/ 343964 h 403530"/>
                <a:gd name="connsiteX73" fmla="*/ 334423 w 402517"/>
                <a:gd name="connsiteY73" fmla="*/ 355608 h 403530"/>
                <a:gd name="connsiteX74" fmla="*/ 75710 w 402517"/>
                <a:gd name="connsiteY74" fmla="*/ 355384 h 403530"/>
                <a:gd name="connsiteX75" fmla="*/ 71007 w 402517"/>
                <a:gd name="connsiteY75" fmla="*/ 355384 h 403530"/>
                <a:gd name="connsiteX76" fmla="*/ 71007 w 402517"/>
                <a:gd name="connsiteY76" fmla="*/ 379569 h 403530"/>
                <a:gd name="connsiteX77" fmla="*/ 378774 w 402517"/>
                <a:gd name="connsiteY77" fmla="*/ 379569 h 403530"/>
                <a:gd name="connsiteX78" fmla="*/ 378774 w 402517"/>
                <a:gd name="connsiteY78" fmla="*/ 343964 h 403530"/>
                <a:gd name="connsiteX79" fmla="*/ 25759 w 402517"/>
                <a:gd name="connsiteY79" fmla="*/ 308582 h 403530"/>
                <a:gd name="connsiteX80" fmla="*/ 59583 w 402517"/>
                <a:gd name="connsiteY80" fmla="*/ 332095 h 403530"/>
                <a:gd name="connsiteX81" fmla="*/ 292761 w 402517"/>
                <a:gd name="connsiteY81" fmla="*/ 332095 h 403530"/>
                <a:gd name="connsiteX82" fmla="*/ 294776 w 402517"/>
                <a:gd name="connsiteY82" fmla="*/ 331871 h 403530"/>
                <a:gd name="connsiteX83" fmla="*/ 286712 w 402517"/>
                <a:gd name="connsiteY83" fmla="*/ 312613 h 403530"/>
                <a:gd name="connsiteX84" fmla="*/ 280889 w 402517"/>
                <a:gd name="connsiteY84" fmla="*/ 308358 h 403530"/>
                <a:gd name="connsiteX85" fmla="*/ 30239 w 402517"/>
                <a:gd name="connsiteY85" fmla="*/ 308358 h 403530"/>
                <a:gd name="connsiteX86" fmla="*/ 25759 w 402517"/>
                <a:gd name="connsiteY86" fmla="*/ 308582 h 403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402517" h="403530">
                  <a:moveTo>
                    <a:pt x="402518" y="33142"/>
                  </a:moveTo>
                  <a:cubicBezTo>
                    <a:pt x="402518" y="153619"/>
                    <a:pt x="402518" y="274320"/>
                    <a:pt x="402518" y="394797"/>
                  </a:cubicBezTo>
                  <a:cubicBezTo>
                    <a:pt x="400054" y="400171"/>
                    <a:pt x="396246" y="403530"/>
                    <a:pt x="389974" y="403530"/>
                  </a:cubicBezTo>
                  <a:cubicBezTo>
                    <a:pt x="279993" y="403530"/>
                    <a:pt x="169788" y="403530"/>
                    <a:pt x="59807" y="403530"/>
                  </a:cubicBezTo>
                  <a:cubicBezTo>
                    <a:pt x="51967" y="403530"/>
                    <a:pt x="47263" y="398828"/>
                    <a:pt x="47263" y="390766"/>
                  </a:cubicBezTo>
                  <a:cubicBezTo>
                    <a:pt x="47263" y="379793"/>
                    <a:pt x="47039" y="369044"/>
                    <a:pt x="47263" y="358072"/>
                  </a:cubicBezTo>
                  <a:cubicBezTo>
                    <a:pt x="47263" y="355160"/>
                    <a:pt x="46367" y="354041"/>
                    <a:pt x="43679" y="353369"/>
                  </a:cubicBezTo>
                  <a:cubicBezTo>
                    <a:pt x="17920" y="346203"/>
                    <a:pt x="0" y="323138"/>
                    <a:pt x="0" y="297161"/>
                  </a:cubicBezTo>
                  <a:cubicBezTo>
                    <a:pt x="0" y="289547"/>
                    <a:pt x="4928" y="284845"/>
                    <a:pt x="12544" y="284621"/>
                  </a:cubicBezTo>
                  <a:cubicBezTo>
                    <a:pt x="22848" y="284621"/>
                    <a:pt x="32928" y="284621"/>
                    <a:pt x="43231" y="284621"/>
                  </a:cubicBezTo>
                  <a:cubicBezTo>
                    <a:pt x="44575" y="284621"/>
                    <a:pt x="45695" y="284397"/>
                    <a:pt x="47263" y="284397"/>
                  </a:cubicBezTo>
                  <a:cubicBezTo>
                    <a:pt x="47263" y="275887"/>
                    <a:pt x="47263" y="267602"/>
                    <a:pt x="47263" y="259316"/>
                  </a:cubicBezTo>
                  <a:cubicBezTo>
                    <a:pt x="47263" y="185194"/>
                    <a:pt x="47263" y="111295"/>
                    <a:pt x="47263" y="37173"/>
                  </a:cubicBezTo>
                  <a:cubicBezTo>
                    <a:pt x="47263" y="28888"/>
                    <a:pt x="51967" y="24185"/>
                    <a:pt x="60031" y="24185"/>
                  </a:cubicBezTo>
                  <a:cubicBezTo>
                    <a:pt x="64287" y="24185"/>
                    <a:pt x="68318" y="24185"/>
                    <a:pt x="72574" y="24185"/>
                  </a:cubicBezTo>
                  <a:cubicBezTo>
                    <a:pt x="79966" y="24185"/>
                    <a:pt x="87358" y="24185"/>
                    <a:pt x="95198" y="24185"/>
                  </a:cubicBezTo>
                  <a:cubicBezTo>
                    <a:pt x="95198" y="21050"/>
                    <a:pt x="95422" y="18363"/>
                    <a:pt x="95198" y="15675"/>
                  </a:cubicBezTo>
                  <a:cubicBezTo>
                    <a:pt x="94526" y="8509"/>
                    <a:pt x="97214" y="3583"/>
                    <a:pt x="103934" y="672"/>
                  </a:cubicBezTo>
                  <a:cubicBezTo>
                    <a:pt x="105949" y="672"/>
                    <a:pt x="108189" y="672"/>
                    <a:pt x="110206" y="672"/>
                  </a:cubicBezTo>
                  <a:cubicBezTo>
                    <a:pt x="121629" y="5150"/>
                    <a:pt x="118269" y="15452"/>
                    <a:pt x="118941" y="23961"/>
                  </a:cubicBezTo>
                  <a:cubicBezTo>
                    <a:pt x="127005" y="23961"/>
                    <a:pt x="134621" y="23961"/>
                    <a:pt x="142460" y="23961"/>
                  </a:cubicBezTo>
                  <a:cubicBezTo>
                    <a:pt x="142460" y="21050"/>
                    <a:pt x="142685" y="18139"/>
                    <a:pt x="142460" y="15452"/>
                  </a:cubicBezTo>
                  <a:cubicBezTo>
                    <a:pt x="141788" y="8285"/>
                    <a:pt x="144700" y="3359"/>
                    <a:pt x="151196" y="448"/>
                  </a:cubicBezTo>
                  <a:cubicBezTo>
                    <a:pt x="153212" y="448"/>
                    <a:pt x="155452" y="448"/>
                    <a:pt x="157468" y="448"/>
                  </a:cubicBezTo>
                  <a:cubicBezTo>
                    <a:pt x="168892" y="4926"/>
                    <a:pt x="165532" y="15227"/>
                    <a:pt x="166204" y="23737"/>
                  </a:cubicBezTo>
                  <a:cubicBezTo>
                    <a:pt x="206075" y="23737"/>
                    <a:pt x="245274" y="23737"/>
                    <a:pt x="284921" y="23737"/>
                  </a:cubicBezTo>
                  <a:cubicBezTo>
                    <a:pt x="284921" y="20826"/>
                    <a:pt x="285145" y="18139"/>
                    <a:pt x="284921" y="15227"/>
                  </a:cubicBezTo>
                  <a:cubicBezTo>
                    <a:pt x="284249" y="8062"/>
                    <a:pt x="286937" y="3135"/>
                    <a:pt x="293657" y="224"/>
                  </a:cubicBezTo>
                  <a:cubicBezTo>
                    <a:pt x="295672" y="224"/>
                    <a:pt x="297912" y="224"/>
                    <a:pt x="299928" y="224"/>
                  </a:cubicBezTo>
                  <a:cubicBezTo>
                    <a:pt x="311352" y="4703"/>
                    <a:pt x="307992" y="15004"/>
                    <a:pt x="308664" y="23513"/>
                  </a:cubicBezTo>
                  <a:cubicBezTo>
                    <a:pt x="316728" y="23513"/>
                    <a:pt x="324344" y="23513"/>
                    <a:pt x="332183" y="23513"/>
                  </a:cubicBezTo>
                  <a:cubicBezTo>
                    <a:pt x="332183" y="20602"/>
                    <a:pt x="332408" y="17691"/>
                    <a:pt x="332183" y="15004"/>
                  </a:cubicBezTo>
                  <a:cubicBezTo>
                    <a:pt x="331511" y="7838"/>
                    <a:pt x="334423" y="2911"/>
                    <a:pt x="340920" y="0"/>
                  </a:cubicBezTo>
                  <a:cubicBezTo>
                    <a:pt x="342935" y="0"/>
                    <a:pt x="345175" y="0"/>
                    <a:pt x="347191" y="0"/>
                  </a:cubicBezTo>
                  <a:cubicBezTo>
                    <a:pt x="358615" y="4479"/>
                    <a:pt x="355255" y="14780"/>
                    <a:pt x="355927" y="23513"/>
                  </a:cubicBezTo>
                  <a:cubicBezTo>
                    <a:pt x="366902" y="23513"/>
                    <a:pt x="377430" y="23737"/>
                    <a:pt x="387958" y="23289"/>
                  </a:cubicBezTo>
                  <a:cubicBezTo>
                    <a:pt x="394678" y="24185"/>
                    <a:pt x="399606" y="26648"/>
                    <a:pt x="402518" y="33142"/>
                  </a:cubicBezTo>
                  <a:close/>
                  <a:moveTo>
                    <a:pt x="378999" y="120029"/>
                  </a:moveTo>
                  <a:cubicBezTo>
                    <a:pt x="275961" y="120029"/>
                    <a:pt x="173372" y="120029"/>
                    <a:pt x="71007" y="120029"/>
                  </a:cubicBezTo>
                  <a:cubicBezTo>
                    <a:pt x="71007" y="175117"/>
                    <a:pt x="71007" y="229981"/>
                    <a:pt x="71007" y="284845"/>
                  </a:cubicBezTo>
                  <a:cubicBezTo>
                    <a:pt x="73022" y="284845"/>
                    <a:pt x="74814" y="284845"/>
                    <a:pt x="76382" y="284845"/>
                  </a:cubicBezTo>
                  <a:cubicBezTo>
                    <a:pt x="148956" y="284845"/>
                    <a:pt x="221531" y="284845"/>
                    <a:pt x="294329" y="284845"/>
                  </a:cubicBezTo>
                  <a:cubicBezTo>
                    <a:pt x="303736" y="284845"/>
                    <a:pt x="307768" y="288652"/>
                    <a:pt x="308216" y="297833"/>
                  </a:cubicBezTo>
                  <a:cubicBezTo>
                    <a:pt x="309560" y="321122"/>
                    <a:pt x="331288" y="336798"/>
                    <a:pt x="353687" y="330528"/>
                  </a:cubicBezTo>
                  <a:cubicBezTo>
                    <a:pt x="368919" y="326273"/>
                    <a:pt x="378999" y="312165"/>
                    <a:pt x="378999" y="295146"/>
                  </a:cubicBezTo>
                  <a:cubicBezTo>
                    <a:pt x="378999" y="237819"/>
                    <a:pt x="378999" y="180267"/>
                    <a:pt x="378999" y="122940"/>
                  </a:cubicBezTo>
                  <a:cubicBezTo>
                    <a:pt x="378999" y="122044"/>
                    <a:pt x="378999" y="121149"/>
                    <a:pt x="378999" y="120029"/>
                  </a:cubicBezTo>
                  <a:close/>
                  <a:moveTo>
                    <a:pt x="70782" y="95844"/>
                  </a:moveTo>
                  <a:cubicBezTo>
                    <a:pt x="173595" y="95844"/>
                    <a:pt x="276185" y="95844"/>
                    <a:pt x="378774" y="95844"/>
                  </a:cubicBezTo>
                  <a:cubicBezTo>
                    <a:pt x="378774" y="79945"/>
                    <a:pt x="378774" y="64269"/>
                    <a:pt x="378774" y="48370"/>
                  </a:cubicBezTo>
                  <a:cubicBezTo>
                    <a:pt x="370934" y="48370"/>
                    <a:pt x="363319" y="48370"/>
                    <a:pt x="355479" y="48370"/>
                  </a:cubicBezTo>
                  <a:cubicBezTo>
                    <a:pt x="355479" y="52177"/>
                    <a:pt x="355479" y="55536"/>
                    <a:pt x="355479" y="59119"/>
                  </a:cubicBezTo>
                  <a:cubicBezTo>
                    <a:pt x="355479" y="66508"/>
                    <a:pt x="350775" y="71659"/>
                    <a:pt x="343831" y="71659"/>
                  </a:cubicBezTo>
                  <a:cubicBezTo>
                    <a:pt x="336888" y="71659"/>
                    <a:pt x="331960" y="66508"/>
                    <a:pt x="331960" y="58895"/>
                  </a:cubicBezTo>
                  <a:cubicBezTo>
                    <a:pt x="331960" y="55312"/>
                    <a:pt x="331960" y="51729"/>
                    <a:pt x="331960" y="48146"/>
                  </a:cubicBezTo>
                  <a:cubicBezTo>
                    <a:pt x="323672" y="48146"/>
                    <a:pt x="316280" y="48146"/>
                    <a:pt x="308440" y="48146"/>
                  </a:cubicBezTo>
                  <a:cubicBezTo>
                    <a:pt x="308440" y="51953"/>
                    <a:pt x="308440" y="55536"/>
                    <a:pt x="308440" y="59343"/>
                  </a:cubicBezTo>
                  <a:cubicBezTo>
                    <a:pt x="308440" y="66508"/>
                    <a:pt x="303512" y="71435"/>
                    <a:pt x="296792" y="71435"/>
                  </a:cubicBezTo>
                  <a:cubicBezTo>
                    <a:pt x="289849" y="71435"/>
                    <a:pt x="284921" y="66508"/>
                    <a:pt x="284921" y="59119"/>
                  </a:cubicBezTo>
                  <a:cubicBezTo>
                    <a:pt x="284921" y="55312"/>
                    <a:pt x="284921" y="51729"/>
                    <a:pt x="284921" y="47922"/>
                  </a:cubicBezTo>
                  <a:cubicBezTo>
                    <a:pt x="245050" y="47922"/>
                    <a:pt x="205627" y="47922"/>
                    <a:pt x="166204" y="47922"/>
                  </a:cubicBezTo>
                  <a:cubicBezTo>
                    <a:pt x="166204" y="51729"/>
                    <a:pt x="166204" y="55312"/>
                    <a:pt x="166204" y="59119"/>
                  </a:cubicBezTo>
                  <a:cubicBezTo>
                    <a:pt x="166204" y="66285"/>
                    <a:pt x="161052" y="71435"/>
                    <a:pt x="154332" y="71435"/>
                  </a:cubicBezTo>
                  <a:cubicBezTo>
                    <a:pt x="147612" y="71435"/>
                    <a:pt x="142685" y="66285"/>
                    <a:pt x="142685" y="59343"/>
                  </a:cubicBezTo>
                  <a:cubicBezTo>
                    <a:pt x="142685" y="55536"/>
                    <a:pt x="142685" y="51953"/>
                    <a:pt x="142685" y="48146"/>
                  </a:cubicBezTo>
                  <a:cubicBezTo>
                    <a:pt x="134621" y="48146"/>
                    <a:pt x="127005" y="48146"/>
                    <a:pt x="119165" y="48146"/>
                  </a:cubicBezTo>
                  <a:cubicBezTo>
                    <a:pt x="119165" y="51953"/>
                    <a:pt x="119165" y="55536"/>
                    <a:pt x="119165" y="59343"/>
                  </a:cubicBezTo>
                  <a:cubicBezTo>
                    <a:pt x="119165" y="66508"/>
                    <a:pt x="114237" y="71659"/>
                    <a:pt x="107294" y="71659"/>
                  </a:cubicBezTo>
                  <a:cubicBezTo>
                    <a:pt x="100574" y="71659"/>
                    <a:pt x="95646" y="66508"/>
                    <a:pt x="95646" y="59567"/>
                  </a:cubicBezTo>
                  <a:cubicBezTo>
                    <a:pt x="95646" y="55760"/>
                    <a:pt x="95646" y="52177"/>
                    <a:pt x="95646" y="48370"/>
                  </a:cubicBezTo>
                  <a:cubicBezTo>
                    <a:pt x="87358" y="48370"/>
                    <a:pt x="79518" y="48370"/>
                    <a:pt x="71454" y="48370"/>
                  </a:cubicBezTo>
                  <a:cubicBezTo>
                    <a:pt x="70782" y="64269"/>
                    <a:pt x="70782" y="79945"/>
                    <a:pt x="70782" y="95844"/>
                  </a:cubicBezTo>
                  <a:close/>
                  <a:moveTo>
                    <a:pt x="378774" y="343964"/>
                  </a:moveTo>
                  <a:cubicBezTo>
                    <a:pt x="365110" y="354265"/>
                    <a:pt x="350327" y="355832"/>
                    <a:pt x="334423" y="355608"/>
                  </a:cubicBezTo>
                  <a:cubicBezTo>
                    <a:pt x="248186" y="355384"/>
                    <a:pt x="161948" y="355384"/>
                    <a:pt x="75710" y="355384"/>
                  </a:cubicBezTo>
                  <a:cubicBezTo>
                    <a:pt x="74142" y="355384"/>
                    <a:pt x="72350" y="355384"/>
                    <a:pt x="71007" y="355384"/>
                  </a:cubicBezTo>
                  <a:cubicBezTo>
                    <a:pt x="71007" y="363894"/>
                    <a:pt x="71007" y="371732"/>
                    <a:pt x="71007" y="379569"/>
                  </a:cubicBezTo>
                  <a:cubicBezTo>
                    <a:pt x="173820" y="379569"/>
                    <a:pt x="276185" y="379569"/>
                    <a:pt x="378774" y="379569"/>
                  </a:cubicBezTo>
                  <a:cubicBezTo>
                    <a:pt x="378774" y="368149"/>
                    <a:pt x="378774" y="356504"/>
                    <a:pt x="378774" y="343964"/>
                  </a:cubicBezTo>
                  <a:close/>
                  <a:moveTo>
                    <a:pt x="25759" y="308582"/>
                  </a:moveTo>
                  <a:cubicBezTo>
                    <a:pt x="30239" y="322690"/>
                    <a:pt x="43903" y="332095"/>
                    <a:pt x="59583" y="332095"/>
                  </a:cubicBezTo>
                  <a:cubicBezTo>
                    <a:pt x="137309" y="332095"/>
                    <a:pt x="215034" y="332095"/>
                    <a:pt x="292761" y="332095"/>
                  </a:cubicBezTo>
                  <a:cubicBezTo>
                    <a:pt x="293657" y="332095"/>
                    <a:pt x="294552" y="331871"/>
                    <a:pt x="294776" y="331871"/>
                  </a:cubicBezTo>
                  <a:cubicBezTo>
                    <a:pt x="292089" y="325377"/>
                    <a:pt x="288952" y="319107"/>
                    <a:pt x="286712" y="312613"/>
                  </a:cubicBezTo>
                  <a:cubicBezTo>
                    <a:pt x="285593" y="309254"/>
                    <a:pt x="284249" y="308358"/>
                    <a:pt x="280889" y="308358"/>
                  </a:cubicBezTo>
                  <a:cubicBezTo>
                    <a:pt x="197339" y="308582"/>
                    <a:pt x="113789" y="308358"/>
                    <a:pt x="30239" y="308358"/>
                  </a:cubicBezTo>
                  <a:cubicBezTo>
                    <a:pt x="28896" y="308582"/>
                    <a:pt x="27551" y="308582"/>
                    <a:pt x="25759" y="30858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0" name="Полилиния 889">
              <a:extLst>
                <a:ext uri="{FF2B5EF4-FFF2-40B4-BE49-F238E27FC236}">
                  <a16:creationId xmlns:a16="http://schemas.microsoft.com/office/drawing/2014/main" id="{9144A8E8-BB3C-F503-A3AF-F28AD4AF1125}"/>
                </a:ext>
              </a:extLst>
            </p:cNvPr>
            <p:cNvSpPr/>
            <p:nvPr/>
          </p:nvSpPr>
          <p:spPr>
            <a:xfrm>
              <a:off x="6482837" y="3721962"/>
              <a:ext cx="47935" cy="23780"/>
            </a:xfrm>
            <a:custGeom>
              <a:avLst/>
              <a:gdLst>
                <a:gd name="connsiteX0" fmla="*/ 23967 w 47935"/>
                <a:gd name="connsiteY0" fmla="*/ 23681 h 23780"/>
                <a:gd name="connsiteX1" fmla="*/ 11424 w 47935"/>
                <a:gd name="connsiteY1" fmla="*/ 23681 h 23780"/>
                <a:gd name="connsiteX2" fmla="*/ 0 w 47935"/>
                <a:gd name="connsiteY2" fmla="*/ 11812 h 23780"/>
                <a:gd name="connsiteX3" fmla="*/ 11424 w 47935"/>
                <a:gd name="connsiteY3" fmla="*/ 168 h 23780"/>
                <a:gd name="connsiteX4" fmla="*/ 36511 w 47935"/>
                <a:gd name="connsiteY4" fmla="*/ 168 h 23780"/>
                <a:gd name="connsiteX5" fmla="*/ 47935 w 47935"/>
                <a:gd name="connsiteY5" fmla="*/ 11812 h 23780"/>
                <a:gd name="connsiteX6" fmla="*/ 36511 w 47935"/>
                <a:gd name="connsiteY6" fmla="*/ 23681 h 23780"/>
                <a:gd name="connsiteX7" fmla="*/ 23967 w 47935"/>
                <a:gd name="connsiteY7" fmla="*/ 23681 h 2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35" h="23780">
                  <a:moveTo>
                    <a:pt x="23967" y="23681"/>
                  </a:moveTo>
                  <a:cubicBezTo>
                    <a:pt x="19712" y="23681"/>
                    <a:pt x="15680" y="23681"/>
                    <a:pt x="11424" y="23681"/>
                  </a:cubicBezTo>
                  <a:cubicBezTo>
                    <a:pt x="4928" y="23457"/>
                    <a:pt x="0" y="18307"/>
                    <a:pt x="0" y="11812"/>
                  </a:cubicBezTo>
                  <a:cubicBezTo>
                    <a:pt x="0" y="5542"/>
                    <a:pt x="4928" y="392"/>
                    <a:pt x="11424" y="168"/>
                  </a:cubicBezTo>
                  <a:cubicBezTo>
                    <a:pt x="19712" y="-56"/>
                    <a:pt x="28223" y="-56"/>
                    <a:pt x="36511" y="168"/>
                  </a:cubicBezTo>
                  <a:cubicBezTo>
                    <a:pt x="43007" y="168"/>
                    <a:pt x="47935" y="5318"/>
                    <a:pt x="47935" y="11812"/>
                  </a:cubicBezTo>
                  <a:cubicBezTo>
                    <a:pt x="47935" y="18307"/>
                    <a:pt x="43007" y="23681"/>
                    <a:pt x="36511" y="23681"/>
                  </a:cubicBezTo>
                  <a:cubicBezTo>
                    <a:pt x="32255" y="23905"/>
                    <a:pt x="28223" y="23681"/>
                    <a:pt x="23967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1" name="Полилиния 890">
              <a:extLst>
                <a:ext uri="{FF2B5EF4-FFF2-40B4-BE49-F238E27FC236}">
                  <a16:creationId xmlns:a16="http://schemas.microsoft.com/office/drawing/2014/main" id="{4D688443-DFA2-A607-7A42-76EAA32D8B68}"/>
                </a:ext>
              </a:extLst>
            </p:cNvPr>
            <p:cNvSpPr/>
            <p:nvPr/>
          </p:nvSpPr>
          <p:spPr>
            <a:xfrm>
              <a:off x="6482837" y="3769212"/>
              <a:ext cx="47935" cy="23681"/>
            </a:xfrm>
            <a:custGeom>
              <a:avLst/>
              <a:gdLst>
                <a:gd name="connsiteX0" fmla="*/ 23967 w 47935"/>
                <a:gd name="connsiteY0" fmla="*/ 23681 h 23681"/>
                <a:gd name="connsiteX1" fmla="*/ 11424 w 47935"/>
                <a:gd name="connsiteY1" fmla="*/ 23681 h 23681"/>
                <a:gd name="connsiteX2" fmla="*/ 0 w 47935"/>
                <a:gd name="connsiteY2" fmla="*/ 11589 h 23681"/>
                <a:gd name="connsiteX3" fmla="*/ 11424 w 47935"/>
                <a:gd name="connsiteY3" fmla="*/ 168 h 23681"/>
                <a:gd name="connsiteX4" fmla="*/ 36511 w 47935"/>
                <a:gd name="connsiteY4" fmla="*/ 168 h 23681"/>
                <a:gd name="connsiteX5" fmla="*/ 47935 w 47935"/>
                <a:gd name="connsiteY5" fmla="*/ 11812 h 23681"/>
                <a:gd name="connsiteX6" fmla="*/ 36511 w 47935"/>
                <a:gd name="connsiteY6" fmla="*/ 23681 h 23681"/>
                <a:gd name="connsiteX7" fmla="*/ 23967 w 47935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35" h="23681">
                  <a:moveTo>
                    <a:pt x="23967" y="23681"/>
                  </a:moveTo>
                  <a:cubicBezTo>
                    <a:pt x="19712" y="23681"/>
                    <a:pt x="15680" y="23681"/>
                    <a:pt x="11424" y="23681"/>
                  </a:cubicBezTo>
                  <a:cubicBezTo>
                    <a:pt x="4928" y="23457"/>
                    <a:pt x="0" y="18307"/>
                    <a:pt x="0" y="11589"/>
                  </a:cubicBezTo>
                  <a:cubicBezTo>
                    <a:pt x="0" y="5319"/>
                    <a:pt x="4928" y="168"/>
                    <a:pt x="11424" y="168"/>
                  </a:cubicBezTo>
                  <a:cubicBezTo>
                    <a:pt x="19712" y="-56"/>
                    <a:pt x="28223" y="-56"/>
                    <a:pt x="36511" y="168"/>
                  </a:cubicBezTo>
                  <a:cubicBezTo>
                    <a:pt x="43007" y="168"/>
                    <a:pt x="47935" y="5319"/>
                    <a:pt x="47935" y="11812"/>
                  </a:cubicBezTo>
                  <a:cubicBezTo>
                    <a:pt x="47935" y="18307"/>
                    <a:pt x="43007" y="23457"/>
                    <a:pt x="36511" y="23681"/>
                  </a:cubicBezTo>
                  <a:cubicBezTo>
                    <a:pt x="32255" y="23681"/>
                    <a:pt x="27999" y="23681"/>
                    <a:pt x="23967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2" name="Полилиния 891">
              <a:extLst>
                <a:ext uri="{FF2B5EF4-FFF2-40B4-BE49-F238E27FC236}">
                  <a16:creationId xmlns:a16="http://schemas.microsoft.com/office/drawing/2014/main" id="{52841719-A8E2-EF26-B7A1-FDF5356B0541}"/>
                </a:ext>
              </a:extLst>
            </p:cNvPr>
            <p:cNvSpPr/>
            <p:nvPr/>
          </p:nvSpPr>
          <p:spPr>
            <a:xfrm>
              <a:off x="6482837" y="3816630"/>
              <a:ext cx="47935" cy="23513"/>
            </a:xfrm>
            <a:custGeom>
              <a:avLst/>
              <a:gdLst>
                <a:gd name="connsiteX0" fmla="*/ 23744 w 47935"/>
                <a:gd name="connsiteY0" fmla="*/ 23513 h 23513"/>
                <a:gd name="connsiteX1" fmla="*/ 11648 w 47935"/>
                <a:gd name="connsiteY1" fmla="*/ 23513 h 23513"/>
                <a:gd name="connsiteX2" fmla="*/ 0 w 47935"/>
                <a:gd name="connsiteY2" fmla="*/ 11869 h 23513"/>
                <a:gd name="connsiteX3" fmla="*/ 11424 w 47935"/>
                <a:gd name="connsiteY3" fmla="*/ 0 h 23513"/>
                <a:gd name="connsiteX4" fmla="*/ 36287 w 47935"/>
                <a:gd name="connsiteY4" fmla="*/ 0 h 23513"/>
                <a:gd name="connsiteX5" fmla="*/ 47935 w 47935"/>
                <a:gd name="connsiteY5" fmla="*/ 11645 h 23513"/>
                <a:gd name="connsiteX6" fmla="*/ 36511 w 47935"/>
                <a:gd name="connsiteY6" fmla="*/ 23513 h 23513"/>
                <a:gd name="connsiteX7" fmla="*/ 23744 w 47935"/>
                <a:gd name="connsiteY7" fmla="*/ 23513 h 2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935" h="23513">
                  <a:moveTo>
                    <a:pt x="23744" y="23513"/>
                  </a:moveTo>
                  <a:cubicBezTo>
                    <a:pt x="19712" y="23513"/>
                    <a:pt x="15680" y="23513"/>
                    <a:pt x="11648" y="23513"/>
                  </a:cubicBezTo>
                  <a:cubicBezTo>
                    <a:pt x="4928" y="23289"/>
                    <a:pt x="0" y="18363"/>
                    <a:pt x="0" y="11869"/>
                  </a:cubicBezTo>
                  <a:cubicBezTo>
                    <a:pt x="0" y="5374"/>
                    <a:pt x="4928" y="224"/>
                    <a:pt x="11424" y="0"/>
                  </a:cubicBezTo>
                  <a:cubicBezTo>
                    <a:pt x="19712" y="0"/>
                    <a:pt x="27999" y="0"/>
                    <a:pt x="36287" y="0"/>
                  </a:cubicBezTo>
                  <a:cubicBezTo>
                    <a:pt x="43007" y="0"/>
                    <a:pt x="47935" y="5151"/>
                    <a:pt x="47935" y="11645"/>
                  </a:cubicBezTo>
                  <a:cubicBezTo>
                    <a:pt x="47935" y="18139"/>
                    <a:pt x="43007" y="23289"/>
                    <a:pt x="36511" y="23513"/>
                  </a:cubicBezTo>
                  <a:cubicBezTo>
                    <a:pt x="32255" y="23513"/>
                    <a:pt x="27999" y="23513"/>
                    <a:pt x="23744" y="2351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3" name="Полилиния 892">
              <a:extLst>
                <a:ext uri="{FF2B5EF4-FFF2-40B4-BE49-F238E27FC236}">
                  <a16:creationId xmlns:a16="http://schemas.microsoft.com/office/drawing/2014/main" id="{346692C6-1157-1637-F27D-755B7259093C}"/>
                </a:ext>
              </a:extLst>
            </p:cNvPr>
            <p:cNvSpPr/>
            <p:nvPr/>
          </p:nvSpPr>
          <p:spPr>
            <a:xfrm>
              <a:off x="6399959" y="3722130"/>
              <a:ext cx="47262" cy="23681"/>
            </a:xfrm>
            <a:custGeom>
              <a:avLst/>
              <a:gdLst>
                <a:gd name="connsiteX0" fmla="*/ 23744 w 47262"/>
                <a:gd name="connsiteY0" fmla="*/ 0 h 23681"/>
                <a:gd name="connsiteX1" fmla="*/ 35839 w 47262"/>
                <a:gd name="connsiteY1" fmla="*/ 0 h 23681"/>
                <a:gd name="connsiteX2" fmla="*/ 47263 w 47262"/>
                <a:gd name="connsiteY2" fmla="*/ 11868 h 23681"/>
                <a:gd name="connsiteX3" fmla="*/ 35839 w 47262"/>
                <a:gd name="connsiteY3" fmla="*/ 23513 h 23681"/>
                <a:gd name="connsiteX4" fmla="*/ 11424 w 47262"/>
                <a:gd name="connsiteY4" fmla="*/ 23513 h 23681"/>
                <a:gd name="connsiteX5" fmla="*/ 0 w 47262"/>
                <a:gd name="connsiteY5" fmla="*/ 11644 h 23681"/>
                <a:gd name="connsiteX6" fmla="*/ 11424 w 47262"/>
                <a:gd name="connsiteY6" fmla="*/ 0 h 23681"/>
                <a:gd name="connsiteX7" fmla="*/ 23744 w 47262"/>
                <a:gd name="connsiteY7" fmla="*/ 0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744" y="0"/>
                  </a:moveTo>
                  <a:cubicBezTo>
                    <a:pt x="27776" y="0"/>
                    <a:pt x="31807" y="0"/>
                    <a:pt x="35839" y="0"/>
                  </a:cubicBezTo>
                  <a:cubicBezTo>
                    <a:pt x="42335" y="224"/>
                    <a:pt x="47263" y="5374"/>
                    <a:pt x="47263" y="11868"/>
                  </a:cubicBezTo>
                  <a:cubicBezTo>
                    <a:pt x="47263" y="18139"/>
                    <a:pt x="42335" y="23513"/>
                    <a:pt x="35839" y="23513"/>
                  </a:cubicBezTo>
                  <a:cubicBezTo>
                    <a:pt x="27776" y="23737"/>
                    <a:pt x="19712" y="23737"/>
                    <a:pt x="11424" y="23513"/>
                  </a:cubicBezTo>
                  <a:cubicBezTo>
                    <a:pt x="4928" y="23513"/>
                    <a:pt x="0" y="18139"/>
                    <a:pt x="0" y="11644"/>
                  </a:cubicBezTo>
                  <a:cubicBezTo>
                    <a:pt x="0" y="5374"/>
                    <a:pt x="4928" y="224"/>
                    <a:pt x="11424" y="0"/>
                  </a:cubicBezTo>
                  <a:cubicBezTo>
                    <a:pt x="15680" y="0"/>
                    <a:pt x="19712" y="0"/>
                    <a:pt x="2374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4" name="Полилиния 893">
              <a:extLst>
                <a:ext uri="{FF2B5EF4-FFF2-40B4-BE49-F238E27FC236}">
                  <a16:creationId xmlns:a16="http://schemas.microsoft.com/office/drawing/2014/main" id="{EEF97C98-1DF3-18B1-6A16-D5CBE6350874}"/>
                </a:ext>
              </a:extLst>
            </p:cNvPr>
            <p:cNvSpPr/>
            <p:nvPr/>
          </p:nvSpPr>
          <p:spPr>
            <a:xfrm>
              <a:off x="6566387" y="3722130"/>
              <a:ext cx="47038" cy="23612"/>
            </a:xfrm>
            <a:custGeom>
              <a:avLst/>
              <a:gdLst>
                <a:gd name="connsiteX0" fmla="*/ 23744 w 47038"/>
                <a:gd name="connsiteY0" fmla="*/ 23513 h 23612"/>
                <a:gd name="connsiteX1" fmla="*/ 11648 w 47038"/>
                <a:gd name="connsiteY1" fmla="*/ 23513 h 23612"/>
                <a:gd name="connsiteX2" fmla="*/ 0 w 47038"/>
                <a:gd name="connsiteY2" fmla="*/ 11868 h 23612"/>
                <a:gd name="connsiteX3" fmla="*/ 11872 w 47038"/>
                <a:gd name="connsiteY3" fmla="*/ 0 h 23612"/>
                <a:gd name="connsiteX4" fmla="*/ 35391 w 47038"/>
                <a:gd name="connsiteY4" fmla="*/ 0 h 23612"/>
                <a:gd name="connsiteX5" fmla="*/ 47039 w 47038"/>
                <a:gd name="connsiteY5" fmla="*/ 11644 h 23612"/>
                <a:gd name="connsiteX6" fmla="*/ 35167 w 47038"/>
                <a:gd name="connsiteY6" fmla="*/ 23513 h 23612"/>
                <a:gd name="connsiteX7" fmla="*/ 23744 w 47038"/>
                <a:gd name="connsiteY7" fmla="*/ 23513 h 2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38" h="23612">
                  <a:moveTo>
                    <a:pt x="23744" y="23513"/>
                  </a:moveTo>
                  <a:cubicBezTo>
                    <a:pt x="19712" y="23513"/>
                    <a:pt x="15680" y="23513"/>
                    <a:pt x="11648" y="23513"/>
                  </a:cubicBezTo>
                  <a:cubicBezTo>
                    <a:pt x="4928" y="23289"/>
                    <a:pt x="0" y="18363"/>
                    <a:pt x="0" y="11868"/>
                  </a:cubicBezTo>
                  <a:cubicBezTo>
                    <a:pt x="0" y="5150"/>
                    <a:pt x="4928" y="0"/>
                    <a:pt x="11872" y="0"/>
                  </a:cubicBezTo>
                  <a:cubicBezTo>
                    <a:pt x="19712" y="0"/>
                    <a:pt x="27551" y="0"/>
                    <a:pt x="35391" y="0"/>
                  </a:cubicBezTo>
                  <a:cubicBezTo>
                    <a:pt x="42111" y="0"/>
                    <a:pt x="47039" y="5150"/>
                    <a:pt x="47039" y="11644"/>
                  </a:cubicBezTo>
                  <a:cubicBezTo>
                    <a:pt x="47039" y="18363"/>
                    <a:pt x="42111" y="23513"/>
                    <a:pt x="35167" y="23513"/>
                  </a:cubicBezTo>
                  <a:cubicBezTo>
                    <a:pt x="31359" y="23737"/>
                    <a:pt x="27551" y="23513"/>
                    <a:pt x="23744" y="2351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5" name="Полилиния 894">
              <a:extLst>
                <a:ext uri="{FF2B5EF4-FFF2-40B4-BE49-F238E27FC236}">
                  <a16:creationId xmlns:a16="http://schemas.microsoft.com/office/drawing/2014/main" id="{6652DCC2-9CC0-5E7A-F2D2-C8D5FC3F3D18}"/>
                </a:ext>
              </a:extLst>
            </p:cNvPr>
            <p:cNvSpPr/>
            <p:nvPr/>
          </p:nvSpPr>
          <p:spPr>
            <a:xfrm>
              <a:off x="6400184" y="3769380"/>
              <a:ext cx="47262" cy="23513"/>
            </a:xfrm>
            <a:custGeom>
              <a:avLst/>
              <a:gdLst>
                <a:gd name="connsiteX0" fmla="*/ 23519 w 47262"/>
                <a:gd name="connsiteY0" fmla="*/ 23513 h 23513"/>
                <a:gd name="connsiteX1" fmla="*/ 11648 w 47262"/>
                <a:gd name="connsiteY1" fmla="*/ 23513 h 23513"/>
                <a:gd name="connsiteX2" fmla="*/ 0 w 47262"/>
                <a:gd name="connsiteY2" fmla="*/ 11869 h 23513"/>
                <a:gd name="connsiteX3" fmla="*/ 11648 w 47262"/>
                <a:gd name="connsiteY3" fmla="*/ 0 h 23513"/>
                <a:gd name="connsiteX4" fmla="*/ 35615 w 47262"/>
                <a:gd name="connsiteY4" fmla="*/ 0 h 23513"/>
                <a:gd name="connsiteX5" fmla="*/ 47262 w 47262"/>
                <a:gd name="connsiteY5" fmla="*/ 11644 h 23513"/>
                <a:gd name="connsiteX6" fmla="*/ 35615 w 47262"/>
                <a:gd name="connsiteY6" fmla="*/ 23513 h 23513"/>
                <a:gd name="connsiteX7" fmla="*/ 23519 w 47262"/>
                <a:gd name="connsiteY7" fmla="*/ 23513 h 2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513">
                  <a:moveTo>
                    <a:pt x="23519" y="23513"/>
                  </a:moveTo>
                  <a:cubicBezTo>
                    <a:pt x="19487" y="23513"/>
                    <a:pt x="15680" y="23513"/>
                    <a:pt x="11648" y="23513"/>
                  </a:cubicBezTo>
                  <a:cubicBezTo>
                    <a:pt x="4928" y="23289"/>
                    <a:pt x="0" y="18363"/>
                    <a:pt x="0" y="11869"/>
                  </a:cubicBezTo>
                  <a:cubicBezTo>
                    <a:pt x="0" y="5374"/>
                    <a:pt x="4928" y="224"/>
                    <a:pt x="11648" y="0"/>
                  </a:cubicBezTo>
                  <a:cubicBezTo>
                    <a:pt x="19712" y="0"/>
                    <a:pt x="27551" y="0"/>
                    <a:pt x="35615" y="0"/>
                  </a:cubicBezTo>
                  <a:cubicBezTo>
                    <a:pt x="42335" y="0"/>
                    <a:pt x="47262" y="5151"/>
                    <a:pt x="47262" y="11644"/>
                  </a:cubicBezTo>
                  <a:cubicBezTo>
                    <a:pt x="47262" y="18139"/>
                    <a:pt x="42335" y="23289"/>
                    <a:pt x="35615" y="23513"/>
                  </a:cubicBezTo>
                  <a:cubicBezTo>
                    <a:pt x="31583" y="23513"/>
                    <a:pt x="27551" y="23513"/>
                    <a:pt x="23519" y="2351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6" name="Полилиния 895">
              <a:extLst>
                <a:ext uri="{FF2B5EF4-FFF2-40B4-BE49-F238E27FC236}">
                  <a16:creationId xmlns:a16="http://schemas.microsoft.com/office/drawing/2014/main" id="{22BE1375-45E5-6084-115A-6D8FA8319B53}"/>
                </a:ext>
              </a:extLst>
            </p:cNvPr>
            <p:cNvSpPr/>
            <p:nvPr/>
          </p:nvSpPr>
          <p:spPr>
            <a:xfrm>
              <a:off x="6566387" y="3769212"/>
              <a:ext cx="47262" cy="23681"/>
            </a:xfrm>
            <a:custGeom>
              <a:avLst/>
              <a:gdLst>
                <a:gd name="connsiteX0" fmla="*/ 23519 w 47262"/>
                <a:gd name="connsiteY0" fmla="*/ 23681 h 23681"/>
                <a:gd name="connsiteX1" fmla="*/ 11424 w 47262"/>
                <a:gd name="connsiteY1" fmla="*/ 23681 h 23681"/>
                <a:gd name="connsiteX2" fmla="*/ 0 w 47262"/>
                <a:gd name="connsiteY2" fmla="*/ 11812 h 23681"/>
                <a:gd name="connsiteX3" fmla="*/ 11424 w 47262"/>
                <a:gd name="connsiteY3" fmla="*/ 168 h 23681"/>
                <a:gd name="connsiteX4" fmla="*/ 35839 w 47262"/>
                <a:gd name="connsiteY4" fmla="*/ 168 h 23681"/>
                <a:gd name="connsiteX5" fmla="*/ 47263 w 47262"/>
                <a:gd name="connsiteY5" fmla="*/ 12037 h 23681"/>
                <a:gd name="connsiteX6" fmla="*/ 35839 w 47262"/>
                <a:gd name="connsiteY6" fmla="*/ 23681 h 23681"/>
                <a:gd name="connsiteX7" fmla="*/ 23519 w 47262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519" y="23681"/>
                  </a:moveTo>
                  <a:cubicBezTo>
                    <a:pt x="19487" y="23681"/>
                    <a:pt x="15455" y="23681"/>
                    <a:pt x="11424" y="23681"/>
                  </a:cubicBezTo>
                  <a:cubicBezTo>
                    <a:pt x="4928" y="23457"/>
                    <a:pt x="0" y="18307"/>
                    <a:pt x="0" y="11812"/>
                  </a:cubicBezTo>
                  <a:cubicBezTo>
                    <a:pt x="0" y="5542"/>
                    <a:pt x="4928" y="168"/>
                    <a:pt x="11424" y="168"/>
                  </a:cubicBezTo>
                  <a:cubicBezTo>
                    <a:pt x="19487" y="-56"/>
                    <a:pt x="27551" y="-56"/>
                    <a:pt x="35839" y="168"/>
                  </a:cubicBezTo>
                  <a:cubicBezTo>
                    <a:pt x="42335" y="168"/>
                    <a:pt x="47263" y="5542"/>
                    <a:pt x="47263" y="12037"/>
                  </a:cubicBezTo>
                  <a:cubicBezTo>
                    <a:pt x="47263" y="18307"/>
                    <a:pt x="42335" y="23457"/>
                    <a:pt x="35839" y="23681"/>
                  </a:cubicBezTo>
                  <a:cubicBezTo>
                    <a:pt x="31583" y="23681"/>
                    <a:pt x="27551" y="23681"/>
                    <a:pt x="23519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7" name="Полилиния 896">
              <a:extLst>
                <a:ext uri="{FF2B5EF4-FFF2-40B4-BE49-F238E27FC236}">
                  <a16:creationId xmlns:a16="http://schemas.microsoft.com/office/drawing/2014/main" id="{79E38A26-B5E9-3E68-9F00-D5151876EFE9}"/>
                </a:ext>
              </a:extLst>
            </p:cNvPr>
            <p:cNvSpPr/>
            <p:nvPr/>
          </p:nvSpPr>
          <p:spPr>
            <a:xfrm>
              <a:off x="6400184" y="3816462"/>
              <a:ext cx="47262" cy="23681"/>
            </a:xfrm>
            <a:custGeom>
              <a:avLst/>
              <a:gdLst>
                <a:gd name="connsiteX0" fmla="*/ 23295 w 47262"/>
                <a:gd name="connsiteY0" fmla="*/ 23681 h 23681"/>
                <a:gd name="connsiteX1" fmla="*/ 11423 w 47262"/>
                <a:gd name="connsiteY1" fmla="*/ 23681 h 23681"/>
                <a:gd name="connsiteX2" fmla="*/ 0 w 47262"/>
                <a:gd name="connsiteY2" fmla="*/ 11813 h 23681"/>
                <a:gd name="connsiteX3" fmla="*/ 11423 w 47262"/>
                <a:gd name="connsiteY3" fmla="*/ 168 h 23681"/>
                <a:gd name="connsiteX4" fmla="*/ 35839 w 47262"/>
                <a:gd name="connsiteY4" fmla="*/ 168 h 23681"/>
                <a:gd name="connsiteX5" fmla="*/ 47262 w 47262"/>
                <a:gd name="connsiteY5" fmla="*/ 11813 h 23681"/>
                <a:gd name="connsiteX6" fmla="*/ 35839 w 47262"/>
                <a:gd name="connsiteY6" fmla="*/ 23681 h 23681"/>
                <a:gd name="connsiteX7" fmla="*/ 23295 w 47262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295" y="23681"/>
                  </a:moveTo>
                  <a:cubicBezTo>
                    <a:pt x="19263" y="23681"/>
                    <a:pt x="15455" y="23681"/>
                    <a:pt x="11423" y="23681"/>
                  </a:cubicBezTo>
                  <a:cubicBezTo>
                    <a:pt x="4928" y="23457"/>
                    <a:pt x="0" y="18307"/>
                    <a:pt x="0" y="11813"/>
                  </a:cubicBezTo>
                  <a:cubicBezTo>
                    <a:pt x="0" y="5542"/>
                    <a:pt x="4928" y="392"/>
                    <a:pt x="11423" y="168"/>
                  </a:cubicBezTo>
                  <a:cubicBezTo>
                    <a:pt x="19487" y="-56"/>
                    <a:pt x="27551" y="-56"/>
                    <a:pt x="35839" y="168"/>
                  </a:cubicBezTo>
                  <a:cubicBezTo>
                    <a:pt x="42335" y="168"/>
                    <a:pt x="47262" y="5319"/>
                    <a:pt x="47262" y="11813"/>
                  </a:cubicBezTo>
                  <a:cubicBezTo>
                    <a:pt x="47262" y="18307"/>
                    <a:pt x="42335" y="23681"/>
                    <a:pt x="35839" y="23681"/>
                  </a:cubicBezTo>
                  <a:cubicBezTo>
                    <a:pt x="31583" y="23681"/>
                    <a:pt x="27327" y="23681"/>
                    <a:pt x="23295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8" name="Полилиния 897">
              <a:extLst>
                <a:ext uri="{FF2B5EF4-FFF2-40B4-BE49-F238E27FC236}">
                  <a16:creationId xmlns:a16="http://schemas.microsoft.com/office/drawing/2014/main" id="{4D0C8C3C-546C-FB6E-FBD2-991FE7798489}"/>
                </a:ext>
              </a:extLst>
            </p:cNvPr>
            <p:cNvSpPr/>
            <p:nvPr/>
          </p:nvSpPr>
          <p:spPr>
            <a:xfrm>
              <a:off x="6566163" y="3816462"/>
              <a:ext cx="47262" cy="23681"/>
            </a:xfrm>
            <a:custGeom>
              <a:avLst/>
              <a:gdLst>
                <a:gd name="connsiteX0" fmla="*/ 23519 w 47262"/>
                <a:gd name="connsiteY0" fmla="*/ 23681 h 23681"/>
                <a:gd name="connsiteX1" fmla="*/ 11424 w 47262"/>
                <a:gd name="connsiteY1" fmla="*/ 23681 h 23681"/>
                <a:gd name="connsiteX2" fmla="*/ 0 w 47262"/>
                <a:gd name="connsiteY2" fmla="*/ 11813 h 23681"/>
                <a:gd name="connsiteX3" fmla="*/ 11424 w 47262"/>
                <a:gd name="connsiteY3" fmla="*/ 168 h 23681"/>
                <a:gd name="connsiteX4" fmla="*/ 35839 w 47262"/>
                <a:gd name="connsiteY4" fmla="*/ 168 h 23681"/>
                <a:gd name="connsiteX5" fmla="*/ 47263 w 47262"/>
                <a:gd name="connsiteY5" fmla="*/ 11813 h 23681"/>
                <a:gd name="connsiteX6" fmla="*/ 35839 w 47262"/>
                <a:gd name="connsiteY6" fmla="*/ 23681 h 23681"/>
                <a:gd name="connsiteX7" fmla="*/ 23519 w 47262"/>
                <a:gd name="connsiteY7" fmla="*/ 23681 h 2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262" h="23681">
                  <a:moveTo>
                    <a:pt x="23519" y="23681"/>
                  </a:moveTo>
                  <a:cubicBezTo>
                    <a:pt x="19488" y="23681"/>
                    <a:pt x="15456" y="23681"/>
                    <a:pt x="11424" y="23681"/>
                  </a:cubicBezTo>
                  <a:cubicBezTo>
                    <a:pt x="4928" y="23457"/>
                    <a:pt x="0" y="18307"/>
                    <a:pt x="0" y="11813"/>
                  </a:cubicBezTo>
                  <a:cubicBezTo>
                    <a:pt x="0" y="5542"/>
                    <a:pt x="4928" y="392"/>
                    <a:pt x="11424" y="168"/>
                  </a:cubicBezTo>
                  <a:cubicBezTo>
                    <a:pt x="19488" y="-56"/>
                    <a:pt x="27551" y="-56"/>
                    <a:pt x="35839" y="168"/>
                  </a:cubicBezTo>
                  <a:cubicBezTo>
                    <a:pt x="42335" y="168"/>
                    <a:pt x="47263" y="5319"/>
                    <a:pt x="47263" y="11813"/>
                  </a:cubicBezTo>
                  <a:cubicBezTo>
                    <a:pt x="47263" y="18307"/>
                    <a:pt x="42335" y="23681"/>
                    <a:pt x="35839" y="23681"/>
                  </a:cubicBezTo>
                  <a:cubicBezTo>
                    <a:pt x="31808" y="23681"/>
                    <a:pt x="27551" y="23681"/>
                    <a:pt x="23519" y="2368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99" name="Рисунок 2">
            <a:extLst>
              <a:ext uri="{FF2B5EF4-FFF2-40B4-BE49-F238E27FC236}">
                <a16:creationId xmlns:a16="http://schemas.microsoft.com/office/drawing/2014/main" id="{CFA597CB-E915-CCFC-E7AF-B9DBC4690CD1}"/>
              </a:ext>
            </a:extLst>
          </p:cNvPr>
          <p:cNvGrpSpPr/>
          <p:nvPr/>
        </p:nvGrpSpPr>
        <p:grpSpPr>
          <a:xfrm>
            <a:off x="8305265" y="3746499"/>
            <a:ext cx="319049" cy="318964"/>
            <a:chOff x="7484539" y="3569854"/>
            <a:chExt cx="404757" cy="404649"/>
          </a:xfrm>
          <a:solidFill>
            <a:schemeClr val="bg2"/>
          </a:solidFill>
        </p:grpSpPr>
        <p:sp>
          <p:nvSpPr>
            <p:cNvPr id="900" name="Полилиния 899">
              <a:extLst>
                <a:ext uri="{FF2B5EF4-FFF2-40B4-BE49-F238E27FC236}">
                  <a16:creationId xmlns:a16="http://schemas.microsoft.com/office/drawing/2014/main" id="{FA9A09C5-D407-93FB-71C0-BBD8A536FFD1}"/>
                </a:ext>
              </a:extLst>
            </p:cNvPr>
            <p:cNvSpPr/>
            <p:nvPr/>
          </p:nvSpPr>
          <p:spPr>
            <a:xfrm>
              <a:off x="7484539" y="3569854"/>
              <a:ext cx="404757" cy="404649"/>
            </a:xfrm>
            <a:custGeom>
              <a:avLst/>
              <a:gdLst>
                <a:gd name="connsiteX0" fmla="*/ 404758 w 404757"/>
                <a:gd name="connsiteY0" fmla="*/ 318659 h 404649"/>
                <a:gd name="connsiteX1" fmla="*/ 404758 w 404757"/>
                <a:gd name="connsiteY1" fmla="*/ 364565 h 404649"/>
                <a:gd name="connsiteX2" fmla="*/ 403862 w 404757"/>
                <a:gd name="connsiteY2" fmla="*/ 366581 h 404649"/>
                <a:gd name="connsiteX3" fmla="*/ 368022 w 404757"/>
                <a:gd name="connsiteY3" fmla="*/ 403306 h 404649"/>
                <a:gd name="connsiteX4" fmla="*/ 362870 w 404757"/>
                <a:gd name="connsiteY4" fmla="*/ 404650 h 404649"/>
                <a:gd name="connsiteX5" fmla="*/ 38751 w 404757"/>
                <a:gd name="connsiteY5" fmla="*/ 404650 h 404649"/>
                <a:gd name="connsiteX6" fmla="*/ 32928 w 404757"/>
                <a:gd name="connsiteY6" fmla="*/ 402187 h 404649"/>
                <a:gd name="connsiteX7" fmla="*/ 0 w 404757"/>
                <a:gd name="connsiteY7" fmla="*/ 355384 h 404649"/>
                <a:gd name="connsiteX8" fmla="*/ 0 w 404757"/>
                <a:gd name="connsiteY8" fmla="*/ 13660 h 404649"/>
                <a:gd name="connsiteX9" fmla="*/ 13888 w 404757"/>
                <a:gd name="connsiteY9" fmla="*/ 0 h 404649"/>
                <a:gd name="connsiteX10" fmla="*/ 315160 w 404757"/>
                <a:gd name="connsiteY10" fmla="*/ 0 h 404649"/>
                <a:gd name="connsiteX11" fmla="*/ 365335 w 404757"/>
                <a:gd name="connsiteY11" fmla="*/ 50161 h 404649"/>
                <a:gd name="connsiteX12" fmla="*/ 365335 w 404757"/>
                <a:gd name="connsiteY12" fmla="*/ 304327 h 404649"/>
                <a:gd name="connsiteX13" fmla="*/ 365335 w 404757"/>
                <a:gd name="connsiteY13" fmla="*/ 309701 h 404649"/>
                <a:gd name="connsiteX14" fmla="*/ 389974 w 404757"/>
                <a:gd name="connsiteY14" fmla="*/ 309701 h 404649"/>
                <a:gd name="connsiteX15" fmla="*/ 404758 w 404757"/>
                <a:gd name="connsiteY15" fmla="*/ 318659 h 404649"/>
                <a:gd name="connsiteX16" fmla="*/ 23744 w 404757"/>
                <a:gd name="connsiteY16" fmla="*/ 23961 h 404649"/>
                <a:gd name="connsiteX17" fmla="*/ 23744 w 404757"/>
                <a:gd name="connsiteY17" fmla="*/ 28440 h 404649"/>
                <a:gd name="connsiteX18" fmla="*/ 23744 w 404757"/>
                <a:gd name="connsiteY18" fmla="*/ 354488 h 404649"/>
                <a:gd name="connsiteX19" fmla="*/ 23744 w 404757"/>
                <a:gd name="connsiteY19" fmla="*/ 358072 h 404649"/>
                <a:gd name="connsiteX20" fmla="*/ 43007 w 404757"/>
                <a:gd name="connsiteY20" fmla="*/ 380465 h 404649"/>
                <a:gd name="connsiteX21" fmla="*/ 71007 w 404757"/>
                <a:gd name="connsiteY21" fmla="*/ 356280 h 404649"/>
                <a:gd name="connsiteX22" fmla="*/ 71007 w 404757"/>
                <a:gd name="connsiteY22" fmla="*/ 322018 h 404649"/>
                <a:gd name="connsiteX23" fmla="*/ 76382 w 404757"/>
                <a:gd name="connsiteY23" fmla="*/ 312165 h 404649"/>
                <a:gd name="connsiteX24" fmla="*/ 86238 w 404757"/>
                <a:gd name="connsiteY24" fmla="*/ 310150 h 404649"/>
                <a:gd name="connsiteX25" fmla="*/ 336440 w 404757"/>
                <a:gd name="connsiteY25" fmla="*/ 310150 h 404649"/>
                <a:gd name="connsiteX26" fmla="*/ 341591 w 404757"/>
                <a:gd name="connsiteY26" fmla="*/ 310150 h 404649"/>
                <a:gd name="connsiteX27" fmla="*/ 341591 w 404757"/>
                <a:gd name="connsiteY27" fmla="*/ 305671 h 404649"/>
                <a:gd name="connsiteX28" fmla="*/ 341591 w 404757"/>
                <a:gd name="connsiteY28" fmla="*/ 52849 h 404649"/>
                <a:gd name="connsiteX29" fmla="*/ 312920 w 404757"/>
                <a:gd name="connsiteY29" fmla="*/ 24409 h 404649"/>
                <a:gd name="connsiteX30" fmla="*/ 28448 w 404757"/>
                <a:gd name="connsiteY30" fmla="*/ 24409 h 404649"/>
                <a:gd name="connsiteX31" fmla="*/ 23744 w 404757"/>
                <a:gd name="connsiteY31" fmla="*/ 23961 h 404649"/>
                <a:gd name="connsiteX32" fmla="*/ 381014 w 404757"/>
                <a:gd name="connsiteY32" fmla="*/ 334110 h 404649"/>
                <a:gd name="connsiteX33" fmla="*/ 95198 w 404757"/>
                <a:gd name="connsiteY33" fmla="*/ 334110 h 404649"/>
                <a:gd name="connsiteX34" fmla="*/ 88702 w 404757"/>
                <a:gd name="connsiteY34" fmla="*/ 381137 h 404649"/>
                <a:gd name="connsiteX35" fmla="*/ 94078 w 404757"/>
                <a:gd name="connsiteY35" fmla="*/ 381137 h 404649"/>
                <a:gd name="connsiteX36" fmla="*/ 353239 w 404757"/>
                <a:gd name="connsiteY36" fmla="*/ 381137 h 404649"/>
                <a:gd name="connsiteX37" fmla="*/ 359511 w 404757"/>
                <a:gd name="connsiteY37" fmla="*/ 380913 h 404649"/>
                <a:gd name="connsiteX38" fmla="*/ 380790 w 404757"/>
                <a:gd name="connsiteY38" fmla="*/ 359191 h 404649"/>
                <a:gd name="connsiteX39" fmla="*/ 381014 w 404757"/>
                <a:gd name="connsiteY39" fmla="*/ 334110 h 40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04757" h="404649">
                  <a:moveTo>
                    <a:pt x="404758" y="318659"/>
                  </a:moveTo>
                  <a:cubicBezTo>
                    <a:pt x="404758" y="333887"/>
                    <a:pt x="404758" y="349338"/>
                    <a:pt x="404758" y="364565"/>
                  </a:cubicBezTo>
                  <a:cubicBezTo>
                    <a:pt x="404534" y="365237"/>
                    <a:pt x="404086" y="365909"/>
                    <a:pt x="403862" y="366581"/>
                  </a:cubicBezTo>
                  <a:cubicBezTo>
                    <a:pt x="399158" y="385839"/>
                    <a:pt x="387286" y="398380"/>
                    <a:pt x="368022" y="403306"/>
                  </a:cubicBezTo>
                  <a:cubicBezTo>
                    <a:pt x="366230" y="403754"/>
                    <a:pt x="364439" y="404202"/>
                    <a:pt x="362870" y="404650"/>
                  </a:cubicBezTo>
                  <a:cubicBezTo>
                    <a:pt x="254905" y="404650"/>
                    <a:pt x="146716" y="404650"/>
                    <a:pt x="38751" y="404650"/>
                  </a:cubicBezTo>
                  <a:cubicBezTo>
                    <a:pt x="36735" y="403978"/>
                    <a:pt x="34943" y="403082"/>
                    <a:pt x="32928" y="402187"/>
                  </a:cubicBezTo>
                  <a:cubicBezTo>
                    <a:pt x="11648" y="394573"/>
                    <a:pt x="0" y="377778"/>
                    <a:pt x="0" y="355384"/>
                  </a:cubicBezTo>
                  <a:cubicBezTo>
                    <a:pt x="0" y="241401"/>
                    <a:pt x="0" y="127419"/>
                    <a:pt x="0" y="13660"/>
                  </a:cubicBezTo>
                  <a:cubicBezTo>
                    <a:pt x="0" y="4479"/>
                    <a:pt x="4480" y="0"/>
                    <a:pt x="13888" y="0"/>
                  </a:cubicBezTo>
                  <a:cubicBezTo>
                    <a:pt x="114237" y="0"/>
                    <a:pt x="214586" y="0"/>
                    <a:pt x="315160" y="0"/>
                  </a:cubicBezTo>
                  <a:cubicBezTo>
                    <a:pt x="343607" y="0"/>
                    <a:pt x="365335" y="21722"/>
                    <a:pt x="365335" y="50161"/>
                  </a:cubicBezTo>
                  <a:cubicBezTo>
                    <a:pt x="365335" y="134809"/>
                    <a:pt x="365335" y="219456"/>
                    <a:pt x="365335" y="304327"/>
                  </a:cubicBezTo>
                  <a:cubicBezTo>
                    <a:pt x="365335" y="305895"/>
                    <a:pt x="365335" y="307686"/>
                    <a:pt x="365335" y="309701"/>
                  </a:cubicBezTo>
                  <a:cubicBezTo>
                    <a:pt x="373847" y="309701"/>
                    <a:pt x="381910" y="309926"/>
                    <a:pt x="389974" y="309701"/>
                  </a:cubicBezTo>
                  <a:cubicBezTo>
                    <a:pt x="396918" y="309478"/>
                    <a:pt x="402069" y="311941"/>
                    <a:pt x="404758" y="318659"/>
                  </a:cubicBezTo>
                  <a:close/>
                  <a:moveTo>
                    <a:pt x="23744" y="23961"/>
                  </a:moveTo>
                  <a:cubicBezTo>
                    <a:pt x="23744" y="25976"/>
                    <a:pt x="23744" y="27096"/>
                    <a:pt x="23744" y="28440"/>
                  </a:cubicBezTo>
                  <a:cubicBezTo>
                    <a:pt x="23744" y="137048"/>
                    <a:pt x="23744" y="245880"/>
                    <a:pt x="23744" y="354488"/>
                  </a:cubicBezTo>
                  <a:cubicBezTo>
                    <a:pt x="23744" y="355608"/>
                    <a:pt x="23744" y="356952"/>
                    <a:pt x="23744" y="358072"/>
                  </a:cubicBezTo>
                  <a:cubicBezTo>
                    <a:pt x="24416" y="369268"/>
                    <a:pt x="32703" y="378897"/>
                    <a:pt x="43007" y="380465"/>
                  </a:cubicBezTo>
                  <a:cubicBezTo>
                    <a:pt x="58238" y="382704"/>
                    <a:pt x="70782" y="371955"/>
                    <a:pt x="71007" y="356280"/>
                  </a:cubicBezTo>
                  <a:cubicBezTo>
                    <a:pt x="71230" y="344859"/>
                    <a:pt x="71007" y="333439"/>
                    <a:pt x="71007" y="322018"/>
                  </a:cubicBezTo>
                  <a:cubicBezTo>
                    <a:pt x="71007" y="317763"/>
                    <a:pt x="72574" y="313956"/>
                    <a:pt x="76382" y="312165"/>
                  </a:cubicBezTo>
                  <a:cubicBezTo>
                    <a:pt x="79294" y="310597"/>
                    <a:pt x="82878" y="310150"/>
                    <a:pt x="86238" y="310150"/>
                  </a:cubicBezTo>
                  <a:cubicBezTo>
                    <a:pt x="169564" y="309926"/>
                    <a:pt x="253113" y="310150"/>
                    <a:pt x="336440" y="310150"/>
                  </a:cubicBezTo>
                  <a:cubicBezTo>
                    <a:pt x="338007" y="310150"/>
                    <a:pt x="339800" y="310150"/>
                    <a:pt x="341591" y="310150"/>
                  </a:cubicBezTo>
                  <a:cubicBezTo>
                    <a:pt x="341591" y="308134"/>
                    <a:pt x="341591" y="307014"/>
                    <a:pt x="341591" y="305671"/>
                  </a:cubicBezTo>
                  <a:cubicBezTo>
                    <a:pt x="341591" y="221471"/>
                    <a:pt x="341591" y="137048"/>
                    <a:pt x="341591" y="52849"/>
                  </a:cubicBezTo>
                  <a:cubicBezTo>
                    <a:pt x="341591" y="35158"/>
                    <a:pt x="330840" y="24409"/>
                    <a:pt x="312920" y="24409"/>
                  </a:cubicBezTo>
                  <a:cubicBezTo>
                    <a:pt x="217946" y="24409"/>
                    <a:pt x="123197" y="24409"/>
                    <a:pt x="28448" y="24409"/>
                  </a:cubicBezTo>
                  <a:cubicBezTo>
                    <a:pt x="26879" y="23961"/>
                    <a:pt x="25536" y="23961"/>
                    <a:pt x="23744" y="23961"/>
                  </a:cubicBezTo>
                  <a:close/>
                  <a:moveTo>
                    <a:pt x="381014" y="334110"/>
                  </a:moveTo>
                  <a:cubicBezTo>
                    <a:pt x="285369" y="334110"/>
                    <a:pt x="190395" y="334110"/>
                    <a:pt x="95198" y="334110"/>
                  </a:cubicBezTo>
                  <a:cubicBezTo>
                    <a:pt x="94078" y="350010"/>
                    <a:pt x="97886" y="366133"/>
                    <a:pt x="88702" y="381137"/>
                  </a:cubicBezTo>
                  <a:cubicBezTo>
                    <a:pt x="91166" y="381137"/>
                    <a:pt x="92734" y="381137"/>
                    <a:pt x="94078" y="381137"/>
                  </a:cubicBezTo>
                  <a:cubicBezTo>
                    <a:pt x="180539" y="381137"/>
                    <a:pt x="266777" y="381137"/>
                    <a:pt x="353239" y="381137"/>
                  </a:cubicBezTo>
                  <a:cubicBezTo>
                    <a:pt x="355255" y="381137"/>
                    <a:pt x="357495" y="381137"/>
                    <a:pt x="359511" y="380913"/>
                  </a:cubicBezTo>
                  <a:cubicBezTo>
                    <a:pt x="371382" y="379569"/>
                    <a:pt x="379894" y="371284"/>
                    <a:pt x="380790" y="359191"/>
                  </a:cubicBezTo>
                  <a:cubicBezTo>
                    <a:pt x="381462" y="350906"/>
                    <a:pt x="381014" y="342620"/>
                    <a:pt x="381014" y="33411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1" name="Полилиния 900">
              <a:extLst>
                <a:ext uri="{FF2B5EF4-FFF2-40B4-BE49-F238E27FC236}">
                  <a16:creationId xmlns:a16="http://schemas.microsoft.com/office/drawing/2014/main" id="{24E14675-2797-4416-78EE-78D7A65BB402}"/>
                </a:ext>
              </a:extLst>
            </p:cNvPr>
            <p:cNvSpPr/>
            <p:nvPr/>
          </p:nvSpPr>
          <p:spPr>
            <a:xfrm>
              <a:off x="7558654" y="3807897"/>
              <a:ext cx="217106" cy="23737"/>
            </a:xfrm>
            <a:custGeom>
              <a:avLst/>
              <a:gdLst>
                <a:gd name="connsiteX0" fmla="*/ 108440 w 217106"/>
                <a:gd name="connsiteY0" fmla="*/ 0 h 23737"/>
                <a:gd name="connsiteX1" fmla="*/ 204086 w 217106"/>
                <a:gd name="connsiteY1" fmla="*/ 0 h 23737"/>
                <a:gd name="connsiteX2" fmla="*/ 217077 w 217106"/>
                <a:gd name="connsiteY2" fmla="*/ 10973 h 23737"/>
                <a:gd name="connsiteX3" fmla="*/ 206326 w 217106"/>
                <a:gd name="connsiteY3" fmla="*/ 23737 h 23737"/>
                <a:gd name="connsiteX4" fmla="*/ 204310 w 217106"/>
                <a:gd name="connsiteY4" fmla="*/ 23737 h 23737"/>
                <a:gd name="connsiteX5" fmla="*/ 12795 w 217106"/>
                <a:gd name="connsiteY5" fmla="*/ 23737 h 23737"/>
                <a:gd name="connsiteX6" fmla="*/ 27 w 217106"/>
                <a:gd name="connsiteY6" fmla="*/ 12541 h 23737"/>
                <a:gd name="connsiteX7" fmla="*/ 12123 w 217106"/>
                <a:gd name="connsiteY7" fmla="*/ 0 h 23737"/>
                <a:gd name="connsiteX8" fmla="*/ 52890 w 217106"/>
                <a:gd name="connsiteY8" fmla="*/ 0 h 23737"/>
                <a:gd name="connsiteX9" fmla="*/ 108440 w 217106"/>
                <a:gd name="connsiteY9" fmla="*/ 0 h 2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106" h="23737">
                  <a:moveTo>
                    <a:pt x="108440" y="0"/>
                  </a:moveTo>
                  <a:cubicBezTo>
                    <a:pt x="140248" y="0"/>
                    <a:pt x="172055" y="0"/>
                    <a:pt x="204086" y="0"/>
                  </a:cubicBezTo>
                  <a:cubicBezTo>
                    <a:pt x="211702" y="0"/>
                    <a:pt x="216629" y="4255"/>
                    <a:pt x="217077" y="10973"/>
                  </a:cubicBezTo>
                  <a:cubicBezTo>
                    <a:pt x="217526" y="17467"/>
                    <a:pt x="212822" y="23065"/>
                    <a:pt x="206326" y="23737"/>
                  </a:cubicBezTo>
                  <a:cubicBezTo>
                    <a:pt x="205654" y="23737"/>
                    <a:pt x="204982" y="23737"/>
                    <a:pt x="204310" y="23737"/>
                  </a:cubicBezTo>
                  <a:cubicBezTo>
                    <a:pt x="140471" y="23737"/>
                    <a:pt x="76633" y="23737"/>
                    <a:pt x="12795" y="23737"/>
                  </a:cubicBezTo>
                  <a:cubicBezTo>
                    <a:pt x="5627" y="23737"/>
                    <a:pt x="475" y="19259"/>
                    <a:pt x="27" y="12541"/>
                  </a:cubicBezTo>
                  <a:cubicBezTo>
                    <a:pt x="-421" y="5598"/>
                    <a:pt x="4731" y="0"/>
                    <a:pt x="12123" y="0"/>
                  </a:cubicBezTo>
                  <a:cubicBezTo>
                    <a:pt x="25786" y="0"/>
                    <a:pt x="39226" y="0"/>
                    <a:pt x="52890" y="0"/>
                  </a:cubicBezTo>
                  <a:cubicBezTo>
                    <a:pt x="71257" y="0"/>
                    <a:pt x="89849" y="0"/>
                    <a:pt x="10844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2" name="Полилиния 901">
              <a:extLst>
                <a:ext uri="{FF2B5EF4-FFF2-40B4-BE49-F238E27FC236}">
                  <a16:creationId xmlns:a16="http://schemas.microsoft.com/office/drawing/2014/main" id="{E8DF6771-80EE-B344-E8E0-64AD26BC4705}"/>
                </a:ext>
              </a:extLst>
            </p:cNvPr>
            <p:cNvSpPr/>
            <p:nvPr/>
          </p:nvSpPr>
          <p:spPr>
            <a:xfrm>
              <a:off x="7558623" y="3752529"/>
              <a:ext cx="217071" cy="23792"/>
            </a:xfrm>
            <a:custGeom>
              <a:avLst/>
              <a:gdLst>
                <a:gd name="connsiteX0" fmla="*/ 108247 w 217071"/>
                <a:gd name="connsiteY0" fmla="*/ 23793 h 23792"/>
                <a:gd name="connsiteX1" fmla="*/ 12602 w 217071"/>
                <a:gd name="connsiteY1" fmla="*/ 23793 h 23792"/>
                <a:gd name="connsiteX2" fmla="*/ 730 w 217071"/>
                <a:gd name="connsiteY2" fmla="*/ 15955 h 23792"/>
                <a:gd name="connsiteX3" fmla="*/ 4762 w 217071"/>
                <a:gd name="connsiteY3" fmla="*/ 2743 h 23792"/>
                <a:gd name="connsiteX4" fmla="*/ 11930 w 217071"/>
                <a:gd name="connsiteY4" fmla="*/ 280 h 23792"/>
                <a:gd name="connsiteX5" fmla="*/ 29625 w 217071"/>
                <a:gd name="connsiteY5" fmla="*/ 56 h 23792"/>
                <a:gd name="connsiteX6" fmla="*/ 202997 w 217071"/>
                <a:gd name="connsiteY6" fmla="*/ 56 h 23792"/>
                <a:gd name="connsiteX7" fmla="*/ 216660 w 217071"/>
                <a:gd name="connsiteY7" fmla="*/ 8789 h 23792"/>
                <a:gd name="connsiteX8" fmla="*/ 204341 w 217071"/>
                <a:gd name="connsiteY8" fmla="*/ 23793 h 23792"/>
                <a:gd name="connsiteX9" fmla="*/ 119447 w 217071"/>
                <a:gd name="connsiteY9" fmla="*/ 23793 h 23792"/>
                <a:gd name="connsiteX10" fmla="*/ 108247 w 217071"/>
                <a:gd name="connsiteY10" fmla="*/ 23793 h 23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071" h="23792">
                  <a:moveTo>
                    <a:pt x="108247" y="23793"/>
                  </a:moveTo>
                  <a:cubicBezTo>
                    <a:pt x="76440" y="23793"/>
                    <a:pt x="44633" y="23793"/>
                    <a:pt x="12602" y="23793"/>
                  </a:cubicBezTo>
                  <a:cubicBezTo>
                    <a:pt x="6778" y="23793"/>
                    <a:pt x="2298" y="20882"/>
                    <a:pt x="730" y="15955"/>
                  </a:cubicBezTo>
                  <a:cubicBezTo>
                    <a:pt x="-1062" y="11029"/>
                    <a:pt x="506" y="5430"/>
                    <a:pt x="4762" y="2743"/>
                  </a:cubicBezTo>
                  <a:cubicBezTo>
                    <a:pt x="6778" y="1400"/>
                    <a:pt x="9466" y="504"/>
                    <a:pt x="11930" y="280"/>
                  </a:cubicBezTo>
                  <a:cubicBezTo>
                    <a:pt x="17753" y="-168"/>
                    <a:pt x="23802" y="56"/>
                    <a:pt x="29625" y="56"/>
                  </a:cubicBezTo>
                  <a:cubicBezTo>
                    <a:pt x="87416" y="56"/>
                    <a:pt x="145206" y="56"/>
                    <a:pt x="202997" y="56"/>
                  </a:cubicBezTo>
                  <a:cubicBezTo>
                    <a:pt x="210388" y="56"/>
                    <a:pt x="215317" y="3191"/>
                    <a:pt x="216660" y="8789"/>
                  </a:cubicBezTo>
                  <a:cubicBezTo>
                    <a:pt x="218677" y="16851"/>
                    <a:pt x="213077" y="23793"/>
                    <a:pt x="204341" y="23793"/>
                  </a:cubicBezTo>
                  <a:cubicBezTo>
                    <a:pt x="176118" y="23793"/>
                    <a:pt x="147670" y="23793"/>
                    <a:pt x="119447" y="23793"/>
                  </a:cubicBezTo>
                  <a:cubicBezTo>
                    <a:pt x="115863" y="23793"/>
                    <a:pt x="112055" y="23793"/>
                    <a:pt x="108247" y="2379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3" name="Полилиния 902">
              <a:extLst>
                <a:ext uri="{FF2B5EF4-FFF2-40B4-BE49-F238E27FC236}">
                  <a16:creationId xmlns:a16="http://schemas.microsoft.com/office/drawing/2014/main" id="{E465E756-7957-81DC-44BA-395411EB1DF5}"/>
                </a:ext>
              </a:extLst>
            </p:cNvPr>
            <p:cNvSpPr/>
            <p:nvPr/>
          </p:nvSpPr>
          <p:spPr>
            <a:xfrm>
              <a:off x="7558409" y="3641961"/>
              <a:ext cx="217297" cy="23513"/>
            </a:xfrm>
            <a:custGeom>
              <a:avLst/>
              <a:gdLst>
                <a:gd name="connsiteX0" fmla="*/ 108685 w 217297"/>
                <a:gd name="connsiteY0" fmla="*/ 0 h 23513"/>
                <a:gd name="connsiteX1" fmla="*/ 204779 w 217297"/>
                <a:gd name="connsiteY1" fmla="*/ 0 h 23513"/>
                <a:gd name="connsiteX2" fmla="*/ 217098 w 217297"/>
                <a:gd name="connsiteY2" fmla="*/ 13660 h 23513"/>
                <a:gd name="connsiteX3" fmla="*/ 206122 w 217297"/>
                <a:gd name="connsiteY3" fmla="*/ 23513 h 23513"/>
                <a:gd name="connsiteX4" fmla="*/ 204107 w 217297"/>
                <a:gd name="connsiteY4" fmla="*/ 23513 h 23513"/>
                <a:gd name="connsiteX5" fmla="*/ 13264 w 217297"/>
                <a:gd name="connsiteY5" fmla="*/ 23513 h 23513"/>
                <a:gd name="connsiteX6" fmla="*/ 272 w 217297"/>
                <a:gd name="connsiteY6" fmla="*/ 14332 h 23513"/>
                <a:gd name="connsiteX7" fmla="*/ 12144 w 217297"/>
                <a:gd name="connsiteY7" fmla="*/ 0 h 23513"/>
                <a:gd name="connsiteX8" fmla="*/ 73070 w 217297"/>
                <a:gd name="connsiteY8" fmla="*/ 0 h 23513"/>
                <a:gd name="connsiteX9" fmla="*/ 108685 w 217297"/>
                <a:gd name="connsiteY9" fmla="*/ 0 h 2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7297" h="23513">
                  <a:moveTo>
                    <a:pt x="108685" y="0"/>
                  </a:moveTo>
                  <a:cubicBezTo>
                    <a:pt x="140716" y="0"/>
                    <a:pt x="172747" y="0"/>
                    <a:pt x="204779" y="0"/>
                  </a:cubicBezTo>
                  <a:cubicBezTo>
                    <a:pt x="212842" y="0"/>
                    <a:pt x="218442" y="6046"/>
                    <a:pt x="217098" y="13660"/>
                  </a:cubicBezTo>
                  <a:cubicBezTo>
                    <a:pt x="216202" y="19258"/>
                    <a:pt x="211722" y="23289"/>
                    <a:pt x="206122" y="23513"/>
                  </a:cubicBezTo>
                  <a:cubicBezTo>
                    <a:pt x="205451" y="23513"/>
                    <a:pt x="204779" y="23513"/>
                    <a:pt x="204107" y="23513"/>
                  </a:cubicBezTo>
                  <a:cubicBezTo>
                    <a:pt x="140493" y="23513"/>
                    <a:pt x="76878" y="23513"/>
                    <a:pt x="13264" y="23513"/>
                  </a:cubicBezTo>
                  <a:cubicBezTo>
                    <a:pt x="6320" y="23513"/>
                    <a:pt x="1616" y="19930"/>
                    <a:pt x="272" y="14332"/>
                  </a:cubicBezTo>
                  <a:cubicBezTo>
                    <a:pt x="-1296" y="6718"/>
                    <a:pt x="4080" y="0"/>
                    <a:pt x="12144" y="0"/>
                  </a:cubicBezTo>
                  <a:cubicBezTo>
                    <a:pt x="32527" y="0"/>
                    <a:pt x="52686" y="0"/>
                    <a:pt x="73070" y="0"/>
                  </a:cubicBezTo>
                  <a:cubicBezTo>
                    <a:pt x="85166" y="0"/>
                    <a:pt x="97037" y="0"/>
                    <a:pt x="108685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4" name="Полилиния 903">
              <a:extLst>
                <a:ext uri="{FF2B5EF4-FFF2-40B4-BE49-F238E27FC236}">
                  <a16:creationId xmlns:a16="http://schemas.microsoft.com/office/drawing/2014/main" id="{828D1798-92C5-811F-58F9-D93A1D4FF05D}"/>
                </a:ext>
              </a:extLst>
            </p:cNvPr>
            <p:cNvSpPr/>
            <p:nvPr/>
          </p:nvSpPr>
          <p:spPr>
            <a:xfrm>
              <a:off x="7558432" y="3697273"/>
              <a:ext cx="217454" cy="23836"/>
            </a:xfrm>
            <a:custGeom>
              <a:avLst/>
              <a:gdLst>
                <a:gd name="connsiteX0" fmla="*/ 108886 w 217454"/>
                <a:gd name="connsiteY0" fmla="*/ 0 h 23836"/>
                <a:gd name="connsiteX1" fmla="*/ 204532 w 217454"/>
                <a:gd name="connsiteY1" fmla="*/ 0 h 23836"/>
                <a:gd name="connsiteX2" fmla="*/ 216851 w 217454"/>
                <a:gd name="connsiteY2" fmla="*/ 8062 h 23836"/>
                <a:gd name="connsiteX3" fmla="*/ 205876 w 217454"/>
                <a:gd name="connsiteY3" fmla="*/ 23737 h 23836"/>
                <a:gd name="connsiteX4" fmla="*/ 197588 w 217454"/>
                <a:gd name="connsiteY4" fmla="*/ 23737 h 23836"/>
                <a:gd name="connsiteX5" fmla="*/ 13017 w 217454"/>
                <a:gd name="connsiteY5" fmla="*/ 23737 h 23836"/>
                <a:gd name="connsiteX6" fmla="*/ 25 w 217454"/>
                <a:gd name="connsiteY6" fmla="*/ 11197 h 23836"/>
                <a:gd name="connsiteX7" fmla="*/ 12793 w 217454"/>
                <a:gd name="connsiteY7" fmla="*/ 224 h 23836"/>
                <a:gd name="connsiteX8" fmla="*/ 108886 w 217454"/>
                <a:gd name="connsiteY8" fmla="*/ 0 h 23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454" h="23836">
                  <a:moveTo>
                    <a:pt x="108886" y="0"/>
                  </a:moveTo>
                  <a:cubicBezTo>
                    <a:pt x="140693" y="0"/>
                    <a:pt x="172501" y="0"/>
                    <a:pt x="204532" y="0"/>
                  </a:cubicBezTo>
                  <a:cubicBezTo>
                    <a:pt x="210580" y="0"/>
                    <a:pt x="215059" y="2911"/>
                    <a:pt x="216851" y="8062"/>
                  </a:cubicBezTo>
                  <a:cubicBezTo>
                    <a:pt x="219316" y="15675"/>
                    <a:pt x="213939" y="23289"/>
                    <a:pt x="205876" y="23737"/>
                  </a:cubicBezTo>
                  <a:cubicBezTo>
                    <a:pt x="203188" y="23961"/>
                    <a:pt x="200276" y="23737"/>
                    <a:pt x="197588" y="23737"/>
                  </a:cubicBezTo>
                  <a:cubicBezTo>
                    <a:pt x="136214" y="23737"/>
                    <a:pt x="74615" y="23737"/>
                    <a:pt x="13017" y="23737"/>
                  </a:cubicBezTo>
                  <a:cubicBezTo>
                    <a:pt x="5177" y="23737"/>
                    <a:pt x="-423" y="18363"/>
                    <a:pt x="25" y="11197"/>
                  </a:cubicBezTo>
                  <a:cubicBezTo>
                    <a:pt x="473" y="4479"/>
                    <a:pt x="5625" y="224"/>
                    <a:pt x="12793" y="224"/>
                  </a:cubicBezTo>
                  <a:cubicBezTo>
                    <a:pt x="45048" y="0"/>
                    <a:pt x="77079" y="0"/>
                    <a:pt x="108886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05" name="Рисунок 2">
            <a:extLst>
              <a:ext uri="{FF2B5EF4-FFF2-40B4-BE49-F238E27FC236}">
                <a16:creationId xmlns:a16="http://schemas.microsoft.com/office/drawing/2014/main" id="{B72B827F-F49E-E04D-E4C7-634D0644FAB0}"/>
              </a:ext>
            </a:extLst>
          </p:cNvPr>
          <p:cNvGrpSpPr/>
          <p:nvPr/>
        </p:nvGrpSpPr>
        <p:grpSpPr>
          <a:xfrm>
            <a:off x="10030022" y="3753878"/>
            <a:ext cx="319165" cy="318787"/>
            <a:chOff x="7484539" y="4282414"/>
            <a:chExt cx="404904" cy="404425"/>
          </a:xfrm>
          <a:solidFill>
            <a:schemeClr val="bg1"/>
          </a:solidFill>
        </p:grpSpPr>
        <p:sp>
          <p:nvSpPr>
            <p:cNvPr id="906" name="Полилиния 905">
              <a:extLst>
                <a:ext uri="{FF2B5EF4-FFF2-40B4-BE49-F238E27FC236}">
                  <a16:creationId xmlns:a16="http://schemas.microsoft.com/office/drawing/2014/main" id="{D3865783-A8ED-3049-0C14-9D7E7951A5A7}"/>
                </a:ext>
              </a:extLst>
            </p:cNvPr>
            <p:cNvSpPr/>
            <p:nvPr/>
          </p:nvSpPr>
          <p:spPr>
            <a:xfrm>
              <a:off x="7484539" y="4282414"/>
              <a:ext cx="359958" cy="403848"/>
            </a:xfrm>
            <a:custGeom>
              <a:avLst/>
              <a:gdLst>
                <a:gd name="connsiteX0" fmla="*/ 359959 w 359958"/>
                <a:gd name="connsiteY0" fmla="*/ 323809 h 403848"/>
                <a:gd name="connsiteX1" fmla="*/ 359959 w 359958"/>
                <a:gd name="connsiteY1" fmla="*/ 318659 h 403848"/>
                <a:gd name="connsiteX2" fmla="*/ 359959 w 359958"/>
                <a:gd name="connsiteY2" fmla="*/ 32247 h 403848"/>
                <a:gd name="connsiteX3" fmla="*/ 327704 w 359958"/>
                <a:gd name="connsiteY3" fmla="*/ 0 h 403848"/>
                <a:gd name="connsiteX4" fmla="*/ 5376 w 359958"/>
                <a:gd name="connsiteY4" fmla="*/ 0 h 403848"/>
                <a:gd name="connsiteX5" fmla="*/ 0 w 359958"/>
                <a:gd name="connsiteY5" fmla="*/ 0 h 403848"/>
                <a:gd name="connsiteX6" fmla="*/ 0 w 359958"/>
                <a:gd name="connsiteY6" fmla="*/ 5151 h 403848"/>
                <a:gd name="connsiteX7" fmla="*/ 0 w 359958"/>
                <a:gd name="connsiteY7" fmla="*/ 374195 h 403848"/>
                <a:gd name="connsiteX8" fmla="*/ 0 w 359958"/>
                <a:gd name="connsiteY8" fmla="*/ 378226 h 403848"/>
                <a:gd name="connsiteX9" fmla="*/ 21952 w 359958"/>
                <a:gd name="connsiteY9" fmla="*/ 403530 h 403848"/>
                <a:gd name="connsiteX10" fmla="*/ 53759 w 359958"/>
                <a:gd name="connsiteY10" fmla="*/ 376211 h 403848"/>
                <a:gd name="connsiteX11" fmla="*/ 53759 w 359958"/>
                <a:gd name="connsiteY11" fmla="*/ 337246 h 403848"/>
                <a:gd name="connsiteX12" fmla="*/ 59807 w 359958"/>
                <a:gd name="connsiteY12" fmla="*/ 326049 h 403848"/>
                <a:gd name="connsiteX13" fmla="*/ 70782 w 359958"/>
                <a:gd name="connsiteY13" fmla="*/ 323586 h 403848"/>
                <a:gd name="connsiteX14" fmla="*/ 354135 w 359958"/>
                <a:gd name="connsiteY14" fmla="*/ 323586 h 403848"/>
                <a:gd name="connsiteX15" fmla="*/ 359959 w 359958"/>
                <a:gd name="connsiteY15" fmla="*/ 323809 h 403848"/>
                <a:gd name="connsiteX16" fmla="*/ 70782 w 359958"/>
                <a:gd name="connsiteY16" fmla="*/ 54640 h 403848"/>
                <a:gd name="connsiteX17" fmla="*/ 139773 w 359958"/>
                <a:gd name="connsiteY17" fmla="*/ 54640 h 403848"/>
                <a:gd name="connsiteX18" fmla="*/ 180092 w 359958"/>
                <a:gd name="connsiteY18" fmla="*/ 54640 h 403848"/>
                <a:gd name="connsiteX19" fmla="*/ 288729 w 359958"/>
                <a:gd name="connsiteY19" fmla="*/ 54640 h 403848"/>
                <a:gd name="connsiteX20" fmla="*/ 302841 w 359958"/>
                <a:gd name="connsiteY20" fmla="*/ 70092 h 403848"/>
                <a:gd name="connsiteX21" fmla="*/ 290297 w 359958"/>
                <a:gd name="connsiteY21" fmla="*/ 81288 h 403848"/>
                <a:gd name="connsiteX22" fmla="*/ 288057 w 359958"/>
                <a:gd name="connsiteY22" fmla="*/ 81288 h 403848"/>
                <a:gd name="connsiteX23" fmla="*/ 72127 w 359958"/>
                <a:gd name="connsiteY23" fmla="*/ 81288 h 403848"/>
                <a:gd name="connsiteX24" fmla="*/ 57567 w 359958"/>
                <a:gd name="connsiteY24" fmla="*/ 70763 h 403848"/>
                <a:gd name="connsiteX25" fmla="*/ 70782 w 359958"/>
                <a:gd name="connsiteY25" fmla="*/ 54640 h 403848"/>
                <a:gd name="connsiteX26" fmla="*/ 71454 w 359958"/>
                <a:gd name="connsiteY26" fmla="*/ 117118 h 403848"/>
                <a:gd name="connsiteX27" fmla="*/ 180092 w 359958"/>
                <a:gd name="connsiteY27" fmla="*/ 117118 h 403848"/>
                <a:gd name="connsiteX28" fmla="*/ 288281 w 359958"/>
                <a:gd name="connsiteY28" fmla="*/ 117118 h 403848"/>
                <a:gd name="connsiteX29" fmla="*/ 302168 w 359958"/>
                <a:gd name="connsiteY29" fmla="*/ 126299 h 403848"/>
                <a:gd name="connsiteX30" fmla="*/ 289849 w 359958"/>
                <a:gd name="connsiteY30" fmla="*/ 143990 h 403848"/>
                <a:gd name="connsiteX31" fmla="*/ 280441 w 359958"/>
                <a:gd name="connsiteY31" fmla="*/ 143990 h 403848"/>
                <a:gd name="connsiteX32" fmla="*/ 71454 w 359958"/>
                <a:gd name="connsiteY32" fmla="*/ 143990 h 403848"/>
                <a:gd name="connsiteX33" fmla="*/ 56671 w 359958"/>
                <a:gd name="connsiteY33" fmla="*/ 129658 h 403848"/>
                <a:gd name="connsiteX34" fmla="*/ 71454 w 359958"/>
                <a:gd name="connsiteY34" fmla="*/ 117118 h 403848"/>
                <a:gd name="connsiteX35" fmla="*/ 62270 w 359958"/>
                <a:gd name="connsiteY35" fmla="*/ 182507 h 403848"/>
                <a:gd name="connsiteX36" fmla="*/ 70558 w 359958"/>
                <a:gd name="connsiteY36" fmla="*/ 179820 h 403848"/>
                <a:gd name="connsiteX37" fmla="*/ 90718 w 359958"/>
                <a:gd name="connsiteY37" fmla="*/ 179596 h 403848"/>
                <a:gd name="connsiteX38" fmla="*/ 287161 w 359958"/>
                <a:gd name="connsiteY38" fmla="*/ 179596 h 403848"/>
                <a:gd name="connsiteX39" fmla="*/ 302616 w 359958"/>
                <a:gd name="connsiteY39" fmla="*/ 189673 h 403848"/>
                <a:gd name="connsiteX40" fmla="*/ 288729 w 359958"/>
                <a:gd name="connsiteY40" fmla="*/ 206692 h 403848"/>
                <a:gd name="connsiteX41" fmla="*/ 192635 w 359958"/>
                <a:gd name="connsiteY41" fmla="*/ 206692 h 403848"/>
                <a:gd name="connsiteX42" fmla="*/ 179644 w 359958"/>
                <a:gd name="connsiteY42" fmla="*/ 206692 h 403848"/>
                <a:gd name="connsiteX43" fmla="*/ 71454 w 359958"/>
                <a:gd name="connsiteY43" fmla="*/ 206692 h 403848"/>
                <a:gd name="connsiteX44" fmla="*/ 57791 w 359958"/>
                <a:gd name="connsiteY44" fmla="*/ 197734 h 403848"/>
                <a:gd name="connsiteX45" fmla="*/ 62270 w 359958"/>
                <a:gd name="connsiteY45" fmla="*/ 182507 h 403848"/>
                <a:gd name="connsiteX46" fmla="*/ 290744 w 359958"/>
                <a:gd name="connsiteY46" fmla="*/ 269170 h 403848"/>
                <a:gd name="connsiteX47" fmla="*/ 288505 w 359958"/>
                <a:gd name="connsiteY47" fmla="*/ 269170 h 403848"/>
                <a:gd name="connsiteX48" fmla="*/ 71454 w 359958"/>
                <a:gd name="connsiteY48" fmla="*/ 269170 h 403848"/>
                <a:gd name="connsiteX49" fmla="*/ 56895 w 359958"/>
                <a:gd name="connsiteY49" fmla="*/ 256405 h 403848"/>
                <a:gd name="connsiteX50" fmla="*/ 70558 w 359958"/>
                <a:gd name="connsiteY50" fmla="*/ 242073 h 403848"/>
                <a:gd name="connsiteX51" fmla="*/ 116701 w 359958"/>
                <a:gd name="connsiteY51" fmla="*/ 242073 h 403848"/>
                <a:gd name="connsiteX52" fmla="*/ 179867 w 359958"/>
                <a:gd name="connsiteY52" fmla="*/ 242073 h 403848"/>
                <a:gd name="connsiteX53" fmla="*/ 288057 w 359958"/>
                <a:gd name="connsiteY53" fmla="*/ 242073 h 403848"/>
                <a:gd name="connsiteX54" fmla="*/ 302841 w 359958"/>
                <a:gd name="connsiteY54" fmla="*/ 254390 h 403848"/>
                <a:gd name="connsiteX55" fmla="*/ 290744 w 359958"/>
                <a:gd name="connsiteY55" fmla="*/ 269170 h 40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59958" h="403848">
                  <a:moveTo>
                    <a:pt x="359959" y="323809"/>
                  </a:moveTo>
                  <a:cubicBezTo>
                    <a:pt x="359959" y="321570"/>
                    <a:pt x="359959" y="320227"/>
                    <a:pt x="359959" y="318659"/>
                  </a:cubicBezTo>
                  <a:cubicBezTo>
                    <a:pt x="359959" y="223263"/>
                    <a:pt x="359959" y="127867"/>
                    <a:pt x="359959" y="32247"/>
                  </a:cubicBezTo>
                  <a:cubicBezTo>
                    <a:pt x="359959" y="12093"/>
                    <a:pt x="347863" y="0"/>
                    <a:pt x="327704" y="0"/>
                  </a:cubicBezTo>
                  <a:cubicBezTo>
                    <a:pt x="220186" y="0"/>
                    <a:pt x="112893" y="0"/>
                    <a:pt x="5376" y="0"/>
                  </a:cubicBezTo>
                  <a:cubicBezTo>
                    <a:pt x="3808" y="0"/>
                    <a:pt x="2240" y="0"/>
                    <a:pt x="0" y="0"/>
                  </a:cubicBezTo>
                  <a:cubicBezTo>
                    <a:pt x="0" y="2239"/>
                    <a:pt x="0" y="3583"/>
                    <a:pt x="0" y="5151"/>
                  </a:cubicBezTo>
                  <a:cubicBezTo>
                    <a:pt x="0" y="128091"/>
                    <a:pt x="0" y="251255"/>
                    <a:pt x="0" y="374195"/>
                  </a:cubicBezTo>
                  <a:cubicBezTo>
                    <a:pt x="0" y="375539"/>
                    <a:pt x="0" y="376882"/>
                    <a:pt x="0" y="378226"/>
                  </a:cubicBezTo>
                  <a:cubicBezTo>
                    <a:pt x="672" y="390990"/>
                    <a:pt x="10080" y="401963"/>
                    <a:pt x="21952" y="403530"/>
                  </a:cubicBezTo>
                  <a:cubicBezTo>
                    <a:pt x="39199" y="405993"/>
                    <a:pt x="53535" y="393901"/>
                    <a:pt x="53759" y="376211"/>
                  </a:cubicBezTo>
                  <a:cubicBezTo>
                    <a:pt x="53983" y="363222"/>
                    <a:pt x="53759" y="350234"/>
                    <a:pt x="53759" y="337246"/>
                  </a:cubicBezTo>
                  <a:cubicBezTo>
                    <a:pt x="53759" y="332319"/>
                    <a:pt x="55551" y="328065"/>
                    <a:pt x="59807" y="326049"/>
                  </a:cubicBezTo>
                  <a:cubicBezTo>
                    <a:pt x="63167" y="324481"/>
                    <a:pt x="67198" y="323586"/>
                    <a:pt x="70782" y="323586"/>
                  </a:cubicBezTo>
                  <a:cubicBezTo>
                    <a:pt x="165308" y="323362"/>
                    <a:pt x="259610" y="323586"/>
                    <a:pt x="354135" y="323586"/>
                  </a:cubicBezTo>
                  <a:cubicBezTo>
                    <a:pt x="355927" y="323809"/>
                    <a:pt x="357719" y="323809"/>
                    <a:pt x="359959" y="323809"/>
                  </a:cubicBezTo>
                  <a:close/>
                  <a:moveTo>
                    <a:pt x="70782" y="54640"/>
                  </a:moveTo>
                  <a:cubicBezTo>
                    <a:pt x="93630" y="54640"/>
                    <a:pt x="116701" y="54640"/>
                    <a:pt x="139773" y="54640"/>
                  </a:cubicBezTo>
                  <a:cubicBezTo>
                    <a:pt x="153212" y="54640"/>
                    <a:pt x="166652" y="54640"/>
                    <a:pt x="180092" y="54640"/>
                  </a:cubicBezTo>
                  <a:cubicBezTo>
                    <a:pt x="216379" y="54640"/>
                    <a:pt x="252665" y="54640"/>
                    <a:pt x="288729" y="54640"/>
                  </a:cubicBezTo>
                  <a:cubicBezTo>
                    <a:pt x="297912" y="54640"/>
                    <a:pt x="304184" y="61582"/>
                    <a:pt x="302841" y="70092"/>
                  </a:cubicBezTo>
                  <a:cubicBezTo>
                    <a:pt x="301944" y="76362"/>
                    <a:pt x="296569" y="81065"/>
                    <a:pt x="290297" y="81288"/>
                  </a:cubicBezTo>
                  <a:cubicBezTo>
                    <a:pt x="289625" y="81288"/>
                    <a:pt x="288729" y="81288"/>
                    <a:pt x="288057" y="81288"/>
                  </a:cubicBezTo>
                  <a:cubicBezTo>
                    <a:pt x="216154" y="81288"/>
                    <a:pt x="144028" y="81288"/>
                    <a:pt x="72127" y="81288"/>
                  </a:cubicBezTo>
                  <a:cubicBezTo>
                    <a:pt x="64287" y="81288"/>
                    <a:pt x="58911" y="77257"/>
                    <a:pt x="57567" y="70763"/>
                  </a:cubicBezTo>
                  <a:cubicBezTo>
                    <a:pt x="55551" y="62254"/>
                    <a:pt x="61598" y="54640"/>
                    <a:pt x="70782" y="54640"/>
                  </a:cubicBezTo>
                  <a:close/>
                  <a:moveTo>
                    <a:pt x="71454" y="117118"/>
                  </a:moveTo>
                  <a:cubicBezTo>
                    <a:pt x="107741" y="117118"/>
                    <a:pt x="144028" y="117118"/>
                    <a:pt x="180092" y="117118"/>
                  </a:cubicBezTo>
                  <a:cubicBezTo>
                    <a:pt x="216154" y="117118"/>
                    <a:pt x="252218" y="117118"/>
                    <a:pt x="288281" y="117118"/>
                  </a:cubicBezTo>
                  <a:cubicBezTo>
                    <a:pt x="295224" y="117118"/>
                    <a:pt x="300376" y="120477"/>
                    <a:pt x="302168" y="126299"/>
                  </a:cubicBezTo>
                  <a:cubicBezTo>
                    <a:pt x="304856" y="134809"/>
                    <a:pt x="298809" y="143542"/>
                    <a:pt x="289849" y="143990"/>
                  </a:cubicBezTo>
                  <a:cubicBezTo>
                    <a:pt x="286712" y="144214"/>
                    <a:pt x="283577" y="143990"/>
                    <a:pt x="280441" y="143990"/>
                  </a:cubicBezTo>
                  <a:cubicBezTo>
                    <a:pt x="210779" y="143990"/>
                    <a:pt x="141116" y="143990"/>
                    <a:pt x="71454" y="143990"/>
                  </a:cubicBezTo>
                  <a:cubicBezTo>
                    <a:pt x="62495" y="143990"/>
                    <a:pt x="56223" y="137720"/>
                    <a:pt x="56671" y="129658"/>
                  </a:cubicBezTo>
                  <a:cubicBezTo>
                    <a:pt x="57567" y="122268"/>
                    <a:pt x="63167" y="117118"/>
                    <a:pt x="71454" y="117118"/>
                  </a:cubicBezTo>
                  <a:close/>
                  <a:moveTo>
                    <a:pt x="62270" y="182507"/>
                  </a:moveTo>
                  <a:cubicBezTo>
                    <a:pt x="64510" y="180939"/>
                    <a:pt x="67647" y="180044"/>
                    <a:pt x="70558" y="179820"/>
                  </a:cubicBezTo>
                  <a:cubicBezTo>
                    <a:pt x="77278" y="179372"/>
                    <a:pt x="83998" y="179596"/>
                    <a:pt x="90718" y="179596"/>
                  </a:cubicBezTo>
                  <a:cubicBezTo>
                    <a:pt x="156124" y="179596"/>
                    <a:pt x="221531" y="179596"/>
                    <a:pt x="287161" y="179596"/>
                  </a:cubicBezTo>
                  <a:cubicBezTo>
                    <a:pt x="295672" y="179596"/>
                    <a:pt x="301048" y="183179"/>
                    <a:pt x="302616" y="189673"/>
                  </a:cubicBezTo>
                  <a:cubicBezTo>
                    <a:pt x="304856" y="198630"/>
                    <a:pt x="298361" y="206468"/>
                    <a:pt x="288729" y="206692"/>
                  </a:cubicBezTo>
                  <a:cubicBezTo>
                    <a:pt x="256697" y="206692"/>
                    <a:pt x="224666" y="206692"/>
                    <a:pt x="192635" y="206692"/>
                  </a:cubicBezTo>
                  <a:cubicBezTo>
                    <a:pt x="188379" y="206692"/>
                    <a:pt x="183899" y="206692"/>
                    <a:pt x="179644" y="206692"/>
                  </a:cubicBezTo>
                  <a:cubicBezTo>
                    <a:pt x="143580" y="206692"/>
                    <a:pt x="107517" y="206692"/>
                    <a:pt x="71454" y="206692"/>
                  </a:cubicBezTo>
                  <a:cubicBezTo>
                    <a:pt x="64958" y="206692"/>
                    <a:pt x="59807" y="203333"/>
                    <a:pt x="57791" y="197734"/>
                  </a:cubicBezTo>
                  <a:cubicBezTo>
                    <a:pt x="55775" y="192136"/>
                    <a:pt x="57343" y="185866"/>
                    <a:pt x="62270" y="182507"/>
                  </a:cubicBezTo>
                  <a:close/>
                  <a:moveTo>
                    <a:pt x="290744" y="269170"/>
                  </a:moveTo>
                  <a:cubicBezTo>
                    <a:pt x="290072" y="269170"/>
                    <a:pt x="289177" y="269170"/>
                    <a:pt x="288505" y="269170"/>
                  </a:cubicBezTo>
                  <a:cubicBezTo>
                    <a:pt x="216154" y="269170"/>
                    <a:pt x="143805" y="269170"/>
                    <a:pt x="71454" y="269170"/>
                  </a:cubicBezTo>
                  <a:cubicBezTo>
                    <a:pt x="63167" y="269170"/>
                    <a:pt x="57343" y="264019"/>
                    <a:pt x="56895" y="256405"/>
                  </a:cubicBezTo>
                  <a:cubicBezTo>
                    <a:pt x="56447" y="248567"/>
                    <a:pt x="62270" y="242297"/>
                    <a:pt x="70558" y="242073"/>
                  </a:cubicBezTo>
                  <a:cubicBezTo>
                    <a:pt x="86014" y="241849"/>
                    <a:pt x="101246" y="242073"/>
                    <a:pt x="116701" y="242073"/>
                  </a:cubicBezTo>
                  <a:cubicBezTo>
                    <a:pt x="137756" y="242073"/>
                    <a:pt x="158812" y="242073"/>
                    <a:pt x="179867" y="242073"/>
                  </a:cubicBezTo>
                  <a:cubicBezTo>
                    <a:pt x="215931" y="242073"/>
                    <a:pt x="251993" y="242073"/>
                    <a:pt x="288057" y="242073"/>
                  </a:cubicBezTo>
                  <a:cubicBezTo>
                    <a:pt x="296569" y="242073"/>
                    <a:pt x="302168" y="247000"/>
                    <a:pt x="302841" y="254390"/>
                  </a:cubicBezTo>
                  <a:cubicBezTo>
                    <a:pt x="303512" y="262004"/>
                    <a:pt x="298136" y="268498"/>
                    <a:pt x="290744" y="26917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7" name="Полилиния 906">
              <a:extLst>
                <a:ext uri="{FF2B5EF4-FFF2-40B4-BE49-F238E27FC236}">
                  <a16:creationId xmlns:a16="http://schemas.microsoft.com/office/drawing/2014/main" id="{FE817D9E-49BF-55B7-59AE-5DBDA917D494}"/>
                </a:ext>
              </a:extLst>
            </p:cNvPr>
            <p:cNvSpPr/>
            <p:nvPr/>
          </p:nvSpPr>
          <p:spPr>
            <a:xfrm>
              <a:off x="7558009" y="4633544"/>
              <a:ext cx="331433" cy="53296"/>
            </a:xfrm>
            <a:custGeom>
              <a:avLst/>
              <a:gdLst>
                <a:gd name="connsiteX0" fmla="*/ 7392 w 331433"/>
                <a:gd name="connsiteY0" fmla="*/ 0 h 53296"/>
                <a:gd name="connsiteX1" fmla="*/ 0 w 331433"/>
                <a:gd name="connsiteY1" fmla="*/ 53297 h 53296"/>
                <a:gd name="connsiteX2" fmla="*/ 6272 w 331433"/>
                <a:gd name="connsiteY2" fmla="*/ 53297 h 53296"/>
                <a:gd name="connsiteX3" fmla="*/ 299704 w 331433"/>
                <a:gd name="connsiteY3" fmla="*/ 53297 h 53296"/>
                <a:gd name="connsiteX4" fmla="*/ 306872 w 331433"/>
                <a:gd name="connsiteY4" fmla="*/ 53073 h 53296"/>
                <a:gd name="connsiteX5" fmla="*/ 331063 w 331433"/>
                <a:gd name="connsiteY5" fmla="*/ 28664 h 53296"/>
                <a:gd name="connsiteX6" fmla="*/ 331288 w 331433"/>
                <a:gd name="connsiteY6" fmla="*/ 224 h 53296"/>
                <a:gd name="connsiteX7" fmla="*/ 7392 w 331433"/>
                <a:gd name="connsiteY7" fmla="*/ 0 h 53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1433" h="53296">
                  <a:moveTo>
                    <a:pt x="7392" y="0"/>
                  </a:moveTo>
                  <a:cubicBezTo>
                    <a:pt x="6272" y="17915"/>
                    <a:pt x="10528" y="36054"/>
                    <a:pt x="0" y="53297"/>
                  </a:cubicBezTo>
                  <a:cubicBezTo>
                    <a:pt x="2688" y="53297"/>
                    <a:pt x="4480" y="53297"/>
                    <a:pt x="6272" y="53297"/>
                  </a:cubicBezTo>
                  <a:cubicBezTo>
                    <a:pt x="104157" y="53297"/>
                    <a:pt x="202043" y="53297"/>
                    <a:pt x="299704" y="53297"/>
                  </a:cubicBezTo>
                  <a:cubicBezTo>
                    <a:pt x="302168" y="53297"/>
                    <a:pt x="304408" y="53297"/>
                    <a:pt x="306872" y="53073"/>
                  </a:cubicBezTo>
                  <a:cubicBezTo>
                    <a:pt x="320312" y="51505"/>
                    <a:pt x="329943" y="42100"/>
                    <a:pt x="331063" y="28664"/>
                  </a:cubicBezTo>
                  <a:cubicBezTo>
                    <a:pt x="331736" y="19259"/>
                    <a:pt x="331288" y="9853"/>
                    <a:pt x="331288" y="224"/>
                  </a:cubicBezTo>
                  <a:cubicBezTo>
                    <a:pt x="222874" y="0"/>
                    <a:pt x="115133" y="0"/>
                    <a:pt x="739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08" name="Рисунок 2">
            <a:extLst>
              <a:ext uri="{FF2B5EF4-FFF2-40B4-BE49-F238E27FC236}">
                <a16:creationId xmlns:a16="http://schemas.microsoft.com/office/drawing/2014/main" id="{284FDC31-2B90-30FD-AB63-5FD3A9DF85E5}"/>
              </a:ext>
            </a:extLst>
          </p:cNvPr>
          <p:cNvGrpSpPr/>
          <p:nvPr/>
        </p:nvGrpSpPr>
        <p:grpSpPr>
          <a:xfrm>
            <a:off x="10576615" y="3745793"/>
            <a:ext cx="306204" cy="320377"/>
            <a:chOff x="6887819" y="4288461"/>
            <a:chExt cx="388461" cy="406441"/>
          </a:xfrm>
          <a:solidFill>
            <a:schemeClr val="bg1"/>
          </a:solidFill>
        </p:grpSpPr>
        <p:sp>
          <p:nvSpPr>
            <p:cNvPr id="909" name="Полилиния 908">
              <a:extLst>
                <a:ext uri="{FF2B5EF4-FFF2-40B4-BE49-F238E27FC236}">
                  <a16:creationId xmlns:a16="http://schemas.microsoft.com/office/drawing/2014/main" id="{10A5C6EF-E3DA-0A1D-0CAF-F21F7DE1D293}"/>
                </a:ext>
              </a:extLst>
            </p:cNvPr>
            <p:cNvSpPr/>
            <p:nvPr/>
          </p:nvSpPr>
          <p:spPr>
            <a:xfrm>
              <a:off x="7245537" y="4416775"/>
              <a:ext cx="30463" cy="175117"/>
            </a:xfrm>
            <a:custGeom>
              <a:avLst/>
              <a:gdLst>
                <a:gd name="connsiteX0" fmla="*/ 0 w 30463"/>
                <a:gd name="connsiteY0" fmla="*/ 175117 h 175117"/>
                <a:gd name="connsiteX1" fmla="*/ 30463 w 30463"/>
                <a:gd name="connsiteY1" fmla="*/ 175117 h 175117"/>
                <a:gd name="connsiteX2" fmla="*/ 30463 w 30463"/>
                <a:gd name="connsiteY2" fmla="*/ 0 h 175117"/>
                <a:gd name="connsiteX3" fmla="*/ 0 w 30463"/>
                <a:gd name="connsiteY3" fmla="*/ 0 h 175117"/>
                <a:gd name="connsiteX4" fmla="*/ 0 w 30463"/>
                <a:gd name="connsiteY4" fmla="*/ 175117 h 17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63" h="175117">
                  <a:moveTo>
                    <a:pt x="0" y="175117"/>
                  </a:moveTo>
                  <a:cubicBezTo>
                    <a:pt x="10304" y="175117"/>
                    <a:pt x="20159" y="175117"/>
                    <a:pt x="30463" y="175117"/>
                  </a:cubicBezTo>
                  <a:cubicBezTo>
                    <a:pt x="30463" y="116670"/>
                    <a:pt x="30463" y="58447"/>
                    <a:pt x="30463" y="0"/>
                  </a:cubicBezTo>
                  <a:cubicBezTo>
                    <a:pt x="20159" y="0"/>
                    <a:pt x="10304" y="0"/>
                    <a:pt x="0" y="0"/>
                  </a:cubicBezTo>
                  <a:cubicBezTo>
                    <a:pt x="0" y="58447"/>
                    <a:pt x="0" y="116894"/>
                    <a:pt x="0" y="17511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0" name="Полилиния 909">
              <a:extLst>
                <a:ext uri="{FF2B5EF4-FFF2-40B4-BE49-F238E27FC236}">
                  <a16:creationId xmlns:a16="http://schemas.microsoft.com/office/drawing/2014/main" id="{80B005C7-D20A-3E7E-807D-9B9B1BC18829}"/>
                </a:ext>
              </a:extLst>
            </p:cNvPr>
            <p:cNvSpPr/>
            <p:nvPr/>
          </p:nvSpPr>
          <p:spPr>
            <a:xfrm>
              <a:off x="7246657" y="4616525"/>
              <a:ext cx="27999" cy="43890"/>
            </a:xfrm>
            <a:custGeom>
              <a:avLst/>
              <a:gdLst>
                <a:gd name="connsiteX0" fmla="*/ 13216 w 27999"/>
                <a:gd name="connsiteY0" fmla="*/ 43891 h 43890"/>
                <a:gd name="connsiteX1" fmla="*/ 14784 w 27999"/>
                <a:gd name="connsiteY1" fmla="*/ 43891 h 43890"/>
                <a:gd name="connsiteX2" fmla="*/ 27999 w 27999"/>
                <a:gd name="connsiteY2" fmla="*/ 0 h 43890"/>
                <a:gd name="connsiteX3" fmla="*/ 0 w 27999"/>
                <a:gd name="connsiteY3" fmla="*/ 0 h 43890"/>
                <a:gd name="connsiteX4" fmla="*/ 13216 w 27999"/>
                <a:gd name="connsiteY4" fmla="*/ 43891 h 4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9" h="43890">
                  <a:moveTo>
                    <a:pt x="13216" y="43891"/>
                  </a:moveTo>
                  <a:cubicBezTo>
                    <a:pt x="13664" y="43891"/>
                    <a:pt x="14336" y="43891"/>
                    <a:pt x="14784" y="43891"/>
                  </a:cubicBezTo>
                  <a:cubicBezTo>
                    <a:pt x="19040" y="29335"/>
                    <a:pt x="23519" y="14779"/>
                    <a:pt x="27999" y="0"/>
                  </a:cubicBezTo>
                  <a:cubicBezTo>
                    <a:pt x="18144" y="0"/>
                    <a:pt x="9408" y="0"/>
                    <a:pt x="0" y="0"/>
                  </a:cubicBezTo>
                  <a:cubicBezTo>
                    <a:pt x="4480" y="15004"/>
                    <a:pt x="8960" y="29559"/>
                    <a:pt x="13216" y="4389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1" name="Полилиния 910">
              <a:extLst>
                <a:ext uri="{FF2B5EF4-FFF2-40B4-BE49-F238E27FC236}">
                  <a16:creationId xmlns:a16="http://schemas.microsoft.com/office/drawing/2014/main" id="{18C9B8FA-602F-C9CC-8857-4C1E0020835E}"/>
                </a:ext>
              </a:extLst>
            </p:cNvPr>
            <p:cNvSpPr/>
            <p:nvPr/>
          </p:nvSpPr>
          <p:spPr>
            <a:xfrm>
              <a:off x="6887819" y="4288461"/>
              <a:ext cx="297912" cy="406441"/>
            </a:xfrm>
            <a:custGeom>
              <a:avLst/>
              <a:gdLst>
                <a:gd name="connsiteX0" fmla="*/ 0 w 297912"/>
                <a:gd name="connsiteY0" fmla="*/ 406441 h 406441"/>
                <a:gd name="connsiteX1" fmla="*/ 297912 w 297912"/>
                <a:gd name="connsiteY1" fmla="*/ 406441 h 406441"/>
                <a:gd name="connsiteX2" fmla="*/ 297912 w 297912"/>
                <a:gd name="connsiteY2" fmla="*/ 0 h 406441"/>
                <a:gd name="connsiteX3" fmla="*/ 0 w 297912"/>
                <a:gd name="connsiteY3" fmla="*/ 0 h 406441"/>
                <a:gd name="connsiteX4" fmla="*/ 0 w 297912"/>
                <a:gd name="connsiteY4" fmla="*/ 406441 h 406441"/>
                <a:gd name="connsiteX5" fmla="*/ 256473 w 297912"/>
                <a:gd name="connsiteY5" fmla="*/ 365909 h 406441"/>
                <a:gd name="connsiteX6" fmla="*/ 212122 w 297912"/>
                <a:gd name="connsiteY6" fmla="*/ 365909 h 406441"/>
                <a:gd name="connsiteX7" fmla="*/ 168220 w 297912"/>
                <a:gd name="connsiteY7" fmla="*/ 365909 h 406441"/>
                <a:gd name="connsiteX8" fmla="*/ 153436 w 297912"/>
                <a:gd name="connsiteY8" fmla="*/ 352473 h 406441"/>
                <a:gd name="connsiteX9" fmla="*/ 168220 w 297912"/>
                <a:gd name="connsiteY9" fmla="*/ 338813 h 406441"/>
                <a:gd name="connsiteX10" fmla="*/ 256473 w 297912"/>
                <a:gd name="connsiteY10" fmla="*/ 338813 h 406441"/>
                <a:gd name="connsiteX11" fmla="*/ 271257 w 297912"/>
                <a:gd name="connsiteY11" fmla="*/ 352249 h 406441"/>
                <a:gd name="connsiteX12" fmla="*/ 256473 w 297912"/>
                <a:gd name="connsiteY12" fmla="*/ 365909 h 406441"/>
                <a:gd name="connsiteX13" fmla="*/ 256697 w 297912"/>
                <a:gd name="connsiteY13" fmla="*/ 176013 h 406441"/>
                <a:gd name="connsiteX14" fmla="*/ 148956 w 297912"/>
                <a:gd name="connsiteY14" fmla="*/ 176013 h 406441"/>
                <a:gd name="connsiteX15" fmla="*/ 40543 w 297912"/>
                <a:gd name="connsiteY15" fmla="*/ 176013 h 406441"/>
                <a:gd name="connsiteX16" fmla="*/ 26879 w 297912"/>
                <a:gd name="connsiteY16" fmla="*/ 164592 h 406441"/>
                <a:gd name="connsiteX17" fmla="*/ 36287 w 297912"/>
                <a:gd name="connsiteY17" fmla="*/ 149588 h 406441"/>
                <a:gd name="connsiteX18" fmla="*/ 41215 w 297912"/>
                <a:gd name="connsiteY18" fmla="*/ 148917 h 406441"/>
                <a:gd name="connsiteX19" fmla="*/ 256473 w 297912"/>
                <a:gd name="connsiteY19" fmla="*/ 148917 h 406441"/>
                <a:gd name="connsiteX20" fmla="*/ 271033 w 297912"/>
                <a:gd name="connsiteY20" fmla="*/ 162577 h 406441"/>
                <a:gd name="connsiteX21" fmla="*/ 256697 w 297912"/>
                <a:gd name="connsiteY21" fmla="*/ 176013 h 406441"/>
                <a:gd name="connsiteX22" fmla="*/ 41439 w 297912"/>
                <a:gd name="connsiteY22" fmla="*/ 40308 h 406441"/>
                <a:gd name="connsiteX23" fmla="*/ 130141 w 297912"/>
                <a:gd name="connsiteY23" fmla="*/ 40308 h 406441"/>
                <a:gd name="connsiteX24" fmla="*/ 144700 w 297912"/>
                <a:gd name="connsiteY24" fmla="*/ 53968 h 406441"/>
                <a:gd name="connsiteX25" fmla="*/ 130141 w 297912"/>
                <a:gd name="connsiteY25" fmla="*/ 67404 h 406441"/>
                <a:gd name="connsiteX26" fmla="*/ 85790 w 297912"/>
                <a:gd name="connsiteY26" fmla="*/ 67404 h 406441"/>
                <a:gd name="connsiteX27" fmla="*/ 41439 w 297912"/>
                <a:gd name="connsiteY27" fmla="*/ 67404 h 406441"/>
                <a:gd name="connsiteX28" fmla="*/ 26879 w 297912"/>
                <a:gd name="connsiteY28" fmla="*/ 53744 h 406441"/>
                <a:gd name="connsiteX29" fmla="*/ 41439 w 297912"/>
                <a:gd name="connsiteY29" fmla="*/ 40308 h 406441"/>
                <a:gd name="connsiteX30" fmla="*/ 41439 w 297912"/>
                <a:gd name="connsiteY30" fmla="*/ 94724 h 406441"/>
                <a:gd name="connsiteX31" fmla="*/ 149180 w 297912"/>
                <a:gd name="connsiteY31" fmla="*/ 94724 h 406441"/>
                <a:gd name="connsiteX32" fmla="*/ 257593 w 297912"/>
                <a:gd name="connsiteY32" fmla="*/ 94724 h 406441"/>
                <a:gd name="connsiteX33" fmla="*/ 271257 w 297912"/>
                <a:gd name="connsiteY33" fmla="*/ 106145 h 406441"/>
                <a:gd name="connsiteX34" fmla="*/ 261625 w 297912"/>
                <a:gd name="connsiteY34" fmla="*/ 121149 h 406441"/>
                <a:gd name="connsiteX35" fmla="*/ 256697 w 297912"/>
                <a:gd name="connsiteY35" fmla="*/ 121820 h 406441"/>
                <a:gd name="connsiteX36" fmla="*/ 41439 w 297912"/>
                <a:gd name="connsiteY36" fmla="*/ 121820 h 406441"/>
                <a:gd name="connsiteX37" fmla="*/ 26879 w 297912"/>
                <a:gd name="connsiteY37" fmla="*/ 107936 h 406441"/>
                <a:gd name="connsiteX38" fmla="*/ 41439 w 297912"/>
                <a:gd name="connsiteY38" fmla="*/ 94724 h 406441"/>
                <a:gd name="connsiteX39" fmla="*/ 41439 w 297912"/>
                <a:gd name="connsiteY39" fmla="*/ 203109 h 406441"/>
                <a:gd name="connsiteX40" fmla="*/ 149404 w 297912"/>
                <a:gd name="connsiteY40" fmla="*/ 203109 h 406441"/>
                <a:gd name="connsiteX41" fmla="*/ 257145 w 297912"/>
                <a:gd name="connsiteY41" fmla="*/ 203109 h 406441"/>
                <a:gd name="connsiteX42" fmla="*/ 271033 w 297912"/>
                <a:gd name="connsiteY42" fmla="*/ 214753 h 406441"/>
                <a:gd name="connsiteX43" fmla="*/ 261401 w 297912"/>
                <a:gd name="connsiteY43" fmla="*/ 229757 h 406441"/>
                <a:gd name="connsiteX44" fmla="*/ 256473 w 297912"/>
                <a:gd name="connsiteY44" fmla="*/ 230429 h 406441"/>
                <a:gd name="connsiteX45" fmla="*/ 41215 w 297912"/>
                <a:gd name="connsiteY45" fmla="*/ 230429 h 406441"/>
                <a:gd name="connsiteX46" fmla="*/ 26655 w 297912"/>
                <a:gd name="connsiteY46" fmla="*/ 216545 h 406441"/>
                <a:gd name="connsiteX47" fmla="*/ 41439 w 297912"/>
                <a:gd name="connsiteY47" fmla="*/ 203109 h 406441"/>
                <a:gd name="connsiteX48" fmla="*/ 41887 w 297912"/>
                <a:gd name="connsiteY48" fmla="*/ 257525 h 406441"/>
                <a:gd name="connsiteX49" fmla="*/ 202043 w 297912"/>
                <a:gd name="connsiteY49" fmla="*/ 257525 h 406441"/>
                <a:gd name="connsiteX50" fmla="*/ 217050 w 297912"/>
                <a:gd name="connsiteY50" fmla="*/ 271409 h 406441"/>
                <a:gd name="connsiteX51" fmla="*/ 202043 w 297912"/>
                <a:gd name="connsiteY51" fmla="*/ 284845 h 406441"/>
                <a:gd name="connsiteX52" fmla="*/ 122077 w 297912"/>
                <a:gd name="connsiteY52" fmla="*/ 284845 h 406441"/>
                <a:gd name="connsiteX53" fmla="*/ 42111 w 297912"/>
                <a:gd name="connsiteY53" fmla="*/ 284845 h 406441"/>
                <a:gd name="connsiteX54" fmla="*/ 27104 w 297912"/>
                <a:gd name="connsiteY54" fmla="*/ 270961 h 406441"/>
                <a:gd name="connsiteX55" fmla="*/ 41887 w 297912"/>
                <a:gd name="connsiteY55" fmla="*/ 257525 h 40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97912" h="406441">
                  <a:moveTo>
                    <a:pt x="0" y="406441"/>
                  </a:moveTo>
                  <a:cubicBezTo>
                    <a:pt x="99677" y="406441"/>
                    <a:pt x="198907" y="406441"/>
                    <a:pt x="297912" y="406441"/>
                  </a:cubicBezTo>
                  <a:cubicBezTo>
                    <a:pt x="297912" y="270737"/>
                    <a:pt x="297912" y="135480"/>
                    <a:pt x="297912" y="0"/>
                  </a:cubicBezTo>
                  <a:cubicBezTo>
                    <a:pt x="198459" y="0"/>
                    <a:pt x="99453" y="0"/>
                    <a:pt x="0" y="0"/>
                  </a:cubicBezTo>
                  <a:cubicBezTo>
                    <a:pt x="0" y="135704"/>
                    <a:pt x="0" y="271185"/>
                    <a:pt x="0" y="406441"/>
                  </a:cubicBezTo>
                  <a:close/>
                  <a:moveTo>
                    <a:pt x="256473" y="365909"/>
                  </a:moveTo>
                  <a:cubicBezTo>
                    <a:pt x="241689" y="365909"/>
                    <a:pt x="226906" y="365909"/>
                    <a:pt x="212122" y="365909"/>
                  </a:cubicBezTo>
                  <a:cubicBezTo>
                    <a:pt x="197563" y="365909"/>
                    <a:pt x="182779" y="365909"/>
                    <a:pt x="168220" y="365909"/>
                  </a:cubicBezTo>
                  <a:cubicBezTo>
                    <a:pt x="159484" y="365909"/>
                    <a:pt x="153436" y="360535"/>
                    <a:pt x="153436" y="352473"/>
                  </a:cubicBezTo>
                  <a:cubicBezTo>
                    <a:pt x="153436" y="344412"/>
                    <a:pt x="159260" y="338813"/>
                    <a:pt x="168220" y="338813"/>
                  </a:cubicBezTo>
                  <a:cubicBezTo>
                    <a:pt x="197563" y="338813"/>
                    <a:pt x="226906" y="338813"/>
                    <a:pt x="256473" y="338813"/>
                  </a:cubicBezTo>
                  <a:cubicBezTo>
                    <a:pt x="265209" y="338813"/>
                    <a:pt x="271257" y="344187"/>
                    <a:pt x="271257" y="352249"/>
                  </a:cubicBezTo>
                  <a:cubicBezTo>
                    <a:pt x="271257" y="360535"/>
                    <a:pt x="265209" y="365909"/>
                    <a:pt x="256473" y="365909"/>
                  </a:cubicBezTo>
                  <a:close/>
                  <a:moveTo>
                    <a:pt x="256697" y="176013"/>
                  </a:moveTo>
                  <a:cubicBezTo>
                    <a:pt x="220858" y="176013"/>
                    <a:pt x="185019" y="176013"/>
                    <a:pt x="148956" y="176013"/>
                  </a:cubicBezTo>
                  <a:cubicBezTo>
                    <a:pt x="112893" y="176013"/>
                    <a:pt x="76606" y="176013"/>
                    <a:pt x="40543" y="176013"/>
                  </a:cubicBezTo>
                  <a:cubicBezTo>
                    <a:pt x="33599" y="176013"/>
                    <a:pt x="27775" y="171086"/>
                    <a:pt x="26879" y="164592"/>
                  </a:cubicBezTo>
                  <a:cubicBezTo>
                    <a:pt x="25984" y="157650"/>
                    <a:pt x="29791" y="151604"/>
                    <a:pt x="36287" y="149588"/>
                  </a:cubicBezTo>
                  <a:cubicBezTo>
                    <a:pt x="37855" y="149140"/>
                    <a:pt x="39423" y="148917"/>
                    <a:pt x="41215" y="148917"/>
                  </a:cubicBezTo>
                  <a:cubicBezTo>
                    <a:pt x="112893" y="148917"/>
                    <a:pt x="184795" y="148917"/>
                    <a:pt x="256473" y="148917"/>
                  </a:cubicBezTo>
                  <a:cubicBezTo>
                    <a:pt x="265209" y="148917"/>
                    <a:pt x="271033" y="154515"/>
                    <a:pt x="271033" y="162577"/>
                  </a:cubicBezTo>
                  <a:cubicBezTo>
                    <a:pt x="271033" y="170638"/>
                    <a:pt x="265209" y="176013"/>
                    <a:pt x="256697" y="176013"/>
                  </a:cubicBezTo>
                  <a:close/>
                  <a:moveTo>
                    <a:pt x="41439" y="40308"/>
                  </a:moveTo>
                  <a:cubicBezTo>
                    <a:pt x="71006" y="40308"/>
                    <a:pt x="100573" y="40308"/>
                    <a:pt x="130141" y="40308"/>
                  </a:cubicBezTo>
                  <a:cubicBezTo>
                    <a:pt x="138876" y="40308"/>
                    <a:pt x="144700" y="45907"/>
                    <a:pt x="144700" y="53968"/>
                  </a:cubicBezTo>
                  <a:cubicBezTo>
                    <a:pt x="144700" y="61806"/>
                    <a:pt x="138652" y="67404"/>
                    <a:pt x="130141" y="67404"/>
                  </a:cubicBezTo>
                  <a:cubicBezTo>
                    <a:pt x="115357" y="67404"/>
                    <a:pt x="100573" y="67404"/>
                    <a:pt x="85790" y="67404"/>
                  </a:cubicBezTo>
                  <a:cubicBezTo>
                    <a:pt x="71006" y="67404"/>
                    <a:pt x="56223" y="67404"/>
                    <a:pt x="41439" y="67404"/>
                  </a:cubicBezTo>
                  <a:cubicBezTo>
                    <a:pt x="32703" y="67404"/>
                    <a:pt x="26879" y="61806"/>
                    <a:pt x="26879" y="53744"/>
                  </a:cubicBezTo>
                  <a:cubicBezTo>
                    <a:pt x="26879" y="45907"/>
                    <a:pt x="32927" y="40308"/>
                    <a:pt x="41439" y="40308"/>
                  </a:cubicBezTo>
                  <a:close/>
                  <a:moveTo>
                    <a:pt x="41439" y="94724"/>
                  </a:moveTo>
                  <a:cubicBezTo>
                    <a:pt x="77278" y="94724"/>
                    <a:pt x="113117" y="94724"/>
                    <a:pt x="149180" y="94724"/>
                  </a:cubicBezTo>
                  <a:cubicBezTo>
                    <a:pt x="185243" y="94724"/>
                    <a:pt x="221530" y="94724"/>
                    <a:pt x="257593" y="94724"/>
                  </a:cubicBezTo>
                  <a:cubicBezTo>
                    <a:pt x="264537" y="94724"/>
                    <a:pt x="270361" y="99651"/>
                    <a:pt x="271257" y="106145"/>
                  </a:cubicBezTo>
                  <a:cubicBezTo>
                    <a:pt x="272153" y="113087"/>
                    <a:pt x="268345" y="119133"/>
                    <a:pt x="261625" y="121149"/>
                  </a:cubicBezTo>
                  <a:cubicBezTo>
                    <a:pt x="260057" y="121596"/>
                    <a:pt x="258489" y="121820"/>
                    <a:pt x="256697" y="121820"/>
                  </a:cubicBezTo>
                  <a:cubicBezTo>
                    <a:pt x="185019" y="121820"/>
                    <a:pt x="113117" y="121820"/>
                    <a:pt x="41439" y="121820"/>
                  </a:cubicBezTo>
                  <a:cubicBezTo>
                    <a:pt x="32703" y="121820"/>
                    <a:pt x="26879" y="116222"/>
                    <a:pt x="26879" y="107936"/>
                  </a:cubicBezTo>
                  <a:cubicBezTo>
                    <a:pt x="26879" y="100099"/>
                    <a:pt x="32927" y="94724"/>
                    <a:pt x="41439" y="94724"/>
                  </a:cubicBezTo>
                  <a:close/>
                  <a:moveTo>
                    <a:pt x="41439" y="203109"/>
                  </a:moveTo>
                  <a:cubicBezTo>
                    <a:pt x="77502" y="203109"/>
                    <a:pt x="113565" y="203109"/>
                    <a:pt x="149404" y="203109"/>
                  </a:cubicBezTo>
                  <a:cubicBezTo>
                    <a:pt x="185243" y="203109"/>
                    <a:pt x="221082" y="203109"/>
                    <a:pt x="257145" y="203109"/>
                  </a:cubicBezTo>
                  <a:cubicBezTo>
                    <a:pt x="264537" y="203109"/>
                    <a:pt x="270361" y="208035"/>
                    <a:pt x="271033" y="214753"/>
                  </a:cubicBezTo>
                  <a:cubicBezTo>
                    <a:pt x="271929" y="221695"/>
                    <a:pt x="268121" y="227741"/>
                    <a:pt x="261401" y="229757"/>
                  </a:cubicBezTo>
                  <a:cubicBezTo>
                    <a:pt x="259833" y="230205"/>
                    <a:pt x="258265" y="230429"/>
                    <a:pt x="256473" y="230429"/>
                  </a:cubicBezTo>
                  <a:cubicBezTo>
                    <a:pt x="184795" y="230429"/>
                    <a:pt x="112893" y="230429"/>
                    <a:pt x="41215" y="230429"/>
                  </a:cubicBezTo>
                  <a:cubicBezTo>
                    <a:pt x="32479" y="230429"/>
                    <a:pt x="26655" y="224830"/>
                    <a:pt x="26655" y="216545"/>
                  </a:cubicBezTo>
                  <a:cubicBezTo>
                    <a:pt x="27104" y="208707"/>
                    <a:pt x="32927" y="203109"/>
                    <a:pt x="41439" y="203109"/>
                  </a:cubicBezTo>
                  <a:close/>
                  <a:moveTo>
                    <a:pt x="41887" y="257525"/>
                  </a:moveTo>
                  <a:cubicBezTo>
                    <a:pt x="95198" y="257525"/>
                    <a:pt x="148508" y="257525"/>
                    <a:pt x="202043" y="257525"/>
                  </a:cubicBezTo>
                  <a:cubicBezTo>
                    <a:pt x="211227" y="257525"/>
                    <a:pt x="217050" y="262899"/>
                    <a:pt x="217050" y="271409"/>
                  </a:cubicBezTo>
                  <a:cubicBezTo>
                    <a:pt x="217050" y="279470"/>
                    <a:pt x="211002" y="284845"/>
                    <a:pt x="202043" y="284845"/>
                  </a:cubicBezTo>
                  <a:cubicBezTo>
                    <a:pt x="175388" y="284845"/>
                    <a:pt x="148732" y="284845"/>
                    <a:pt x="122077" y="284845"/>
                  </a:cubicBezTo>
                  <a:cubicBezTo>
                    <a:pt x="95422" y="284845"/>
                    <a:pt x="68766" y="284845"/>
                    <a:pt x="42111" y="284845"/>
                  </a:cubicBezTo>
                  <a:cubicBezTo>
                    <a:pt x="32927" y="284845"/>
                    <a:pt x="27104" y="279470"/>
                    <a:pt x="27104" y="270961"/>
                  </a:cubicBezTo>
                  <a:cubicBezTo>
                    <a:pt x="26879" y="262899"/>
                    <a:pt x="32927" y="257525"/>
                    <a:pt x="41887" y="2575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2" name="Полилиния 911">
              <a:extLst>
                <a:ext uri="{FF2B5EF4-FFF2-40B4-BE49-F238E27FC236}">
                  <a16:creationId xmlns:a16="http://schemas.microsoft.com/office/drawing/2014/main" id="{E6119F00-7742-CD2F-6ED5-F2664D03D518}"/>
                </a:ext>
              </a:extLst>
            </p:cNvPr>
            <p:cNvSpPr/>
            <p:nvPr/>
          </p:nvSpPr>
          <p:spPr>
            <a:xfrm>
              <a:off x="7245314" y="4292558"/>
              <a:ext cx="30966" cy="92642"/>
            </a:xfrm>
            <a:custGeom>
              <a:avLst/>
              <a:gdLst>
                <a:gd name="connsiteX0" fmla="*/ 8736 w 30966"/>
                <a:gd name="connsiteY0" fmla="*/ 1725 h 92642"/>
                <a:gd name="connsiteX1" fmla="*/ 0 w 30966"/>
                <a:gd name="connsiteY1" fmla="*/ 17400 h 92642"/>
                <a:gd name="connsiteX2" fmla="*/ 0 w 30966"/>
                <a:gd name="connsiteY2" fmla="*/ 88611 h 92642"/>
                <a:gd name="connsiteX3" fmla="*/ 224 w 30966"/>
                <a:gd name="connsiteY3" fmla="*/ 92642 h 92642"/>
                <a:gd name="connsiteX4" fmla="*/ 30911 w 30966"/>
                <a:gd name="connsiteY4" fmla="*/ 92642 h 92642"/>
                <a:gd name="connsiteX5" fmla="*/ 30687 w 30966"/>
                <a:gd name="connsiteY5" fmla="*/ 15161 h 92642"/>
                <a:gd name="connsiteX6" fmla="*/ 8736 w 30966"/>
                <a:gd name="connsiteY6" fmla="*/ 1725 h 9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66" h="92642">
                  <a:moveTo>
                    <a:pt x="8736" y="1725"/>
                  </a:moveTo>
                  <a:cubicBezTo>
                    <a:pt x="2240" y="4860"/>
                    <a:pt x="0" y="10458"/>
                    <a:pt x="0" y="17400"/>
                  </a:cubicBezTo>
                  <a:cubicBezTo>
                    <a:pt x="0" y="41137"/>
                    <a:pt x="0" y="64874"/>
                    <a:pt x="0" y="88611"/>
                  </a:cubicBezTo>
                  <a:cubicBezTo>
                    <a:pt x="0" y="89955"/>
                    <a:pt x="224" y="91299"/>
                    <a:pt x="224" y="92642"/>
                  </a:cubicBezTo>
                  <a:cubicBezTo>
                    <a:pt x="10528" y="92642"/>
                    <a:pt x="20383" y="92642"/>
                    <a:pt x="30911" y="92642"/>
                  </a:cubicBezTo>
                  <a:cubicBezTo>
                    <a:pt x="30911" y="66442"/>
                    <a:pt x="31135" y="40689"/>
                    <a:pt x="30687" y="15161"/>
                  </a:cubicBezTo>
                  <a:cubicBezTo>
                    <a:pt x="30463" y="3516"/>
                    <a:pt x="18591" y="-3426"/>
                    <a:pt x="8736" y="1725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13" name="Рисунок 2">
            <a:extLst>
              <a:ext uri="{FF2B5EF4-FFF2-40B4-BE49-F238E27FC236}">
                <a16:creationId xmlns:a16="http://schemas.microsoft.com/office/drawing/2014/main" id="{5669CECC-0AA3-426B-AEA6-5CEC8FD39BF5}"/>
              </a:ext>
            </a:extLst>
          </p:cNvPr>
          <p:cNvGrpSpPr/>
          <p:nvPr/>
        </p:nvGrpSpPr>
        <p:grpSpPr>
          <a:xfrm>
            <a:off x="11124740" y="3757002"/>
            <a:ext cx="317637" cy="297959"/>
            <a:chOff x="6281243" y="4314437"/>
            <a:chExt cx="402965" cy="378001"/>
          </a:xfrm>
          <a:solidFill>
            <a:schemeClr val="bg1"/>
          </a:solidFill>
        </p:grpSpPr>
        <p:sp>
          <p:nvSpPr>
            <p:cNvPr id="914" name="Полилиния 913">
              <a:extLst>
                <a:ext uri="{FF2B5EF4-FFF2-40B4-BE49-F238E27FC236}">
                  <a16:creationId xmlns:a16="http://schemas.microsoft.com/office/drawing/2014/main" id="{53FC7EBA-134C-5EB7-486B-5BAC36397817}"/>
                </a:ext>
              </a:extLst>
            </p:cNvPr>
            <p:cNvSpPr/>
            <p:nvPr/>
          </p:nvSpPr>
          <p:spPr>
            <a:xfrm>
              <a:off x="6332985" y="4314437"/>
              <a:ext cx="351222" cy="54415"/>
            </a:xfrm>
            <a:custGeom>
              <a:avLst/>
              <a:gdLst>
                <a:gd name="connsiteX0" fmla="*/ 350999 w 351222"/>
                <a:gd name="connsiteY0" fmla="*/ 0 h 54415"/>
                <a:gd name="connsiteX1" fmla="*/ 324344 w 351222"/>
                <a:gd name="connsiteY1" fmla="*/ 0 h 54415"/>
                <a:gd name="connsiteX2" fmla="*/ 324344 w 351222"/>
                <a:gd name="connsiteY2" fmla="*/ 12316 h 54415"/>
                <a:gd name="connsiteX3" fmla="*/ 311128 w 351222"/>
                <a:gd name="connsiteY3" fmla="*/ 26648 h 54415"/>
                <a:gd name="connsiteX4" fmla="*/ 297464 w 351222"/>
                <a:gd name="connsiteY4" fmla="*/ 12316 h 54415"/>
                <a:gd name="connsiteX5" fmla="*/ 297464 w 351222"/>
                <a:gd name="connsiteY5" fmla="*/ 224 h 54415"/>
                <a:gd name="connsiteX6" fmla="*/ 270585 w 351222"/>
                <a:gd name="connsiteY6" fmla="*/ 224 h 54415"/>
                <a:gd name="connsiteX7" fmla="*/ 270585 w 351222"/>
                <a:gd name="connsiteY7" fmla="*/ 12988 h 54415"/>
                <a:gd name="connsiteX8" fmla="*/ 257369 w 351222"/>
                <a:gd name="connsiteY8" fmla="*/ 26872 h 54415"/>
                <a:gd name="connsiteX9" fmla="*/ 243706 w 351222"/>
                <a:gd name="connsiteY9" fmla="*/ 12988 h 54415"/>
                <a:gd name="connsiteX10" fmla="*/ 243706 w 351222"/>
                <a:gd name="connsiteY10" fmla="*/ 224 h 54415"/>
                <a:gd name="connsiteX11" fmla="*/ 108189 w 351222"/>
                <a:gd name="connsiteY11" fmla="*/ 224 h 54415"/>
                <a:gd name="connsiteX12" fmla="*/ 108189 w 351222"/>
                <a:gd name="connsiteY12" fmla="*/ 12988 h 54415"/>
                <a:gd name="connsiteX13" fmla="*/ 94525 w 351222"/>
                <a:gd name="connsiteY13" fmla="*/ 26872 h 54415"/>
                <a:gd name="connsiteX14" fmla="*/ 81310 w 351222"/>
                <a:gd name="connsiteY14" fmla="*/ 12988 h 54415"/>
                <a:gd name="connsiteX15" fmla="*/ 81310 w 351222"/>
                <a:gd name="connsiteY15" fmla="*/ 224 h 54415"/>
                <a:gd name="connsiteX16" fmla="*/ 54431 w 351222"/>
                <a:gd name="connsiteY16" fmla="*/ 224 h 54415"/>
                <a:gd name="connsiteX17" fmla="*/ 54431 w 351222"/>
                <a:gd name="connsiteY17" fmla="*/ 12988 h 54415"/>
                <a:gd name="connsiteX18" fmla="*/ 40767 w 351222"/>
                <a:gd name="connsiteY18" fmla="*/ 26872 h 54415"/>
                <a:gd name="connsiteX19" fmla="*/ 27551 w 351222"/>
                <a:gd name="connsiteY19" fmla="*/ 12988 h 54415"/>
                <a:gd name="connsiteX20" fmla="*/ 27551 w 351222"/>
                <a:gd name="connsiteY20" fmla="*/ 224 h 54415"/>
                <a:gd name="connsiteX21" fmla="*/ 0 w 351222"/>
                <a:gd name="connsiteY21" fmla="*/ 224 h 54415"/>
                <a:gd name="connsiteX22" fmla="*/ 0 w 351222"/>
                <a:gd name="connsiteY22" fmla="*/ 54416 h 54415"/>
                <a:gd name="connsiteX23" fmla="*/ 351223 w 351222"/>
                <a:gd name="connsiteY23" fmla="*/ 54416 h 54415"/>
                <a:gd name="connsiteX24" fmla="*/ 350999 w 351222"/>
                <a:gd name="connsiteY24" fmla="*/ 0 h 54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1222" h="54415">
                  <a:moveTo>
                    <a:pt x="350999" y="0"/>
                  </a:moveTo>
                  <a:cubicBezTo>
                    <a:pt x="342039" y="0"/>
                    <a:pt x="333303" y="0"/>
                    <a:pt x="324344" y="0"/>
                  </a:cubicBezTo>
                  <a:cubicBezTo>
                    <a:pt x="324344" y="4255"/>
                    <a:pt x="324344" y="8285"/>
                    <a:pt x="324344" y="12316"/>
                  </a:cubicBezTo>
                  <a:cubicBezTo>
                    <a:pt x="324344" y="20826"/>
                    <a:pt x="318967" y="26648"/>
                    <a:pt x="311128" y="26648"/>
                  </a:cubicBezTo>
                  <a:cubicBezTo>
                    <a:pt x="303064" y="26648"/>
                    <a:pt x="297464" y="20826"/>
                    <a:pt x="297464" y="12316"/>
                  </a:cubicBezTo>
                  <a:cubicBezTo>
                    <a:pt x="297464" y="8285"/>
                    <a:pt x="297464" y="4031"/>
                    <a:pt x="297464" y="224"/>
                  </a:cubicBezTo>
                  <a:cubicBezTo>
                    <a:pt x="288056" y="224"/>
                    <a:pt x="279545" y="224"/>
                    <a:pt x="270585" y="224"/>
                  </a:cubicBezTo>
                  <a:cubicBezTo>
                    <a:pt x="270585" y="4703"/>
                    <a:pt x="270585" y="8734"/>
                    <a:pt x="270585" y="12988"/>
                  </a:cubicBezTo>
                  <a:cubicBezTo>
                    <a:pt x="270585" y="21050"/>
                    <a:pt x="264985" y="26872"/>
                    <a:pt x="257369" y="26872"/>
                  </a:cubicBezTo>
                  <a:cubicBezTo>
                    <a:pt x="249529" y="26872"/>
                    <a:pt x="243706" y="21050"/>
                    <a:pt x="243706" y="12988"/>
                  </a:cubicBezTo>
                  <a:cubicBezTo>
                    <a:pt x="243706" y="8734"/>
                    <a:pt x="243706" y="4479"/>
                    <a:pt x="243706" y="224"/>
                  </a:cubicBezTo>
                  <a:cubicBezTo>
                    <a:pt x="198235" y="224"/>
                    <a:pt x="153436" y="224"/>
                    <a:pt x="108189" y="224"/>
                  </a:cubicBezTo>
                  <a:cubicBezTo>
                    <a:pt x="108189" y="4703"/>
                    <a:pt x="108189" y="8734"/>
                    <a:pt x="108189" y="12988"/>
                  </a:cubicBezTo>
                  <a:cubicBezTo>
                    <a:pt x="108189" y="21274"/>
                    <a:pt x="102365" y="27096"/>
                    <a:pt x="94525" y="26872"/>
                  </a:cubicBezTo>
                  <a:cubicBezTo>
                    <a:pt x="86910" y="26872"/>
                    <a:pt x="81310" y="21050"/>
                    <a:pt x="81310" y="12988"/>
                  </a:cubicBezTo>
                  <a:cubicBezTo>
                    <a:pt x="81310" y="8734"/>
                    <a:pt x="81310" y="4479"/>
                    <a:pt x="81310" y="224"/>
                  </a:cubicBezTo>
                  <a:cubicBezTo>
                    <a:pt x="72126" y="224"/>
                    <a:pt x="63390" y="224"/>
                    <a:pt x="54431" y="224"/>
                  </a:cubicBezTo>
                  <a:cubicBezTo>
                    <a:pt x="54431" y="4479"/>
                    <a:pt x="54431" y="8734"/>
                    <a:pt x="54431" y="12988"/>
                  </a:cubicBezTo>
                  <a:cubicBezTo>
                    <a:pt x="54431" y="21274"/>
                    <a:pt x="48607" y="27096"/>
                    <a:pt x="40767" y="26872"/>
                  </a:cubicBezTo>
                  <a:cubicBezTo>
                    <a:pt x="33151" y="26872"/>
                    <a:pt x="27551" y="21050"/>
                    <a:pt x="27551" y="12988"/>
                  </a:cubicBezTo>
                  <a:cubicBezTo>
                    <a:pt x="27551" y="8734"/>
                    <a:pt x="27551" y="4479"/>
                    <a:pt x="27551" y="224"/>
                  </a:cubicBezTo>
                  <a:cubicBezTo>
                    <a:pt x="17920" y="224"/>
                    <a:pt x="9183" y="224"/>
                    <a:pt x="0" y="224"/>
                  </a:cubicBezTo>
                  <a:cubicBezTo>
                    <a:pt x="0" y="18363"/>
                    <a:pt x="0" y="36277"/>
                    <a:pt x="0" y="54416"/>
                  </a:cubicBezTo>
                  <a:cubicBezTo>
                    <a:pt x="117373" y="54416"/>
                    <a:pt x="234298" y="54416"/>
                    <a:pt x="351223" y="54416"/>
                  </a:cubicBezTo>
                  <a:cubicBezTo>
                    <a:pt x="350999" y="35830"/>
                    <a:pt x="350999" y="18139"/>
                    <a:pt x="350999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5" name="Полилиния 914">
              <a:extLst>
                <a:ext uri="{FF2B5EF4-FFF2-40B4-BE49-F238E27FC236}">
                  <a16:creationId xmlns:a16="http://schemas.microsoft.com/office/drawing/2014/main" id="{517EA47F-43DD-35E6-3262-D86B60091003}"/>
                </a:ext>
              </a:extLst>
            </p:cNvPr>
            <p:cNvSpPr/>
            <p:nvPr/>
          </p:nvSpPr>
          <p:spPr>
            <a:xfrm>
              <a:off x="6281243" y="4610703"/>
              <a:ext cx="307096" cy="27130"/>
            </a:xfrm>
            <a:custGeom>
              <a:avLst/>
              <a:gdLst>
                <a:gd name="connsiteX0" fmla="*/ 307096 w 307096"/>
                <a:gd name="connsiteY0" fmla="*/ 26872 h 27130"/>
                <a:gd name="connsiteX1" fmla="*/ 297912 w 307096"/>
                <a:gd name="connsiteY1" fmla="*/ 4926 h 27130"/>
                <a:gd name="connsiteX2" fmla="*/ 291192 w 307096"/>
                <a:gd name="connsiteY2" fmla="*/ 0 h 27130"/>
                <a:gd name="connsiteX3" fmla="*/ 5376 w 307096"/>
                <a:gd name="connsiteY3" fmla="*/ 0 h 27130"/>
                <a:gd name="connsiteX4" fmla="*/ 0 w 307096"/>
                <a:gd name="connsiteY4" fmla="*/ 0 h 27130"/>
                <a:gd name="connsiteX5" fmla="*/ 38527 w 307096"/>
                <a:gd name="connsiteY5" fmla="*/ 26872 h 27130"/>
                <a:gd name="connsiteX6" fmla="*/ 304632 w 307096"/>
                <a:gd name="connsiteY6" fmla="*/ 26872 h 27130"/>
                <a:gd name="connsiteX7" fmla="*/ 307096 w 307096"/>
                <a:gd name="connsiteY7" fmla="*/ 26872 h 2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096" h="27130">
                  <a:moveTo>
                    <a:pt x="307096" y="26872"/>
                  </a:moveTo>
                  <a:cubicBezTo>
                    <a:pt x="303960" y="19482"/>
                    <a:pt x="300376" y="12316"/>
                    <a:pt x="297912" y="4926"/>
                  </a:cubicBezTo>
                  <a:cubicBezTo>
                    <a:pt x="296569" y="1120"/>
                    <a:pt x="295000" y="0"/>
                    <a:pt x="291192" y="0"/>
                  </a:cubicBezTo>
                  <a:cubicBezTo>
                    <a:pt x="195995" y="224"/>
                    <a:pt x="100797" y="0"/>
                    <a:pt x="5376" y="0"/>
                  </a:cubicBezTo>
                  <a:cubicBezTo>
                    <a:pt x="3808" y="0"/>
                    <a:pt x="2016" y="0"/>
                    <a:pt x="0" y="0"/>
                  </a:cubicBezTo>
                  <a:cubicBezTo>
                    <a:pt x="5152" y="16123"/>
                    <a:pt x="20607" y="26872"/>
                    <a:pt x="38527" y="26872"/>
                  </a:cubicBezTo>
                  <a:cubicBezTo>
                    <a:pt x="127229" y="26872"/>
                    <a:pt x="215931" y="26872"/>
                    <a:pt x="304632" y="26872"/>
                  </a:cubicBezTo>
                  <a:cubicBezTo>
                    <a:pt x="305752" y="27320"/>
                    <a:pt x="306872" y="27096"/>
                    <a:pt x="307096" y="2687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6" name="Полилиния 915">
              <a:extLst>
                <a:ext uri="{FF2B5EF4-FFF2-40B4-BE49-F238E27FC236}">
                  <a16:creationId xmlns:a16="http://schemas.microsoft.com/office/drawing/2014/main" id="{19430853-F15E-9AC5-E3AE-F0769A7B2F4C}"/>
                </a:ext>
              </a:extLst>
            </p:cNvPr>
            <p:cNvSpPr/>
            <p:nvPr/>
          </p:nvSpPr>
          <p:spPr>
            <a:xfrm>
              <a:off x="6332985" y="4651683"/>
              <a:ext cx="350998" cy="40755"/>
            </a:xfrm>
            <a:custGeom>
              <a:avLst/>
              <a:gdLst>
                <a:gd name="connsiteX0" fmla="*/ 5376 w 350998"/>
                <a:gd name="connsiteY0" fmla="*/ 13212 h 40755"/>
                <a:gd name="connsiteX1" fmla="*/ 0 w 350998"/>
                <a:gd name="connsiteY1" fmla="*/ 13212 h 40755"/>
                <a:gd name="connsiteX2" fmla="*/ 0 w 350998"/>
                <a:gd name="connsiteY2" fmla="*/ 40756 h 40755"/>
                <a:gd name="connsiteX3" fmla="*/ 350999 w 350998"/>
                <a:gd name="connsiteY3" fmla="*/ 40756 h 40755"/>
                <a:gd name="connsiteX4" fmla="*/ 350999 w 350998"/>
                <a:gd name="connsiteY4" fmla="*/ 0 h 40755"/>
                <a:gd name="connsiteX5" fmla="*/ 300376 w 350998"/>
                <a:gd name="connsiteY5" fmla="*/ 13436 h 40755"/>
                <a:gd name="connsiteX6" fmla="*/ 5376 w 350998"/>
                <a:gd name="connsiteY6" fmla="*/ 13212 h 40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998" h="40755">
                  <a:moveTo>
                    <a:pt x="5376" y="13212"/>
                  </a:moveTo>
                  <a:cubicBezTo>
                    <a:pt x="3584" y="13212"/>
                    <a:pt x="1568" y="13212"/>
                    <a:pt x="0" y="13212"/>
                  </a:cubicBezTo>
                  <a:cubicBezTo>
                    <a:pt x="0" y="22841"/>
                    <a:pt x="0" y="31799"/>
                    <a:pt x="0" y="40756"/>
                  </a:cubicBezTo>
                  <a:cubicBezTo>
                    <a:pt x="117149" y="40756"/>
                    <a:pt x="234074" y="40756"/>
                    <a:pt x="350999" y="40756"/>
                  </a:cubicBezTo>
                  <a:cubicBezTo>
                    <a:pt x="350999" y="27320"/>
                    <a:pt x="350999" y="14108"/>
                    <a:pt x="350999" y="0"/>
                  </a:cubicBezTo>
                  <a:cubicBezTo>
                    <a:pt x="335543" y="11644"/>
                    <a:pt x="318520" y="13436"/>
                    <a:pt x="300376" y="13436"/>
                  </a:cubicBezTo>
                  <a:cubicBezTo>
                    <a:pt x="202043" y="12988"/>
                    <a:pt x="103709" y="13212"/>
                    <a:pt x="5376" y="1321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7" name="Полилиния 916">
              <a:extLst>
                <a:ext uri="{FF2B5EF4-FFF2-40B4-BE49-F238E27FC236}">
                  <a16:creationId xmlns:a16="http://schemas.microsoft.com/office/drawing/2014/main" id="{35812CC1-7701-1EAF-DD0F-9D0B569E44CA}"/>
                </a:ext>
              </a:extLst>
            </p:cNvPr>
            <p:cNvSpPr/>
            <p:nvPr/>
          </p:nvSpPr>
          <p:spPr>
            <a:xfrm>
              <a:off x="6332761" y="4395949"/>
              <a:ext cx="351222" cy="241732"/>
            </a:xfrm>
            <a:custGeom>
              <a:avLst/>
              <a:gdLst>
                <a:gd name="connsiteX0" fmla="*/ 0 w 351222"/>
                <a:gd name="connsiteY0" fmla="*/ 188105 h 241732"/>
                <a:gd name="connsiteX1" fmla="*/ 6272 w 351222"/>
                <a:gd name="connsiteY1" fmla="*/ 188105 h 241732"/>
                <a:gd name="connsiteX2" fmla="*/ 254681 w 351222"/>
                <a:gd name="connsiteY2" fmla="*/ 188105 h 241732"/>
                <a:gd name="connsiteX3" fmla="*/ 270585 w 351222"/>
                <a:gd name="connsiteY3" fmla="*/ 202884 h 241732"/>
                <a:gd name="connsiteX4" fmla="*/ 322328 w 351222"/>
                <a:gd name="connsiteY4" fmla="*/ 240058 h 241732"/>
                <a:gd name="connsiteX5" fmla="*/ 351223 w 351222"/>
                <a:gd name="connsiteY5" fmla="*/ 199750 h 241732"/>
                <a:gd name="connsiteX6" fmla="*/ 351223 w 351222"/>
                <a:gd name="connsiteY6" fmla="*/ 3359 h 241732"/>
                <a:gd name="connsiteX7" fmla="*/ 351223 w 351222"/>
                <a:gd name="connsiteY7" fmla="*/ 0 h 241732"/>
                <a:gd name="connsiteX8" fmla="*/ 0 w 351222"/>
                <a:gd name="connsiteY8" fmla="*/ 0 h 241732"/>
                <a:gd name="connsiteX9" fmla="*/ 0 w 351222"/>
                <a:gd name="connsiteY9" fmla="*/ 188105 h 241732"/>
                <a:gd name="connsiteX10" fmla="*/ 257370 w 351222"/>
                <a:gd name="connsiteY10" fmla="*/ 26872 h 241732"/>
                <a:gd name="connsiteX11" fmla="*/ 284249 w 351222"/>
                <a:gd name="connsiteY11" fmla="*/ 26872 h 241732"/>
                <a:gd name="connsiteX12" fmla="*/ 297689 w 351222"/>
                <a:gd name="connsiteY12" fmla="*/ 40084 h 241732"/>
                <a:gd name="connsiteX13" fmla="*/ 284025 w 351222"/>
                <a:gd name="connsiteY13" fmla="*/ 53744 h 241732"/>
                <a:gd name="connsiteX14" fmla="*/ 271033 w 351222"/>
                <a:gd name="connsiteY14" fmla="*/ 53744 h 241732"/>
                <a:gd name="connsiteX15" fmla="*/ 257145 w 351222"/>
                <a:gd name="connsiteY15" fmla="*/ 53744 h 241732"/>
                <a:gd name="connsiteX16" fmla="*/ 243706 w 351222"/>
                <a:gd name="connsiteY16" fmla="*/ 40532 h 241732"/>
                <a:gd name="connsiteX17" fmla="*/ 257370 w 351222"/>
                <a:gd name="connsiteY17" fmla="*/ 26872 h 241732"/>
                <a:gd name="connsiteX18" fmla="*/ 256697 w 351222"/>
                <a:gd name="connsiteY18" fmla="*/ 80616 h 241732"/>
                <a:gd name="connsiteX19" fmla="*/ 284473 w 351222"/>
                <a:gd name="connsiteY19" fmla="*/ 80616 h 241732"/>
                <a:gd name="connsiteX20" fmla="*/ 297689 w 351222"/>
                <a:gd name="connsiteY20" fmla="*/ 94276 h 241732"/>
                <a:gd name="connsiteX21" fmla="*/ 284697 w 351222"/>
                <a:gd name="connsiteY21" fmla="*/ 107489 h 241732"/>
                <a:gd name="connsiteX22" fmla="*/ 270809 w 351222"/>
                <a:gd name="connsiteY22" fmla="*/ 107489 h 241732"/>
                <a:gd name="connsiteX23" fmla="*/ 256921 w 351222"/>
                <a:gd name="connsiteY23" fmla="*/ 107489 h 241732"/>
                <a:gd name="connsiteX24" fmla="*/ 243706 w 351222"/>
                <a:gd name="connsiteY24" fmla="*/ 93828 h 241732"/>
                <a:gd name="connsiteX25" fmla="*/ 256697 w 351222"/>
                <a:gd name="connsiteY25" fmla="*/ 80616 h 241732"/>
                <a:gd name="connsiteX26" fmla="*/ 256697 w 351222"/>
                <a:gd name="connsiteY26" fmla="*/ 134361 h 241732"/>
                <a:gd name="connsiteX27" fmla="*/ 284473 w 351222"/>
                <a:gd name="connsiteY27" fmla="*/ 134361 h 241732"/>
                <a:gd name="connsiteX28" fmla="*/ 297464 w 351222"/>
                <a:gd name="connsiteY28" fmla="*/ 147573 h 241732"/>
                <a:gd name="connsiteX29" fmla="*/ 284473 w 351222"/>
                <a:gd name="connsiteY29" fmla="*/ 161233 h 241732"/>
                <a:gd name="connsiteX30" fmla="*/ 270585 w 351222"/>
                <a:gd name="connsiteY30" fmla="*/ 161233 h 241732"/>
                <a:gd name="connsiteX31" fmla="*/ 256697 w 351222"/>
                <a:gd name="connsiteY31" fmla="*/ 161233 h 241732"/>
                <a:gd name="connsiteX32" fmla="*/ 243706 w 351222"/>
                <a:gd name="connsiteY32" fmla="*/ 147573 h 241732"/>
                <a:gd name="connsiteX33" fmla="*/ 256697 w 351222"/>
                <a:gd name="connsiteY33" fmla="*/ 134361 h 241732"/>
                <a:gd name="connsiteX34" fmla="*/ 161724 w 351222"/>
                <a:gd name="connsiteY34" fmla="*/ 26872 h 241732"/>
                <a:gd name="connsiteX35" fmla="*/ 190395 w 351222"/>
                <a:gd name="connsiteY35" fmla="*/ 26872 h 241732"/>
                <a:gd name="connsiteX36" fmla="*/ 203387 w 351222"/>
                <a:gd name="connsiteY36" fmla="*/ 40084 h 241732"/>
                <a:gd name="connsiteX37" fmla="*/ 190395 w 351222"/>
                <a:gd name="connsiteY37" fmla="*/ 53744 h 241732"/>
                <a:gd name="connsiteX38" fmla="*/ 176060 w 351222"/>
                <a:gd name="connsiteY38" fmla="*/ 53744 h 241732"/>
                <a:gd name="connsiteX39" fmla="*/ 161724 w 351222"/>
                <a:gd name="connsiteY39" fmla="*/ 53744 h 241732"/>
                <a:gd name="connsiteX40" fmla="*/ 148732 w 351222"/>
                <a:gd name="connsiteY40" fmla="*/ 40084 h 241732"/>
                <a:gd name="connsiteX41" fmla="*/ 161724 w 351222"/>
                <a:gd name="connsiteY41" fmla="*/ 26872 h 241732"/>
                <a:gd name="connsiteX42" fmla="*/ 161724 w 351222"/>
                <a:gd name="connsiteY42" fmla="*/ 80616 h 241732"/>
                <a:gd name="connsiteX43" fmla="*/ 190395 w 351222"/>
                <a:gd name="connsiteY43" fmla="*/ 80616 h 241732"/>
                <a:gd name="connsiteX44" fmla="*/ 203387 w 351222"/>
                <a:gd name="connsiteY44" fmla="*/ 93828 h 241732"/>
                <a:gd name="connsiteX45" fmla="*/ 190395 w 351222"/>
                <a:gd name="connsiteY45" fmla="*/ 107489 h 241732"/>
                <a:gd name="connsiteX46" fmla="*/ 176060 w 351222"/>
                <a:gd name="connsiteY46" fmla="*/ 107489 h 241732"/>
                <a:gd name="connsiteX47" fmla="*/ 161724 w 351222"/>
                <a:gd name="connsiteY47" fmla="*/ 107489 h 241732"/>
                <a:gd name="connsiteX48" fmla="*/ 148732 w 351222"/>
                <a:gd name="connsiteY48" fmla="*/ 93828 h 241732"/>
                <a:gd name="connsiteX49" fmla="*/ 161724 w 351222"/>
                <a:gd name="connsiteY49" fmla="*/ 80616 h 241732"/>
                <a:gd name="connsiteX50" fmla="*/ 161724 w 351222"/>
                <a:gd name="connsiteY50" fmla="*/ 134361 h 241732"/>
                <a:gd name="connsiteX51" fmla="*/ 189947 w 351222"/>
                <a:gd name="connsiteY51" fmla="*/ 134361 h 241732"/>
                <a:gd name="connsiteX52" fmla="*/ 203163 w 351222"/>
                <a:gd name="connsiteY52" fmla="*/ 147797 h 241732"/>
                <a:gd name="connsiteX53" fmla="*/ 189947 w 351222"/>
                <a:gd name="connsiteY53" fmla="*/ 161233 h 241732"/>
                <a:gd name="connsiteX54" fmla="*/ 175612 w 351222"/>
                <a:gd name="connsiteY54" fmla="*/ 161233 h 241732"/>
                <a:gd name="connsiteX55" fmla="*/ 161724 w 351222"/>
                <a:gd name="connsiteY55" fmla="*/ 161233 h 241732"/>
                <a:gd name="connsiteX56" fmla="*/ 148508 w 351222"/>
                <a:gd name="connsiteY56" fmla="*/ 147797 h 241732"/>
                <a:gd name="connsiteX57" fmla="*/ 161724 w 351222"/>
                <a:gd name="connsiteY57" fmla="*/ 134361 h 241732"/>
                <a:gd name="connsiteX58" fmla="*/ 67422 w 351222"/>
                <a:gd name="connsiteY58" fmla="*/ 26872 h 241732"/>
                <a:gd name="connsiteX59" fmla="*/ 81310 w 351222"/>
                <a:gd name="connsiteY59" fmla="*/ 26872 h 241732"/>
                <a:gd name="connsiteX60" fmla="*/ 95198 w 351222"/>
                <a:gd name="connsiteY60" fmla="*/ 26872 h 241732"/>
                <a:gd name="connsiteX61" fmla="*/ 108189 w 351222"/>
                <a:gd name="connsiteY61" fmla="*/ 40532 h 241732"/>
                <a:gd name="connsiteX62" fmla="*/ 95198 w 351222"/>
                <a:gd name="connsiteY62" fmla="*/ 53744 h 241732"/>
                <a:gd name="connsiteX63" fmla="*/ 67422 w 351222"/>
                <a:gd name="connsiteY63" fmla="*/ 53744 h 241732"/>
                <a:gd name="connsiteX64" fmla="*/ 54431 w 351222"/>
                <a:gd name="connsiteY64" fmla="*/ 40084 h 241732"/>
                <a:gd name="connsiteX65" fmla="*/ 67422 w 351222"/>
                <a:gd name="connsiteY65" fmla="*/ 26872 h 241732"/>
                <a:gd name="connsiteX66" fmla="*/ 67646 w 351222"/>
                <a:gd name="connsiteY66" fmla="*/ 80616 h 241732"/>
                <a:gd name="connsiteX67" fmla="*/ 94974 w 351222"/>
                <a:gd name="connsiteY67" fmla="*/ 80616 h 241732"/>
                <a:gd name="connsiteX68" fmla="*/ 108189 w 351222"/>
                <a:gd name="connsiteY68" fmla="*/ 94053 h 241732"/>
                <a:gd name="connsiteX69" fmla="*/ 94974 w 351222"/>
                <a:gd name="connsiteY69" fmla="*/ 107489 h 241732"/>
                <a:gd name="connsiteX70" fmla="*/ 81086 w 351222"/>
                <a:gd name="connsiteY70" fmla="*/ 107489 h 241732"/>
                <a:gd name="connsiteX71" fmla="*/ 67646 w 351222"/>
                <a:gd name="connsiteY71" fmla="*/ 107489 h 241732"/>
                <a:gd name="connsiteX72" fmla="*/ 54431 w 351222"/>
                <a:gd name="connsiteY72" fmla="*/ 94053 h 241732"/>
                <a:gd name="connsiteX73" fmla="*/ 67646 w 351222"/>
                <a:gd name="connsiteY73" fmla="*/ 80616 h 241732"/>
                <a:gd name="connsiteX74" fmla="*/ 67422 w 351222"/>
                <a:gd name="connsiteY74" fmla="*/ 134361 h 241732"/>
                <a:gd name="connsiteX75" fmla="*/ 95198 w 351222"/>
                <a:gd name="connsiteY75" fmla="*/ 134361 h 241732"/>
                <a:gd name="connsiteX76" fmla="*/ 108189 w 351222"/>
                <a:gd name="connsiteY76" fmla="*/ 147573 h 241732"/>
                <a:gd name="connsiteX77" fmla="*/ 95198 w 351222"/>
                <a:gd name="connsiteY77" fmla="*/ 161233 h 241732"/>
                <a:gd name="connsiteX78" fmla="*/ 80862 w 351222"/>
                <a:gd name="connsiteY78" fmla="*/ 161233 h 241732"/>
                <a:gd name="connsiteX79" fmla="*/ 67422 w 351222"/>
                <a:gd name="connsiteY79" fmla="*/ 161233 h 241732"/>
                <a:gd name="connsiteX80" fmla="*/ 54431 w 351222"/>
                <a:gd name="connsiteY80" fmla="*/ 147573 h 241732"/>
                <a:gd name="connsiteX81" fmla="*/ 67422 w 351222"/>
                <a:gd name="connsiteY81" fmla="*/ 134361 h 24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51222" h="241732">
                  <a:moveTo>
                    <a:pt x="0" y="188105"/>
                  </a:moveTo>
                  <a:cubicBezTo>
                    <a:pt x="2240" y="188105"/>
                    <a:pt x="4256" y="188105"/>
                    <a:pt x="6272" y="188105"/>
                  </a:cubicBezTo>
                  <a:cubicBezTo>
                    <a:pt x="89150" y="188105"/>
                    <a:pt x="171803" y="188105"/>
                    <a:pt x="254681" y="188105"/>
                  </a:cubicBezTo>
                  <a:cubicBezTo>
                    <a:pt x="265209" y="188105"/>
                    <a:pt x="270137" y="192584"/>
                    <a:pt x="270585" y="202884"/>
                  </a:cubicBezTo>
                  <a:cubicBezTo>
                    <a:pt x="272153" y="229533"/>
                    <a:pt x="297016" y="247448"/>
                    <a:pt x="322328" y="240058"/>
                  </a:cubicBezTo>
                  <a:cubicBezTo>
                    <a:pt x="339575" y="235131"/>
                    <a:pt x="351223" y="219232"/>
                    <a:pt x="351223" y="199750"/>
                  </a:cubicBezTo>
                  <a:cubicBezTo>
                    <a:pt x="351223" y="134361"/>
                    <a:pt x="351223" y="68748"/>
                    <a:pt x="351223" y="3359"/>
                  </a:cubicBezTo>
                  <a:cubicBezTo>
                    <a:pt x="351223" y="2239"/>
                    <a:pt x="351223" y="1344"/>
                    <a:pt x="351223" y="0"/>
                  </a:cubicBezTo>
                  <a:cubicBezTo>
                    <a:pt x="233626" y="0"/>
                    <a:pt x="116701" y="0"/>
                    <a:pt x="0" y="0"/>
                  </a:cubicBezTo>
                  <a:cubicBezTo>
                    <a:pt x="0" y="62926"/>
                    <a:pt x="0" y="125627"/>
                    <a:pt x="0" y="188105"/>
                  </a:cubicBezTo>
                  <a:close/>
                  <a:moveTo>
                    <a:pt x="257370" y="26872"/>
                  </a:moveTo>
                  <a:cubicBezTo>
                    <a:pt x="266329" y="26872"/>
                    <a:pt x="275289" y="26872"/>
                    <a:pt x="284249" y="26872"/>
                  </a:cubicBezTo>
                  <a:cubicBezTo>
                    <a:pt x="291864" y="26872"/>
                    <a:pt x="297464" y="32694"/>
                    <a:pt x="297689" y="40084"/>
                  </a:cubicBezTo>
                  <a:cubicBezTo>
                    <a:pt x="297689" y="47698"/>
                    <a:pt x="292089" y="53520"/>
                    <a:pt x="284025" y="53744"/>
                  </a:cubicBezTo>
                  <a:cubicBezTo>
                    <a:pt x="279769" y="53744"/>
                    <a:pt x="275289" y="53744"/>
                    <a:pt x="271033" y="53744"/>
                  </a:cubicBezTo>
                  <a:cubicBezTo>
                    <a:pt x="266329" y="53744"/>
                    <a:pt x="261849" y="53744"/>
                    <a:pt x="257145" y="53744"/>
                  </a:cubicBezTo>
                  <a:cubicBezTo>
                    <a:pt x="249530" y="53520"/>
                    <a:pt x="243930" y="47922"/>
                    <a:pt x="243706" y="40532"/>
                  </a:cubicBezTo>
                  <a:cubicBezTo>
                    <a:pt x="243706" y="32694"/>
                    <a:pt x="249530" y="26872"/>
                    <a:pt x="257370" y="26872"/>
                  </a:cubicBezTo>
                  <a:close/>
                  <a:moveTo>
                    <a:pt x="256697" y="80616"/>
                  </a:moveTo>
                  <a:cubicBezTo>
                    <a:pt x="265881" y="80392"/>
                    <a:pt x="275289" y="80392"/>
                    <a:pt x="284473" y="80616"/>
                  </a:cubicBezTo>
                  <a:cubicBezTo>
                    <a:pt x="292089" y="80616"/>
                    <a:pt x="297689" y="86663"/>
                    <a:pt x="297689" y="94276"/>
                  </a:cubicBezTo>
                  <a:cubicBezTo>
                    <a:pt x="297689" y="101442"/>
                    <a:pt x="292089" y="107264"/>
                    <a:pt x="284697" y="107489"/>
                  </a:cubicBezTo>
                  <a:cubicBezTo>
                    <a:pt x="279993" y="107713"/>
                    <a:pt x="275513" y="107489"/>
                    <a:pt x="270809" y="107489"/>
                  </a:cubicBezTo>
                  <a:cubicBezTo>
                    <a:pt x="266105" y="107489"/>
                    <a:pt x="261625" y="107489"/>
                    <a:pt x="256921" y="107489"/>
                  </a:cubicBezTo>
                  <a:cubicBezTo>
                    <a:pt x="249306" y="107264"/>
                    <a:pt x="243706" y="101442"/>
                    <a:pt x="243706" y="93828"/>
                  </a:cubicBezTo>
                  <a:cubicBezTo>
                    <a:pt x="243706" y="86663"/>
                    <a:pt x="249306" y="80616"/>
                    <a:pt x="256697" y="80616"/>
                  </a:cubicBezTo>
                  <a:close/>
                  <a:moveTo>
                    <a:pt x="256697" y="134361"/>
                  </a:moveTo>
                  <a:cubicBezTo>
                    <a:pt x="265881" y="134137"/>
                    <a:pt x="275289" y="134137"/>
                    <a:pt x="284473" y="134361"/>
                  </a:cubicBezTo>
                  <a:cubicBezTo>
                    <a:pt x="291864" y="134361"/>
                    <a:pt x="297464" y="140407"/>
                    <a:pt x="297464" y="147573"/>
                  </a:cubicBezTo>
                  <a:cubicBezTo>
                    <a:pt x="297464" y="155187"/>
                    <a:pt x="291864" y="161009"/>
                    <a:pt x="284473" y="161233"/>
                  </a:cubicBezTo>
                  <a:cubicBezTo>
                    <a:pt x="279769" y="161457"/>
                    <a:pt x="275289" y="161233"/>
                    <a:pt x="270585" y="161233"/>
                  </a:cubicBezTo>
                  <a:cubicBezTo>
                    <a:pt x="265881" y="161233"/>
                    <a:pt x="261401" y="161233"/>
                    <a:pt x="256697" y="161233"/>
                  </a:cubicBezTo>
                  <a:cubicBezTo>
                    <a:pt x="249306" y="161009"/>
                    <a:pt x="243706" y="155187"/>
                    <a:pt x="243706" y="147573"/>
                  </a:cubicBezTo>
                  <a:cubicBezTo>
                    <a:pt x="243930" y="140407"/>
                    <a:pt x="249530" y="134585"/>
                    <a:pt x="256697" y="134361"/>
                  </a:cubicBezTo>
                  <a:close/>
                  <a:moveTo>
                    <a:pt x="161724" y="26872"/>
                  </a:moveTo>
                  <a:cubicBezTo>
                    <a:pt x="171356" y="26648"/>
                    <a:pt x="180763" y="26648"/>
                    <a:pt x="190395" y="26872"/>
                  </a:cubicBezTo>
                  <a:cubicBezTo>
                    <a:pt x="197787" y="26872"/>
                    <a:pt x="203387" y="32694"/>
                    <a:pt x="203387" y="40084"/>
                  </a:cubicBezTo>
                  <a:cubicBezTo>
                    <a:pt x="203387" y="47698"/>
                    <a:pt x="197787" y="53520"/>
                    <a:pt x="190395" y="53744"/>
                  </a:cubicBezTo>
                  <a:cubicBezTo>
                    <a:pt x="185691" y="53968"/>
                    <a:pt x="180763" y="53744"/>
                    <a:pt x="176060" y="53744"/>
                  </a:cubicBezTo>
                  <a:cubicBezTo>
                    <a:pt x="171356" y="53744"/>
                    <a:pt x="166428" y="53744"/>
                    <a:pt x="161724" y="53744"/>
                  </a:cubicBezTo>
                  <a:cubicBezTo>
                    <a:pt x="154108" y="53520"/>
                    <a:pt x="148508" y="47698"/>
                    <a:pt x="148732" y="40084"/>
                  </a:cubicBezTo>
                  <a:cubicBezTo>
                    <a:pt x="148732" y="32694"/>
                    <a:pt x="154332" y="26872"/>
                    <a:pt x="161724" y="26872"/>
                  </a:cubicBezTo>
                  <a:close/>
                  <a:moveTo>
                    <a:pt x="161724" y="80616"/>
                  </a:moveTo>
                  <a:cubicBezTo>
                    <a:pt x="171356" y="80392"/>
                    <a:pt x="180763" y="80392"/>
                    <a:pt x="190395" y="80616"/>
                  </a:cubicBezTo>
                  <a:cubicBezTo>
                    <a:pt x="197787" y="80840"/>
                    <a:pt x="203387" y="86663"/>
                    <a:pt x="203387" y="93828"/>
                  </a:cubicBezTo>
                  <a:cubicBezTo>
                    <a:pt x="203387" y="101218"/>
                    <a:pt x="197787" y="107264"/>
                    <a:pt x="190395" y="107489"/>
                  </a:cubicBezTo>
                  <a:cubicBezTo>
                    <a:pt x="185691" y="107713"/>
                    <a:pt x="180763" y="107489"/>
                    <a:pt x="176060" y="107489"/>
                  </a:cubicBezTo>
                  <a:cubicBezTo>
                    <a:pt x="171356" y="107489"/>
                    <a:pt x="166428" y="107489"/>
                    <a:pt x="161724" y="107489"/>
                  </a:cubicBezTo>
                  <a:cubicBezTo>
                    <a:pt x="154332" y="107264"/>
                    <a:pt x="148732" y="101218"/>
                    <a:pt x="148732" y="93828"/>
                  </a:cubicBezTo>
                  <a:cubicBezTo>
                    <a:pt x="148732" y="86439"/>
                    <a:pt x="154332" y="80616"/>
                    <a:pt x="161724" y="80616"/>
                  </a:cubicBezTo>
                  <a:close/>
                  <a:moveTo>
                    <a:pt x="161724" y="134361"/>
                  </a:moveTo>
                  <a:cubicBezTo>
                    <a:pt x="171132" y="134137"/>
                    <a:pt x="180539" y="134361"/>
                    <a:pt x="189947" y="134361"/>
                  </a:cubicBezTo>
                  <a:cubicBezTo>
                    <a:pt x="197563" y="134361"/>
                    <a:pt x="203163" y="140183"/>
                    <a:pt x="203163" y="147797"/>
                  </a:cubicBezTo>
                  <a:cubicBezTo>
                    <a:pt x="203163" y="155187"/>
                    <a:pt x="197563" y="161233"/>
                    <a:pt x="189947" y="161233"/>
                  </a:cubicBezTo>
                  <a:cubicBezTo>
                    <a:pt x="185243" y="161233"/>
                    <a:pt x="180315" y="161233"/>
                    <a:pt x="175612" y="161233"/>
                  </a:cubicBezTo>
                  <a:cubicBezTo>
                    <a:pt x="170908" y="161233"/>
                    <a:pt x="166428" y="161233"/>
                    <a:pt x="161724" y="161233"/>
                  </a:cubicBezTo>
                  <a:cubicBezTo>
                    <a:pt x="154108" y="161009"/>
                    <a:pt x="148508" y="155410"/>
                    <a:pt x="148508" y="147797"/>
                  </a:cubicBezTo>
                  <a:cubicBezTo>
                    <a:pt x="148732" y="140407"/>
                    <a:pt x="154332" y="134585"/>
                    <a:pt x="161724" y="134361"/>
                  </a:cubicBezTo>
                  <a:close/>
                  <a:moveTo>
                    <a:pt x="67422" y="26872"/>
                  </a:moveTo>
                  <a:cubicBezTo>
                    <a:pt x="72126" y="26648"/>
                    <a:pt x="76606" y="26872"/>
                    <a:pt x="81310" y="26872"/>
                  </a:cubicBezTo>
                  <a:cubicBezTo>
                    <a:pt x="86014" y="26872"/>
                    <a:pt x="90494" y="26872"/>
                    <a:pt x="95198" y="26872"/>
                  </a:cubicBezTo>
                  <a:cubicBezTo>
                    <a:pt x="102814" y="27096"/>
                    <a:pt x="108413" y="32918"/>
                    <a:pt x="108189" y="40532"/>
                  </a:cubicBezTo>
                  <a:cubicBezTo>
                    <a:pt x="108189" y="47698"/>
                    <a:pt x="102589" y="53744"/>
                    <a:pt x="95198" y="53744"/>
                  </a:cubicBezTo>
                  <a:cubicBezTo>
                    <a:pt x="86014" y="53968"/>
                    <a:pt x="76606" y="53968"/>
                    <a:pt x="67422" y="53744"/>
                  </a:cubicBezTo>
                  <a:cubicBezTo>
                    <a:pt x="59806" y="53744"/>
                    <a:pt x="54206" y="47698"/>
                    <a:pt x="54431" y="40084"/>
                  </a:cubicBezTo>
                  <a:cubicBezTo>
                    <a:pt x="54431" y="32694"/>
                    <a:pt x="60031" y="26872"/>
                    <a:pt x="67422" y="26872"/>
                  </a:cubicBezTo>
                  <a:close/>
                  <a:moveTo>
                    <a:pt x="67646" y="80616"/>
                  </a:moveTo>
                  <a:cubicBezTo>
                    <a:pt x="76830" y="80392"/>
                    <a:pt x="85790" y="80616"/>
                    <a:pt x="94974" y="80616"/>
                  </a:cubicBezTo>
                  <a:cubicBezTo>
                    <a:pt x="102589" y="80616"/>
                    <a:pt x="108189" y="86439"/>
                    <a:pt x="108189" y="94053"/>
                  </a:cubicBezTo>
                  <a:cubicBezTo>
                    <a:pt x="108189" y="101666"/>
                    <a:pt x="102589" y="107264"/>
                    <a:pt x="94974" y="107489"/>
                  </a:cubicBezTo>
                  <a:cubicBezTo>
                    <a:pt x="90270" y="107489"/>
                    <a:pt x="85790" y="107489"/>
                    <a:pt x="81086" y="107489"/>
                  </a:cubicBezTo>
                  <a:cubicBezTo>
                    <a:pt x="76606" y="107489"/>
                    <a:pt x="72126" y="107489"/>
                    <a:pt x="67646" y="107489"/>
                  </a:cubicBezTo>
                  <a:cubicBezTo>
                    <a:pt x="60031" y="107264"/>
                    <a:pt x="54431" y="101666"/>
                    <a:pt x="54431" y="94053"/>
                  </a:cubicBezTo>
                  <a:cubicBezTo>
                    <a:pt x="54431" y="86663"/>
                    <a:pt x="60031" y="80616"/>
                    <a:pt x="67646" y="80616"/>
                  </a:cubicBezTo>
                  <a:close/>
                  <a:moveTo>
                    <a:pt x="67422" y="134361"/>
                  </a:moveTo>
                  <a:cubicBezTo>
                    <a:pt x="76606" y="134137"/>
                    <a:pt x="86014" y="134137"/>
                    <a:pt x="95198" y="134361"/>
                  </a:cubicBezTo>
                  <a:cubicBezTo>
                    <a:pt x="102589" y="134361"/>
                    <a:pt x="108189" y="140183"/>
                    <a:pt x="108189" y="147573"/>
                  </a:cubicBezTo>
                  <a:cubicBezTo>
                    <a:pt x="108189" y="155187"/>
                    <a:pt x="102589" y="161009"/>
                    <a:pt x="95198" y="161233"/>
                  </a:cubicBezTo>
                  <a:cubicBezTo>
                    <a:pt x="90494" y="161457"/>
                    <a:pt x="85566" y="161233"/>
                    <a:pt x="80862" y="161233"/>
                  </a:cubicBezTo>
                  <a:cubicBezTo>
                    <a:pt x="76382" y="161233"/>
                    <a:pt x="71902" y="161233"/>
                    <a:pt x="67422" y="161233"/>
                  </a:cubicBezTo>
                  <a:cubicBezTo>
                    <a:pt x="59806" y="161009"/>
                    <a:pt x="54206" y="155187"/>
                    <a:pt x="54431" y="147573"/>
                  </a:cubicBezTo>
                  <a:cubicBezTo>
                    <a:pt x="54431" y="140407"/>
                    <a:pt x="60255" y="134585"/>
                    <a:pt x="67422" y="134361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18" name="Рисунок 2">
            <a:extLst>
              <a:ext uri="{FF2B5EF4-FFF2-40B4-BE49-F238E27FC236}">
                <a16:creationId xmlns:a16="http://schemas.microsoft.com/office/drawing/2014/main" id="{7FABC267-1D4C-415D-61AA-09B39BCB2266}"/>
              </a:ext>
            </a:extLst>
          </p:cNvPr>
          <p:cNvGrpSpPr/>
          <p:nvPr/>
        </p:nvGrpSpPr>
        <p:grpSpPr>
          <a:xfrm>
            <a:off x="8291980" y="4211765"/>
            <a:ext cx="334917" cy="282216"/>
            <a:chOff x="5648683" y="3622255"/>
            <a:chExt cx="436116" cy="367491"/>
          </a:xfrm>
          <a:solidFill>
            <a:schemeClr val="bg2"/>
          </a:solidFill>
        </p:grpSpPr>
        <p:sp>
          <p:nvSpPr>
            <p:cNvPr id="919" name="Полилиния 918">
              <a:extLst>
                <a:ext uri="{FF2B5EF4-FFF2-40B4-BE49-F238E27FC236}">
                  <a16:creationId xmlns:a16="http://schemas.microsoft.com/office/drawing/2014/main" id="{1C1C1E4D-1738-531B-1B1F-546A773BE1D5}"/>
                </a:ext>
              </a:extLst>
            </p:cNvPr>
            <p:cNvSpPr/>
            <p:nvPr/>
          </p:nvSpPr>
          <p:spPr>
            <a:xfrm>
              <a:off x="5648683" y="3622255"/>
              <a:ext cx="436116" cy="367491"/>
            </a:xfrm>
            <a:custGeom>
              <a:avLst/>
              <a:gdLst>
                <a:gd name="connsiteX0" fmla="*/ 0 w 436116"/>
                <a:gd name="connsiteY0" fmla="*/ 358295 h 367491"/>
                <a:gd name="connsiteX1" fmla="*/ 0 w 436116"/>
                <a:gd name="connsiteY1" fmla="*/ 63821 h 367491"/>
                <a:gd name="connsiteX2" fmla="*/ 6048 w 436116"/>
                <a:gd name="connsiteY2" fmla="*/ 56879 h 367491"/>
                <a:gd name="connsiteX3" fmla="*/ 8736 w 436116"/>
                <a:gd name="connsiteY3" fmla="*/ 51729 h 367491"/>
                <a:gd name="connsiteX4" fmla="*/ 8736 w 436116"/>
                <a:gd name="connsiteY4" fmla="*/ 14332 h 367491"/>
                <a:gd name="connsiteX5" fmla="*/ 23072 w 436116"/>
                <a:gd name="connsiteY5" fmla="*/ 0 h 367491"/>
                <a:gd name="connsiteX6" fmla="*/ 148508 w 436116"/>
                <a:gd name="connsiteY6" fmla="*/ 0 h 367491"/>
                <a:gd name="connsiteX7" fmla="*/ 209658 w 436116"/>
                <a:gd name="connsiteY7" fmla="*/ 26648 h 367491"/>
                <a:gd name="connsiteX8" fmla="*/ 218170 w 436116"/>
                <a:gd name="connsiteY8" fmla="*/ 36949 h 367491"/>
                <a:gd name="connsiteX9" fmla="*/ 220186 w 436116"/>
                <a:gd name="connsiteY9" fmla="*/ 34262 h 367491"/>
                <a:gd name="connsiteX10" fmla="*/ 288280 w 436116"/>
                <a:gd name="connsiteY10" fmla="*/ 0 h 367491"/>
                <a:gd name="connsiteX11" fmla="*/ 412149 w 436116"/>
                <a:gd name="connsiteY11" fmla="*/ 0 h 367491"/>
                <a:gd name="connsiteX12" fmla="*/ 427605 w 436116"/>
                <a:gd name="connsiteY12" fmla="*/ 15227 h 367491"/>
                <a:gd name="connsiteX13" fmla="*/ 427605 w 436116"/>
                <a:gd name="connsiteY13" fmla="*/ 52177 h 367491"/>
                <a:gd name="connsiteX14" fmla="*/ 429172 w 436116"/>
                <a:gd name="connsiteY14" fmla="*/ 55984 h 367491"/>
                <a:gd name="connsiteX15" fmla="*/ 436116 w 436116"/>
                <a:gd name="connsiteY15" fmla="*/ 69868 h 367491"/>
                <a:gd name="connsiteX16" fmla="*/ 436116 w 436116"/>
                <a:gd name="connsiteY16" fmla="*/ 238714 h 367491"/>
                <a:gd name="connsiteX17" fmla="*/ 436116 w 436116"/>
                <a:gd name="connsiteY17" fmla="*/ 353145 h 367491"/>
                <a:gd name="connsiteX18" fmla="*/ 431861 w 436116"/>
                <a:gd name="connsiteY18" fmla="*/ 363894 h 367491"/>
                <a:gd name="connsiteX19" fmla="*/ 419989 w 436116"/>
                <a:gd name="connsiteY19" fmla="*/ 367477 h 367491"/>
                <a:gd name="connsiteX20" fmla="*/ 17472 w 436116"/>
                <a:gd name="connsiteY20" fmla="*/ 367477 h 367491"/>
                <a:gd name="connsiteX21" fmla="*/ 0 w 436116"/>
                <a:gd name="connsiteY21" fmla="*/ 358295 h 367491"/>
                <a:gd name="connsiteX22" fmla="*/ 34271 w 436116"/>
                <a:gd name="connsiteY22" fmla="*/ 273200 h 367491"/>
                <a:gd name="connsiteX23" fmla="*/ 38975 w 436116"/>
                <a:gd name="connsiteY23" fmla="*/ 273200 h 367491"/>
                <a:gd name="connsiteX24" fmla="*/ 147388 w 436116"/>
                <a:gd name="connsiteY24" fmla="*/ 273200 h 367491"/>
                <a:gd name="connsiteX25" fmla="*/ 202715 w 436116"/>
                <a:gd name="connsiteY25" fmla="*/ 293354 h 367491"/>
                <a:gd name="connsiteX26" fmla="*/ 204955 w 436116"/>
                <a:gd name="connsiteY26" fmla="*/ 294698 h 367491"/>
                <a:gd name="connsiteX27" fmla="*/ 204955 w 436116"/>
                <a:gd name="connsiteY27" fmla="*/ 292011 h 367491"/>
                <a:gd name="connsiteX28" fmla="*/ 204955 w 436116"/>
                <a:gd name="connsiteY28" fmla="*/ 82408 h 367491"/>
                <a:gd name="connsiteX29" fmla="*/ 203610 w 436116"/>
                <a:gd name="connsiteY29" fmla="*/ 69868 h 367491"/>
                <a:gd name="connsiteX30" fmla="*/ 147836 w 436116"/>
                <a:gd name="connsiteY30" fmla="*/ 25528 h 367491"/>
                <a:gd name="connsiteX31" fmla="*/ 38079 w 436116"/>
                <a:gd name="connsiteY31" fmla="*/ 25528 h 367491"/>
                <a:gd name="connsiteX32" fmla="*/ 34047 w 436116"/>
                <a:gd name="connsiteY32" fmla="*/ 25528 h 367491"/>
                <a:gd name="connsiteX33" fmla="*/ 34271 w 436116"/>
                <a:gd name="connsiteY33" fmla="*/ 273200 h 367491"/>
                <a:gd name="connsiteX34" fmla="*/ 320535 w 436116"/>
                <a:gd name="connsiteY34" fmla="*/ 124955 h 367491"/>
                <a:gd name="connsiteX35" fmla="*/ 295672 w 436116"/>
                <a:gd name="connsiteY35" fmla="*/ 144662 h 367491"/>
                <a:gd name="connsiteX36" fmla="*/ 284025 w 436116"/>
                <a:gd name="connsiteY36" fmla="*/ 148245 h 367491"/>
                <a:gd name="connsiteX37" fmla="*/ 273273 w 436116"/>
                <a:gd name="connsiteY37" fmla="*/ 133465 h 367491"/>
                <a:gd name="connsiteX38" fmla="*/ 273273 w 436116"/>
                <a:gd name="connsiteY38" fmla="*/ 32694 h 367491"/>
                <a:gd name="connsiteX39" fmla="*/ 273273 w 436116"/>
                <a:gd name="connsiteY39" fmla="*/ 27320 h 367491"/>
                <a:gd name="connsiteX40" fmla="*/ 269689 w 436116"/>
                <a:gd name="connsiteY40" fmla="*/ 28216 h 367491"/>
                <a:gd name="connsiteX41" fmla="*/ 230490 w 436116"/>
                <a:gd name="connsiteY41" fmla="*/ 83304 h 367491"/>
                <a:gd name="connsiteX42" fmla="*/ 230490 w 436116"/>
                <a:gd name="connsiteY42" fmla="*/ 290891 h 367491"/>
                <a:gd name="connsiteX43" fmla="*/ 230714 w 436116"/>
                <a:gd name="connsiteY43" fmla="*/ 294922 h 367491"/>
                <a:gd name="connsiteX44" fmla="*/ 295448 w 436116"/>
                <a:gd name="connsiteY44" fmla="*/ 272976 h 367491"/>
                <a:gd name="connsiteX45" fmla="*/ 396245 w 436116"/>
                <a:gd name="connsiteY45" fmla="*/ 273200 h 367491"/>
                <a:gd name="connsiteX46" fmla="*/ 401173 w 436116"/>
                <a:gd name="connsiteY46" fmla="*/ 273200 h 367491"/>
                <a:gd name="connsiteX47" fmla="*/ 401173 w 436116"/>
                <a:gd name="connsiteY47" fmla="*/ 25752 h 367491"/>
                <a:gd name="connsiteX48" fmla="*/ 367350 w 436116"/>
                <a:gd name="connsiteY48" fmla="*/ 25752 h 367491"/>
                <a:gd name="connsiteX49" fmla="*/ 367350 w 436116"/>
                <a:gd name="connsiteY49" fmla="*/ 31127 h 367491"/>
                <a:gd name="connsiteX50" fmla="*/ 367350 w 436116"/>
                <a:gd name="connsiteY50" fmla="*/ 133241 h 367491"/>
                <a:gd name="connsiteX51" fmla="*/ 359734 w 436116"/>
                <a:gd name="connsiteY51" fmla="*/ 147349 h 367491"/>
                <a:gd name="connsiteX52" fmla="*/ 344503 w 436116"/>
                <a:gd name="connsiteY52" fmla="*/ 144438 h 367491"/>
                <a:gd name="connsiteX53" fmla="*/ 320535 w 436116"/>
                <a:gd name="connsiteY53" fmla="*/ 124955 h 367491"/>
                <a:gd name="connsiteX54" fmla="*/ 204507 w 436116"/>
                <a:gd name="connsiteY54" fmla="*/ 341500 h 367491"/>
                <a:gd name="connsiteX55" fmla="*/ 194875 w 436116"/>
                <a:gd name="connsiteY55" fmla="*/ 323138 h 367491"/>
                <a:gd name="connsiteX56" fmla="*/ 146940 w 436116"/>
                <a:gd name="connsiteY56" fmla="*/ 299177 h 367491"/>
                <a:gd name="connsiteX57" fmla="*/ 30463 w 436116"/>
                <a:gd name="connsiteY57" fmla="*/ 299177 h 367491"/>
                <a:gd name="connsiteX58" fmla="*/ 25983 w 436116"/>
                <a:gd name="connsiteY58" fmla="*/ 299401 h 367491"/>
                <a:gd name="connsiteX59" fmla="*/ 25983 w 436116"/>
                <a:gd name="connsiteY59" fmla="*/ 341500 h 367491"/>
                <a:gd name="connsiteX60" fmla="*/ 204507 w 436116"/>
                <a:gd name="connsiteY60" fmla="*/ 341500 h 367491"/>
                <a:gd name="connsiteX61" fmla="*/ 410133 w 436116"/>
                <a:gd name="connsiteY61" fmla="*/ 299401 h 367491"/>
                <a:gd name="connsiteX62" fmla="*/ 407221 w 436116"/>
                <a:gd name="connsiteY62" fmla="*/ 299177 h 367491"/>
                <a:gd name="connsiteX63" fmla="*/ 287608 w 436116"/>
                <a:gd name="connsiteY63" fmla="*/ 299177 h 367491"/>
                <a:gd name="connsiteX64" fmla="*/ 246394 w 436116"/>
                <a:gd name="connsiteY64" fmla="*/ 316196 h 367491"/>
                <a:gd name="connsiteX65" fmla="*/ 232506 w 436116"/>
                <a:gd name="connsiteY65" fmla="*/ 341500 h 367491"/>
                <a:gd name="connsiteX66" fmla="*/ 409909 w 436116"/>
                <a:gd name="connsiteY66" fmla="*/ 341500 h 367491"/>
                <a:gd name="connsiteX67" fmla="*/ 410133 w 436116"/>
                <a:gd name="connsiteY67" fmla="*/ 299401 h 367491"/>
                <a:gd name="connsiteX68" fmla="*/ 299480 w 436116"/>
                <a:gd name="connsiteY68" fmla="*/ 25752 h 367491"/>
                <a:gd name="connsiteX69" fmla="*/ 299480 w 436116"/>
                <a:gd name="connsiteY69" fmla="*/ 108608 h 367491"/>
                <a:gd name="connsiteX70" fmla="*/ 310680 w 436116"/>
                <a:gd name="connsiteY70" fmla="*/ 99875 h 367491"/>
                <a:gd name="connsiteX71" fmla="*/ 330391 w 436116"/>
                <a:gd name="connsiteY71" fmla="*/ 99875 h 367491"/>
                <a:gd name="connsiteX72" fmla="*/ 341367 w 436116"/>
                <a:gd name="connsiteY72" fmla="*/ 108608 h 367491"/>
                <a:gd name="connsiteX73" fmla="*/ 341367 w 436116"/>
                <a:gd name="connsiteY73" fmla="*/ 25752 h 367491"/>
                <a:gd name="connsiteX74" fmla="*/ 299480 w 436116"/>
                <a:gd name="connsiteY74" fmla="*/ 25752 h 36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6116" h="367491">
                  <a:moveTo>
                    <a:pt x="0" y="358295"/>
                  </a:moveTo>
                  <a:cubicBezTo>
                    <a:pt x="0" y="260212"/>
                    <a:pt x="0" y="161905"/>
                    <a:pt x="0" y="63821"/>
                  </a:cubicBezTo>
                  <a:cubicBezTo>
                    <a:pt x="2016" y="61358"/>
                    <a:pt x="3584" y="58671"/>
                    <a:pt x="6048" y="56879"/>
                  </a:cubicBezTo>
                  <a:cubicBezTo>
                    <a:pt x="8063" y="55312"/>
                    <a:pt x="8736" y="53968"/>
                    <a:pt x="8736" y="51729"/>
                  </a:cubicBezTo>
                  <a:cubicBezTo>
                    <a:pt x="8736" y="39189"/>
                    <a:pt x="8736" y="26872"/>
                    <a:pt x="8736" y="14332"/>
                  </a:cubicBezTo>
                  <a:cubicBezTo>
                    <a:pt x="8736" y="4926"/>
                    <a:pt x="13663" y="0"/>
                    <a:pt x="23072" y="0"/>
                  </a:cubicBezTo>
                  <a:cubicBezTo>
                    <a:pt x="64958" y="0"/>
                    <a:pt x="106845" y="0"/>
                    <a:pt x="148508" y="0"/>
                  </a:cubicBezTo>
                  <a:cubicBezTo>
                    <a:pt x="172699" y="0"/>
                    <a:pt x="193083" y="8957"/>
                    <a:pt x="209658" y="26648"/>
                  </a:cubicBezTo>
                  <a:cubicBezTo>
                    <a:pt x="212570" y="29783"/>
                    <a:pt x="215258" y="33366"/>
                    <a:pt x="218170" y="36949"/>
                  </a:cubicBezTo>
                  <a:cubicBezTo>
                    <a:pt x="219066" y="35830"/>
                    <a:pt x="219514" y="35158"/>
                    <a:pt x="220186" y="34262"/>
                  </a:cubicBezTo>
                  <a:cubicBezTo>
                    <a:pt x="237210" y="11421"/>
                    <a:pt x="259833" y="0"/>
                    <a:pt x="288280" y="0"/>
                  </a:cubicBezTo>
                  <a:cubicBezTo>
                    <a:pt x="329495" y="0"/>
                    <a:pt x="370934" y="0"/>
                    <a:pt x="412149" y="0"/>
                  </a:cubicBezTo>
                  <a:cubicBezTo>
                    <a:pt x="422901" y="0"/>
                    <a:pt x="427381" y="4479"/>
                    <a:pt x="427605" y="15227"/>
                  </a:cubicBezTo>
                  <a:cubicBezTo>
                    <a:pt x="427605" y="27544"/>
                    <a:pt x="427605" y="39860"/>
                    <a:pt x="427605" y="52177"/>
                  </a:cubicBezTo>
                  <a:cubicBezTo>
                    <a:pt x="427605" y="53520"/>
                    <a:pt x="428052" y="55536"/>
                    <a:pt x="429172" y="55984"/>
                  </a:cubicBezTo>
                  <a:cubicBezTo>
                    <a:pt x="434549" y="59119"/>
                    <a:pt x="436116" y="64045"/>
                    <a:pt x="436116" y="69868"/>
                  </a:cubicBezTo>
                  <a:cubicBezTo>
                    <a:pt x="436116" y="126075"/>
                    <a:pt x="436116" y="182507"/>
                    <a:pt x="436116" y="238714"/>
                  </a:cubicBezTo>
                  <a:cubicBezTo>
                    <a:pt x="436116" y="276783"/>
                    <a:pt x="436116" y="315076"/>
                    <a:pt x="436116" y="353145"/>
                  </a:cubicBezTo>
                  <a:cubicBezTo>
                    <a:pt x="436116" y="357400"/>
                    <a:pt x="434996" y="360983"/>
                    <a:pt x="431861" y="363894"/>
                  </a:cubicBezTo>
                  <a:cubicBezTo>
                    <a:pt x="428501" y="367029"/>
                    <a:pt x="424245" y="367477"/>
                    <a:pt x="419989" y="367477"/>
                  </a:cubicBezTo>
                  <a:cubicBezTo>
                    <a:pt x="285816" y="367477"/>
                    <a:pt x="151644" y="367477"/>
                    <a:pt x="17472" y="367477"/>
                  </a:cubicBezTo>
                  <a:cubicBezTo>
                    <a:pt x="9408" y="367701"/>
                    <a:pt x="3584" y="365461"/>
                    <a:pt x="0" y="358295"/>
                  </a:cubicBezTo>
                  <a:close/>
                  <a:moveTo>
                    <a:pt x="34271" y="273200"/>
                  </a:moveTo>
                  <a:cubicBezTo>
                    <a:pt x="36063" y="273200"/>
                    <a:pt x="37407" y="273200"/>
                    <a:pt x="38975" y="273200"/>
                  </a:cubicBezTo>
                  <a:cubicBezTo>
                    <a:pt x="75038" y="273200"/>
                    <a:pt x="111325" y="273200"/>
                    <a:pt x="147388" y="273200"/>
                  </a:cubicBezTo>
                  <a:cubicBezTo>
                    <a:pt x="168219" y="273200"/>
                    <a:pt x="186811" y="279694"/>
                    <a:pt x="202715" y="293354"/>
                  </a:cubicBezTo>
                  <a:cubicBezTo>
                    <a:pt x="203163" y="293802"/>
                    <a:pt x="204058" y="294026"/>
                    <a:pt x="204955" y="294698"/>
                  </a:cubicBezTo>
                  <a:cubicBezTo>
                    <a:pt x="204955" y="293578"/>
                    <a:pt x="204955" y="292906"/>
                    <a:pt x="204955" y="292011"/>
                  </a:cubicBezTo>
                  <a:cubicBezTo>
                    <a:pt x="204955" y="222143"/>
                    <a:pt x="204955" y="152276"/>
                    <a:pt x="204955" y="82408"/>
                  </a:cubicBezTo>
                  <a:cubicBezTo>
                    <a:pt x="204955" y="78153"/>
                    <a:pt x="204507" y="73898"/>
                    <a:pt x="203610" y="69868"/>
                  </a:cubicBezTo>
                  <a:cubicBezTo>
                    <a:pt x="197563" y="42995"/>
                    <a:pt x="175835" y="25752"/>
                    <a:pt x="147836" y="25528"/>
                  </a:cubicBezTo>
                  <a:cubicBezTo>
                    <a:pt x="111325" y="25528"/>
                    <a:pt x="74590" y="25528"/>
                    <a:pt x="38079" y="25528"/>
                  </a:cubicBezTo>
                  <a:cubicBezTo>
                    <a:pt x="36735" y="25528"/>
                    <a:pt x="35615" y="25528"/>
                    <a:pt x="34047" y="25528"/>
                  </a:cubicBezTo>
                  <a:cubicBezTo>
                    <a:pt x="34271" y="108160"/>
                    <a:pt x="34271" y="190568"/>
                    <a:pt x="34271" y="273200"/>
                  </a:cubicBezTo>
                  <a:close/>
                  <a:moveTo>
                    <a:pt x="320535" y="124955"/>
                  </a:moveTo>
                  <a:cubicBezTo>
                    <a:pt x="312024" y="131673"/>
                    <a:pt x="303960" y="138168"/>
                    <a:pt x="295672" y="144662"/>
                  </a:cubicBezTo>
                  <a:cubicBezTo>
                    <a:pt x="292312" y="147349"/>
                    <a:pt x="288505" y="149364"/>
                    <a:pt x="284025" y="148245"/>
                  </a:cubicBezTo>
                  <a:cubicBezTo>
                    <a:pt x="277081" y="146677"/>
                    <a:pt x="273273" y="141750"/>
                    <a:pt x="273273" y="133465"/>
                  </a:cubicBezTo>
                  <a:cubicBezTo>
                    <a:pt x="273273" y="99875"/>
                    <a:pt x="273273" y="66285"/>
                    <a:pt x="273273" y="32694"/>
                  </a:cubicBezTo>
                  <a:cubicBezTo>
                    <a:pt x="273273" y="30903"/>
                    <a:pt x="273273" y="29335"/>
                    <a:pt x="273273" y="27320"/>
                  </a:cubicBezTo>
                  <a:cubicBezTo>
                    <a:pt x="271929" y="27768"/>
                    <a:pt x="270809" y="27768"/>
                    <a:pt x="269689" y="28216"/>
                  </a:cubicBezTo>
                  <a:cubicBezTo>
                    <a:pt x="245721" y="35830"/>
                    <a:pt x="230714" y="56879"/>
                    <a:pt x="230490" y="83304"/>
                  </a:cubicBezTo>
                  <a:cubicBezTo>
                    <a:pt x="230490" y="152499"/>
                    <a:pt x="230490" y="221695"/>
                    <a:pt x="230490" y="290891"/>
                  </a:cubicBezTo>
                  <a:cubicBezTo>
                    <a:pt x="230490" y="292011"/>
                    <a:pt x="230714" y="293130"/>
                    <a:pt x="230714" y="294922"/>
                  </a:cubicBezTo>
                  <a:cubicBezTo>
                    <a:pt x="249529" y="277679"/>
                    <a:pt x="271257" y="272528"/>
                    <a:pt x="295448" y="272976"/>
                  </a:cubicBezTo>
                  <a:cubicBezTo>
                    <a:pt x="329047" y="273424"/>
                    <a:pt x="362646" y="273200"/>
                    <a:pt x="396245" y="273200"/>
                  </a:cubicBezTo>
                  <a:cubicBezTo>
                    <a:pt x="397813" y="273200"/>
                    <a:pt x="399605" y="273200"/>
                    <a:pt x="401173" y="273200"/>
                  </a:cubicBezTo>
                  <a:cubicBezTo>
                    <a:pt x="401173" y="190344"/>
                    <a:pt x="401173" y="107936"/>
                    <a:pt x="401173" y="25752"/>
                  </a:cubicBezTo>
                  <a:cubicBezTo>
                    <a:pt x="389750" y="25752"/>
                    <a:pt x="378550" y="25752"/>
                    <a:pt x="367350" y="25752"/>
                  </a:cubicBezTo>
                  <a:cubicBezTo>
                    <a:pt x="367350" y="27768"/>
                    <a:pt x="367350" y="29559"/>
                    <a:pt x="367350" y="31127"/>
                  </a:cubicBezTo>
                  <a:cubicBezTo>
                    <a:pt x="367350" y="65165"/>
                    <a:pt x="367350" y="99203"/>
                    <a:pt x="367350" y="133241"/>
                  </a:cubicBezTo>
                  <a:cubicBezTo>
                    <a:pt x="367350" y="139287"/>
                    <a:pt x="365558" y="144438"/>
                    <a:pt x="359734" y="147349"/>
                  </a:cubicBezTo>
                  <a:cubicBezTo>
                    <a:pt x="353911" y="150036"/>
                    <a:pt x="348983" y="148021"/>
                    <a:pt x="344503" y="144438"/>
                  </a:cubicBezTo>
                  <a:cubicBezTo>
                    <a:pt x="336887" y="137944"/>
                    <a:pt x="328823" y="131673"/>
                    <a:pt x="320535" y="124955"/>
                  </a:cubicBezTo>
                  <a:close/>
                  <a:moveTo>
                    <a:pt x="204507" y="341500"/>
                  </a:moveTo>
                  <a:cubicBezTo>
                    <a:pt x="200923" y="334782"/>
                    <a:pt x="198683" y="328512"/>
                    <a:pt x="194875" y="323138"/>
                  </a:cubicBezTo>
                  <a:cubicBezTo>
                    <a:pt x="183227" y="306566"/>
                    <a:pt x="166876" y="299177"/>
                    <a:pt x="146940" y="299177"/>
                  </a:cubicBezTo>
                  <a:cubicBezTo>
                    <a:pt x="108189" y="299177"/>
                    <a:pt x="69214" y="299177"/>
                    <a:pt x="30463" y="299177"/>
                  </a:cubicBezTo>
                  <a:cubicBezTo>
                    <a:pt x="28895" y="299177"/>
                    <a:pt x="27551" y="299401"/>
                    <a:pt x="25983" y="299401"/>
                  </a:cubicBezTo>
                  <a:cubicBezTo>
                    <a:pt x="25983" y="313732"/>
                    <a:pt x="25983" y="327392"/>
                    <a:pt x="25983" y="341500"/>
                  </a:cubicBezTo>
                  <a:cubicBezTo>
                    <a:pt x="84894" y="341500"/>
                    <a:pt x="143804" y="341500"/>
                    <a:pt x="204507" y="341500"/>
                  </a:cubicBezTo>
                  <a:close/>
                  <a:moveTo>
                    <a:pt x="410133" y="299401"/>
                  </a:moveTo>
                  <a:cubicBezTo>
                    <a:pt x="409013" y="299177"/>
                    <a:pt x="408117" y="299177"/>
                    <a:pt x="407221" y="299177"/>
                  </a:cubicBezTo>
                  <a:cubicBezTo>
                    <a:pt x="367350" y="299177"/>
                    <a:pt x="327479" y="299177"/>
                    <a:pt x="287608" y="299177"/>
                  </a:cubicBezTo>
                  <a:cubicBezTo>
                    <a:pt x="271481" y="299177"/>
                    <a:pt x="257593" y="304551"/>
                    <a:pt x="246394" y="316196"/>
                  </a:cubicBezTo>
                  <a:cubicBezTo>
                    <a:pt x="239450" y="323361"/>
                    <a:pt x="234746" y="331647"/>
                    <a:pt x="232506" y="341500"/>
                  </a:cubicBezTo>
                  <a:cubicBezTo>
                    <a:pt x="291864" y="341500"/>
                    <a:pt x="350999" y="341500"/>
                    <a:pt x="409909" y="341500"/>
                  </a:cubicBezTo>
                  <a:cubicBezTo>
                    <a:pt x="410133" y="327169"/>
                    <a:pt x="410133" y="313509"/>
                    <a:pt x="410133" y="299401"/>
                  </a:cubicBezTo>
                  <a:close/>
                  <a:moveTo>
                    <a:pt x="299480" y="25752"/>
                  </a:moveTo>
                  <a:cubicBezTo>
                    <a:pt x="299480" y="53296"/>
                    <a:pt x="299480" y="80616"/>
                    <a:pt x="299480" y="108608"/>
                  </a:cubicBezTo>
                  <a:cubicBezTo>
                    <a:pt x="303512" y="105473"/>
                    <a:pt x="307096" y="102562"/>
                    <a:pt x="310680" y="99875"/>
                  </a:cubicBezTo>
                  <a:cubicBezTo>
                    <a:pt x="317847" y="94276"/>
                    <a:pt x="323224" y="94276"/>
                    <a:pt x="330391" y="99875"/>
                  </a:cubicBezTo>
                  <a:cubicBezTo>
                    <a:pt x="333975" y="102562"/>
                    <a:pt x="337335" y="105473"/>
                    <a:pt x="341367" y="108608"/>
                  </a:cubicBezTo>
                  <a:cubicBezTo>
                    <a:pt x="341367" y="80392"/>
                    <a:pt x="341367" y="53072"/>
                    <a:pt x="341367" y="25752"/>
                  </a:cubicBezTo>
                  <a:cubicBezTo>
                    <a:pt x="327479" y="25752"/>
                    <a:pt x="313592" y="25752"/>
                    <a:pt x="299480" y="2575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0" name="Полилиния 919">
              <a:extLst>
                <a:ext uri="{FF2B5EF4-FFF2-40B4-BE49-F238E27FC236}">
                  <a16:creationId xmlns:a16="http://schemas.microsoft.com/office/drawing/2014/main" id="{77B74779-CC66-380E-3F62-6A2D518B015C}"/>
                </a:ext>
              </a:extLst>
            </p:cNvPr>
            <p:cNvSpPr/>
            <p:nvPr/>
          </p:nvSpPr>
          <p:spPr>
            <a:xfrm>
              <a:off x="5703411" y="3731087"/>
              <a:ext cx="121341" cy="26236"/>
            </a:xfrm>
            <a:custGeom>
              <a:avLst/>
              <a:gdLst>
                <a:gd name="connsiteX0" fmla="*/ 60630 w 121341"/>
                <a:gd name="connsiteY0" fmla="*/ 26200 h 26236"/>
                <a:gd name="connsiteX1" fmla="*/ 14711 w 121341"/>
                <a:gd name="connsiteY1" fmla="*/ 26200 h 26236"/>
                <a:gd name="connsiteX2" fmla="*/ 599 w 121341"/>
                <a:gd name="connsiteY2" fmla="*/ 16795 h 26236"/>
                <a:gd name="connsiteX3" fmla="*/ 9783 w 121341"/>
                <a:gd name="connsiteY3" fmla="*/ 672 h 26236"/>
                <a:gd name="connsiteX4" fmla="*/ 15607 w 121341"/>
                <a:gd name="connsiteY4" fmla="*/ 0 h 26236"/>
                <a:gd name="connsiteX5" fmla="*/ 105652 w 121341"/>
                <a:gd name="connsiteY5" fmla="*/ 0 h 26236"/>
                <a:gd name="connsiteX6" fmla="*/ 112820 w 121341"/>
                <a:gd name="connsiteY6" fmla="*/ 896 h 26236"/>
                <a:gd name="connsiteX7" fmla="*/ 121332 w 121341"/>
                <a:gd name="connsiteY7" fmla="*/ 13436 h 26236"/>
                <a:gd name="connsiteX8" fmla="*/ 111924 w 121341"/>
                <a:gd name="connsiteY8" fmla="*/ 25081 h 26236"/>
                <a:gd name="connsiteX9" fmla="*/ 105652 w 121341"/>
                <a:gd name="connsiteY9" fmla="*/ 25752 h 26236"/>
                <a:gd name="connsiteX10" fmla="*/ 60630 w 121341"/>
                <a:gd name="connsiteY10" fmla="*/ 26200 h 2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341" h="26236">
                  <a:moveTo>
                    <a:pt x="60630" y="26200"/>
                  </a:moveTo>
                  <a:cubicBezTo>
                    <a:pt x="45398" y="26200"/>
                    <a:pt x="29943" y="26200"/>
                    <a:pt x="14711" y="26200"/>
                  </a:cubicBezTo>
                  <a:cubicBezTo>
                    <a:pt x="7319" y="26200"/>
                    <a:pt x="2615" y="23065"/>
                    <a:pt x="599" y="16795"/>
                  </a:cubicBezTo>
                  <a:cubicBezTo>
                    <a:pt x="-1641" y="9853"/>
                    <a:pt x="2615" y="2463"/>
                    <a:pt x="9783" y="672"/>
                  </a:cubicBezTo>
                  <a:cubicBezTo>
                    <a:pt x="11799" y="224"/>
                    <a:pt x="13815" y="0"/>
                    <a:pt x="15607" y="0"/>
                  </a:cubicBezTo>
                  <a:cubicBezTo>
                    <a:pt x="45622" y="0"/>
                    <a:pt x="75637" y="0"/>
                    <a:pt x="105652" y="0"/>
                  </a:cubicBezTo>
                  <a:cubicBezTo>
                    <a:pt x="108116" y="0"/>
                    <a:pt x="110580" y="224"/>
                    <a:pt x="112820" y="896"/>
                  </a:cubicBezTo>
                  <a:cubicBezTo>
                    <a:pt x="117972" y="2463"/>
                    <a:pt x="121556" y="8062"/>
                    <a:pt x="121332" y="13436"/>
                  </a:cubicBezTo>
                  <a:cubicBezTo>
                    <a:pt x="121108" y="19034"/>
                    <a:pt x="117300" y="23961"/>
                    <a:pt x="111924" y="25081"/>
                  </a:cubicBezTo>
                  <a:cubicBezTo>
                    <a:pt x="109908" y="25529"/>
                    <a:pt x="107668" y="25752"/>
                    <a:pt x="105652" y="25752"/>
                  </a:cubicBezTo>
                  <a:cubicBezTo>
                    <a:pt x="90645" y="26424"/>
                    <a:pt x="75637" y="26200"/>
                    <a:pt x="60630" y="262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1" name="Полилиния 920">
              <a:extLst>
                <a:ext uri="{FF2B5EF4-FFF2-40B4-BE49-F238E27FC236}">
                  <a16:creationId xmlns:a16="http://schemas.microsoft.com/office/drawing/2014/main" id="{530E5FE2-D38C-38D7-1C18-4F68B6E743C4}"/>
                </a:ext>
              </a:extLst>
            </p:cNvPr>
            <p:cNvSpPr/>
            <p:nvPr/>
          </p:nvSpPr>
          <p:spPr>
            <a:xfrm>
              <a:off x="5703257" y="3677020"/>
              <a:ext cx="121609" cy="25852"/>
            </a:xfrm>
            <a:custGeom>
              <a:avLst/>
              <a:gdLst>
                <a:gd name="connsiteX0" fmla="*/ 60783 w 121609"/>
                <a:gd name="connsiteY0" fmla="*/ 25628 h 25852"/>
                <a:gd name="connsiteX1" fmla="*/ 16208 w 121609"/>
                <a:gd name="connsiteY1" fmla="*/ 25628 h 25852"/>
                <a:gd name="connsiteX2" fmla="*/ 8593 w 121609"/>
                <a:gd name="connsiteY2" fmla="*/ 24732 h 25852"/>
                <a:gd name="connsiteX3" fmla="*/ 81 w 121609"/>
                <a:gd name="connsiteY3" fmla="*/ 11520 h 25852"/>
                <a:gd name="connsiteX4" fmla="*/ 12400 w 121609"/>
                <a:gd name="connsiteY4" fmla="*/ 100 h 25852"/>
                <a:gd name="connsiteX5" fmla="*/ 22704 w 121609"/>
                <a:gd name="connsiteY5" fmla="*/ 100 h 25852"/>
                <a:gd name="connsiteX6" fmla="*/ 107822 w 121609"/>
                <a:gd name="connsiteY6" fmla="*/ 100 h 25852"/>
                <a:gd name="connsiteX7" fmla="*/ 120365 w 121609"/>
                <a:gd name="connsiteY7" fmla="*/ 7713 h 25852"/>
                <a:gd name="connsiteX8" fmla="*/ 118574 w 121609"/>
                <a:gd name="connsiteY8" fmla="*/ 21149 h 25852"/>
                <a:gd name="connsiteX9" fmla="*/ 107598 w 121609"/>
                <a:gd name="connsiteY9" fmla="*/ 25852 h 25852"/>
                <a:gd name="connsiteX10" fmla="*/ 89231 w 121609"/>
                <a:gd name="connsiteY10" fmla="*/ 25852 h 25852"/>
                <a:gd name="connsiteX11" fmla="*/ 60783 w 121609"/>
                <a:gd name="connsiteY11" fmla="*/ 25628 h 2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609" h="25852">
                  <a:moveTo>
                    <a:pt x="60783" y="25628"/>
                  </a:moveTo>
                  <a:cubicBezTo>
                    <a:pt x="46000" y="25628"/>
                    <a:pt x="30992" y="25628"/>
                    <a:pt x="16208" y="25628"/>
                  </a:cubicBezTo>
                  <a:cubicBezTo>
                    <a:pt x="13745" y="25628"/>
                    <a:pt x="11057" y="25404"/>
                    <a:pt x="8593" y="24732"/>
                  </a:cubicBezTo>
                  <a:cubicBezTo>
                    <a:pt x="2993" y="22941"/>
                    <a:pt x="-591" y="17119"/>
                    <a:pt x="81" y="11520"/>
                  </a:cubicBezTo>
                  <a:cubicBezTo>
                    <a:pt x="977" y="5250"/>
                    <a:pt x="5905" y="547"/>
                    <a:pt x="12400" y="100"/>
                  </a:cubicBezTo>
                  <a:cubicBezTo>
                    <a:pt x="15760" y="-125"/>
                    <a:pt x="19120" y="100"/>
                    <a:pt x="22704" y="100"/>
                  </a:cubicBezTo>
                  <a:cubicBezTo>
                    <a:pt x="51152" y="100"/>
                    <a:pt x="79375" y="100"/>
                    <a:pt x="107822" y="100"/>
                  </a:cubicBezTo>
                  <a:cubicBezTo>
                    <a:pt x="113646" y="100"/>
                    <a:pt x="117902" y="2563"/>
                    <a:pt x="120365" y="7713"/>
                  </a:cubicBezTo>
                  <a:cubicBezTo>
                    <a:pt x="122605" y="12640"/>
                    <a:pt x="121710" y="17119"/>
                    <a:pt x="118574" y="21149"/>
                  </a:cubicBezTo>
                  <a:cubicBezTo>
                    <a:pt x="115886" y="24732"/>
                    <a:pt x="111854" y="25852"/>
                    <a:pt x="107598" y="25852"/>
                  </a:cubicBezTo>
                  <a:cubicBezTo>
                    <a:pt x="101550" y="25852"/>
                    <a:pt x="95502" y="25852"/>
                    <a:pt x="89231" y="25852"/>
                  </a:cubicBezTo>
                  <a:cubicBezTo>
                    <a:pt x="79599" y="25628"/>
                    <a:pt x="70191" y="25628"/>
                    <a:pt x="60783" y="256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2" name="Полилиния 921">
              <a:extLst>
                <a:ext uri="{FF2B5EF4-FFF2-40B4-BE49-F238E27FC236}">
                  <a16:creationId xmlns:a16="http://schemas.microsoft.com/office/drawing/2014/main" id="{3A0C3099-622F-180F-6816-D734A47C19D0}"/>
                </a:ext>
              </a:extLst>
            </p:cNvPr>
            <p:cNvSpPr/>
            <p:nvPr/>
          </p:nvSpPr>
          <p:spPr>
            <a:xfrm>
              <a:off x="5702977" y="3786300"/>
              <a:ext cx="121810" cy="25628"/>
            </a:xfrm>
            <a:custGeom>
              <a:avLst/>
              <a:gdLst>
                <a:gd name="connsiteX0" fmla="*/ 61063 w 121810"/>
                <a:gd name="connsiteY0" fmla="*/ 100 h 25628"/>
                <a:gd name="connsiteX1" fmla="*/ 107430 w 121810"/>
                <a:gd name="connsiteY1" fmla="*/ 100 h 25628"/>
                <a:gd name="connsiteX2" fmla="*/ 118405 w 121810"/>
                <a:gd name="connsiteY2" fmla="*/ 4354 h 25628"/>
                <a:gd name="connsiteX3" fmla="*/ 120645 w 121810"/>
                <a:gd name="connsiteY3" fmla="*/ 17790 h 25628"/>
                <a:gd name="connsiteX4" fmla="*/ 108550 w 121810"/>
                <a:gd name="connsiteY4" fmla="*/ 25628 h 25628"/>
                <a:gd name="connsiteX5" fmla="*/ 68903 w 121810"/>
                <a:gd name="connsiteY5" fmla="*/ 25628 h 25628"/>
                <a:gd name="connsiteX6" fmla="*/ 13128 w 121810"/>
                <a:gd name="connsiteY6" fmla="*/ 25628 h 25628"/>
                <a:gd name="connsiteX7" fmla="*/ 137 w 121810"/>
                <a:gd name="connsiteY7" fmla="*/ 14431 h 25628"/>
                <a:gd name="connsiteX8" fmla="*/ 8648 w 121810"/>
                <a:gd name="connsiteY8" fmla="*/ 771 h 25628"/>
                <a:gd name="connsiteX9" fmla="*/ 15816 w 121810"/>
                <a:gd name="connsiteY9" fmla="*/ 100 h 25628"/>
                <a:gd name="connsiteX10" fmla="*/ 61063 w 121810"/>
                <a:gd name="connsiteY10" fmla="*/ 100 h 2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810" h="25628">
                  <a:moveTo>
                    <a:pt x="61063" y="100"/>
                  </a:moveTo>
                  <a:cubicBezTo>
                    <a:pt x="76518" y="100"/>
                    <a:pt x="91974" y="100"/>
                    <a:pt x="107430" y="100"/>
                  </a:cubicBezTo>
                  <a:cubicBezTo>
                    <a:pt x="111685" y="100"/>
                    <a:pt x="115717" y="995"/>
                    <a:pt x="118405" y="4354"/>
                  </a:cubicBezTo>
                  <a:cubicBezTo>
                    <a:pt x="121765" y="8385"/>
                    <a:pt x="122885" y="12864"/>
                    <a:pt x="120645" y="17790"/>
                  </a:cubicBezTo>
                  <a:cubicBezTo>
                    <a:pt x="118405" y="22941"/>
                    <a:pt x="114150" y="25628"/>
                    <a:pt x="108550" y="25628"/>
                  </a:cubicBezTo>
                  <a:cubicBezTo>
                    <a:pt x="95334" y="25628"/>
                    <a:pt x="82118" y="25628"/>
                    <a:pt x="68903" y="25628"/>
                  </a:cubicBezTo>
                  <a:cubicBezTo>
                    <a:pt x="50311" y="25628"/>
                    <a:pt x="31720" y="25628"/>
                    <a:pt x="13128" y="25628"/>
                  </a:cubicBezTo>
                  <a:cubicBezTo>
                    <a:pt x="6408" y="25628"/>
                    <a:pt x="1033" y="20926"/>
                    <a:pt x="137" y="14431"/>
                  </a:cubicBezTo>
                  <a:cubicBezTo>
                    <a:pt x="-759" y="8833"/>
                    <a:pt x="2825" y="2563"/>
                    <a:pt x="8648" y="771"/>
                  </a:cubicBezTo>
                  <a:cubicBezTo>
                    <a:pt x="10888" y="100"/>
                    <a:pt x="13352" y="100"/>
                    <a:pt x="15816" y="100"/>
                  </a:cubicBezTo>
                  <a:cubicBezTo>
                    <a:pt x="31048" y="-124"/>
                    <a:pt x="46056" y="100"/>
                    <a:pt x="61063" y="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3" name="Полилиния 922">
              <a:extLst>
                <a:ext uri="{FF2B5EF4-FFF2-40B4-BE49-F238E27FC236}">
                  <a16:creationId xmlns:a16="http://schemas.microsoft.com/office/drawing/2014/main" id="{0F712FE9-950D-83F4-D966-13A6C08C1104}"/>
                </a:ext>
              </a:extLst>
            </p:cNvPr>
            <p:cNvSpPr/>
            <p:nvPr/>
          </p:nvSpPr>
          <p:spPr>
            <a:xfrm>
              <a:off x="5703268" y="3841039"/>
              <a:ext cx="121381" cy="25528"/>
            </a:xfrm>
            <a:custGeom>
              <a:avLst/>
              <a:gdLst>
                <a:gd name="connsiteX0" fmla="*/ 60772 w 121381"/>
                <a:gd name="connsiteY0" fmla="*/ 0 h 25528"/>
                <a:gd name="connsiteX1" fmla="*/ 108707 w 121381"/>
                <a:gd name="connsiteY1" fmla="*/ 0 h 25528"/>
                <a:gd name="connsiteX2" fmla="*/ 121251 w 121381"/>
                <a:gd name="connsiteY2" fmla="*/ 10973 h 25528"/>
                <a:gd name="connsiteX3" fmla="*/ 112515 w 121381"/>
                <a:gd name="connsiteY3" fmla="*/ 24857 h 25528"/>
                <a:gd name="connsiteX4" fmla="*/ 108707 w 121381"/>
                <a:gd name="connsiteY4" fmla="*/ 25529 h 25528"/>
                <a:gd name="connsiteX5" fmla="*/ 12614 w 121381"/>
                <a:gd name="connsiteY5" fmla="*/ 25529 h 25528"/>
                <a:gd name="connsiteX6" fmla="*/ 70 w 121381"/>
                <a:gd name="connsiteY6" fmla="*/ 14108 h 25528"/>
                <a:gd name="connsiteX7" fmla="*/ 9702 w 121381"/>
                <a:gd name="connsiteY7" fmla="*/ 448 h 25528"/>
                <a:gd name="connsiteX8" fmla="*/ 14854 w 121381"/>
                <a:gd name="connsiteY8" fmla="*/ 0 h 25528"/>
                <a:gd name="connsiteX9" fmla="*/ 60772 w 121381"/>
                <a:gd name="connsiteY9" fmla="*/ 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381" h="25528">
                  <a:moveTo>
                    <a:pt x="60772" y="0"/>
                  </a:moveTo>
                  <a:cubicBezTo>
                    <a:pt x="76676" y="0"/>
                    <a:pt x="92804" y="0"/>
                    <a:pt x="108707" y="0"/>
                  </a:cubicBezTo>
                  <a:cubicBezTo>
                    <a:pt x="115203" y="0"/>
                    <a:pt x="120355" y="4703"/>
                    <a:pt x="121251" y="10973"/>
                  </a:cubicBezTo>
                  <a:cubicBezTo>
                    <a:pt x="122147" y="16795"/>
                    <a:pt x="118339" y="22841"/>
                    <a:pt x="112515" y="24857"/>
                  </a:cubicBezTo>
                  <a:cubicBezTo>
                    <a:pt x="111395" y="25305"/>
                    <a:pt x="110051" y="25529"/>
                    <a:pt x="108707" y="25529"/>
                  </a:cubicBezTo>
                  <a:cubicBezTo>
                    <a:pt x="76676" y="25529"/>
                    <a:pt x="44645" y="25529"/>
                    <a:pt x="12614" y="25529"/>
                  </a:cubicBezTo>
                  <a:cubicBezTo>
                    <a:pt x="5894" y="25529"/>
                    <a:pt x="742" y="20602"/>
                    <a:pt x="70" y="14108"/>
                  </a:cubicBezTo>
                  <a:cubicBezTo>
                    <a:pt x="-602" y="8062"/>
                    <a:pt x="3654" y="2015"/>
                    <a:pt x="9702" y="448"/>
                  </a:cubicBezTo>
                  <a:cubicBezTo>
                    <a:pt x="11269" y="0"/>
                    <a:pt x="13062" y="0"/>
                    <a:pt x="14854" y="0"/>
                  </a:cubicBezTo>
                  <a:cubicBezTo>
                    <a:pt x="30085" y="0"/>
                    <a:pt x="45541" y="0"/>
                    <a:pt x="6077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4" name="Полилиния 923">
              <a:extLst>
                <a:ext uri="{FF2B5EF4-FFF2-40B4-BE49-F238E27FC236}">
                  <a16:creationId xmlns:a16="http://schemas.microsoft.com/office/drawing/2014/main" id="{937384F4-A012-C03A-8439-6418F3195F55}"/>
                </a:ext>
              </a:extLst>
            </p:cNvPr>
            <p:cNvSpPr/>
            <p:nvPr/>
          </p:nvSpPr>
          <p:spPr>
            <a:xfrm>
              <a:off x="5908292" y="3786175"/>
              <a:ext cx="121470" cy="25528"/>
            </a:xfrm>
            <a:custGeom>
              <a:avLst/>
              <a:gdLst>
                <a:gd name="connsiteX0" fmla="*/ 60926 w 121470"/>
                <a:gd name="connsiteY0" fmla="*/ 224 h 25528"/>
                <a:gd name="connsiteX1" fmla="*/ 108861 w 121470"/>
                <a:gd name="connsiteY1" fmla="*/ 224 h 25528"/>
                <a:gd name="connsiteX2" fmla="*/ 120509 w 121470"/>
                <a:gd name="connsiteY2" fmla="*/ 17467 h 25528"/>
                <a:gd name="connsiteX3" fmla="*/ 108637 w 121470"/>
                <a:gd name="connsiteY3" fmla="*/ 25529 h 25528"/>
                <a:gd name="connsiteX4" fmla="*/ 12992 w 121470"/>
                <a:gd name="connsiteY4" fmla="*/ 25529 h 25528"/>
                <a:gd name="connsiteX5" fmla="*/ 0 w 121470"/>
                <a:gd name="connsiteY5" fmla="*/ 12540 h 25528"/>
                <a:gd name="connsiteX6" fmla="*/ 12768 w 121470"/>
                <a:gd name="connsiteY6" fmla="*/ 0 h 25528"/>
                <a:gd name="connsiteX7" fmla="*/ 60926 w 121470"/>
                <a:gd name="connsiteY7" fmla="*/ 224 h 25528"/>
                <a:gd name="connsiteX8" fmla="*/ 60926 w 121470"/>
                <a:gd name="connsiteY8" fmla="*/ 224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70" h="25528">
                  <a:moveTo>
                    <a:pt x="60926" y="224"/>
                  </a:moveTo>
                  <a:cubicBezTo>
                    <a:pt x="76830" y="224"/>
                    <a:pt x="92958" y="0"/>
                    <a:pt x="108861" y="224"/>
                  </a:cubicBezTo>
                  <a:cubicBezTo>
                    <a:pt x="118045" y="448"/>
                    <a:pt x="123869" y="9181"/>
                    <a:pt x="120509" y="17467"/>
                  </a:cubicBezTo>
                  <a:cubicBezTo>
                    <a:pt x="118269" y="22617"/>
                    <a:pt x="114237" y="25529"/>
                    <a:pt x="108637" y="25529"/>
                  </a:cubicBezTo>
                  <a:cubicBezTo>
                    <a:pt x="76830" y="25529"/>
                    <a:pt x="44799" y="25529"/>
                    <a:pt x="12992" y="25529"/>
                  </a:cubicBezTo>
                  <a:cubicBezTo>
                    <a:pt x="5600" y="25529"/>
                    <a:pt x="0" y="19482"/>
                    <a:pt x="0" y="12540"/>
                  </a:cubicBezTo>
                  <a:cubicBezTo>
                    <a:pt x="0" y="5598"/>
                    <a:pt x="5376" y="0"/>
                    <a:pt x="12768" y="0"/>
                  </a:cubicBezTo>
                  <a:cubicBezTo>
                    <a:pt x="28896" y="0"/>
                    <a:pt x="45023" y="224"/>
                    <a:pt x="60926" y="224"/>
                  </a:cubicBezTo>
                  <a:lnTo>
                    <a:pt x="60926" y="224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5" name="Полилиния 924">
              <a:extLst>
                <a:ext uri="{FF2B5EF4-FFF2-40B4-BE49-F238E27FC236}">
                  <a16:creationId xmlns:a16="http://schemas.microsoft.com/office/drawing/2014/main" id="{769C3CC2-7AD5-EDF8-38CE-F05871CA3AF0}"/>
                </a:ext>
              </a:extLst>
            </p:cNvPr>
            <p:cNvSpPr/>
            <p:nvPr/>
          </p:nvSpPr>
          <p:spPr>
            <a:xfrm>
              <a:off x="5908517" y="3841039"/>
              <a:ext cx="121534" cy="25528"/>
            </a:xfrm>
            <a:custGeom>
              <a:avLst/>
              <a:gdLst>
                <a:gd name="connsiteX0" fmla="*/ 61151 w 121534"/>
                <a:gd name="connsiteY0" fmla="*/ 0 h 25528"/>
                <a:gd name="connsiteX1" fmla="*/ 108861 w 121534"/>
                <a:gd name="connsiteY1" fmla="*/ 0 h 25528"/>
                <a:gd name="connsiteX2" fmla="*/ 121405 w 121534"/>
                <a:gd name="connsiteY2" fmla="*/ 10973 h 25528"/>
                <a:gd name="connsiteX3" fmla="*/ 112445 w 121534"/>
                <a:gd name="connsiteY3" fmla="*/ 24857 h 25528"/>
                <a:gd name="connsiteX4" fmla="*/ 107069 w 121534"/>
                <a:gd name="connsiteY4" fmla="*/ 25529 h 25528"/>
                <a:gd name="connsiteX5" fmla="*/ 14335 w 121534"/>
                <a:gd name="connsiteY5" fmla="*/ 25529 h 25528"/>
                <a:gd name="connsiteX6" fmla="*/ 0 w 121534"/>
                <a:gd name="connsiteY6" fmla="*/ 12764 h 25528"/>
                <a:gd name="connsiteX7" fmla="*/ 14335 w 121534"/>
                <a:gd name="connsiteY7" fmla="*/ 0 h 25528"/>
                <a:gd name="connsiteX8" fmla="*/ 61151 w 121534"/>
                <a:gd name="connsiteY8" fmla="*/ 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534" h="25528">
                  <a:moveTo>
                    <a:pt x="61151" y="0"/>
                  </a:moveTo>
                  <a:cubicBezTo>
                    <a:pt x="77054" y="0"/>
                    <a:pt x="92958" y="0"/>
                    <a:pt x="108861" y="0"/>
                  </a:cubicBezTo>
                  <a:cubicBezTo>
                    <a:pt x="115357" y="0"/>
                    <a:pt x="120509" y="4703"/>
                    <a:pt x="121405" y="10973"/>
                  </a:cubicBezTo>
                  <a:cubicBezTo>
                    <a:pt x="122300" y="16795"/>
                    <a:pt x="118493" y="22841"/>
                    <a:pt x="112445" y="24857"/>
                  </a:cubicBezTo>
                  <a:cubicBezTo>
                    <a:pt x="110653" y="25305"/>
                    <a:pt x="108861" y="25529"/>
                    <a:pt x="107069" y="25529"/>
                  </a:cubicBezTo>
                  <a:cubicBezTo>
                    <a:pt x="76158" y="25529"/>
                    <a:pt x="45247" y="25529"/>
                    <a:pt x="14335" y="25529"/>
                  </a:cubicBezTo>
                  <a:cubicBezTo>
                    <a:pt x="5600" y="25529"/>
                    <a:pt x="0" y="20378"/>
                    <a:pt x="0" y="12764"/>
                  </a:cubicBezTo>
                  <a:cubicBezTo>
                    <a:pt x="0" y="5374"/>
                    <a:pt x="5824" y="0"/>
                    <a:pt x="14335" y="0"/>
                  </a:cubicBezTo>
                  <a:cubicBezTo>
                    <a:pt x="29791" y="0"/>
                    <a:pt x="45471" y="0"/>
                    <a:pt x="6115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26" name="Рисунок 2">
            <a:extLst>
              <a:ext uri="{FF2B5EF4-FFF2-40B4-BE49-F238E27FC236}">
                <a16:creationId xmlns:a16="http://schemas.microsoft.com/office/drawing/2014/main" id="{1EB1AD14-3946-96CA-16F3-DB9C39FDF915}"/>
              </a:ext>
            </a:extLst>
          </p:cNvPr>
          <p:cNvGrpSpPr/>
          <p:nvPr/>
        </p:nvGrpSpPr>
        <p:grpSpPr>
          <a:xfrm>
            <a:off x="10030414" y="4211765"/>
            <a:ext cx="334917" cy="282216"/>
            <a:chOff x="5648683" y="3622255"/>
            <a:chExt cx="436116" cy="367491"/>
          </a:xfrm>
          <a:solidFill>
            <a:schemeClr val="bg1"/>
          </a:solidFill>
        </p:grpSpPr>
        <p:sp>
          <p:nvSpPr>
            <p:cNvPr id="927" name="Полилиния 926">
              <a:extLst>
                <a:ext uri="{FF2B5EF4-FFF2-40B4-BE49-F238E27FC236}">
                  <a16:creationId xmlns:a16="http://schemas.microsoft.com/office/drawing/2014/main" id="{92A90C0B-6CA9-D473-BB90-83583D339A04}"/>
                </a:ext>
              </a:extLst>
            </p:cNvPr>
            <p:cNvSpPr/>
            <p:nvPr/>
          </p:nvSpPr>
          <p:spPr>
            <a:xfrm>
              <a:off x="5648683" y="3622255"/>
              <a:ext cx="436116" cy="367491"/>
            </a:xfrm>
            <a:custGeom>
              <a:avLst/>
              <a:gdLst>
                <a:gd name="connsiteX0" fmla="*/ 0 w 436116"/>
                <a:gd name="connsiteY0" fmla="*/ 358295 h 367491"/>
                <a:gd name="connsiteX1" fmla="*/ 0 w 436116"/>
                <a:gd name="connsiteY1" fmla="*/ 63821 h 367491"/>
                <a:gd name="connsiteX2" fmla="*/ 6048 w 436116"/>
                <a:gd name="connsiteY2" fmla="*/ 56879 h 367491"/>
                <a:gd name="connsiteX3" fmla="*/ 8736 w 436116"/>
                <a:gd name="connsiteY3" fmla="*/ 51729 h 367491"/>
                <a:gd name="connsiteX4" fmla="*/ 8736 w 436116"/>
                <a:gd name="connsiteY4" fmla="*/ 14332 h 367491"/>
                <a:gd name="connsiteX5" fmla="*/ 23072 w 436116"/>
                <a:gd name="connsiteY5" fmla="*/ 0 h 367491"/>
                <a:gd name="connsiteX6" fmla="*/ 148508 w 436116"/>
                <a:gd name="connsiteY6" fmla="*/ 0 h 367491"/>
                <a:gd name="connsiteX7" fmla="*/ 209658 w 436116"/>
                <a:gd name="connsiteY7" fmla="*/ 26648 h 367491"/>
                <a:gd name="connsiteX8" fmla="*/ 218170 w 436116"/>
                <a:gd name="connsiteY8" fmla="*/ 36949 h 367491"/>
                <a:gd name="connsiteX9" fmla="*/ 220186 w 436116"/>
                <a:gd name="connsiteY9" fmla="*/ 34262 h 367491"/>
                <a:gd name="connsiteX10" fmla="*/ 288280 w 436116"/>
                <a:gd name="connsiteY10" fmla="*/ 0 h 367491"/>
                <a:gd name="connsiteX11" fmla="*/ 412149 w 436116"/>
                <a:gd name="connsiteY11" fmla="*/ 0 h 367491"/>
                <a:gd name="connsiteX12" fmla="*/ 427605 w 436116"/>
                <a:gd name="connsiteY12" fmla="*/ 15227 h 367491"/>
                <a:gd name="connsiteX13" fmla="*/ 427605 w 436116"/>
                <a:gd name="connsiteY13" fmla="*/ 52177 h 367491"/>
                <a:gd name="connsiteX14" fmla="*/ 429172 w 436116"/>
                <a:gd name="connsiteY14" fmla="*/ 55984 h 367491"/>
                <a:gd name="connsiteX15" fmla="*/ 436116 w 436116"/>
                <a:gd name="connsiteY15" fmla="*/ 69868 h 367491"/>
                <a:gd name="connsiteX16" fmla="*/ 436116 w 436116"/>
                <a:gd name="connsiteY16" fmla="*/ 238714 h 367491"/>
                <a:gd name="connsiteX17" fmla="*/ 436116 w 436116"/>
                <a:gd name="connsiteY17" fmla="*/ 353145 h 367491"/>
                <a:gd name="connsiteX18" fmla="*/ 431861 w 436116"/>
                <a:gd name="connsiteY18" fmla="*/ 363894 h 367491"/>
                <a:gd name="connsiteX19" fmla="*/ 419989 w 436116"/>
                <a:gd name="connsiteY19" fmla="*/ 367477 h 367491"/>
                <a:gd name="connsiteX20" fmla="*/ 17472 w 436116"/>
                <a:gd name="connsiteY20" fmla="*/ 367477 h 367491"/>
                <a:gd name="connsiteX21" fmla="*/ 0 w 436116"/>
                <a:gd name="connsiteY21" fmla="*/ 358295 h 367491"/>
                <a:gd name="connsiteX22" fmla="*/ 34271 w 436116"/>
                <a:gd name="connsiteY22" fmla="*/ 273200 h 367491"/>
                <a:gd name="connsiteX23" fmla="*/ 38975 w 436116"/>
                <a:gd name="connsiteY23" fmla="*/ 273200 h 367491"/>
                <a:gd name="connsiteX24" fmla="*/ 147388 w 436116"/>
                <a:gd name="connsiteY24" fmla="*/ 273200 h 367491"/>
                <a:gd name="connsiteX25" fmla="*/ 202715 w 436116"/>
                <a:gd name="connsiteY25" fmla="*/ 293354 h 367491"/>
                <a:gd name="connsiteX26" fmla="*/ 204955 w 436116"/>
                <a:gd name="connsiteY26" fmla="*/ 294698 h 367491"/>
                <a:gd name="connsiteX27" fmla="*/ 204955 w 436116"/>
                <a:gd name="connsiteY27" fmla="*/ 292011 h 367491"/>
                <a:gd name="connsiteX28" fmla="*/ 204955 w 436116"/>
                <a:gd name="connsiteY28" fmla="*/ 82408 h 367491"/>
                <a:gd name="connsiteX29" fmla="*/ 203610 w 436116"/>
                <a:gd name="connsiteY29" fmla="*/ 69868 h 367491"/>
                <a:gd name="connsiteX30" fmla="*/ 147836 w 436116"/>
                <a:gd name="connsiteY30" fmla="*/ 25528 h 367491"/>
                <a:gd name="connsiteX31" fmla="*/ 38079 w 436116"/>
                <a:gd name="connsiteY31" fmla="*/ 25528 h 367491"/>
                <a:gd name="connsiteX32" fmla="*/ 34047 w 436116"/>
                <a:gd name="connsiteY32" fmla="*/ 25528 h 367491"/>
                <a:gd name="connsiteX33" fmla="*/ 34271 w 436116"/>
                <a:gd name="connsiteY33" fmla="*/ 273200 h 367491"/>
                <a:gd name="connsiteX34" fmla="*/ 320535 w 436116"/>
                <a:gd name="connsiteY34" fmla="*/ 124955 h 367491"/>
                <a:gd name="connsiteX35" fmla="*/ 295672 w 436116"/>
                <a:gd name="connsiteY35" fmla="*/ 144662 h 367491"/>
                <a:gd name="connsiteX36" fmla="*/ 284025 w 436116"/>
                <a:gd name="connsiteY36" fmla="*/ 148245 h 367491"/>
                <a:gd name="connsiteX37" fmla="*/ 273273 w 436116"/>
                <a:gd name="connsiteY37" fmla="*/ 133465 h 367491"/>
                <a:gd name="connsiteX38" fmla="*/ 273273 w 436116"/>
                <a:gd name="connsiteY38" fmla="*/ 32694 h 367491"/>
                <a:gd name="connsiteX39" fmla="*/ 273273 w 436116"/>
                <a:gd name="connsiteY39" fmla="*/ 27320 h 367491"/>
                <a:gd name="connsiteX40" fmla="*/ 269689 w 436116"/>
                <a:gd name="connsiteY40" fmla="*/ 28216 h 367491"/>
                <a:gd name="connsiteX41" fmla="*/ 230490 w 436116"/>
                <a:gd name="connsiteY41" fmla="*/ 83304 h 367491"/>
                <a:gd name="connsiteX42" fmla="*/ 230490 w 436116"/>
                <a:gd name="connsiteY42" fmla="*/ 290891 h 367491"/>
                <a:gd name="connsiteX43" fmla="*/ 230714 w 436116"/>
                <a:gd name="connsiteY43" fmla="*/ 294922 h 367491"/>
                <a:gd name="connsiteX44" fmla="*/ 295448 w 436116"/>
                <a:gd name="connsiteY44" fmla="*/ 272976 h 367491"/>
                <a:gd name="connsiteX45" fmla="*/ 396245 w 436116"/>
                <a:gd name="connsiteY45" fmla="*/ 273200 h 367491"/>
                <a:gd name="connsiteX46" fmla="*/ 401173 w 436116"/>
                <a:gd name="connsiteY46" fmla="*/ 273200 h 367491"/>
                <a:gd name="connsiteX47" fmla="*/ 401173 w 436116"/>
                <a:gd name="connsiteY47" fmla="*/ 25752 h 367491"/>
                <a:gd name="connsiteX48" fmla="*/ 367350 w 436116"/>
                <a:gd name="connsiteY48" fmla="*/ 25752 h 367491"/>
                <a:gd name="connsiteX49" fmla="*/ 367350 w 436116"/>
                <a:gd name="connsiteY49" fmla="*/ 31127 h 367491"/>
                <a:gd name="connsiteX50" fmla="*/ 367350 w 436116"/>
                <a:gd name="connsiteY50" fmla="*/ 133241 h 367491"/>
                <a:gd name="connsiteX51" fmla="*/ 359734 w 436116"/>
                <a:gd name="connsiteY51" fmla="*/ 147349 h 367491"/>
                <a:gd name="connsiteX52" fmla="*/ 344503 w 436116"/>
                <a:gd name="connsiteY52" fmla="*/ 144438 h 367491"/>
                <a:gd name="connsiteX53" fmla="*/ 320535 w 436116"/>
                <a:gd name="connsiteY53" fmla="*/ 124955 h 367491"/>
                <a:gd name="connsiteX54" fmla="*/ 204507 w 436116"/>
                <a:gd name="connsiteY54" fmla="*/ 341500 h 367491"/>
                <a:gd name="connsiteX55" fmla="*/ 194875 w 436116"/>
                <a:gd name="connsiteY55" fmla="*/ 323138 h 367491"/>
                <a:gd name="connsiteX56" fmla="*/ 146940 w 436116"/>
                <a:gd name="connsiteY56" fmla="*/ 299177 h 367491"/>
                <a:gd name="connsiteX57" fmla="*/ 30463 w 436116"/>
                <a:gd name="connsiteY57" fmla="*/ 299177 h 367491"/>
                <a:gd name="connsiteX58" fmla="*/ 25983 w 436116"/>
                <a:gd name="connsiteY58" fmla="*/ 299401 h 367491"/>
                <a:gd name="connsiteX59" fmla="*/ 25983 w 436116"/>
                <a:gd name="connsiteY59" fmla="*/ 341500 h 367491"/>
                <a:gd name="connsiteX60" fmla="*/ 204507 w 436116"/>
                <a:gd name="connsiteY60" fmla="*/ 341500 h 367491"/>
                <a:gd name="connsiteX61" fmla="*/ 410133 w 436116"/>
                <a:gd name="connsiteY61" fmla="*/ 299401 h 367491"/>
                <a:gd name="connsiteX62" fmla="*/ 407221 w 436116"/>
                <a:gd name="connsiteY62" fmla="*/ 299177 h 367491"/>
                <a:gd name="connsiteX63" fmla="*/ 287608 w 436116"/>
                <a:gd name="connsiteY63" fmla="*/ 299177 h 367491"/>
                <a:gd name="connsiteX64" fmla="*/ 246394 w 436116"/>
                <a:gd name="connsiteY64" fmla="*/ 316196 h 367491"/>
                <a:gd name="connsiteX65" fmla="*/ 232506 w 436116"/>
                <a:gd name="connsiteY65" fmla="*/ 341500 h 367491"/>
                <a:gd name="connsiteX66" fmla="*/ 409909 w 436116"/>
                <a:gd name="connsiteY66" fmla="*/ 341500 h 367491"/>
                <a:gd name="connsiteX67" fmla="*/ 410133 w 436116"/>
                <a:gd name="connsiteY67" fmla="*/ 299401 h 367491"/>
                <a:gd name="connsiteX68" fmla="*/ 299480 w 436116"/>
                <a:gd name="connsiteY68" fmla="*/ 25752 h 367491"/>
                <a:gd name="connsiteX69" fmla="*/ 299480 w 436116"/>
                <a:gd name="connsiteY69" fmla="*/ 108608 h 367491"/>
                <a:gd name="connsiteX70" fmla="*/ 310680 w 436116"/>
                <a:gd name="connsiteY70" fmla="*/ 99875 h 367491"/>
                <a:gd name="connsiteX71" fmla="*/ 330391 w 436116"/>
                <a:gd name="connsiteY71" fmla="*/ 99875 h 367491"/>
                <a:gd name="connsiteX72" fmla="*/ 341367 w 436116"/>
                <a:gd name="connsiteY72" fmla="*/ 108608 h 367491"/>
                <a:gd name="connsiteX73" fmla="*/ 341367 w 436116"/>
                <a:gd name="connsiteY73" fmla="*/ 25752 h 367491"/>
                <a:gd name="connsiteX74" fmla="*/ 299480 w 436116"/>
                <a:gd name="connsiteY74" fmla="*/ 25752 h 36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6116" h="367491">
                  <a:moveTo>
                    <a:pt x="0" y="358295"/>
                  </a:moveTo>
                  <a:cubicBezTo>
                    <a:pt x="0" y="260212"/>
                    <a:pt x="0" y="161905"/>
                    <a:pt x="0" y="63821"/>
                  </a:cubicBezTo>
                  <a:cubicBezTo>
                    <a:pt x="2016" y="61358"/>
                    <a:pt x="3584" y="58671"/>
                    <a:pt x="6048" y="56879"/>
                  </a:cubicBezTo>
                  <a:cubicBezTo>
                    <a:pt x="8063" y="55312"/>
                    <a:pt x="8736" y="53968"/>
                    <a:pt x="8736" y="51729"/>
                  </a:cubicBezTo>
                  <a:cubicBezTo>
                    <a:pt x="8736" y="39189"/>
                    <a:pt x="8736" y="26872"/>
                    <a:pt x="8736" y="14332"/>
                  </a:cubicBezTo>
                  <a:cubicBezTo>
                    <a:pt x="8736" y="4926"/>
                    <a:pt x="13663" y="0"/>
                    <a:pt x="23072" y="0"/>
                  </a:cubicBezTo>
                  <a:cubicBezTo>
                    <a:pt x="64958" y="0"/>
                    <a:pt x="106845" y="0"/>
                    <a:pt x="148508" y="0"/>
                  </a:cubicBezTo>
                  <a:cubicBezTo>
                    <a:pt x="172699" y="0"/>
                    <a:pt x="193083" y="8957"/>
                    <a:pt x="209658" y="26648"/>
                  </a:cubicBezTo>
                  <a:cubicBezTo>
                    <a:pt x="212570" y="29783"/>
                    <a:pt x="215258" y="33366"/>
                    <a:pt x="218170" y="36949"/>
                  </a:cubicBezTo>
                  <a:cubicBezTo>
                    <a:pt x="219066" y="35830"/>
                    <a:pt x="219514" y="35158"/>
                    <a:pt x="220186" y="34262"/>
                  </a:cubicBezTo>
                  <a:cubicBezTo>
                    <a:pt x="237210" y="11421"/>
                    <a:pt x="259833" y="0"/>
                    <a:pt x="288280" y="0"/>
                  </a:cubicBezTo>
                  <a:cubicBezTo>
                    <a:pt x="329495" y="0"/>
                    <a:pt x="370934" y="0"/>
                    <a:pt x="412149" y="0"/>
                  </a:cubicBezTo>
                  <a:cubicBezTo>
                    <a:pt x="422901" y="0"/>
                    <a:pt x="427381" y="4479"/>
                    <a:pt x="427605" y="15227"/>
                  </a:cubicBezTo>
                  <a:cubicBezTo>
                    <a:pt x="427605" y="27544"/>
                    <a:pt x="427605" y="39860"/>
                    <a:pt x="427605" y="52177"/>
                  </a:cubicBezTo>
                  <a:cubicBezTo>
                    <a:pt x="427605" y="53520"/>
                    <a:pt x="428052" y="55536"/>
                    <a:pt x="429172" y="55984"/>
                  </a:cubicBezTo>
                  <a:cubicBezTo>
                    <a:pt x="434549" y="59119"/>
                    <a:pt x="436116" y="64045"/>
                    <a:pt x="436116" y="69868"/>
                  </a:cubicBezTo>
                  <a:cubicBezTo>
                    <a:pt x="436116" y="126075"/>
                    <a:pt x="436116" y="182507"/>
                    <a:pt x="436116" y="238714"/>
                  </a:cubicBezTo>
                  <a:cubicBezTo>
                    <a:pt x="436116" y="276783"/>
                    <a:pt x="436116" y="315076"/>
                    <a:pt x="436116" y="353145"/>
                  </a:cubicBezTo>
                  <a:cubicBezTo>
                    <a:pt x="436116" y="357400"/>
                    <a:pt x="434996" y="360983"/>
                    <a:pt x="431861" y="363894"/>
                  </a:cubicBezTo>
                  <a:cubicBezTo>
                    <a:pt x="428501" y="367029"/>
                    <a:pt x="424245" y="367477"/>
                    <a:pt x="419989" y="367477"/>
                  </a:cubicBezTo>
                  <a:cubicBezTo>
                    <a:pt x="285816" y="367477"/>
                    <a:pt x="151644" y="367477"/>
                    <a:pt x="17472" y="367477"/>
                  </a:cubicBezTo>
                  <a:cubicBezTo>
                    <a:pt x="9408" y="367701"/>
                    <a:pt x="3584" y="365461"/>
                    <a:pt x="0" y="358295"/>
                  </a:cubicBezTo>
                  <a:close/>
                  <a:moveTo>
                    <a:pt x="34271" y="273200"/>
                  </a:moveTo>
                  <a:cubicBezTo>
                    <a:pt x="36063" y="273200"/>
                    <a:pt x="37407" y="273200"/>
                    <a:pt x="38975" y="273200"/>
                  </a:cubicBezTo>
                  <a:cubicBezTo>
                    <a:pt x="75038" y="273200"/>
                    <a:pt x="111325" y="273200"/>
                    <a:pt x="147388" y="273200"/>
                  </a:cubicBezTo>
                  <a:cubicBezTo>
                    <a:pt x="168219" y="273200"/>
                    <a:pt x="186811" y="279694"/>
                    <a:pt x="202715" y="293354"/>
                  </a:cubicBezTo>
                  <a:cubicBezTo>
                    <a:pt x="203163" y="293802"/>
                    <a:pt x="204058" y="294026"/>
                    <a:pt x="204955" y="294698"/>
                  </a:cubicBezTo>
                  <a:cubicBezTo>
                    <a:pt x="204955" y="293578"/>
                    <a:pt x="204955" y="292906"/>
                    <a:pt x="204955" y="292011"/>
                  </a:cubicBezTo>
                  <a:cubicBezTo>
                    <a:pt x="204955" y="222143"/>
                    <a:pt x="204955" y="152276"/>
                    <a:pt x="204955" y="82408"/>
                  </a:cubicBezTo>
                  <a:cubicBezTo>
                    <a:pt x="204955" y="78153"/>
                    <a:pt x="204507" y="73898"/>
                    <a:pt x="203610" y="69868"/>
                  </a:cubicBezTo>
                  <a:cubicBezTo>
                    <a:pt x="197563" y="42995"/>
                    <a:pt x="175835" y="25752"/>
                    <a:pt x="147836" y="25528"/>
                  </a:cubicBezTo>
                  <a:cubicBezTo>
                    <a:pt x="111325" y="25528"/>
                    <a:pt x="74590" y="25528"/>
                    <a:pt x="38079" y="25528"/>
                  </a:cubicBezTo>
                  <a:cubicBezTo>
                    <a:pt x="36735" y="25528"/>
                    <a:pt x="35615" y="25528"/>
                    <a:pt x="34047" y="25528"/>
                  </a:cubicBezTo>
                  <a:cubicBezTo>
                    <a:pt x="34271" y="108160"/>
                    <a:pt x="34271" y="190568"/>
                    <a:pt x="34271" y="273200"/>
                  </a:cubicBezTo>
                  <a:close/>
                  <a:moveTo>
                    <a:pt x="320535" y="124955"/>
                  </a:moveTo>
                  <a:cubicBezTo>
                    <a:pt x="312024" y="131673"/>
                    <a:pt x="303960" y="138168"/>
                    <a:pt x="295672" y="144662"/>
                  </a:cubicBezTo>
                  <a:cubicBezTo>
                    <a:pt x="292312" y="147349"/>
                    <a:pt x="288505" y="149364"/>
                    <a:pt x="284025" y="148245"/>
                  </a:cubicBezTo>
                  <a:cubicBezTo>
                    <a:pt x="277081" y="146677"/>
                    <a:pt x="273273" y="141750"/>
                    <a:pt x="273273" y="133465"/>
                  </a:cubicBezTo>
                  <a:cubicBezTo>
                    <a:pt x="273273" y="99875"/>
                    <a:pt x="273273" y="66285"/>
                    <a:pt x="273273" y="32694"/>
                  </a:cubicBezTo>
                  <a:cubicBezTo>
                    <a:pt x="273273" y="30903"/>
                    <a:pt x="273273" y="29335"/>
                    <a:pt x="273273" y="27320"/>
                  </a:cubicBezTo>
                  <a:cubicBezTo>
                    <a:pt x="271929" y="27768"/>
                    <a:pt x="270809" y="27768"/>
                    <a:pt x="269689" y="28216"/>
                  </a:cubicBezTo>
                  <a:cubicBezTo>
                    <a:pt x="245721" y="35830"/>
                    <a:pt x="230714" y="56879"/>
                    <a:pt x="230490" y="83304"/>
                  </a:cubicBezTo>
                  <a:cubicBezTo>
                    <a:pt x="230490" y="152499"/>
                    <a:pt x="230490" y="221695"/>
                    <a:pt x="230490" y="290891"/>
                  </a:cubicBezTo>
                  <a:cubicBezTo>
                    <a:pt x="230490" y="292011"/>
                    <a:pt x="230714" y="293130"/>
                    <a:pt x="230714" y="294922"/>
                  </a:cubicBezTo>
                  <a:cubicBezTo>
                    <a:pt x="249529" y="277679"/>
                    <a:pt x="271257" y="272528"/>
                    <a:pt x="295448" y="272976"/>
                  </a:cubicBezTo>
                  <a:cubicBezTo>
                    <a:pt x="329047" y="273424"/>
                    <a:pt x="362646" y="273200"/>
                    <a:pt x="396245" y="273200"/>
                  </a:cubicBezTo>
                  <a:cubicBezTo>
                    <a:pt x="397813" y="273200"/>
                    <a:pt x="399605" y="273200"/>
                    <a:pt x="401173" y="273200"/>
                  </a:cubicBezTo>
                  <a:cubicBezTo>
                    <a:pt x="401173" y="190344"/>
                    <a:pt x="401173" y="107936"/>
                    <a:pt x="401173" y="25752"/>
                  </a:cubicBezTo>
                  <a:cubicBezTo>
                    <a:pt x="389750" y="25752"/>
                    <a:pt x="378550" y="25752"/>
                    <a:pt x="367350" y="25752"/>
                  </a:cubicBezTo>
                  <a:cubicBezTo>
                    <a:pt x="367350" y="27768"/>
                    <a:pt x="367350" y="29559"/>
                    <a:pt x="367350" y="31127"/>
                  </a:cubicBezTo>
                  <a:cubicBezTo>
                    <a:pt x="367350" y="65165"/>
                    <a:pt x="367350" y="99203"/>
                    <a:pt x="367350" y="133241"/>
                  </a:cubicBezTo>
                  <a:cubicBezTo>
                    <a:pt x="367350" y="139287"/>
                    <a:pt x="365558" y="144438"/>
                    <a:pt x="359734" y="147349"/>
                  </a:cubicBezTo>
                  <a:cubicBezTo>
                    <a:pt x="353911" y="150036"/>
                    <a:pt x="348983" y="148021"/>
                    <a:pt x="344503" y="144438"/>
                  </a:cubicBezTo>
                  <a:cubicBezTo>
                    <a:pt x="336887" y="137944"/>
                    <a:pt x="328823" y="131673"/>
                    <a:pt x="320535" y="124955"/>
                  </a:cubicBezTo>
                  <a:close/>
                  <a:moveTo>
                    <a:pt x="204507" y="341500"/>
                  </a:moveTo>
                  <a:cubicBezTo>
                    <a:pt x="200923" y="334782"/>
                    <a:pt x="198683" y="328512"/>
                    <a:pt x="194875" y="323138"/>
                  </a:cubicBezTo>
                  <a:cubicBezTo>
                    <a:pt x="183227" y="306566"/>
                    <a:pt x="166876" y="299177"/>
                    <a:pt x="146940" y="299177"/>
                  </a:cubicBezTo>
                  <a:cubicBezTo>
                    <a:pt x="108189" y="299177"/>
                    <a:pt x="69214" y="299177"/>
                    <a:pt x="30463" y="299177"/>
                  </a:cubicBezTo>
                  <a:cubicBezTo>
                    <a:pt x="28895" y="299177"/>
                    <a:pt x="27551" y="299401"/>
                    <a:pt x="25983" y="299401"/>
                  </a:cubicBezTo>
                  <a:cubicBezTo>
                    <a:pt x="25983" y="313732"/>
                    <a:pt x="25983" y="327392"/>
                    <a:pt x="25983" y="341500"/>
                  </a:cubicBezTo>
                  <a:cubicBezTo>
                    <a:pt x="84894" y="341500"/>
                    <a:pt x="143804" y="341500"/>
                    <a:pt x="204507" y="341500"/>
                  </a:cubicBezTo>
                  <a:close/>
                  <a:moveTo>
                    <a:pt x="410133" y="299401"/>
                  </a:moveTo>
                  <a:cubicBezTo>
                    <a:pt x="409013" y="299177"/>
                    <a:pt x="408117" y="299177"/>
                    <a:pt x="407221" y="299177"/>
                  </a:cubicBezTo>
                  <a:cubicBezTo>
                    <a:pt x="367350" y="299177"/>
                    <a:pt x="327479" y="299177"/>
                    <a:pt x="287608" y="299177"/>
                  </a:cubicBezTo>
                  <a:cubicBezTo>
                    <a:pt x="271481" y="299177"/>
                    <a:pt x="257593" y="304551"/>
                    <a:pt x="246394" y="316196"/>
                  </a:cubicBezTo>
                  <a:cubicBezTo>
                    <a:pt x="239450" y="323361"/>
                    <a:pt x="234746" y="331647"/>
                    <a:pt x="232506" y="341500"/>
                  </a:cubicBezTo>
                  <a:cubicBezTo>
                    <a:pt x="291864" y="341500"/>
                    <a:pt x="350999" y="341500"/>
                    <a:pt x="409909" y="341500"/>
                  </a:cubicBezTo>
                  <a:cubicBezTo>
                    <a:pt x="410133" y="327169"/>
                    <a:pt x="410133" y="313509"/>
                    <a:pt x="410133" y="299401"/>
                  </a:cubicBezTo>
                  <a:close/>
                  <a:moveTo>
                    <a:pt x="299480" y="25752"/>
                  </a:moveTo>
                  <a:cubicBezTo>
                    <a:pt x="299480" y="53296"/>
                    <a:pt x="299480" y="80616"/>
                    <a:pt x="299480" y="108608"/>
                  </a:cubicBezTo>
                  <a:cubicBezTo>
                    <a:pt x="303512" y="105473"/>
                    <a:pt x="307096" y="102562"/>
                    <a:pt x="310680" y="99875"/>
                  </a:cubicBezTo>
                  <a:cubicBezTo>
                    <a:pt x="317847" y="94276"/>
                    <a:pt x="323224" y="94276"/>
                    <a:pt x="330391" y="99875"/>
                  </a:cubicBezTo>
                  <a:cubicBezTo>
                    <a:pt x="333975" y="102562"/>
                    <a:pt x="337335" y="105473"/>
                    <a:pt x="341367" y="108608"/>
                  </a:cubicBezTo>
                  <a:cubicBezTo>
                    <a:pt x="341367" y="80392"/>
                    <a:pt x="341367" y="53072"/>
                    <a:pt x="341367" y="25752"/>
                  </a:cubicBezTo>
                  <a:cubicBezTo>
                    <a:pt x="327479" y="25752"/>
                    <a:pt x="313592" y="25752"/>
                    <a:pt x="299480" y="2575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8" name="Полилиния 927">
              <a:extLst>
                <a:ext uri="{FF2B5EF4-FFF2-40B4-BE49-F238E27FC236}">
                  <a16:creationId xmlns:a16="http://schemas.microsoft.com/office/drawing/2014/main" id="{E3DCC2D1-D049-366D-DA29-8298EB9397AF}"/>
                </a:ext>
              </a:extLst>
            </p:cNvPr>
            <p:cNvSpPr/>
            <p:nvPr/>
          </p:nvSpPr>
          <p:spPr>
            <a:xfrm>
              <a:off x="5703411" y="3731087"/>
              <a:ext cx="121341" cy="26236"/>
            </a:xfrm>
            <a:custGeom>
              <a:avLst/>
              <a:gdLst>
                <a:gd name="connsiteX0" fmla="*/ 60630 w 121341"/>
                <a:gd name="connsiteY0" fmla="*/ 26200 h 26236"/>
                <a:gd name="connsiteX1" fmla="*/ 14711 w 121341"/>
                <a:gd name="connsiteY1" fmla="*/ 26200 h 26236"/>
                <a:gd name="connsiteX2" fmla="*/ 599 w 121341"/>
                <a:gd name="connsiteY2" fmla="*/ 16795 h 26236"/>
                <a:gd name="connsiteX3" fmla="*/ 9783 w 121341"/>
                <a:gd name="connsiteY3" fmla="*/ 672 h 26236"/>
                <a:gd name="connsiteX4" fmla="*/ 15607 w 121341"/>
                <a:gd name="connsiteY4" fmla="*/ 0 h 26236"/>
                <a:gd name="connsiteX5" fmla="*/ 105652 w 121341"/>
                <a:gd name="connsiteY5" fmla="*/ 0 h 26236"/>
                <a:gd name="connsiteX6" fmla="*/ 112820 w 121341"/>
                <a:gd name="connsiteY6" fmla="*/ 896 h 26236"/>
                <a:gd name="connsiteX7" fmla="*/ 121332 w 121341"/>
                <a:gd name="connsiteY7" fmla="*/ 13436 h 26236"/>
                <a:gd name="connsiteX8" fmla="*/ 111924 w 121341"/>
                <a:gd name="connsiteY8" fmla="*/ 25081 h 26236"/>
                <a:gd name="connsiteX9" fmla="*/ 105652 w 121341"/>
                <a:gd name="connsiteY9" fmla="*/ 25752 h 26236"/>
                <a:gd name="connsiteX10" fmla="*/ 60630 w 121341"/>
                <a:gd name="connsiteY10" fmla="*/ 26200 h 2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341" h="26236">
                  <a:moveTo>
                    <a:pt x="60630" y="26200"/>
                  </a:moveTo>
                  <a:cubicBezTo>
                    <a:pt x="45398" y="26200"/>
                    <a:pt x="29943" y="26200"/>
                    <a:pt x="14711" y="26200"/>
                  </a:cubicBezTo>
                  <a:cubicBezTo>
                    <a:pt x="7319" y="26200"/>
                    <a:pt x="2615" y="23065"/>
                    <a:pt x="599" y="16795"/>
                  </a:cubicBezTo>
                  <a:cubicBezTo>
                    <a:pt x="-1641" y="9853"/>
                    <a:pt x="2615" y="2463"/>
                    <a:pt x="9783" y="672"/>
                  </a:cubicBezTo>
                  <a:cubicBezTo>
                    <a:pt x="11799" y="224"/>
                    <a:pt x="13815" y="0"/>
                    <a:pt x="15607" y="0"/>
                  </a:cubicBezTo>
                  <a:cubicBezTo>
                    <a:pt x="45622" y="0"/>
                    <a:pt x="75637" y="0"/>
                    <a:pt x="105652" y="0"/>
                  </a:cubicBezTo>
                  <a:cubicBezTo>
                    <a:pt x="108116" y="0"/>
                    <a:pt x="110580" y="224"/>
                    <a:pt x="112820" y="896"/>
                  </a:cubicBezTo>
                  <a:cubicBezTo>
                    <a:pt x="117972" y="2463"/>
                    <a:pt x="121556" y="8062"/>
                    <a:pt x="121332" y="13436"/>
                  </a:cubicBezTo>
                  <a:cubicBezTo>
                    <a:pt x="121108" y="19034"/>
                    <a:pt x="117300" y="23961"/>
                    <a:pt x="111924" y="25081"/>
                  </a:cubicBezTo>
                  <a:cubicBezTo>
                    <a:pt x="109908" y="25529"/>
                    <a:pt x="107668" y="25752"/>
                    <a:pt x="105652" y="25752"/>
                  </a:cubicBezTo>
                  <a:cubicBezTo>
                    <a:pt x="90645" y="26424"/>
                    <a:pt x="75637" y="26200"/>
                    <a:pt x="60630" y="262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9" name="Полилиния 928">
              <a:extLst>
                <a:ext uri="{FF2B5EF4-FFF2-40B4-BE49-F238E27FC236}">
                  <a16:creationId xmlns:a16="http://schemas.microsoft.com/office/drawing/2014/main" id="{565F213A-B30F-858A-2867-E8DD738B6E3D}"/>
                </a:ext>
              </a:extLst>
            </p:cNvPr>
            <p:cNvSpPr/>
            <p:nvPr/>
          </p:nvSpPr>
          <p:spPr>
            <a:xfrm>
              <a:off x="5703257" y="3677020"/>
              <a:ext cx="121609" cy="25852"/>
            </a:xfrm>
            <a:custGeom>
              <a:avLst/>
              <a:gdLst>
                <a:gd name="connsiteX0" fmla="*/ 60783 w 121609"/>
                <a:gd name="connsiteY0" fmla="*/ 25628 h 25852"/>
                <a:gd name="connsiteX1" fmla="*/ 16208 w 121609"/>
                <a:gd name="connsiteY1" fmla="*/ 25628 h 25852"/>
                <a:gd name="connsiteX2" fmla="*/ 8593 w 121609"/>
                <a:gd name="connsiteY2" fmla="*/ 24732 h 25852"/>
                <a:gd name="connsiteX3" fmla="*/ 81 w 121609"/>
                <a:gd name="connsiteY3" fmla="*/ 11520 h 25852"/>
                <a:gd name="connsiteX4" fmla="*/ 12400 w 121609"/>
                <a:gd name="connsiteY4" fmla="*/ 100 h 25852"/>
                <a:gd name="connsiteX5" fmla="*/ 22704 w 121609"/>
                <a:gd name="connsiteY5" fmla="*/ 100 h 25852"/>
                <a:gd name="connsiteX6" fmla="*/ 107822 w 121609"/>
                <a:gd name="connsiteY6" fmla="*/ 100 h 25852"/>
                <a:gd name="connsiteX7" fmla="*/ 120365 w 121609"/>
                <a:gd name="connsiteY7" fmla="*/ 7713 h 25852"/>
                <a:gd name="connsiteX8" fmla="*/ 118574 w 121609"/>
                <a:gd name="connsiteY8" fmla="*/ 21149 h 25852"/>
                <a:gd name="connsiteX9" fmla="*/ 107598 w 121609"/>
                <a:gd name="connsiteY9" fmla="*/ 25852 h 25852"/>
                <a:gd name="connsiteX10" fmla="*/ 89231 w 121609"/>
                <a:gd name="connsiteY10" fmla="*/ 25852 h 25852"/>
                <a:gd name="connsiteX11" fmla="*/ 60783 w 121609"/>
                <a:gd name="connsiteY11" fmla="*/ 25628 h 2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609" h="25852">
                  <a:moveTo>
                    <a:pt x="60783" y="25628"/>
                  </a:moveTo>
                  <a:cubicBezTo>
                    <a:pt x="46000" y="25628"/>
                    <a:pt x="30992" y="25628"/>
                    <a:pt x="16208" y="25628"/>
                  </a:cubicBezTo>
                  <a:cubicBezTo>
                    <a:pt x="13745" y="25628"/>
                    <a:pt x="11057" y="25404"/>
                    <a:pt x="8593" y="24732"/>
                  </a:cubicBezTo>
                  <a:cubicBezTo>
                    <a:pt x="2993" y="22941"/>
                    <a:pt x="-591" y="17119"/>
                    <a:pt x="81" y="11520"/>
                  </a:cubicBezTo>
                  <a:cubicBezTo>
                    <a:pt x="977" y="5250"/>
                    <a:pt x="5905" y="547"/>
                    <a:pt x="12400" y="100"/>
                  </a:cubicBezTo>
                  <a:cubicBezTo>
                    <a:pt x="15760" y="-125"/>
                    <a:pt x="19120" y="100"/>
                    <a:pt x="22704" y="100"/>
                  </a:cubicBezTo>
                  <a:cubicBezTo>
                    <a:pt x="51152" y="100"/>
                    <a:pt x="79375" y="100"/>
                    <a:pt x="107822" y="100"/>
                  </a:cubicBezTo>
                  <a:cubicBezTo>
                    <a:pt x="113646" y="100"/>
                    <a:pt x="117902" y="2563"/>
                    <a:pt x="120365" y="7713"/>
                  </a:cubicBezTo>
                  <a:cubicBezTo>
                    <a:pt x="122605" y="12640"/>
                    <a:pt x="121710" y="17119"/>
                    <a:pt x="118574" y="21149"/>
                  </a:cubicBezTo>
                  <a:cubicBezTo>
                    <a:pt x="115886" y="24732"/>
                    <a:pt x="111854" y="25852"/>
                    <a:pt x="107598" y="25852"/>
                  </a:cubicBezTo>
                  <a:cubicBezTo>
                    <a:pt x="101550" y="25852"/>
                    <a:pt x="95502" y="25852"/>
                    <a:pt x="89231" y="25852"/>
                  </a:cubicBezTo>
                  <a:cubicBezTo>
                    <a:pt x="79599" y="25628"/>
                    <a:pt x="70191" y="25628"/>
                    <a:pt x="60783" y="25628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0" name="Полилиния 929">
              <a:extLst>
                <a:ext uri="{FF2B5EF4-FFF2-40B4-BE49-F238E27FC236}">
                  <a16:creationId xmlns:a16="http://schemas.microsoft.com/office/drawing/2014/main" id="{73636091-EF1A-3C77-C8BF-0ABFB3D3C618}"/>
                </a:ext>
              </a:extLst>
            </p:cNvPr>
            <p:cNvSpPr/>
            <p:nvPr/>
          </p:nvSpPr>
          <p:spPr>
            <a:xfrm>
              <a:off x="5702977" y="3786300"/>
              <a:ext cx="121810" cy="25628"/>
            </a:xfrm>
            <a:custGeom>
              <a:avLst/>
              <a:gdLst>
                <a:gd name="connsiteX0" fmla="*/ 61063 w 121810"/>
                <a:gd name="connsiteY0" fmla="*/ 100 h 25628"/>
                <a:gd name="connsiteX1" fmla="*/ 107430 w 121810"/>
                <a:gd name="connsiteY1" fmla="*/ 100 h 25628"/>
                <a:gd name="connsiteX2" fmla="*/ 118405 w 121810"/>
                <a:gd name="connsiteY2" fmla="*/ 4354 h 25628"/>
                <a:gd name="connsiteX3" fmla="*/ 120645 w 121810"/>
                <a:gd name="connsiteY3" fmla="*/ 17790 h 25628"/>
                <a:gd name="connsiteX4" fmla="*/ 108550 w 121810"/>
                <a:gd name="connsiteY4" fmla="*/ 25628 h 25628"/>
                <a:gd name="connsiteX5" fmla="*/ 68903 w 121810"/>
                <a:gd name="connsiteY5" fmla="*/ 25628 h 25628"/>
                <a:gd name="connsiteX6" fmla="*/ 13128 w 121810"/>
                <a:gd name="connsiteY6" fmla="*/ 25628 h 25628"/>
                <a:gd name="connsiteX7" fmla="*/ 137 w 121810"/>
                <a:gd name="connsiteY7" fmla="*/ 14431 h 25628"/>
                <a:gd name="connsiteX8" fmla="*/ 8648 w 121810"/>
                <a:gd name="connsiteY8" fmla="*/ 771 h 25628"/>
                <a:gd name="connsiteX9" fmla="*/ 15816 w 121810"/>
                <a:gd name="connsiteY9" fmla="*/ 100 h 25628"/>
                <a:gd name="connsiteX10" fmla="*/ 61063 w 121810"/>
                <a:gd name="connsiteY10" fmla="*/ 100 h 25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810" h="25628">
                  <a:moveTo>
                    <a:pt x="61063" y="100"/>
                  </a:moveTo>
                  <a:cubicBezTo>
                    <a:pt x="76518" y="100"/>
                    <a:pt x="91974" y="100"/>
                    <a:pt x="107430" y="100"/>
                  </a:cubicBezTo>
                  <a:cubicBezTo>
                    <a:pt x="111685" y="100"/>
                    <a:pt x="115717" y="995"/>
                    <a:pt x="118405" y="4354"/>
                  </a:cubicBezTo>
                  <a:cubicBezTo>
                    <a:pt x="121765" y="8385"/>
                    <a:pt x="122885" y="12864"/>
                    <a:pt x="120645" y="17790"/>
                  </a:cubicBezTo>
                  <a:cubicBezTo>
                    <a:pt x="118405" y="22941"/>
                    <a:pt x="114150" y="25628"/>
                    <a:pt x="108550" y="25628"/>
                  </a:cubicBezTo>
                  <a:cubicBezTo>
                    <a:pt x="95334" y="25628"/>
                    <a:pt x="82118" y="25628"/>
                    <a:pt x="68903" y="25628"/>
                  </a:cubicBezTo>
                  <a:cubicBezTo>
                    <a:pt x="50311" y="25628"/>
                    <a:pt x="31720" y="25628"/>
                    <a:pt x="13128" y="25628"/>
                  </a:cubicBezTo>
                  <a:cubicBezTo>
                    <a:pt x="6408" y="25628"/>
                    <a:pt x="1033" y="20926"/>
                    <a:pt x="137" y="14431"/>
                  </a:cubicBezTo>
                  <a:cubicBezTo>
                    <a:pt x="-759" y="8833"/>
                    <a:pt x="2825" y="2563"/>
                    <a:pt x="8648" y="771"/>
                  </a:cubicBezTo>
                  <a:cubicBezTo>
                    <a:pt x="10888" y="100"/>
                    <a:pt x="13352" y="100"/>
                    <a:pt x="15816" y="100"/>
                  </a:cubicBezTo>
                  <a:cubicBezTo>
                    <a:pt x="31048" y="-124"/>
                    <a:pt x="46056" y="100"/>
                    <a:pt x="61063" y="10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1" name="Полилиния 930">
              <a:extLst>
                <a:ext uri="{FF2B5EF4-FFF2-40B4-BE49-F238E27FC236}">
                  <a16:creationId xmlns:a16="http://schemas.microsoft.com/office/drawing/2014/main" id="{4C58264A-F93B-BEAC-BD3D-D499B8003A14}"/>
                </a:ext>
              </a:extLst>
            </p:cNvPr>
            <p:cNvSpPr/>
            <p:nvPr/>
          </p:nvSpPr>
          <p:spPr>
            <a:xfrm>
              <a:off x="5703268" y="3841039"/>
              <a:ext cx="121381" cy="25528"/>
            </a:xfrm>
            <a:custGeom>
              <a:avLst/>
              <a:gdLst>
                <a:gd name="connsiteX0" fmla="*/ 60772 w 121381"/>
                <a:gd name="connsiteY0" fmla="*/ 0 h 25528"/>
                <a:gd name="connsiteX1" fmla="*/ 108707 w 121381"/>
                <a:gd name="connsiteY1" fmla="*/ 0 h 25528"/>
                <a:gd name="connsiteX2" fmla="*/ 121251 w 121381"/>
                <a:gd name="connsiteY2" fmla="*/ 10973 h 25528"/>
                <a:gd name="connsiteX3" fmla="*/ 112515 w 121381"/>
                <a:gd name="connsiteY3" fmla="*/ 24857 h 25528"/>
                <a:gd name="connsiteX4" fmla="*/ 108707 w 121381"/>
                <a:gd name="connsiteY4" fmla="*/ 25529 h 25528"/>
                <a:gd name="connsiteX5" fmla="*/ 12614 w 121381"/>
                <a:gd name="connsiteY5" fmla="*/ 25529 h 25528"/>
                <a:gd name="connsiteX6" fmla="*/ 70 w 121381"/>
                <a:gd name="connsiteY6" fmla="*/ 14108 h 25528"/>
                <a:gd name="connsiteX7" fmla="*/ 9702 w 121381"/>
                <a:gd name="connsiteY7" fmla="*/ 448 h 25528"/>
                <a:gd name="connsiteX8" fmla="*/ 14854 w 121381"/>
                <a:gd name="connsiteY8" fmla="*/ 0 h 25528"/>
                <a:gd name="connsiteX9" fmla="*/ 60772 w 121381"/>
                <a:gd name="connsiteY9" fmla="*/ 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381" h="25528">
                  <a:moveTo>
                    <a:pt x="60772" y="0"/>
                  </a:moveTo>
                  <a:cubicBezTo>
                    <a:pt x="76676" y="0"/>
                    <a:pt x="92804" y="0"/>
                    <a:pt x="108707" y="0"/>
                  </a:cubicBezTo>
                  <a:cubicBezTo>
                    <a:pt x="115203" y="0"/>
                    <a:pt x="120355" y="4703"/>
                    <a:pt x="121251" y="10973"/>
                  </a:cubicBezTo>
                  <a:cubicBezTo>
                    <a:pt x="122147" y="16795"/>
                    <a:pt x="118339" y="22841"/>
                    <a:pt x="112515" y="24857"/>
                  </a:cubicBezTo>
                  <a:cubicBezTo>
                    <a:pt x="111395" y="25305"/>
                    <a:pt x="110051" y="25529"/>
                    <a:pt x="108707" y="25529"/>
                  </a:cubicBezTo>
                  <a:cubicBezTo>
                    <a:pt x="76676" y="25529"/>
                    <a:pt x="44645" y="25529"/>
                    <a:pt x="12614" y="25529"/>
                  </a:cubicBezTo>
                  <a:cubicBezTo>
                    <a:pt x="5894" y="25529"/>
                    <a:pt x="742" y="20602"/>
                    <a:pt x="70" y="14108"/>
                  </a:cubicBezTo>
                  <a:cubicBezTo>
                    <a:pt x="-602" y="8062"/>
                    <a:pt x="3654" y="2015"/>
                    <a:pt x="9702" y="448"/>
                  </a:cubicBezTo>
                  <a:cubicBezTo>
                    <a:pt x="11269" y="0"/>
                    <a:pt x="13062" y="0"/>
                    <a:pt x="14854" y="0"/>
                  </a:cubicBezTo>
                  <a:cubicBezTo>
                    <a:pt x="30085" y="0"/>
                    <a:pt x="45541" y="0"/>
                    <a:pt x="60772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2" name="Полилиния 931">
              <a:extLst>
                <a:ext uri="{FF2B5EF4-FFF2-40B4-BE49-F238E27FC236}">
                  <a16:creationId xmlns:a16="http://schemas.microsoft.com/office/drawing/2014/main" id="{BF65856F-FAEF-7D23-86B9-951C830D37BE}"/>
                </a:ext>
              </a:extLst>
            </p:cNvPr>
            <p:cNvSpPr/>
            <p:nvPr/>
          </p:nvSpPr>
          <p:spPr>
            <a:xfrm>
              <a:off x="5908292" y="3786175"/>
              <a:ext cx="121470" cy="25528"/>
            </a:xfrm>
            <a:custGeom>
              <a:avLst/>
              <a:gdLst>
                <a:gd name="connsiteX0" fmla="*/ 60926 w 121470"/>
                <a:gd name="connsiteY0" fmla="*/ 224 h 25528"/>
                <a:gd name="connsiteX1" fmla="*/ 108861 w 121470"/>
                <a:gd name="connsiteY1" fmla="*/ 224 h 25528"/>
                <a:gd name="connsiteX2" fmla="*/ 120509 w 121470"/>
                <a:gd name="connsiteY2" fmla="*/ 17467 h 25528"/>
                <a:gd name="connsiteX3" fmla="*/ 108637 w 121470"/>
                <a:gd name="connsiteY3" fmla="*/ 25529 h 25528"/>
                <a:gd name="connsiteX4" fmla="*/ 12992 w 121470"/>
                <a:gd name="connsiteY4" fmla="*/ 25529 h 25528"/>
                <a:gd name="connsiteX5" fmla="*/ 0 w 121470"/>
                <a:gd name="connsiteY5" fmla="*/ 12540 h 25528"/>
                <a:gd name="connsiteX6" fmla="*/ 12768 w 121470"/>
                <a:gd name="connsiteY6" fmla="*/ 0 h 25528"/>
                <a:gd name="connsiteX7" fmla="*/ 60926 w 121470"/>
                <a:gd name="connsiteY7" fmla="*/ 224 h 25528"/>
                <a:gd name="connsiteX8" fmla="*/ 60926 w 121470"/>
                <a:gd name="connsiteY8" fmla="*/ 224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70" h="25528">
                  <a:moveTo>
                    <a:pt x="60926" y="224"/>
                  </a:moveTo>
                  <a:cubicBezTo>
                    <a:pt x="76830" y="224"/>
                    <a:pt x="92958" y="0"/>
                    <a:pt x="108861" y="224"/>
                  </a:cubicBezTo>
                  <a:cubicBezTo>
                    <a:pt x="118045" y="448"/>
                    <a:pt x="123869" y="9181"/>
                    <a:pt x="120509" y="17467"/>
                  </a:cubicBezTo>
                  <a:cubicBezTo>
                    <a:pt x="118269" y="22617"/>
                    <a:pt x="114237" y="25529"/>
                    <a:pt x="108637" y="25529"/>
                  </a:cubicBezTo>
                  <a:cubicBezTo>
                    <a:pt x="76830" y="25529"/>
                    <a:pt x="44799" y="25529"/>
                    <a:pt x="12992" y="25529"/>
                  </a:cubicBezTo>
                  <a:cubicBezTo>
                    <a:pt x="5600" y="25529"/>
                    <a:pt x="0" y="19482"/>
                    <a:pt x="0" y="12540"/>
                  </a:cubicBezTo>
                  <a:cubicBezTo>
                    <a:pt x="0" y="5598"/>
                    <a:pt x="5376" y="0"/>
                    <a:pt x="12768" y="0"/>
                  </a:cubicBezTo>
                  <a:cubicBezTo>
                    <a:pt x="28896" y="0"/>
                    <a:pt x="45023" y="224"/>
                    <a:pt x="60926" y="224"/>
                  </a:cubicBezTo>
                  <a:lnTo>
                    <a:pt x="60926" y="224"/>
                  </a:ln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3" name="Полилиния 932">
              <a:extLst>
                <a:ext uri="{FF2B5EF4-FFF2-40B4-BE49-F238E27FC236}">
                  <a16:creationId xmlns:a16="http://schemas.microsoft.com/office/drawing/2014/main" id="{48601E66-2D1F-2F07-F05E-D73DF3CE06D7}"/>
                </a:ext>
              </a:extLst>
            </p:cNvPr>
            <p:cNvSpPr/>
            <p:nvPr/>
          </p:nvSpPr>
          <p:spPr>
            <a:xfrm>
              <a:off x="5908517" y="3841039"/>
              <a:ext cx="121534" cy="25528"/>
            </a:xfrm>
            <a:custGeom>
              <a:avLst/>
              <a:gdLst>
                <a:gd name="connsiteX0" fmla="*/ 61151 w 121534"/>
                <a:gd name="connsiteY0" fmla="*/ 0 h 25528"/>
                <a:gd name="connsiteX1" fmla="*/ 108861 w 121534"/>
                <a:gd name="connsiteY1" fmla="*/ 0 h 25528"/>
                <a:gd name="connsiteX2" fmla="*/ 121405 w 121534"/>
                <a:gd name="connsiteY2" fmla="*/ 10973 h 25528"/>
                <a:gd name="connsiteX3" fmla="*/ 112445 w 121534"/>
                <a:gd name="connsiteY3" fmla="*/ 24857 h 25528"/>
                <a:gd name="connsiteX4" fmla="*/ 107069 w 121534"/>
                <a:gd name="connsiteY4" fmla="*/ 25529 h 25528"/>
                <a:gd name="connsiteX5" fmla="*/ 14335 w 121534"/>
                <a:gd name="connsiteY5" fmla="*/ 25529 h 25528"/>
                <a:gd name="connsiteX6" fmla="*/ 0 w 121534"/>
                <a:gd name="connsiteY6" fmla="*/ 12764 h 25528"/>
                <a:gd name="connsiteX7" fmla="*/ 14335 w 121534"/>
                <a:gd name="connsiteY7" fmla="*/ 0 h 25528"/>
                <a:gd name="connsiteX8" fmla="*/ 61151 w 121534"/>
                <a:gd name="connsiteY8" fmla="*/ 0 h 2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534" h="25528">
                  <a:moveTo>
                    <a:pt x="61151" y="0"/>
                  </a:moveTo>
                  <a:cubicBezTo>
                    <a:pt x="77054" y="0"/>
                    <a:pt x="92958" y="0"/>
                    <a:pt x="108861" y="0"/>
                  </a:cubicBezTo>
                  <a:cubicBezTo>
                    <a:pt x="115357" y="0"/>
                    <a:pt x="120509" y="4703"/>
                    <a:pt x="121405" y="10973"/>
                  </a:cubicBezTo>
                  <a:cubicBezTo>
                    <a:pt x="122300" y="16795"/>
                    <a:pt x="118493" y="22841"/>
                    <a:pt x="112445" y="24857"/>
                  </a:cubicBezTo>
                  <a:cubicBezTo>
                    <a:pt x="110653" y="25305"/>
                    <a:pt x="108861" y="25529"/>
                    <a:pt x="107069" y="25529"/>
                  </a:cubicBezTo>
                  <a:cubicBezTo>
                    <a:pt x="76158" y="25529"/>
                    <a:pt x="45247" y="25529"/>
                    <a:pt x="14335" y="25529"/>
                  </a:cubicBezTo>
                  <a:cubicBezTo>
                    <a:pt x="5600" y="25529"/>
                    <a:pt x="0" y="20378"/>
                    <a:pt x="0" y="12764"/>
                  </a:cubicBezTo>
                  <a:cubicBezTo>
                    <a:pt x="0" y="5374"/>
                    <a:pt x="5824" y="0"/>
                    <a:pt x="14335" y="0"/>
                  </a:cubicBezTo>
                  <a:cubicBezTo>
                    <a:pt x="29791" y="0"/>
                    <a:pt x="45471" y="0"/>
                    <a:pt x="61151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34" name="Полилиния 933">
            <a:extLst>
              <a:ext uri="{FF2B5EF4-FFF2-40B4-BE49-F238E27FC236}">
                <a16:creationId xmlns:a16="http://schemas.microsoft.com/office/drawing/2014/main" id="{AC5AD2C3-569C-F01D-1B36-FB327DD7CDFD}"/>
              </a:ext>
            </a:extLst>
          </p:cNvPr>
          <p:cNvSpPr/>
          <p:nvPr/>
        </p:nvSpPr>
        <p:spPr>
          <a:xfrm>
            <a:off x="9324059" y="5282320"/>
            <a:ext cx="305543" cy="264608"/>
          </a:xfrm>
          <a:custGeom>
            <a:avLst/>
            <a:gdLst>
              <a:gd name="connsiteX0" fmla="*/ 419636 w 419860"/>
              <a:gd name="connsiteY0" fmla="*/ 29972 h 363609"/>
              <a:gd name="connsiteX1" fmla="*/ 412244 w 419860"/>
              <a:gd name="connsiteY1" fmla="*/ 59532 h 363609"/>
              <a:gd name="connsiteX2" fmla="*/ 355350 w 419860"/>
              <a:gd name="connsiteY2" fmla="*/ 301605 h 363609"/>
              <a:gd name="connsiteX3" fmla="*/ 345942 w 419860"/>
              <a:gd name="connsiteY3" fmla="*/ 341689 h 363609"/>
              <a:gd name="connsiteX4" fmla="*/ 302935 w 419860"/>
              <a:gd name="connsiteY4" fmla="*/ 356693 h 363609"/>
              <a:gd name="connsiteX5" fmla="*/ 229017 w 419860"/>
              <a:gd name="connsiteY5" fmla="*/ 296231 h 363609"/>
              <a:gd name="connsiteX6" fmla="*/ 221849 w 419860"/>
              <a:gd name="connsiteY6" fmla="*/ 295783 h 363609"/>
              <a:gd name="connsiteX7" fmla="*/ 157563 w 419860"/>
              <a:gd name="connsiteY7" fmla="*/ 343929 h 363609"/>
              <a:gd name="connsiteX8" fmla="*/ 153979 w 419860"/>
              <a:gd name="connsiteY8" fmla="*/ 346616 h 363609"/>
              <a:gd name="connsiteX9" fmla="*/ 134716 w 419860"/>
              <a:gd name="connsiteY9" fmla="*/ 339450 h 363609"/>
              <a:gd name="connsiteX10" fmla="*/ 127996 w 419860"/>
              <a:gd name="connsiteY10" fmla="*/ 309891 h 363609"/>
              <a:gd name="connsiteX11" fmla="*/ 107388 w 419860"/>
              <a:gd name="connsiteY11" fmla="*/ 213375 h 363609"/>
              <a:gd name="connsiteX12" fmla="*/ 103132 w 419860"/>
              <a:gd name="connsiteY12" fmla="*/ 208224 h 363609"/>
              <a:gd name="connsiteX13" fmla="*/ 16223 w 419860"/>
              <a:gd name="connsiteY13" fmla="*/ 170155 h 363609"/>
              <a:gd name="connsiteX14" fmla="*/ 2783 w 419860"/>
              <a:gd name="connsiteY14" fmla="*/ 135222 h 363609"/>
              <a:gd name="connsiteX15" fmla="*/ 19359 w 419860"/>
              <a:gd name="connsiteY15" fmla="*/ 121786 h 363609"/>
              <a:gd name="connsiteX16" fmla="*/ 280312 w 419860"/>
              <a:gd name="connsiteY16" fmla="*/ 35795 h 363609"/>
              <a:gd name="connsiteX17" fmla="*/ 381109 w 419860"/>
              <a:gd name="connsiteY17" fmla="*/ 2428 h 363609"/>
              <a:gd name="connsiteX18" fmla="*/ 419860 w 419860"/>
              <a:gd name="connsiteY18" fmla="*/ 20343 h 363609"/>
              <a:gd name="connsiteX19" fmla="*/ 419636 w 419860"/>
              <a:gd name="connsiteY19" fmla="*/ 29972 h 363609"/>
              <a:gd name="connsiteX20" fmla="*/ 320855 w 419860"/>
              <a:gd name="connsiteY20" fmla="*/ 339450 h 363609"/>
              <a:gd name="connsiteX21" fmla="*/ 394997 w 419860"/>
              <a:gd name="connsiteY21" fmla="*/ 24150 h 363609"/>
              <a:gd name="connsiteX22" fmla="*/ 24062 w 419860"/>
              <a:gd name="connsiteY22" fmla="*/ 146418 h 363609"/>
              <a:gd name="connsiteX23" fmla="*/ 27422 w 419860"/>
              <a:gd name="connsiteY23" fmla="*/ 148210 h 363609"/>
              <a:gd name="connsiteX24" fmla="*/ 113436 w 419860"/>
              <a:gd name="connsiteY24" fmla="*/ 185831 h 363609"/>
              <a:gd name="connsiteX25" fmla="*/ 119932 w 419860"/>
              <a:gd name="connsiteY25" fmla="*/ 185159 h 363609"/>
              <a:gd name="connsiteX26" fmla="*/ 240441 w 419860"/>
              <a:gd name="connsiteY26" fmla="*/ 118202 h 363609"/>
              <a:gd name="connsiteX27" fmla="*/ 305175 w 419860"/>
              <a:gd name="connsiteY27" fmla="*/ 82149 h 363609"/>
              <a:gd name="connsiteX28" fmla="*/ 320855 w 419860"/>
              <a:gd name="connsiteY28" fmla="*/ 81925 h 363609"/>
              <a:gd name="connsiteX29" fmla="*/ 320631 w 419860"/>
              <a:gd name="connsiteY29" fmla="*/ 102079 h 363609"/>
              <a:gd name="connsiteX30" fmla="*/ 196538 w 419860"/>
              <a:gd name="connsiteY30" fmla="*/ 231738 h 363609"/>
              <a:gd name="connsiteX31" fmla="*/ 193626 w 419860"/>
              <a:gd name="connsiteY31" fmla="*/ 234873 h 363609"/>
              <a:gd name="connsiteX32" fmla="*/ 320855 w 419860"/>
              <a:gd name="connsiteY32" fmla="*/ 339450 h 363609"/>
              <a:gd name="connsiteX33" fmla="*/ 147931 w 419860"/>
              <a:gd name="connsiteY33" fmla="*/ 285034 h 363609"/>
              <a:gd name="connsiteX34" fmla="*/ 149275 w 419860"/>
              <a:gd name="connsiteY34" fmla="*/ 281899 h 363609"/>
              <a:gd name="connsiteX35" fmla="*/ 162267 w 419860"/>
              <a:gd name="connsiteY35" fmla="*/ 236888 h 363609"/>
              <a:gd name="connsiteX36" fmla="*/ 168987 w 419860"/>
              <a:gd name="connsiteY36" fmla="*/ 225019 h 363609"/>
              <a:gd name="connsiteX37" fmla="*/ 243129 w 419860"/>
              <a:gd name="connsiteY37" fmla="*/ 147538 h 363609"/>
              <a:gd name="connsiteX38" fmla="*/ 245817 w 419860"/>
              <a:gd name="connsiteY38" fmla="*/ 144627 h 363609"/>
              <a:gd name="connsiteX39" fmla="*/ 245369 w 419860"/>
              <a:gd name="connsiteY39" fmla="*/ 144179 h 363609"/>
              <a:gd name="connsiteX40" fmla="*/ 131356 w 419860"/>
              <a:gd name="connsiteY40" fmla="*/ 207552 h 363609"/>
              <a:gd name="connsiteX41" fmla="*/ 147931 w 419860"/>
              <a:gd name="connsiteY41" fmla="*/ 285034 h 363609"/>
              <a:gd name="connsiteX42" fmla="*/ 168539 w 419860"/>
              <a:gd name="connsiteY42" fmla="*/ 304740 h 363609"/>
              <a:gd name="connsiteX43" fmla="*/ 205498 w 419860"/>
              <a:gd name="connsiteY43" fmla="*/ 276972 h 363609"/>
              <a:gd name="connsiteX44" fmla="*/ 181978 w 419860"/>
              <a:gd name="connsiteY44" fmla="*/ 257714 h 363609"/>
              <a:gd name="connsiteX45" fmla="*/ 168539 w 419860"/>
              <a:gd name="connsiteY45" fmla="*/ 304740 h 36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19860" h="363609">
                <a:moveTo>
                  <a:pt x="419636" y="29972"/>
                </a:moveTo>
                <a:cubicBezTo>
                  <a:pt x="417172" y="39825"/>
                  <a:pt x="414708" y="49679"/>
                  <a:pt x="412244" y="59532"/>
                </a:cubicBezTo>
                <a:cubicBezTo>
                  <a:pt x="393205" y="140148"/>
                  <a:pt x="374389" y="220989"/>
                  <a:pt x="355350" y="301605"/>
                </a:cubicBezTo>
                <a:cubicBezTo>
                  <a:pt x="352214" y="315041"/>
                  <a:pt x="348854" y="328253"/>
                  <a:pt x="345942" y="341689"/>
                </a:cubicBezTo>
                <a:cubicBezTo>
                  <a:pt x="341014" y="362963"/>
                  <a:pt x="319959" y="370353"/>
                  <a:pt x="302935" y="356693"/>
                </a:cubicBezTo>
                <a:cubicBezTo>
                  <a:pt x="278296" y="336539"/>
                  <a:pt x="253656" y="316385"/>
                  <a:pt x="229017" y="296231"/>
                </a:cubicBezTo>
                <a:cubicBezTo>
                  <a:pt x="226553" y="294215"/>
                  <a:pt x="224761" y="293543"/>
                  <a:pt x="221849" y="295783"/>
                </a:cubicBezTo>
                <a:cubicBezTo>
                  <a:pt x="200570" y="311906"/>
                  <a:pt x="179066" y="327806"/>
                  <a:pt x="157563" y="343929"/>
                </a:cubicBezTo>
                <a:cubicBezTo>
                  <a:pt x="156443" y="344825"/>
                  <a:pt x="155099" y="345720"/>
                  <a:pt x="153979" y="346616"/>
                </a:cubicBezTo>
                <a:cubicBezTo>
                  <a:pt x="145691" y="351766"/>
                  <a:pt x="137179" y="348631"/>
                  <a:pt x="134716" y="339450"/>
                </a:cubicBezTo>
                <a:cubicBezTo>
                  <a:pt x="132028" y="329821"/>
                  <a:pt x="130236" y="319744"/>
                  <a:pt x="127996" y="309891"/>
                </a:cubicBezTo>
                <a:cubicBezTo>
                  <a:pt x="121052" y="277644"/>
                  <a:pt x="114108" y="245397"/>
                  <a:pt x="107388" y="213375"/>
                </a:cubicBezTo>
                <a:cubicBezTo>
                  <a:pt x="106940" y="210688"/>
                  <a:pt x="105596" y="209344"/>
                  <a:pt x="103132" y="208224"/>
                </a:cubicBezTo>
                <a:cubicBezTo>
                  <a:pt x="74237" y="195684"/>
                  <a:pt x="45118" y="182920"/>
                  <a:pt x="16223" y="170155"/>
                </a:cubicBezTo>
                <a:cubicBezTo>
                  <a:pt x="1887" y="163885"/>
                  <a:pt x="-3937" y="148658"/>
                  <a:pt x="2783" y="135222"/>
                </a:cubicBezTo>
                <a:cubicBezTo>
                  <a:pt x="6143" y="128280"/>
                  <a:pt x="12191" y="124249"/>
                  <a:pt x="19359" y="121786"/>
                </a:cubicBezTo>
                <a:cubicBezTo>
                  <a:pt x="106268" y="93122"/>
                  <a:pt x="193402" y="64458"/>
                  <a:pt x="280312" y="35795"/>
                </a:cubicBezTo>
                <a:cubicBezTo>
                  <a:pt x="313911" y="24822"/>
                  <a:pt x="347734" y="14073"/>
                  <a:pt x="381109" y="2428"/>
                </a:cubicBezTo>
                <a:cubicBezTo>
                  <a:pt x="399476" y="-4066"/>
                  <a:pt x="414932" y="2652"/>
                  <a:pt x="419860" y="20343"/>
                </a:cubicBezTo>
                <a:cubicBezTo>
                  <a:pt x="419636" y="23478"/>
                  <a:pt x="419636" y="26837"/>
                  <a:pt x="419636" y="29972"/>
                </a:cubicBezTo>
                <a:close/>
                <a:moveTo>
                  <a:pt x="320855" y="339450"/>
                </a:moveTo>
                <a:cubicBezTo>
                  <a:pt x="345718" y="233977"/>
                  <a:pt x="370357" y="129399"/>
                  <a:pt x="394997" y="24150"/>
                </a:cubicBezTo>
                <a:cubicBezTo>
                  <a:pt x="271128" y="64906"/>
                  <a:pt x="147931" y="105438"/>
                  <a:pt x="24062" y="146418"/>
                </a:cubicBezTo>
                <a:cubicBezTo>
                  <a:pt x="25854" y="147314"/>
                  <a:pt x="26526" y="147986"/>
                  <a:pt x="27422" y="148210"/>
                </a:cubicBezTo>
                <a:cubicBezTo>
                  <a:pt x="56094" y="160750"/>
                  <a:pt x="84765" y="173291"/>
                  <a:pt x="113436" y="185831"/>
                </a:cubicBezTo>
                <a:cubicBezTo>
                  <a:pt x="115900" y="186951"/>
                  <a:pt x="117692" y="186279"/>
                  <a:pt x="119932" y="185159"/>
                </a:cubicBezTo>
                <a:cubicBezTo>
                  <a:pt x="160027" y="162766"/>
                  <a:pt x="200122" y="140596"/>
                  <a:pt x="240441" y="118202"/>
                </a:cubicBezTo>
                <a:cubicBezTo>
                  <a:pt x="261944" y="106334"/>
                  <a:pt x="283672" y="94242"/>
                  <a:pt x="305175" y="82149"/>
                </a:cubicBezTo>
                <a:cubicBezTo>
                  <a:pt x="310327" y="79238"/>
                  <a:pt x="315703" y="78118"/>
                  <a:pt x="320855" y="81925"/>
                </a:cubicBezTo>
                <a:cubicBezTo>
                  <a:pt x="327574" y="87076"/>
                  <a:pt x="327350" y="95137"/>
                  <a:pt x="320631" y="102079"/>
                </a:cubicBezTo>
                <a:cubicBezTo>
                  <a:pt x="279192" y="145299"/>
                  <a:pt x="237977" y="188518"/>
                  <a:pt x="196538" y="231738"/>
                </a:cubicBezTo>
                <a:cubicBezTo>
                  <a:pt x="195642" y="232633"/>
                  <a:pt x="194746" y="233753"/>
                  <a:pt x="193626" y="234873"/>
                </a:cubicBezTo>
                <a:cubicBezTo>
                  <a:pt x="235961" y="270030"/>
                  <a:pt x="278072" y="304516"/>
                  <a:pt x="320855" y="339450"/>
                </a:cubicBezTo>
                <a:close/>
                <a:moveTo>
                  <a:pt x="147931" y="285034"/>
                </a:moveTo>
                <a:cubicBezTo>
                  <a:pt x="148603" y="283243"/>
                  <a:pt x="149051" y="282571"/>
                  <a:pt x="149275" y="281899"/>
                </a:cubicBezTo>
                <a:cubicBezTo>
                  <a:pt x="153531" y="266895"/>
                  <a:pt x="158011" y="251892"/>
                  <a:pt x="162267" y="236888"/>
                </a:cubicBezTo>
                <a:cubicBezTo>
                  <a:pt x="163611" y="232185"/>
                  <a:pt x="165627" y="228379"/>
                  <a:pt x="168987" y="225019"/>
                </a:cubicBezTo>
                <a:cubicBezTo>
                  <a:pt x="193850" y="199267"/>
                  <a:pt x="218489" y="173291"/>
                  <a:pt x="243129" y="147538"/>
                </a:cubicBezTo>
                <a:cubicBezTo>
                  <a:pt x="244025" y="146642"/>
                  <a:pt x="244921" y="145523"/>
                  <a:pt x="245817" y="144627"/>
                </a:cubicBezTo>
                <a:cubicBezTo>
                  <a:pt x="245593" y="144403"/>
                  <a:pt x="245593" y="144403"/>
                  <a:pt x="245369" y="144179"/>
                </a:cubicBezTo>
                <a:cubicBezTo>
                  <a:pt x="207514" y="165229"/>
                  <a:pt x="169435" y="186279"/>
                  <a:pt x="131356" y="207552"/>
                </a:cubicBezTo>
                <a:cubicBezTo>
                  <a:pt x="136732" y="232857"/>
                  <a:pt x="142107" y="258386"/>
                  <a:pt x="147931" y="285034"/>
                </a:cubicBezTo>
                <a:close/>
                <a:moveTo>
                  <a:pt x="168539" y="304740"/>
                </a:moveTo>
                <a:cubicBezTo>
                  <a:pt x="181306" y="295111"/>
                  <a:pt x="193178" y="286153"/>
                  <a:pt x="205498" y="276972"/>
                </a:cubicBezTo>
                <a:cubicBezTo>
                  <a:pt x="197658" y="270478"/>
                  <a:pt x="190042" y="264208"/>
                  <a:pt x="181978" y="257714"/>
                </a:cubicBezTo>
                <a:cubicBezTo>
                  <a:pt x="177498" y="273389"/>
                  <a:pt x="173242" y="288617"/>
                  <a:pt x="168539" y="304740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935" name="Рисунок 2">
            <a:extLst>
              <a:ext uri="{FF2B5EF4-FFF2-40B4-BE49-F238E27FC236}">
                <a16:creationId xmlns:a16="http://schemas.microsoft.com/office/drawing/2014/main" id="{23FC4AD3-A400-F214-43DE-806D34140115}"/>
              </a:ext>
            </a:extLst>
          </p:cNvPr>
          <p:cNvGrpSpPr/>
          <p:nvPr/>
        </p:nvGrpSpPr>
        <p:grpSpPr>
          <a:xfrm>
            <a:off x="9318349" y="4818078"/>
            <a:ext cx="328463" cy="328371"/>
            <a:chOff x="3628928" y="3590904"/>
            <a:chExt cx="451354" cy="451228"/>
          </a:xfrm>
          <a:solidFill>
            <a:schemeClr val="bg2"/>
          </a:solidFill>
        </p:grpSpPr>
        <p:sp>
          <p:nvSpPr>
            <p:cNvPr id="936" name="Полилиния 935">
              <a:extLst>
                <a:ext uri="{FF2B5EF4-FFF2-40B4-BE49-F238E27FC236}">
                  <a16:creationId xmlns:a16="http://schemas.microsoft.com/office/drawing/2014/main" id="{AC0601DD-6B55-4742-6FC5-7B690BD9798D}"/>
                </a:ext>
              </a:extLst>
            </p:cNvPr>
            <p:cNvSpPr/>
            <p:nvPr/>
          </p:nvSpPr>
          <p:spPr>
            <a:xfrm>
              <a:off x="3628928" y="3590904"/>
              <a:ext cx="451354" cy="451228"/>
            </a:xfrm>
            <a:custGeom>
              <a:avLst/>
              <a:gdLst>
                <a:gd name="connsiteX0" fmla="*/ 389526 w 451354"/>
                <a:gd name="connsiteY0" fmla="*/ 451228 h 451228"/>
                <a:gd name="connsiteX1" fmla="*/ 382358 w 451354"/>
                <a:gd name="connsiteY1" fmla="*/ 451228 h 451228"/>
                <a:gd name="connsiteX2" fmla="*/ 374966 w 451354"/>
                <a:gd name="connsiteY2" fmla="*/ 446526 h 451228"/>
                <a:gd name="connsiteX3" fmla="*/ 305976 w 451354"/>
                <a:gd name="connsiteY3" fmla="*/ 399275 h 451228"/>
                <a:gd name="connsiteX4" fmla="*/ 297464 w 451354"/>
                <a:gd name="connsiteY4" fmla="*/ 396588 h 451228"/>
                <a:gd name="connsiteX5" fmla="*/ 171804 w 451354"/>
                <a:gd name="connsiteY5" fmla="*/ 396364 h 451228"/>
                <a:gd name="connsiteX6" fmla="*/ 118941 w 451354"/>
                <a:gd name="connsiteY6" fmla="*/ 369268 h 451228"/>
                <a:gd name="connsiteX7" fmla="*/ 106173 w 451354"/>
                <a:gd name="connsiteY7" fmla="*/ 330304 h 451228"/>
                <a:gd name="connsiteX8" fmla="*/ 106173 w 451354"/>
                <a:gd name="connsiteY8" fmla="*/ 293802 h 451228"/>
                <a:gd name="connsiteX9" fmla="*/ 101469 w 451354"/>
                <a:gd name="connsiteY9" fmla="*/ 296713 h 451228"/>
                <a:gd name="connsiteX10" fmla="*/ 74366 w 451354"/>
                <a:gd name="connsiteY10" fmla="*/ 314852 h 451228"/>
                <a:gd name="connsiteX11" fmla="*/ 60254 w 451354"/>
                <a:gd name="connsiteY11" fmla="*/ 315748 h 451228"/>
                <a:gd name="connsiteX12" fmla="*/ 53087 w 451354"/>
                <a:gd name="connsiteY12" fmla="*/ 302983 h 451228"/>
                <a:gd name="connsiteX13" fmla="*/ 53087 w 451354"/>
                <a:gd name="connsiteY13" fmla="*/ 266930 h 451228"/>
                <a:gd name="connsiteX14" fmla="*/ 49503 w 451354"/>
                <a:gd name="connsiteY14" fmla="*/ 262227 h 451228"/>
                <a:gd name="connsiteX15" fmla="*/ 6720 w 451354"/>
                <a:gd name="connsiteY15" fmla="*/ 227070 h 451228"/>
                <a:gd name="connsiteX16" fmla="*/ 0 w 451354"/>
                <a:gd name="connsiteY16" fmla="*/ 206244 h 451228"/>
                <a:gd name="connsiteX17" fmla="*/ 0 w 451354"/>
                <a:gd name="connsiteY17" fmla="*/ 57327 h 451228"/>
                <a:gd name="connsiteX18" fmla="*/ 896 w 451354"/>
                <a:gd name="connsiteY18" fmla="*/ 54864 h 451228"/>
                <a:gd name="connsiteX19" fmla="*/ 65406 w 451354"/>
                <a:gd name="connsiteY19" fmla="*/ 0 h 451228"/>
                <a:gd name="connsiteX20" fmla="*/ 279993 w 451354"/>
                <a:gd name="connsiteY20" fmla="*/ 0 h 451228"/>
                <a:gd name="connsiteX21" fmla="*/ 345623 w 451354"/>
                <a:gd name="connsiteY21" fmla="*/ 65613 h 451228"/>
                <a:gd name="connsiteX22" fmla="*/ 345623 w 451354"/>
                <a:gd name="connsiteY22" fmla="*/ 127195 h 451228"/>
                <a:gd name="connsiteX23" fmla="*/ 345623 w 451354"/>
                <a:gd name="connsiteY23" fmla="*/ 132121 h 451228"/>
                <a:gd name="connsiteX24" fmla="*/ 384822 w 451354"/>
                <a:gd name="connsiteY24" fmla="*/ 132121 h 451228"/>
                <a:gd name="connsiteX25" fmla="*/ 392662 w 451354"/>
                <a:gd name="connsiteY25" fmla="*/ 132345 h 451228"/>
                <a:gd name="connsiteX26" fmla="*/ 451348 w 451354"/>
                <a:gd name="connsiteY26" fmla="*/ 199750 h 451228"/>
                <a:gd name="connsiteX27" fmla="*/ 451124 w 451354"/>
                <a:gd name="connsiteY27" fmla="*/ 328736 h 451228"/>
                <a:gd name="connsiteX28" fmla="*/ 401398 w 451354"/>
                <a:gd name="connsiteY28" fmla="*/ 394125 h 451228"/>
                <a:gd name="connsiteX29" fmla="*/ 398262 w 451354"/>
                <a:gd name="connsiteY29" fmla="*/ 398380 h 451228"/>
                <a:gd name="connsiteX30" fmla="*/ 398486 w 451354"/>
                <a:gd name="connsiteY30" fmla="*/ 433985 h 451228"/>
                <a:gd name="connsiteX31" fmla="*/ 389526 w 451354"/>
                <a:gd name="connsiteY31" fmla="*/ 451228 h 451228"/>
                <a:gd name="connsiteX32" fmla="*/ 80190 w 451354"/>
                <a:gd name="connsiteY32" fmla="*/ 279023 h 451228"/>
                <a:gd name="connsiteX33" fmla="*/ 84670 w 451354"/>
                <a:gd name="connsiteY33" fmla="*/ 276111 h 451228"/>
                <a:gd name="connsiteX34" fmla="*/ 136636 w 451354"/>
                <a:gd name="connsiteY34" fmla="*/ 241401 h 451228"/>
                <a:gd name="connsiteX35" fmla="*/ 148508 w 451354"/>
                <a:gd name="connsiteY35" fmla="*/ 237819 h 451228"/>
                <a:gd name="connsiteX36" fmla="*/ 278425 w 451354"/>
                <a:gd name="connsiteY36" fmla="*/ 237819 h 451228"/>
                <a:gd name="connsiteX37" fmla="*/ 319640 w 451354"/>
                <a:gd name="connsiteY37" fmla="*/ 197286 h 451228"/>
                <a:gd name="connsiteX38" fmla="*/ 319640 w 451354"/>
                <a:gd name="connsiteY38" fmla="*/ 66956 h 451228"/>
                <a:gd name="connsiteX39" fmla="*/ 279321 w 451354"/>
                <a:gd name="connsiteY39" fmla="*/ 26424 h 451228"/>
                <a:gd name="connsiteX40" fmla="*/ 67422 w 451354"/>
                <a:gd name="connsiteY40" fmla="*/ 26424 h 451228"/>
                <a:gd name="connsiteX41" fmla="*/ 27327 w 451354"/>
                <a:gd name="connsiteY41" fmla="*/ 66732 h 451228"/>
                <a:gd name="connsiteX42" fmla="*/ 27327 w 451354"/>
                <a:gd name="connsiteY42" fmla="*/ 197510 h 451228"/>
                <a:gd name="connsiteX43" fmla="*/ 66078 w 451354"/>
                <a:gd name="connsiteY43" fmla="*/ 237819 h 451228"/>
                <a:gd name="connsiteX44" fmla="*/ 80190 w 451354"/>
                <a:gd name="connsiteY44" fmla="*/ 252822 h 451228"/>
                <a:gd name="connsiteX45" fmla="*/ 80190 w 451354"/>
                <a:gd name="connsiteY45" fmla="*/ 279023 h 451228"/>
                <a:gd name="connsiteX46" fmla="*/ 346519 w 451354"/>
                <a:gd name="connsiteY46" fmla="*/ 159217 h 451228"/>
                <a:gd name="connsiteX47" fmla="*/ 346519 w 451354"/>
                <a:gd name="connsiteY47" fmla="*/ 197510 h 451228"/>
                <a:gd name="connsiteX48" fmla="*/ 279545 w 451354"/>
                <a:gd name="connsiteY48" fmla="*/ 264243 h 451228"/>
                <a:gd name="connsiteX49" fmla="*/ 167772 w 451354"/>
                <a:gd name="connsiteY49" fmla="*/ 264019 h 451228"/>
                <a:gd name="connsiteX50" fmla="*/ 136189 w 451354"/>
                <a:gd name="connsiteY50" fmla="*/ 273872 h 451228"/>
                <a:gd name="connsiteX51" fmla="*/ 133277 w 451354"/>
                <a:gd name="connsiteY51" fmla="*/ 279694 h 451228"/>
                <a:gd name="connsiteX52" fmla="*/ 133500 w 451354"/>
                <a:gd name="connsiteY52" fmla="*/ 328960 h 451228"/>
                <a:gd name="connsiteX53" fmla="*/ 134845 w 451354"/>
                <a:gd name="connsiteY53" fmla="*/ 339709 h 451228"/>
                <a:gd name="connsiteX54" fmla="*/ 174715 w 451354"/>
                <a:gd name="connsiteY54" fmla="*/ 369940 h 451228"/>
                <a:gd name="connsiteX55" fmla="*/ 305080 w 451354"/>
                <a:gd name="connsiteY55" fmla="*/ 370164 h 451228"/>
                <a:gd name="connsiteX56" fmla="*/ 316504 w 451354"/>
                <a:gd name="connsiteY56" fmla="*/ 373747 h 451228"/>
                <a:gd name="connsiteX57" fmla="*/ 369142 w 451354"/>
                <a:gd name="connsiteY57" fmla="*/ 409800 h 451228"/>
                <a:gd name="connsiteX58" fmla="*/ 373174 w 451354"/>
                <a:gd name="connsiteY58" fmla="*/ 412488 h 451228"/>
                <a:gd name="connsiteX59" fmla="*/ 373174 w 451354"/>
                <a:gd name="connsiteY59" fmla="*/ 385168 h 451228"/>
                <a:gd name="connsiteX60" fmla="*/ 387510 w 451354"/>
                <a:gd name="connsiteY60" fmla="*/ 370164 h 451228"/>
                <a:gd name="connsiteX61" fmla="*/ 425813 w 451354"/>
                <a:gd name="connsiteY61" fmla="*/ 331199 h 451228"/>
                <a:gd name="connsiteX62" fmla="*/ 425813 w 451354"/>
                <a:gd name="connsiteY62" fmla="*/ 197734 h 451228"/>
                <a:gd name="connsiteX63" fmla="*/ 391990 w 451354"/>
                <a:gd name="connsiteY63" fmla="*/ 159665 h 451228"/>
                <a:gd name="connsiteX64" fmla="*/ 346519 w 451354"/>
                <a:gd name="connsiteY64" fmla="*/ 159217 h 45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51354" h="451228">
                  <a:moveTo>
                    <a:pt x="389526" y="451228"/>
                  </a:moveTo>
                  <a:cubicBezTo>
                    <a:pt x="387062" y="451228"/>
                    <a:pt x="384822" y="451228"/>
                    <a:pt x="382358" y="451228"/>
                  </a:cubicBezTo>
                  <a:cubicBezTo>
                    <a:pt x="379894" y="449661"/>
                    <a:pt x="377430" y="448317"/>
                    <a:pt x="374966" y="446526"/>
                  </a:cubicBezTo>
                  <a:cubicBezTo>
                    <a:pt x="352119" y="430626"/>
                    <a:pt x="329047" y="414727"/>
                    <a:pt x="305976" y="399275"/>
                  </a:cubicBezTo>
                  <a:cubicBezTo>
                    <a:pt x="303736" y="397708"/>
                    <a:pt x="300376" y="396588"/>
                    <a:pt x="297464" y="396588"/>
                  </a:cubicBezTo>
                  <a:cubicBezTo>
                    <a:pt x="255577" y="396364"/>
                    <a:pt x="213690" y="396588"/>
                    <a:pt x="171804" y="396364"/>
                  </a:cubicBezTo>
                  <a:cubicBezTo>
                    <a:pt x="149852" y="396364"/>
                    <a:pt x="132157" y="386959"/>
                    <a:pt x="118941" y="369268"/>
                  </a:cubicBezTo>
                  <a:cubicBezTo>
                    <a:pt x="110429" y="357847"/>
                    <a:pt x="106173" y="344635"/>
                    <a:pt x="106173" y="330304"/>
                  </a:cubicBezTo>
                  <a:cubicBezTo>
                    <a:pt x="106173" y="318435"/>
                    <a:pt x="106173" y="306342"/>
                    <a:pt x="106173" y="293802"/>
                  </a:cubicBezTo>
                  <a:cubicBezTo>
                    <a:pt x="104157" y="294922"/>
                    <a:pt x="102813" y="295818"/>
                    <a:pt x="101469" y="296713"/>
                  </a:cubicBezTo>
                  <a:cubicBezTo>
                    <a:pt x="92510" y="302760"/>
                    <a:pt x="83326" y="308806"/>
                    <a:pt x="74366" y="314852"/>
                  </a:cubicBezTo>
                  <a:cubicBezTo>
                    <a:pt x="69886" y="317763"/>
                    <a:pt x="64958" y="318435"/>
                    <a:pt x="60254" y="315748"/>
                  </a:cubicBezTo>
                  <a:cubicBezTo>
                    <a:pt x="55327" y="313061"/>
                    <a:pt x="53087" y="308806"/>
                    <a:pt x="53087" y="302983"/>
                  </a:cubicBezTo>
                  <a:cubicBezTo>
                    <a:pt x="53311" y="290891"/>
                    <a:pt x="53087" y="278799"/>
                    <a:pt x="53087" y="266930"/>
                  </a:cubicBezTo>
                  <a:cubicBezTo>
                    <a:pt x="53087" y="264243"/>
                    <a:pt x="52415" y="262899"/>
                    <a:pt x="49503" y="262227"/>
                  </a:cubicBezTo>
                  <a:cubicBezTo>
                    <a:pt x="30015" y="256853"/>
                    <a:pt x="15456" y="245208"/>
                    <a:pt x="6720" y="227070"/>
                  </a:cubicBezTo>
                  <a:cubicBezTo>
                    <a:pt x="3584" y="220576"/>
                    <a:pt x="2240" y="213186"/>
                    <a:pt x="0" y="206244"/>
                  </a:cubicBezTo>
                  <a:cubicBezTo>
                    <a:pt x="0" y="156530"/>
                    <a:pt x="0" y="107041"/>
                    <a:pt x="0" y="57327"/>
                  </a:cubicBezTo>
                  <a:cubicBezTo>
                    <a:pt x="224" y="56431"/>
                    <a:pt x="672" y="55760"/>
                    <a:pt x="896" y="54864"/>
                  </a:cubicBezTo>
                  <a:cubicBezTo>
                    <a:pt x="6048" y="23737"/>
                    <a:pt x="33823" y="0"/>
                    <a:pt x="65406" y="0"/>
                  </a:cubicBezTo>
                  <a:cubicBezTo>
                    <a:pt x="136860" y="0"/>
                    <a:pt x="208538" y="0"/>
                    <a:pt x="279993" y="0"/>
                  </a:cubicBezTo>
                  <a:cubicBezTo>
                    <a:pt x="316056" y="0"/>
                    <a:pt x="345399" y="29559"/>
                    <a:pt x="345623" y="65613"/>
                  </a:cubicBezTo>
                  <a:cubicBezTo>
                    <a:pt x="345623" y="86215"/>
                    <a:pt x="345623" y="106817"/>
                    <a:pt x="345623" y="127195"/>
                  </a:cubicBezTo>
                  <a:cubicBezTo>
                    <a:pt x="345623" y="128762"/>
                    <a:pt x="345623" y="130330"/>
                    <a:pt x="345623" y="132121"/>
                  </a:cubicBezTo>
                  <a:cubicBezTo>
                    <a:pt x="359063" y="132121"/>
                    <a:pt x="372054" y="132121"/>
                    <a:pt x="384822" y="132121"/>
                  </a:cubicBezTo>
                  <a:cubicBezTo>
                    <a:pt x="387510" y="132121"/>
                    <a:pt x="390198" y="132121"/>
                    <a:pt x="392662" y="132345"/>
                  </a:cubicBezTo>
                  <a:cubicBezTo>
                    <a:pt x="429621" y="137048"/>
                    <a:pt x="451796" y="168623"/>
                    <a:pt x="451348" y="199750"/>
                  </a:cubicBezTo>
                  <a:cubicBezTo>
                    <a:pt x="450676" y="242745"/>
                    <a:pt x="451124" y="285741"/>
                    <a:pt x="451124" y="328736"/>
                  </a:cubicBezTo>
                  <a:cubicBezTo>
                    <a:pt x="451124" y="360535"/>
                    <a:pt x="431861" y="385839"/>
                    <a:pt x="401398" y="394125"/>
                  </a:cubicBezTo>
                  <a:cubicBezTo>
                    <a:pt x="398710" y="394797"/>
                    <a:pt x="398262" y="395916"/>
                    <a:pt x="398262" y="398380"/>
                  </a:cubicBezTo>
                  <a:cubicBezTo>
                    <a:pt x="398262" y="410248"/>
                    <a:pt x="398038" y="422117"/>
                    <a:pt x="398486" y="433985"/>
                  </a:cubicBezTo>
                  <a:cubicBezTo>
                    <a:pt x="399606" y="442271"/>
                    <a:pt x="396918" y="447869"/>
                    <a:pt x="389526" y="451228"/>
                  </a:cubicBezTo>
                  <a:close/>
                  <a:moveTo>
                    <a:pt x="80190" y="279023"/>
                  </a:moveTo>
                  <a:cubicBezTo>
                    <a:pt x="82206" y="277679"/>
                    <a:pt x="83550" y="277007"/>
                    <a:pt x="84670" y="276111"/>
                  </a:cubicBezTo>
                  <a:cubicBezTo>
                    <a:pt x="101917" y="264467"/>
                    <a:pt x="119389" y="253046"/>
                    <a:pt x="136636" y="241401"/>
                  </a:cubicBezTo>
                  <a:cubicBezTo>
                    <a:pt x="140220" y="238938"/>
                    <a:pt x="144028" y="237819"/>
                    <a:pt x="148508" y="237819"/>
                  </a:cubicBezTo>
                  <a:cubicBezTo>
                    <a:pt x="191739" y="238042"/>
                    <a:pt x="235194" y="238042"/>
                    <a:pt x="278425" y="237819"/>
                  </a:cubicBezTo>
                  <a:cubicBezTo>
                    <a:pt x="302168" y="237819"/>
                    <a:pt x="319640" y="220800"/>
                    <a:pt x="319640" y="197286"/>
                  </a:cubicBezTo>
                  <a:cubicBezTo>
                    <a:pt x="319864" y="153843"/>
                    <a:pt x="319864" y="110400"/>
                    <a:pt x="319640" y="66956"/>
                  </a:cubicBezTo>
                  <a:cubicBezTo>
                    <a:pt x="319640" y="43891"/>
                    <a:pt x="302392" y="26424"/>
                    <a:pt x="279321" y="26424"/>
                  </a:cubicBezTo>
                  <a:cubicBezTo>
                    <a:pt x="208763" y="26200"/>
                    <a:pt x="137980" y="26200"/>
                    <a:pt x="67422" y="26424"/>
                  </a:cubicBezTo>
                  <a:cubicBezTo>
                    <a:pt x="44575" y="26424"/>
                    <a:pt x="27327" y="43891"/>
                    <a:pt x="27327" y="66732"/>
                  </a:cubicBezTo>
                  <a:cubicBezTo>
                    <a:pt x="27103" y="110400"/>
                    <a:pt x="27103" y="153843"/>
                    <a:pt x="27327" y="197510"/>
                  </a:cubicBezTo>
                  <a:cubicBezTo>
                    <a:pt x="27327" y="219904"/>
                    <a:pt x="43903" y="236699"/>
                    <a:pt x="66078" y="237819"/>
                  </a:cubicBezTo>
                  <a:cubicBezTo>
                    <a:pt x="75486" y="238266"/>
                    <a:pt x="80190" y="243193"/>
                    <a:pt x="80190" y="252822"/>
                  </a:cubicBezTo>
                  <a:cubicBezTo>
                    <a:pt x="80190" y="261332"/>
                    <a:pt x="80190" y="269617"/>
                    <a:pt x="80190" y="279023"/>
                  </a:cubicBezTo>
                  <a:close/>
                  <a:moveTo>
                    <a:pt x="346519" y="159217"/>
                  </a:moveTo>
                  <a:cubicBezTo>
                    <a:pt x="346519" y="171982"/>
                    <a:pt x="346519" y="184746"/>
                    <a:pt x="346519" y="197510"/>
                  </a:cubicBezTo>
                  <a:cubicBezTo>
                    <a:pt x="346519" y="235355"/>
                    <a:pt x="317400" y="264243"/>
                    <a:pt x="279545" y="264243"/>
                  </a:cubicBezTo>
                  <a:cubicBezTo>
                    <a:pt x="242138" y="264243"/>
                    <a:pt x="204955" y="264691"/>
                    <a:pt x="167772" y="264019"/>
                  </a:cubicBezTo>
                  <a:cubicBezTo>
                    <a:pt x="155676" y="263795"/>
                    <a:pt x="145372" y="266034"/>
                    <a:pt x="136189" y="273872"/>
                  </a:cubicBezTo>
                  <a:cubicBezTo>
                    <a:pt x="134173" y="275664"/>
                    <a:pt x="133277" y="277007"/>
                    <a:pt x="133277" y="279694"/>
                  </a:cubicBezTo>
                  <a:cubicBezTo>
                    <a:pt x="133500" y="296042"/>
                    <a:pt x="133277" y="312613"/>
                    <a:pt x="133500" y="328960"/>
                  </a:cubicBezTo>
                  <a:cubicBezTo>
                    <a:pt x="133500" y="332543"/>
                    <a:pt x="133949" y="336350"/>
                    <a:pt x="134845" y="339709"/>
                  </a:cubicBezTo>
                  <a:cubicBezTo>
                    <a:pt x="139325" y="358071"/>
                    <a:pt x="155004" y="369940"/>
                    <a:pt x="174715" y="369940"/>
                  </a:cubicBezTo>
                  <a:cubicBezTo>
                    <a:pt x="218170" y="369940"/>
                    <a:pt x="261625" y="369940"/>
                    <a:pt x="305080" y="370164"/>
                  </a:cubicBezTo>
                  <a:cubicBezTo>
                    <a:pt x="308888" y="370164"/>
                    <a:pt x="313368" y="371507"/>
                    <a:pt x="316504" y="373747"/>
                  </a:cubicBezTo>
                  <a:cubicBezTo>
                    <a:pt x="334199" y="385615"/>
                    <a:pt x="351671" y="397708"/>
                    <a:pt x="369142" y="409800"/>
                  </a:cubicBezTo>
                  <a:cubicBezTo>
                    <a:pt x="370262" y="410696"/>
                    <a:pt x="371606" y="411368"/>
                    <a:pt x="373174" y="412488"/>
                  </a:cubicBezTo>
                  <a:cubicBezTo>
                    <a:pt x="373174" y="402858"/>
                    <a:pt x="373174" y="393901"/>
                    <a:pt x="373174" y="385168"/>
                  </a:cubicBezTo>
                  <a:cubicBezTo>
                    <a:pt x="373174" y="375538"/>
                    <a:pt x="377654" y="370836"/>
                    <a:pt x="387510" y="370164"/>
                  </a:cubicBezTo>
                  <a:cubicBezTo>
                    <a:pt x="409013" y="368820"/>
                    <a:pt x="425589" y="352697"/>
                    <a:pt x="425813" y="331199"/>
                  </a:cubicBezTo>
                  <a:cubicBezTo>
                    <a:pt x="426261" y="286636"/>
                    <a:pt x="426261" y="242297"/>
                    <a:pt x="425813" y="197734"/>
                  </a:cubicBezTo>
                  <a:cubicBezTo>
                    <a:pt x="425589" y="177804"/>
                    <a:pt x="411701" y="161457"/>
                    <a:pt x="391990" y="159665"/>
                  </a:cubicBezTo>
                  <a:cubicBezTo>
                    <a:pt x="376982" y="158098"/>
                    <a:pt x="361974" y="159217"/>
                    <a:pt x="346519" y="15921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7" name="Полилиния 936">
              <a:extLst>
                <a:ext uri="{FF2B5EF4-FFF2-40B4-BE49-F238E27FC236}">
                  <a16:creationId xmlns:a16="http://schemas.microsoft.com/office/drawing/2014/main" id="{D0BBE802-EC05-FFD2-491C-D4972F3CFF0C}"/>
                </a:ext>
              </a:extLst>
            </p:cNvPr>
            <p:cNvSpPr/>
            <p:nvPr/>
          </p:nvSpPr>
          <p:spPr>
            <a:xfrm>
              <a:off x="3709336" y="3762662"/>
              <a:ext cx="186823" cy="26424"/>
            </a:xfrm>
            <a:custGeom>
              <a:avLst/>
              <a:gdLst>
                <a:gd name="connsiteX0" fmla="*/ 92964 w 186823"/>
                <a:gd name="connsiteY0" fmla="*/ 26424 h 26424"/>
                <a:gd name="connsiteX1" fmla="*/ 14566 w 186823"/>
                <a:gd name="connsiteY1" fmla="*/ 26424 h 26424"/>
                <a:gd name="connsiteX2" fmla="*/ 6 w 186823"/>
                <a:gd name="connsiteY2" fmla="*/ 12988 h 26424"/>
                <a:gd name="connsiteX3" fmla="*/ 14566 w 186823"/>
                <a:gd name="connsiteY3" fmla="*/ 0 h 26424"/>
                <a:gd name="connsiteX4" fmla="*/ 172258 w 186823"/>
                <a:gd name="connsiteY4" fmla="*/ 0 h 26424"/>
                <a:gd name="connsiteX5" fmla="*/ 186817 w 186823"/>
                <a:gd name="connsiteY5" fmla="*/ 13436 h 26424"/>
                <a:gd name="connsiteX6" fmla="*/ 172258 w 186823"/>
                <a:gd name="connsiteY6" fmla="*/ 26424 h 26424"/>
                <a:gd name="connsiteX7" fmla="*/ 92964 w 186823"/>
                <a:gd name="connsiteY7" fmla="*/ 26424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823" h="26424">
                  <a:moveTo>
                    <a:pt x="92964" y="26424"/>
                  </a:moveTo>
                  <a:cubicBezTo>
                    <a:pt x="66757" y="26424"/>
                    <a:pt x="40773" y="26424"/>
                    <a:pt x="14566" y="26424"/>
                  </a:cubicBezTo>
                  <a:cubicBezTo>
                    <a:pt x="5606" y="26424"/>
                    <a:pt x="-218" y="21050"/>
                    <a:pt x="6" y="12988"/>
                  </a:cubicBezTo>
                  <a:cubicBezTo>
                    <a:pt x="6" y="5151"/>
                    <a:pt x="5830" y="0"/>
                    <a:pt x="14566" y="0"/>
                  </a:cubicBezTo>
                  <a:cubicBezTo>
                    <a:pt x="67204" y="0"/>
                    <a:pt x="119619" y="0"/>
                    <a:pt x="172258" y="0"/>
                  </a:cubicBezTo>
                  <a:cubicBezTo>
                    <a:pt x="181218" y="0"/>
                    <a:pt x="187041" y="5374"/>
                    <a:pt x="186817" y="13436"/>
                  </a:cubicBezTo>
                  <a:cubicBezTo>
                    <a:pt x="186817" y="21274"/>
                    <a:pt x="180994" y="26424"/>
                    <a:pt x="172258" y="26424"/>
                  </a:cubicBezTo>
                  <a:cubicBezTo>
                    <a:pt x="145826" y="26424"/>
                    <a:pt x="119395" y="26424"/>
                    <a:pt x="92964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8" name="Полилиния 937">
              <a:extLst>
                <a:ext uri="{FF2B5EF4-FFF2-40B4-BE49-F238E27FC236}">
                  <a16:creationId xmlns:a16="http://schemas.microsoft.com/office/drawing/2014/main" id="{8CBBD851-DDC0-4B6C-0665-C58BE27E09E8}"/>
                </a:ext>
              </a:extLst>
            </p:cNvPr>
            <p:cNvSpPr/>
            <p:nvPr/>
          </p:nvSpPr>
          <p:spPr>
            <a:xfrm>
              <a:off x="3709118" y="3656965"/>
              <a:ext cx="133954" cy="26424"/>
            </a:xfrm>
            <a:custGeom>
              <a:avLst/>
              <a:gdLst>
                <a:gd name="connsiteX0" fmla="*/ 66974 w 133954"/>
                <a:gd name="connsiteY0" fmla="*/ 0 h 26424"/>
                <a:gd name="connsiteX1" fmla="*/ 119389 w 133954"/>
                <a:gd name="connsiteY1" fmla="*/ 0 h 26424"/>
                <a:gd name="connsiteX2" fmla="*/ 133948 w 133954"/>
                <a:gd name="connsiteY2" fmla="*/ 13436 h 26424"/>
                <a:gd name="connsiteX3" fmla="*/ 119389 w 133954"/>
                <a:gd name="connsiteY3" fmla="*/ 26424 h 26424"/>
                <a:gd name="connsiteX4" fmla="*/ 14560 w 133954"/>
                <a:gd name="connsiteY4" fmla="*/ 26424 h 26424"/>
                <a:gd name="connsiteX5" fmla="*/ 0 w 133954"/>
                <a:gd name="connsiteY5" fmla="*/ 12988 h 26424"/>
                <a:gd name="connsiteX6" fmla="*/ 14560 w 133954"/>
                <a:gd name="connsiteY6" fmla="*/ 0 h 26424"/>
                <a:gd name="connsiteX7" fmla="*/ 66974 w 133954"/>
                <a:gd name="connsiteY7" fmla="*/ 0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954" h="26424">
                  <a:moveTo>
                    <a:pt x="66974" y="0"/>
                  </a:moveTo>
                  <a:cubicBezTo>
                    <a:pt x="84446" y="0"/>
                    <a:pt x="101917" y="0"/>
                    <a:pt x="119389" y="0"/>
                  </a:cubicBezTo>
                  <a:cubicBezTo>
                    <a:pt x="128348" y="0"/>
                    <a:pt x="134173" y="5374"/>
                    <a:pt x="133948" y="13436"/>
                  </a:cubicBezTo>
                  <a:cubicBezTo>
                    <a:pt x="133948" y="21274"/>
                    <a:pt x="128125" y="26424"/>
                    <a:pt x="119389" y="26424"/>
                  </a:cubicBezTo>
                  <a:cubicBezTo>
                    <a:pt x="84446" y="26424"/>
                    <a:pt x="49503" y="26424"/>
                    <a:pt x="14560" y="26424"/>
                  </a:cubicBezTo>
                  <a:cubicBezTo>
                    <a:pt x="5600" y="26424"/>
                    <a:pt x="0" y="21050"/>
                    <a:pt x="0" y="12988"/>
                  </a:cubicBezTo>
                  <a:cubicBezTo>
                    <a:pt x="0" y="5150"/>
                    <a:pt x="5824" y="0"/>
                    <a:pt x="14560" y="0"/>
                  </a:cubicBezTo>
                  <a:cubicBezTo>
                    <a:pt x="32031" y="0"/>
                    <a:pt x="49503" y="0"/>
                    <a:pt x="6697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9" name="Полилиния 938">
              <a:extLst>
                <a:ext uri="{FF2B5EF4-FFF2-40B4-BE49-F238E27FC236}">
                  <a16:creationId xmlns:a16="http://schemas.microsoft.com/office/drawing/2014/main" id="{09FA4AA8-ED56-3926-BB85-9175A08E4862}"/>
                </a:ext>
              </a:extLst>
            </p:cNvPr>
            <p:cNvSpPr/>
            <p:nvPr/>
          </p:nvSpPr>
          <p:spPr>
            <a:xfrm>
              <a:off x="3709118" y="3709814"/>
              <a:ext cx="133948" cy="26424"/>
            </a:xfrm>
            <a:custGeom>
              <a:avLst/>
              <a:gdLst>
                <a:gd name="connsiteX0" fmla="*/ 66974 w 133948"/>
                <a:gd name="connsiteY0" fmla="*/ 0 h 26424"/>
                <a:gd name="connsiteX1" fmla="*/ 119837 w 133948"/>
                <a:gd name="connsiteY1" fmla="*/ 0 h 26424"/>
                <a:gd name="connsiteX2" fmla="*/ 133948 w 133948"/>
                <a:gd name="connsiteY2" fmla="*/ 13436 h 26424"/>
                <a:gd name="connsiteX3" fmla="*/ 119837 w 133948"/>
                <a:gd name="connsiteY3" fmla="*/ 26424 h 26424"/>
                <a:gd name="connsiteX4" fmla="*/ 14111 w 133948"/>
                <a:gd name="connsiteY4" fmla="*/ 26424 h 26424"/>
                <a:gd name="connsiteX5" fmla="*/ 0 w 133948"/>
                <a:gd name="connsiteY5" fmla="*/ 12988 h 26424"/>
                <a:gd name="connsiteX6" fmla="*/ 14111 w 133948"/>
                <a:gd name="connsiteY6" fmla="*/ 0 h 26424"/>
                <a:gd name="connsiteX7" fmla="*/ 66974 w 133948"/>
                <a:gd name="connsiteY7" fmla="*/ 0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948" h="26424">
                  <a:moveTo>
                    <a:pt x="66974" y="0"/>
                  </a:moveTo>
                  <a:cubicBezTo>
                    <a:pt x="84670" y="0"/>
                    <a:pt x="102141" y="0"/>
                    <a:pt x="119837" y="0"/>
                  </a:cubicBezTo>
                  <a:cubicBezTo>
                    <a:pt x="128348" y="0"/>
                    <a:pt x="133948" y="5374"/>
                    <a:pt x="133948" y="13436"/>
                  </a:cubicBezTo>
                  <a:cubicBezTo>
                    <a:pt x="133948" y="21050"/>
                    <a:pt x="128125" y="26424"/>
                    <a:pt x="119837" y="26424"/>
                  </a:cubicBezTo>
                  <a:cubicBezTo>
                    <a:pt x="84670" y="26424"/>
                    <a:pt x="49279" y="26424"/>
                    <a:pt x="14111" y="26424"/>
                  </a:cubicBezTo>
                  <a:cubicBezTo>
                    <a:pt x="5600" y="26424"/>
                    <a:pt x="0" y="20826"/>
                    <a:pt x="0" y="12988"/>
                  </a:cubicBezTo>
                  <a:cubicBezTo>
                    <a:pt x="0" y="5374"/>
                    <a:pt x="5824" y="0"/>
                    <a:pt x="14111" y="0"/>
                  </a:cubicBezTo>
                  <a:cubicBezTo>
                    <a:pt x="31807" y="0"/>
                    <a:pt x="49503" y="0"/>
                    <a:pt x="6697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0" name="Полилиния 939">
              <a:extLst>
                <a:ext uri="{FF2B5EF4-FFF2-40B4-BE49-F238E27FC236}">
                  <a16:creationId xmlns:a16="http://schemas.microsoft.com/office/drawing/2014/main" id="{C12FA33B-E4CC-8824-FE0C-CB7EEC9A420B}"/>
                </a:ext>
              </a:extLst>
            </p:cNvPr>
            <p:cNvSpPr/>
            <p:nvPr/>
          </p:nvSpPr>
          <p:spPr>
            <a:xfrm>
              <a:off x="3869492" y="3656965"/>
              <a:ext cx="26443" cy="26430"/>
            </a:xfrm>
            <a:custGeom>
              <a:avLst/>
              <a:gdLst>
                <a:gd name="connsiteX0" fmla="*/ 12998 w 26443"/>
                <a:gd name="connsiteY0" fmla="*/ 26424 h 26430"/>
                <a:gd name="connsiteX1" fmla="*/ 6 w 26443"/>
                <a:gd name="connsiteY1" fmla="*/ 12764 h 26430"/>
                <a:gd name="connsiteX2" fmla="*/ 13446 w 26443"/>
                <a:gd name="connsiteY2" fmla="*/ 0 h 26430"/>
                <a:gd name="connsiteX3" fmla="*/ 26438 w 26443"/>
                <a:gd name="connsiteY3" fmla="*/ 13660 h 26430"/>
                <a:gd name="connsiteX4" fmla="*/ 12998 w 26443"/>
                <a:gd name="connsiteY4" fmla="*/ 26424 h 26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43" h="26430">
                  <a:moveTo>
                    <a:pt x="12998" y="26424"/>
                  </a:moveTo>
                  <a:cubicBezTo>
                    <a:pt x="5606" y="26424"/>
                    <a:pt x="-218" y="20378"/>
                    <a:pt x="6" y="12764"/>
                  </a:cubicBezTo>
                  <a:cubicBezTo>
                    <a:pt x="230" y="5598"/>
                    <a:pt x="6054" y="0"/>
                    <a:pt x="13446" y="0"/>
                  </a:cubicBezTo>
                  <a:cubicBezTo>
                    <a:pt x="20838" y="0"/>
                    <a:pt x="26662" y="6046"/>
                    <a:pt x="26438" y="13660"/>
                  </a:cubicBezTo>
                  <a:cubicBezTo>
                    <a:pt x="26438" y="21050"/>
                    <a:pt x="20390" y="26648"/>
                    <a:pt x="12998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1" name="Полилиния 940">
              <a:extLst>
                <a:ext uri="{FF2B5EF4-FFF2-40B4-BE49-F238E27FC236}">
                  <a16:creationId xmlns:a16="http://schemas.microsoft.com/office/drawing/2014/main" id="{29CF15EE-884B-FE15-C25E-930927DE682C}"/>
                </a:ext>
              </a:extLst>
            </p:cNvPr>
            <p:cNvSpPr/>
            <p:nvPr/>
          </p:nvSpPr>
          <p:spPr>
            <a:xfrm>
              <a:off x="3869498" y="3709814"/>
              <a:ext cx="26431" cy="26424"/>
            </a:xfrm>
            <a:custGeom>
              <a:avLst/>
              <a:gdLst>
                <a:gd name="connsiteX0" fmla="*/ 13216 w 26431"/>
                <a:gd name="connsiteY0" fmla="*/ 26424 h 26424"/>
                <a:gd name="connsiteX1" fmla="*/ 0 w 26431"/>
                <a:gd name="connsiteY1" fmla="*/ 12988 h 26424"/>
                <a:gd name="connsiteX2" fmla="*/ 13216 w 26431"/>
                <a:gd name="connsiteY2" fmla="*/ 0 h 26424"/>
                <a:gd name="connsiteX3" fmla="*/ 26431 w 26431"/>
                <a:gd name="connsiteY3" fmla="*/ 13436 h 26424"/>
                <a:gd name="connsiteX4" fmla="*/ 13216 w 26431"/>
                <a:gd name="connsiteY4" fmla="*/ 26424 h 2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31" h="26424">
                  <a:moveTo>
                    <a:pt x="13216" y="26424"/>
                  </a:moveTo>
                  <a:cubicBezTo>
                    <a:pt x="5824" y="26424"/>
                    <a:pt x="0" y="20378"/>
                    <a:pt x="0" y="12988"/>
                  </a:cubicBezTo>
                  <a:cubicBezTo>
                    <a:pt x="224" y="5822"/>
                    <a:pt x="6048" y="0"/>
                    <a:pt x="13216" y="0"/>
                  </a:cubicBezTo>
                  <a:cubicBezTo>
                    <a:pt x="20607" y="0"/>
                    <a:pt x="26431" y="6046"/>
                    <a:pt x="26431" y="13436"/>
                  </a:cubicBezTo>
                  <a:cubicBezTo>
                    <a:pt x="26431" y="20826"/>
                    <a:pt x="20607" y="26424"/>
                    <a:pt x="13216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2" name="Полилиния 941">
              <a:extLst>
                <a:ext uri="{FF2B5EF4-FFF2-40B4-BE49-F238E27FC236}">
                  <a16:creationId xmlns:a16="http://schemas.microsoft.com/office/drawing/2014/main" id="{A42775C3-ECB4-9A39-B039-74A7ABFDAF88}"/>
                </a:ext>
              </a:extLst>
            </p:cNvPr>
            <p:cNvSpPr/>
            <p:nvPr/>
          </p:nvSpPr>
          <p:spPr>
            <a:xfrm>
              <a:off x="3816635" y="3894784"/>
              <a:ext cx="185019" cy="26523"/>
            </a:xfrm>
            <a:custGeom>
              <a:avLst/>
              <a:gdLst>
                <a:gd name="connsiteX0" fmla="*/ 92062 w 185019"/>
                <a:gd name="connsiteY0" fmla="*/ 26424 h 26523"/>
                <a:gd name="connsiteX1" fmla="*/ 14560 w 185019"/>
                <a:gd name="connsiteY1" fmla="*/ 26424 h 26523"/>
                <a:gd name="connsiteX2" fmla="*/ 0 w 185019"/>
                <a:gd name="connsiteY2" fmla="*/ 12988 h 26523"/>
                <a:gd name="connsiteX3" fmla="*/ 14560 w 185019"/>
                <a:gd name="connsiteY3" fmla="*/ 0 h 26523"/>
                <a:gd name="connsiteX4" fmla="*/ 170459 w 185019"/>
                <a:gd name="connsiteY4" fmla="*/ 0 h 26523"/>
                <a:gd name="connsiteX5" fmla="*/ 185019 w 185019"/>
                <a:gd name="connsiteY5" fmla="*/ 12988 h 26523"/>
                <a:gd name="connsiteX6" fmla="*/ 170459 w 185019"/>
                <a:gd name="connsiteY6" fmla="*/ 26424 h 26523"/>
                <a:gd name="connsiteX7" fmla="*/ 92062 w 185019"/>
                <a:gd name="connsiteY7" fmla="*/ 26424 h 2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019" h="26523">
                  <a:moveTo>
                    <a:pt x="92062" y="26424"/>
                  </a:moveTo>
                  <a:cubicBezTo>
                    <a:pt x="66302" y="26424"/>
                    <a:pt x="40319" y="26424"/>
                    <a:pt x="14560" y="26424"/>
                  </a:cubicBezTo>
                  <a:cubicBezTo>
                    <a:pt x="5824" y="26424"/>
                    <a:pt x="0" y="21050"/>
                    <a:pt x="0" y="12988"/>
                  </a:cubicBezTo>
                  <a:cubicBezTo>
                    <a:pt x="0" y="5151"/>
                    <a:pt x="5824" y="0"/>
                    <a:pt x="14560" y="0"/>
                  </a:cubicBezTo>
                  <a:cubicBezTo>
                    <a:pt x="66526" y="0"/>
                    <a:pt x="118493" y="0"/>
                    <a:pt x="170459" y="0"/>
                  </a:cubicBezTo>
                  <a:cubicBezTo>
                    <a:pt x="179195" y="0"/>
                    <a:pt x="185019" y="5151"/>
                    <a:pt x="185019" y="12988"/>
                  </a:cubicBezTo>
                  <a:cubicBezTo>
                    <a:pt x="185019" y="21050"/>
                    <a:pt x="179419" y="26424"/>
                    <a:pt x="170459" y="26424"/>
                  </a:cubicBezTo>
                  <a:cubicBezTo>
                    <a:pt x="144476" y="26648"/>
                    <a:pt x="118269" y="26424"/>
                    <a:pt x="92062" y="2642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943" name="Полилиния 942">
            <a:extLst>
              <a:ext uri="{FF2B5EF4-FFF2-40B4-BE49-F238E27FC236}">
                <a16:creationId xmlns:a16="http://schemas.microsoft.com/office/drawing/2014/main" id="{047CECF8-7638-EA05-CF53-2675BE6F7BE0}"/>
              </a:ext>
            </a:extLst>
          </p:cNvPr>
          <p:cNvSpPr/>
          <p:nvPr/>
        </p:nvSpPr>
        <p:spPr>
          <a:xfrm>
            <a:off x="8834993" y="4865744"/>
            <a:ext cx="306070" cy="233039"/>
          </a:xfrm>
          <a:custGeom>
            <a:avLst/>
            <a:gdLst>
              <a:gd name="connsiteX0" fmla="*/ 0 w 420584"/>
              <a:gd name="connsiteY0" fmla="*/ 288879 h 320229"/>
              <a:gd name="connsiteX1" fmla="*/ 0 w 420584"/>
              <a:gd name="connsiteY1" fmla="*/ 31130 h 320229"/>
              <a:gd name="connsiteX2" fmla="*/ 672 w 420584"/>
              <a:gd name="connsiteY2" fmla="*/ 30234 h 320229"/>
              <a:gd name="connsiteX3" fmla="*/ 39423 w 420584"/>
              <a:gd name="connsiteY3" fmla="*/ 3 h 320229"/>
              <a:gd name="connsiteX4" fmla="*/ 150748 w 420584"/>
              <a:gd name="connsiteY4" fmla="*/ 227 h 320229"/>
              <a:gd name="connsiteX5" fmla="*/ 382582 w 420584"/>
              <a:gd name="connsiteY5" fmla="*/ 227 h 320229"/>
              <a:gd name="connsiteX6" fmla="*/ 420437 w 420584"/>
              <a:gd name="connsiteY6" fmla="*/ 36728 h 320229"/>
              <a:gd name="connsiteX7" fmla="*/ 420213 w 420584"/>
              <a:gd name="connsiteY7" fmla="*/ 283728 h 320229"/>
              <a:gd name="connsiteX8" fmla="*/ 416405 w 420584"/>
              <a:gd name="connsiteY8" fmla="*/ 299404 h 320229"/>
              <a:gd name="connsiteX9" fmla="*/ 381686 w 420584"/>
              <a:gd name="connsiteY9" fmla="*/ 320230 h 320229"/>
              <a:gd name="connsiteX10" fmla="*/ 79294 w 420584"/>
              <a:gd name="connsiteY10" fmla="*/ 320230 h 320229"/>
              <a:gd name="connsiteX11" fmla="*/ 36959 w 420584"/>
              <a:gd name="connsiteY11" fmla="*/ 320230 h 320229"/>
              <a:gd name="connsiteX12" fmla="*/ 8288 w 420584"/>
              <a:gd name="connsiteY12" fmla="*/ 306122 h 320229"/>
              <a:gd name="connsiteX13" fmla="*/ 0 w 420584"/>
              <a:gd name="connsiteY13" fmla="*/ 288879 h 320229"/>
              <a:gd name="connsiteX14" fmla="*/ 42559 w 420584"/>
              <a:gd name="connsiteY14" fmla="*/ 24860 h 320229"/>
              <a:gd name="connsiteX15" fmla="*/ 210330 w 420584"/>
              <a:gd name="connsiteY15" fmla="*/ 191019 h 320229"/>
              <a:gd name="connsiteX16" fmla="*/ 376534 w 420584"/>
              <a:gd name="connsiteY16" fmla="*/ 24860 h 320229"/>
              <a:gd name="connsiteX17" fmla="*/ 42559 w 420584"/>
              <a:gd name="connsiteY17" fmla="*/ 24860 h 320229"/>
              <a:gd name="connsiteX18" fmla="*/ 43455 w 420584"/>
              <a:gd name="connsiteY18" fmla="*/ 295149 h 320229"/>
              <a:gd name="connsiteX19" fmla="*/ 376758 w 420584"/>
              <a:gd name="connsiteY19" fmla="*/ 295149 h 320229"/>
              <a:gd name="connsiteX20" fmla="*/ 259833 w 420584"/>
              <a:gd name="connsiteY20" fmla="*/ 178255 h 320229"/>
              <a:gd name="connsiteX21" fmla="*/ 257145 w 420584"/>
              <a:gd name="connsiteY21" fmla="*/ 180718 h 320229"/>
              <a:gd name="connsiteX22" fmla="*/ 221082 w 420584"/>
              <a:gd name="connsiteY22" fmla="*/ 216772 h 320229"/>
              <a:gd name="connsiteX23" fmla="*/ 200699 w 420584"/>
              <a:gd name="connsiteY23" fmla="*/ 216772 h 320229"/>
              <a:gd name="connsiteX24" fmla="*/ 163964 w 420584"/>
              <a:gd name="connsiteY24" fmla="*/ 180270 h 320229"/>
              <a:gd name="connsiteX25" fmla="*/ 160828 w 420584"/>
              <a:gd name="connsiteY25" fmla="*/ 177359 h 320229"/>
              <a:gd name="connsiteX26" fmla="*/ 43455 w 420584"/>
              <a:gd name="connsiteY26" fmla="*/ 295149 h 320229"/>
              <a:gd name="connsiteX27" fmla="*/ 25087 w 420584"/>
              <a:gd name="connsiteY27" fmla="*/ 42327 h 320229"/>
              <a:gd name="connsiteX28" fmla="*/ 25087 w 420584"/>
              <a:gd name="connsiteY28" fmla="*/ 276562 h 320229"/>
              <a:gd name="connsiteX29" fmla="*/ 142684 w 420584"/>
              <a:gd name="connsiteY29" fmla="*/ 158997 h 320229"/>
              <a:gd name="connsiteX30" fmla="*/ 25087 w 420584"/>
              <a:gd name="connsiteY30" fmla="*/ 42327 h 320229"/>
              <a:gd name="connsiteX31" fmla="*/ 279545 w 420584"/>
              <a:gd name="connsiteY31" fmla="*/ 159668 h 320229"/>
              <a:gd name="connsiteX32" fmla="*/ 395798 w 420584"/>
              <a:gd name="connsiteY32" fmla="*/ 275667 h 320229"/>
              <a:gd name="connsiteX33" fmla="*/ 395798 w 420584"/>
              <a:gd name="connsiteY33" fmla="*/ 43446 h 320229"/>
              <a:gd name="connsiteX34" fmla="*/ 279545 w 420584"/>
              <a:gd name="connsiteY34" fmla="*/ 159668 h 32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20584" h="320229">
                <a:moveTo>
                  <a:pt x="0" y="288879"/>
                </a:moveTo>
                <a:cubicBezTo>
                  <a:pt x="0" y="202888"/>
                  <a:pt x="0" y="117121"/>
                  <a:pt x="0" y="31130"/>
                </a:cubicBezTo>
                <a:cubicBezTo>
                  <a:pt x="224" y="30682"/>
                  <a:pt x="448" y="30458"/>
                  <a:pt x="672" y="30234"/>
                </a:cubicBezTo>
                <a:cubicBezTo>
                  <a:pt x="4032" y="12096"/>
                  <a:pt x="20383" y="-221"/>
                  <a:pt x="39423" y="3"/>
                </a:cubicBezTo>
                <a:cubicBezTo>
                  <a:pt x="76606" y="451"/>
                  <a:pt x="113565" y="227"/>
                  <a:pt x="150748" y="227"/>
                </a:cubicBezTo>
                <a:cubicBezTo>
                  <a:pt x="228026" y="227"/>
                  <a:pt x="305304" y="227"/>
                  <a:pt x="382582" y="227"/>
                </a:cubicBezTo>
                <a:cubicBezTo>
                  <a:pt x="403862" y="227"/>
                  <a:pt x="420437" y="16126"/>
                  <a:pt x="420437" y="36728"/>
                </a:cubicBezTo>
                <a:cubicBezTo>
                  <a:pt x="420661" y="119136"/>
                  <a:pt x="420661" y="201320"/>
                  <a:pt x="420213" y="283728"/>
                </a:cubicBezTo>
                <a:cubicBezTo>
                  <a:pt x="420213" y="288879"/>
                  <a:pt x="418869" y="294701"/>
                  <a:pt x="416405" y="299404"/>
                </a:cubicBezTo>
                <a:cubicBezTo>
                  <a:pt x="409461" y="313735"/>
                  <a:pt x="397365" y="320230"/>
                  <a:pt x="381686" y="320230"/>
                </a:cubicBezTo>
                <a:cubicBezTo>
                  <a:pt x="280888" y="320230"/>
                  <a:pt x="180091" y="320230"/>
                  <a:pt x="79294" y="320230"/>
                </a:cubicBezTo>
                <a:cubicBezTo>
                  <a:pt x="65182" y="320230"/>
                  <a:pt x="51070" y="320230"/>
                  <a:pt x="36959" y="320230"/>
                </a:cubicBezTo>
                <a:cubicBezTo>
                  <a:pt x="25311" y="320006"/>
                  <a:pt x="15231" y="315751"/>
                  <a:pt x="8288" y="306122"/>
                </a:cubicBezTo>
                <a:cubicBezTo>
                  <a:pt x="4704" y="300971"/>
                  <a:pt x="2688" y="294701"/>
                  <a:pt x="0" y="288879"/>
                </a:cubicBezTo>
                <a:close/>
                <a:moveTo>
                  <a:pt x="42559" y="24860"/>
                </a:moveTo>
                <a:cubicBezTo>
                  <a:pt x="99005" y="80843"/>
                  <a:pt x="155004" y="136379"/>
                  <a:pt x="210330" y="191019"/>
                </a:cubicBezTo>
                <a:cubicBezTo>
                  <a:pt x="266105" y="135260"/>
                  <a:pt x="321432" y="79948"/>
                  <a:pt x="376534" y="24860"/>
                </a:cubicBezTo>
                <a:cubicBezTo>
                  <a:pt x="265881" y="24860"/>
                  <a:pt x="154556" y="24860"/>
                  <a:pt x="42559" y="24860"/>
                </a:cubicBezTo>
                <a:close/>
                <a:moveTo>
                  <a:pt x="43455" y="295149"/>
                </a:moveTo>
                <a:cubicBezTo>
                  <a:pt x="154780" y="295149"/>
                  <a:pt x="266105" y="295149"/>
                  <a:pt x="376758" y="295149"/>
                </a:cubicBezTo>
                <a:cubicBezTo>
                  <a:pt x="338007" y="256408"/>
                  <a:pt x="299032" y="217444"/>
                  <a:pt x="259833" y="178255"/>
                </a:cubicBezTo>
                <a:cubicBezTo>
                  <a:pt x="259161" y="178927"/>
                  <a:pt x="258041" y="179822"/>
                  <a:pt x="257145" y="180718"/>
                </a:cubicBezTo>
                <a:cubicBezTo>
                  <a:pt x="245049" y="192587"/>
                  <a:pt x="233178" y="204679"/>
                  <a:pt x="221082" y="216772"/>
                </a:cubicBezTo>
                <a:cubicBezTo>
                  <a:pt x="214362" y="223490"/>
                  <a:pt x="207642" y="223490"/>
                  <a:pt x="200699" y="216772"/>
                </a:cubicBezTo>
                <a:cubicBezTo>
                  <a:pt x="188379" y="204679"/>
                  <a:pt x="176283" y="192587"/>
                  <a:pt x="163964" y="180270"/>
                </a:cubicBezTo>
                <a:cubicBezTo>
                  <a:pt x="162844" y="179151"/>
                  <a:pt x="161724" y="178255"/>
                  <a:pt x="160828" y="177359"/>
                </a:cubicBezTo>
                <a:cubicBezTo>
                  <a:pt x="121853" y="216772"/>
                  <a:pt x="82654" y="255960"/>
                  <a:pt x="43455" y="295149"/>
                </a:cubicBezTo>
                <a:close/>
                <a:moveTo>
                  <a:pt x="25087" y="42327"/>
                </a:moveTo>
                <a:cubicBezTo>
                  <a:pt x="25087" y="121152"/>
                  <a:pt x="25087" y="198857"/>
                  <a:pt x="25087" y="276562"/>
                </a:cubicBezTo>
                <a:cubicBezTo>
                  <a:pt x="64286" y="237374"/>
                  <a:pt x="103261" y="198409"/>
                  <a:pt x="142684" y="158997"/>
                </a:cubicBezTo>
                <a:cubicBezTo>
                  <a:pt x="103709" y="120480"/>
                  <a:pt x="64734" y="81739"/>
                  <a:pt x="25087" y="42327"/>
                </a:cubicBezTo>
                <a:close/>
                <a:moveTo>
                  <a:pt x="279545" y="159668"/>
                </a:moveTo>
                <a:cubicBezTo>
                  <a:pt x="318295" y="198409"/>
                  <a:pt x="357046" y="237374"/>
                  <a:pt x="395798" y="275667"/>
                </a:cubicBezTo>
                <a:cubicBezTo>
                  <a:pt x="395798" y="198633"/>
                  <a:pt x="395798" y="120928"/>
                  <a:pt x="395798" y="43446"/>
                </a:cubicBezTo>
                <a:cubicBezTo>
                  <a:pt x="356823" y="82411"/>
                  <a:pt x="317847" y="121375"/>
                  <a:pt x="279545" y="159668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44" name="Полилиния 943">
            <a:extLst>
              <a:ext uri="{FF2B5EF4-FFF2-40B4-BE49-F238E27FC236}">
                <a16:creationId xmlns:a16="http://schemas.microsoft.com/office/drawing/2014/main" id="{628B3774-8199-257C-2BAD-5AF96279E2B7}"/>
              </a:ext>
            </a:extLst>
          </p:cNvPr>
          <p:cNvSpPr/>
          <p:nvPr/>
        </p:nvSpPr>
        <p:spPr>
          <a:xfrm>
            <a:off x="8343786" y="4863463"/>
            <a:ext cx="306452" cy="237600"/>
          </a:xfrm>
          <a:custGeom>
            <a:avLst/>
            <a:gdLst>
              <a:gd name="connsiteX0" fmla="*/ 421109 w 421108"/>
              <a:gd name="connsiteY0" fmla="*/ 171086 h 326496"/>
              <a:gd name="connsiteX1" fmla="*/ 392438 w 421108"/>
              <a:gd name="connsiteY1" fmla="*/ 230877 h 326496"/>
              <a:gd name="connsiteX2" fmla="*/ 349431 w 421108"/>
              <a:gd name="connsiteY2" fmla="*/ 317539 h 326496"/>
              <a:gd name="connsiteX3" fmla="*/ 334871 w 421108"/>
              <a:gd name="connsiteY3" fmla="*/ 326497 h 326496"/>
              <a:gd name="connsiteX4" fmla="*/ 28448 w 421108"/>
              <a:gd name="connsiteY4" fmla="*/ 326497 h 326496"/>
              <a:gd name="connsiteX5" fmla="*/ 672 w 421108"/>
              <a:gd name="connsiteY5" fmla="*/ 306343 h 326496"/>
              <a:gd name="connsiteX6" fmla="*/ 0 w 421108"/>
              <a:gd name="connsiteY6" fmla="*/ 299849 h 326496"/>
              <a:gd name="connsiteX7" fmla="*/ 0 w 421108"/>
              <a:gd name="connsiteY7" fmla="*/ 25976 h 326496"/>
              <a:gd name="connsiteX8" fmla="*/ 25984 w 421108"/>
              <a:gd name="connsiteY8" fmla="*/ 0 h 326496"/>
              <a:gd name="connsiteX9" fmla="*/ 125437 w 421108"/>
              <a:gd name="connsiteY9" fmla="*/ 0 h 326496"/>
              <a:gd name="connsiteX10" fmla="*/ 148060 w 421108"/>
              <a:gd name="connsiteY10" fmla="*/ 11869 h 326496"/>
              <a:gd name="connsiteX11" fmla="*/ 172700 w 421108"/>
              <a:gd name="connsiteY11" fmla="*/ 46355 h 326496"/>
              <a:gd name="connsiteX12" fmla="*/ 178747 w 421108"/>
              <a:gd name="connsiteY12" fmla="*/ 49490 h 326496"/>
              <a:gd name="connsiteX13" fmla="*/ 327704 w 421108"/>
              <a:gd name="connsiteY13" fmla="*/ 49490 h 326496"/>
              <a:gd name="connsiteX14" fmla="*/ 353911 w 421108"/>
              <a:gd name="connsiteY14" fmla="*/ 68748 h 326496"/>
              <a:gd name="connsiteX15" fmla="*/ 354583 w 421108"/>
              <a:gd name="connsiteY15" fmla="*/ 77257 h 326496"/>
              <a:gd name="connsiteX16" fmla="*/ 354583 w 421108"/>
              <a:gd name="connsiteY16" fmla="*/ 126523 h 326496"/>
              <a:gd name="connsiteX17" fmla="*/ 354583 w 421108"/>
              <a:gd name="connsiteY17" fmla="*/ 131674 h 326496"/>
              <a:gd name="connsiteX18" fmla="*/ 359511 w 421108"/>
              <a:gd name="connsiteY18" fmla="*/ 131674 h 326496"/>
              <a:gd name="connsiteX19" fmla="*/ 390646 w 421108"/>
              <a:gd name="connsiteY19" fmla="*/ 132345 h 326496"/>
              <a:gd name="connsiteX20" fmla="*/ 420213 w 421108"/>
              <a:gd name="connsiteY20" fmla="*/ 158098 h 326496"/>
              <a:gd name="connsiteX21" fmla="*/ 421109 w 421108"/>
              <a:gd name="connsiteY21" fmla="*/ 159442 h 326496"/>
              <a:gd name="connsiteX22" fmla="*/ 421109 w 421108"/>
              <a:gd name="connsiteY22" fmla="*/ 171086 h 326496"/>
              <a:gd name="connsiteX23" fmla="*/ 31808 w 421108"/>
              <a:gd name="connsiteY23" fmla="*/ 301640 h 326496"/>
              <a:gd name="connsiteX24" fmla="*/ 34495 w 421108"/>
              <a:gd name="connsiteY24" fmla="*/ 301864 h 326496"/>
              <a:gd name="connsiteX25" fmla="*/ 326136 w 421108"/>
              <a:gd name="connsiteY25" fmla="*/ 301864 h 326496"/>
              <a:gd name="connsiteX26" fmla="*/ 331063 w 421108"/>
              <a:gd name="connsiteY26" fmla="*/ 298729 h 326496"/>
              <a:gd name="connsiteX27" fmla="*/ 355031 w 421108"/>
              <a:gd name="connsiteY27" fmla="*/ 250583 h 326496"/>
              <a:gd name="connsiteX28" fmla="*/ 394454 w 421108"/>
              <a:gd name="connsiteY28" fmla="*/ 171310 h 326496"/>
              <a:gd name="connsiteX29" fmla="*/ 385718 w 421108"/>
              <a:gd name="connsiteY29" fmla="*/ 156978 h 326496"/>
              <a:gd name="connsiteX30" fmla="*/ 383254 w 421108"/>
              <a:gd name="connsiteY30" fmla="*/ 156978 h 326496"/>
              <a:gd name="connsiteX31" fmla="*/ 109309 w 421108"/>
              <a:gd name="connsiteY31" fmla="*/ 156978 h 326496"/>
              <a:gd name="connsiteX32" fmla="*/ 95198 w 421108"/>
              <a:gd name="connsiteY32" fmla="*/ 165936 h 326496"/>
              <a:gd name="connsiteX33" fmla="*/ 53087 w 421108"/>
              <a:gd name="connsiteY33" fmla="*/ 256181 h 326496"/>
              <a:gd name="connsiteX34" fmla="*/ 31808 w 421108"/>
              <a:gd name="connsiteY34" fmla="*/ 301640 h 326496"/>
              <a:gd name="connsiteX35" fmla="*/ 329943 w 421108"/>
              <a:gd name="connsiteY35" fmla="*/ 131674 h 326496"/>
              <a:gd name="connsiteX36" fmla="*/ 329943 w 421108"/>
              <a:gd name="connsiteY36" fmla="*/ 127419 h 326496"/>
              <a:gd name="connsiteX37" fmla="*/ 329943 w 421108"/>
              <a:gd name="connsiteY37" fmla="*/ 78601 h 326496"/>
              <a:gd name="connsiteX38" fmla="*/ 325016 w 421108"/>
              <a:gd name="connsiteY38" fmla="*/ 73898 h 326496"/>
              <a:gd name="connsiteX39" fmla="*/ 176955 w 421108"/>
              <a:gd name="connsiteY39" fmla="*/ 74122 h 326496"/>
              <a:gd name="connsiteX40" fmla="*/ 153212 w 421108"/>
              <a:gd name="connsiteY40" fmla="*/ 62030 h 326496"/>
              <a:gd name="connsiteX41" fmla="*/ 128797 w 421108"/>
              <a:gd name="connsiteY41" fmla="*/ 27992 h 326496"/>
              <a:gd name="connsiteX42" fmla="*/ 122749 w 421108"/>
              <a:gd name="connsiteY42" fmla="*/ 24857 h 326496"/>
              <a:gd name="connsiteX43" fmla="*/ 28896 w 421108"/>
              <a:gd name="connsiteY43" fmla="*/ 24857 h 326496"/>
              <a:gd name="connsiteX44" fmla="*/ 24416 w 421108"/>
              <a:gd name="connsiteY44" fmla="*/ 29560 h 326496"/>
              <a:gd name="connsiteX45" fmla="*/ 24416 w 421108"/>
              <a:gd name="connsiteY45" fmla="*/ 253494 h 326496"/>
              <a:gd name="connsiteX46" fmla="*/ 24639 w 421108"/>
              <a:gd name="connsiteY46" fmla="*/ 257749 h 326496"/>
              <a:gd name="connsiteX47" fmla="*/ 26656 w 421108"/>
              <a:gd name="connsiteY47" fmla="*/ 253718 h 326496"/>
              <a:gd name="connsiteX48" fmla="*/ 71902 w 421108"/>
              <a:gd name="connsiteY48" fmla="*/ 156307 h 326496"/>
              <a:gd name="connsiteX49" fmla="*/ 109981 w 421108"/>
              <a:gd name="connsiteY49" fmla="*/ 132121 h 326496"/>
              <a:gd name="connsiteX50" fmla="*/ 323448 w 421108"/>
              <a:gd name="connsiteY50" fmla="*/ 132121 h 326496"/>
              <a:gd name="connsiteX51" fmla="*/ 329943 w 421108"/>
              <a:gd name="connsiteY51" fmla="*/ 131674 h 32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21108" h="326496">
                <a:moveTo>
                  <a:pt x="421109" y="171086"/>
                </a:moveTo>
                <a:cubicBezTo>
                  <a:pt x="411478" y="191016"/>
                  <a:pt x="402069" y="210947"/>
                  <a:pt x="392438" y="230877"/>
                </a:cubicBezTo>
                <a:cubicBezTo>
                  <a:pt x="378102" y="259764"/>
                  <a:pt x="363767" y="288652"/>
                  <a:pt x="349431" y="317539"/>
                </a:cubicBezTo>
                <a:cubicBezTo>
                  <a:pt x="346295" y="323809"/>
                  <a:pt x="341815" y="326497"/>
                  <a:pt x="334871" y="326497"/>
                </a:cubicBezTo>
                <a:cubicBezTo>
                  <a:pt x="232730" y="326273"/>
                  <a:pt x="130589" y="326497"/>
                  <a:pt x="28448" y="326497"/>
                </a:cubicBezTo>
                <a:cubicBezTo>
                  <a:pt x="14112" y="326497"/>
                  <a:pt x="3808" y="319107"/>
                  <a:pt x="672" y="306343"/>
                </a:cubicBezTo>
                <a:cubicBezTo>
                  <a:pt x="224" y="304327"/>
                  <a:pt x="0" y="302088"/>
                  <a:pt x="0" y="299849"/>
                </a:cubicBezTo>
                <a:cubicBezTo>
                  <a:pt x="0" y="208483"/>
                  <a:pt x="0" y="117342"/>
                  <a:pt x="0" y="25976"/>
                </a:cubicBezTo>
                <a:cubicBezTo>
                  <a:pt x="0" y="11197"/>
                  <a:pt x="10976" y="0"/>
                  <a:pt x="25984" y="0"/>
                </a:cubicBezTo>
                <a:cubicBezTo>
                  <a:pt x="59135" y="0"/>
                  <a:pt x="92286" y="0"/>
                  <a:pt x="125437" y="0"/>
                </a:cubicBezTo>
                <a:cubicBezTo>
                  <a:pt x="135069" y="0"/>
                  <a:pt x="142460" y="4031"/>
                  <a:pt x="148060" y="11869"/>
                </a:cubicBezTo>
                <a:cubicBezTo>
                  <a:pt x="156348" y="23289"/>
                  <a:pt x="164636" y="34710"/>
                  <a:pt x="172700" y="46355"/>
                </a:cubicBezTo>
                <a:cubicBezTo>
                  <a:pt x="174268" y="48594"/>
                  <a:pt x="176060" y="49490"/>
                  <a:pt x="178747" y="49490"/>
                </a:cubicBezTo>
                <a:cubicBezTo>
                  <a:pt x="228250" y="49490"/>
                  <a:pt x="277977" y="49490"/>
                  <a:pt x="327704" y="49490"/>
                </a:cubicBezTo>
                <a:cubicBezTo>
                  <a:pt x="340920" y="49490"/>
                  <a:pt x="350775" y="56656"/>
                  <a:pt x="353911" y="68748"/>
                </a:cubicBezTo>
                <a:cubicBezTo>
                  <a:pt x="354583" y="71435"/>
                  <a:pt x="354583" y="74346"/>
                  <a:pt x="354583" y="77257"/>
                </a:cubicBezTo>
                <a:cubicBezTo>
                  <a:pt x="354583" y="93605"/>
                  <a:pt x="354583" y="110176"/>
                  <a:pt x="354583" y="126523"/>
                </a:cubicBezTo>
                <a:cubicBezTo>
                  <a:pt x="354583" y="128091"/>
                  <a:pt x="354583" y="129434"/>
                  <a:pt x="354583" y="131674"/>
                </a:cubicBezTo>
                <a:cubicBezTo>
                  <a:pt x="356375" y="131674"/>
                  <a:pt x="357943" y="131674"/>
                  <a:pt x="359511" y="131674"/>
                </a:cubicBezTo>
                <a:cubicBezTo>
                  <a:pt x="369815" y="131898"/>
                  <a:pt x="380342" y="131450"/>
                  <a:pt x="390646" y="132345"/>
                </a:cubicBezTo>
                <a:cubicBezTo>
                  <a:pt x="405429" y="133689"/>
                  <a:pt x="416181" y="143542"/>
                  <a:pt x="420213" y="158098"/>
                </a:cubicBezTo>
                <a:cubicBezTo>
                  <a:pt x="420437" y="158546"/>
                  <a:pt x="420661" y="158994"/>
                  <a:pt x="421109" y="159442"/>
                </a:cubicBezTo>
                <a:cubicBezTo>
                  <a:pt x="421109" y="163248"/>
                  <a:pt x="421109" y="167055"/>
                  <a:pt x="421109" y="171086"/>
                </a:cubicBezTo>
                <a:close/>
                <a:moveTo>
                  <a:pt x="31808" y="301640"/>
                </a:moveTo>
                <a:cubicBezTo>
                  <a:pt x="33151" y="301640"/>
                  <a:pt x="33823" y="301864"/>
                  <a:pt x="34495" y="301864"/>
                </a:cubicBezTo>
                <a:cubicBezTo>
                  <a:pt x="131709" y="301864"/>
                  <a:pt x="228922" y="301864"/>
                  <a:pt x="326136" y="301864"/>
                </a:cubicBezTo>
                <a:cubicBezTo>
                  <a:pt x="328823" y="301864"/>
                  <a:pt x="329943" y="300968"/>
                  <a:pt x="331063" y="298729"/>
                </a:cubicBezTo>
                <a:cubicBezTo>
                  <a:pt x="338903" y="282606"/>
                  <a:pt x="346967" y="266706"/>
                  <a:pt x="355031" y="250583"/>
                </a:cubicBezTo>
                <a:cubicBezTo>
                  <a:pt x="368247" y="224159"/>
                  <a:pt x="381462" y="197734"/>
                  <a:pt x="394454" y="171310"/>
                </a:cubicBezTo>
                <a:cubicBezTo>
                  <a:pt x="398486" y="163248"/>
                  <a:pt x="394902" y="157426"/>
                  <a:pt x="385718" y="156978"/>
                </a:cubicBezTo>
                <a:cubicBezTo>
                  <a:pt x="384822" y="156978"/>
                  <a:pt x="384150" y="156978"/>
                  <a:pt x="383254" y="156978"/>
                </a:cubicBezTo>
                <a:cubicBezTo>
                  <a:pt x="291864" y="156978"/>
                  <a:pt x="200699" y="156978"/>
                  <a:pt x="109309" y="156978"/>
                </a:cubicBezTo>
                <a:cubicBezTo>
                  <a:pt x="102366" y="156978"/>
                  <a:pt x="98110" y="159442"/>
                  <a:pt x="95198" y="165936"/>
                </a:cubicBezTo>
                <a:cubicBezTo>
                  <a:pt x="81310" y="196167"/>
                  <a:pt x="67198" y="226174"/>
                  <a:pt x="53087" y="256181"/>
                </a:cubicBezTo>
                <a:cubicBezTo>
                  <a:pt x="46367" y="270961"/>
                  <a:pt x="39199" y="285965"/>
                  <a:pt x="31808" y="301640"/>
                </a:cubicBezTo>
                <a:close/>
                <a:moveTo>
                  <a:pt x="329943" y="131674"/>
                </a:moveTo>
                <a:cubicBezTo>
                  <a:pt x="329943" y="129882"/>
                  <a:pt x="329943" y="128762"/>
                  <a:pt x="329943" y="127419"/>
                </a:cubicBezTo>
                <a:cubicBezTo>
                  <a:pt x="329943" y="111072"/>
                  <a:pt x="329720" y="94724"/>
                  <a:pt x="329943" y="78601"/>
                </a:cubicBezTo>
                <a:cubicBezTo>
                  <a:pt x="329943" y="74570"/>
                  <a:pt x="328600" y="73898"/>
                  <a:pt x="325016" y="73898"/>
                </a:cubicBezTo>
                <a:cubicBezTo>
                  <a:pt x="275737" y="74122"/>
                  <a:pt x="226234" y="73898"/>
                  <a:pt x="176955" y="74122"/>
                </a:cubicBezTo>
                <a:cubicBezTo>
                  <a:pt x="166652" y="74122"/>
                  <a:pt x="159036" y="70092"/>
                  <a:pt x="153212" y="62030"/>
                </a:cubicBezTo>
                <a:cubicBezTo>
                  <a:pt x="145148" y="50609"/>
                  <a:pt x="136861" y="39412"/>
                  <a:pt x="128797" y="27992"/>
                </a:cubicBezTo>
                <a:cubicBezTo>
                  <a:pt x="127229" y="25752"/>
                  <a:pt x="125437" y="24857"/>
                  <a:pt x="122749" y="24857"/>
                </a:cubicBezTo>
                <a:cubicBezTo>
                  <a:pt x="91614" y="24857"/>
                  <a:pt x="60255" y="25081"/>
                  <a:pt x="28896" y="24857"/>
                </a:cubicBezTo>
                <a:cubicBezTo>
                  <a:pt x="25311" y="24857"/>
                  <a:pt x="24416" y="25976"/>
                  <a:pt x="24416" y="29560"/>
                </a:cubicBezTo>
                <a:cubicBezTo>
                  <a:pt x="24639" y="104130"/>
                  <a:pt x="24416" y="178924"/>
                  <a:pt x="24416" y="253494"/>
                </a:cubicBezTo>
                <a:cubicBezTo>
                  <a:pt x="24416" y="254614"/>
                  <a:pt x="24639" y="255734"/>
                  <a:pt x="24639" y="257749"/>
                </a:cubicBezTo>
                <a:cubicBezTo>
                  <a:pt x="25536" y="255734"/>
                  <a:pt x="26208" y="254614"/>
                  <a:pt x="26656" y="253718"/>
                </a:cubicBezTo>
                <a:cubicBezTo>
                  <a:pt x="41887" y="221248"/>
                  <a:pt x="57119" y="189001"/>
                  <a:pt x="71902" y="156307"/>
                </a:cubicBezTo>
                <a:cubicBezTo>
                  <a:pt x="79518" y="139735"/>
                  <a:pt x="92062" y="132121"/>
                  <a:pt x="109981" y="132121"/>
                </a:cubicBezTo>
                <a:cubicBezTo>
                  <a:pt x="181212" y="132345"/>
                  <a:pt x="252218" y="132121"/>
                  <a:pt x="323448" y="132121"/>
                </a:cubicBezTo>
                <a:cubicBezTo>
                  <a:pt x="325688" y="131674"/>
                  <a:pt x="327480" y="131674"/>
                  <a:pt x="329943" y="131674"/>
                </a:cubicBezTo>
                <a:close/>
              </a:path>
            </a:pathLst>
          </a:custGeom>
          <a:solidFill>
            <a:schemeClr val="bg2"/>
          </a:solidFill>
          <a:ln w="224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945" name="Рисунок 2">
            <a:extLst>
              <a:ext uri="{FF2B5EF4-FFF2-40B4-BE49-F238E27FC236}">
                <a16:creationId xmlns:a16="http://schemas.microsoft.com/office/drawing/2014/main" id="{85FE60C4-22EE-D62F-4F56-1A38C5B19C6C}"/>
              </a:ext>
            </a:extLst>
          </p:cNvPr>
          <p:cNvGrpSpPr/>
          <p:nvPr/>
        </p:nvGrpSpPr>
        <p:grpSpPr>
          <a:xfrm>
            <a:off x="10049916" y="4864317"/>
            <a:ext cx="315415" cy="235893"/>
            <a:chOff x="4974909" y="4370197"/>
            <a:chExt cx="420991" cy="314851"/>
          </a:xfrm>
          <a:solidFill>
            <a:schemeClr val="bg1"/>
          </a:solidFill>
        </p:grpSpPr>
        <p:sp>
          <p:nvSpPr>
            <p:cNvPr id="946" name="Полилиния 945">
              <a:extLst>
                <a:ext uri="{FF2B5EF4-FFF2-40B4-BE49-F238E27FC236}">
                  <a16:creationId xmlns:a16="http://schemas.microsoft.com/office/drawing/2014/main" id="{4E7D5D15-6CBD-4B2C-174F-7AB2750306EB}"/>
                </a:ext>
              </a:extLst>
            </p:cNvPr>
            <p:cNvSpPr/>
            <p:nvPr/>
          </p:nvSpPr>
          <p:spPr>
            <a:xfrm>
              <a:off x="4982973" y="4520457"/>
              <a:ext cx="412927" cy="164591"/>
            </a:xfrm>
            <a:custGeom>
              <a:avLst/>
              <a:gdLst>
                <a:gd name="connsiteX0" fmla="*/ 401173 w 412927"/>
                <a:gd name="connsiteY0" fmla="*/ 0 h 164591"/>
                <a:gd name="connsiteX1" fmla="*/ 398485 w 412927"/>
                <a:gd name="connsiteY1" fmla="*/ 0 h 164591"/>
                <a:gd name="connsiteX2" fmla="*/ 88029 w 412927"/>
                <a:gd name="connsiteY2" fmla="*/ 0 h 164591"/>
                <a:gd name="connsiteX3" fmla="*/ 72126 w 412927"/>
                <a:gd name="connsiteY3" fmla="*/ 10077 h 164591"/>
                <a:gd name="connsiteX4" fmla="*/ 24415 w 412927"/>
                <a:gd name="connsiteY4" fmla="*/ 112415 h 164591"/>
                <a:gd name="connsiteX5" fmla="*/ 0 w 412927"/>
                <a:gd name="connsiteY5" fmla="*/ 164368 h 164591"/>
                <a:gd name="connsiteX6" fmla="*/ 3136 w 412927"/>
                <a:gd name="connsiteY6" fmla="*/ 164592 h 164591"/>
                <a:gd name="connsiteX7" fmla="*/ 333751 w 412927"/>
                <a:gd name="connsiteY7" fmla="*/ 164592 h 164591"/>
                <a:gd name="connsiteX8" fmla="*/ 339351 w 412927"/>
                <a:gd name="connsiteY8" fmla="*/ 161009 h 164591"/>
                <a:gd name="connsiteX9" fmla="*/ 366454 w 412927"/>
                <a:gd name="connsiteY9" fmla="*/ 106369 h 164591"/>
                <a:gd name="connsiteX10" fmla="*/ 411253 w 412927"/>
                <a:gd name="connsiteY10" fmla="*/ 16571 h 164591"/>
                <a:gd name="connsiteX11" fmla="*/ 401173 w 412927"/>
                <a:gd name="connsiteY11" fmla="*/ 0 h 16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927" h="164591">
                  <a:moveTo>
                    <a:pt x="401173" y="0"/>
                  </a:moveTo>
                  <a:cubicBezTo>
                    <a:pt x="400277" y="0"/>
                    <a:pt x="399381" y="0"/>
                    <a:pt x="398485" y="0"/>
                  </a:cubicBezTo>
                  <a:cubicBezTo>
                    <a:pt x="295000" y="0"/>
                    <a:pt x="191515" y="0"/>
                    <a:pt x="88029" y="0"/>
                  </a:cubicBezTo>
                  <a:cubicBezTo>
                    <a:pt x="80189" y="0"/>
                    <a:pt x="75486" y="2911"/>
                    <a:pt x="72126" y="10077"/>
                  </a:cubicBezTo>
                  <a:cubicBezTo>
                    <a:pt x="56446" y="44339"/>
                    <a:pt x="40319" y="78377"/>
                    <a:pt x="24415" y="112415"/>
                  </a:cubicBezTo>
                  <a:cubicBezTo>
                    <a:pt x="16351" y="129434"/>
                    <a:pt x="8511" y="146677"/>
                    <a:pt x="0" y="164368"/>
                  </a:cubicBezTo>
                  <a:cubicBezTo>
                    <a:pt x="1568" y="164368"/>
                    <a:pt x="2240" y="164592"/>
                    <a:pt x="3136" y="164592"/>
                  </a:cubicBezTo>
                  <a:cubicBezTo>
                    <a:pt x="113341" y="164592"/>
                    <a:pt x="223546" y="164592"/>
                    <a:pt x="333751" y="164592"/>
                  </a:cubicBezTo>
                  <a:cubicBezTo>
                    <a:pt x="336663" y="164592"/>
                    <a:pt x="338007" y="163472"/>
                    <a:pt x="339351" y="161009"/>
                  </a:cubicBezTo>
                  <a:cubicBezTo>
                    <a:pt x="348311" y="142870"/>
                    <a:pt x="357494" y="124508"/>
                    <a:pt x="366454" y="106369"/>
                  </a:cubicBezTo>
                  <a:cubicBezTo>
                    <a:pt x="381462" y="76362"/>
                    <a:pt x="396245" y="46354"/>
                    <a:pt x="411253" y="16571"/>
                  </a:cubicBezTo>
                  <a:cubicBezTo>
                    <a:pt x="415509" y="6942"/>
                    <a:pt x="411477" y="448"/>
                    <a:pt x="401173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7" name="Полилиния 946">
              <a:extLst>
                <a:ext uri="{FF2B5EF4-FFF2-40B4-BE49-F238E27FC236}">
                  <a16:creationId xmlns:a16="http://schemas.microsoft.com/office/drawing/2014/main" id="{19AF973B-86C7-1E1C-8E95-B6D7C5422654}"/>
                </a:ext>
              </a:extLst>
            </p:cNvPr>
            <p:cNvSpPr/>
            <p:nvPr/>
          </p:nvSpPr>
          <p:spPr>
            <a:xfrm>
              <a:off x="4974909" y="4370197"/>
              <a:ext cx="346070" cy="263795"/>
            </a:xfrm>
            <a:custGeom>
              <a:avLst/>
              <a:gdLst>
                <a:gd name="connsiteX0" fmla="*/ 97213 w 346070"/>
                <a:gd name="connsiteY0" fmla="*/ 121596 h 263795"/>
                <a:gd name="connsiteX1" fmla="*/ 339127 w 346070"/>
                <a:gd name="connsiteY1" fmla="*/ 121596 h 263795"/>
                <a:gd name="connsiteX2" fmla="*/ 345847 w 346070"/>
                <a:gd name="connsiteY2" fmla="*/ 121596 h 263795"/>
                <a:gd name="connsiteX3" fmla="*/ 345847 w 346070"/>
                <a:gd name="connsiteY3" fmla="*/ 116894 h 263795"/>
                <a:gd name="connsiteX4" fmla="*/ 346071 w 346070"/>
                <a:gd name="connsiteY4" fmla="*/ 61358 h 263795"/>
                <a:gd name="connsiteX5" fmla="*/ 340471 w 346070"/>
                <a:gd name="connsiteY5" fmla="*/ 55984 h 263795"/>
                <a:gd name="connsiteX6" fmla="*/ 172700 w 346070"/>
                <a:gd name="connsiteY6" fmla="*/ 56208 h 263795"/>
                <a:gd name="connsiteX7" fmla="*/ 145820 w 346070"/>
                <a:gd name="connsiteY7" fmla="*/ 42323 h 263795"/>
                <a:gd name="connsiteX8" fmla="*/ 118269 w 346070"/>
                <a:gd name="connsiteY8" fmla="*/ 3583 h 263795"/>
                <a:gd name="connsiteX9" fmla="*/ 111325 w 346070"/>
                <a:gd name="connsiteY9" fmla="*/ 0 h 263795"/>
                <a:gd name="connsiteX10" fmla="*/ 5152 w 346070"/>
                <a:gd name="connsiteY10" fmla="*/ 0 h 263795"/>
                <a:gd name="connsiteX11" fmla="*/ 0 w 346070"/>
                <a:gd name="connsiteY11" fmla="*/ 5150 h 263795"/>
                <a:gd name="connsiteX12" fmla="*/ 0 w 346070"/>
                <a:gd name="connsiteY12" fmla="*/ 259092 h 263795"/>
                <a:gd name="connsiteX13" fmla="*/ 224 w 346070"/>
                <a:gd name="connsiteY13" fmla="*/ 263795 h 263795"/>
                <a:gd name="connsiteX14" fmla="*/ 2688 w 346070"/>
                <a:gd name="connsiteY14" fmla="*/ 259092 h 263795"/>
                <a:gd name="connsiteX15" fmla="*/ 53983 w 346070"/>
                <a:gd name="connsiteY15" fmla="*/ 148692 h 263795"/>
                <a:gd name="connsiteX16" fmla="*/ 97213 w 346070"/>
                <a:gd name="connsiteY16" fmla="*/ 121596 h 26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6070" h="263795">
                  <a:moveTo>
                    <a:pt x="97213" y="121596"/>
                  </a:moveTo>
                  <a:cubicBezTo>
                    <a:pt x="177851" y="121820"/>
                    <a:pt x="258489" y="121596"/>
                    <a:pt x="339127" y="121596"/>
                  </a:cubicBezTo>
                  <a:cubicBezTo>
                    <a:pt x="341143" y="121596"/>
                    <a:pt x="343159" y="121596"/>
                    <a:pt x="345847" y="121596"/>
                  </a:cubicBezTo>
                  <a:cubicBezTo>
                    <a:pt x="345847" y="119581"/>
                    <a:pt x="345847" y="118237"/>
                    <a:pt x="345847" y="116894"/>
                  </a:cubicBezTo>
                  <a:cubicBezTo>
                    <a:pt x="345847" y="98307"/>
                    <a:pt x="345623" y="79945"/>
                    <a:pt x="346071" y="61358"/>
                  </a:cubicBezTo>
                  <a:cubicBezTo>
                    <a:pt x="346071" y="56879"/>
                    <a:pt x="344727" y="55984"/>
                    <a:pt x="340471" y="55984"/>
                  </a:cubicBezTo>
                  <a:cubicBezTo>
                    <a:pt x="284473" y="56208"/>
                    <a:pt x="228698" y="55984"/>
                    <a:pt x="172700" y="56208"/>
                  </a:cubicBezTo>
                  <a:cubicBezTo>
                    <a:pt x="161052" y="56208"/>
                    <a:pt x="152316" y="51729"/>
                    <a:pt x="145820" y="42323"/>
                  </a:cubicBezTo>
                  <a:cubicBezTo>
                    <a:pt x="136636" y="29335"/>
                    <a:pt x="127452" y="16571"/>
                    <a:pt x="118269" y="3583"/>
                  </a:cubicBezTo>
                  <a:cubicBezTo>
                    <a:pt x="116477" y="1120"/>
                    <a:pt x="114461" y="0"/>
                    <a:pt x="111325" y="0"/>
                  </a:cubicBezTo>
                  <a:cubicBezTo>
                    <a:pt x="75934" y="0"/>
                    <a:pt x="40543" y="224"/>
                    <a:pt x="5152" y="0"/>
                  </a:cubicBezTo>
                  <a:cubicBezTo>
                    <a:pt x="896" y="0"/>
                    <a:pt x="0" y="1120"/>
                    <a:pt x="0" y="5150"/>
                  </a:cubicBezTo>
                  <a:cubicBezTo>
                    <a:pt x="224" y="89798"/>
                    <a:pt x="0" y="174445"/>
                    <a:pt x="0" y="259092"/>
                  </a:cubicBezTo>
                  <a:cubicBezTo>
                    <a:pt x="0" y="260436"/>
                    <a:pt x="224" y="261556"/>
                    <a:pt x="224" y="263795"/>
                  </a:cubicBezTo>
                  <a:cubicBezTo>
                    <a:pt x="1344" y="261556"/>
                    <a:pt x="2016" y="260436"/>
                    <a:pt x="2688" y="259092"/>
                  </a:cubicBezTo>
                  <a:cubicBezTo>
                    <a:pt x="19935" y="222367"/>
                    <a:pt x="37183" y="185642"/>
                    <a:pt x="53983" y="148692"/>
                  </a:cubicBezTo>
                  <a:cubicBezTo>
                    <a:pt x="62494" y="130330"/>
                    <a:pt x="76830" y="121596"/>
                    <a:pt x="97213" y="121596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48" name="Рисунок 2">
            <a:extLst>
              <a:ext uri="{FF2B5EF4-FFF2-40B4-BE49-F238E27FC236}">
                <a16:creationId xmlns:a16="http://schemas.microsoft.com/office/drawing/2014/main" id="{73C63EDC-79E3-23CC-109A-0A45B2163AB2}"/>
              </a:ext>
            </a:extLst>
          </p:cNvPr>
          <p:cNvGrpSpPr/>
          <p:nvPr/>
        </p:nvGrpSpPr>
        <p:grpSpPr>
          <a:xfrm>
            <a:off x="10576615" y="4870634"/>
            <a:ext cx="305962" cy="223259"/>
            <a:chOff x="4301359" y="4398189"/>
            <a:chExt cx="420436" cy="306790"/>
          </a:xfrm>
          <a:solidFill>
            <a:schemeClr val="bg1"/>
          </a:solidFill>
        </p:grpSpPr>
        <p:sp>
          <p:nvSpPr>
            <p:cNvPr id="949" name="Полилиния 948">
              <a:extLst>
                <a:ext uri="{FF2B5EF4-FFF2-40B4-BE49-F238E27FC236}">
                  <a16:creationId xmlns:a16="http://schemas.microsoft.com/office/drawing/2014/main" id="{9BB2FFF1-84D5-00FF-DD39-C0BE3DC4D432}"/>
                </a:ext>
              </a:extLst>
            </p:cNvPr>
            <p:cNvSpPr/>
            <p:nvPr/>
          </p:nvSpPr>
          <p:spPr>
            <a:xfrm>
              <a:off x="4301359" y="4418119"/>
              <a:ext cx="133500" cy="265586"/>
            </a:xfrm>
            <a:custGeom>
              <a:avLst/>
              <a:gdLst>
                <a:gd name="connsiteX0" fmla="*/ 0 w 133500"/>
                <a:gd name="connsiteY0" fmla="*/ 0 h 265586"/>
                <a:gd name="connsiteX1" fmla="*/ 0 w 133500"/>
                <a:gd name="connsiteY1" fmla="*/ 265587 h 265586"/>
                <a:gd name="connsiteX2" fmla="*/ 133500 w 133500"/>
                <a:gd name="connsiteY2" fmla="*/ 132121 h 265586"/>
                <a:gd name="connsiteX3" fmla="*/ 0 w 133500"/>
                <a:gd name="connsiteY3" fmla="*/ 0 h 26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500" h="265586">
                  <a:moveTo>
                    <a:pt x="0" y="0"/>
                  </a:moveTo>
                  <a:cubicBezTo>
                    <a:pt x="0" y="89350"/>
                    <a:pt x="0" y="177804"/>
                    <a:pt x="0" y="265587"/>
                  </a:cubicBezTo>
                  <a:cubicBezTo>
                    <a:pt x="44351" y="221248"/>
                    <a:pt x="88702" y="176908"/>
                    <a:pt x="133500" y="132121"/>
                  </a:cubicBezTo>
                  <a:cubicBezTo>
                    <a:pt x="89373" y="88454"/>
                    <a:pt x="45023" y="44563"/>
                    <a:pt x="0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0" name="Полилиния 949">
              <a:extLst>
                <a:ext uri="{FF2B5EF4-FFF2-40B4-BE49-F238E27FC236}">
                  <a16:creationId xmlns:a16="http://schemas.microsoft.com/office/drawing/2014/main" id="{4EB2014E-44FC-93B9-60F1-7A37966C755F}"/>
                </a:ext>
              </a:extLst>
            </p:cNvPr>
            <p:cNvSpPr/>
            <p:nvPr/>
          </p:nvSpPr>
          <p:spPr>
            <a:xfrm>
              <a:off x="4321294" y="4398189"/>
              <a:ext cx="378774" cy="188552"/>
            </a:xfrm>
            <a:custGeom>
              <a:avLst/>
              <a:gdLst>
                <a:gd name="connsiteX0" fmla="*/ 378774 w 378774"/>
                <a:gd name="connsiteY0" fmla="*/ 0 h 188552"/>
                <a:gd name="connsiteX1" fmla="*/ 0 w 378774"/>
                <a:gd name="connsiteY1" fmla="*/ 0 h 188552"/>
                <a:gd name="connsiteX2" fmla="*/ 190171 w 378774"/>
                <a:gd name="connsiteY2" fmla="*/ 188553 h 188552"/>
                <a:gd name="connsiteX3" fmla="*/ 378774 w 378774"/>
                <a:gd name="connsiteY3" fmla="*/ 0 h 18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774" h="188552">
                  <a:moveTo>
                    <a:pt x="378774" y="0"/>
                  </a:moveTo>
                  <a:cubicBezTo>
                    <a:pt x="253338" y="0"/>
                    <a:pt x="127005" y="0"/>
                    <a:pt x="0" y="0"/>
                  </a:cubicBezTo>
                  <a:cubicBezTo>
                    <a:pt x="64063" y="63597"/>
                    <a:pt x="127453" y="126299"/>
                    <a:pt x="190171" y="188553"/>
                  </a:cubicBezTo>
                  <a:cubicBezTo>
                    <a:pt x="253562" y="125179"/>
                    <a:pt x="316280" y="62478"/>
                    <a:pt x="378774" y="0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1" name="Полилиния 950">
              <a:extLst>
                <a:ext uri="{FF2B5EF4-FFF2-40B4-BE49-F238E27FC236}">
                  <a16:creationId xmlns:a16="http://schemas.microsoft.com/office/drawing/2014/main" id="{7D38FAE2-C8E1-47E1-5193-526752565C49}"/>
                </a:ext>
              </a:extLst>
            </p:cNvPr>
            <p:cNvSpPr/>
            <p:nvPr/>
          </p:nvSpPr>
          <p:spPr>
            <a:xfrm>
              <a:off x="4322190" y="4571514"/>
              <a:ext cx="378101" cy="133465"/>
            </a:xfrm>
            <a:custGeom>
              <a:avLst/>
              <a:gdLst>
                <a:gd name="connsiteX0" fmla="*/ 242586 w 378101"/>
                <a:gd name="connsiteY0" fmla="*/ 3583 h 133465"/>
                <a:gd name="connsiteX1" fmla="*/ 201819 w 378101"/>
                <a:gd name="connsiteY1" fmla="*/ 44339 h 133465"/>
                <a:gd name="connsiteX2" fmla="*/ 178747 w 378101"/>
                <a:gd name="connsiteY2" fmla="*/ 44339 h 133465"/>
                <a:gd name="connsiteX3" fmla="*/ 137085 w 378101"/>
                <a:gd name="connsiteY3" fmla="*/ 3135 h 133465"/>
                <a:gd name="connsiteX4" fmla="*/ 133725 w 378101"/>
                <a:gd name="connsiteY4" fmla="*/ 0 h 133465"/>
                <a:gd name="connsiteX5" fmla="*/ 0 w 378101"/>
                <a:gd name="connsiteY5" fmla="*/ 133465 h 133465"/>
                <a:gd name="connsiteX6" fmla="*/ 378102 w 378101"/>
                <a:gd name="connsiteY6" fmla="*/ 133465 h 133465"/>
                <a:gd name="connsiteX7" fmla="*/ 245498 w 378101"/>
                <a:gd name="connsiteY7" fmla="*/ 896 h 133465"/>
                <a:gd name="connsiteX8" fmla="*/ 242586 w 378101"/>
                <a:gd name="connsiteY8" fmla="*/ 3583 h 13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101" h="133465">
                  <a:moveTo>
                    <a:pt x="242586" y="3583"/>
                  </a:moveTo>
                  <a:cubicBezTo>
                    <a:pt x="228922" y="17243"/>
                    <a:pt x="215258" y="30679"/>
                    <a:pt x="201819" y="44339"/>
                  </a:cubicBezTo>
                  <a:cubicBezTo>
                    <a:pt x="194203" y="51953"/>
                    <a:pt x="186587" y="51953"/>
                    <a:pt x="178747" y="44339"/>
                  </a:cubicBezTo>
                  <a:cubicBezTo>
                    <a:pt x="164860" y="30679"/>
                    <a:pt x="150972" y="16795"/>
                    <a:pt x="137085" y="3135"/>
                  </a:cubicBezTo>
                  <a:cubicBezTo>
                    <a:pt x="135965" y="2015"/>
                    <a:pt x="134620" y="896"/>
                    <a:pt x="133725" y="0"/>
                  </a:cubicBezTo>
                  <a:cubicBezTo>
                    <a:pt x="89150" y="44563"/>
                    <a:pt x="44575" y="89126"/>
                    <a:pt x="0" y="133465"/>
                  </a:cubicBezTo>
                  <a:cubicBezTo>
                    <a:pt x="126333" y="133465"/>
                    <a:pt x="252665" y="133465"/>
                    <a:pt x="378102" y="133465"/>
                  </a:cubicBezTo>
                  <a:cubicBezTo>
                    <a:pt x="333975" y="89350"/>
                    <a:pt x="289848" y="45235"/>
                    <a:pt x="245498" y="896"/>
                  </a:cubicBezTo>
                  <a:cubicBezTo>
                    <a:pt x="244826" y="1344"/>
                    <a:pt x="243706" y="2464"/>
                    <a:pt x="242586" y="358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2" name="Полилиния 951">
              <a:extLst>
                <a:ext uri="{FF2B5EF4-FFF2-40B4-BE49-F238E27FC236}">
                  <a16:creationId xmlns:a16="http://schemas.microsoft.com/office/drawing/2014/main" id="{A9E1B9B9-4BFC-2831-1C2A-0F742E7D66BC}"/>
                </a:ext>
              </a:extLst>
            </p:cNvPr>
            <p:cNvSpPr/>
            <p:nvPr/>
          </p:nvSpPr>
          <p:spPr>
            <a:xfrm>
              <a:off x="4590087" y="4419686"/>
              <a:ext cx="131708" cy="263347"/>
            </a:xfrm>
            <a:custGeom>
              <a:avLst/>
              <a:gdLst>
                <a:gd name="connsiteX0" fmla="*/ 131709 w 131708"/>
                <a:gd name="connsiteY0" fmla="*/ 263347 h 263347"/>
                <a:gd name="connsiteX1" fmla="*/ 131709 w 131708"/>
                <a:gd name="connsiteY1" fmla="*/ 0 h 263347"/>
                <a:gd name="connsiteX2" fmla="*/ 0 w 131708"/>
                <a:gd name="connsiteY2" fmla="*/ 131673 h 263347"/>
                <a:gd name="connsiteX3" fmla="*/ 131709 w 131708"/>
                <a:gd name="connsiteY3" fmla="*/ 263347 h 26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708" h="263347">
                  <a:moveTo>
                    <a:pt x="131709" y="263347"/>
                  </a:moveTo>
                  <a:cubicBezTo>
                    <a:pt x="131709" y="176013"/>
                    <a:pt x="131709" y="87782"/>
                    <a:pt x="131709" y="0"/>
                  </a:cubicBezTo>
                  <a:cubicBezTo>
                    <a:pt x="87582" y="44115"/>
                    <a:pt x="43455" y="88230"/>
                    <a:pt x="0" y="131673"/>
                  </a:cubicBezTo>
                  <a:cubicBezTo>
                    <a:pt x="43903" y="175341"/>
                    <a:pt x="88030" y="219456"/>
                    <a:pt x="131709" y="26334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53" name="Рисунок 2">
            <a:extLst>
              <a:ext uri="{FF2B5EF4-FFF2-40B4-BE49-F238E27FC236}">
                <a16:creationId xmlns:a16="http://schemas.microsoft.com/office/drawing/2014/main" id="{952D9BFC-9C3D-79F1-9CAD-F95EE685426C}"/>
              </a:ext>
            </a:extLst>
          </p:cNvPr>
          <p:cNvGrpSpPr/>
          <p:nvPr/>
        </p:nvGrpSpPr>
        <p:grpSpPr>
          <a:xfrm>
            <a:off x="11130367" y="4822987"/>
            <a:ext cx="328825" cy="318552"/>
            <a:chOff x="3629880" y="4354801"/>
            <a:chExt cx="451852" cy="437736"/>
          </a:xfrm>
          <a:solidFill>
            <a:schemeClr val="bg1"/>
          </a:solidFill>
        </p:grpSpPr>
        <p:sp>
          <p:nvSpPr>
            <p:cNvPr id="954" name="Полилиния 953">
              <a:extLst>
                <a:ext uri="{FF2B5EF4-FFF2-40B4-BE49-F238E27FC236}">
                  <a16:creationId xmlns:a16="http://schemas.microsoft.com/office/drawing/2014/main" id="{8335C09B-D01C-3266-7251-6BAD4A777128}"/>
                </a:ext>
              </a:extLst>
            </p:cNvPr>
            <p:cNvSpPr/>
            <p:nvPr/>
          </p:nvSpPr>
          <p:spPr>
            <a:xfrm>
              <a:off x="3749885" y="4504917"/>
              <a:ext cx="331847" cy="287620"/>
            </a:xfrm>
            <a:custGeom>
              <a:avLst/>
              <a:gdLst>
                <a:gd name="connsiteX0" fmla="*/ 292760 w 331847"/>
                <a:gd name="connsiteY0" fmla="*/ 760 h 287620"/>
                <a:gd name="connsiteX1" fmla="*/ 241466 w 331847"/>
                <a:gd name="connsiteY1" fmla="*/ 536 h 287620"/>
                <a:gd name="connsiteX2" fmla="*/ 241466 w 331847"/>
                <a:gd name="connsiteY2" fmla="*/ 43979 h 287620"/>
                <a:gd name="connsiteX3" fmla="*/ 165756 w 331847"/>
                <a:gd name="connsiteY3" fmla="*/ 119669 h 287620"/>
                <a:gd name="connsiteX4" fmla="*/ 38975 w 331847"/>
                <a:gd name="connsiteY4" fmla="*/ 119445 h 287620"/>
                <a:gd name="connsiteX5" fmla="*/ 3360 w 331847"/>
                <a:gd name="connsiteY5" fmla="*/ 130642 h 287620"/>
                <a:gd name="connsiteX6" fmla="*/ 0 w 331847"/>
                <a:gd name="connsiteY6" fmla="*/ 137136 h 287620"/>
                <a:gd name="connsiteX7" fmla="*/ 224 w 331847"/>
                <a:gd name="connsiteY7" fmla="*/ 192896 h 287620"/>
                <a:gd name="connsiteX8" fmla="*/ 1792 w 331847"/>
                <a:gd name="connsiteY8" fmla="*/ 205212 h 287620"/>
                <a:gd name="connsiteX9" fmla="*/ 46815 w 331847"/>
                <a:gd name="connsiteY9" fmla="*/ 239474 h 287620"/>
                <a:gd name="connsiteX10" fmla="*/ 194427 w 331847"/>
                <a:gd name="connsiteY10" fmla="*/ 239698 h 287620"/>
                <a:gd name="connsiteX11" fmla="*/ 207419 w 331847"/>
                <a:gd name="connsiteY11" fmla="*/ 243729 h 287620"/>
                <a:gd name="connsiteX12" fmla="*/ 267001 w 331847"/>
                <a:gd name="connsiteY12" fmla="*/ 284485 h 287620"/>
                <a:gd name="connsiteX13" fmla="*/ 271705 w 331847"/>
                <a:gd name="connsiteY13" fmla="*/ 287620 h 287620"/>
                <a:gd name="connsiteX14" fmla="*/ 271705 w 331847"/>
                <a:gd name="connsiteY14" fmla="*/ 256493 h 287620"/>
                <a:gd name="connsiteX15" fmla="*/ 288056 w 331847"/>
                <a:gd name="connsiteY15" fmla="*/ 239474 h 287620"/>
                <a:gd name="connsiteX16" fmla="*/ 331511 w 331847"/>
                <a:gd name="connsiteY16" fmla="*/ 195359 h 287620"/>
                <a:gd name="connsiteX17" fmla="*/ 331511 w 331847"/>
                <a:gd name="connsiteY17" fmla="*/ 44203 h 287620"/>
                <a:gd name="connsiteX18" fmla="*/ 292760 w 331847"/>
                <a:gd name="connsiteY18" fmla="*/ 760 h 287620"/>
                <a:gd name="connsiteX19" fmla="*/ 254905 w 331847"/>
                <a:gd name="connsiteY19" fmla="*/ 194464 h 287620"/>
                <a:gd name="connsiteX20" fmla="*/ 166204 w 331847"/>
                <a:gd name="connsiteY20" fmla="*/ 194464 h 287620"/>
                <a:gd name="connsiteX21" fmla="*/ 78398 w 331847"/>
                <a:gd name="connsiteY21" fmla="*/ 194464 h 287620"/>
                <a:gd name="connsiteX22" fmla="*/ 61822 w 331847"/>
                <a:gd name="connsiteY22" fmla="*/ 179236 h 287620"/>
                <a:gd name="connsiteX23" fmla="*/ 78398 w 331847"/>
                <a:gd name="connsiteY23" fmla="*/ 164456 h 287620"/>
                <a:gd name="connsiteX24" fmla="*/ 254905 w 331847"/>
                <a:gd name="connsiteY24" fmla="*/ 164456 h 287620"/>
                <a:gd name="connsiteX25" fmla="*/ 271481 w 331847"/>
                <a:gd name="connsiteY25" fmla="*/ 179236 h 287620"/>
                <a:gd name="connsiteX26" fmla="*/ 254905 w 331847"/>
                <a:gd name="connsiteY26" fmla="*/ 194464 h 28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1847" h="287620">
                  <a:moveTo>
                    <a:pt x="292760" y="760"/>
                  </a:moveTo>
                  <a:cubicBezTo>
                    <a:pt x="275961" y="-808"/>
                    <a:pt x="258937" y="536"/>
                    <a:pt x="241466" y="536"/>
                  </a:cubicBezTo>
                  <a:cubicBezTo>
                    <a:pt x="241466" y="14868"/>
                    <a:pt x="241466" y="29424"/>
                    <a:pt x="241466" y="43979"/>
                  </a:cubicBezTo>
                  <a:cubicBezTo>
                    <a:pt x="241466" y="86751"/>
                    <a:pt x="208538" y="119669"/>
                    <a:pt x="165756" y="119669"/>
                  </a:cubicBezTo>
                  <a:cubicBezTo>
                    <a:pt x="123421" y="119669"/>
                    <a:pt x="81310" y="120117"/>
                    <a:pt x="38975" y="119445"/>
                  </a:cubicBezTo>
                  <a:cubicBezTo>
                    <a:pt x="25311" y="119221"/>
                    <a:pt x="13664" y="121908"/>
                    <a:pt x="3360" y="130642"/>
                  </a:cubicBezTo>
                  <a:cubicBezTo>
                    <a:pt x="1120" y="132657"/>
                    <a:pt x="0" y="134225"/>
                    <a:pt x="0" y="137136"/>
                  </a:cubicBezTo>
                  <a:cubicBezTo>
                    <a:pt x="224" y="155723"/>
                    <a:pt x="0" y="174309"/>
                    <a:pt x="224" y="192896"/>
                  </a:cubicBezTo>
                  <a:cubicBezTo>
                    <a:pt x="224" y="196926"/>
                    <a:pt x="672" y="201182"/>
                    <a:pt x="1792" y="205212"/>
                  </a:cubicBezTo>
                  <a:cubicBezTo>
                    <a:pt x="6944" y="226038"/>
                    <a:pt x="24639" y="239474"/>
                    <a:pt x="46815" y="239474"/>
                  </a:cubicBezTo>
                  <a:cubicBezTo>
                    <a:pt x="96094" y="239474"/>
                    <a:pt x="145148" y="239474"/>
                    <a:pt x="194427" y="239698"/>
                  </a:cubicBezTo>
                  <a:cubicBezTo>
                    <a:pt x="198683" y="239698"/>
                    <a:pt x="203611" y="241266"/>
                    <a:pt x="207419" y="243729"/>
                  </a:cubicBezTo>
                  <a:cubicBezTo>
                    <a:pt x="227578" y="256941"/>
                    <a:pt x="247290" y="270825"/>
                    <a:pt x="267001" y="284485"/>
                  </a:cubicBezTo>
                  <a:cubicBezTo>
                    <a:pt x="268345" y="285381"/>
                    <a:pt x="269689" y="286277"/>
                    <a:pt x="271705" y="287620"/>
                  </a:cubicBezTo>
                  <a:cubicBezTo>
                    <a:pt x="271705" y="276647"/>
                    <a:pt x="271705" y="266570"/>
                    <a:pt x="271705" y="256493"/>
                  </a:cubicBezTo>
                  <a:cubicBezTo>
                    <a:pt x="271705" y="245521"/>
                    <a:pt x="276857" y="240146"/>
                    <a:pt x="288056" y="239474"/>
                  </a:cubicBezTo>
                  <a:cubicBezTo>
                    <a:pt x="312472" y="238131"/>
                    <a:pt x="331287" y="219768"/>
                    <a:pt x="331511" y="195359"/>
                  </a:cubicBezTo>
                  <a:cubicBezTo>
                    <a:pt x="331959" y="144974"/>
                    <a:pt x="331959" y="94588"/>
                    <a:pt x="331511" y="44203"/>
                  </a:cubicBezTo>
                  <a:cubicBezTo>
                    <a:pt x="330839" y="21586"/>
                    <a:pt x="314936" y="2999"/>
                    <a:pt x="292760" y="760"/>
                  </a:cubicBezTo>
                  <a:close/>
                  <a:moveTo>
                    <a:pt x="254905" y="194464"/>
                  </a:moveTo>
                  <a:cubicBezTo>
                    <a:pt x="225338" y="194464"/>
                    <a:pt x="195771" y="194464"/>
                    <a:pt x="166204" y="194464"/>
                  </a:cubicBezTo>
                  <a:cubicBezTo>
                    <a:pt x="136860" y="194464"/>
                    <a:pt x="107741" y="194464"/>
                    <a:pt x="78398" y="194464"/>
                  </a:cubicBezTo>
                  <a:cubicBezTo>
                    <a:pt x="68318" y="194464"/>
                    <a:pt x="61822" y="188417"/>
                    <a:pt x="61822" y="179236"/>
                  </a:cubicBezTo>
                  <a:cubicBezTo>
                    <a:pt x="61822" y="170503"/>
                    <a:pt x="68542" y="164456"/>
                    <a:pt x="78398" y="164456"/>
                  </a:cubicBezTo>
                  <a:cubicBezTo>
                    <a:pt x="137309" y="164456"/>
                    <a:pt x="196219" y="164456"/>
                    <a:pt x="254905" y="164456"/>
                  </a:cubicBezTo>
                  <a:cubicBezTo>
                    <a:pt x="264761" y="164456"/>
                    <a:pt x="271257" y="170278"/>
                    <a:pt x="271481" y="179236"/>
                  </a:cubicBezTo>
                  <a:cubicBezTo>
                    <a:pt x="271481" y="188417"/>
                    <a:pt x="264761" y="194464"/>
                    <a:pt x="254905" y="194464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5" name="Полилиния 954">
              <a:extLst>
                <a:ext uri="{FF2B5EF4-FFF2-40B4-BE49-F238E27FC236}">
                  <a16:creationId xmlns:a16="http://schemas.microsoft.com/office/drawing/2014/main" id="{4DCB77B7-C5FC-EF5C-474E-75CC2B248000}"/>
                </a:ext>
              </a:extLst>
            </p:cNvPr>
            <p:cNvSpPr/>
            <p:nvPr/>
          </p:nvSpPr>
          <p:spPr>
            <a:xfrm>
              <a:off x="3629880" y="4354801"/>
              <a:ext cx="331623" cy="286132"/>
            </a:xfrm>
            <a:custGeom>
              <a:avLst/>
              <a:gdLst>
                <a:gd name="connsiteX0" fmla="*/ 137476 w 331623"/>
                <a:gd name="connsiteY0" fmla="*/ 239554 h 286132"/>
                <a:gd name="connsiteX1" fmla="*/ 284641 w 331623"/>
                <a:gd name="connsiteY1" fmla="*/ 239554 h 286132"/>
                <a:gd name="connsiteX2" fmla="*/ 331455 w 331623"/>
                <a:gd name="connsiteY2" fmla="*/ 193648 h 286132"/>
                <a:gd name="connsiteX3" fmla="*/ 331455 w 331623"/>
                <a:gd name="connsiteY3" fmla="*/ 46075 h 286132"/>
                <a:gd name="connsiteX4" fmla="*/ 285760 w 331623"/>
                <a:gd name="connsiteY4" fmla="*/ 168 h 286132"/>
                <a:gd name="connsiteX5" fmla="*/ 45639 w 331623"/>
                <a:gd name="connsiteY5" fmla="*/ 168 h 286132"/>
                <a:gd name="connsiteX6" fmla="*/ 168 w 331623"/>
                <a:gd name="connsiteY6" fmla="*/ 45627 h 286132"/>
                <a:gd name="connsiteX7" fmla="*/ 168 w 331623"/>
                <a:gd name="connsiteY7" fmla="*/ 193871 h 286132"/>
                <a:gd name="connsiteX8" fmla="*/ 44071 w 331623"/>
                <a:gd name="connsiteY8" fmla="*/ 239554 h 286132"/>
                <a:gd name="connsiteX9" fmla="*/ 59975 w 331623"/>
                <a:gd name="connsiteY9" fmla="*/ 256349 h 286132"/>
                <a:gd name="connsiteX10" fmla="*/ 59975 w 331623"/>
                <a:gd name="connsiteY10" fmla="*/ 286132 h 286132"/>
                <a:gd name="connsiteX11" fmla="*/ 65126 w 331623"/>
                <a:gd name="connsiteY11" fmla="*/ 282773 h 286132"/>
                <a:gd name="connsiteX12" fmla="*/ 124037 w 331623"/>
                <a:gd name="connsiteY12" fmla="*/ 243361 h 286132"/>
                <a:gd name="connsiteX13" fmla="*/ 137476 w 331623"/>
                <a:gd name="connsiteY13" fmla="*/ 239554 h 286132"/>
                <a:gd name="connsiteX14" fmla="*/ 256865 w 331623"/>
                <a:gd name="connsiteY14" fmla="*/ 45179 h 286132"/>
                <a:gd name="connsiteX15" fmla="*/ 271649 w 331623"/>
                <a:gd name="connsiteY15" fmla="*/ 60630 h 286132"/>
                <a:gd name="connsiteX16" fmla="*/ 256417 w 331623"/>
                <a:gd name="connsiteY16" fmla="*/ 75186 h 286132"/>
                <a:gd name="connsiteX17" fmla="*/ 241634 w 331623"/>
                <a:gd name="connsiteY17" fmla="*/ 59734 h 286132"/>
                <a:gd name="connsiteX18" fmla="*/ 256865 w 331623"/>
                <a:gd name="connsiteY18" fmla="*/ 45179 h 286132"/>
                <a:gd name="connsiteX19" fmla="*/ 256641 w 331623"/>
                <a:gd name="connsiteY19" fmla="*/ 104969 h 286132"/>
                <a:gd name="connsiteX20" fmla="*/ 271425 w 331623"/>
                <a:gd name="connsiteY20" fmla="*/ 120197 h 286132"/>
                <a:gd name="connsiteX21" fmla="*/ 256417 w 331623"/>
                <a:gd name="connsiteY21" fmla="*/ 134753 h 286132"/>
                <a:gd name="connsiteX22" fmla="*/ 241634 w 331623"/>
                <a:gd name="connsiteY22" fmla="*/ 119525 h 286132"/>
                <a:gd name="connsiteX23" fmla="*/ 256641 w 331623"/>
                <a:gd name="connsiteY23" fmla="*/ 104969 h 286132"/>
                <a:gd name="connsiteX24" fmla="*/ 76550 w 331623"/>
                <a:gd name="connsiteY24" fmla="*/ 45179 h 286132"/>
                <a:gd name="connsiteX25" fmla="*/ 135908 w 331623"/>
                <a:gd name="connsiteY25" fmla="*/ 45179 h 286132"/>
                <a:gd name="connsiteX26" fmla="*/ 195267 w 331623"/>
                <a:gd name="connsiteY26" fmla="*/ 45179 h 286132"/>
                <a:gd name="connsiteX27" fmla="*/ 211842 w 331623"/>
                <a:gd name="connsiteY27" fmla="*/ 60406 h 286132"/>
                <a:gd name="connsiteX28" fmla="*/ 195267 w 331623"/>
                <a:gd name="connsiteY28" fmla="*/ 75186 h 286132"/>
                <a:gd name="connsiteX29" fmla="*/ 76550 w 331623"/>
                <a:gd name="connsiteY29" fmla="*/ 75186 h 286132"/>
                <a:gd name="connsiteX30" fmla="*/ 59975 w 331623"/>
                <a:gd name="connsiteY30" fmla="*/ 59958 h 286132"/>
                <a:gd name="connsiteX31" fmla="*/ 76550 w 331623"/>
                <a:gd name="connsiteY31" fmla="*/ 45179 h 286132"/>
                <a:gd name="connsiteX32" fmla="*/ 75878 w 331623"/>
                <a:gd name="connsiteY32" fmla="*/ 104969 h 286132"/>
                <a:gd name="connsiteX33" fmla="*/ 135684 w 331623"/>
                <a:gd name="connsiteY33" fmla="*/ 104969 h 286132"/>
                <a:gd name="connsiteX34" fmla="*/ 195491 w 331623"/>
                <a:gd name="connsiteY34" fmla="*/ 104969 h 286132"/>
                <a:gd name="connsiteX35" fmla="*/ 211618 w 331623"/>
                <a:gd name="connsiteY35" fmla="*/ 120197 h 286132"/>
                <a:gd name="connsiteX36" fmla="*/ 195715 w 331623"/>
                <a:gd name="connsiteY36" fmla="*/ 134976 h 286132"/>
                <a:gd name="connsiteX37" fmla="*/ 76102 w 331623"/>
                <a:gd name="connsiteY37" fmla="*/ 134976 h 286132"/>
                <a:gd name="connsiteX38" fmla="*/ 59975 w 331623"/>
                <a:gd name="connsiteY38" fmla="*/ 119749 h 286132"/>
                <a:gd name="connsiteX39" fmla="*/ 75878 w 331623"/>
                <a:gd name="connsiteY39" fmla="*/ 104969 h 286132"/>
                <a:gd name="connsiteX40" fmla="*/ 59975 w 331623"/>
                <a:gd name="connsiteY40" fmla="*/ 179763 h 286132"/>
                <a:gd name="connsiteX41" fmla="*/ 76326 w 331623"/>
                <a:gd name="connsiteY41" fmla="*/ 164984 h 286132"/>
                <a:gd name="connsiteX42" fmla="*/ 254849 w 331623"/>
                <a:gd name="connsiteY42" fmla="*/ 164984 h 286132"/>
                <a:gd name="connsiteX43" fmla="*/ 271425 w 331623"/>
                <a:gd name="connsiteY43" fmla="*/ 180211 h 286132"/>
                <a:gd name="connsiteX44" fmla="*/ 255073 w 331623"/>
                <a:gd name="connsiteY44" fmla="*/ 194991 h 286132"/>
                <a:gd name="connsiteX45" fmla="*/ 165252 w 331623"/>
                <a:gd name="connsiteY45" fmla="*/ 194991 h 286132"/>
                <a:gd name="connsiteX46" fmla="*/ 76550 w 331623"/>
                <a:gd name="connsiteY46" fmla="*/ 194991 h 286132"/>
                <a:gd name="connsiteX47" fmla="*/ 59975 w 331623"/>
                <a:gd name="connsiteY47" fmla="*/ 179763 h 28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1623" h="286132">
                  <a:moveTo>
                    <a:pt x="137476" y="239554"/>
                  </a:moveTo>
                  <a:cubicBezTo>
                    <a:pt x="186531" y="239778"/>
                    <a:pt x="235586" y="239778"/>
                    <a:pt x="284641" y="239554"/>
                  </a:cubicBezTo>
                  <a:cubicBezTo>
                    <a:pt x="311520" y="239554"/>
                    <a:pt x="331231" y="220296"/>
                    <a:pt x="331455" y="193648"/>
                  </a:cubicBezTo>
                  <a:cubicBezTo>
                    <a:pt x="331679" y="144382"/>
                    <a:pt x="331679" y="95116"/>
                    <a:pt x="331455" y="46075"/>
                  </a:cubicBezTo>
                  <a:cubicBezTo>
                    <a:pt x="331455" y="19874"/>
                    <a:pt x="311744" y="168"/>
                    <a:pt x="285760" y="168"/>
                  </a:cubicBezTo>
                  <a:cubicBezTo>
                    <a:pt x="205795" y="-56"/>
                    <a:pt x="125829" y="-56"/>
                    <a:pt x="45639" y="168"/>
                  </a:cubicBezTo>
                  <a:cubicBezTo>
                    <a:pt x="19656" y="168"/>
                    <a:pt x="168" y="19874"/>
                    <a:pt x="168" y="45627"/>
                  </a:cubicBezTo>
                  <a:cubicBezTo>
                    <a:pt x="-56" y="95116"/>
                    <a:pt x="-56" y="144382"/>
                    <a:pt x="168" y="193871"/>
                  </a:cubicBezTo>
                  <a:cubicBezTo>
                    <a:pt x="168" y="219176"/>
                    <a:pt x="18760" y="238211"/>
                    <a:pt x="44071" y="239554"/>
                  </a:cubicBezTo>
                  <a:cubicBezTo>
                    <a:pt x="54599" y="240002"/>
                    <a:pt x="59975" y="245824"/>
                    <a:pt x="59975" y="256349"/>
                  </a:cubicBezTo>
                  <a:cubicBezTo>
                    <a:pt x="59975" y="265978"/>
                    <a:pt x="59975" y="275608"/>
                    <a:pt x="59975" y="286132"/>
                  </a:cubicBezTo>
                  <a:cubicBezTo>
                    <a:pt x="62438" y="284565"/>
                    <a:pt x="63782" y="283669"/>
                    <a:pt x="65126" y="282773"/>
                  </a:cubicBezTo>
                  <a:cubicBezTo>
                    <a:pt x="84838" y="269785"/>
                    <a:pt x="104549" y="256573"/>
                    <a:pt x="124037" y="243361"/>
                  </a:cubicBezTo>
                  <a:cubicBezTo>
                    <a:pt x="128069" y="240898"/>
                    <a:pt x="132324" y="239554"/>
                    <a:pt x="137476" y="239554"/>
                  </a:cubicBezTo>
                  <a:close/>
                  <a:moveTo>
                    <a:pt x="256865" y="45179"/>
                  </a:moveTo>
                  <a:cubicBezTo>
                    <a:pt x="265377" y="45179"/>
                    <a:pt x="271873" y="52121"/>
                    <a:pt x="271649" y="60630"/>
                  </a:cubicBezTo>
                  <a:cubicBezTo>
                    <a:pt x="271425" y="68916"/>
                    <a:pt x="264705" y="75186"/>
                    <a:pt x="256417" y="75186"/>
                  </a:cubicBezTo>
                  <a:cubicBezTo>
                    <a:pt x="247905" y="75186"/>
                    <a:pt x="241410" y="68244"/>
                    <a:pt x="241634" y="59734"/>
                  </a:cubicBezTo>
                  <a:cubicBezTo>
                    <a:pt x="241858" y="51449"/>
                    <a:pt x="248577" y="44955"/>
                    <a:pt x="256865" y="45179"/>
                  </a:cubicBezTo>
                  <a:close/>
                  <a:moveTo>
                    <a:pt x="256641" y="104969"/>
                  </a:moveTo>
                  <a:cubicBezTo>
                    <a:pt x="265153" y="104969"/>
                    <a:pt x="271649" y="111687"/>
                    <a:pt x="271425" y="120197"/>
                  </a:cubicBezTo>
                  <a:cubicBezTo>
                    <a:pt x="271201" y="128483"/>
                    <a:pt x="264705" y="134753"/>
                    <a:pt x="256417" y="134753"/>
                  </a:cubicBezTo>
                  <a:cubicBezTo>
                    <a:pt x="247905" y="134753"/>
                    <a:pt x="241410" y="128035"/>
                    <a:pt x="241634" y="119525"/>
                  </a:cubicBezTo>
                  <a:cubicBezTo>
                    <a:pt x="241858" y="111463"/>
                    <a:pt x="248354" y="104969"/>
                    <a:pt x="256641" y="104969"/>
                  </a:cubicBezTo>
                  <a:close/>
                  <a:moveTo>
                    <a:pt x="76550" y="45179"/>
                  </a:moveTo>
                  <a:cubicBezTo>
                    <a:pt x="96261" y="45179"/>
                    <a:pt x="116197" y="45179"/>
                    <a:pt x="135908" y="45179"/>
                  </a:cubicBezTo>
                  <a:cubicBezTo>
                    <a:pt x="155620" y="45179"/>
                    <a:pt x="175555" y="45179"/>
                    <a:pt x="195267" y="45179"/>
                  </a:cubicBezTo>
                  <a:cubicBezTo>
                    <a:pt x="205347" y="45179"/>
                    <a:pt x="211842" y="51225"/>
                    <a:pt x="211842" y="60406"/>
                  </a:cubicBezTo>
                  <a:cubicBezTo>
                    <a:pt x="211842" y="69140"/>
                    <a:pt x="205123" y="75186"/>
                    <a:pt x="195267" y="75186"/>
                  </a:cubicBezTo>
                  <a:cubicBezTo>
                    <a:pt x="155620" y="75186"/>
                    <a:pt x="116197" y="75186"/>
                    <a:pt x="76550" y="75186"/>
                  </a:cubicBezTo>
                  <a:cubicBezTo>
                    <a:pt x="66470" y="75186"/>
                    <a:pt x="59975" y="69140"/>
                    <a:pt x="59975" y="59958"/>
                  </a:cubicBezTo>
                  <a:cubicBezTo>
                    <a:pt x="59975" y="51001"/>
                    <a:pt x="66694" y="45179"/>
                    <a:pt x="76550" y="45179"/>
                  </a:cubicBezTo>
                  <a:close/>
                  <a:moveTo>
                    <a:pt x="75878" y="104969"/>
                  </a:moveTo>
                  <a:cubicBezTo>
                    <a:pt x="95814" y="104969"/>
                    <a:pt x="115749" y="104969"/>
                    <a:pt x="135684" y="104969"/>
                  </a:cubicBezTo>
                  <a:cubicBezTo>
                    <a:pt x="155620" y="104969"/>
                    <a:pt x="175555" y="104969"/>
                    <a:pt x="195491" y="104969"/>
                  </a:cubicBezTo>
                  <a:cubicBezTo>
                    <a:pt x="205123" y="104969"/>
                    <a:pt x="211618" y="111239"/>
                    <a:pt x="211618" y="120197"/>
                  </a:cubicBezTo>
                  <a:cubicBezTo>
                    <a:pt x="211618" y="128930"/>
                    <a:pt x="205123" y="134976"/>
                    <a:pt x="195715" y="134976"/>
                  </a:cubicBezTo>
                  <a:cubicBezTo>
                    <a:pt x="155844" y="134976"/>
                    <a:pt x="115973" y="134976"/>
                    <a:pt x="76102" y="134976"/>
                  </a:cubicBezTo>
                  <a:cubicBezTo>
                    <a:pt x="66470" y="134976"/>
                    <a:pt x="59975" y="128706"/>
                    <a:pt x="59975" y="119749"/>
                  </a:cubicBezTo>
                  <a:cubicBezTo>
                    <a:pt x="59975" y="111016"/>
                    <a:pt x="66694" y="104969"/>
                    <a:pt x="75878" y="104969"/>
                  </a:cubicBezTo>
                  <a:close/>
                  <a:moveTo>
                    <a:pt x="59975" y="179763"/>
                  </a:moveTo>
                  <a:cubicBezTo>
                    <a:pt x="59975" y="171030"/>
                    <a:pt x="66694" y="164984"/>
                    <a:pt x="76326" y="164984"/>
                  </a:cubicBezTo>
                  <a:cubicBezTo>
                    <a:pt x="135908" y="164984"/>
                    <a:pt x="195491" y="164984"/>
                    <a:pt x="254849" y="164984"/>
                  </a:cubicBezTo>
                  <a:cubicBezTo>
                    <a:pt x="264929" y="164984"/>
                    <a:pt x="271425" y="171030"/>
                    <a:pt x="271425" y="180211"/>
                  </a:cubicBezTo>
                  <a:cubicBezTo>
                    <a:pt x="271425" y="189169"/>
                    <a:pt x="264705" y="194991"/>
                    <a:pt x="255073" y="194991"/>
                  </a:cubicBezTo>
                  <a:cubicBezTo>
                    <a:pt x="225058" y="194991"/>
                    <a:pt x="195267" y="194991"/>
                    <a:pt x="165252" y="194991"/>
                  </a:cubicBezTo>
                  <a:cubicBezTo>
                    <a:pt x="135684" y="194991"/>
                    <a:pt x="106117" y="194991"/>
                    <a:pt x="76550" y="194991"/>
                  </a:cubicBezTo>
                  <a:cubicBezTo>
                    <a:pt x="66470" y="194767"/>
                    <a:pt x="59975" y="188721"/>
                    <a:pt x="59975" y="179763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56" name="Рисунок 2">
            <a:extLst>
              <a:ext uri="{FF2B5EF4-FFF2-40B4-BE49-F238E27FC236}">
                <a16:creationId xmlns:a16="http://schemas.microsoft.com/office/drawing/2014/main" id="{0DF1C1F0-50C9-C111-FD19-C91BD7690AB1}"/>
              </a:ext>
            </a:extLst>
          </p:cNvPr>
          <p:cNvGrpSpPr/>
          <p:nvPr/>
        </p:nvGrpSpPr>
        <p:grpSpPr>
          <a:xfrm>
            <a:off x="11142043" y="5284743"/>
            <a:ext cx="305474" cy="259763"/>
            <a:chOff x="2945970" y="4336831"/>
            <a:chExt cx="419765" cy="356951"/>
          </a:xfrm>
          <a:solidFill>
            <a:schemeClr val="bg1"/>
          </a:solidFill>
        </p:grpSpPr>
        <p:sp>
          <p:nvSpPr>
            <p:cNvPr id="957" name="Полилиния 956">
              <a:extLst>
                <a:ext uri="{FF2B5EF4-FFF2-40B4-BE49-F238E27FC236}">
                  <a16:creationId xmlns:a16="http://schemas.microsoft.com/office/drawing/2014/main" id="{3C4EA6FB-ECAB-C804-A1F7-4988477AA84D}"/>
                </a:ext>
              </a:extLst>
            </p:cNvPr>
            <p:cNvSpPr/>
            <p:nvPr/>
          </p:nvSpPr>
          <p:spPr>
            <a:xfrm>
              <a:off x="3067151" y="4472535"/>
              <a:ext cx="129468" cy="159665"/>
            </a:xfrm>
            <a:custGeom>
              <a:avLst/>
              <a:gdLst>
                <a:gd name="connsiteX0" fmla="*/ 126557 w 129468"/>
                <a:gd name="connsiteY0" fmla="*/ 3807 h 159665"/>
                <a:gd name="connsiteX1" fmla="*/ 129468 w 129468"/>
                <a:gd name="connsiteY1" fmla="*/ 448 h 159665"/>
                <a:gd name="connsiteX2" fmla="*/ 129021 w 129468"/>
                <a:gd name="connsiteY2" fmla="*/ 0 h 159665"/>
                <a:gd name="connsiteX3" fmla="*/ 0 w 129468"/>
                <a:gd name="connsiteY3" fmla="*/ 71659 h 159665"/>
                <a:gd name="connsiteX4" fmla="*/ 19040 w 129468"/>
                <a:gd name="connsiteY4" fmla="*/ 159666 h 159665"/>
                <a:gd name="connsiteX5" fmla="*/ 20383 w 129468"/>
                <a:gd name="connsiteY5" fmla="*/ 156082 h 159665"/>
                <a:gd name="connsiteX6" fmla="*/ 34943 w 129468"/>
                <a:gd name="connsiteY6" fmla="*/ 105025 h 159665"/>
                <a:gd name="connsiteX7" fmla="*/ 42559 w 129468"/>
                <a:gd name="connsiteY7" fmla="*/ 91589 h 159665"/>
                <a:gd name="connsiteX8" fmla="*/ 126557 w 129468"/>
                <a:gd name="connsiteY8" fmla="*/ 3807 h 15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68" h="159665">
                  <a:moveTo>
                    <a:pt x="126557" y="3807"/>
                  </a:moveTo>
                  <a:cubicBezTo>
                    <a:pt x="127677" y="2687"/>
                    <a:pt x="128572" y="1567"/>
                    <a:pt x="129468" y="448"/>
                  </a:cubicBezTo>
                  <a:cubicBezTo>
                    <a:pt x="129245" y="224"/>
                    <a:pt x="129021" y="0"/>
                    <a:pt x="129021" y="0"/>
                  </a:cubicBezTo>
                  <a:cubicBezTo>
                    <a:pt x="86014" y="23961"/>
                    <a:pt x="43007" y="47698"/>
                    <a:pt x="0" y="71659"/>
                  </a:cubicBezTo>
                  <a:cubicBezTo>
                    <a:pt x="6272" y="100771"/>
                    <a:pt x="12544" y="129658"/>
                    <a:pt x="19040" y="159666"/>
                  </a:cubicBezTo>
                  <a:cubicBezTo>
                    <a:pt x="19711" y="157650"/>
                    <a:pt x="20159" y="156978"/>
                    <a:pt x="20383" y="156082"/>
                  </a:cubicBezTo>
                  <a:cubicBezTo>
                    <a:pt x="25311" y="139064"/>
                    <a:pt x="30239" y="122044"/>
                    <a:pt x="34943" y="105025"/>
                  </a:cubicBezTo>
                  <a:cubicBezTo>
                    <a:pt x="36287" y="99875"/>
                    <a:pt x="38751" y="95396"/>
                    <a:pt x="42559" y="91589"/>
                  </a:cubicBezTo>
                  <a:cubicBezTo>
                    <a:pt x="70558" y="62478"/>
                    <a:pt x="98557" y="33142"/>
                    <a:pt x="126557" y="380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8" name="Полилиния 957">
              <a:extLst>
                <a:ext uri="{FF2B5EF4-FFF2-40B4-BE49-F238E27FC236}">
                  <a16:creationId xmlns:a16="http://schemas.microsoft.com/office/drawing/2014/main" id="{15F19FD5-D65B-A977-4132-42C65F906E94}"/>
                </a:ext>
              </a:extLst>
            </p:cNvPr>
            <p:cNvSpPr/>
            <p:nvPr/>
          </p:nvSpPr>
          <p:spPr>
            <a:xfrm>
              <a:off x="3109486" y="4601522"/>
              <a:ext cx="41887" cy="53072"/>
            </a:xfrm>
            <a:custGeom>
              <a:avLst/>
              <a:gdLst>
                <a:gd name="connsiteX0" fmla="*/ 0 w 41887"/>
                <a:gd name="connsiteY0" fmla="*/ 53072 h 53072"/>
                <a:gd name="connsiteX1" fmla="*/ 41887 w 41887"/>
                <a:gd name="connsiteY1" fmla="*/ 21722 h 53072"/>
                <a:gd name="connsiteX2" fmla="*/ 15232 w 41887"/>
                <a:gd name="connsiteY2" fmla="*/ 0 h 53072"/>
                <a:gd name="connsiteX3" fmla="*/ 0 w 41887"/>
                <a:gd name="connsiteY3" fmla="*/ 53072 h 5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87" h="53072">
                  <a:moveTo>
                    <a:pt x="0" y="53072"/>
                  </a:moveTo>
                  <a:cubicBezTo>
                    <a:pt x="14560" y="42323"/>
                    <a:pt x="27999" y="32022"/>
                    <a:pt x="41887" y="21722"/>
                  </a:cubicBezTo>
                  <a:cubicBezTo>
                    <a:pt x="32927" y="14332"/>
                    <a:pt x="24415" y="7389"/>
                    <a:pt x="15232" y="0"/>
                  </a:cubicBezTo>
                  <a:cubicBezTo>
                    <a:pt x="10080" y="17466"/>
                    <a:pt x="5152" y="34486"/>
                    <a:pt x="0" y="53072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9" name="Полилиния 958">
              <a:extLst>
                <a:ext uri="{FF2B5EF4-FFF2-40B4-BE49-F238E27FC236}">
                  <a16:creationId xmlns:a16="http://schemas.microsoft.com/office/drawing/2014/main" id="{50B7CD90-C527-1016-50C4-46D6A29BD0DB}"/>
                </a:ext>
              </a:extLst>
            </p:cNvPr>
            <p:cNvSpPr/>
            <p:nvPr/>
          </p:nvSpPr>
          <p:spPr>
            <a:xfrm>
              <a:off x="2945970" y="4336831"/>
              <a:ext cx="419765" cy="356951"/>
            </a:xfrm>
            <a:custGeom>
              <a:avLst/>
              <a:gdLst>
                <a:gd name="connsiteX0" fmla="*/ 3808 w 419765"/>
                <a:gd name="connsiteY0" fmla="*/ 140407 h 356951"/>
                <a:gd name="connsiteX1" fmla="*/ 101246 w 419765"/>
                <a:gd name="connsiteY1" fmla="*/ 183178 h 356951"/>
                <a:gd name="connsiteX2" fmla="*/ 108413 w 419765"/>
                <a:gd name="connsiteY2" fmla="*/ 182283 h 356951"/>
                <a:gd name="connsiteX3" fmla="*/ 244826 w 419765"/>
                <a:gd name="connsiteY3" fmla="*/ 106593 h 356951"/>
                <a:gd name="connsiteX4" fmla="*/ 318072 w 419765"/>
                <a:gd name="connsiteY4" fmla="*/ 65837 h 356951"/>
                <a:gd name="connsiteX5" fmla="*/ 335767 w 419765"/>
                <a:gd name="connsiteY5" fmla="*/ 65613 h 356951"/>
                <a:gd name="connsiteX6" fmla="*/ 335543 w 419765"/>
                <a:gd name="connsiteY6" fmla="*/ 88454 h 356951"/>
                <a:gd name="connsiteX7" fmla="*/ 195099 w 419765"/>
                <a:gd name="connsiteY7" fmla="*/ 235355 h 356951"/>
                <a:gd name="connsiteX8" fmla="*/ 191739 w 419765"/>
                <a:gd name="connsiteY8" fmla="*/ 238938 h 356951"/>
                <a:gd name="connsiteX9" fmla="*/ 335767 w 419765"/>
                <a:gd name="connsiteY9" fmla="*/ 356952 h 356951"/>
                <a:gd name="connsiteX10" fmla="*/ 419765 w 419765"/>
                <a:gd name="connsiteY10" fmla="*/ 0 h 356951"/>
                <a:gd name="connsiteX11" fmla="*/ 0 w 419765"/>
                <a:gd name="connsiteY11" fmla="*/ 138391 h 356951"/>
                <a:gd name="connsiteX12" fmla="*/ 3808 w 419765"/>
                <a:gd name="connsiteY12" fmla="*/ 140407 h 35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765" h="356951">
                  <a:moveTo>
                    <a:pt x="3808" y="140407"/>
                  </a:moveTo>
                  <a:cubicBezTo>
                    <a:pt x="36287" y="154515"/>
                    <a:pt x="68766" y="168847"/>
                    <a:pt x="101246" y="183178"/>
                  </a:cubicBezTo>
                  <a:cubicBezTo>
                    <a:pt x="104157" y="184522"/>
                    <a:pt x="106173" y="183626"/>
                    <a:pt x="108413" y="182283"/>
                  </a:cubicBezTo>
                  <a:cubicBezTo>
                    <a:pt x="153884" y="156978"/>
                    <a:pt x="199355" y="131673"/>
                    <a:pt x="244826" y="106593"/>
                  </a:cubicBezTo>
                  <a:cubicBezTo>
                    <a:pt x="269241" y="92933"/>
                    <a:pt x="293657" y="79497"/>
                    <a:pt x="318072" y="65837"/>
                  </a:cubicBezTo>
                  <a:cubicBezTo>
                    <a:pt x="324120" y="62478"/>
                    <a:pt x="329943" y="61134"/>
                    <a:pt x="335767" y="65613"/>
                  </a:cubicBezTo>
                  <a:cubicBezTo>
                    <a:pt x="343383" y="71435"/>
                    <a:pt x="343159" y="80616"/>
                    <a:pt x="335543" y="88454"/>
                  </a:cubicBezTo>
                  <a:cubicBezTo>
                    <a:pt x="288728" y="137272"/>
                    <a:pt x="241914" y="186314"/>
                    <a:pt x="195099" y="235355"/>
                  </a:cubicBezTo>
                  <a:cubicBezTo>
                    <a:pt x="193979" y="236475"/>
                    <a:pt x="193083" y="237595"/>
                    <a:pt x="191739" y="238938"/>
                  </a:cubicBezTo>
                  <a:cubicBezTo>
                    <a:pt x="239674" y="278127"/>
                    <a:pt x="287385" y="317316"/>
                    <a:pt x="335767" y="356952"/>
                  </a:cubicBezTo>
                  <a:cubicBezTo>
                    <a:pt x="363767" y="237595"/>
                    <a:pt x="391766" y="119357"/>
                    <a:pt x="419765" y="0"/>
                  </a:cubicBezTo>
                  <a:cubicBezTo>
                    <a:pt x="279545" y="46354"/>
                    <a:pt x="140221" y="92261"/>
                    <a:pt x="0" y="138391"/>
                  </a:cubicBezTo>
                  <a:cubicBezTo>
                    <a:pt x="2016" y="139287"/>
                    <a:pt x="2912" y="139959"/>
                    <a:pt x="3808" y="140407"/>
                  </a:cubicBezTo>
                  <a:close/>
                </a:path>
              </a:pathLst>
            </a:custGeom>
            <a:grpFill/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4705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0786DDE-DE35-194F-0D5B-EC37F32008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D831A5-BB21-4DAE-F161-5989C751E4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10AA6-E679-A0B9-D1A6-AFB87AD2ED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EFAA46-9603-CAB2-9DB0-19C975824E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FC079B-36E6-BDD1-3A50-42B8E8B08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5" y="172387"/>
            <a:ext cx="5357654" cy="65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40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екст 3">
            <a:extLst>
              <a:ext uri="{FF2B5EF4-FFF2-40B4-BE49-F238E27FC236}">
                <a16:creationId xmlns:a16="http://schemas.microsoft.com/office/drawing/2014/main" id="{E2946FF8-B53D-DCCA-4DA1-92CD0F590FED}"/>
              </a:ext>
            </a:extLst>
          </p:cNvPr>
          <p:cNvSpPr txBox="1">
            <a:spLocks/>
          </p:cNvSpPr>
          <p:nvPr/>
        </p:nvSpPr>
        <p:spPr>
          <a:xfrm>
            <a:off x="405025" y="5920880"/>
            <a:ext cx="5992110" cy="4801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/>
              <a:t>     Иллюстрации СКИМЕН -</a:t>
            </a:r>
            <a:r>
              <a:rPr lang="en" sz="1400" dirty="0">
                <a:hlinkClick r:id="rId3"/>
              </a:rPr>
              <a:t>https://</a:t>
            </a:r>
            <a:r>
              <a:rPr lang="en" sz="1400" dirty="0" err="1">
                <a:hlinkClick r:id="rId3"/>
              </a:rPr>
              <a:t>disk.yandex.ru</a:t>
            </a:r>
            <a:r>
              <a:rPr lang="en" sz="1400" dirty="0">
                <a:hlinkClick r:id="rId3"/>
              </a:rPr>
              <a:t>/d/TQCBFEBMXVi20Q</a:t>
            </a:r>
            <a:r>
              <a:rPr lang="ru-RU" sz="1400" dirty="0">
                <a:hlinkClick r:id="rId3"/>
              </a:rPr>
              <a:t> </a:t>
            </a:r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98DF12-0082-42D2-5593-6E5AC23247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0748" t="37206" r="-393" b="47083"/>
          <a:stretch/>
        </p:blipFill>
        <p:spPr>
          <a:xfrm rot="16200000">
            <a:off x="186092" y="6199899"/>
            <a:ext cx="523220" cy="8954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A90360F-6C41-CDA6-EBDC-8655B0C7A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0748" t="29552" r="-393" b="47083"/>
          <a:stretch/>
        </p:blipFill>
        <p:spPr>
          <a:xfrm rot="10800000">
            <a:off x="11668780" y="3269416"/>
            <a:ext cx="523220" cy="13316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4A380-5599-A899-C9E7-22658D90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БИБЛИОТЕКА ФОТОГРАФИЙ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6D8BCE13-BA77-1D13-742B-C9E44BE371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571" y="1729294"/>
            <a:ext cx="6813502" cy="1077218"/>
          </a:xfrm>
        </p:spPr>
        <p:txBody>
          <a:bodyPr/>
          <a:lstStyle/>
          <a:p>
            <a:r>
              <a:rPr lang="ru-RU" dirty="0"/>
              <a:t>По ссылкам можно найти подходящие фотографии</a:t>
            </a:r>
            <a:br>
              <a:rPr lang="ru-RU" dirty="0"/>
            </a:br>
            <a:r>
              <a:rPr lang="ru-RU" dirty="0"/>
              <a:t>наиболее востребованных тематик. Вы также можете использовать свои фотографии при условии </a:t>
            </a:r>
            <a:br>
              <a:rPr lang="ru-RU" dirty="0"/>
            </a:br>
            <a:r>
              <a:rPr lang="ru-RU" dirty="0"/>
              <a:t>их хорошего качества.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52EA628F-15E6-5C52-7CA4-06154B672B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966" y="2942577"/>
            <a:ext cx="5773169" cy="286232"/>
          </a:xfrm>
        </p:spPr>
        <p:txBody>
          <a:bodyPr/>
          <a:lstStyle/>
          <a:p>
            <a:pPr marL="457200" lvl="1" indent="0">
              <a:buNone/>
              <a:defRPr/>
            </a:pPr>
            <a:r>
              <a:rPr lang="ru-RU" sz="1400" kern="1200" dirty="0">
                <a:latin typeface="Montserrat" panose="00000500000000000000" pitchFamily="2" charset="-52"/>
                <a:ea typeface="+mn-ea"/>
                <a:cs typeface="+mn-cs"/>
              </a:rPr>
              <a:t>Ректор - </a:t>
            </a:r>
            <a:r>
              <a:rPr lang="en" sz="1400" kern="1200" dirty="0">
                <a:latin typeface="Montserrat" panose="00000500000000000000" pitchFamily="2" charset="-52"/>
                <a:ea typeface="+mn-ea"/>
                <a:cs typeface="+mn-cs"/>
                <a:hlinkClick r:id="rId6"/>
              </a:rPr>
              <a:t>https://disk.yandex.ru/d/AMK234SiVBUGQg</a:t>
            </a:r>
            <a:r>
              <a:rPr lang="ru-RU" sz="1400" kern="1200" dirty="0">
                <a:latin typeface="Montserrat" panose="00000500000000000000" pitchFamily="2" charset="-52"/>
                <a:ea typeface="+mn-ea"/>
                <a:cs typeface="+mn-cs"/>
              </a:rPr>
              <a:t>  </a:t>
            </a: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AD6E24FB-ED5A-BE86-9A25-4EBC5555409F}"/>
              </a:ext>
            </a:extLst>
          </p:cNvPr>
          <p:cNvSpPr txBox="1">
            <a:spLocks/>
          </p:cNvSpPr>
          <p:nvPr/>
        </p:nvSpPr>
        <p:spPr>
          <a:xfrm>
            <a:off x="623966" y="3595200"/>
            <a:ext cx="5773169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/>
              <a:t>Кампус - </a:t>
            </a:r>
            <a:r>
              <a:rPr lang="en" sz="1400" dirty="0">
                <a:hlinkClick r:id="rId7"/>
              </a:rPr>
              <a:t>https://disk.yandex.ru/d/sMyDaT5uV15Q4g</a:t>
            </a:r>
            <a:r>
              <a:rPr lang="ru-RU" sz="1400" dirty="0"/>
              <a:t>  </a:t>
            </a:r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EEE43367-7322-9B71-99CA-F221FB2B17EF}"/>
              </a:ext>
            </a:extLst>
          </p:cNvPr>
          <p:cNvSpPr txBox="1">
            <a:spLocks/>
          </p:cNvSpPr>
          <p:nvPr/>
        </p:nvSpPr>
        <p:spPr>
          <a:xfrm>
            <a:off x="405025" y="4141538"/>
            <a:ext cx="5992110" cy="4801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/>
              <a:t>     Образование и наука -</a:t>
            </a:r>
            <a:r>
              <a:rPr lang="en" sz="1400" dirty="0">
                <a:hlinkClick r:id="rId8"/>
              </a:rPr>
              <a:t>https://disk.yandex.ru/d/2ndJzEs1MLw4UA</a:t>
            </a:r>
            <a:r>
              <a:rPr lang="ru-RU" sz="1400" dirty="0"/>
              <a:t> 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6B467B74-BB90-8214-9D53-CB8F1269841E}"/>
              </a:ext>
            </a:extLst>
          </p:cNvPr>
          <p:cNvSpPr txBox="1">
            <a:spLocks/>
          </p:cNvSpPr>
          <p:nvPr/>
        </p:nvSpPr>
        <p:spPr>
          <a:xfrm>
            <a:off x="623967" y="4913066"/>
            <a:ext cx="5773168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/>
              <a:t>Спорт - </a:t>
            </a:r>
            <a:r>
              <a:rPr lang="en" sz="1400" dirty="0">
                <a:hlinkClick r:id="rId9"/>
              </a:rPr>
              <a:t>https://disk.yandex.ru/d/PLHeEeflEavw7A</a:t>
            </a:r>
            <a:r>
              <a:rPr lang="ru-RU" sz="1400" dirty="0"/>
              <a:t>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2524D2-70A4-77FE-BABD-6604A4D4DF7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9276" r="3553"/>
          <a:stretch/>
        </p:blipFill>
        <p:spPr>
          <a:xfrm>
            <a:off x="7514315" y="1769904"/>
            <a:ext cx="3915423" cy="3915423"/>
          </a:xfrm>
          <a:prstGeom prst="roundRect">
            <a:avLst>
              <a:gd name="adj" fmla="val 4434"/>
            </a:avLst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A2D51F-B795-1720-0C0B-7CA7F41DDE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534" y="2942577"/>
            <a:ext cx="312085" cy="2545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3B594C-3008-89AD-04EE-1056DC3E38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534" y="3599406"/>
            <a:ext cx="312085" cy="25459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6E78E5-7102-5A83-78C0-6685AA9696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534" y="4256235"/>
            <a:ext cx="312085" cy="2545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A3AA460-8D99-64CC-DB06-82EC7014C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534" y="4913064"/>
            <a:ext cx="312085" cy="254596"/>
          </a:xfrm>
          <a:prstGeom prst="rect">
            <a:avLst/>
          </a:prstGeom>
        </p:spPr>
      </p:pic>
      <p:sp>
        <p:nvSpPr>
          <p:cNvPr id="22" name="Текст 3">
            <a:extLst>
              <a:ext uri="{FF2B5EF4-FFF2-40B4-BE49-F238E27FC236}">
                <a16:creationId xmlns:a16="http://schemas.microsoft.com/office/drawing/2014/main" id="{0C51C757-CAA5-2F2D-C14E-820FEC21720F}"/>
              </a:ext>
            </a:extLst>
          </p:cNvPr>
          <p:cNvSpPr txBox="1">
            <a:spLocks/>
          </p:cNvSpPr>
          <p:nvPr/>
        </p:nvSpPr>
        <p:spPr>
          <a:xfrm>
            <a:off x="623967" y="5432793"/>
            <a:ext cx="5773168" cy="286232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None/>
              <a:defRPr/>
            </a:pPr>
            <a:r>
              <a:rPr lang="ru-RU" sz="1400" dirty="0"/>
              <a:t>Абстракция - </a:t>
            </a:r>
            <a:r>
              <a:rPr lang="en" sz="1400" dirty="0">
                <a:hlinkClick r:id="rId13"/>
              </a:rPr>
              <a:t>https://disk.yandex.ru/d/Dcv4o-iPwmj2YA</a:t>
            </a:r>
            <a:r>
              <a:rPr lang="ru-RU" sz="1400" dirty="0"/>
              <a:t>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6AE235B-3AD9-03DA-B799-74AFF81D72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534" y="5432791"/>
            <a:ext cx="312085" cy="2545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04398AB-41AD-08E2-5FD6-56EC4C86B6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534" y="6026230"/>
            <a:ext cx="312085" cy="25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90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00799-13FA-FF52-514E-AFA172AD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ЛОГОТИПЫ ИНСТИТУТОВ НИЯУ МИФИ</a:t>
            </a:r>
          </a:p>
        </p:txBody>
      </p:sp>
      <p:grpSp>
        <p:nvGrpSpPr>
          <p:cNvPr id="36" name="Рисунок 2">
            <a:extLst>
              <a:ext uri="{FF2B5EF4-FFF2-40B4-BE49-F238E27FC236}">
                <a16:creationId xmlns:a16="http://schemas.microsoft.com/office/drawing/2014/main" id="{4B4E04F7-DDE3-AF0A-3E3A-070849E6873F}"/>
              </a:ext>
            </a:extLst>
          </p:cNvPr>
          <p:cNvGrpSpPr/>
          <p:nvPr/>
        </p:nvGrpSpPr>
        <p:grpSpPr>
          <a:xfrm>
            <a:off x="1166317" y="1540059"/>
            <a:ext cx="1944445" cy="791170"/>
            <a:chOff x="7669124" y="794856"/>
            <a:chExt cx="1518443" cy="617835"/>
          </a:xfrm>
        </p:grpSpPr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EFCF55E7-B022-6AD4-5253-BFF641A83C28}"/>
                </a:ext>
              </a:extLst>
            </p:cNvPr>
            <p:cNvSpPr/>
            <p:nvPr/>
          </p:nvSpPr>
          <p:spPr>
            <a:xfrm>
              <a:off x="8625117" y="992142"/>
              <a:ext cx="102140" cy="104129"/>
            </a:xfrm>
            <a:custGeom>
              <a:avLst/>
              <a:gdLst>
                <a:gd name="connsiteX0" fmla="*/ 51294 w 102140"/>
                <a:gd name="connsiteY0" fmla="*/ 52849 h 104129"/>
                <a:gd name="connsiteX1" fmla="*/ 9408 w 102140"/>
                <a:gd name="connsiteY1" fmla="*/ 0 h 104129"/>
                <a:gd name="connsiteX2" fmla="*/ 0 w 102140"/>
                <a:gd name="connsiteY2" fmla="*/ 0 h 104129"/>
                <a:gd name="connsiteX3" fmla="*/ 0 w 102140"/>
                <a:gd name="connsiteY3" fmla="*/ 104130 h 104129"/>
                <a:gd name="connsiteX4" fmla="*/ 16127 w 102140"/>
                <a:gd name="connsiteY4" fmla="*/ 104130 h 104129"/>
                <a:gd name="connsiteX5" fmla="*/ 16127 w 102140"/>
                <a:gd name="connsiteY5" fmla="*/ 30007 h 104129"/>
                <a:gd name="connsiteX6" fmla="*/ 51294 w 102140"/>
                <a:gd name="connsiteY6" fmla="*/ 74122 h 104129"/>
                <a:gd name="connsiteX7" fmla="*/ 86238 w 102140"/>
                <a:gd name="connsiteY7" fmla="*/ 30007 h 104129"/>
                <a:gd name="connsiteX8" fmla="*/ 86238 w 102140"/>
                <a:gd name="connsiteY8" fmla="*/ 104130 h 104129"/>
                <a:gd name="connsiteX9" fmla="*/ 102141 w 102140"/>
                <a:gd name="connsiteY9" fmla="*/ 104130 h 104129"/>
                <a:gd name="connsiteX10" fmla="*/ 102141 w 102140"/>
                <a:gd name="connsiteY10" fmla="*/ 0 h 104129"/>
                <a:gd name="connsiteX11" fmla="*/ 92958 w 102140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0" h="104129">
                  <a:moveTo>
                    <a:pt x="51294" y="52849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7" y="104130"/>
                  </a:lnTo>
                  <a:lnTo>
                    <a:pt x="16127" y="30007"/>
                  </a:lnTo>
                  <a:lnTo>
                    <a:pt x="51294" y="74122"/>
                  </a:lnTo>
                  <a:lnTo>
                    <a:pt x="86238" y="30007"/>
                  </a:lnTo>
                  <a:lnTo>
                    <a:pt x="86238" y="104130"/>
                  </a:lnTo>
                  <a:lnTo>
                    <a:pt x="102141" y="104130"/>
                  </a:lnTo>
                  <a:lnTo>
                    <a:pt x="102141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C671D089-0E17-E780-75C0-B57B3039987B}"/>
                </a:ext>
              </a:extLst>
            </p:cNvPr>
            <p:cNvSpPr/>
            <p:nvPr/>
          </p:nvSpPr>
          <p:spPr>
            <a:xfrm>
              <a:off x="8745178" y="992142"/>
              <a:ext cx="80414" cy="104129"/>
            </a:xfrm>
            <a:custGeom>
              <a:avLst/>
              <a:gdLst>
                <a:gd name="connsiteX0" fmla="*/ 16127 w 80414"/>
                <a:gd name="connsiteY0" fmla="*/ 73451 h 104129"/>
                <a:gd name="connsiteX1" fmla="*/ 16127 w 80414"/>
                <a:gd name="connsiteY1" fmla="*/ 0 h 104129"/>
                <a:gd name="connsiteX2" fmla="*/ 0 w 80414"/>
                <a:gd name="connsiteY2" fmla="*/ 0 h 104129"/>
                <a:gd name="connsiteX3" fmla="*/ 0 w 80414"/>
                <a:gd name="connsiteY3" fmla="*/ 104130 h 104129"/>
                <a:gd name="connsiteX4" fmla="*/ 9408 w 80414"/>
                <a:gd name="connsiteY4" fmla="*/ 104130 h 104129"/>
                <a:gd name="connsiteX5" fmla="*/ 64286 w 80414"/>
                <a:gd name="connsiteY5" fmla="*/ 30679 h 104129"/>
                <a:gd name="connsiteX6" fmla="*/ 64286 w 80414"/>
                <a:gd name="connsiteY6" fmla="*/ 104130 h 104129"/>
                <a:gd name="connsiteX7" fmla="*/ 80414 w 80414"/>
                <a:gd name="connsiteY7" fmla="*/ 104130 h 104129"/>
                <a:gd name="connsiteX8" fmla="*/ 80414 w 80414"/>
                <a:gd name="connsiteY8" fmla="*/ 0 h 104129"/>
                <a:gd name="connsiteX9" fmla="*/ 71006 w 80414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4" h="104129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286" y="30679"/>
                  </a:lnTo>
                  <a:lnTo>
                    <a:pt x="64286" y="104130"/>
                  </a:lnTo>
                  <a:lnTo>
                    <a:pt x="80414" y="104130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8CD4092D-1D8D-222C-56E3-3B3D607517CF}"/>
                </a:ext>
              </a:extLst>
            </p:cNvPr>
            <p:cNvSpPr/>
            <p:nvPr/>
          </p:nvSpPr>
          <p:spPr>
            <a:xfrm>
              <a:off x="9004115" y="992142"/>
              <a:ext cx="80413" cy="104129"/>
            </a:xfrm>
            <a:custGeom>
              <a:avLst/>
              <a:gdLst>
                <a:gd name="connsiteX0" fmla="*/ 71006 w 80413"/>
                <a:gd name="connsiteY0" fmla="*/ 0 h 104129"/>
                <a:gd name="connsiteX1" fmla="*/ 16127 w 80413"/>
                <a:gd name="connsiteY1" fmla="*/ 73451 h 104129"/>
                <a:gd name="connsiteX2" fmla="*/ 16127 w 80413"/>
                <a:gd name="connsiteY2" fmla="*/ 0 h 104129"/>
                <a:gd name="connsiteX3" fmla="*/ 0 w 80413"/>
                <a:gd name="connsiteY3" fmla="*/ 0 h 104129"/>
                <a:gd name="connsiteX4" fmla="*/ 0 w 80413"/>
                <a:gd name="connsiteY4" fmla="*/ 104130 h 104129"/>
                <a:gd name="connsiteX5" fmla="*/ 9408 w 80413"/>
                <a:gd name="connsiteY5" fmla="*/ 104130 h 104129"/>
                <a:gd name="connsiteX6" fmla="*/ 64510 w 80413"/>
                <a:gd name="connsiteY6" fmla="*/ 30679 h 104129"/>
                <a:gd name="connsiteX7" fmla="*/ 64510 w 80413"/>
                <a:gd name="connsiteY7" fmla="*/ 104130 h 104129"/>
                <a:gd name="connsiteX8" fmla="*/ 80414 w 80413"/>
                <a:gd name="connsiteY8" fmla="*/ 104130 h 104129"/>
                <a:gd name="connsiteX9" fmla="*/ 80414 w 80413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4129">
                  <a:moveTo>
                    <a:pt x="71006" y="0"/>
                  </a:moveTo>
                  <a:lnTo>
                    <a:pt x="16127" y="73451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510" y="30679"/>
                  </a:lnTo>
                  <a:lnTo>
                    <a:pt x="64510" y="104130"/>
                  </a:lnTo>
                  <a:lnTo>
                    <a:pt x="80414" y="104130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7D9B85D7-3FDB-71EB-5EF2-6916AFF8B815}"/>
                </a:ext>
              </a:extLst>
            </p:cNvPr>
            <p:cNvSpPr/>
            <p:nvPr/>
          </p:nvSpPr>
          <p:spPr>
            <a:xfrm>
              <a:off x="8836568" y="992142"/>
              <a:ext cx="156571" cy="103905"/>
            </a:xfrm>
            <a:custGeom>
              <a:avLst/>
              <a:gdLst>
                <a:gd name="connsiteX0" fmla="*/ 115133 w 156571"/>
                <a:gd name="connsiteY0" fmla="*/ 3807 h 103905"/>
                <a:gd name="connsiteX1" fmla="*/ 86462 w 156571"/>
                <a:gd name="connsiteY1" fmla="*/ 19258 h 103905"/>
                <a:gd name="connsiteX2" fmla="*/ 86462 w 156571"/>
                <a:gd name="connsiteY2" fmla="*/ 0 h 103905"/>
                <a:gd name="connsiteX3" fmla="*/ 70334 w 156571"/>
                <a:gd name="connsiteY3" fmla="*/ 0 h 103905"/>
                <a:gd name="connsiteX4" fmla="*/ 70334 w 156571"/>
                <a:gd name="connsiteY4" fmla="*/ 46578 h 103905"/>
                <a:gd name="connsiteX5" fmla="*/ 43231 w 156571"/>
                <a:gd name="connsiteY5" fmla="*/ 74122 h 103905"/>
                <a:gd name="connsiteX6" fmla="*/ 16127 w 156571"/>
                <a:gd name="connsiteY6" fmla="*/ 46578 h 103905"/>
                <a:gd name="connsiteX7" fmla="*/ 43231 w 156571"/>
                <a:gd name="connsiteY7" fmla="*/ 18811 h 103905"/>
                <a:gd name="connsiteX8" fmla="*/ 63166 w 156571"/>
                <a:gd name="connsiteY8" fmla="*/ 27544 h 103905"/>
                <a:gd name="connsiteX9" fmla="*/ 63166 w 156571"/>
                <a:gd name="connsiteY9" fmla="*/ 11197 h 103905"/>
                <a:gd name="connsiteX10" fmla="*/ 41663 w 156571"/>
                <a:gd name="connsiteY10" fmla="*/ 3583 h 103905"/>
                <a:gd name="connsiteX11" fmla="*/ 0 w 156571"/>
                <a:gd name="connsiteY11" fmla="*/ 46578 h 103905"/>
                <a:gd name="connsiteX12" fmla="*/ 41663 w 156571"/>
                <a:gd name="connsiteY12" fmla="*/ 89350 h 103905"/>
                <a:gd name="connsiteX13" fmla="*/ 70334 w 156571"/>
                <a:gd name="connsiteY13" fmla="*/ 74122 h 103905"/>
                <a:gd name="connsiteX14" fmla="*/ 70334 w 156571"/>
                <a:gd name="connsiteY14" fmla="*/ 103906 h 103905"/>
                <a:gd name="connsiteX15" fmla="*/ 86686 w 156571"/>
                <a:gd name="connsiteY15" fmla="*/ 103906 h 103905"/>
                <a:gd name="connsiteX16" fmla="*/ 86686 w 156571"/>
                <a:gd name="connsiteY16" fmla="*/ 44339 h 103905"/>
                <a:gd name="connsiteX17" fmla="*/ 86686 w 156571"/>
                <a:gd name="connsiteY17" fmla="*/ 44339 h 103905"/>
                <a:gd name="connsiteX18" fmla="*/ 113565 w 156571"/>
                <a:gd name="connsiteY18" fmla="*/ 18587 h 103905"/>
                <a:gd name="connsiteX19" fmla="*/ 140668 w 156571"/>
                <a:gd name="connsiteY19" fmla="*/ 46355 h 103905"/>
                <a:gd name="connsiteX20" fmla="*/ 113565 w 156571"/>
                <a:gd name="connsiteY20" fmla="*/ 73898 h 103905"/>
                <a:gd name="connsiteX21" fmla="*/ 93853 w 156571"/>
                <a:gd name="connsiteY21" fmla="*/ 65389 h 103905"/>
                <a:gd name="connsiteX22" fmla="*/ 93853 w 156571"/>
                <a:gd name="connsiteY22" fmla="*/ 81960 h 103905"/>
                <a:gd name="connsiteX23" fmla="*/ 115133 w 156571"/>
                <a:gd name="connsiteY23" fmla="*/ 89126 h 103905"/>
                <a:gd name="connsiteX24" fmla="*/ 156572 w 156571"/>
                <a:gd name="connsiteY24" fmla="*/ 46355 h 103905"/>
                <a:gd name="connsiteX25" fmla="*/ 115133 w 156571"/>
                <a:gd name="connsiteY25" fmla="*/ 3807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1" h="103905">
                  <a:moveTo>
                    <a:pt x="115133" y="3807"/>
                  </a:moveTo>
                  <a:cubicBezTo>
                    <a:pt x="102813" y="3807"/>
                    <a:pt x="92062" y="10301"/>
                    <a:pt x="86462" y="19258"/>
                  </a:cubicBezTo>
                  <a:lnTo>
                    <a:pt x="86462" y="0"/>
                  </a:lnTo>
                  <a:lnTo>
                    <a:pt x="70334" y="0"/>
                  </a:lnTo>
                  <a:lnTo>
                    <a:pt x="70334" y="46578"/>
                  </a:lnTo>
                  <a:cubicBezTo>
                    <a:pt x="70334" y="62702"/>
                    <a:pt x="58463" y="74122"/>
                    <a:pt x="43231" y="74122"/>
                  </a:cubicBezTo>
                  <a:cubicBezTo>
                    <a:pt x="27999" y="74122"/>
                    <a:pt x="16127" y="62478"/>
                    <a:pt x="16127" y="46578"/>
                  </a:cubicBezTo>
                  <a:cubicBezTo>
                    <a:pt x="16127" y="30455"/>
                    <a:pt x="27999" y="18811"/>
                    <a:pt x="43231" y="18811"/>
                  </a:cubicBezTo>
                  <a:cubicBezTo>
                    <a:pt x="51294" y="18811"/>
                    <a:pt x="58238" y="22170"/>
                    <a:pt x="63166" y="27544"/>
                  </a:cubicBezTo>
                  <a:lnTo>
                    <a:pt x="63166" y="11197"/>
                  </a:lnTo>
                  <a:cubicBezTo>
                    <a:pt x="57343" y="6494"/>
                    <a:pt x="49951" y="3583"/>
                    <a:pt x="41663" y="3583"/>
                  </a:cubicBezTo>
                  <a:cubicBezTo>
                    <a:pt x="16800" y="3583"/>
                    <a:pt x="0" y="22617"/>
                    <a:pt x="0" y="46578"/>
                  </a:cubicBezTo>
                  <a:cubicBezTo>
                    <a:pt x="0" y="70539"/>
                    <a:pt x="16800" y="89350"/>
                    <a:pt x="41663" y="89350"/>
                  </a:cubicBezTo>
                  <a:cubicBezTo>
                    <a:pt x="53983" y="89350"/>
                    <a:pt x="64734" y="83080"/>
                    <a:pt x="70334" y="74122"/>
                  </a:cubicBezTo>
                  <a:lnTo>
                    <a:pt x="70334" y="103906"/>
                  </a:lnTo>
                  <a:lnTo>
                    <a:pt x="86686" y="103906"/>
                  </a:lnTo>
                  <a:lnTo>
                    <a:pt x="86686" y="44339"/>
                  </a:lnTo>
                  <a:lnTo>
                    <a:pt x="86686" y="44339"/>
                  </a:lnTo>
                  <a:cubicBezTo>
                    <a:pt x="87806" y="29335"/>
                    <a:pt x="99230" y="18587"/>
                    <a:pt x="113565" y="18587"/>
                  </a:cubicBezTo>
                  <a:cubicBezTo>
                    <a:pt x="128797" y="18587"/>
                    <a:pt x="140668" y="30455"/>
                    <a:pt x="140668" y="46355"/>
                  </a:cubicBezTo>
                  <a:cubicBezTo>
                    <a:pt x="140668" y="62478"/>
                    <a:pt x="128797" y="73898"/>
                    <a:pt x="113565" y="73898"/>
                  </a:cubicBezTo>
                  <a:cubicBezTo>
                    <a:pt x="105725" y="73898"/>
                    <a:pt x="98782" y="70763"/>
                    <a:pt x="93853" y="65389"/>
                  </a:cubicBezTo>
                  <a:lnTo>
                    <a:pt x="93853" y="81960"/>
                  </a:lnTo>
                  <a:cubicBezTo>
                    <a:pt x="99453" y="86439"/>
                    <a:pt x="106845" y="89126"/>
                    <a:pt x="115133" y="89126"/>
                  </a:cubicBezTo>
                  <a:cubicBezTo>
                    <a:pt x="139772" y="89126"/>
                    <a:pt x="156572" y="70316"/>
                    <a:pt x="156572" y="46355"/>
                  </a:cubicBezTo>
                  <a:cubicBezTo>
                    <a:pt x="156572" y="22841"/>
                    <a:pt x="139772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A9C8238C-471B-E169-EC01-48E5E05A5048}"/>
                </a:ext>
              </a:extLst>
            </p:cNvPr>
            <p:cNvSpPr/>
            <p:nvPr/>
          </p:nvSpPr>
          <p:spPr>
            <a:xfrm>
              <a:off x="8304134" y="992142"/>
              <a:ext cx="80413" cy="104129"/>
            </a:xfrm>
            <a:custGeom>
              <a:avLst/>
              <a:gdLst>
                <a:gd name="connsiteX0" fmla="*/ 16127 w 80413"/>
                <a:gd name="connsiteY0" fmla="*/ 73451 h 104129"/>
                <a:gd name="connsiteX1" fmla="*/ 16127 w 80413"/>
                <a:gd name="connsiteY1" fmla="*/ 0 h 104129"/>
                <a:gd name="connsiteX2" fmla="*/ 0 w 80413"/>
                <a:gd name="connsiteY2" fmla="*/ 0 h 104129"/>
                <a:gd name="connsiteX3" fmla="*/ 0 w 80413"/>
                <a:gd name="connsiteY3" fmla="*/ 104130 h 104129"/>
                <a:gd name="connsiteX4" fmla="*/ 9408 w 80413"/>
                <a:gd name="connsiteY4" fmla="*/ 104130 h 104129"/>
                <a:gd name="connsiteX5" fmla="*/ 64510 w 80413"/>
                <a:gd name="connsiteY5" fmla="*/ 30679 h 104129"/>
                <a:gd name="connsiteX6" fmla="*/ 64510 w 80413"/>
                <a:gd name="connsiteY6" fmla="*/ 104130 h 104129"/>
                <a:gd name="connsiteX7" fmla="*/ 80414 w 80413"/>
                <a:gd name="connsiteY7" fmla="*/ 104130 h 104129"/>
                <a:gd name="connsiteX8" fmla="*/ 80414 w 80413"/>
                <a:gd name="connsiteY8" fmla="*/ 0 h 104129"/>
                <a:gd name="connsiteX9" fmla="*/ 71230 w 80413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4129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510" y="30679"/>
                  </a:lnTo>
                  <a:lnTo>
                    <a:pt x="64510" y="104130"/>
                  </a:lnTo>
                  <a:lnTo>
                    <a:pt x="80414" y="104130"/>
                  </a:lnTo>
                  <a:lnTo>
                    <a:pt x="80414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66CFDF68-D579-4073-4725-2B3A8E7CE6C8}"/>
                </a:ext>
              </a:extLst>
            </p:cNvPr>
            <p:cNvSpPr/>
            <p:nvPr/>
          </p:nvSpPr>
          <p:spPr>
            <a:xfrm>
              <a:off x="8201096" y="992142"/>
              <a:ext cx="85117" cy="104129"/>
            </a:xfrm>
            <a:custGeom>
              <a:avLst/>
              <a:gdLst>
                <a:gd name="connsiteX0" fmla="*/ 68990 w 85117"/>
                <a:gd name="connsiteY0" fmla="*/ 36725 h 104129"/>
                <a:gd name="connsiteX1" fmla="*/ 16127 w 85117"/>
                <a:gd name="connsiteY1" fmla="*/ 36725 h 104129"/>
                <a:gd name="connsiteX2" fmla="*/ 16127 w 85117"/>
                <a:gd name="connsiteY2" fmla="*/ 0 h 104129"/>
                <a:gd name="connsiteX3" fmla="*/ 0 w 85117"/>
                <a:gd name="connsiteY3" fmla="*/ 0 h 104129"/>
                <a:gd name="connsiteX4" fmla="*/ 0 w 85117"/>
                <a:gd name="connsiteY4" fmla="*/ 104130 h 104129"/>
                <a:gd name="connsiteX5" fmla="*/ 16127 w 85117"/>
                <a:gd name="connsiteY5" fmla="*/ 104130 h 104129"/>
                <a:gd name="connsiteX6" fmla="*/ 16127 w 85117"/>
                <a:gd name="connsiteY6" fmla="*/ 52849 h 104129"/>
                <a:gd name="connsiteX7" fmla="*/ 68990 w 85117"/>
                <a:gd name="connsiteY7" fmla="*/ 52849 h 104129"/>
                <a:gd name="connsiteX8" fmla="*/ 68990 w 85117"/>
                <a:gd name="connsiteY8" fmla="*/ 104130 h 104129"/>
                <a:gd name="connsiteX9" fmla="*/ 85118 w 85117"/>
                <a:gd name="connsiteY9" fmla="*/ 104130 h 104129"/>
                <a:gd name="connsiteX10" fmla="*/ 85118 w 85117"/>
                <a:gd name="connsiteY10" fmla="*/ 0 h 104129"/>
                <a:gd name="connsiteX11" fmla="*/ 68990 w 85117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7" h="104129">
                  <a:moveTo>
                    <a:pt x="68990" y="36725"/>
                  </a:moveTo>
                  <a:lnTo>
                    <a:pt x="16127" y="36725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7" y="104130"/>
                  </a:lnTo>
                  <a:lnTo>
                    <a:pt x="16127" y="52849"/>
                  </a:lnTo>
                  <a:lnTo>
                    <a:pt x="68990" y="52849"/>
                  </a:lnTo>
                  <a:lnTo>
                    <a:pt x="68990" y="104130"/>
                  </a:lnTo>
                  <a:lnTo>
                    <a:pt x="85118" y="104130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7187EBC0-52DB-3217-0D37-76C70C100A8D}"/>
                </a:ext>
              </a:extLst>
            </p:cNvPr>
            <p:cNvSpPr/>
            <p:nvPr/>
          </p:nvSpPr>
          <p:spPr>
            <a:xfrm>
              <a:off x="8492961" y="991919"/>
              <a:ext cx="89597" cy="107378"/>
            </a:xfrm>
            <a:custGeom>
              <a:avLst/>
              <a:gdLst>
                <a:gd name="connsiteX0" fmla="*/ 60254 w 89597"/>
                <a:gd name="connsiteY0" fmla="*/ 42324 h 107378"/>
                <a:gd name="connsiteX1" fmla="*/ 45470 w 89597"/>
                <a:gd name="connsiteY1" fmla="*/ 47922 h 107378"/>
                <a:gd name="connsiteX2" fmla="*/ 25759 w 89597"/>
                <a:gd name="connsiteY2" fmla="*/ 30007 h 107378"/>
                <a:gd name="connsiteX3" fmla="*/ 17023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0 w 89597"/>
                <a:gd name="connsiteY6" fmla="*/ 61134 h 107378"/>
                <a:gd name="connsiteX7" fmla="*/ 48830 w 89597"/>
                <a:gd name="connsiteY7" fmla="*/ 78825 h 107378"/>
                <a:gd name="connsiteX8" fmla="*/ 17920 w 89597"/>
                <a:gd name="connsiteY8" fmla="*/ 89574 h 107378"/>
                <a:gd name="connsiteX9" fmla="*/ 13215 w 89597"/>
                <a:gd name="connsiteY9" fmla="*/ 105025 h 107378"/>
                <a:gd name="connsiteX10" fmla="*/ 64734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254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254" y="42324"/>
                  </a:moveTo>
                  <a:cubicBezTo>
                    <a:pt x="56670" y="49713"/>
                    <a:pt x="47039" y="47922"/>
                    <a:pt x="45470" y="47922"/>
                  </a:cubicBezTo>
                  <a:cubicBezTo>
                    <a:pt x="36959" y="47474"/>
                    <a:pt x="29567" y="40532"/>
                    <a:pt x="25759" y="30007"/>
                  </a:cubicBezTo>
                  <a:cubicBezTo>
                    <a:pt x="25311" y="29112"/>
                    <a:pt x="25087" y="28216"/>
                    <a:pt x="17023" y="224"/>
                  </a:cubicBezTo>
                  <a:lnTo>
                    <a:pt x="0" y="224"/>
                  </a:lnTo>
                  <a:cubicBezTo>
                    <a:pt x="7840" y="28440"/>
                    <a:pt x="9631" y="33814"/>
                    <a:pt x="9856" y="34710"/>
                  </a:cubicBezTo>
                  <a:cubicBezTo>
                    <a:pt x="16575" y="54416"/>
                    <a:pt x="32479" y="66061"/>
                    <a:pt x="54430" y="61134"/>
                  </a:cubicBezTo>
                  <a:lnTo>
                    <a:pt x="48830" y="78825"/>
                  </a:lnTo>
                  <a:cubicBezTo>
                    <a:pt x="45022" y="89798"/>
                    <a:pt x="32031" y="93605"/>
                    <a:pt x="17920" y="89574"/>
                  </a:cubicBezTo>
                  <a:lnTo>
                    <a:pt x="13215" y="105025"/>
                  </a:lnTo>
                  <a:cubicBezTo>
                    <a:pt x="35615" y="111743"/>
                    <a:pt x="57566" y="104354"/>
                    <a:pt x="64734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254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7100FFB6-768A-C00A-BBD0-C423EAD1C64D}"/>
                </a:ext>
              </a:extLst>
            </p:cNvPr>
            <p:cNvSpPr/>
            <p:nvPr/>
          </p:nvSpPr>
          <p:spPr>
            <a:xfrm>
              <a:off x="8398435" y="992142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2 w 82877"/>
                <a:gd name="connsiteY5" fmla="*/ 75018 h 104129"/>
                <a:gd name="connsiteX6" fmla="*/ 24639 w 82877"/>
                <a:gd name="connsiteY6" fmla="*/ 79497 h 104129"/>
                <a:gd name="connsiteX7" fmla="*/ 21504 w 82877"/>
                <a:gd name="connsiteY7" fmla="*/ 87558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456 w 82877"/>
                <a:gd name="connsiteY18" fmla="*/ 41204 h 104129"/>
                <a:gd name="connsiteX19" fmla="*/ 41439 w 82877"/>
                <a:gd name="connsiteY19" fmla="*/ 14556 h 104129"/>
                <a:gd name="connsiteX20" fmla="*/ 66527 w 82877"/>
                <a:gd name="connsiteY20" fmla="*/ 14556 h 104129"/>
                <a:gd name="connsiteX21" fmla="*/ 66527 w 82877"/>
                <a:gd name="connsiteY21" fmla="*/ 67852 h 104129"/>
                <a:gd name="connsiteX22" fmla="*/ 41215 w 82877"/>
                <a:gd name="connsiteY22" fmla="*/ 67852 h 104129"/>
                <a:gd name="connsiteX23" fmla="*/ 15456 w 82877"/>
                <a:gd name="connsiteY23" fmla="*/ 41204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2" y="75018"/>
                  </a:cubicBezTo>
                  <a:cubicBezTo>
                    <a:pt x="18816" y="76810"/>
                    <a:pt x="21504" y="78377"/>
                    <a:pt x="24639" y="79497"/>
                  </a:cubicBezTo>
                  <a:cubicBezTo>
                    <a:pt x="23968" y="82184"/>
                    <a:pt x="23072" y="84871"/>
                    <a:pt x="21504" y="87558"/>
                  </a:cubicBezTo>
                  <a:cubicBezTo>
                    <a:pt x="21056" y="88230"/>
                    <a:pt x="20608" y="89126"/>
                    <a:pt x="11200" y="104130"/>
                  </a:cubicBezTo>
                  <a:lnTo>
                    <a:pt x="30463" y="104130"/>
                  </a:lnTo>
                  <a:cubicBezTo>
                    <a:pt x="34048" y="98531"/>
                    <a:pt x="35168" y="96740"/>
                    <a:pt x="35391" y="96292"/>
                  </a:cubicBezTo>
                  <a:cubicBezTo>
                    <a:pt x="38079" y="91813"/>
                    <a:pt x="39647" y="87111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456" y="41204"/>
                  </a:moveTo>
                  <a:cubicBezTo>
                    <a:pt x="15456" y="25752"/>
                    <a:pt x="26879" y="14556"/>
                    <a:pt x="41439" y="14556"/>
                  </a:cubicBezTo>
                  <a:lnTo>
                    <a:pt x="66527" y="14556"/>
                  </a:lnTo>
                  <a:lnTo>
                    <a:pt x="66527" y="67852"/>
                  </a:lnTo>
                  <a:lnTo>
                    <a:pt x="41215" y="67852"/>
                  </a:lnTo>
                  <a:cubicBezTo>
                    <a:pt x="26879" y="67628"/>
                    <a:pt x="15456" y="56656"/>
                    <a:pt x="15456" y="41204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AD0FEDEE-2FA6-8BD0-0861-7326B1674D05}"/>
                </a:ext>
              </a:extLst>
            </p:cNvPr>
            <p:cNvSpPr/>
            <p:nvPr/>
          </p:nvSpPr>
          <p:spPr>
            <a:xfrm>
              <a:off x="8201544" y="1200178"/>
              <a:ext cx="172699" cy="204676"/>
            </a:xfrm>
            <a:custGeom>
              <a:avLst/>
              <a:gdLst>
                <a:gd name="connsiteX0" fmla="*/ 0 w 172699"/>
                <a:gd name="connsiteY0" fmla="*/ 0 h 204676"/>
                <a:gd name="connsiteX1" fmla="*/ 35391 w 172699"/>
                <a:gd name="connsiteY1" fmla="*/ 0 h 204676"/>
                <a:gd name="connsiteX2" fmla="*/ 35391 w 172699"/>
                <a:gd name="connsiteY2" fmla="*/ 149364 h 204676"/>
                <a:gd name="connsiteX3" fmla="*/ 139101 w 172699"/>
                <a:gd name="connsiteY3" fmla="*/ 0 h 204676"/>
                <a:gd name="connsiteX4" fmla="*/ 172700 w 172699"/>
                <a:gd name="connsiteY4" fmla="*/ 0 h 204676"/>
                <a:gd name="connsiteX5" fmla="*/ 172700 w 172699"/>
                <a:gd name="connsiteY5" fmla="*/ 204676 h 204676"/>
                <a:gd name="connsiteX6" fmla="*/ 137309 w 172699"/>
                <a:gd name="connsiteY6" fmla="*/ 204676 h 204676"/>
                <a:gd name="connsiteX7" fmla="*/ 137309 w 172699"/>
                <a:gd name="connsiteY7" fmla="*/ 55536 h 204676"/>
                <a:gd name="connsiteX8" fmla="*/ 34047 w 172699"/>
                <a:gd name="connsiteY8" fmla="*/ 204676 h 204676"/>
                <a:gd name="connsiteX9" fmla="*/ 0 w 172699"/>
                <a:gd name="connsiteY9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699" h="204676">
                  <a:moveTo>
                    <a:pt x="0" y="0"/>
                  </a:moveTo>
                  <a:lnTo>
                    <a:pt x="35391" y="0"/>
                  </a:lnTo>
                  <a:lnTo>
                    <a:pt x="35391" y="149364"/>
                  </a:lnTo>
                  <a:lnTo>
                    <a:pt x="139101" y="0"/>
                  </a:lnTo>
                  <a:lnTo>
                    <a:pt x="172700" y="0"/>
                  </a:lnTo>
                  <a:lnTo>
                    <a:pt x="172700" y="204676"/>
                  </a:lnTo>
                  <a:lnTo>
                    <a:pt x="137309" y="204676"/>
                  </a:lnTo>
                  <a:lnTo>
                    <a:pt x="137309" y="55536"/>
                  </a:lnTo>
                  <a:lnTo>
                    <a:pt x="34047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19AFD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8D3BF251-66F6-F207-C912-5D52604B899F}"/>
                </a:ext>
              </a:extLst>
            </p:cNvPr>
            <p:cNvSpPr/>
            <p:nvPr/>
          </p:nvSpPr>
          <p:spPr>
            <a:xfrm>
              <a:off x="8397539" y="1200402"/>
              <a:ext cx="174043" cy="204676"/>
            </a:xfrm>
            <a:custGeom>
              <a:avLst/>
              <a:gdLst>
                <a:gd name="connsiteX0" fmla="*/ 55551 w 174043"/>
                <a:gd name="connsiteY0" fmla="*/ 127643 h 204676"/>
                <a:gd name="connsiteX1" fmla="*/ 6720 w 174043"/>
                <a:gd name="connsiteY1" fmla="*/ 65165 h 204676"/>
                <a:gd name="connsiteX2" fmla="*/ 83102 w 174043"/>
                <a:gd name="connsiteY2" fmla="*/ 0 h 204676"/>
                <a:gd name="connsiteX3" fmla="*/ 174043 w 174043"/>
                <a:gd name="connsiteY3" fmla="*/ 0 h 204676"/>
                <a:gd name="connsiteX4" fmla="*/ 174043 w 174043"/>
                <a:gd name="connsiteY4" fmla="*/ 204676 h 204676"/>
                <a:gd name="connsiteX5" fmla="*/ 138428 w 174043"/>
                <a:gd name="connsiteY5" fmla="*/ 204676 h 204676"/>
                <a:gd name="connsiteX6" fmla="*/ 138428 w 174043"/>
                <a:gd name="connsiteY6" fmla="*/ 133689 h 204676"/>
                <a:gd name="connsiteX7" fmla="*/ 93182 w 174043"/>
                <a:gd name="connsiteY7" fmla="*/ 133689 h 204676"/>
                <a:gd name="connsiteX8" fmla="*/ 42335 w 174043"/>
                <a:gd name="connsiteY8" fmla="*/ 204452 h 204676"/>
                <a:gd name="connsiteX9" fmla="*/ 0 w 174043"/>
                <a:gd name="connsiteY9" fmla="*/ 204452 h 204676"/>
                <a:gd name="connsiteX10" fmla="*/ 55551 w 174043"/>
                <a:gd name="connsiteY10" fmla="*/ 127643 h 204676"/>
                <a:gd name="connsiteX11" fmla="*/ 138204 w 174043"/>
                <a:gd name="connsiteY11" fmla="*/ 102338 h 204676"/>
                <a:gd name="connsiteX12" fmla="*/ 138204 w 174043"/>
                <a:gd name="connsiteY12" fmla="*/ 32247 h 204676"/>
                <a:gd name="connsiteX13" fmla="*/ 85790 w 174043"/>
                <a:gd name="connsiteY13" fmla="*/ 32247 h 204676"/>
                <a:gd name="connsiteX14" fmla="*/ 42783 w 174043"/>
                <a:gd name="connsiteY14" fmla="*/ 67404 h 204676"/>
                <a:gd name="connsiteX15" fmla="*/ 85118 w 174043"/>
                <a:gd name="connsiteY15" fmla="*/ 102562 h 204676"/>
                <a:gd name="connsiteX16" fmla="*/ 138204 w 174043"/>
                <a:gd name="connsiteY16" fmla="*/ 102562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4043" h="204676">
                  <a:moveTo>
                    <a:pt x="55551" y="127643"/>
                  </a:moveTo>
                  <a:cubicBezTo>
                    <a:pt x="26879" y="119805"/>
                    <a:pt x="6720" y="98979"/>
                    <a:pt x="6720" y="65165"/>
                  </a:cubicBezTo>
                  <a:cubicBezTo>
                    <a:pt x="6720" y="25305"/>
                    <a:pt x="35615" y="0"/>
                    <a:pt x="83102" y="0"/>
                  </a:cubicBezTo>
                  <a:lnTo>
                    <a:pt x="174043" y="0"/>
                  </a:lnTo>
                  <a:lnTo>
                    <a:pt x="174043" y="204676"/>
                  </a:lnTo>
                  <a:lnTo>
                    <a:pt x="138428" y="204676"/>
                  </a:lnTo>
                  <a:lnTo>
                    <a:pt x="138428" y="133689"/>
                  </a:lnTo>
                  <a:lnTo>
                    <a:pt x="93182" y="133689"/>
                  </a:lnTo>
                  <a:lnTo>
                    <a:pt x="42335" y="204452"/>
                  </a:lnTo>
                  <a:lnTo>
                    <a:pt x="0" y="204452"/>
                  </a:lnTo>
                  <a:lnTo>
                    <a:pt x="55551" y="127643"/>
                  </a:lnTo>
                  <a:close/>
                  <a:moveTo>
                    <a:pt x="138204" y="102338"/>
                  </a:moveTo>
                  <a:lnTo>
                    <a:pt x="138204" y="32247"/>
                  </a:lnTo>
                  <a:lnTo>
                    <a:pt x="85790" y="32247"/>
                  </a:lnTo>
                  <a:cubicBezTo>
                    <a:pt x="58911" y="32247"/>
                    <a:pt x="42783" y="45011"/>
                    <a:pt x="42783" y="67404"/>
                  </a:cubicBezTo>
                  <a:cubicBezTo>
                    <a:pt x="42783" y="88678"/>
                    <a:pt x="59358" y="102562"/>
                    <a:pt x="85118" y="102562"/>
                  </a:cubicBezTo>
                  <a:lnTo>
                    <a:pt x="138204" y="102562"/>
                  </a:lnTo>
                  <a:close/>
                </a:path>
              </a:pathLst>
            </a:custGeom>
            <a:solidFill>
              <a:srgbClr val="19AFD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4FDBE566-6CE5-075D-82FD-6CDA4A505A79}"/>
                </a:ext>
              </a:extLst>
            </p:cNvPr>
            <p:cNvSpPr/>
            <p:nvPr/>
          </p:nvSpPr>
          <p:spPr>
            <a:xfrm>
              <a:off x="8597566" y="1192788"/>
              <a:ext cx="240345" cy="219903"/>
            </a:xfrm>
            <a:custGeom>
              <a:avLst/>
              <a:gdLst>
                <a:gd name="connsiteX0" fmla="*/ 102365 w 240345"/>
                <a:gd name="connsiteY0" fmla="*/ 197734 h 219903"/>
                <a:gd name="connsiteX1" fmla="*/ 0 w 240345"/>
                <a:gd name="connsiteY1" fmla="*/ 107936 h 219903"/>
                <a:gd name="connsiteX2" fmla="*/ 102365 w 240345"/>
                <a:gd name="connsiteY2" fmla="*/ 19258 h 219903"/>
                <a:gd name="connsiteX3" fmla="*/ 102365 w 240345"/>
                <a:gd name="connsiteY3" fmla="*/ 0 h 219903"/>
                <a:gd name="connsiteX4" fmla="*/ 137980 w 240345"/>
                <a:gd name="connsiteY4" fmla="*/ 0 h 219903"/>
                <a:gd name="connsiteX5" fmla="*/ 137980 w 240345"/>
                <a:gd name="connsiteY5" fmla="*/ 19258 h 219903"/>
                <a:gd name="connsiteX6" fmla="*/ 240346 w 240345"/>
                <a:gd name="connsiteY6" fmla="*/ 108160 h 219903"/>
                <a:gd name="connsiteX7" fmla="*/ 137980 w 240345"/>
                <a:gd name="connsiteY7" fmla="*/ 197734 h 219903"/>
                <a:gd name="connsiteX8" fmla="*/ 137980 w 240345"/>
                <a:gd name="connsiteY8" fmla="*/ 219904 h 219903"/>
                <a:gd name="connsiteX9" fmla="*/ 102365 w 240345"/>
                <a:gd name="connsiteY9" fmla="*/ 219904 h 219903"/>
                <a:gd name="connsiteX10" fmla="*/ 102365 w 240345"/>
                <a:gd name="connsiteY10" fmla="*/ 197734 h 219903"/>
                <a:gd name="connsiteX11" fmla="*/ 102365 w 240345"/>
                <a:gd name="connsiteY11" fmla="*/ 51505 h 219903"/>
                <a:gd name="connsiteX12" fmla="*/ 36735 w 240345"/>
                <a:gd name="connsiteY12" fmla="*/ 108608 h 219903"/>
                <a:gd name="connsiteX13" fmla="*/ 102365 w 240345"/>
                <a:gd name="connsiteY13" fmla="*/ 165936 h 219903"/>
                <a:gd name="connsiteX14" fmla="*/ 102365 w 240345"/>
                <a:gd name="connsiteY14" fmla="*/ 51505 h 219903"/>
                <a:gd name="connsiteX15" fmla="*/ 203610 w 240345"/>
                <a:gd name="connsiteY15" fmla="*/ 108608 h 219903"/>
                <a:gd name="connsiteX16" fmla="*/ 137980 w 240345"/>
                <a:gd name="connsiteY16" fmla="*/ 51505 h 219903"/>
                <a:gd name="connsiteX17" fmla="*/ 137980 w 240345"/>
                <a:gd name="connsiteY17" fmla="*/ 165936 h 219903"/>
                <a:gd name="connsiteX18" fmla="*/ 203610 w 240345"/>
                <a:gd name="connsiteY18" fmla="*/ 108608 h 219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345" h="219903">
                  <a:moveTo>
                    <a:pt x="102365" y="197734"/>
                  </a:moveTo>
                  <a:cubicBezTo>
                    <a:pt x="38079" y="197734"/>
                    <a:pt x="0" y="160337"/>
                    <a:pt x="0" y="107936"/>
                  </a:cubicBezTo>
                  <a:cubicBezTo>
                    <a:pt x="0" y="55984"/>
                    <a:pt x="38303" y="19258"/>
                    <a:pt x="102365" y="19258"/>
                  </a:cubicBezTo>
                  <a:lnTo>
                    <a:pt x="102365" y="0"/>
                  </a:lnTo>
                  <a:lnTo>
                    <a:pt x="137980" y="0"/>
                  </a:lnTo>
                  <a:lnTo>
                    <a:pt x="137980" y="19258"/>
                  </a:lnTo>
                  <a:cubicBezTo>
                    <a:pt x="202043" y="19258"/>
                    <a:pt x="240346" y="55760"/>
                    <a:pt x="240346" y="108160"/>
                  </a:cubicBezTo>
                  <a:cubicBezTo>
                    <a:pt x="240346" y="160113"/>
                    <a:pt x="202715" y="197734"/>
                    <a:pt x="137980" y="197734"/>
                  </a:cubicBezTo>
                  <a:lnTo>
                    <a:pt x="137980" y="219904"/>
                  </a:lnTo>
                  <a:lnTo>
                    <a:pt x="102365" y="219904"/>
                  </a:lnTo>
                  <a:lnTo>
                    <a:pt x="102365" y="197734"/>
                  </a:lnTo>
                  <a:close/>
                  <a:moveTo>
                    <a:pt x="102365" y="51505"/>
                  </a:moveTo>
                  <a:cubicBezTo>
                    <a:pt x="62046" y="51505"/>
                    <a:pt x="36735" y="72779"/>
                    <a:pt x="36735" y="108608"/>
                  </a:cubicBezTo>
                  <a:cubicBezTo>
                    <a:pt x="36735" y="144886"/>
                    <a:pt x="61822" y="165936"/>
                    <a:pt x="102365" y="165936"/>
                  </a:cubicBezTo>
                  <a:lnTo>
                    <a:pt x="102365" y="51505"/>
                  </a:lnTo>
                  <a:close/>
                  <a:moveTo>
                    <a:pt x="203610" y="108608"/>
                  </a:moveTo>
                  <a:cubicBezTo>
                    <a:pt x="203610" y="73003"/>
                    <a:pt x="178747" y="51505"/>
                    <a:pt x="137980" y="51505"/>
                  </a:cubicBezTo>
                  <a:lnTo>
                    <a:pt x="137980" y="165936"/>
                  </a:lnTo>
                  <a:cubicBezTo>
                    <a:pt x="178747" y="165936"/>
                    <a:pt x="203610" y="144886"/>
                    <a:pt x="203610" y="108608"/>
                  </a:cubicBezTo>
                </a:path>
              </a:pathLst>
            </a:custGeom>
            <a:solidFill>
              <a:srgbClr val="19AFD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3A7C1293-B393-E370-0871-D2AF13381B82}"/>
                </a:ext>
              </a:extLst>
            </p:cNvPr>
            <p:cNvSpPr/>
            <p:nvPr/>
          </p:nvSpPr>
          <p:spPr>
            <a:xfrm>
              <a:off x="8860311" y="1250563"/>
              <a:ext cx="141116" cy="154514"/>
            </a:xfrm>
            <a:custGeom>
              <a:avLst/>
              <a:gdLst>
                <a:gd name="connsiteX0" fmla="*/ 0 w 141116"/>
                <a:gd name="connsiteY0" fmla="*/ 0 h 154514"/>
                <a:gd name="connsiteX1" fmla="*/ 34495 w 141116"/>
                <a:gd name="connsiteY1" fmla="*/ 0 h 154514"/>
                <a:gd name="connsiteX2" fmla="*/ 34495 w 141116"/>
                <a:gd name="connsiteY2" fmla="*/ 103458 h 154514"/>
                <a:gd name="connsiteX3" fmla="*/ 107741 w 141116"/>
                <a:gd name="connsiteY3" fmla="*/ 0 h 154514"/>
                <a:gd name="connsiteX4" fmla="*/ 141116 w 141116"/>
                <a:gd name="connsiteY4" fmla="*/ 0 h 154514"/>
                <a:gd name="connsiteX5" fmla="*/ 141116 w 141116"/>
                <a:gd name="connsiteY5" fmla="*/ 154515 h 154514"/>
                <a:gd name="connsiteX6" fmla="*/ 106845 w 141116"/>
                <a:gd name="connsiteY6" fmla="*/ 154515 h 154514"/>
                <a:gd name="connsiteX7" fmla="*/ 106845 w 141116"/>
                <a:gd name="connsiteY7" fmla="*/ 51505 h 154514"/>
                <a:gd name="connsiteX8" fmla="*/ 33375 w 141116"/>
                <a:gd name="connsiteY8" fmla="*/ 154515 h 154514"/>
                <a:gd name="connsiteX9" fmla="*/ 0 w 141116"/>
                <a:gd name="connsiteY9" fmla="*/ 154515 h 154514"/>
                <a:gd name="connsiteX10" fmla="*/ 0 w 141116"/>
                <a:gd name="connsiteY10" fmla="*/ 0 h 15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116" h="154514">
                  <a:moveTo>
                    <a:pt x="0" y="0"/>
                  </a:moveTo>
                  <a:lnTo>
                    <a:pt x="34495" y="0"/>
                  </a:lnTo>
                  <a:lnTo>
                    <a:pt x="34495" y="103458"/>
                  </a:lnTo>
                  <a:cubicBezTo>
                    <a:pt x="58686" y="68972"/>
                    <a:pt x="83101" y="34486"/>
                    <a:pt x="107741" y="0"/>
                  </a:cubicBezTo>
                  <a:lnTo>
                    <a:pt x="141116" y="0"/>
                  </a:lnTo>
                  <a:lnTo>
                    <a:pt x="141116" y="154515"/>
                  </a:lnTo>
                  <a:lnTo>
                    <a:pt x="106845" y="154515"/>
                  </a:lnTo>
                  <a:lnTo>
                    <a:pt x="106845" y="51505"/>
                  </a:lnTo>
                  <a:lnTo>
                    <a:pt x="33375" y="154515"/>
                  </a:lnTo>
                  <a:lnTo>
                    <a:pt x="0" y="1545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AFD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B55A1D79-FFF4-AFB0-8DF0-319EA0F076F8}"/>
                </a:ext>
              </a:extLst>
            </p:cNvPr>
            <p:cNvSpPr/>
            <p:nvPr/>
          </p:nvSpPr>
          <p:spPr>
            <a:xfrm>
              <a:off x="9021363" y="1200178"/>
              <a:ext cx="166204" cy="204676"/>
            </a:xfrm>
            <a:custGeom>
              <a:avLst/>
              <a:gdLst>
                <a:gd name="connsiteX0" fmla="*/ 64958 w 166204"/>
                <a:gd name="connsiteY0" fmla="*/ 33366 h 204676"/>
                <a:gd name="connsiteX1" fmla="*/ 0 w 166204"/>
                <a:gd name="connsiteY1" fmla="*/ 33366 h 204676"/>
                <a:gd name="connsiteX2" fmla="*/ 0 w 166204"/>
                <a:gd name="connsiteY2" fmla="*/ 0 h 204676"/>
                <a:gd name="connsiteX3" fmla="*/ 166204 w 166204"/>
                <a:gd name="connsiteY3" fmla="*/ 0 h 204676"/>
                <a:gd name="connsiteX4" fmla="*/ 166204 w 166204"/>
                <a:gd name="connsiteY4" fmla="*/ 33366 h 204676"/>
                <a:gd name="connsiteX5" fmla="*/ 101245 w 166204"/>
                <a:gd name="connsiteY5" fmla="*/ 33366 h 204676"/>
                <a:gd name="connsiteX6" fmla="*/ 101245 w 166204"/>
                <a:gd name="connsiteY6" fmla="*/ 204676 h 204676"/>
                <a:gd name="connsiteX7" fmla="*/ 64958 w 166204"/>
                <a:gd name="connsiteY7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204" h="204676">
                  <a:moveTo>
                    <a:pt x="64958" y="33366"/>
                  </a:moveTo>
                  <a:lnTo>
                    <a:pt x="0" y="33366"/>
                  </a:lnTo>
                  <a:lnTo>
                    <a:pt x="0" y="0"/>
                  </a:lnTo>
                  <a:lnTo>
                    <a:pt x="166204" y="0"/>
                  </a:lnTo>
                  <a:lnTo>
                    <a:pt x="166204" y="33366"/>
                  </a:lnTo>
                  <a:lnTo>
                    <a:pt x="101245" y="33366"/>
                  </a:lnTo>
                  <a:lnTo>
                    <a:pt x="101245" y="204676"/>
                  </a:lnTo>
                  <a:lnTo>
                    <a:pt x="64958" y="204676"/>
                  </a:lnTo>
                  <a:close/>
                </a:path>
              </a:pathLst>
            </a:custGeom>
            <a:solidFill>
              <a:srgbClr val="19AFD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366D54FB-7218-CA50-C542-8088DE91643E}"/>
                </a:ext>
              </a:extLst>
            </p:cNvPr>
            <p:cNvSpPr/>
            <p:nvPr/>
          </p:nvSpPr>
          <p:spPr>
            <a:xfrm>
              <a:off x="7669124" y="794856"/>
              <a:ext cx="447971" cy="470710"/>
            </a:xfrm>
            <a:custGeom>
              <a:avLst/>
              <a:gdLst>
                <a:gd name="connsiteX0" fmla="*/ 256908 w 447971"/>
                <a:gd name="connsiteY0" fmla="*/ 236923 h 470710"/>
                <a:gd name="connsiteX1" fmla="*/ 220845 w 447971"/>
                <a:gd name="connsiteY1" fmla="*/ 272976 h 470710"/>
                <a:gd name="connsiteX2" fmla="*/ 184782 w 447971"/>
                <a:gd name="connsiteY2" fmla="*/ 236923 h 470710"/>
                <a:gd name="connsiteX3" fmla="*/ 220845 w 447971"/>
                <a:gd name="connsiteY3" fmla="*/ 200869 h 470710"/>
                <a:gd name="connsiteX4" fmla="*/ 256908 w 447971"/>
                <a:gd name="connsiteY4" fmla="*/ 236923 h 470710"/>
                <a:gd name="connsiteX5" fmla="*/ 151855 w 447971"/>
                <a:gd name="connsiteY5" fmla="*/ 166383 h 470710"/>
                <a:gd name="connsiteX6" fmla="*/ 165518 w 447971"/>
                <a:gd name="connsiteY6" fmla="*/ 143766 h 470710"/>
                <a:gd name="connsiteX7" fmla="*/ 151183 w 447971"/>
                <a:gd name="connsiteY7" fmla="*/ 143094 h 470710"/>
                <a:gd name="connsiteX8" fmla="*/ 88688 w 447971"/>
                <a:gd name="connsiteY8" fmla="*/ 169966 h 470710"/>
                <a:gd name="connsiteX9" fmla="*/ 85552 w 447971"/>
                <a:gd name="connsiteY9" fmla="*/ 193480 h 470710"/>
                <a:gd name="connsiteX10" fmla="*/ 151855 w 447971"/>
                <a:gd name="connsiteY10" fmla="*/ 166383 h 470710"/>
                <a:gd name="connsiteX11" fmla="*/ 179630 w 447971"/>
                <a:gd name="connsiteY11" fmla="*/ 145334 h 470710"/>
                <a:gd name="connsiteX12" fmla="*/ 169998 w 447971"/>
                <a:gd name="connsiteY12" fmla="*/ 160785 h 470710"/>
                <a:gd name="connsiteX13" fmla="*/ 200237 w 447971"/>
                <a:gd name="connsiteY13" fmla="*/ 152723 h 470710"/>
                <a:gd name="connsiteX14" fmla="*/ 225325 w 447971"/>
                <a:gd name="connsiteY14" fmla="*/ 160561 h 470710"/>
                <a:gd name="connsiteX15" fmla="*/ 207629 w 447971"/>
                <a:gd name="connsiteY15" fmla="*/ 164368 h 470710"/>
                <a:gd name="connsiteX16" fmla="*/ 89360 w 447971"/>
                <a:gd name="connsiteY16" fmla="*/ 205796 h 470710"/>
                <a:gd name="connsiteX17" fmla="*/ 113552 w 447971"/>
                <a:gd name="connsiteY17" fmla="*/ 243641 h 470710"/>
                <a:gd name="connsiteX18" fmla="*/ 138863 w 447971"/>
                <a:gd name="connsiteY18" fmla="*/ 190568 h 470710"/>
                <a:gd name="connsiteX19" fmla="*/ 140655 w 447971"/>
                <a:gd name="connsiteY19" fmla="*/ 186985 h 470710"/>
                <a:gd name="connsiteX20" fmla="*/ 158126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4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4 h 470710"/>
                <a:gd name="connsiteX27" fmla="*/ 883 w 447971"/>
                <a:gd name="connsiteY27" fmla="*/ 287084 h 470710"/>
                <a:gd name="connsiteX28" fmla="*/ 70993 w 447971"/>
                <a:gd name="connsiteY28" fmla="*/ 200869 h 470710"/>
                <a:gd name="connsiteX29" fmla="*/ 74577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5 w 447971"/>
                <a:gd name="connsiteY33" fmla="*/ 163920 h 470710"/>
                <a:gd name="connsiteX34" fmla="*/ 151631 w 447971"/>
                <a:gd name="connsiteY34" fmla="*/ 129882 h 470710"/>
                <a:gd name="connsiteX35" fmla="*/ 232941 w 447971"/>
                <a:gd name="connsiteY35" fmla="*/ 145781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0 h 470710"/>
                <a:gd name="connsiteX40" fmla="*/ 189485 w 447971"/>
                <a:gd name="connsiteY40" fmla="*/ 130554 h 470710"/>
                <a:gd name="connsiteX41" fmla="*/ 175598 w 447971"/>
                <a:gd name="connsiteY41" fmla="*/ 128315 h 470710"/>
                <a:gd name="connsiteX42" fmla="*/ 326346 w 447971"/>
                <a:gd name="connsiteY42" fmla="*/ 0 h 470710"/>
                <a:gd name="connsiteX43" fmla="*/ 346058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0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4 h 470710"/>
                <a:gd name="connsiteX49" fmla="*/ 296555 w 447971"/>
                <a:gd name="connsiteY49" fmla="*/ 341052 h 470710"/>
                <a:gd name="connsiteX50" fmla="*/ 279532 w 447971"/>
                <a:gd name="connsiteY50" fmla="*/ 340157 h 470710"/>
                <a:gd name="connsiteX51" fmla="*/ 287371 w 447971"/>
                <a:gd name="connsiteY51" fmla="*/ 327616 h 470710"/>
                <a:gd name="connsiteX52" fmla="*/ 296555 w 447971"/>
                <a:gd name="connsiteY52" fmla="*/ 327840 h 470710"/>
                <a:gd name="connsiteX53" fmla="*/ 359049 w 447971"/>
                <a:gd name="connsiteY53" fmla="*/ 300968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2 w 447971"/>
                <a:gd name="connsiteY56" fmla="*/ 280366 h 470710"/>
                <a:gd name="connsiteX57" fmla="*/ 305515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6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8 w 447971"/>
                <a:gd name="connsiteY62" fmla="*/ 325601 h 470710"/>
                <a:gd name="connsiteX63" fmla="*/ 275275 w 447971"/>
                <a:gd name="connsiteY63" fmla="*/ 314404 h 470710"/>
                <a:gd name="connsiteX64" fmla="*/ 293419 w 447971"/>
                <a:gd name="connsiteY64" fmla="*/ 308582 h 470710"/>
                <a:gd name="connsiteX65" fmla="*/ 121616 w 447971"/>
                <a:gd name="connsiteY65" fmla="*/ 470711 h 470710"/>
                <a:gd name="connsiteX66" fmla="*/ 101904 w 447971"/>
                <a:gd name="connsiteY66" fmla="*/ 466008 h 470710"/>
                <a:gd name="connsiteX67" fmla="*/ 81968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1 h 470710"/>
                <a:gd name="connsiteX70" fmla="*/ 121616 w 447971"/>
                <a:gd name="connsiteY70" fmla="*/ 457946 h 470710"/>
                <a:gd name="connsiteX71" fmla="*/ 260492 w 447971"/>
                <a:gd name="connsiteY71" fmla="*/ 337246 h 470710"/>
                <a:gd name="connsiteX72" fmla="*/ 186350 w 447971"/>
                <a:gd name="connsiteY72" fmla="*/ 312389 h 470710"/>
                <a:gd name="connsiteX73" fmla="*/ 120272 w 447971"/>
                <a:gd name="connsiteY73" fmla="*/ 268722 h 470710"/>
                <a:gd name="connsiteX74" fmla="*/ 125647 w 447971"/>
                <a:gd name="connsiteY74" fmla="*/ 255509 h 470710"/>
                <a:gd name="connsiteX75" fmla="*/ 192174 w 447971"/>
                <a:gd name="connsiteY75" fmla="*/ 300744 h 470710"/>
                <a:gd name="connsiteX76" fmla="*/ 216589 w 447971"/>
                <a:gd name="connsiteY76" fmla="*/ 311269 h 470710"/>
                <a:gd name="connsiteX77" fmla="*/ 240780 w 447971"/>
                <a:gd name="connsiteY77" fmla="*/ 306119 h 470710"/>
                <a:gd name="connsiteX78" fmla="*/ 288043 w 447971"/>
                <a:gd name="connsiteY78" fmla="*/ 293130 h 470710"/>
                <a:gd name="connsiteX79" fmla="*/ 298571 w 447971"/>
                <a:gd name="connsiteY79" fmla="*/ 274096 h 470710"/>
                <a:gd name="connsiteX80" fmla="*/ 325674 w 447971"/>
                <a:gd name="connsiteY80" fmla="*/ 216545 h 470710"/>
                <a:gd name="connsiteX81" fmla="*/ 256460 w 447971"/>
                <a:gd name="connsiteY81" fmla="*/ 169071 h 470710"/>
                <a:gd name="connsiteX82" fmla="*/ 179630 w 447971"/>
                <a:gd name="connsiteY82" fmla="*/ 145334 h 470710"/>
                <a:gd name="connsiteX83" fmla="*/ 370025 w 447971"/>
                <a:gd name="connsiteY83" fmla="*/ 259092 h 470710"/>
                <a:gd name="connsiteX84" fmla="*/ 385929 w 447971"/>
                <a:gd name="connsiteY84" fmla="*/ 249463 h 470710"/>
                <a:gd name="connsiteX85" fmla="*/ 433863 w 447971"/>
                <a:gd name="connsiteY85" fmla="*/ 186985 h 470710"/>
                <a:gd name="connsiteX86" fmla="*/ 326122 w 447971"/>
                <a:gd name="connsiteY86" fmla="*/ 149812 h 470710"/>
                <a:gd name="connsiteX87" fmla="*/ 255340 w 447971"/>
                <a:gd name="connsiteY87" fmla="*/ 155411 h 470710"/>
                <a:gd name="connsiteX88" fmla="*/ 261388 w 447971"/>
                <a:gd name="connsiteY88" fmla="*/ 158322 h 470710"/>
                <a:gd name="connsiteX89" fmla="*/ 329930 w 447971"/>
                <a:gd name="connsiteY89" fmla="*/ 204452 h 470710"/>
                <a:gd name="connsiteX90" fmla="*/ 347401 w 447971"/>
                <a:gd name="connsiteY90" fmla="*/ 153619 h 470710"/>
                <a:gd name="connsiteX91" fmla="*/ 359945 w 447971"/>
                <a:gd name="connsiteY91" fmla="*/ 154963 h 470710"/>
                <a:gd name="connsiteX92" fmla="*/ 339562 w 447971"/>
                <a:gd name="connsiteY92" fmla="*/ 214081 h 470710"/>
                <a:gd name="connsiteX93" fmla="*/ 353001 w 447971"/>
                <a:gd name="connsiteY93" fmla="*/ 229981 h 470710"/>
                <a:gd name="connsiteX94" fmla="*/ 370025 w 447971"/>
                <a:gd name="connsiteY94" fmla="*/ 259092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908" y="236923"/>
                  </a:moveTo>
                  <a:cubicBezTo>
                    <a:pt x="256908" y="256853"/>
                    <a:pt x="240780" y="272976"/>
                    <a:pt x="220845" y="272976"/>
                  </a:cubicBezTo>
                  <a:cubicBezTo>
                    <a:pt x="200909" y="272976"/>
                    <a:pt x="184782" y="256853"/>
                    <a:pt x="184782" y="236923"/>
                  </a:cubicBezTo>
                  <a:cubicBezTo>
                    <a:pt x="184782" y="216993"/>
                    <a:pt x="200909" y="200869"/>
                    <a:pt x="220845" y="200869"/>
                  </a:cubicBezTo>
                  <a:cubicBezTo>
                    <a:pt x="240556" y="200869"/>
                    <a:pt x="256908" y="216993"/>
                    <a:pt x="256908" y="236923"/>
                  </a:cubicBezTo>
                  <a:moveTo>
                    <a:pt x="151855" y="166383"/>
                  </a:moveTo>
                  <a:cubicBezTo>
                    <a:pt x="156335" y="158546"/>
                    <a:pt x="160815" y="150932"/>
                    <a:pt x="165518" y="143766"/>
                  </a:cubicBezTo>
                  <a:cubicBezTo>
                    <a:pt x="160590" y="143318"/>
                    <a:pt x="155886" y="143094"/>
                    <a:pt x="151183" y="143094"/>
                  </a:cubicBezTo>
                  <a:cubicBezTo>
                    <a:pt x="119824" y="143094"/>
                    <a:pt x="96976" y="152947"/>
                    <a:pt x="88688" y="169966"/>
                  </a:cubicBezTo>
                  <a:cubicBezTo>
                    <a:pt x="85328" y="176908"/>
                    <a:pt x="84432" y="184970"/>
                    <a:pt x="85552" y="193480"/>
                  </a:cubicBezTo>
                  <a:cubicBezTo>
                    <a:pt x="105040" y="183626"/>
                    <a:pt x="127439" y="174445"/>
                    <a:pt x="151855" y="166383"/>
                  </a:cubicBezTo>
                  <a:moveTo>
                    <a:pt x="179630" y="145334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4" y="155187"/>
                    <a:pt x="200237" y="152723"/>
                  </a:cubicBezTo>
                  <a:cubicBezTo>
                    <a:pt x="208525" y="154739"/>
                    <a:pt x="216813" y="157426"/>
                    <a:pt x="225325" y="160561"/>
                  </a:cubicBezTo>
                  <a:cubicBezTo>
                    <a:pt x="219501" y="161681"/>
                    <a:pt x="213453" y="163024"/>
                    <a:pt x="207629" y="164368"/>
                  </a:cubicBezTo>
                  <a:cubicBezTo>
                    <a:pt x="160590" y="175341"/>
                    <a:pt x="120719" y="189897"/>
                    <a:pt x="89360" y="205796"/>
                  </a:cubicBezTo>
                  <a:cubicBezTo>
                    <a:pt x="93840" y="217888"/>
                    <a:pt x="102128" y="230877"/>
                    <a:pt x="113552" y="243641"/>
                  </a:cubicBezTo>
                  <a:cubicBezTo>
                    <a:pt x="120944" y="226174"/>
                    <a:pt x="129455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6" y="181387"/>
                  </a:cubicBezTo>
                  <a:cubicBezTo>
                    <a:pt x="155438" y="186314"/>
                    <a:pt x="152526" y="191240"/>
                    <a:pt x="149839" y="196391"/>
                  </a:cubicBezTo>
                  <a:cubicBezTo>
                    <a:pt x="126096" y="241402"/>
                    <a:pt x="109520" y="283725"/>
                    <a:pt x="99216" y="320674"/>
                  </a:cubicBezTo>
                  <a:cubicBezTo>
                    <a:pt x="106384" y="321122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4" y="320227"/>
                    <a:pt x="200909" y="323362"/>
                    <a:pt x="208525" y="326273"/>
                  </a:cubicBezTo>
                  <a:cubicBezTo>
                    <a:pt x="178062" y="331423"/>
                    <a:pt x="148495" y="334334"/>
                    <a:pt x="121391" y="334334"/>
                  </a:cubicBezTo>
                  <a:cubicBezTo>
                    <a:pt x="51729" y="334334"/>
                    <a:pt x="7827" y="317091"/>
                    <a:pt x="883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6"/>
                    <a:pt x="8947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5" y="163920"/>
                  </a:cubicBezTo>
                  <a:cubicBezTo>
                    <a:pt x="88017" y="141975"/>
                    <a:pt x="114447" y="129882"/>
                    <a:pt x="151631" y="129882"/>
                  </a:cubicBezTo>
                  <a:cubicBezTo>
                    <a:pt x="176718" y="129882"/>
                    <a:pt x="204717" y="135480"/>
                    <a:pt x="232941" y="145781"/>
                  </a:cubicBezTo>
                  <a:cubicBezTo>
                    <a:pt x="265643" y="139735"/>
                    <a:pt x="297451" y="136600"/>
                    <a:pt x="326570" y="136600"/>
                  </a:cubicBezTo>
                  <a:cubicBezTo>
                    <a:pt x="335530" y="136600"/>
                    <a:pt x="344041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5" y="130554"/>
                  </a:cubicBezTo>
                  <a:cubicBezTo>
                    <a:pt x="184782" y="129658"/>
                    <a:pt x="180302" y="128986"/>
                    <a:pt x="175598" y="128315"/>
                  </a:cubicBezTo>
                  <a:cubicBezTo>
                    <a:pt x="227564" y="50609"/>
                    <a:pt x="285131" y="0"/>
                    <a:pt x="326346" y="0"/>
                  </a:cubicBezTo>
                  <a:cubicBezTo>
                    <a:pt x="333514" y="0"/>
                    <a:pt x="340234" y="1568"/>
                    <a:pt x="346058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3"/>
                    <a:pt x="433415" y="234684"/>
                    <a:pt x="393544" y="260212"/>
                  </a:cubicBezTo>
                  <a:cubicBezTo>
                    <a:pt x="387497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4"/>
                  </a:cubicBezTo>
                  <a:cubicBezTo>
                    <a:pt x="360169" y="328960"/>
                    <a:pt x="333738" y="341052"/>
                    <a:pt x="296555" y="341052"/>
                  </a:cubicBezTo>
                  <a:cubicBezTo>
                    <a:pt x="290955" y="341052"/>
                    <a:pt x="285355" y="340605"/>
                    <a:pt x="279532" y="340157"/>
                  </a:cubicBezTo>
                  <a:cubicBezTo>
                    <a:pt x="282219" y="336126"/>
                    <a:pt x="284683" y="331871"/>
                    <a:pt x="287371" y="327616"/>
                  </a:cubicBezTo>
                  <a:cubicBezTo>
                    <a:pt x="290507" y="327840"/>
                    <a:pt x="293643" y="327840"/>
                    <a:pt x="296555" y="327840"/>
                  </a:cubicBezTo>
                  <a:cubicBezTo>
                    <a:pt x="328138" y="327840"/>
                    <a:pt x="350761" y="317987"/>
                    <a:pt x="359049" y="300968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1" y="262675"/>
                    <a:pt x="309322" y="280366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30" y="270737"/>
                    <a:pt x="359049" y="274992"/>
                    <a:pt x="359721" y="279246"/>
                  </a:cubicBezTo>
                  <a:cubicBezTo>
                    <a:pt x="326346" y="295594"/>
                    <a:pt x="286475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7"/>
                    <a:pt x="268108" y="325601"/>
                  </a:cubicBezTo>
                  <a:cubicBezTo>
                    <a:pt x="270572" y="322018"/>
                    <a:pt x="272812" y="318211"/>
                    <a:pt x="275275" y="314404"/>
                  </a:cubicBezTo>
                  <a:cubicBezTo>
                    <a:pt x="281547" y="312613"/>
                    <a:pt x="287595" y="310597"/>
                    <a:pt x="293419" y="308582"/>
                  </a:cubicBezTo>
                  <a:cubicBezTo>
                    <a:pt x="236748" y="405322"/>
                    <a:pt x="168206" y="470711"/>
                    <a:pt x="121616" y="470711"/>
                  </a:cubicBezTo>
                  <a:cubicBezTo>
                    <a:pt x="114447" y="470711"/>
                    <a:pt x="107728" y="469143"/>
                    <a:pt x="101904" y="466008"/>
                  </a:cubicBezTo>
                  <a:cubicBezTo>
                    <a:pt x="73681" y="451004"/>
                    <a:pt x="67857" y="402411"/>
                    <a:pt x="81968" y="338141"/>
                  </a:cubicBezTo>
                  <a:cubicBezTo>
                    <a:pt x="86000" y="338589"/>
                    <a:pt x="90257" y="338813"/>
                    <a:pt x="94512" y="339037"/>
                  </a:cubicBezTo>
                  <a:cubicBezTo>
                    <a:pt x="80625" y="400171"/>
                    <a:pt x="86225" y="443615"/>
                    <a:pt x="107728" y="454811"/>
                  </a:cubicBezTo>
                  <a:cubicBezTo>
                    <a:pt x="111760" y="456827"/>
                    <a:pt x="116464" y="457946"/>
                    <a:pt x="121616" y="457946"/>
                  </a:cubicBezTo>
                  <a:cubicBezTo>
                    <a:pt x="157231" y="457946"/>
                    <a:pt x="211661" y="409129"/>
                    <a:pt x="260492" y="337246"/>
                  </a:cubicBezTo>
                  <a:cubicBezTo>
                    <a:pt x="236524" y="332767"/>
                    <a:pt x="210989" y="324481"/>
                    <a:pt x="186350" y="312389"/>
                  </a:cubicBezTo>
                  <a:cubicBezTo>
                    <a:pt x="160590" y="299849"/>
                    <a:pt x="138191" y="284845"/>
                    <a:pt x="120272" y="268722"/>
                  </a:cubicBezTo>
                  <a:cubicBezTo>
                    <a:pt x="122064" y="264467"/>
                    <a:pt x="123856" y="259988"/>
                    <a:pt x="125647" y="255509"/>
                  </a:cubicBezTo>
                  <a:cubicBezTo>
                    <a:pt x="143343" y="272305"/>
                    <a:pt x="166190" y="287980"/>
                    <a:pt x="192174" y="300744"/>
                  </a:cubicBezTo>
                  <a:cubicBezTo>
                    <a:pt x="200237" y="304775"/>
                    <a:pt x="208301" y="308134"/>
                    <a:pt x="216589" y="311269"/>
                  </a:cubicBezTo>
                  <a:cubicBezTo>
                    <a:pt x="224653" y="309702"/>
                    <a:pt x="232716" y="308134"/>
                    <a:pt x="240780" y="306119"/>
                  </a:cubicBezTo>
                  <a:cubicBezTo>
                    <a:pt x="256908" y="302312"/>
                    <a:pt x="272812" y="298057"/>
                    <a:pt x="288043" y="293130"/>
                  </a:cubicBezTo>
                  <a:cubicBezTo>
                    <a:pt x="291627" y="286860"/>
                    <a:pt x="295211" y="280590"/>
                    <a:pt x="298571" y="274096"/>
                  </a:cubicBezTo>
                  <a:cubicBezTo>
                    <a:pt x="308874" y="254838"/>
                    <a:pt x="317834" y="235355"/>
                    <a:pt x="325674" y="216545"/>
                  </a:cubicBezTo>
                  <a:cubicBezTo>
                    <a:pt x="307307" y="198630"/>
                    <a:pt x="283563" y="182283"/>
                    <a:pt x="256460" y="169071"/>
                  </a:cubicBezTo>
                  <a:cubicBezTo>
                    <a:pt x="230253" y="157650"/>
                    <a:pt x="204045" y="149140"/>
                    <a:pt x="179630" y="145334"/>
                  </a:cubicBezTo>
                  <a:moveTo>
                    <a:pt x="370025" y="259092"/>
                  </a:moveTo>
                  <a:cubicBezTo>
                    <a:pt x="375625" y="255957"/>
                    <a:pt x="381000" y="252822"/>
                    <a:pt x="385929" y="249463"/>
                  </a:cubicBezTo>
                  <a:cubicBezTo>
                    <a:pt x="420424" y="227294"/>
                    <a:pt x="437895" y="204452"/>
                    <a:pt x="433863" y="186985"/>
                  </a:cubicBezTo>
                  <a:cubicBezTo>
                    <a:pt x="428488" y="164144"/>
                    <a:pt x="387272" y="149812"/>
                    <a:pt x="326122" y="149812"/>
                  </a:cubicBezTo>
                  <a:cubicBezTo>
                    <a:pt x="303947" y="149812"/>
                    <a:pt x="279979" y="151604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8"/>
                    <a:pt x="342698" y="169295"/>
                    <a:pt x="347401" y="153619"/>
                  </a:cubicBezTo>
                  <a:cubicBezTo>
                    <a:pt x="351658" y="154067"/>
                    <a:pt x="355913" y="154291"/>
                    <a:pt x="359945" y="154963"/>
                  </a:cubicBezTo>
                  <a:cubicBezTo>
                    <a:pt x="354793" y="173325"/>
                    <a:pt x="347850" y="193480"/>
                    <a:pt x="339562" y="214081"/>
                  </a:cubicBezTo>
                  <a:cubicBezTo>
                    <a:pt x="344490" y="219232"/>
                    <a:pt x="348970" y="224606"/>
                    <a:pt x="353001" y="229981"/>
                  </a:cubicBezTo>
                  <a:cubicBezTo>
                    <a:pt x="360841" y="239834"/>
                    <a:pt x="366441" y="249687"/>
                    <a:pt x="370025" y="259092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1" name="Рисунок 2">
            <a:extLst>
              <a:ext uri="{FF2B5EF4-FFF2-40B4-BE49-F238E27FC236}">
                <a16:creationId xmlns:a16="http://schemas.microsoft.com/office/drawing/2014/main" id="{7D912117-16FB-F734-A863-2F7028BD2C5F}"/>
              </a:ext>
            </a:extLst>
          </p:cNvPr>
          <p:cNvGrpSpPr/>
          <p:nvPr/>
        </p:nvGrpSpPr>
        <p:grpSpPr>
          <a:xfrm>
            <a:off x="4894477" y="1531207"/>
            <a:ext cx="1920053" cy="789986"/>
            <a:chOff x="1524965" y="1294006"/>
            <a:chExt cx="1490219" cy="613136"/>
          </a:xfrm>
        </p:grpSpPr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0293A502-3F23-E58A-5655-620A33B5E6D4}"/>
                </a:ext>
              </a:extLst>
            </p:cNvPr>
            <p:cNvSpPr/>
            <p:nvPr/>
          </p:nvSpPr>
          <p:spPr>
            <a:xfrm>
              <a:off x="2057609" y="1699104"/>
              <a:ext cx="172475" cy="204676"/>
            </a:xfrm>
            <a:custGeom>
              <a:avLst/>
              <a:gdLst>
                <a:gd name="connsiteX0" fmla="*/ 0 w 172475"/>
                <a:gd name="connsiteY0" fmla="*/ 0 h 204676"/>
                <a:gd name="connsiteX1" fmla="*/ 35391 w 172475"/>
                <a:gd name="connsiteY1" fmla="*/ 0 h 204676"/>
                <a:gd name="connsiteX2" fmla="*/ 35391 w 172475"/>
                <a:gd name="connsiteY2" fmla="*/ 149364 h 204676"/>
                <a:gd name="connsiteX3" fmla="*/ 138876 w 172475"/>
                <a:gd name="connsiteY3" fmla="*/ 0 h 204676"/>
                <a:gd name="connsiteX4" fmla="*/ 172475 w 172475"/>
                <a:gd name="connsiteY4" fmla="*/ 0 h 204676"/>
                <a:gd name="connsiteX5" fmla="*/ 172475 w 172475"/>
                <a:gd name="connsiteY5" fmla="*/ 204676 h 204676"/>
                <a:gd name="connsiteX6" fmla="*/ 137084 w 172475"/>
                <a:gd name="connsiteY6" fmla="*/ 204676 h 204676"/>
                <a:gd name="connsiteX7" fmla="*/ 137084 w 172475"/>
                <a:gd name="connsiteY7" fmla="*/ 55536 h 204676"/>
                <a:gd name="connsiteX8" fmla="*/ 33823 w 172475"/>
                <a:gd name="connsiteY8" fmla="*/ 204676 h 204676"/>
                <a:gd name="connsiteX9" fmla="*/ 0 w 172475"/>
                <a:gd name="connsiteY9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475" h="204676">
                  <a:moveTo>
                    <a:pt x="0" y="0"/>
                  </a:moveTo>
                  <a:lnTo>
                    <a:pt x="35391" y="0"/>
                  </a:lnTo>
                  <a:lnTo>
                    <a:pt x="35391" y="149364"/>
                  </a:lnTo>
                  <a:lnTo>
                    <a:pt x="138876" y="0"/>
                  </a:lnTo>
                  <a:lnTo>
                    <a:pt x="172475" y="0"/>
                  </a:lnTo>
                  <a:lnTo>
                    <a:pt x="172475" y="204676"/>
                  </a:lnTo>
                  <a:lnTo>
                    <a:pt x="137084" y="204676"/>
                  </a:lnTo>
                  <a:lnTo>
                    <a:pt x="137084" y="55536"/>
                  </a:lnTo>
                  <a:lnTo>
                    <a:pt x="33823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E6007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58AA6BBE-AD06-F9B8-515E-EE66553A2AA9}"/>
                </a:ext>
              </a:extLst>
            </p:cNvPr>
            <p:cNvSpPr/>
            <p:nvPr/>
          </p:nvSpPr>
          <p:spPr>
            <a:xfrm>
              <a:off x="2263460" y="1699104"/>
              <a:ext cx="169563" cy="204676"/>
            </a:xfrm>
            <a:custGeom>
              <a:avLst/>
              <a:gdLst>
                <a:gd name="connsiteX0" fmla="*/ 0 w 169563"/>
                <a:gd name="connsiteY0" fmla="*/ 0 h 204676"/>
                <a:gd name="connsiteX1" fmla="*/ 36063 w 169563"/>
                <a:gd name="connsiteY1" fmla="*/ 0 h 204676"/>
                <a:gd name="connsiteX2" fmla="*/ 36063 w 169563"/>
                <a:gd name="connsiteY2" fmla="*/ 85095 h 204676"/>
                <a:gd name="connsiteX3" fmla="*/ 133724 w 169563"/>
                <a:gd name="connsiteY3" fmla="*/ 85095 h 204676"/>
                <a:gd name="connsiteX4" fmla="*/ 133724 w 169563"/>
                <a:gd name="connsiteY4" fmla="*/ 0 h 204676"/>
                <a:gd name="connsiteX5" fmla="*/ 169563 w 169563"/>
                <a:gd name="connsiteY5" fmla="*/ 0 h 204676"/>
                <a:gd name="connsiteX6" fmla="*/ 169563 w 169563"/>
                <a:gd name="connsiteY6" fmla="*/ 204676 h 204676"/>
                <a:gd name="connsiteX7" fmla="*/ 133724 w 169563"/>
                <a:gd name="connsiteY7" fmla="*/ 204676 h 204676"/>
                <a:gd name="connsiteX8" fmla="*/ 133724 w 169563"/>
                <a:gd name="connsiteY8" fmla="*/ 118461 h 204676"/>
                <a:gd name="connsiteX9" fmla="*/ 36063 w 169563"/>
                <a:gd name="connsiteY9" fmla="*/ 118461 h 204676"/>
                <a:gd name="connsiteX10" fmla="*/ 36063 w 169563"/>
                <a:gd name="connsiteY10" fmla="*/ 204676 h 204676"/>
                <a:gd name="connsiteX11" fmla="*/ 0 w 169563"/>
                <a:gd name="connsiteY11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9563" h="204676">
                  <a:moveTo>
                    <a:pt x="0" y="0"/>
                  </a:moveTo>
                  <a:lnTo>
                    <a:pt x="36063" y="0"/>
                  </a:lnTo>
                  <a:lnTo>
                    <a:pt x="36063" y="85095"/>
                  </a:lnTo>
                  <a:lnTo>
                    <a:pt x="133724" y="85095"/>
                  </a:lnTo>
                  <a:lnTo>
                    <a:pt x="133724" y="0"/>
                  </a:lnTo>
                  <a:lnTo>
                    <a:pt x="169563" y="0"/>
                  </a:lnTo>
                  <a:lnTo>
                    <a:pt x="169563" y="204676"/>
                  </a:lnTo>
                  <a:lnTo>
                    <a:pt x="133724" y="204676"/>
                  </a:lnTo>
                  <a:lnTo>
                    <a:pt x="133724" y="118461"/>
                  </a:lnTo>
                  <a:lnTo>
                    <a:pt x="36063" y="118461"/>
                  </a:lnTo>
                  <a:lnTo>
                    <a:pt x="36063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E6007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336BBEF1-0725-D57B-09F3-65BDAD492D60}"/>
                </a:ext>
              </a:extLst>
            </p:cNvPr>
            <p:cNvSpPr/>
            <p:nvPr/>
          </p:nvSpPr>
          <p:spPr>
            <a:xfrm>
              <a:off x="2457215" y="1699104"/>
              <a:ext cx="165979" cy="204676"/>
            </a:xfrm>
            <a:custGeom>
              <a:avLst/>
              <a:gdLst>
                <a:gd name="connsiteX0" fmla="*/ 64958 w 165979"/>
                <a:gd name="connsiteY0" fmla="*/ 33366 h 204676"/>
                <a:gd name="connsiteX1" fmla="*/ 0 w 165979"/>
                <a:gd name="connsiteY1" fmla="*/ 33366 h 204676"/>
                <a:gd name="connsiteX2" fmla="*/ 0 w 165979"/>
                <a:gd name="connsiteY2" fmla="*/ 0 h 204676"/>
                <a:gd name="connsiteX3" fmla="*/ 165980 w 165979"/>
                <a:gd name="connsiteY3" fmla="*/ 0 h 204676"/>
                <a:gd name="connsiteX4" fmla="*/ 165980 w 165979"/>
                <a:gd name="connsiteY4" fmla="*/ 33366 h 204676"/>
                <a:gd name="connsiteX5" fmla="*/ 101021 w 165979"/>
                <a:gd name="connsiteY5" fmla="*/ 33366 h 204676"/>
                <a:gd name="connsiteX6" fmla="*/ 101021 w 165979"/>
                <a:gd name="connsiteY6" fmla="*/ 204676 h 204676"/>
                <a:gd name="connsiteX7" fmla="*/ 64958 w 165979"/>
                <a:gd name="connsiteY7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979" h="204676">
                  <a:moveTo>
                    <a:pt x="64958" y="33366"/>
                  </a:moveTo>
                  <a:lnTo>
                    <a:pt x="0" y="33366"/>
                  </a:lnTo>
                  <a:lnTo>
                    <a:pt x="0" y="0"/>
                  </a:lnTo>
                  <a:lnTo>
                    <a:pt x="165980" y="0"/>
                  </a:lnTo>
                  <a:lnTo>
                    <a:pt x="165980" y="33366"/>
                  </a:lnTo>
                  <a:lnTo>
                    <a:pt x="101021" y="33366"/>
                  </a:lnTo>
                  <a:lnTo>
                    <a:pt x="101021" y="204676"/>
                  </a:lnTo>
                  <a:lnTo>
                    <a:pt x="64958" y="204676"/>
                  </a:lnTo>
                  <a:close/>
                </a:path>
              </a:pathLst>
            </a:custGeom>
            <a:solidFill>
              <a:srgbClr val="E6007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10B3E5B4-EC3D-BD50-DA0F-E345F34974A2}"/>
                </a:ext>
              </a:extLst>
            </p:cNvPr>
            <p:cNvSpPr/>
            <p:nvPr/>
          </p:nvSpPr>
          <p:spPr>
            <a:xfrm>
              <a:off x="2635514" y="1695297"/>
              <a:ext cx="188379" cy="211845"/>
            </a:xfrm>
            <a:custGeom>
              <a:avLst/>
              <a:gdLst>
                <a:gd name="connsiteX0" fmla="*/ 0 w 188379"/>
                <a:gd name="connsiteY0" fmla="*/ 176908 h 211845"/>
                <a:gd name="connsiteX1" fmla="*/ 23072 w 188379"/>
                <a:gd name="connsiteY1" fmla="*/ 153171 h 211845"/>
                <a:gd name="connsiteX2" fmla="*/ 83102 w 188379"/>
                <a:gd name="connsiteY2" fmla="*/ 179820 h 211845"/>
                <a:gd name="connsiteX3" fmla="*/ 149852 w 188379"/>
                <a:gd name="connsiteY3" fmla="*/ 120701 h 211845"/>
                <a:gd name="connsiteX4" fmla="*/ 58015 w 188379"/>
                <a:gd name="connsiteY4" fmla="*/ 120701 h 211845"/>
                <a:gd name="connsiteX5" fmla="*/ 58015 w 188379"/>
                <a:gd name="connsiteY5" fmla="*/ 90022 h 211845"/>
                <a:gd name="connsiteX6" fmla="*/ 149628 w 188379"/>
                <a:gd name="connsiteY6" fmla="*/ 90022 h 211845"/>
                <a:gd name="connsiteX7" fmla="*/ 83326 w 188379"/>
                <a:gd name="connsiteY7" fmla="*/ 32695 h 211845"/>
                <a:gd name="connsiteX8" fmla="*/ 25088 w 188379"/>
                <a:gd name="connsiteY8" fmla="*/ 56879 h 211845"/>
                <a:gd name="connsiteX9" fmla="*/ 4704 w 188379"/>
                <a:gd name="connsiteY9" fmla="*/ 32247 h 211845"/>
                <a:gd name="connsiteX10" fmla="*/ 83102 w 188379"/>
                <a:gd name="connsiteY10" fmla="*/ 0 h 211845"/>
                <a:gd name="connsiteX11" fmla="*/ 188379 w 188379"/>
                <a:gd name="connsiteY11" fmla="*/ 105921 h 211845"/>
                <a:gd name="connsiteX12" fmla="*/ 84446 w 188379"/>
                <a:gd name="connsiteY12" fmla="*/ 211842 h 211845"/>
                <a:gd name="connsiteX13" fmla="*/ 0 w 188379"/>
                <a:gd name="connsiteY13" fmla="*/ 176908 h 21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379" h="211845">
                  <a:moveTo>
                    <a:pt x="0" y="176908"/>
                  </a:moveTo>
                  <a:lnTo>
                    <a:pt x="23072" y="153171"/>
                  </a:lnTo>
                  <a:cubicBezTo>
                    <a:pt x="40991" y="169519"/>
                    <a:pt x="57342" y="179820"/>
                    <a:pt x="83102" y="179820"/>
                  </a:cubicBezTo>
                  <a:cubicBezTo>
                    <a:pt x="117821" y="179820"/>
                    <a:pt x="144252" y="154739"/>
                    <a:pt x="149852" y="120701"/>
                  </a:cubicBezTo>
                  <a:lnTo>
                    <a:pt x="58015" y="120701"/>
                  </a:lnTo>
                  <a:lnTo>
                    <a:pt x="58015" y="90022"/>
                  </a:lnTo>
                  <a:lnTo>
                    <a:pt x="149628" y="90022"/>
                  </a:lnTo>
                  <a:cubicBezTo>
                    <a:pt x="143580" y="56879"/>
                    <a:pt x="117149" y="32695"/>
                    <a:pt x="83326" y="32695"/>
                  </a:cubicBezTo>
                  <a:cubicBezTo>
                    <a:pt x="59582" y="32695"/>
                    <a:pt x="41439" y="42324"/>
                    <a:pt x="25088" y="56879"/>
                  </a:cubicBezTo>
                  <a:lnTo>
                    <a:pt x="4704" y="32247"/>
                  </a:lnTo>
                  <a:cubicBezTo>
                    <a:pt x="23968" y="14108"/>
                    <a:pt x="46143" y="0"/>
                    <a:pt x="83102" y="0"/>
                  </a:cubicBezTo>
                  <a:cubicBezTo>
                    <a:pt x="144924" y="0"/>
                    <a:pt x="188379" y="47922"/>
                    <a:pt x="188379" y="105921"/>
                  </a:cubicBezTo>
                  <a:cubicBezTo>
                    <a:pt x="188379" y="165264"/>
                    <a:pt x="144252" y="211842"/>
                    <a:pt x="84446" y="211842"/>
                  </a:cubicBezTo>
                  <a:cubicBezTo>
                    <a:pt x="45471" y="212066"/>
                    <a:pt x="21056" y="199078"/>
                    <a:pt x="0" y="176908"/>
                  </a:cubicBezTo>
                </a:path>
              </a:pathLst>
            </a:custGeom>
            <a:solidFill>
              <a:srgbClr val="E6007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1D477C9C-6E83-6F37-DFBE-CA46C68F4B0F}"/>
                </a:ext>
              </a:extLst>
            </p:cNvPr>
            <p:cNvSpPr/>
            <p:nvPr/>
          </p:nvSpPr>
          <p:spPr>
            <a:xfrm>
              <a:off x="2819413" y="1699104"/>
              <a:ext cx="195770" cy="206915"/>
            </a:xfrm>
            <a:custGeom>
              <a:avLst/>
              <a:gdLst>
                <a:gd name="connsiteX0" fmla="*/ 0 w 195770"/>
                <a:gd name="connsiteY0" fmla="*/ 203781 h 206915"/>
                <a:gd name="connsiteX1" fmla="*/ 3584 w 195770"/>
                <a:gd name="connsiteY1" fmla="*/ 174221 h 206915"/>
                <a:gd name="connsiteX2" fmla="*/ 15232 w 195770"/>
                <a:gd name="connsiteY2" fmla="*/ 176013 h 206915"/>
                <a:gd name="connsiteX3" fmla="*/ 55327 w 195770"/>
                <a:gd name="connsiteY3" fmla="*/ 40308 h 206915"/>
                <a:gd name="connsiteX4" fmla="*/ 55327 w 195770"/>
                <a:gd name="connsiteY4" fmla="*/ 0 h 206915"/>
                <a:gd name="connsiteX5" fmla="*/ 195771 w 195770"/>
                <a:gd name="connsiteY5" fmla="*/ 0 h 206915"/>
                <a:gd name="connsiteX6" fmla="*/ 195771 w 195770"/>
                <a:gd name="connsiteY6" fmla="*/ 204676 h 206915"/>
                <a:gd name="connsiteX7" fmla="*/ 159708 w 195770"/>
                <a:gd name="connsiteY7" fmla="*/ 204676 h 206915"/>
                <a:gd name="connsiteX8" fmla="*/ 159708 w 195770"/>
                <a:gd name="connsiteY8" fmla="*/ 32471 h 206915"/>
                <a:gd name="connsiteX9" fmla="*/ 88926 w 195770"/>
                <a:gd name="connsiteY9" fmla="*/ 32471 h 206915"/>
                <a:gd name="connsiteX10" fmla="*/ 88926 w 195770"/>
                <a:gd name="connsiteY10" fmla="*/ 50833 h 206915"/>
                <a:gd name="connsiteX11" fmla="*/ 24864 w 195770"/>
                <a:gd name="connsiteY11" fmla="*/ 206916 h 206915"/>
                <a:gd name="connsiteX12" fmla="*/ 0 w 195770"/>
                <a:gd name="connsiteY12" fmla="*/ 203781 h 20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770" h="206915">
                  <a:moveTo>
                    <a:pt x="0" y="203781"/>
                  </a:moveTo>
                  <a:lnTo>
                    <a:pt x="3584" y="174221"/>
                  </a:lnTo>
                  <a:cubicBezTo>
                    <a:pt x="6272" y="175117"/>
                    <a:pt x="10976" y="176013"/>
                    <a:pt x="15232" y="176013"/>
                  </a:cubicBezTo>
                  <a:cubicBezTo>
                    <a:pt x="36063" y="176013"/>
                    <a:pt x="55327" y="162801"/>
                    <a:pt x="55327" y="40308"/>
                  </a:cubicBezTo>
                  <a:lnTo>
                    <a:pt x="55327" y="0"/>
                  </a:lnTo>
                  <a:lnTo>
                    <a:pt x="195771" y="0"/>
                  </a:lnTo>
                  <a:lnTo>
                    <a:pt x="195771" y="204676"/>
                  </a:lnTo>
                  <a:lnTo>
                    <a:pt x="159708" y="204676"/>
                  </a:lnTo>
                  <a:lnTo>
                    <a:pt x="159708" y="32471"/>
                  </a:lnTo>
                  <a:lnTo>
                    <a:pt x="88926" y="32471"/>
                  </a:lnTo>
                  <a:lnTo>
                    <a:pt x="88926" y="50833"/>
                  </a:lnTo>
                  <a:cubicBezTo>
                    <a:pt x="88926" y="180939"/>
                    <a:pt x="65183" y="206916"/>
                    <a:pt x="24864" y="206916"/>
                  </a:cubicBezTo>
                  <a:cubicBezTo>
                    <a:pt x="17024" y="206916"/>
                    <a:pt x="5600" y="205348"/>
                    <a:pt x="0" y="203781"/>
                  </a:cubicBezTo>
                </a:path>
              </a:pathLst>
            </a:custGeom>
            <a:solidFill>
              <a:srgbClr val="E6007E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8AEF7E7F-596A-34E3-6235-125144357545}"/>
                </a:ext>
              </a:extLst>
            </p:cNvPr>
            <p:cNvSpPr/>
            <p:nvPr/>
          </p:nvSpPr>
          <p:spPr>
            <a:xfrm>
              <a:off x="1524965" y="1294006"/>
              <a:ext cx="447971" cy="470710"/>
            </a:xfrm>
            <a:custGeom>
              <a:avLst/>
              <a:gdLst>
                <a:gd name="connsiteX0" fmla="*/ 256908 w 447971"/>
                <a:gd name="connsiteY0" fmla="*/ 236923 h 470710"/>
                <a:gd name="connsiteX1" fmla="*/ 220845 w 447971"/>
                <a:gd name="connsiteY1" fmla="*/ 272976 h 470710"/>
                <a:gd name="connsiteX2" fmla="*/ 184782 w 447971"/>
                <a:gd name="connsiteY2" fmla="*/ 236923 h 470710"/>
                <a:gd name="connsiteX3" fmla="*/ 220845 w 447971"/>
                <a:gd name="connsiteY3" fmla="*/ 200869 h 470710"/>
                <a:gd name="connsiteX4" fmla="*/ 256908 w 447971"/>
                <a:gd name="connsiteY4" fmla="*/ 236923 h 470710"/>
                <a:gd name="connsiteX5" fmla="*/ 152079 w 447971"/>
                <a:gd name="connsiteY5" fmla="*/ 166384 h 470710"/>
                <a:gd name="connsiteX6" fmla="*/ 165742 w 447971"/>
                <a:gd name="connsiteY6" fmla="*/ 143766 h 470710"/>
                <a:gd name="connsiteX7" fmla="*/ 151407 w 447971"/>
                <a:gd name="connsiteY7" fmla="*/ 143094 h 470710"/>
                <a:gd name="connsiteX8" fmla="*/ 88912 w 447971"/>
                <a:gd name="connsiteY8" fmla="*/ 169966 h 470710"/>
                <a:gd name="connsiteX9" fmla="*/ 85776 w 447971"/>
                <a:gd name="connsiteY9" fmla="*/ 193480 h 470710"/>
                <a:gd name="connsiteX10" fmla="*/ 152079 w 447971"/>
                <a:gd name="connsiteY10" fmla="*/ 166384 h 470710"/>
                <a:gd name="connsiteX11" fmla="*/ 179630 w 447971"/>
                <a:gd name="connsiteY11" fmla="*/ 145334 h 470710"/>
                <a:gd name="connsiteX12" fmla="*/ 169998 w 447971"/>
                <a:gd name="connsiteY12" fmla="*/ 160785 h 470710"/>
                <a:gd name="connsiteX13" fmla="*/ 200237 w 447971"/>
                <a:gd name="connsiteY13" fmla="*/ 152723 h 470710"/>
                <a:gd name="connsiteX14" fmla="*/ 225325 w 447971"/>
                <a:gd name="connsiteY14" fmla="*/ 160561 h 470710"/>
                <a:gd name="connsiteX15" fmla="*/ 207629 w 447971"/>
                <a:gd name="connsiteY15" fmla="*/ 164368 h 470710"/>
                <a:gd name="connsiteX16" fmla="*/ 89360 w 447971"/>
                <a:gd name="connsiteY16" fmla="*/ 205796 h 470710"/>
                <a:gd name="connsiteX17" fmla="*/ 113552 w 447971"/>
                <a:gd name="connsiteY17" fmla="*/ 243641 h 470710"/>
                <a:gd name="connsiteX18" fmla="*/ 138863 w 447971"/>
                <a:gd name="connsiteY18" fmla="*/ 190568 h 470710"/>
                <a:gd name="connsiteX19" fmla="*/ 140655 w 447971"/>
                <a:gd name="connsiteY19" fmla="*/ 186985 h 470710"/>
                <a:gd name="connsiteX20" fmla="*/ 158126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4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5 h 470710"/>
                <a:gd name="connsiteX27" fmla="*/ 882 w 447971"/>
                <a:gd name="connsiteY27" fmla="*/ 287084 h 470710"/>
                <a:gd name="connsiteX28" fmla="*/ 70993 w 447971"/>
                <a:gd name="connsiteY28" fmla="*/ 200869 h 470710"/>
                <a:gd name="connsiteX29" fmla="*/ 74576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4 w 447971"/>
                <a:gd name="connsiteY33" fmla="*/ 163920 h 470710"/>
                <a:gd name="connsiteX34" fmla="*/ 151631 w 447971"/>
                <a:gd name="connsiteY34" fmla="*/ 129882 h 470710"/>
                <a:gd name="connsiteX35" fmla="*/ 232940 w 447971"/>
                <a:gd name="connsiteY35" fmla="*/ 145782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0 h 470710"/>
                <a:gd name="connsiteX40" fmla="*/ 189486 w 447971"/>
                <a:gd name="connsiteY40" fmla="*/ 130554 h 470710"/>
                <a:gd name="connsiteX41" fmla="*/ 175598 w 447971"/>
                <a:gd name="connsiteY41" fmla="*/ 128315 h 470710"/>
                <a:gd name="connsiteX42" fmla="*/ 326346 w 447971"/>
                <a:gd name="connsiteY42" fmla="*/ 0 h 470710"/>
                <a:gd name="connsiteX43" fmla="*/ 346057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0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5 h 470710"/>
                <a:gd name="connsiteX49" fmla="*/ 296555 w 447971"/>
                <a:gd name="connsiteY49" fmla="*/ 341053 h 470710"/>
                <a:gd name="connsiteX50" fmla="*/ 279531 w 447971"/>
                <a:gd name="connsiteY50" fmla="*/ 340157 h 470710"/>
                <a:gd name="connsiteX51" fmla="*/ 287371 w 447971"/>
                <a:gd name="connsiteY51" fmla="*/ 327617 h 470710"/>
                <a:gd name="connsiteX52" fmla="*/ 296555 w 447971"/>
                <a:gd name="connsiteY52" fmla="*/ 327840 h 470710"/>
                <a:gd name="connsiteX53" fmla="*/ 359049 w 447971"/>
                <a:gd name="connsiteY53" fmla="*/ 300968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2 w 447971"/>
                <a:gd name="connsiteY56" fmla="*/ 280366 h 470710"/>
                <a:gd name="connsiteX57" fmla="*/ 305515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7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7 w 447971"/>
                <a:gd name="connsiteY62" fmla="*/ 325601 h 470710"/>
                <a:gd name="connsiteX63" fmla="*/ 275275 w 447971"/>
                <a:gd name="connsiteY63" fmla="*/ 314404 h 470710"/>
                <a:gd name="connsiteX64" fmla="*/ 293419 w 447971"/>
                <a:gd name="connsiteY64" fmla="*/ 308582 h 470710"/>
                <a:gd name="connsiteX65" fmla="*/ 121615 w 447971"/>
                <a:gd name="connsiteY65" fmla="*/ 470711 h 470710"/>
                <a:gd name="connsiteX66" fmla="*/ 101904 w 447971"/>
                <a:gd name="connsiteY66" fmla="*/ 466008 h 470710"/>
                <a:gd name="connsiteX67" fmla="*/ 81968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1 h 470710"/>
                <a:gd name="connsiteX70" fmla="*/ 121615 w 447971"/>
                <a:gd name="connsiteY70" fmla="*/ 457946 h 470710"/>
                <a:gd name="connsiteX71" fmla="*/ 260492 w 447971"/>
                <a:gd name="connsiteY71" fmla="*/ 337246 h 470710"/>
                <a:gd name="connsiteX72" fmla="*/ 186350 w 447971"/>
                <a:gd name="connsiteY72" fmla="*/ 312389 h 470710"/>
                <a:gd name="connsiteX73" fmla="*/ 120271 w 447971"/>
                <a:gd name="connsiteY73" fmla="*/ 268722 h 470710"/>
                <a:gd name="connsiteX74" fmla="*/ 125647 w 447971"/>
                <a:gd name="connsiteY74" fmla="*/ 255510 h 470710"/>
                <a:gd name="connsiteX75" fmla="*/ 192173 w 447971"/>
                <a:gd name="connsiteY75" fmla="*/ 300744 h 470710"/>
                <a:gd name="connsiteX76" fmla="*/ 216589 w 447971"/>
                <a:gd name="connsiteY76" fmla="*/ 311269 h 470710"/>
                <a:gd name="connsiteX77" fmla="*/ 240780 w 447971"/>
                <a:gd name="connsiteY77" fmla="*/ 306119 h 470710"/>
                <a:gd name="connsiteX78" fmla="*/ 288043 w 447971"/>
                <a:gd name="connsiteY78" fmla="*/ 293131 h 470710"/>
                <a:gd name="connsiteX79" fmla="*/ 298571 w 447971"/>
                <a:gd name="connsiteY79" fmla="*/ 274096 h 470710"/>
                <a:gd name="connsiteX80" fmla="*/ 325674 w 447971"/>
                <a:gd name="connsiteY80" fmla="*/ 216545 h 470710"/>
                <a:gd name="connsiteX81" fmla="*/ 256460 w 447971"/>
                <a:gd name="connsiteY81" fmla="*/ 169071 h 470710"/>
                <a:gd name="connsiteX82" fmla="*/ 179630 w 447971"/>
                <a:gd name="connsiteY82" fmla="*/ 145334 h 470710"/>
                <a:gd name="connsiteX83" fmla="*/ 370249 w 447971"/>
                <a:gd name="connsiteY83" fmla="*/ 259092 h 470710"/>
                <a:gd name="connsiteX84" fmla="*/ 386152 w 447971"/>
                <a:gd name="connsiteY84" fmla="*/ 249463 h 470710"/>
                <a:gd name="connsiteX85" fmla="*/ 434087 w 447971"/>
                <a:gd name="connsiteY85" fmla="*/ 186985 h 470710"/>
                <a:gd name="connsiteX86" fmla="*/ 326346 w 447971"/>
                <a:gd name="connsiteY86" fmla="*/ 149812 h 470710"/>
                <a:gd name="connsiteX87" fmla="*/ 255564 w 447971"/>
                <a:gd name="connsiteY87" fmla="*/ 155411 h 470710"/>
                <a:gd name="connsiteX88" fmla="*/ 261612 w 447971"/>
                <a:gd name="connsiteY88" fmla="*/ 158322 h 470710"/>
                <a:gd name="connsiteX89" fmla="*/ 330154 w 447971"/>
                <a:gd name="connsiteY89" fmla="*/ 204452 h 470710"/>
                <a:gd name="connsiteX90" fmla="*/ 347625 w 447971"/>
                <a:gd name="connsiteY90" fmla="*/ 153619 h 470710"/>
                <a:gd name="connsiteX91" fmla="*/ 360169 w 447971"/>
                <a:gd name="connsiteY91" fmla="*/ 154963 h 470710"/>
                <a:gd name="connsiteX92" fmla="*/ 339786 w 447971"/>
                <a:gd name="connsiteY92" fmla="*/ 214082 h 470710"/>
                <a:gd name="connsiteX93" fmla="*/ 353225 w 447971"/>
                <a:gd name="connsiteY93" fmla="*/ 229981 h 470710"/>
                <a:gd name="connsiteX94" fmla="*/ 370249 w 447971"/>
                <a:gd name="connsiteY94" fmla="*/ 259092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908" y="236923"/>
                  </a:moveTo>
                  <a:cubicBezTo>
                    <a:pt x="256908" y="256853"/>
                    <a:pt x="240780" y="272976"/>
                    <a:pt x="220845" y="272976"/>
                  </a:cubicBezTo>
                  <a:cubicBezTo>
                    <a:pt x="200909" y="272976"/>
                    <a:pt x="184782" y="256853"/>
                    <a:pt x="184782" y="236923"/>
                  </a:cubicBezTo>
                  <a:cubicBezTo>
                    <a:pt x="184782" y="216993"/>
                    <a:pt x="200909" y="200869"/>
                    <a:pt x="220845" y="200869"/>
                  </a:cubicBezTo>
                  <a:cubicBezTo>
                    <a:pt x="240780" y="200869"/>
                    <a:pt x="256908" y="216993"/>
                    <a:pt x="256908" y="236923"/>
                  </a:cubicBezTo>
                  <a:moveTo>
                    <a:pt x="152079" y="166384"/>
                  </a:moveTo>
                  <a:cubicBezTo>
                    <a:pt x="156558" y="158546"/>
                    <a:pt x="161038" y="150932"/>
                    <a:pt x="165742" y="143766"/>
                  </a:cubicBezTo>
                  <a:cubicBezTo>
                    <a:pt x="160814" y="143318"/>
                    <a:pt x="156110" y="143094"/>
                    <a:pt x="151407" y="143094"/>
                  </a:cubicBezTo>
                  <a:cubicBezTo>
                    <a:pt x="120047" y="143094"/>
                    <a:pt x="97200" y="152947"/>
                    <a:pt x="88912" y="169966"/>
                  </a:cubicBezTo>
                  <a:cubicBezTo>
                    <a:pt x="85552" y="176908"/>
                    <a:pt x="84656" y="184970"/>
                    <a:pt x="85776" y="193480"/>
                  </a:cubicBezTo>
                  <a:cubicBezTo>
                    <a:pt x="105264" y="183403"/>
                    <a:pt x="127663" y="174445"/>
                    <a:pt x="152079" y="166384"/>
                  </a:cubicBezTo>
                  <a:moveTo>
                    <a:pt x="179630" y="145334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3" y="155187"/>
                    <a:pt x="200237" y="152723"/>
                  </a:cubicBezTo>
                  <a:cubicBezTo>
                    <a:pt x="208525" y="154739"/>
                    <a:pt x="216813" y="157426"/>
                    <a:pt x="225325" y="160561"/>
                  </a:cubicBezTo>
                  <a:cubicBezTo>
                    <a:pt x="219501" y="161681"/>
                    <a:pt x="213453" y="163025"/>
                    <a:pt x="207629" y="164368"/>
                  </a:cubicBezTo>
                  <a:cubicBezTo>
                    <a:pt x="160590" y="175341"/>
                    <a:pt x="120719" y="189897"/>
                    <a:pt x="89360" y="205796"/>
                  </a:cubicBezTo>
                  <a:cubicBezTo>
                    <a:pt x="93840" y="217889"/>
                    <a:pt x="102128" y="230877"/>
                    <a:pt x="113552" y="243641"/>
                  </a:cubicBezTo>
                  <a:cubicBezTo>
                    <a:pt x="120943" y="226174"/>
                    <a:pt x="129455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6" y="181387"/>
                  </a:cubicBezTo>
                  <a:cubicBezTo>
                    <a:pt x="155438" y="186314"/>
                    <a:pt x="152527" y="191240"/>
                    <a:pt x="149839" y="196391"/>
                  </a:cubicBezTo>
                  <a:cubicBezTo>
                    <a:pt x="126095" y="241402"/>
                    <a:pt x="109520" y="283725"/>
                    <a:pt x="99216" y="320674"/>
                  </a:cubicBezTo>
                  <a:cubicBezTo>
                    <a:pt x="106384" y="321122"/>
                    <a:pt x="113775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3" y="320227"/>
                    <a:pt x="200909" y="323362"/>
                    <a:pt x="208525" y="326273"/>
                  </a:cubicBezTo>
                  <a:cubicBezTo>
                    <a:pt x="178062" y="331423"/>
                    <a:pt x="148495" y="334335"/>
                    <a:pt x="121391" y="334335"/>
                  </a:cubicBezTo>
                  <a:cubicBezTo>
                    <a:pt x="51729" y="334335"/>
                    <a:pt x="7826" y="317092"/>
                    <a:pt x="882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6" y="213634"/>
                  </a:cubicBezTo>
                  <a:cubicBezTo>
                    <a:pt x="31570" y="238267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4" y="163920"/>
                  </a:cubicBezTo>
                  <a:cubicBezTo>
                    <a:pt x="88016" y="141975"/>
                    <a:pt x="114448" y="129882"/>
                    <a:pt x="151631" y="129882"/>
                  </a:cubicBezTo>
                  <a:cubicBezTo>
                    <a:pt x="176718" y="129882"/>
                    <a:pt x="204717" y="135480"/>
                    <a:pt x="232940" y="145782"/>
                  </a:cubicBezTo>
                  <a:cubicBezTo>
                    <a:pt x="265644" y="139735"/>
                    <a:pt x="297451" y="136600"/>
                    <a:pt x="326570" y="136600"/>
                  </a:cubicBezTo>
                  <a:cubicBezTo>
                    <a:pt x="335530" y="136600"/>
                    <a:pt x="344042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6" y="130554"/>
                  </a:cubicBezTo>
                  <a:cubicBezTo>
                    <a:pt x="184782" y="129658"/>
                    <a:pt x="180302" y="128986"/>
                    <a:pt x="175598" y="128315"/>
                  </a:cubicBezTo>
                  <a:cubicBezTo>
                    <a:pt x="227565" y="50609"/>
                    <a:pt x="285131" y="0"/>
                    <a:pt x="326346" y="0"/>
                  </a:cubicBezTo>
                  <a:cubicBezTo>
                    <a:pt x="333514" y="0"/>
                    <a:pt x="340234" y="1568"/>
                    <a:pt x="346057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4"/>
                    <a:pt x="433415" y="234684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5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7"/>
                  </a:cubicBezTo>
                  <a:cubicBezTo>
                    <a:pt x="290507" y="327840"/>
                    <a:pt x="293643" y="327840"/>
                    <a:pt x="296555" y="327840"/>
                  </a:cubicBezTo>
                  <a:cubicBezTo>
                    <a:pt x="328138" y="327840"/>
                    <a:pt x="350761" y="317987"/>
                    <a:pt x="359049" y="300968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2" y="280366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7"/>
                  </a:cubicBezTo>
                  <a:cubicBezTo>
                    <a:pt x="326346" y="295594"/>
                    <a:pt x="286475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8"/>
                    <a:pt x="268107" y="325601"/>
                  </a:cubicBezTo>
                  <a:cubicBezTo>
                    <a:pt x="270571" y="322018"/>
                    <a:pt x="272811" y="318211"/>
                    <a:pt x="275275" y="314404"/>
                  </a:cubicBezTo>
                  <a:cubicBezTo>
                    <a:pt x="281547" y="312613"/>
                    <a:pt x="287595" y="310597"/>
                    <a:pt x="293419" y="308582"/>
                  </a:cubicBezTo>
                  <a:cubicBezTo>
                    <a:pt x="236748" y="405322"/>
                    <a:pt x="168206" y="470711"/>
                    <a:pt x="121615" y="470711"/>
                  </a:cubicBezTo>
                  <a:cubicBezTo>
                    <a:pt x="114448" y="470711"/>
                    <a:pt x="107728" y="469143"/>
                    <a:pt x="101904" y="466008"/>
                  </a:cubicBezTo>
                  <a:cubicBezTo>
                    <a:pt x="73681" y="451004"/>
                    <a:pt x="67857" y="402411"/>
                    <a:pt x="81968" y="338141"/>
                  </a:cubicBezTo>
                  <a:cubicBezTo>
                    <a:pt x="86000" y="338589"/>
                    <a:pt x="90256" y="338813"/>
                    <a:pt x="94512" y="339037"/>
                  </a:cubicBezTo>
                  <a:cubicBezTo>
                    <a:pt x="80624" y="400171"/>
                    <a:pt x="86224" y="443615"/>
                    <a:pt x="107728" y="454811"/>
                  </a:cubicBezTo>
                  <a:cubicBezTo>
                    <a:pt x="111760" y="456827"/>
                    <a:pt x="116463" y="457946"/>
                    <a:pt x="121615" y="457946"/>
                  </a:cubicBezTo>
                  <a:cubicBezTo>
                    <a:pt x="157230" y="457946"/>
                    <a:pt x="211661" y="409129"/>
                    <a:pt x="260492" y="337246"/>
                  </a:cubicBezTo>
                  <a:cubicBezTo>
                    <a:pt x="236524" y="332767"/>
                    <a:pt x="210989" y="324481"/>
                    <a:pt x="186350" y="312389"/>
                  </a:cubicBezTo>
                  <a:cubicBezTo>
                    <a:pt x="160590" y="299849"/>
                    <a:pt x="138191" y="284845"/>
                    <a:pt x="120271" y="268722"/>
                  </a:cubicBezTo>
                  <a:cubicBezTo>
                    <a:pt x="122063" y="264467"/>
                    <a:pt x="123855" y="259988"/>
                    <a:pt x="125647" y="255510"/>
                  </a:cubicBezTo>
                  <a:cubicBezTo>
                    <a:pt x="143343" y="272305"/>
                    <a:pt x="166190" y="287980"/>
                    <a:pt x="192173" y="300744"/>
                  </a:cubicBezTo>
                  <a:cubicBezTo>
                    <a:pt x="200237" y="304775"/>
                    <a:pt x="208301" y="308134"/>
                    <a:pt x="216589" y="311269"/>
                  </a:cubicBezTo>
                  <a:cubicBezTo>
                    <a:pt x="224653" y="309702"/>
                    <a:pt x="232716" y="308134"/>
                    <a:pt x="240780" y="306119"/>
                  </a:cubicBezTo>
                  <a:cubicBezTo>
                    <a:pt x="256908" y="302312"/>
                    <a:pt x="272811" y="298057"/>
                    <a:pt x="288043" y="293131"/>
                  </a:cubicBezTo>
                  <a:cubicBezTo>
                    <a:pt x="291627" y="286860"/>
                    <a:pt x="295211" y="280590"/>
                    <a:pt x="298571" y="274096"/>
                  </a:cubicBezTo>
                  <a:cubicBezTo>
                    <a:pt x="308874" y="254838"/>
                    <a:pt x="317834" y="235355"/>
                    <a:pt x="325674" y="216545"/>
                  </a:cubicBezTo>
                  <a:cubicBezTo>
                    <a:pt x="307306" y="198630"/>
                    <a:pt x="283563" y="182283"/>
                    <a:pt x="256460" y="169071"/>
                  </a:cubicBezTo>
                  <a:cubicBezTo>
                    <a:pt x="230252" y="157650"/>
                    <a:pt x="204045" y="149141"/>
                    <a:pt x="179630" y="145334"/>
                  </a:cubicBezTo>
                  <a:moveTo>
                    <a:pt x="370249" y="259092"/>
                  </a:moveTo>
                  <a:cubicBezTo>
                    <a:pt x="375849" y="255957"/>
                    <a:pt x="381225" y="252822"/>
                    <a:pt x="386152" y="249463"/>
                  </a:cubicBezTo>
                  <a:cubicBezTo>
                    <a:pt x="420647" y="227294"/>
                    <a:pt x="438119" y="204452"/>
                    <a:pt x="434087" y="186985"/>
                  </a:cubicBezTo>
                  <a:cubicBezTo>
                    <a:pt x="428711" y="164144"/>
                    <a:pt x="387496" y="149812"/>
                    <a:pt x="326346" y="149812"/>
                  </a:cubicBezTo>
                  <a:cubicBezTo>
                    <a:pt x="304170" y="149812"/>
                    <a:pt x="280203" y="151604"/>
                    <a:pt x="255564" y="155411"/>
                  </a:cubicBezTo>
                  <a:lnTo>
                    <a:pt x="261612" y="158322"/>
                  </a:lnTo>
                  <a:cubicBezTo>
                    <a:pt x="287819" y="171086"/>
                    <a:pt x="311338" y="186985"/>
                    <a:pt x="330154" y="204452"/>
                  </a:cubicBezTo>
                  <a:cubicBezTo>
                    <a:pt x="337098" y="186538"/>
                    <a:pt x="342922" y="169295"/>
                    <a:pt x="347625" y="153619"/>
                  </a:cubicBezTo>
                  <a:cubicBezTo>
                    <a:pt x="351881" y="154067"/>
                    <a:pt x="356137" y="154291"/>
                    <a:pt x="360169" y="154963"/>
                  </a:cubicBezTo>
                  <a:cubicBezTo>
                    <a:pt x="355017" y="173325"/>
                    <a:pt x="348073" y="193480"/>
                    <a:pt x="339786" y="214082"/>
                  </a:cubicBezTo>
                  <a:cubicBezTo>
                    <a:pt x="344713" y="219232"/>
                    <a:pt x="349193" y="224607"/>
                    <a:pt x="353225" y="229981"/>
                  </a:cubicBezTo>
                  <a:cubicBezTo>
                    <a:pt x="360841" y="239834"/>
                    <a:pt x="366441" y="249687"/>
                    <a:pt x="370249" y="259092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:a16="http://schemas.microsoft.com/office/drawing/2014/main" id="{B758AFD1-27AD-CA16-A49B-BC0D90D05DD8}"/>
                </a:ext>
              </a:extLst>
            </p:cNvPr>
            <p:cNvSpPr/>
            <p:nvPr/>
          </p:nvSpPr>
          <p:spPr>
            <a:xfrm>
              <a:off x="2481182" y="1491293"/>
              <a:ext cx="102141" cy="103905"/>
            </a:xfrm>
            <a:custGeom>
              <a:avLst/>
              <a:gdLst>
                <a:gd name="connsiteX0" fmla="*/ 51071 w 102141"/>
                <a:gd name="connsiteY0" fmla="*/ 52849 h 103905"/>
                <a:gd name="connsiteX1" fmla="*/ 9408 w 102141"/>
                <a:gd name="connsiteY1" fmla="*/ 0 h 103905"/>
                <a:gd name="connsiteX2" fmla="*/ 0 w 102141"/>
                <a:gd name="connsiteY2" fmla="*/ 0 h 103905"/>
                <a:gd name="connsiteX3" fmla="*/ 0 w 102141"/>
                <a:gd name="connsiteY3" fmla="*/ 103906 h 103905"/>
                <a:gd name="connsiteX4" fmla="*/ 16128 w 102141"/>
                <a:gd name="connsiteY4" fmla="*/ 103906 h 103905"/>
                <a:gd name="connsiteX5" fmla="*/ 16128 w 102141"/>
                <a:gd name="connsiteY5" fmla="*/ 30007 h 103905"/>
                <a:gd name="connsiteX6" fmla="*/ 51071 w 102141"/>
                <a:gd name="connsiteY6" fmla="*/ 73898 h 103905"/>
                <a:gd name="connsiteX7" fmla="*/ 86014 w 102141"/>
                <a:gd name="connsiteY7" fmla="*/ 30007 h 103905"/>
                <a:gd name="connsiteX8" fmla="*/ 86014 w 102141"/>
                <a:gd name="connsiteY8" fmla="*/ 103906 h 103905"/>
                <a:gd name="connsiteX9" fmla="*/ 102142 w 102141"/>
                <a:gd name="connsiteY9" fmla="*/ 103906 h 103905"/>
                <a:gd name="connsiteX10" fmla="*/ 102142 w 102141"/>
                <a:gd name="connsiteY10" fmla="*/ 0 h 103905"/>
                <a:gd name="connsiteX11" fmla="*/ 92958 w 102141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3905">
                  <a:moveTo>
                    <a:pt x="51071" y="52849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16128" y="103906"/>
                  </a:lnTo>
                  <a:lnTo>
                    <a:pt x="16128" y="30007"/>
                  </a:lnTo>
                  <a:lnTo>
                    <a:pt x="51071" y="73898"/>
                  </a:lnTo>
                  <a:lnTo>
                    <a:pt x="86014" y="30007"/>
                  </a:lnTo>
                  <a:lnTo>
                    <a:pt x="86014" y="103906"/>
                  </a:lnTo>
                  <a:lnTo>
                    <a:pt x="102142" y="103906"/>
                  </a:lnTo>
                  <a:lnTo>
                    <a:pt x="102142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 58">
              <a:extLst>
                <a:ext uri="{FF2B5EF4-FFF2-40B4-BE49-F238E27FC236}">
                  <a16:creationId xmlns:a16="http://schemas.microsoft.com/office/drawing/2014/main" id="{00445EE3-E652-F0B2-41D9-928D570F196A}"/>
                </a:ext>
              </a:extLst>
            </p:cNvPr>
            <p:cNvSpPr/>
            <p:nvPr/>
          </p:nvSpPr>
          <p:spPr>
            <a:xfrm>
              <a:off x="2601019" y="1491293"/>
              <a:ext cx="80413" cy="103905"/>
            </a:xfrm>
            <a:custGeom>
              <a:avLst/>
              <a:gdLst>
                <a:gd name="connsiteX0" fmla="*/ 16128 w 80413"/>
                <a:gd name="connsiteY0" fmla="*/ 73451 h 103905"/>
                <a:gd name="connsiteX1" fmla="*/ 16128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6 h 103905"/>
                <a:gd name="connsiteX4" fmla="*/ 9408 w 80413"/>
                <a:gd name="connsiteY4" fmla="*/ 103906 h 103905"/>
                <a:gd name="connsiteX5" fmla="*/ 64510 w 80413"/>
                <a:gd name="connsiteY5" fmla="*/ 30679 h 103905"/>
                <a:gd name="connsiteX6" fmla="*/ 64510 w 80413"/>
                <a:gd name="connsiteY6" fmla="*/ 103906 h 103905"/>
                <a:gd name="connsiteX7" fmla="*/ 80414 w 80413"/>
                <a:gd name="connsiteY7" fmla="*/ 103906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6128" y="73451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510" y="30679"/>
                  </a:lnTo>
                  <a:lnTo>
                    <a:pt x="64510" y="103906"/>
                  </a:lnTo>
                  <a:lnTo>
                    <a:pt x="80414" y="103906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 59">
              <a:extLst>
                <a:ext uri="{FF2B5EF4-FFF2-40B4-BE49-F238E27FC236}">
                  <a16:creationId xmlns:a16="http://schemas.microsoft.com/office/drawing/2014/main" id="{1CDEA07D-4287-CE9F-0827-D8D8F79CF632}"/>
                </a:ext>
              </a:extLst>
            </p:cNvPr>
            <p:cNvSpPr/>
            <p:nvPr/>
          </p:nvSpPr>
          <p:spPr>
            <a:xfrm>
              <a:off x="2860180" y="1491293"/>
              <a:ext cx="80413" cy="103905"/>
            </a:xfrm>
            <a:custGeom>
              <a:avLst/>
              <a:gdLst>
                <a:gd name="connsiteX0" fmla="*/ 71006 w 80413"/>
                <a:gd name="connsiteY0" fmla="*/ 0 h 103905"/>
                <a:gd name="connsiteX1" fmla="*/ 15904 w 80413"/>
                <a:gd name="connsiteY1" fmla="*/ 73451 h 103905"/>
                <a:gd name="connsiteX2" fmla="*/ 15904 w 80413"/>
                <a:gd name="connsiteY2" fmla="*/ 0 h 103905"/>
                <a:gd name="connsiteX3" fmla="*/ 0 w 80413"/>
                <a:gd name="connsiteY3" fmla="*/ 0 h 103905"/>
                <a:gd name="connsiteX4" fmla="*/ 0 w 80413"/>
                <a:gd name="connsiteY4" fmla="*/ 103906 h 103905"/>
                <a:gd name="connsiteX5" fmla="*/ 9408 w 80413"/>
                <a:gd name="connsiteY5" fmla="*/ 103906 h 103905"/>
                <a:gd name="connsiteX6" fmla="*/ 64286 w 80413"/>
                <a:gd name="connsiteY6" fmla="*/ 30679 h 103905"/>
                <a:gd name="connsiteX7" fmla="*/ 64286 w 80413"/>
                <a:gd name="connsiteY7" fmla="*/ 103906 h 103905"/>
                <a:gd name="connsiteX8" fmla="*/ 80414 w 80413"/>
                <a:gd name="connsiteY8" fmla="*/ 103906 h 103905"/>
                <a:gd name="connsiteX9" fmla="*/ 80414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71006" y="0"/>
                  </a:moveTo>
                  <a:lnTo>
                    <a:pt x="15904" y="73451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286" y="30679"/>
                  </a:lnTo>
                  <a:lnTo>
                    <a:pt x="64286" y="103906"/>
                  </a:lnTo>
                  <a:lnTo>
                    <a:pt x="80414" y="103906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 60">
              <a:extLst>
                <a:ext uri="{FF2B5EF4-FFF2-40B4-BE49-F238E27FC236}">
                  <a16:creationId xmlns:a16="http://schemas.microsoft.com/office/drawing/2014/main" id="{6577D7A4-4F36-C126-983D-315E709866DD}"/>
                </a:ext>
              </a:extLst>
            </p:cNvPr>
            <p:cNvSpPr/>
            <p:nvPr/>
          </p:nvSpPr>
          <p:spPr>
            <a:xfrm>
              <a:off x="2692409" y="1491069"/>
              <a:ext cx="156571" cy="104129"/>
            </a:xfrm>
            <a:custGeom>
              <a:avLst/>
              <a:gdLst>
                <a:gd name="connsiteX0" fmla="*/ 115133 w 156571"/>
                <a:gd name="connsiteY0" fmla="*/ 3807 h 104129"/>
                <a:gd name="connsiteX1" fmla="*/ 86462 w 156571"/>
                <a:gd name="connsiteY1" fmla="*/ 19258 h 104129"/>
                <a:gd name="connsiteX2" fmla="*/ 86462 w 156571"/>
                <a:gd name="connsiteY2" fmla="*/ 0 h 104129"/>
                <a:gd name="connsiteX3" fmla="*/ 70334 w 156571"/>
                <a:gd name="connsiteY3" fmla="*/ 0 h 104129"/>
                <a:gd name="connsiteX4" fmla="*/ 70334 w 156571"/>
                <a:gd name="connsiteY4" fmla="*/ 46802 h 104129"/>
                <a:gd name="connsiteX5" fmla="*/ 43231 w 156571"/>
                <a:gd name="connsiteY5" fmla="*/ 74346 h 104129"/>
                <a:gd name="connsiteX6" fmla="*/ 16127 w 156571"/>
                <a:gd name="connsiteY6" fmla="*/ 46802 h 104129"/>
                <a:gd name="connsiteX7" fmla="*/ 43231 w 156571"/>
                <a:gd name="connsiteY7" fmla="*/ 19034 h 104129"/>
                <a:gd name="connsiteX8" fmla="*/ 63166 w 156571"/>
                <a:gd name="connsiteY8" fmla="*/ 27768 h 104129"/>
                <a:gd name="connsiteX9" fmla="*/ 63166 w 156571"/>
                <a:gd name="connsiteY9" fmla="*/ 11421 h 104129"/>
                <a:gd name="connsiteX10" fmla="*/ 41663 w 156571"/>
                <a:gd name="connsiteY10" fmla="*/ 3807 h 104129"/>
                <a:gd name="connsiteX11" fmla="*/ 0 w 156571"/>
                <a:gd name="connsiteY11" fmla="*/ 46802 h 104129"/>
                <a:gd name="connsiteX12" fmla="*/ 41663 w 156571"/>
                <a:gd name="connsiteY12" fmla="*/ 89574 h 104129"/>
                <a:gd name="connsiteX13" fmla="*/ 70334 w 156571"/>
                <a:gd name="connsiteY13" fmla="*/ 74346 h 104129"/>
                <a:gd name="connsiteX14" fmla="*/ 70334 w 156571"/>
                <a:gd name="connsiteY14" fmla="*/ 104130 h 104129"/>
                <a:gd name="connsiteX15" fmla="*/ 86686 w 156571"/>
                <a:gd name="connsiteY15" fmla="*/ 104130 h 104129"/>
                <a:gd name="connsiteX16" fmla="*/ 86686 w 156571"/>
                <a:gd name="connsiteY16" fmla="*/ 44563 h 104129"/>
                <a:gd name="connsiteX17" fmla="*/ 86686 w 156571"/>
                <a:gd name="connsiteY17" fmla="*/ 44563 h 104129"/>
                <a:gd name="connsiteX18" fmla="*/ 113565 w 156571"/>
                <a:gd name="connsiteY18" fmla="*/ 18811 h 104129"/>
                <a:gd name="connsiteX19" fmla="*/ 140668 w 156571"/>
                <a:gd name="connsiteY19" fmla="*/ 46579 h 104129"/>
                <a:gd name="connsiteX20" fmla="*/ 113565 w 156571"/>
                <a:gd name="connsiteY20" fmla="*/ 74122 h 104129"/>
                <a:gd name="connsiteX21" fmla="*/ 93854 w 156571"/>
                <a:gd name="connsiteY21" fmla="*/ 65613 h 104129"/>
                <a:gd name="connsiteX22" fmla="*/ 93854 w 156571"/>
                <a:gd name="connsiteY22" fmla="*/ 82184 h 104129"/>
                <a:gd name="connsiteX23" fmla="*/ 115133 w 156571"/>
                <a:gd name="connsiteY23" fmla="*/ 89350 h 104129"/>
                <a:gd name="connsiteX24" fmla="*/ 156572 w 156571"/>
                <a:gd name="connsiteY24" fmla="*/ 46579 h 104129"/>
                <a:gd name="connsiteX25" fmla="*/ 115133 w 156571"/>
                <a:gd name="connsiteY25" fmla="*/ 3807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1" h="104129">
                  <a:moveTo>
                    <a:pt x="115133" y="3807"/>
                  </a:moveTo>
                  <a:cubicBezTo>
                    <a:pt x="102813" y="3807"/>
                    <a:pt x="92062" y="10301"/>
                    <a:pt x="86462" y="19258"/>
                  </a:cubicBezTo>
                  <a:lnTo>
                    <a:pt x="86462" y="0"/>
                  </a:lnTo>
                  <a:lnTo>
                    <a:pt x="70334" y="0"/>
                  </a:lnTo>
                  <a:lnTo>
                    <a:pt x="70334" y="46802"/>
                  </a:lnTo>
                  <a:cubicBezTo>
                    <a:pt x="70334" y="62926"/>
                    <a:pt x="58462" y="74346"/>
                    <a:pt x="43231" y="74346"/>
                  </a:cubicBezTo>
                  <a:cubicBezTo>
                    <a:pt x="27999" y="74346"/>
                    <a:pt x="16127" y="62702"/>
                    <a:pt x="16127" y="46802"/>
                  </a:cubicBezTo>
                  <a:cubicBezTo>
                    <a:pt x="16127" y="30679"/>
                    <a:pt x="27999" y="19034"/>
                    <a:pt x="43231" y="19034"/>
                  </a:cubicBezTo>
                  <a:cubicBezTo>
                    <a:pt x="51295" y="19034"/>
                    <a:pt x="58238" y="22393"/>
                    <a:pt x="63166" y="27768"/>
                  </a:cubicBezTo>
                  <a:lnTo>
                    <a:pt x="63166" y="11421"/>
                  </a:lnTo>
                  <a:cubicBezTo>
                    <a:pt x="57342" y="6718"/>
                    <a:pt x="49951" y="3807"/>
                    <a:pt x="41663" y="3807"/>
                  </a:cubicBezTo>
                  <a:cubicBezTo>
                    <a:pt x="16800" y="3807"/>
                    <a:pt x="0" y="22841"/>
                    <a:pt x="0" y="46802"/>
                  </a:cubicBezTo>
                  <a:cubicBezTo>
                    <a:pt x="0" y="70763"/>
                    <a:pt x="16800" y="89574"/>
                    <a:pt x="41663" y="89574"/>
                  </a:cubicBezTo>
                  <a:cubicBezTo>
                    <a:pt x="53983" y="89574"/>
                    <a:pt x="64734" y="83304"/>
                    <a:pt x="70334" y="74346"/>
                  </a:cubicBezTo>
                  <a:lnTo>
                    <a:pt x="70334" y="104130"/>
                  </a:lnTo>
                  <a:lnTo>
                    <a:pt x="86686" y="104130"/>
                  </a:lnTo>
                  <a:lnTo>
                    <a:pt x="86686" y="44563"/>
                  </a:lnTo>
                  <a:lnTo>
                    <a:pt x="86686" y="44563"/>
                  </a:lnTo>
                  <a:cubicBezTo>
                    <a:pt x="87806" y="29559"/>
                    <a:pt x="99230" y="18811"/>
                    <a:pt x="113565" y="18811"/>
                  </a:cubicBezTo>
                  <a:cubicBezTo>
                    <a:pt x="128797" y="18811"/>
                    <a:pt x="140668" y="30679"/>
                    <a:pt x="140668" y="46579"/>
                  </a:cubicBezTo>
                  <a:cubicBezTo>
                    <a:pt x="140668" y="62702"/>
                    <a:pt x="128797" y="74122"/>
                    <a:pt x="113565" y="74122"/>
                  </a:cubicBezTo>
                  <a:cubicBezTo>
                    <a:pt x="105725" y="74122"/>
                    <a:pt x="98781" y="70987"/>
                    <a:pt x="93854" y="65613"/>
                  </a:cubicBezTo>
                  <a:lnTo>
                    <a:pt x="93854" y="82184"/>
                  </a:lnTo>
                  <a:cubicBezTo>
                    <a:pt x="99453" y="86663"/>
                    <a:pt x="106845" y="89350"/>
                    <a:pt x="115133" y="89350"/>
                  </a:cubicBezTo>
                  <a:cubicBezTo>
                    <a:pt x="139772" y="89350"/>
                    <a:pt x="156572" y="70539"/>
                    <a:pt x="156572" y="46579"/>
                  </a:cubicBezTo>
                  <a:cubicBezTo>
                    <a:pt x="156572" y="22841"/>
                    <a:pt x="139772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 61">
              <a:extLst>
                <a:ext uri="{FF2B5EF4-FFF2-40B4-BE49-F238E27FC236}">
                  <a16:creationId xmlns:a16="http://schemas.microsoft.com/office/drawing/2014/main" id="{323A3548-E78A-6F10-0A2A-9FF3CC64A6AB}"/>
                </a:ext>
              </a:extLst>
            </p:cNvPr>
            <p:cNvSpPr/>
            <p:nvPr/>
          </p:nvSpPr>
          <p:spPr>
            <a:xfrm>
              <a:off x="2160199" y="1491293"/>
              <a:ext cx="80413" cy="103905"/>
            </a:xfrm>
            <a:custGeom>
              <a:avLst/>
              <a:gdLst>
                <a:gd name="connsiteX0" fmla="*/ 15904 w 80413"/>
                <a:gd name="connsiteY0" fmla="*/ 73451 h 103905"/>
                <a:gd name="connsiteX1" fmla="*/ 15904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6 h 103905"/>
                <a:gd name="connsiteX4" fmla="*/ 9408 w 80413"/>
                <a:gd name="connsiteY4" fmla="*/ 103906 h 103905"/>
                <a:gd name="connsiteX5" fmla="*/ 64286 w 80413"/>
                <a:gd name="connsiteY5" fmla="*/ 30679 h 103905"/>
                <a:gd name="connsiteX6" fmla="*/ 64286 w 80413"/>
                <a:gd name="connsiteY6" fmla="*/ 103906 h 103905"/>
                <a:gd name="connsiteX7" fmla="*/ 80414 w 80413"/>
                <a:gd name="connsiteY7" fmla="*/ 103906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5904" y="73451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286" y="30679"/>
                  </a:lnTo>
                  <a:lnTo>
                    <a:pt x="64286" y="103906"/>
                  </a:lnTo>
                  <a:lnTo>
                    <a:pt x="80414" y="103906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 62">
              <a:extLst>
                <a:ext uri="{FF2B5EF4-FFF2-40B4-BE49-F238E27FC236}">
                  <a16:creationId xmlns:a16="http://schemas.microsoft.com/office/drawing/2014/main" id="{DBCFAAA6-FF10-9806-CE11-33A8F60635FA}"/>
                </a:ext>
              </a:extLst>
            </p:cNvPr>
            <p:cNvSpPr/>
            <p:nvPr/>
          </p:nvSpPr>
          <p:spPr>
            <a:xfrm>
              <a:off x="2057162" y="1491293"/>
              <a:ext cx="84893" cy="103905"/>
            </a:xfrm>
            <a:custGeom>
              <a:avLst/>
              <a:gdLst>
                <a:gd name="connsiteX0" fmla="*/ 68990 w 84893"/>
                <a:gd name="connsiteY0" fmla="*/ 36725 h 103905"/>
                <a:gd name="connsiteX1" fmla="*/ 16127 w 84893"/>
                <a:gd name="connsiteY1" fmla="*/ 36725 h 103905"/>
                <a:gd name="connsiteX2" fmla="*/ 16127 w 84893"/>
                <a:gd name="connsiteY2" fmla="*/ 0 h 103905"/>
                <a:gd name="connsiteX3" fmla="*/ 0 w 84893"/>
                <a:gd name="connsiteY3" fmla="*/ 0 h 103905"/>
                <a:gd name="connsiteX4" fmla="*/ 0 w 84893"/>
                <a:gd name="connsiteY4" fmla="*/ 103906 h 103905"/>
                <a:gd name="connsiteX5" fmla="*/ 16127 w 84893"/>
                <a:gd name="connsiteY5" fmla="*/ 103906 h 103905"/>
                <a:gd name="connsiteX6" fmla="*/ 16127 w 84893"/>
                <a:gd name="connsiteY6" fmla="*/ 52849 h 103905"/>
                <a:gd name="connsiteX7" fmla="*/ 68990 w 84893"/>
                <a:gd name="connsiteY7" fmla="*/ 52849 h 103905"/>
                <a:gd name="connsiteX8" fmla="*/ 68990 w 84893"/>
                <a:gd name="connsiteY8" fmla="*/ 103906 h 103905"/>
                <a:gd name="connsiteX9" fmla="*/ 84894 w 84893"/>
                <a:gd name="connsiteY9" fmla="*/ 103906 h 103905"/>
                <a:gd name="connsiteX10" fmla="*/ 84894 w 84893"/>
                <a:gd name="connsiteY10" fmla="*/ 0 h 103905"/>
                <a:gd name="connsiteX11" fmla="*/ 68990 w 84893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893" h="103905">
                  <a:moveTo>
                    <a:pt x="68990" y="36725"/>
                  </a:moveTo>
                  <a:lnTo>
                    <a:pt x="16127" y="36725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16127" y="103906"/>
                  </a:lnTo>
                  <a:lnTo>
                    <a:pt x="16127" y="52849"/>
                  </a:lnTo>
                  <a:lnTo>
                    <a:pt x="68990" y="52849"/>
                  </a:lnTo>
                  <a:lnTo>
                    <a:pt x="68990" y="103906"/>
                  </a:lnTo>
                  <a:lnTo>
                    <a:pt x="84894" y="103906"/>
                  </a:lnTo>
                  <a:lnTo>
                    <a:pt x="84894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 63">
              <a:extLst>
                <a:ext uri="{FF2B5EF4-FFF2-40B4-BE49-F238E27FC236}">
                  <a16:creationId xmlns:a16="http://schemas.microsoft.com/office/drawing/2014/main" id="{10873531-B5BF-6B0F-C111-A764B788C381}"/>
                </a:ext>
              </a:extLst>
            </p:cNvPr>
            <p:cNvSpPr/>
            <p:nvPr/>
          </p:nvSpPr>
          <p:spPr>
            <a:xfrm>
              <a:off x="2348802" y="1491069"/>
              <a:ext cx="89597" cy="107378"/>
            </a:xfrm>
            <a:custGeom>
              <a:avLst/>
              <a:gdLst>
                <a:gd name="connsiteX0" fmla="*/ 60254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7 h 107378"/>
                <a:gd name="connsiteX3" fmla="*/ 17023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1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6 w 89597"/>
                <a:gd name="connsiteY9" fmla="*/ 105025 h 107378"/>
                <a:gd name="connsiteX10" fmla="*/ 64734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254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254" y="42324"/>
                  </a:moveTo>
                  <a:cubicBezTo>
                    <a:pt x="56671" y="49714"/>
                    <a:pt x="47039" y="47922"/>
                    <a:pt x="45471" y="47922"/>
                  </a:cubicBezTo>
                  <a:cubicBezTo>
                    <a:pt x="36959" y="47474"/>
                    <a:pt x="29567" y="40532"/>
                    <a:pt x="25759" y="30007"/>
                  </a:cubicBezTo>
                  <a:cubicBezTo>
                    <a:pt x="25311" y="29112"/>
                    <a:pt x="25088" y="28216"/>
                    <a:pt x="17023" y="224"/>
                  </a:cubicBezTo>
                  <a:lnTo>
                    <a:pt x="0" y="224"/>
                  </a:lnTo>
                  <a:cubicBezTo>
                    <a:pt x="7840" y="28440"/>
                    <a:pt x="9632" y="33814"/>
                    <a:pt x="9856" y="34710"/>
                  </a:cubicBezTo>
                  <a:cubicBezTo>
                    <a:pt x="16576" y="54416"/>
                    <a:pt x="32479" y="66061"/>
                    <a:pt x="54431" y="61134"/>
                  </a:cubicBezTo>
                  <a:lnTo>
                    <a:pt x="48831" y="78825"/>
                  </a:lnTo>
                  <a:cubicBezTo>
                    <a:pt x="45023" y="89798"/>
                    <a:pt x="32031" y="93605"/>
                    <a:pt x="17920" y="89574"/>
                  </a:cubicBezTo>
                  <a:lnTo>
                    <a:pt x="13216" y="105025"/>
                  </a:lnTo>
                  <a:cubicBezTo>
                    <a:pt x="35615" y="111743"/>
                    <a:pt x="57567" y="104354"/>
                    <a:pt x="64734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254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 64">
              <a:extLst>
                <a:ext uri="{FF2B5EF4-FFF2-40B4-BE49-F238E27FC236}">
                  <a16:creationId xmlns:a16="http://schemas.microsoft.com/office/drawing/2014/main" id="{8867E55F-D2DC-A5B6-A8C9-0CF8C9CECB22}"/>
                </a:ext>
              </a:extLst>
            </p:cNvPr>
            <p:cNvSpPr/>
            <p:nvPr/>
          </p:nvSpPr>
          <p:spPr>
            <a:xfrm>
              <a:off x="2254276" y="1491293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2 w 82877"/>
                <a:gd name="connsiteY5" fmla="*/ 75018 h 104129"/>
                <a:gd name="connsiteX6" fmla="*/ 24639 w 82877"/>
                <a:gd name="connsiteY6" fmla="*/ 79497 h 104129"/>
                <a:gd name="connsiteX7" fmla="*/ 21503 w 82877"/>
                <a:gd name="connsiteY7" fmla="*/ 87558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456 w 82877"/>
                <a:gd name="connsiteY18" fmla="*/ 41204 h 104129"/>
                <a:gd name="connsiteX19" fmla="*/ 41439 w 82877"/>
                <a:gd name="connsiteY19" fmla="*/ 14556 h 104129"/>
                <a:gd name="connsiteX20" fmla="*/ 66526 w 82877"/>
                <a:gd name="connsiteY20" fmla="*/ 14556 h 104129"/>
                <a:gd name="connsiteX21" fmla="*/ 66526 w 82877"/>
                <a:gd name="connsiteY21" fmla="*/ 67852 h 104129"/>
                <a:gd name="connsiteX22" fmla="*/ 41215 w 82877"/>
                <a:gd name="connsiteY22" fmla="*/ 67852 h 104129"/>
                <a:gd name="connsiteX23" fmla="*/ 15456 w 82877"/>
                <a:gd name="connsiteY23" fmla="*/ 41204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2" y="75018"/>
                  </a:cubicBezTo>
                  <a:cubicBezTo>
                    <a:pt x="18815" y="76810"/>
                    <a:pt x="21503" y="78377"/>
                    <a:pt x="24639" y="79497"/>
                  </a:cubicBezTo>
                  <a:cubicBezTo>
                    <a:pt x="23967" y="82184"/>
                    <a:pt x="23071" y="84871"/>
                    <a:pt x="21503" y="87558"/>
                  </a:cubicBezTo>
                  <a:cubicBezTo>
                    <a:pt x="21055" y="88230"/>
                    <a:pt x="20607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647" y="87111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456" y="41204"/>
                  </a:moveTo>
                  <a:cubicBezTo>
                    <a:pt x="15456" y="25752"/>
                    <a:pt x="26879" y="14556"/>
                    <a:pt x="41439" y="14556"/>
                  </a:cubicBezTo>
                  <a:lnTo>
                    <a:pt x="66526" y="14556"/>
                  </a:lnTo>
                  <a:lnTo>
                    <a:pt x="66526" y="67852"/>
                  </a:lnTo>
                  <a:lnTo>
                    <a:pt x="41215" y="67852"/>
                  </a:lnTo>
                  <a:cubicBezTo>
                    <a:pt x="26879" y="67628"/>
                    <a:pt x="15456" y="56655"/>
                    <a:pt x="15456" y="41204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6" name="Рисунок 2">
            <a:extLst>
              <a:ext uri="{FF2B5EF4-FFF2-40B4-BE49-F238E27FC236}">
                <a16:creationId xmlns:a16="http://schemas.microsoft.com/office/drawing/2014/main" id="{CE2827DF-B6CD-65F4-5582-E5164961B639}"/>
              </a:ext>
            </a:extLst>
          </p:cNvPr>
          <p:cNvGrpSpPr/>
          <p:nvPr/>
        </p:nvGrpSpPr>
        <p:grpSpPr>
          <a:xfrm>
            <a:off x="8594166" y="1526497"/>
            <a:ext cx="1944445" cy="790365"/>
            <a:chOff x="1574916" y="4335711"/>
            <a:chExt cx="1518890" cy="617388"/>
          </a:xfrm>
        </p:grpSpPr>
        <p:sp>
          <p:nvSpPr>
            <p:cNvPr id="67" name="Полилиния 66">
              <a:extLst>
                <a:ext uri="{FF2B5EF4-FFF2-40B4-BE49-F238E27FC236}">
                  <a16:creationId xmlns:a16="http://schemas.microsoft.com/office/drawing/2014/main" id="{C5090EDB-E5A8-92F5-9A46-1AC122394542}"/>
                </a:ext>
              </a:extLst>
            </p:cNvPr>
            <p:cNvSpPr/>
            <p:nvPr/>
          </p:nvSpPr>
          <p:spPr>
            <a:xfrm>
              <a:off x="2107336" y="4741032"/>
              <a:ext cx="172251" cy="204228"/>
            </a:xfrm>
            <a:custGeom>
              <a:avLst/>
              <a:gdLst>
                <a:gd name="connsiteX0" fmla="*/ 0 w 172251"/>
                <a:gd name="connsiteY0" fmla="*/ 0 h 204228"/>
                <a:gd name="connsiteX1" fmla="*/ 35391 w 172251"/>
                <a:gd name="connsiteY1" fmla="*/ 0 h 204228"/>
                <a:gd name="connsiteX2" fmla="*/ 35391 w 172251"/>
                <a:gd name="connsiteY2" fmla="*/ 149141 h 204228"/>
                <a:gd name="connsiteX3" fmla="*/ 138876 w 172251"/>
                <a:gd name="connsiteY3" fmla="*/ 0 h 204228"/>
                <a:gd name="connsiteX4" fmla="*/ 172252 w 172251"/>
                <a:gd name="connsiteY4" fmla="*/ 0 h 204228"/>
                <a:gd name="connsiteX5" fmla="*/ 172252 w 172251"/>
                <a:gd name="connsiteY5" fmla="*/ 204229 h 204228"/>
                <a:gd name="connsiteX6" fmla="*/ 137084 w 172251"/>
                <a:gd name="connsiteY6" fmla="*/ 204229 h 204228"/>
                <a:gd name="connsiteX7" fmla="*/ 137084 w 172251"/>
                <a:gd name="connsiteY7" fmla="*/ 55536 h 204228"/>
                <a:gd name="connsiteX8" fmla="*/ 34047 w 172251"/>
                <a:gd name="connsiteY8" fmla="*/ 204229 h 204228"/>
                <a:gd name="connsiteX9" fmla="*/ 0 w 172251"/>
                <a:gd name="connsiteY9" fmla="*/ 204229 h 20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251" h="204228">
                  <a:moveTo>
                    <a:pt x="0" y="0"/>
                  </a:moveTo>
                  <a:lnTo>
                    <a:pt x="35391" y="0"/>
                  </a:lnTo>
                  <a:lnTo>
                    <a:pt x="35391" y="149141"/>
                  </a:lnTo>
                  <a:lnTo>
                    <a:pt x="138876" y="0"/>
                  </a:lnTo>
                  <a:lnTo>
                    <a:pt x="172252" y="0"/>
                  </a:lnTo>
                  <a:lnTo>
                    <a:pt x="172252" y="204229"/>
                  </a:lnTo>
                  <a:lnTo>
                    <a:pt x="137084" y="204229"/>
                  </a:lnTo>
                  <a:lnTo>
                    <a:pt x="137084" y="55536"/>
                  </a:lnTo>
                  <a:lnTo>
                    <a:pt x="34047" y="204229"/>
                  </a:lnTo>
                  <a:lnTo>
                    <a:pt x="0" y="204229"/>
                  </a:lnTo>
                  <a:close/>
                </a:path>
              </a:pathLst>
            </a:custGeom>
            <a:solidFill>
              <a:srgbClr val="007A8C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:a16="http://schemas.microsoft.com/office/drawing/2014/main" id="{FD63F0A3-0300-23CD-6BF3-E5486B331D2C}"/>
                </a:ext>
              </a:extLst>
            </p:cNvPr>
            <p:cNvSpPr/>
            <p:nvPr/>
          </p:nvSpPr>
          <p:spPr>
            <a:xfrm>
              <a:off x="2300419" y="4733643"/>
              <a:ext cx="239897" cy="219455"/>
            </a:xfrm>
            <a:custGeom>
              <a:avLst/>
              <a:gdLst>
                <a:gd name="connsiteX0" fmla="*/ 102141 w 239897"/>
                <a:gd name="connsiteY0" fmla="*/ 197286 h 219455"/>
                <a:gd name="connsiteX1" fmla="*/ 0 w 239897"/>
                <a:gd name="connsiteY1" fmla="*/ 107712 h 219455"/>
                <a:gd name="connsiteX2" fmla="*/ 102141 w 239897"/>
                <a:gd name="connsiteY2" fmla="*/ 19258 h 219455"/>
                <a:gd name="connsiteX3" fmla="*/ 102141 w 239897"/>
                <a:gd name="connsiteY3" fmla="*/ 0 h 219455"/>
                <a:gd name="connsiteX4" fmla="*/ 137756 w 239897"/>
                <a:gd name="connsiteY4" fmla="*/ 0 h 219455"/>
                <a:gd name="connsiteX5" fmla="*/ 137756 w 239897"/>
                <a:gd name="connsiteY5" fmla="*/ 19258 h 219455"/>
                <a:gd name="connsiteX6" fmla="*/ 239898 w 239897"/>
                <a:gd name="connsiteY6" fmla="*/ 107936 h 219455"/>
                <a:gd name="connsiteX7" fmla="*/ 137756 w 239897"/>
                <a:gd name="connsiteY7" fmla="*/ 197286 h 219455"/>
                <a:gd name="connsiteX8" fmla="*/ 137756 w 239897"/>
                <a:gd name="connsiteY8" fmla="*/ 219456 h 219455"/>
                <a:gd name="connsiteX9" fmla="*/ 102141 w 239897"/>
                <a:gd name="connsiteY9" fmla="*/ 219456 h 219455"/>
                <a:gd name="connsiteX10" fmla="*/ 102141 w 239897"/>
                <a:gd name="connsiteY10" fmla="*/ 197286 h 219455"/>
                <a:gd name="connsiteX11" fmla="*/ 102141 w 239897"/>
                <a:gd name="connsiteY11" fmla="*/ 51505 h 219455"/>
                <a:gd name="connsiteX12" fmla="*/ 36735 w 239897"/>
                <a:gd name="connsiteY12" fmla="*/ 108384 h 219455"/>
                <a:gd name="connsiteX13" fmla="*/ 102141 w 239897"/>
                <a:gd name="connsiteY13" fmla="*/ 165488 h 219455"/>
                <a:gd name="connsiteX14" fmla="*/ 102141 w 239897"/>
                <a:gd name="connsiteY14" fmla="*/ 51505 h 219455"/>
                <a:gd name="connsiteX15" fmla="*/ 203163 w 239897"/>
                <a:gd name="connsiteY15" fmla="*/ 108384 h 219455"/>
                <a:gd name="connsiteX16" fmla="*/ 137756 w 239897"/>
                <a:gd name="connsiteY16" fmla="*/ 51505 h 219455"/>
                <a:gd name="connsiteX17" fmla="*/ 137756 w 239897"/>
                <a:gd name="connsiteY17" fmla="*/ 165712 h 219455"/>
                <a:gd name="connsiteX18" fmla="*/ 203163 w 239897"/>
                <a:gd name="connsiteY18" fmla="*/ 108384 h 219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9897" h="219455">
                  <a:moveTo>
                    <a:pt x="102141" y="197286"/>
                  </a:moveTo>
                  <a:cubicBezTo>
                    <a:pt x="37855" y="197286"/>
                    <a:pt x="0" y="159889"/>
                    <a:pt x="0" y="107712"/>
                  </a:cubicBezTo>
                  <a:cubicBezTo>
                    <a:pt x="0" y="55760"/>
                    <a:pt x="38303" y="19258"/>
                    <a:pt x="102141" y="19258"/>
                  </a:cubicBezTo>
                  <a:lnTo>
                    <a:pt x="102141" y="0"/>
                  </a:lnTo>
                  <a:lnTo>
                    <a:pt x="137756" y="0"/>
                  </a:lnTo>
                  <a:lnTo>
                    <a:pt x="137756" y="19258"/>
                  </a:lnTo>
                  <a:cubicBezTo>
                    <a:pt x="201595" y="19258"/>
                    <a:pt x="239898" y="55760"/>
                    <a:pt x="239898" y="107936"/>
                  </a:cubicBezTo>
                  <a:cubicBezTo>
                    <a:pt x="239898" y="159889"/>
                    <a:pt x="202267" y="197286"/>
                    <a:pt x="137756" y="197286"/>
                  </a:cubicBezTo>
                  <a:lnTo>
                    <a:pt x="137756" y="219456"/>
                  </a:lnTo>
                  <a:lnTo>
                    <a:pt x="102141" y="219456"/>
                  </a:lnTo>
                  <a:lnTo>
                    <a:pt x="102141" y="197286"/>
                  </a:lnTo>
                  <a:close/>
                  <a:moveTo>
                    <a:pt x="102141" y="51505"/>
                  </a:moveTo>
                  <a:cubicBezTo>
                    <a:pt x="61822" y="51505"/>
                    <a:pt x="36735" y="72779"/>
                    <a:pt x="36735" y="108384"/>
                  </a:cubicBezTo>
                  <a:cubicBezTo>
                    <a:pt x="36735" y="144661"/>
                    <a:pt x="61822" y="165488"/>
                    <a:pt x="102141" y="165488"/>
                  </a:cubicBezTo>
                  <a:lnTo>
                    <a:pt x="102141" y="51505"/>
                  </a:lnTo>
                  <a:close/>
                  <a:moveTo>
                    <a:pt x="203163" y="108384"/>
                  </a:moveTo>
                  <a:cubicBezTo>
                    <a:pt x="203163" y="72779"/>
                    <a:pt x="178299" y="51505"/>
                    <a:pt x="137756" y="51505"/>
                  </a:cubicBezTo>
                  <a:lnTo>
                    <a:pt x="137756" y="165712"/>
                  </a:lnTo>
                  <a:cubicBezTo>
                    <a:pt x="178299" y="165488"/>
                    <a:pt x="203163" y="144661"/>
                    <a:pt x="203163" y="108384"/>
                  </a:cubicBezTo>
                </a:path>
              </a:pathLst>
            </a:custGeom>
            <a:solidFill>
              <a:srgbClr val="007A8C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65338C25-242B-3C0A-13D6-DAA3EBC762E6}"/>
                </a:ext>
              </a:extLst>
            </p:cNvPr>
            <p:cNvSpPr/>
            <p:nvPr/>
          </p:nvSpPr>
          <p:spPr>
            <a:xfrm>
              <a:off x="2537629" y="4741032"/>
              <a:ext cx="165755" cy="204228"/>
            </a:xfrm>
            <a:custGeom>
              <a:avLst/>
              <a:gdLst>
                <a:gd name="connsiteX0" fmla="*/ 64734 w 165755"/>
                <a:gd name="connsiteY0" fmla="*/ 33142 h 204228"/>
                <a:gd name="connsiteX1" fmla="*/ 0 w 165755"/>
                <a:gd name="connsiteY1" fmla="*/ 33142 h 204228"/>
                <a:gd name="connsiteX2" fmla="*/ 0 w 165755"/>
                <a:gd name="connsiteY2" fmla="*/ 0 h 204228"/>
                <a:gd name="connsiteX3" fmla="*/ 165756 w 165755"/>
                <a:gd name="connsiteY3" fmla="*/ 0 h 204228"/>
                <a:gd name="connsiteX4" fmla="*/ 165756 w 165755"/>
                <a:gd name="connsiteY4" fmla="*/ 33142 h 204228"/>
                <a:gd name="connsiteX5" fmla="*/ 101021 w 165755"/>
                <a:gd name="connsiteY5" fmla="*/ 33142 h 204228"/>
                <a:gd name="connsiteX6" fmla="*/ 101021 w 165755"/>
                <a:gd name="connsiteY6" fmla="*/ 204229 h 204228"/>
                <a:gd name="connsiteX7" fmla="*/ 64734 w 165755"/>
                <a:gd name="connsiteY7" fmla="*/ 204229 h 20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755" h="204228">
                  <a:moveTo>
                    <a:pt x="64734" y="33142"/>
                  </a:moveTo>
                  <a:lnTo>
                    <a:pt x="0" y="33142"/>
                  </a:lnTo>
                  <a:lnTo>
                    <a:pt x="0" y="0"/>
                  </a:lnTo>
                  <a:lnTo>
                    <a:pt x="165756" y="0"/>
                  </a:lnTo>
                  <a:lnTo>
                    <a:pt x="165756" y="33142"/>
                  </a:lnTo>
                  <a:lnTo>
                    <a:pt x="101021" y="33142"/>
                  </a:lnTo>
                  <a:lnTo>
                    <a:pt x="101021" y="204229"/>
                  </a:lnTo>
                  <a:lnTo>
                    <a:pt x="64734" y="204229"/>
                  </a:lnTo>
                  <a:close/>
                </a:path>
              </a:pathLst>
            </a:custGeom>
            <a:solidFill>
              <a:srgbClr val="007A8C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543C13FA-BAF2-6353-1684-B5740818E2C5}"/>
                </a:ext>
              </a:extLst>
            </p:cNvPr>
            <p:cNvSpPr/>
            <p:nvPr/>
          </p:nvSpPr>
          <p:spPr>
            <a:xfrm>
              <a:off x="2715480" y="4737898"/>
              <a:ext cx="187706" cy="211394"/>
            </a:xfrm>
            <a:custGeom>
              <a:avLst/>
              <a:gdLst>
                <a:gd name="connsiteX0" fmla="*/ 0 w 187706"/>
                <a:gd name="connsiteY0" fmla="*/ 176013 h 211394"/>
                <a:gd name="connsiteX1" fmla="*/ 23071 w 187706"/>
                <a:gd name="connsiteY1" fmla="*/ 152276 h 211394"/>
                <a:gd name="connsiteX2" fmla="*/ 82878 w 187706"/>
                <a:gd name="connsiteY2" fmla="*/ 178924 h 211394"/>
                <a:gd name="connsiteX3" fmla="*/ 149404 w 187706"/>
                <a:gd name="connsiteY3" fmla="*/ 120029 h 211394"/>
                <a:gd name="connsiteX4" fmla="*/ 57790 w 187706"/>
                <a:gd name="connsiteY4" fmla="*/ 120029 h 211394"/>
                <a:gd name="connsiteX5" fmla="*/ 57790 w 187706"/>
                <a:gd name="connsiteY5" fmla="*/ 89350 h 211394"/>
                <a:gd name="connsiteX6" fmla="*/ 149180 w 187706"/>
                <a:gd name="connsiteY6" fmla="*/ 89350 h 211394"/>
                <a:gd name="connsiteX7" fmla="*/ 82878 w 187706"/>
                <a:gd name="connsiteY7" fmla="*/ 32246 h 211394"/>
                <a:gd name="connsiteX8" fmla="*/ 24863 w 187706"/>
                <a:gd name="connsiteY8" fmla="*/ 56431 h 211394"/>
                <a:gd name="connsiteX9" fmla="*/ 4480 w 187706"/>
                <a:gd name="connsiteY9" fmla="*/ 32023 h 211394"/>
                <a:gd name="connsiteX10" fmla="*/ 82654 w 187706"/>
                <a:gd name="connsiteY10" fmla="*/ 0 h 211394"/>
                <a:gd name="connsiteX11" fmla="*/ 187707 w 187706"/>
                <a:gd name="connsiteY11" fmla="*/ 105697 h 211394"/>
                <a:gd name="connsiteX12" fmla="*/ 83998 w 187706"/>
                <a:gd name="connsiteY12" fmla="*/ 211394 h 211394"/>
                <a:gd name="connsiteX13" fmla="*/ 0 w 187706"/>
                <a:gd name="connsiteY13" fmla="*/ 176013 h 21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706" h="211394">
                  <a:moveTo>
                    <a:pt x="0" y="176013"/>
                  </a:moveTo>
                  <a:lnTo>
                    <a:pt x="23071" y="152276"/>
                  </a:lnTo>
                  <a:cubicBezTo>
                    <a:pt x="40991" y="168623"/>
                    <a:pt x="57119" y="178924"/>
                    <a:pt x="82878" y="178924"/>
                  </a:cubicBezTo>
                  <a:cubicBezTo>
                    <a:pt x="117597" y="178924"/>
                    <a:pt x="143804" y="153843"/>
                    <a:pt x="149404" y="120029"/>
                  </a:cubicBezTo>
                  <a:lnTo>
                    <a:pt x="57790" y="120029"/>
                  </a:lnTo>
                  <a:lnTo>
                    <a:pt x="57790" y="89350"/>
                  </a:lnTo>
                  <a:lnTo>
                    <a:pt x="149180" y="89350"/>
                  </a:lnTo>
                  <a:cubicBezTo>
                    <a:pt x="143132" y="56431"/>
                    <a:pt x="116701" y="32246"/>
                    <a:pt x="82878" y="32246"/>
                  </a:cubicBezTo>
                  <a:cubicBezTo>
                    <a:pt x="59134" y="32246"/>
                    <a:pt x="41215" y="41876"/>
                    <a:pt x="24863" y="56431"/>
                  </a:cubicBezTo>
                  <a:lnTo>
                    <a:pt x="4480" y="32023"/>
                  </a:lnTo>
                  <a:cubicBezTo>
                    <a:pt x="23743" y="13884"/>
                    <a:pt x="45919" y="0"/>
                    <a:pt x="82654" y="0"/>
                  </a:cubicBezTo>
                  <a:cubicBezTo>
                    <a:pt x="144252" y="0"/>
                    <a:pt x="187707" y="47922"/>
                    <a:pt x="187707" y="105697"/>
                  </a:cubicBezTo>
                  <a:cubicBezTo>
                    <a:pt x="187707" y="165040"/>
                    <a:pt x="143580" y="211394"/>
                    <a:pt x="83998" y="211394"/>
                  </a:cubicBezTo>
                  <a:cubicBezTo>
                    <a:pt x="45695" y="210946"/>
                    <a:pt x="21055" y="198182"/>
                    <a:pt x="0" y="176013"/>
                  </a:cubicBezTo>
                </a:path>
              </a:pathLst>
            </a:custGeom>
            <a:solidFill>
              <a:srgbClr val="007A8C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EE67965E-1FB0-2598-8CC2-AE6104D3B17A}"/>
                </a:ext>
              </a:extLst>
            </p:cNvPr>
            <p:cNvSpPr/>
            <p:nvPr/>
          </p:nvSpPr>
          <p:spPr>
            <a:xfrm>
              <a:off x="2927155" y="4741032"/>
              <a:ext cx="166651" cy="204452"/>
            </a:xfrm>
            <a:custGeom>
              <a:avLst/>
              <a:gdLst>
                <a:gd name="connsiteX0" fmla="*/ 0 w 166651"/>
                <a:gd name="connsiteY0" fmla="*/ 0 h 204452"/>
                <a:gd name="connsiteX1" fmla="*/ 152316 w 166651"/>
                <a:gd name="connsiteY1" fmla="*/ 0 h 204452"/>
                <a:gd name="connsiteX2" fmla="*/ 152316 w 166651"/>
                <a:gd name="connsiteY2" fmla="*/ 32471 h 204452"/>
                <a:gd name="connsiteX3" fmla="*/ 35615 w 166651"/>
                <a:gd name="connsiteY3" fmla="*/ 32471 h 204452"/>
                <a:gd name="connsiteX4" fmla="*/ 35615 w 166651"/>
                <a:gd name="connsiteY4" fmla="*/ 79497 h 204452"/>
                <a:gd name="connsiteX5" fmla="*/ 92509 w 166651"/>
                <a:gd name="connsiteY5" fmla="*/ 79497 h 204452"/>
                <a:gd name="connsiteX6" fmla="*/ 166651 w 166651"/>
                <a:gd name="connsiteY6" fmla="*/ 141303 h 204452"/>
                <a:gd name="connsiteX7" fmla="*/ 90718 w 166651"/>
                <a:gd name="connsiteY7" fmla="*/ 204452 h 204452"/>
                <a:gd name="connsiteX8" fmla="*/ 0 w 166651"/>
                <a:gd name="connsiteY8" fmla="*/ 204452 h 204452"/>
                <a:gd name="connsiteX9" fmla="*/ 0 w 166651"/>
                <a:gd name="connsiteY9" fmla="*/ 0 h 204452"/>
                <a:gd name="connsiteX10" fmla="*/ 83102 w 166651"/>
                <a:gd name="connsiteY10" fmla="*/ 172206 h 204452"/>
                <a:gd name="connsiteX11" fmla="*/ 131037 w 166651"/>
                <a:gd name="connsiteY11" fmla="*/ 139736 h 204452"/>
                <a:gd name="connsiteX12" fmla="*/ 89598 w 166651"/>
                <a:gd name="connsiteY12" fmla="*/ 109728 h 204452"/>
                <a:gd name="connsiteX13" fmla="*/ 35839 w 166651"/>
                <a:gd name="connsiteY13" fmla="*/ 109728 h 204452"/>
                <a:gd name="connsiteX14" fmla="*/ 35839 w 166651"/>
                <a:gd name="connsiteY14" fmla="*/ 172206 h 204452"/>
                <a:gd name="connsiteX15" fmla="*/ 83102 w 166651"/>
                <a:gd name="connsiteY15" fmla="*/ 172206 h 20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651" h="204452">
                  <a:moveTo>
                    <a:pt x="0" y="0"/>
                  </a:moveTo>
                  <a:lnTo>
                    <a:pt x="152316" y="0"/>
                  </a:lnTo>
                  <a:lnTo>
                    <a:pt x="152316" y="32471"/>
                  </a:lnTo>
                  <a:lnTo>
                    <a:pt x="35615" y="32471"/>
                  </a:lnTo>
                  <a:lnTo>
                    <a:pt x="35615" y="79497"/>
                  </a:lnTo>
                  <a:lnTo>
                    <a:pt x="92509" y="79497"/>
                  </a:lnTo>
                  <a:cubicBezTo>
                    <a:pt x="137532" y="79497"/>
                    <a:pt x="166651" y="101890"/>
                    <a:pt x="166651" y="141303"/>
                  </a:cubicBezTo>
                  <a:cubicBezTo>
                    <a:pt x="166651" y="182059"/>
                    <a:pt x="137532" y="204452"/>
                    <a:pt x="90718" y="204452"/>
                  </a:cubicBezTo>
                  <a:lnTo>
                    <a:pt x="0" y="204452"/>
                  </a:lnTo>
                  <a:lnTo>
                    <a:pt x="0" y="0"/>
                  </a:lnTo>
                  <a:close/>
                  <a:moveTo>
                    <a:pt x="83102" y="172206"/>
                  </a:moveTo>
                  <a:cubicBezTo>
                    <a:pt x="114013" y="172206"/>
                    <a:pt x="131037" y="164816"/>
                    <a:pt x="131037" y="139736"/>
                  </a:cubicBezTo>
                  <a:cubicBezTo>
                    <a:pt x="131037" y="119805"/>
                    <a:pt x="116253" y="109728"/>
                    <a:pt x="89598" y="109728"/>
                  </a:cubicBezTo>
                  <a:lnTo>
                    <a:pt x="35839" y="109728"/>
                  </a:lnTo>
                  <a:lnTo>
                    <a:pt x="35839" y="172206"/>
                  </a:lnTo>
                  <a:lnTo>
                    <a:pt x="83102" y="172206"/>
                  </a:lnTo>
                  <a:close/>
                </a:path>
              </a:pathLst>
            </a:custGeom>
            <a:solidFill>
              <a:srgbClr val="007A8C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78E243B3-A9A0-0888-3DD9-E1FDC28E2D2C}"/>
                </a:ext>
              </a:extLst>
            </p:cNvPr>
            <p:cNvSpPr/>
            <p:nvPr/>
          </p:nvSpPr>
          <p:spPr>
            <a:xfrm>
              <a:off x="1574916" y="4335711"/>
              <a:ext cx="447971" cy="470710"/>
            </a:xfrm>
            <a:custGeom>
              <a:avLst/>
              <a:gdLst>
                <a:gd name="connsiteX0" fmla="*/ 256908 w 447971"/>
                <a:gd name="connsiteY0" fmla="*/ 236923 h 470710"/>
                <a:gd name="connsiteX1" fmla="*/ 220845 w 447971"/>
                <a:gd name="connsiteY1" fmla="*/ 272976 h 470710"/>
                <a:gd name="connsiteX2" fmla="*/ 184782 w 447971"/>
                <a:gd name="connsiteY2" fmla="*/ 236923 h 470710"/>
                <a:gd name="connsiteX3" fmla="*/ 220845 w 447971"/>
                <a:gd name="connsiteY3" fmla="*/ 200869 h 470710"/>
                <a:gd name="connsiteX4" fmla="*/ 256908 w 447971"/>
                <a:gd name="connsiteY4" fmla="*/ 236923 h 470710"/>
                <a:gd name="connsiteX5" fmla="*/ 151855 w 447971"/>
                <a:gd name="connsiteY5" fmla="*/ 166383 h 470710"/>
                <a:gd name="connsiteX6" fmla="*/ 165518 w 447971"/>
                <a:gd name="connsiteY6" fmla="*/ 143766 h 470710"/>
                <a:gd name="connsiteX7" fmla="*/ 151183 w 447971"/>
                <a:gd name="connsiteY7" fmla="*/ 143094 h 470710"/>
                <a:gd name="connsiteX8" fmla="*/ 88688 w 447971"/>
                <a:gd name="connsiteY8" fmla="*/ 169966 h 470710"/>
                <a:gd name="connsiteX9" fmla="*/ 85552 w 447971"/>
                <a:gd name="connsiteY9" fmla="*/ 193480 h 470710"/>
                <a:gd name="connsiteX10" fmla="*/ 151855 w 447971"/>
                <a:gd name="connsiteY10" fmla="*/ 166383 h 470710"/>
                <a:gd name="connsiteX11" fmla="*/ 179630 w 447971"/>
                <a:gd name="connsiteY11" fmla="*/ 145334 h 470710"/>
                <a:gd name="connsiteX12" fmla="*/ 169998 w 447971"/>
                <a:gd name="connsiteY12" fmla="*/ 160785 h 470710"/>
                <a:gd name="connsiteX13" fmla="*/ 200237 w 447971"/>
                <a:gd name="connsiteY13" fmla="*/ 152723 h 470710"/>
                <a:gd name="connsiteX14" fmla="*/ 225325 w 447971"/>
                <a:gd name="connsiteY14" fmla="*/ 160561 h 470710"/>
                <a:gd name="connsiteX15" fmla="*/ 207629 w 447971"/>
                <a:gd name="connsiteY15" fmla="*/ 164368 h 470710"/>
                <a:gd name="connsiteX16" fmla="*/ 89360 w 447971"/>
                <a:gd name="connsiteY16" fmla="*/ 205796 h 470710"/>
                <a:gd name="connsiteX17" fmla="*/ 113552 w 447971"/>
                <a:gd name="connsiteY17" fmla="*/ 243641 h 470710"/>
                <a:gd name="connsiteX18" fmla="*/ 138863 w 447971"/>
                <a:gd name="connsiteY18" fmla="*/ 190568 h 470710"/>
                <a:gd name="connsiteX19" fmla="*/ 140655 w 447971"/>
                <a:gd name="connsiteY19" fmla="*/ 186985 h 470710"/>
                <a:gd name="connsiteX20" fmla="*/ 158126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5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4 h 470710"/>
                <a:gd name="connsiteX27" fmla="*/ 882 w 447971"/>
                <a:gd name="connsiteY27" fmla="*/ 287084 h 470710"/>
                <a:gd name="connsiteX28" fmla="*/ 70993 w 447971"/>
                <a:gd name="connsiteY28" fmla="*/ 200869 h 470710"/>
                <a:gd name="connsiteX29" fmla="*/ 74577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4 w 447971"/>
                <a:gd name="connsiteY33" fmla="*/ 163920 h 470710"/>
                <a:gd name="connsiteX34" fmla="*/ 151631 w 447971"/>
                <a:gd name="connsiteY34" fmla="*/ 129882 h 470710"/>
                <a:gd name="connsiteX35" fmla="*/ 232940 w 447971"/>
                <a:gd name="connsiteY35" fmla="*/ 145781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0 h 470710"/>
                <a:gd name="connsiteX40" fmla="*/ 189486 w 447971"/>
                <a:gd name="connsiteY40" fmla="*/ 130554 h 470710"/>
                <a:gd name="connsiteX41" fmla="*/ 175598 w 447971"/>
                <a:gd name="connsiteY41" fmla="*/ 128314 h 470710"/>
                <a:gd name="connsiteX42" fmla="*/ 326346 w 447971"/>
                <a:gd name="connsiteY42" fmla="*/ 0 h 470710"/>
                <a:gd name="connsiteX43" fmla="*/ 346057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0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4 h 470710"/>
                <a:gd name="connsiteX49" fmla="*/ 296555 w 447971"/>
                <a:gd name="connsiteY49" fmla="*/ 341052 h 470710"/>
                <a:gd name="connsiteX50" fmla="*/ 279531 w 447971"/>
                <a:gd name="connsiteY50" fmla="*/ 340157 h 470710"/>
                <a:gd name="connsiteX51" fmla="*/ 287371 w 447971"/>
                <a:gd name="connsiteY51" fmla="*/ 327616 h 470710"/>
                <a:gd name="connsiteX52" fmla="*/ 296555 w 447971"/>
                <a:gd name="connsiteY52" fmla="*/ 327840 h 470710"/>
                <a:gd name="connsiteX53" fmla="*/ 359049 w 447971"/>
                <a:gd name="connsiteY53" fmla="*/ 300968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2 w 447971"/>
                <a:gd name="connsiteY56" fmla="*/ 280366 h 470710"/>
                <a:gd name="connsiteX57" fmla="*/ 305515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7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7 w 447971"/>
                <a:gd name="connsiteY62" fmla="*/ 325601 h 470710"/>
                <a:gd name="connsiteX63" fmla="*/ 275275 w 447971"/>
                <a:gd name="connsiteY63" fmla="*/ 314404 h 470710"/>
                <a:gd name="connsiteX64" fmla="*/ 293419 w 447971"/>
                <a:gd name="connsiteY64" fmla="*/ 308582 h 470710"/>
                <a:gd name="connsiteX65" fmla="*/ 121615 w 447971"/>
                <a:gd name="connsiteY65" fmla="*/ 470711 h 470710"/>
                <a:gd name="connsiteX66" fmla="*/ 101904 w 447971"/>
                <a:gd name="connsiteY66" fmla="*/ 466008 h 470710"/>
                <a:gd name="connsiteX67" fmla="*/ 81968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1 h 470710"/>
                <a:gd name="connsiteX70" fmla="*/ 121615 w 447971"/>
                <a:gd name="connsiteY70" fmla="*/ 457946 h 470710"/>
                <a:gd name="connsiteX71" fmla="*/ 260492 w 447971"/>
                <a:gd name="connsiteY71" fmla="*/ 337246 h 470710"/>
                <a:gd name="connsiteX72" fmla="*/ 186350 w 447971"/>
                <a:gd name="connsiteY72" fmla="*/ 312389 h 470710"/>
                <a:gd name="connsiteX73" fmla="*/ 120271 w 447971"/>
                <a:gd name="connsiteY73" fmla="*/ 268721 h 470710"/>
                <a:gd name="connsiteX74" fmla="*/ 125647 w 447971"/>
                <a:gd name="connsiteY74" fmla="*/ 255509 h 470710"/>
                <a:gd name="connsiteX75" fmla="*/ 192174 w 447971"/>
                <a:gd name="connsiteY75" fmla="*/ 300744 h 470710"/>
                <a:gd name="connsiteX76" fmla="*/ 216589 w 447971"/>
                <a:gd name="connsiteY76" fmla="*/ 311269 h 470710"/>
                <a:gd name="connsiteX77" fmla="*/ 240780 w 447971"/>
                <a:gd name="connsiteY77" fmla="*/ 306119 h 470710"/>
                <a:gd name="connsiteX78" fmla="*/ 287819 w 447971"/>
                <a:gd name="connsiteY78" fmla="*/ 293131 h 470710"/>
                <a:gd name="connsiteX79" fmla="*/ 298347 w 447971"/>
                <a:gd name="connsiteY79" fmla="*/ 274096 h 470710"/>
                <a:gd name="connsiteX80" fmla="*/ 325450 w 447971"/>
                <a:gd name="connsiteY80" fmla="*/ 216545 h 470710"/>
                <a:gd name="connsiteX81" fmla="*/ 256236 w 447971"/>
                <a:gd name="connsiteY81" fmla="*/ 169071 h 470710"/>
                <a:gd name="connsiteX82" fmla="*/ 179630 w 447971"/>
                <a:gd name="connsiteY82" fmla="*/ 145334 h 470710"/>
                <a:gd name="connsiteX83" fmla="*/ 370025 w 447971"/>
                <a:gd name="connsiteY83" fmla="*/ 259093 h 470710"/>
                <a:gd name="connsiteX84" fmla="*/ 385928 w 447971"/>
                <a:gd name="connsiteY84" fmla="*/ 249463 h 470710"/>
                <a:gd name="connsiteX85" fmla="*/ 433863 w 447971"/>
                <a:gd name="connsiteY85" fmla="*/ 186985 h 470710"/>
                <a:gd name="connsiteX86" fmla="*/ 326122 w 447971"/>
                <a:gd name="connsiteY86" fmla="*/ 149812 h 470710"/>
                <a:gd name="connsiteX87" fmla="*/ 255340 w 447971"/>
                <a:gd name="connsiteY87" fmla="*/ 155411 h 470710"/>
                <a:gd name="connsiteX88" fmla="*/ 261388 w 447971"/>
                <a:gd name="connsiteY88" fmla="*/ 158322 h 470710"/>
                <a:gd name="connsiteX89" fmla="*/ 329930 w 447971"/>
                <a:gd name="connsiteY89" fmla="*/ 204452 h 470710"/>
                <a:gd name="connsiteX90" fmla="*/ 347401 w 447971"/>
                <a:gd name="connsiteY90" fmla="*/ 153619 h 470710"/>
                <a:gd name="connsiteX91" fmla="*/ 359945 w 447971"/>
                <a:gd name="connsiteY91" fmla="*/ 154963 h 470710"/>
                <a:gd name="connsiteX92" fmla="*/ 339562 w 447971"/>
                <a:gd name="connsiteY92" fmla="*/ 214081 h 470710"/>
                <a:gd name="connsiteX93" fmla="*/ 353001 w 447971"/>
                <a:gd name="connsiteY93" fmla="*/ 229981 h 470710"/>
                <a:gd name="connsiteX94" fmla="*/ 370025 w 447971"/>
                <a:gd name="connsiteY94" fmla="*/ 259093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908" y="236923"/>
                  </a:moveTo>
                  <a:cubicBezTo>
                    <a:pt x="256908" y="256853"/>
                    <a:pt x="240780" y="272976"/>
                    <a:pt x="220845" y="272976"/>
                  </a:cubicBezTo>
                  <a:cubicBezTo>
                    <a:pt x="200909" y="272976"/>
                    <a:pt x="184782" y="256853"/>
                    <a:pt x="184782" y="236923"/>
                  </a:cubicBezTo>
                  <a:cubicBezTo>
                    <a:pt x="184782" y="216993"/>
                    <a:pt x="200909" y="200869"/>
                    <a:pt x="220845" y="200869"/>
                  </a:cubicBezTo>
                  <a:cubicBezTo>
                    <a:pt x="240556" y="200869"/>
                    <a:pt x="256908" y="216993"/>
                    <a:pt x="256908" y="236923"/>
                  </a:cubicBezTo>
                  <a:moveTo>
                    <a:pt x="151855" y="166383"/>
                  </a:moveTo>
                  <a:cubicBezTo>
                    <a:pt x="156334" y="158546"/>
                    <a:pt x="161038" y="150932"/>
                    <a:pt x="165518" y="143766"/>
                  </a:cubicBezTo>
                  <a:cubicBezTo>
                    <a:pt x="160590" y="143318"/>
                    <a:pt x="155886" y="143094"/>
                    <a:pt x="151183" y="143094"/>
                  </a:cubicBezTo>
                  <a:cubicBezTo>
                    <a:pt x="119823" y="143094"/>
                    <a:pt x="96976" y="152947"/>
                    <a:pt x="88688" y="169966"/>
                  </a:cubicBezTo>
                  <a:cubicBezTo>
                    <a:pt x="85328" y="176908"/>
                    <a:pt x="84432" y="184970"/>
                    <a:pt x="85552" y="193480"/>
                  </a:cubicBezTo>
                  <a:cubicBezTo>
                    <a:pt x="105264" y="183403"/>
                    <a:pt x="127439" y="174445"/>
                    <a:pt x="151855" y="166383"/>
                  </a:cubicBezTo>
                  <a:moveTo>
                    <a:pt x="179630" y="145334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4" y="155187"/>
                    <a:pt x="200237" y="152723"/>
                  </a:cubicBezTo>
                  <a:cubicBezTo>
                    <a:pt x="208525" y="154963"/>
                    <a:pt x="216813" y="157426"/>
                    <a:pt x="225325" y="160561"/>
                  </a:cubicBezTo>
                  <a:cubicBezTo>
                    <a:pt x="219501" y="161681"/>
                    <a:pt x="213453" y="163024"/>
                    <a:pt x="207629" y="164368"/>
                  </a:cubicBezTo>
                  <a:cubicBezTo>
                    <a:pt x="160590" y="175341"/>
                    <a:pt x="120719" y="189896"/>
                    <a:pt x="89360" y="205796"/>
                  </a:cubicBezTo>
                  <a:cubicBezTo>
                    <a:pt x="93840" y="217888"/>
                    <a:pt x="102128" y="230877"/>
                    <a:pt x="113552" y="243641"/>
                  </a:cubicBezTo>
                  <a:cubicBezTo>
                    <a:pt x="120943" y="226174"/>
                    <a:pt x="129455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8"/>
                    <a:pt x="158126" y="181387"/>
                  </a:cubicBezTo>
                  <a:cubicBezTo>
                    <a:pt x="155438" y="186314"/>
                    <a:pt x="152527" y="191240"/>
                    <a:pt x="149839" y="196391"/>
                  </a:cubicBezTo>
                  <a:cubicBezTo>
                    <a:pt x="126095" y="241401"/>
                    <a:pt x="109520" y="283725"/>
                    <a:pt x="99216" y="320675"/>
                  </a:cubicBezTo>
                  <a:cubicBezTo>
                    <a:pt x="106384" y="321122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4" y="320226"/>
                    <a:pt x="200909" y="323362"/>
                    <a:pt x="208525" y="326273"/>
                  </a:cubicBezTo>
                  <a:cubicBezTo>
                    <a:pt x="178062" y="331423"/>
                    <a:pt x="148495" y="334334"/>
                    <a:pt x="121391" y="334334"/>
                  </a:cubicBezTo>
                  <a:cubicBezTo>
                    <a:pt x="51729" y="334334"/>
                    <a:pt x="7826" y="317091"/>
                    <a:pt x="882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7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8"/>
                    <a:pt x="107728" y="257077"/>
                  </a:cubicBezTo>
                  <a:cubicBezTo>
                    <a:pt x="77041" y="225054"/>
                    <a:pt x="64273" y="190344"/>
                    <a:pt x="77264" y="163920"/>
                  </a:cubicBezTo>
                  <a:cubicBezTo>
                    <a:pt x="88016" y="141975"/>
                    <a:pt x="114448" y="129882"/>
                    <a:pt x="151631" y="129882"/>
                  </a:cubicBezTo>
                  <a:cubicBezTo>
                    <a:pt x="176718" y="129882"/>
                    <a:pt x="204717" y="135480"/>
                    <a:pt x="232940" y="145781"/>
                  </a:cubicBezTo>
                  <a:cubicBezTo>
                    <a:pt x="265644" y="139735"/>
                    <a:pt x="297451" y="136600"/>
                    <a:pt x="326570" y="136600"/>
                  </a:cubicBezTo>
                  <a:cubicBezTo>
                    <a:pt x="335530" y="136600"/>
                    <a:pt x="344042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6" y="130554"/>
                  </a:cubicBezTo>
                  <a:cubicBezTo>
                    <a:pt x="184782" y="129658"/>
                    <a:pt x="180302" y="128986"/>
                    <a:pt x="175598" y="128314"/>
                  </a:cubicBezTo>
                  <a:cubicBezTo>
                    <a:pt x="227565" y="50609"/>
                    <a:pt x="285131" y="0"/>
                    <a:pt x="326346" y="0"/>
                  </a:cubicBezTo>
                  <a:cubicBezTo>
                    <a:pt x="333514" y="0"/>
                    <a:pt x="340234" y="1567"/>
                    <a:pt x="346057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3"/>
                    <a:pt x="433415" y="234683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5"/>
                    <a:pt x="370921" y="307014"/>
                  </a:cubicBezTo>
                  <a:cubicBezTo>
                    <a:pt x="360169" y="328960"/>
                    <a:pt x="333738" y="341052"/>
                    <a:pt x="296555" y="341052"/>
                  </a:cubicBezTo>
                  <a:cubicBezTo>
                    <a:pt x="290955" y="341052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6"/>
                  </a:cubicBezTo>
                  <a:cubicBezTo>
                    <a:pt x="290507" y="327840"/>
                    <a:pt x="293643" y="327840"/>
                    <a:pt x="296555" y="327840"/>
                  </a:cubicBezTo>
                  <a:cubicBezTo>
                    <a:pt x="328138" y="327840"/>
                    <a:pt x="350761" y="317987"/>
                    <a:pt x="359049" y="300968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2" y="280366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7"/>
                  </a:cubicBezTo>
                  <a:cubicBezTo>
                    <a:pt x="326346" y="295593"/>
                    <a:pt x="286251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7"/>
                    <a:pt x="268107" y="325601"/>
                  </a:cubicBezTo>
                  <a:cubicBezTo>
                    <a:pt x="270571" y="322018"/>
                    <a:pt x="272811" y="318211"/>
                    <a:pt x="275275" y="314404"/>
                  </a:cubicBezTo>
                  <a:cubicBezTo>
                    <a:pt x="281547" y="312613"/>
                    <a:pt x="287595" y="310598"/>
                    <a:pt x="293419" y="308582"/>
                  </a:cubicBezTo>
                  <a:cubicBezTo>
                    <a:pt x="236748" y="405321"/>
                    <a:pt x="168206" y="470711"/>
                    <a:pt x="121615" y="470711"/>
                  </a:cubicBezTo>
                  <a:cubicBezTo>
                    <a:pt x="114448" y="470711"/>
                    <a:pt x="107728" y="469143"/>
                    <a:pt x="101904" y="466008"/>
                  </a:cubicBezTo>
                  <a:cubicBezTo>
                    <a:pt x="73681" y="451004"/>
                    <a:pt x="67857" y="402411"/>
                    <a:pt x="81968" y="338141"/>
                  </a:cubicBezTo>
                  <a:cubicBezTo>
                    <a:pt x="86000" y="338589"/>
                    <a:pt x="90256" y="338813"/>
                    <a:pt x="94512" y="339037"/>
                  </a:cubicBezTo>
                  <a:cubicBezTo>
                    <a:pt x="80624" y="400171"/>
                    <a:pt x="86224" y="443615"/>
                    <a:pt x="107728" y="454811"/>
                  </a:cubicBezTo>
                  <a:cubicBezTo>
                    <a:pt x="111760" y="456826"/>
                    <a:pt x="116463" y="457946"/>
                    <a:pt x="121615" y="457946"/>
                  </a:cubicBezTo>
                  <a:cubicBezTo>
                    <a:pt x="157230" y="457946"/>
                    <a:pt x="211661" y="409129"/>
                    <a:pt x="260492" y="337246"/>
                  </a:cubicBezTo>
                  <a:cubicBezTo>
                    <a:pt x="236524" y="332767"/>
                    <a:pt x="210989" y="324481"/>
                    <a:pt x="186350" y="312389"/>
                  </a:cubicBezTo>
                  <a:cubicBezTo>
                    <a:pt x="160590" y="299849"/>
                    <a:pt x="138191" y="284845"/>
                    <a:pt x="120271" y="268721"/>
                  </a:cubicBezTo>
                  <a:cubicBezTo>
                    <a:pt x="122063" y="264467"/>
                    <a:pt x="123855" y="259988"/>
                    <a:pt x="125647" y="255509"/>
                  </a:cubicBezTo>
                  <a:cubicBezTo>
                    <a:pt x="143343" y="272305"/>
                    <a:pt x="166190" y="287980"/>
                    <a:pt x="192174" y="300744"/>
                  </a:cubicBezTo>
                  <a:cubicBezTo>
                    <a:pt x="200237" y="304775"/>
                    <a:pt x="208301" y="308134"/>
                    <a:pt x="216589" y="311269"/>
                  </a:cubicBezTo>
                  <a:cubicBezTo>
                    <a:pt x="224653" y="309701"/>
                    <a:pt x="232716" y="308134"/>
                    <a:pt x="240780" y="306119"/>
                  </a:cubicBezTo>
                  <a:cubicBezTo>
                    <a:pt x="256908" y="302312"/>
                    <a:pt x="272811" y="298057"/>
                    <a:pt x="287819" y="293131"/>
                  </a:cubicBezTo>
                  <a:cubicBezTo>
                    <a:pt x="291403" y="286860"/>
                    <a:pt x="294987" y="280590"/>
                    <a:pt x="298347" y="274096"/>
                  </a:cubicBezTo>
                  <a:cubicBezTo>
                    <a:pt x="308650" y="254837"/>
                    <a:pt x="317610" y="235355"/>
                    <a:pt x="325450" y="216545"/>
                  </a:cubicBezTo>
                  <a:cubicBezTo>
                    <a:pt x="307083" y="198630"/>
                    <a:pt x="283339" y="182283"/>
                    <a:pt x="256236" y="169071"/>
                  </a:cubicBezTo>
                  <a:cubicBezTo>
                    <a:pt x="230253" y="157650"/>
                    <a:pt x="204045" y="149140"/>
                    <a:pt x="179630" y="145334"/>
                  </a:cubicBezTo>
                  <a:moveTo>
                    <a:pt x="370025" y="259093"/>
                  </a:moveTo>
                  <a:cubicBezTo>
                    <a:pt x="375625" y="255957"/>
                    <a:pt x="381001" y="252822"/>
                    <a:pt x="385928" y="249463"/>
                  </a:cubicBezTo>
                  <a:cubicBezTo>
                    <a:pt x="420423" y="227294"/>
                    <a:pt x="437895" y="204452"/>
                    <a:pt x="433863" y="186985"/>
                  </a:cubicBezTo>
                  <a:cubicBezTo>
                    <a:pt x="428487" y="164144"/>
                    <a:pt x="387272" y="149812"/>
                    <a:pt x="326122" y="149812"/>
                  </a:cubicBezTo>
                  <a:cubicBezTo>
                    <a:pt x="303947" y="149812"/>
                    <a:pt x="279979" y="151604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7"/>
                    <a:pt x="342697" y="169295"/>
                    <a:pt x="347401" y="153619"/>
                  </a:cubicBezTo>
                  <a:cubicBezTo>
                    <a:pt x="351657" y="154067"/>
                    <a:pt x="355913" y="154291"/>
                    <a:pt x="359945" y="154963"/>
                  </a:cubicBezTo>
                  <a:cubicBezTo>
                    <a:pt x="354793" y="173325"/>
                    <a:pt x="347849" y="193480"/>
                    <a:pt x="339562" y="214081"/>
                  </a:cubicBezTo>
                  <a:cubicBezTo>
                    <a:pt x="344490" y="219232"/>
                    <a:pt x="348969" y="224606"/>
                    <a:pt x="353001" y="229981"/>
                  </a:cubicBezTo>
                  <a:cubicBezTo>
                    <a:pt x="360841" y="239834"/>
                    <a:pt x="366441" y="249687"/>
                    <a:pt x="370025" y="259093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5E3DBD10-7837-1194-1E29-6EECAAAC6440}"/>
                </a:ext>
              </a:extLst>
            </p:cNvPr>
            <p:cNvSpPr/>
            <p:nvPr/>
          </p:nvSpPr>
          <p:spPr>
            <a:xfrm>
              <a:off x="2530909" y="4532997"/>
              <a:ext cx="102141" cy="103905"/>
            </a:xfrm>
            <a:custGeom>
              <a:avLst/>
              <a:gdLst>
                <a:gd name="connsiteX0" fmla="*/ 51295 w 102141"/>
                <a:gd name="connsiteY0" fmla="*/ 52625 h 103905"/>
                <a:gd name="connsiteX1" fmla="*/ 9408 w 102141"/>
                <a:gd name="connsiteY1" fmla="*/ 0 h 103905"/>
                <a:gd name="connsiteX2" fmla="*/ 0 w 102141"/>
                <a:gd name="connsiteY2" fmla="*/ 0 h 103905"/>
                <a:gd name="connsiteX3" fmla="*/ 0 w 102141"/>
                <a:gd name="connsiteY3" fmla="*/ 103905 h 103905"/>
                <a:gd name="connsiteX4" fmla="*/ 16127 w 102141"/>
                <a:gd name="connsiteY4" fmla="*/ 103905 h 103905"/>
                <a:gd name="connsiteX5" fmla="*/ 16127 w 102141"/>
                <a:gd name="connsiteY5" fmla="*/ 30007 h 103905"/>
                <a:gd name="connsiteX6" fmla="*/ 51295 w 102141"/>
                <a:gd name="connsiteY6" fmla="*/ 73898 h 103905"/>
                <a:gd name="connsiteX7" fmla="*/ 86238 w 102141"/>
                <a:gd name="connsiteY7" fmla="*/ 30007 h 103905"/>
                <a:gd name="connsiteX8" fmla="*/ 86238 w 102141"/>
                <a:gd name="connsiteY8" fmla="*/ 103905 h 103905"/>
                <a:gd name="connsiteX9" fmla="*/ 102141 w 102141"/>
                <a:gd name="connsiteY9" fmla="*/ 103905 h 103905"/>
                <a:gd name="connsiteX10" fmla="*/ 102141 w 102141"/>
                <a:gd name="connsiteY10" fmla="*/ 0 h 103905"/>
                <a:gd name="connsiteX11" fmla="*/ 92958 w 102141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3905">
                  <a:moveTo>
                    <a:pt x="51295" y="52625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16127" y="103905"/>
                  </a:lnTo>
                  <a:lnTo>
                    <a:pt x="16127" y="30007"/>
                  </a:lnTo>
                  <a:lnTo>
                    <a:pt x="51295" y="73898"/>
                  </a:lnTo>
                  <a:lnTo>
                    <a:pt x="86238" y="30007"/>
                  </a:lnTo>
                  <a:lnTo>
                    <a:pt x="86238" y="103905"/>
                  </a:lnTo>
                  <a:lnTo>
                    <a:pt x="102141" y="103905"/>
                  </a:lnTo>
                  <a:lnTo>
                    <a:pt x="102141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221583DF-D019-1915-2082-DD1B23349F89}"/>
                </a:ext>
              </a:extLst>
            </p:cNvPr>
            <p:cNvSpPr/>
            <p:nvPr/>
          </p:nvSpPr>
          <p:spPr>
            <a:xfrm>
              <a:off x="2650970" y="4532997"/>
              <a:ext cx="80413" cy="103905"/>
            </a:xfrm>
            <a:custGeom>
              <a:avLst/>
              <a:gdLst>
                <a:gd name="connsiteX0" fmla="*/ 16127 w 80413"/>
                <a:gd name="connsiteY0" fmla="*/ 73451 h 103905"/>
                <a:gd name="connsiteX1" fmla="*/ 16127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5 h 103905"/>
                <a:gd name="connsiteX4" fmla="*/ 9408 w 80413"/>
                <a:gd name="connsiteY4" fmla="*/ 103905 h 103905"/>
                <a:gd name="connsiteX5" fmla="*/ 64286 w 80413"/>
                <a:gd name="connsiteY5" fmla="*/ 30679 h 103905"/>
                <a:gd name="connsiteX6" fmla="*/ 64286 w 80413"/>
                <a:gd name="connsiteY6" fmla="*/ 103905 h 103905"/>
                <a:gd name="connsiteX7" fmla="*/ 80414 w 80413"/>
                <a:gd name="connsiteY7" fmla="*/ 103905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9408" y="103905"/>
                  </a:lnTo>
                  <a:lnTo>
                    <a:pt x="64286" y="30679"/>
                  </a:lnTo>
                  <a:lnTo>
                    <a:pt x="64286" y="103905"/>
                  </a:lnTo>
                  <a:lnTo>
                    <a:pt x="80414" y="103905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AF0BA1DB-F4EB-9A79-926E-A50F250941C4}"/>
                </a:ext>
              </a:extLst>
            </p:cNvPr>
            <p:cNvSpPr/>
            <p:nvPr/>
          </p:nvSpPr>
          <p:spPr>
            <a:xfrm>
              <a:off x="2909907" y="4532997"/>
              <a:ext cx="80413" cy="103905"/>
            </a:xfrm>
            <a:custGeom>
              <a:avLst/>
              <a:gdLst>
                <a:gd name="connsiteX0" fmla="*/ 71230 w 80413"/>
                <a:gd name="connsiteY0" fmla="*/ 0 h 103905"/>
                <a:gd name="connsiteX1" fmla="*/ 16128 w 80413"/>
                <a:gd name="connsiteY1" fmla="*/ 73451 h 103905"/>
                <a:gd name="connsiteX2" fmla="*/ 16128 w 80413"/>
                <a:gd name="connsiteY2" fmla="*/ 0 h 103905"/>
                <a:gd name="connsiteX3" fmla="*/ 0 w 80413"/>
                <a:gd name="connsiteY3" fmla="*/ 0 h 103905"/>
                <a:gd name="connsiteX4" fmla="*/ 0 w 80413"/>
                <a:gd name="connsiteY4" fmla="*/ 103905 h 103905"/>
                <a:gd name="connsiteX5" fmla="*/ 9408 w 80413"/>
                <a:gd name="connsiteY5" fmla="*/ 103905 h 103905"/>
                <a:gd name="connsiteX6" fmla="*/ 64510 w 80413"/>
                <a:gd name="connsiteY6" fmla="*/ 30679 h 103905"/>
                <a:gd name="connsiteX7" fmla="*/ 64510 w 80413"/>
                <a:gd name="connsiteY7" fmla="*/ 103905 h 103905"/>
                <a:gd name="connsiteX8" fmla="*/ 80414 w 80413"/>
                <a:gd name="connsiteY8" fmla="*/ 103905 h 103905"/>
                <a:gd name="connsiteX9" fmla="*/ 80414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71230" y="0"/>
                  </a:moveTo>
                  <a:lnTo>
                    <a:pt x="16128" y="73451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9408" y="103905"/>
                  </a:lnTo>
                  <a:lnTo>
                    <a:pt x="64510" y="30679"/>
                  </a:lnTo>
                  <a:lnTo>
                    <a:pt x="64510" y="103905"/>
                  </a:lnTo>
                  <a:lnTo>
                    <a:pt x="80414" y="103905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B201DA2E-E590-5211-5544-638C9BD6E0C3}"/>
                </a:ext>
              </a:extLst>
            </p:cNvPr>
            <p:cNvSpPr/>
            <p:nvPr/>
          </p:nvSpPr>
          <p:spPr>
            <a:xfrm>
              <a:off x="2742360" y="4532774"/>
              <a:ext cx="156571" cy="103905"/>
            </a:xfrm>
            <a:custGeom>
              <a:avLst/>
              <a:gdLst>
                <a:gd name="connsiteX0" fmla="*/ 115133 w 156571"/>
                <a:gd name="connsiteY0" fmla="*/ 3807 h 103905"/>
                <a:gd name="connsiteX1" fmla="*/ 86462 w 156571"/>
                <a:gd name="connsiteY1" fmla="*/ 19258 h 103905"/>
                <a:gd name="connsiteX2" fmla="*/ 86462 w 156571"/>
                <a:gd name="connsiteY2" fmla="*/ 0 h 103905"/>
                <a:gd name="connsiteX3" fmla="*/ 70334 w 156571"/>
                <a:gd name="connsiteY3" fmla="*/ 0 h 103905"/>
                <a:gd name="connsiteX4" fmla="*/ 70334 w 156571"/>
                <a:gd name="connsiteY4" fmla="*/ 46578 h 103905"/>
                <a:gd name="connsiteX5" fmla="*/ 43231 w 156571"/>
                <a:gd name="connsiteY5" fmla="*/ 74122 h 103905"/>
                <a:gd name="connsiteX6" fmla="*/ 16127 w 156571"/>
                <a:gd name="connsiteY6" fmla="*/ 46578 h 103905"/>
                <a:gd name="connsiteX7" fmla="*/ 43231 w 156571"/>
                <a:gd name="connsiteY7" fmla="*/ 18811 h 103905"/>
                <a:gd name="connsiteX8" fmla="*/ 63166 w 156571"/>
                <a:gd name="connsiteY8" fmla="*/ 27544 h 103905"/>
                <a:gd name="connsiteX9" fmla="*/ 63166 w 156571"/>
                <a:gd name="connsiteY9" fmla="*/ 11197 h 103905"/>
                <a:gd name="connsiteX10" fmla="*/ 41663 w 156571"/>
                <a:gd name="connsiteY10" fmla="*/ 3583 h 103905"/>
                <a:gd name="connsiteX11" fmla="*/ 0 w 156571"/>
                <a:gd name="connsiteY11" fmla="*/ 46578 h 103905"/>
                <a:gd name="connsiteX12" fmla="*/ 41663 w 156571"/>
                <a:gd name="connsiteY12" fmla="*/ 89350 h 103905"/>
                <a:gd name="connsiteX13" fmla="*/ 70334 w 156571"/>
                <a:gd name="connsiteY13" fmla="*/ 74122 h 103905"/>
                <a:gd name="connsiteX14" fmla="*/ 70334 w 156571"/>
                <a:gd name="connsiteY14" fmla="*/ 103906 h 103905"/>
                <a:gd name="connsiteX15" fmla="*/ 86686 w 156571"/>
                <a:gd name="connsiteY15" fmla="*/ 103906 h 103905"/>
                <a:gd name="connsiteX16" fmla="*/ 86686 w 156571"/>
                <a:gd name="connsiteY16" fmla="*/ 44339 h 103905"/>
                <a:gd name="connsiteX17" fmla="*/ 86686 w 156571"/>
                <a:gd name="connsiteY17" fmla="*/ 44339 h 103905"/>
                <a:gd name="connsiteX18" fmla="*/ 113565 w 156571"/>
                <a:gd name="connsiteY18" fmla="*/ 18586 h 103905"/>
                <a:gd name="connsiteX19" fmla="*/ 140668 w 156571"/>
                <a:gd name="connsiteY19" fmla="*/ 46354 h 103905"/>
                <a:gd name="connsiteX20" fmla="*/ 113565 w 156571"/>
                <a:gd name="connsiteY20" fmla="*/ 73898 h 103905"/>
                <a:gd name="connsiteX21" fmla="*/ 93853 w 156571"/>
                <a:gd name="connsiteY21" fmla="*/ 65389 h 103905"/>
                <a:gd name="connsiteX22" fmla="*/ 93853 w 156571"/>
                <a:gd name="connsiteY22" fmla="*/ 81960 h 103905"/>
                <a:gd name="connsiteX23" fmla="*/ 115133 w 156571"/>
                <a:gd name="connsiteY23" fmla="*/ 89126 h 103905"/>
                <a:gd name="connsiteX24" fmla="*/ 156572 w 156571"/>
                <a:gd name="connsiteY24" fmla="*/ 46354 h 103905"/>
                <a:gd name="connsiteX25" fmla="*/ 115133 w 156571"/>
                <a:gd name="connsiteY25" fmla="*/ 3807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1" h="103905">
                  <a:moveTo>
                    <a:pt x="115133" y="3807"/>
                  </a:moveTo>
                  <a:cubicBezTo>
                    <a:pt x="102813" y="3807"/>
                    <a:pt x="92062" y="10301"/>
                    <a:pt x="86462" y="19258"/>
                  </a:cubicBezTo>
                  <a:lnTo>
                    <a:pt x="86462" y="0"/>
                  </a:lnTo>
                  <a:lnTo>
                    <a:pt x="70334" y="0"/>
                  </a:lnTo>
                  <a:lnTo>
                    <a:pt x="70334" y="46578"/>
                  </a:lnTo>
                  <a:cubicBezTo>
                    <a:pt x="70334" y="62701"/>
                    <a:pt x="58462" y="74122"/>
                    <a:pt x="43231" y="74122"/>
                  </a:cubicBezTo>
                  <a:cubicBezTo>
                    <a:pt x="27999" y="74122"/>
                    <a:pt x="16127" y="62478"/>
                    <a:pt x="16127" y="46578"/>
                  </a:cubicBezTo>
                  <a:cubicBezTo>
                    <a:pt x="16127" y="30455"/>
                    <a:pt x="27999" y="18811"/>
                    <a:pt x="43231" y="18811"/>
                  </a:cubicBezTo>
                  <a:cubicBezTo>
                    <a:pt x="51294" y="18811"/>
                    <a:pt x="58238" y="22170"/>
                    <a:pt x="63166" y="27544"/>
                  </a:cubicBezTo>
                  <a:lnTo>
                    <a:pt x="63166" y="11197"/>
                  </a:lnTo>
                  <a:cubicBezTo>
                    <a:pt x="57342" y="6494"/>
                    <a:pt x="49951" y="3583"/>
                    <a:pt x="41663" y="3583"/>
                  </a:cubicBezTo>
                  <a:cubicBezTo>
                    <a:pt x="16800" y="3583"/>
                    <a:pt x="0" y="22617"/>
                    <a:pt x="0" y="46578"/>
                  </a:cubicBezTo>
                  <a:cubicBezTo>
                    <a:pt x="0" y="70539"/>
                    <a:pt x="16800" y="89350"/>
                    <a:pt x="41663" y="89350"/>
                  </a:cubicBezTo>
                  <a:cubicBezTo>
                    <a:pt x="53983" y="89350"/>
                    <a:pt x="64734" y="83080"/>
                    <a:pt x="70334" y="74122"/>
                  </a:cubicBezTo>
                  <a:lnTo>
                    <a:pt x="70334" y="103906"/>
                  </a:lnTo>
                  <a:lnTo>
                    <a:pt x="86686" y="103906"/>
                  </a:lnTo>
                  <a:lnTo>
                    <a:pt x="86686" y="44339"/>
                  </a:lnTo>
                  <a:lnTo>
                    <a:pt x="86686" y="44339"/>
                  </a:lnTo>
                  <a:cubicBezTo>
                    <a:pt x="87806" y="29335"/>
                    <a:pt x="99229" y="18586"/>
                    <a:pt x="113565" y="18586"/>
                  </a:cubicBezTo>
                  <a:cubicBezTo>
                    <a:pt x="128797" y="18586"/>
                    <a:pt x="140668" y="30455"/>
                    <a:pt x="140668" y="46354"/>
                  </a:cubicBezTo>
                  <a:cubicBezTo>
                    <a:pt x="140668" y="62478"/>
                    <a:pt x="128797" y="73898"/>
                    <a:pt x="113565" y="73898"/>
                  </a:cubicBezTo>
                  <a:cubicBezTo>
                    <a:pt x="105725" y="73898"/>
                    <a:pt x="98781" y="70763"/>
                    <a:pt x="93853" y="65389"/>
                  </a:cubicBezTo>
                  <a:lnTo>
                    <a:pt x="93853" y="81960"/>
                  </a:lnTo>
                  <a:cubicBezTo>
                    <a:pt x="99453" y="86439"/>
                    <a:pt x="106845" y="89126"/>
                    <a:pt x="115133" y="89126"/>
                  </a:cubicBezTo>
                  <a:cubicBezTo>
                    <a:pt x="139772" y="89126"/>
                    <a:pt x="156572" y="70316"/>
                    <a:pt x="156572" y="46354"/>
                  </a:cubicBezTo>
                  <a:cubicBezTo>
                    <a:pt x="156572" y="22841"/>
                    <a:pt x="139772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:a16="http://schemas.microsoft.com/office/drawing/2014/main" id="{8E5C9DA3-70F7-C459-F846-D4E96CF48A18}"/>
                </a:ext>
              </a:extLst>
            </p:cNvPr>
            <p:cNvSpPr/>
            <p:nvPr/>
          </p:nvSpPr>
          <p:spPr>
            <a:xfrm>
              <a:off x="2209925" y="4532997"/>
              <a:ext cx="80637" cy="103905"/>
            </a:xfrm>
            <a:custGeom>
              <a:avLst/>
              <a:gdLst>
                <a:gd name="connsiteX0" fmla="*/ 16128 w 80637"/>
                <a:gd name="connsiteY0" fmla="*/ 73451 h 103905"/>
                <a:gd name="connsiteX1" fmla="*/ 16128 w 80637"/>
                <a:gd name="connsiteY1" fmla="*/ 0 h 103905"/>
                <a:gd name="connsiteX2" fmla="*/ 0 w 80637"/>
                <a:gd name="connsiteY2" fmla="*/ 0 h 103905"/>
                <a:gd name="connsiteX3" fmla="*/ 0 w 80637"/>
                <a:gd name="connsiteY3" fmla="*/ 103905 h 103905"/>
                <a:gd name="connsiteX4" fmla="*/ 9408 w 80637"/>
                <a:gd name="connsiteY4" fmla="*/ 103905 h 103905"/>
                <a:gd name="connsiteX5" fmla="*/ 64510 w 80637"/>
                <a:gd name="connsiteY5" fmla="*/ 30679 h 103905"/>
                <a:gd name="connsiteX6" fmla="*/ 64510 w 80637"/>
                <a:gd name="connsiteY6" fmla="*/ 103905 h 103905"/>
                <a:gd name="connsiteX7" fmla="*/ 80638 w 80637"/>
                <a:gd name="connsiteY7" fmla="*/ 103905 h 103905"/>
                <a:gd name="connsiteX8" fmla="*/ 80638 w 80637"/>
                <a:gd name="connsiteY8" fmla="*/ 0 h 103905"/>
                <a:gd name="connsiteX9" fmla="*/ 71230 w 80637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37" h="103905">
                  <a:moveTo>
                    <a:pt x="16128" y="73451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9408" y="103905"/>
                  </a:lnTo>
                  <a:lnTo>
                    <a:pt x="64510" y="30679"/>
                  </a:lnTo>
                  <a:lnTo>
                    <a:pt x="64510" y="103905"/>
                  </a:lnTo>
                  <a:lnTo>
                    <a:pt x="80638" y="103905"/>
                  </a:lnTo>
                  <a:lnTo>
                    <a:pt x="80638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125E1CF1-6B9C-75CC-A4F3-6D99DC051633}"/>
                </a:ext>
              </a:extLst>
            </p:cNvPr>
            <p:cNvSpPr/>
            <p:nvPr/>
          </p:nvSpPr>
          <p:spPr>
            <a:xfrm>
              <a:off x="2106888" y="4532997"/>
              <a:ext cx="85117" cy="103905"/>
            </a:xfrm>
            <a:custGeom>
              <a:avLst/>
              <a:gdLst>
                <a:gd name="connsiteX0" fmla="*/ 68990 w 85117"/>
                <a:gd name="connsiteY0" fmla="*/ 36725 h 103905"/>
                <a:gd name="connsiteX1" fmla="*/ 16128 w 85117"/>
                <a:gd name="connsiteY1" fmla="*/ 36725 h 103905"/>
                <a:gd name="connsiteX2" fmla="*/ 16128 w 85117"/>
                <a:gd name="connsiteY2" fmla="*/ 0 h 103905"/>
                <a:gd name="connsiteX3" fmla="*/ 0 w 85117"/>
                <a:gd name="connsiteY3" fmla="*/ 0 h 103905"/>
                <a:gd name="connsiteX4" fmla="*/ 0 w 85117"/>
                <a:gd name="connsiteY4" fmla="*/ 103905 h 103905"/>
                <a:gd name="connsiteX5" fmla="*/ 16128 w 85117"/>
                <a:gd name="connsiteY5" fmla="*/ 103905 h 103905"/>
                <a:gd name="connsiteX6" fmla="*/ 16128 w 85117"/>
                <a:gd name="connsiteY6" fmla="*/ 52849 h 103905"/>
                <a:gd name="connsiteX7" fmla="*/ 68990 w 85117"/>
                <a:gd name="connsiteY7" fmla="*/ 52849 h 103905"/>
                <a:gd name="connsiteX8" fmla="*/ 68990 w 85117"/>
                <a:gd name="connsiteY8" fmla="*/ 103905 h 103905"/>
                <a:gd name="connsiteX9" fmla="*/ 85118 w 85117"/>
                <a:gd name="connsiteY9" fmla="*/ 103905 h 103905"/>
                <a:gd name="connsiteX10" fmla="*/ 85118 w 85117"/>
                <a:gd name="connsiteY10" fmla="*/ 0 h 103905"/>
                <a:gd name="connsiteX11" fmla="*/ 68990 w 85117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7" h="103905">
                  <a:moveTo>
                    <a:pt x="68990" y="36725"/>
                  </a:moveTo>
                  <a:lnTo>
                    <a:pt x="16128" y="36725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16128" y="103905"/>
                  </a:lnTo>
                  <a:lnTo>
                    <a:pt x="16128" y="52849"/>
                  </a:lnTo>
                  <a:lnTo>
                    <a:pt x="68990" y="52849"/>
                  </a:lnTo>
                  <a:lnTo>
                    <a:pt x="68990" y="103905"/>
                  </a:lnTo>
                  <a:lnTo>
                    <a:pt x="85118" y="103905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B9501A67-51EF-4D13-F119-0643BF26DE63}"/>
                </a:ext>
              </a:extLst>
            </p:cNvPr>
            <p:cNvSpPr/>
            <p:nvPr/>
          </p:nvSpPr>
          <p:spPr>
            <a:xfrm>
              <a:off x="2398753" y="4532774"/>
              <a:ext cx="89597" cy="107378"/>
            </a:xfrm>
            <a:custGeom>
              <a:avLst/>
              <a:gdLst>
                <a:gd name="connsiteX0" fmla="*/ 60254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7 h 107378"/>
                <a:gd name="connsiteX3" fmla="*/ 17023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0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6 w 89597"/>
                <a:gd name="connsiteY9" fmla="*/ 105025 h 107378"/>
                <a:gd name="connsiteX10" fmla="*/ 64734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254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254" y="42324"/>
                  </a:moveTo>
                  <a:cubicBezTo>
                    <a:pt x="56670" y="49713"/>
                    <a:pt x="47039" y="47922"/>
                    <a:pt x="45471" y="47922"/>
                  </a:cubicBezTo>
                  <a:cubicBezTo>
                    <a:pt x="36959" y="47474"/>
                    <a:pt x="29567" y="40532"/>
                    <a:pt x="25759" y="30007"/>
                  </a:cubicBezTo>
                  <a:cubicBezTo>
                    <a:pt x="25311" y="29112"/>
                    <a:pt x="25087" y="28216"/>
                    <a:pt x="17023" y="224"/>
                  </a:cubicBezTo>
                  <a:lnTo>
                    <a:pt x="0" y="224"/>
                  </a:lnTo>
                  <a:cubicBezTo>
                    <a:pt x="7840" y="28440"/>
                    <a:pt x="9632" y="33814"/>
                    <a:pt x="9856" y="34710"/>
                  </a:cubicBezTo>
                  <a:cubicBezTo>
                    <a:pt x="16576" y="54416"/>
                    <a:pt x="32479" y="66060"/>
                    <a:pt x="54430" y="61134"/>
                  </a:cubicBezTo>
                  <a:lnTo>
                    <a:pt x="48831" y="78825"/>
                  </a:lnTo>
                  <a:cubicBezTo>
                    <a:pt x="45023" y="89798"/>
                    <a:pt x="32031" y="93605"/>
                    <a:pt x="17920" y="89574"/>
                  </a:cubicBezTo>
                  <a:lnTo>
                    <a:pt x="13216" y="105025"/>
                  </a:lnTo>
                  <a:cubicBezTo>
                    <a:pt x="35615" y="111743"/>
                    <a:pt x="57566" y="104354"/>
                    <a:pt x="64734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254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9B05D151-F476-F280-2BC9-BCF1445AE1FD}"/>
                </a:ext>
              </a:extLst>
            </p:cNvPr>
            <p:cNvSpPr/>
            <p:nvPr/>
          </p:nvSpPr>
          <p:spPr>
            <a:xfrm>
              <a:off x="2304227" y="4532997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2 w 82877"/>
                <a:gd name="connsiteY5" fmla="*/ 75018 h 104129"/>
                <a:gd name="connsiteX6" fmla="*/ 24639 w 82877"/>
                <a:gd name="connsiteY6" fmla="*/ 79497 h 104129"/>
                <a:gd name="connsiteX7" fmla="*/ 21504 w 82877"/>
                <a:gd name="connsiteY7" fmla="*/ 87559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456 w 82877"/>
                <a:gd name="connsiteY18" fmla="*/ 41204 h 104129"/>
                <a:gd name="connsiteX19" fmla="*/ 41439 w 82877"/>
                <a:gd name="connsiteY19" fmla="*/ 14556 h 104129"/>
                <a:gd name="connsiteX20" fmla="*/ 66526 w 82877"/>
                <a:gd name="connsiteY20" fmla="*/ 14556 h 104129"/>
                <a:gd name="connsiteX21" fmla="*/ 66526 w 82877"/>
                <a:gd name="connsiteY21" fmla="*/ 67852 h 104129"/>
                <a:gd name="connsiteX22" fmla="*/ 41215 w 82877"/>
                <a:gd name="connsiteY22" fmla="*/ 67852 h 104129"/>
                <a:gd name="connsiteX23" fmla="*/ 15456 w 82877"/>
                <a:gd name="connsiteY23" fmla="*/ 41204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2" y="75018"/>
                  </a:cubicBezTo>
                  <a:cubicBezTo>
                    <a:pt x="18816" y="76810"/>
                    <a:pt x="21504" y="78377"/>
                    <a:pt x="24639" y="79497"/>
                  </a:cubicBezTo>
                  <a:cubicBezTo>
                    <a:pt x="23968" y="82184"/>
                    <a:pt x="23072" y="84871"/>
                    <a:pt x="21504" y="87559"/>
                  </a:cubicBezTo>
                  <a:cubicBezTo>
                    <a:pt x="21056" y="88230"/>
                    <a:pt x="20608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647" y="87110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456" y="41204"/>
                  </a:moveTo>
                  <a:cubicBezTo>
                    <a:pt x="15456" y="25752"/>
                    <a:pt x="26879" y="14556"/>
                    <a:pt x="41439" y="14556"/>
                  </a:cubicBezTo>
                  <a:lnTo>
                    <a:pt x="66526" y="14556"/>
                  </a:lnTo>
                  <a:lnTo>
                    <a:pt x="66526" y="67852"/>
                  </a:lnTo>
                  <a:lnTo>
                    <a:pt x="41215" y="67852"/>
                  </a:lnTo>
                  <a:cubicBezTo>
                    <a:pt x="26879" y="67628"/>
                    <a:pt x="15456" y="56656"/>
                    <a:pt x="15456" y="41204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1" name="Рисунок 2">
            <a:extLst>
              <a:ext uri="{FF2B5EF4-FFF2-40B4-BE49-F238E27FC236}">
                <a16:creationId xmlns:a16="http://schemas.microsoft.com/office/drawing/2014/main" id="{09E0351D-AF5C-6D23-B0B3-0C1B080057AE}"/>
              </a:ext>
            </a:extLst>
          </p:cNvPr>
          <p:cNvGrpSpPr/>
          <p:nvPr/>
        </p:nvGrpSpPr>
        <p:grpSpPr>
          <a:xfrm>
            <a:off x="8594166" y="2792437"/>
            <a:ext cx="1803345" cy="781344"/>
            <a:chOff x="3878695" y="5978271"/>
            <a:chExt cx="1415629" cy="613357"/>
          </a:xfrm>
        </p:grpSpPr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34802C29-4495-9323-7861-8DA1E17BB451}"/>
                </a:ext>
              </a:extLst>
            </p:cNvPr>
            <p:cNvSpPr/>
            <p:nvPr/>
          </p:nvSpPr>
          <p:spPr>
            <a:xfrm>
              <a:off x="4411340" y="6383370"/>
              <a:ext cx="172699" cy="204900"/>
            </a:xfrm>
            <a:custGeom>
              <a:avLst/>
              <a:gdLst>
                <a:gd name="connsiteX0" fmla="*/ 0 w 172699"/>
                <a:gd name="connsiteY0" fmla="*/ 0 h 204900"/>
                <a:gd name="connsiteX1" fmla="*/ 35391 w 172699"/>
                <a:gd name="connsiteY1" fmla="*/ 0 h 204900"/>
                <a:gd name="connsiteX2" fmla="*/ 35391 w 172699"/>
                <a:gd name="connsiteY2" fmla="*/ 149588 h 204900"/>
                <a:gd name="connsiteX3" fmla="*/ 139100 w 172699"/>
                <a:gd name="connsiteY3" fmla="*/ 0 h 204900"/>
                <a:gd name="connsiteX4" fmla="*/ 172699 w 172699"/>
                <a:gd name="connsiteY4" fmla="*/ 0 h 204900"/>
                <a:gd name="connsiteX5" fmla="*/ 172699 w 172699"/>
                <a:gd name="connsiteY5" fmla="*/ 204900 h 204900"/>
                <a:gd name="connsiteX6" fmla="*/ 137308 w 172699"/>
                <a:gd name="connsiteY6" fmla="*/ 204900 h 204900"/>
                <a:gd name="connsiteX7" fmla="*/ 137308 w 172699"/>
                <a:gd name="connsiteY7" fmla="*/ 55536 h 204900"/>
                <a:gd name="connsiteX8" fmla="*/ 34047 w 172699"/>
                <a:gd name="connsiteY8" fmla="*/ 204900 h 204900"/>
                <a:gd name="connsiteX9" fmla="*/ 0 w 172699"/>
                <a:gd name="connsiteY9" fmla="*/ 204900 h 2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699" h="204900">
                  <a:moveTo>
                    <a:pt x="0" y="0"/>
                  </a:moveTo>
                  <a:lnTo>
                    <a:pt x="35391" y="0"/>
                  </a:lnTo>
                  <a:lnTo>
                    <a:pt x="35391" y="149588"/>
                  </a:lnTo>
                  <a:lnTo>
                    <a:pt x="139100" y="0"/>
                  </a:lnTo>
                  <a:lnTo>
                    <a:pt x="172699" y="0"/>
                  </a:lnTo>
                  <a:lnTo>
                    <a:pt x="172699" y="204900"/>
                  </a:lnTo>
                  <a:lnTo>
                    <a:pt x="137308" y="204900"/>
                  </a:lnTo>
                  <a:lnTo>
                    <a:pt x="137308" y="55536"/>
                  </a:lnTo>
                  <a:lnTo>
                    <a:pt x="34047" y="204900"/>
                  </a:lnTo>
                  <a:lnTo>
                    <a:pt x="0" y="204900"/>
                  </a:lnTo>
                  <a:close/>
                </a:path>
              </a:pathLst>
            </a:custGeom>
            <a:solidFill>
              <a:srgbClr val="C00D0D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E6807DF2-5CA2-8B52-4614-EC448E59751D}"/>
                </a:ext>
              </a:extLst>
            </p:cNvPr>
            <p:cNvSpPr/>
            <p:nvPr/>
          </p:nvSpPr>
          <p:spPr>
            <a:xfrm>
              <a:off x="4622790" y="6383370"/>
              <a:ext cx="201370" cy="204900"/>
            </a:xfrm>
            <a:custGeom>
              <a:avLst/>
              <a:gdLst>
                <a:gd name="connsiteX0" fmla="*/ 0 w 201370"/>
                <a:gd name="connsiteY0" fmla="*/ 0 h 204900"/>
                <a:gd name="connsiteX1" fmla="*/ 38303 w 201370"/>
                <a:gd name="connsiteY1" fmla="*/ 0 h 204900"/>
                <a:gd name="connsiteX2" fmla="*/ 100797 w 201370"/>
                <a:gd name="connsiteY2" fmla="*/ 96964 h 204900"/>
                <a:gd name="connsiteX3" fmla="*/ 163068 w 201370"/>
                <a:gd name="connsiteY3" fmla="*/ 0 h 204900"/>
                <a:gd name="connsiteX4" fmla="*/ 201371 w 201370"/>
                <a:gd name="connsiteY4" fmla="*/ 0 h 204900"/>
                <a:gd name="connsiteX5" fmla="*/ 201371 w 201370"/>
                <a:gd name="connsiteY5" fmla="*/ 204900 h 204900"/>
                <a:gd name="connsiteX6" fmla="*/ 165308 w 201370"/>
                <a:gd name="connsiteY6" fmla="*/ 204900 h 204900"/>
                <a:gd name="connsiteX7" fmla="*/ 165308 w 201370"/>
                <a:gd name="connsiteY7" fmla="*/ 57999 h 204900"/>
                <a:gd name="connsiteX8" fmla="*/ 100797 w 201370"/>
                <a:gd name="connsiteY8" fmla="*/ 154515 h 204900"/>
                <a:gd name="connsiteX9" fmla="*/ 99453 w 201370"/>
                <a:gd name="connsiteY9" fmla="*/ 154515 h 204900"/>
                <a:gd name="connsiteX10" fmla="*/ 35391 w 201370"/>
                <a:gd name="connsiteY10" fmla="*/ 58447 h 204900"/>
                <a:gd name="connsiteX11" fmla="*/ 35391 w 201370"/>
                <a:gd name="connsiteY11" fmla="*/ 204900 h 204900"/>
                <a:gd name="connsiteX12" fmla="*/ 0 w 201370"/>
                <a:gd name="connsiteY12" fmla="*/ 204900 h 2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1370" h="204900">
                  <a:moveTo>
                    <a:pt x="0" y="0"/>
                  </a:moveTo>
                  <a:lnTo>
                    <a:pt x="38303" y="0"/>
                  </a:lnTo>
                  <a:lnTo>
                    <a:pt x="100797" y="96964"/>
                  </a:lnTo>
                  <a:lnTo>
                    <a:pt x="163068" y="0"/>
                  </a:lnTo>
                  <a:lnTo>
                    <a:pt x="201371" y="0"/>
                  </a:lnTo>
                  <a:lnTo>
                    <a:pt x="201371" y="204900"/>
                  </a:lnTo>
                  <a:lnTo>
                    <a:pt x="165308" y="204900"/>
                  </a:lnTo>
                  <a:lnTo>
                    <a:pt x="165308" y="57999"/>
                  </a:lnTo>
                  <a:lnTo>
                    <a:pt x="100797" y="154515"/>
                  </a:lnTo>
                  <a:lnTo>
                    <a:pt x="99453" y="154515"/>
                  </a:lnTo>
                  <a:lnTo>
                    <a:pt x="35391" y="58447"/>
                  </a:lnTo>
                  <a:lnTo>
                    <a:pt x="35391" y="204900"/>
                  </a:lnTo>
                  <a:lnTo>
                    <a:pt x="0" y="204900"/>
                  </a:lnTo>
                  <a:close/>
                </a:path>
              </a:pathLst>
            </a:custGeom>
            <a:solidFill>
              <a:srgbClr val="C00D0D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B1848E84-DDE8-6C73-EE5F-3057C1B717FD}"/>
                </a:ext>
              </a:extLst>
            </p:cNvPr>
            <p:cNvSpPr/>
            <p:nvPr/>
          </p:nvSpPr>
          <p:spPr>
            <a:xfrm>
              <a:off x="4853504" y="6379786"/>
              <a:ext cx="214362" cy="211842"/>
            </a:xfrm>
            <a:custGeom>
              <a:avLst/>
              <a:gdLst>
                <a:gd name="connsiteX0" fmla="*/ 0 w 214362"/>
                <a:gd name="connsiteY0" fmla="*/ 105921 h 211842"/>
                <a:gd name="connsiteX1" fmla="*/ 107517 w 214362"/>
                <a:gd name="connsiteY1" fmla="*/ 0 h 211842"/>
                <a:gd name="connsiteX2" fmla="*/ 214362 w 214362"/>
                <a:gd name="connsiteY2" fmla="*/ 105921 h 211842"/>
                <a:gd name="connsiteX3" fmla="*/ 106845 w 214362"/>
                <a:gd name="connsiteY3" fmla="*/ 211842 h 211842"/>
                <a:gd name="connsiteX4" fmla="*/ 0 w 214362"/>
                <a:gd name="connsiteY4" fmla="*/ 105921 h 211842"/>
                <a:gd name="connsiteX5" fmla="*/ 176507 w 214362"/>
                <a:gd name="connsiteY5" fmla="*/ 105921 h 211842"/>
                <a:gd name="connsiteX6" fmla="*/ 106845 w 214362"/>
                <a:gd name="connsiteY6" fmla="*/ 33142 h 211842"/>
                <a:gd name="connsiteX7" fmla="*/ 37855 w 214362"/>
                <a:gd name="connsiteY7" fmla="*/ 105921 h 211842"/>
                <a:gd name="connsiteX8" fmla="*/ 107517 w 214362"/>
                <a:gd name="connsiteY8" fmla="*/ 178700 h 211842"/>
                <a:gd name="connsiteX9" fmla="*/ 176507 w 214362"/>
                <a:gd name="connsiteY9" fmla="*/ 105921 h 211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4362" h="211842">
                  <a:moveTo>
                    <a:pt x="0" y="105921"/>
                  </a:moveTo>
                  <a:cubicBezTo>
                    <a:pt x="0" y="48370"/>
                    <a:pt x="44575" y="0"/>
                    <a:pt x="107517" y="0"/>
                  </a:cubicBezTo>
                  <a:cubicBezTo>
                    <a:pt x="170459" y="0"/>
                    <a:pt x="214362" y="47698"/>
                    <a:pt x="214362" y="105921"/>
                  </a:cubicBezTo>
                  <a:cubicBezTo>
                    <a:pt x="214362" y="163472"/>
                    <a:pt x="169788" y="211842"/>
                    <a:pt x="106845" y="211842"/>
                  </a:cubicBezTo>
                  <a:cubicBezTo>
                    <a:pt x="43903" y="211842"/>
                    <a:pt x="0" y="164144"/>
                    <a:pt x="0" y="105921"/>
                  </a:cubicBezTo>
                  <a:moveTo>
                    <a:pt x="176507" y="105921"/>
                  </a:moveTo>
                  <a:cubicBezTo>
                    <a:pt x="176507" y="66061"/>
                    <a:pt x="147612" y="33142"/>
                    <a:pt x="106845" y="33142"/>
                  </a:cubicBezTo>
                  <a:cubicBezTo>
                    <a:pt x="66078" y="33142"/>
                    <a:pt x="37855" y="65613"/>
                    <a:pt x="37855" y="105921"/>
                  </a:cubicBezTo>
                  <a:cubicBezTo>
                    <a:pt x="37855" y="145782"/>
                    <a:pt x="66750" y="178700"/>
                    <a:pt x="107517" y="178700"/>
                  </a:cubicBezTo>
                  <a:cubicBezTo>
                    <a:pt x="148060" y="178924"/>
                    <a:pt x="176507" y="146454"/>
                    <a:pt x="176507" y="105921"/>
                  </a:cubicBezTo>
                </a:path>
              </a:pathLst>
            </a:custGeom>
            <a:solidFill>
              <a:srgbClr val="C00D0D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02B19A04-956C-FF01-51E9-1B6ECF2C4C72}"/>
                </a:ext>
              </a:extLst>
            </p:cNvPr>
            <p:cNvSpPr/>
            <p:nvPr/>
          </p:nvSpPr>
          <p:spPr>
            <a:xfrm>
              <a:off x="3878695" y="5978271"/>
              <a:ext cx="447971" cy="470711"/>
            </a:xfrm>
            <a:custGeom>
              <a:avLst/>
              <a:gdLst>
                <a:gd name="connsiteX0" fmla="*/ 256908 w 447971"/>
                <a:gd name="connsiteY0" fmla="*/ 236923 h 470711"/>
                <a:gd name="connsiteX1" fmla="*/ 220845 w 447971"/>
                <a:gd name="connsiteY1" fmla="*/ 272977 h 470711"/>
                <a:gd name="connsiteX2" fmla="*/ 184782 w 447971"/>
                <a:gd name="connsiteY2" fmla="*/ 236923 h 470711"/>
                <a:gd name="connsiteX3" fmla="*/ 220845 w 447971"/>
                <a:gd name="connsiteY3" fmla="*/ 200870 h 470711"/>
                <a:gd name="connsiteX4" fmla="*/ 256908 w 447971"/>
                <a:gd name="connsiteY4" fmla="*/ 236923 h 470711"/>
                <a:gd name="connsiteX5" fmla="*/ 152079 w 447971"/>
                <a:gd name="connsiteY5" fmla="*/ 166384 h 470711"/>
                <a:gd name="connsiteX6" fmla="*/ 165742 w 447971"/>
                <a:gd name="connsiteY6" fmla="*/ 143766 h 470711"/>
                <a:gd name="connsiteX7" fmla="*/ 151406 w 447971"/>
                <a:gd name="connsiteY7" fmla="*/ 143095 h 470711"/>
                <a:gd name="connsiteX8" fmla="*/ 88912 w 447971"/>
                <a:gd name="connsiteY8" fmla="*/ 169967 h 470711"/>
                <a:gd name="connsiteX9" fmla="*/ 85776 w 447971"/>
                <a:gd name="connsiteY9" fmla="*/ 193480 h 470711"/>
                <a:gd name="connsiteX10" fmla="*/ 152079 w 447971"/>
                <a:gd name="connsiteY10" fmla="*/ 166384 h 470711"/>
                <a:gd name="connsiteX11" fmla="*/ 179630 w 447971"/>
                <a:gd name="connsiteY11" fmla="*/ 145334 h 470711"/>
                <a:gd name="connsiteX12" fmla="*/ 169998 w 447971"/>
                <a:gd name="connsiteY12" fmla="*/ 160785 h 470711"/>
                <a:gd name="connsiteX13" fmla="*/ 200237 w 447971"/>
                <a:gd name="connsiteY13" fmla="*/ 152724 h 470711"/>
                <a:gd name="connsiteX14" fmla="*/ 225325 w 447971"/>
                <a:gd name="connsiteY14" fmla="*/ 160562 h 470711"/>
                <a:gd name="connsiteX15" fmla="*/ 207629 w 447971"/>
                <a:gd name="connsiteY15" fmla="*/ 164368 h 470711"/>
                <a:gd name="connsiteX16" fmla="*/ 89360 w 447971"/>
                <a:gd name="connsiteY16" fmla="*/ 205796 h 470711"/>
                <a:gd name="connsiteX17" fmla="*/ 113552 w 447971"/>
                <a:gd name="connsiteY17" fmla="*/ 243641 h 470711"/>
                <a:gd name="connsiteX18" fmla="*/ 138863 w 447971"/>
                <a:gd name="connsiteY18" fmla="*/ 190569 h 470711"/>
                <a:gd name="connsiteX19" fmla="*/ 140655 w 447971"/>
                <a:gd name="connsiteY19" fmla="*/ 186985 h 470711"/>
                <a:gd name="connsiteX20" fmla="*/ 158126 w 447971"/>
                <a:gd name="connsiteY20" fmla="*/ 181387 h 470711"/>
                <a:gd name="connsiteX21" fmla="*/ 149839 w 447971"/>
                <a:gd name="connsiteY21" fmla="*/ 196391 h 470711"/>
                <a:gd name="connsiteX22" fmla="*/ 99216 w 447971"/>
                <a:gd name="connsiteY22" fmla="*/ 320675 h 470711"/>
                <a:gd name="connsiteX23" fmla="*/ 121391 w 447971"/>
                <a:gd name="connsiteY23" fmla="*/ 321346 h 470711"/>
                <a:gd name="connsiteX24" fmla="*/ 185902 w 447971"/>
                <a:gd name="connsiteY24" fmla="*/ 316644 h 470711"/>
                <a:gd name="connsiteX25" fmla="*/ 208525 w 447971"/>
                <a:gd name="connsiteY25" fmla="*/ 326273 h 470711"/>
                <a:gd name="connsiteX26" fmla="*/ 121391 w 447971"/>
                <a:gd name="connsiteY26" fmla="*/ 334335 h 470711"/>
                <a:gd name="connsiteX27" fmla="*/ 883 w 447971"/>
                <a:gd name="connsiteY27" fmla="*/ 287085 h 470711"/>
                <a:gd name="connsiteX28" fmla="*/ 70993 w 447971"/>
                <a:gd name="connsiteY28" fmla="*/ 200870 h 470711"/>
                <a:gd name="connsiteX29" fmla="*/ 74577 w 447971"/>
                <a:gd name="connsiteY29" fmla="*/ 213634 h 470711"/>
                <a:gd name="connsiteX30" fmla="*/ 13650 w 447971"/>
                <a:gd name="connsiteY30" fmla="*/ 284173 h 470711"/>
                <a:gd name="connsiteX31" fmla="*/ 86672 w 447971"/>
                <a:gd name="connsiteY31" fmla="*/ 319555 h 470711"/>
                <a:gd name="connsiteX32" fmla="*/ 107728 w 447971"/>
                <a:gd name="connsiteY32" fmla="*/ 257077 h 470711"/>
                <a:gd name="connsiteX33" fmla="*/ 77264 w 447971"/>
                <a:gd name="connsiteY33" fmla="*/ 163921 h 470711"/>
                <a:gd name="connsiteX34" fmla="*/ 151631 w 447971"/>
                <a:gd name="connsiteY34" fmla="*/ 129882 h 470711"/>
                <a:gd name="connsiteX35" fmla="*/ 232940 w 447971"/>
                <a:gd name="connsiteY35" fmla="*/ 145782 h 470711"/>
                <a:gd name="connsiteX36" fmla="*/ 326570 w 447971"/>
                <a:gd name="connsiteY36" fmla="*/ 136600 h 470711"/>
                <a:gd name="connsiteX37" fmla="*/ 352105 w 447971"/>
                <a:gd name="connsiteY37" fmla="*/ 137496 h 470711"/>
                <a:gd name="connsiteX38" fmla="*/ 340234 w 447971"/>
                <a:gd name="connsiteY38" fmla="*/ 15675 h 470711"/>
                <a:gd name="connsiteX39" fmla="*/ 326346 w 447971"/>
                <a:gd name="connsiteY39" fmla="*/ 12541 h 470711"/>
                <a:gd name="connsiteX40" fmla="*/ 189485 w 447971"/>
                <a:gd name="connsiteY40" fmla="*/ 130554 h 470711"/>
                <a:gd name="connsiteX41" fmla="*/ 175598 w 447971"/>
                <a:gd name="connsiteY41" fmla="*/ 128315 h 470711"/>
                <a:gd name="connsiteX42" fmla="*/ 326346 w 447971"/>
                <a:gd name="connsiteY42" fmla="*/ 0 h 470711"/>
                <a:gd name="connsiteX43" fmla="*/ 346057 w 447971"/>
                <a:gd name="connsiteY43" fmla="*/ 4703 h 470711"/>
                <a:gd name="connsiteX44" fmla="*/ 364649 w 447971"/>
                <a:gd name="connsiteY44" fmla="*/ 138616 h 470711"/>
                <a:gd name="connsiteX45" fmla="*/ 447079 w 447971"/>
                <a:gd name="connsiteY45" fmla="*/ 183851 h 470711"/>
                <a:gd name="connsiteX46" fmla="*/ 393544 w 447971"/>
                <a:gd name="connsiteY46" fmla="*/ 260213 h 470711"/>
                <a:gd name="connsiteX47" fmla="*/ 374505 w 447971"/>
                <a:gd name="connsiteY47" fmla="*/ 271409 h 470711"/>
                <a:gd name="connsiteX48" fmla="*/ 370921 w 447971"/>
                <a:gd name="connsiteY48" fmla="*/ 307015 h 470711"/>
                <a:gd name="connsiteX49" fmla="*/ 296555 w 447971"/>
                <a:gd name="connsiteY49" fmla="*/ 341053 h 470711"/>
                <a:gd name="connsiteX50" fmla="*/ 279531 w 447971"/>
                <a:gd name="connsiteY50" fmla="*/ 340157 h 470711"/>
                <a:gd name="connsiteX51" fmla="*/ 287371 w 447971"/>
                <a:gd name="connsiteY51" fmla="*/ 327617 h 470711"/>
                <a:gd name="connsiteX52" fmla="*/ 296555 w 447971"/>
                <a:gd name="connsiteY52" fmla="*/ 327841 h 470711"/>
                <a:gd name="connsiteX53" fmla="*/ 359049 w 447971"/>
                <a:gd name="connsiteY53" fmla="*/ 300969 h 470711"/>
                <a:gd name="connsiteX54" fmla="*/ 343146 w 447971"/>
                <a:gd name="connsiteY54" fmla="*/ 237147 h 470711"/>
                <a:gd name="connsiteX55" fmla="*/ 334634 w 447971"/>
                <a:gd name="connsiteY55" fmla="*/ 226846 h 470711"/>
                <a:gd name="connsiteX56" fmla="*/ 309322 w 447971"/>
                <a:gd name="connsiteY56" fmla="*/ 280367 h 470711"/>
                <a:gd name="connsiteX57" fmla="*/ 305515 w 447971"/>
                <a:gd name="connsiteY57" fmla="*/ 287756 h 470711"/>
                <a:gd name="connsiteX58" fmla="*/ 356137 w 447971"/>
                <a:gd name="connsiteY58" fmla="*/ 266482 h 470711"/>
                <a:gd name="connsiteX59" fmla="*/ 359721 w 447971"/>
                <a:gd name="connsiteY59" fmla="*/ 279247 h 470711"/>
                <a:gd name="connsiteX60" fmla="*/ 243468 w 447971"/>
                <a:gd name="connsiteY60" fmla="*/ 319331 h 470711"/>
                <a:gd name="connsiteX61" fmla="*/ 241004 w 447971"/>
                <a:gd name="connsiteY61" fmla="*/ 319779 h 470711"/>
                <a:gd name="connsiteX62" fmla="*/ 268108 w 447971"/>
                <a:gd name="connsiteY62" fmla="*/ 325601 h 470711"/>
                <a:gd name="connsiteX63" fmla="*/ 275275 w 447971"/>
                <a:gd name="connsiteY63" fmla="*/ 314405 h 470711"/>
                <a:gd name="connsiteX64" fmla="*/ 293419 w 447971"/>
                <a:gd name="connsiteY64" fmla="*/ 308582 h 470711"/>
                <a:gd name="connsiteX65" fmla="*/ 121615 w 447971"/>
                <a:gd name="connsiteY65" fmla="*/ 470711 h 470711"/>
                <a:gd name="connsiteX66" fmla="*/ 101904 w 447971"/>
                <a:gd name="connsiteY66" fmla="*/ 466008 h 470711"/>
                <a:gd name="connsiteX67" fmla="*/ 81968 w 447971"/>
                <a:gd name="connsiteY67" fmla="*/ 338141 h 470711"/>
                <a:gd name="connsiteX68" fmla="*/ 94512 w 447971"/>
                <a:gd name="connsiteY68" fmla="*/ 339037 h 470711"/>
                <a:gd name="connsiteX69" fmla="*/ 107728 w 447971"/>
                <a:gd name="connsiteY69" fmla="*/ 454812 h 470711"/>
                <a:gd name="connsiteX70" fmla="*/ 121615 w 447971"/>
                <a:gd name="connsiteY70" fmla="*/ 457946 h 470711"/>
                <a:gd name="connsiteX71" fmla="*/ 260492 w 447971"/>
                <a:gd name="connsiteY71" fmla="*/ 337246 h 470711"/>
                <a:gd name="connsiteX72" fmla="*/ 186350 w 447971"/>
                <a:gd name="connsiteY72" fmla="*/ 312389 h 470711"/>
                <a:gd name="connsiteX73" fmla="*/ 120272 w 447971"/>
                <a:gd name="connsiteY73" fmla="*/ 268722 h 470711"/>
                <a:gd name="connsiteX74" fmla="*/ 125647 w 447971"/>
                <a:gd name="connsiteY74" fmla="*/ 255510 h 470711"/>
                <a:gd name="connsiteX75" fmla="*/ 192174 w 447971"/>
                <a:gd name="connsiteY75" fmla="*/ 300744 h 470711"/>
                <a:gd name="connsiteX76" fmla="*/ 216589 w 447971"/>
                <a:gd name="connsiteY76" fmla="*/ 311269 h 470711"/>
                <a:gd name="connsiteX77" fmla="*/ 240780 w 447971"/>
                <a:gd name="connsiteY77" fmla="*/ 306119 h 470711"/>
                <a:gd name="connsiteX78" fmla="*/ 288043 w 447971"/>
                <a:gd name="connsiteY78" fmla="*/ 293131 h 470711"/>
                <a:gd name="connsiteX79" fmla="*/ 298571 w 447971"/>
                <a:gd name="connsiteY79" fmla="*/ 274096 h 470711"/>
                <a:gd name="connsiteX80" fmla="*/ 325674 w 447971"/>
                <a:gd name="connsiteY80" fmla="*/ 216545 h 470711"/>
                <a:gd name="connsiteX81" fmla="*/ 256460 w 447971"/>
                <a:gd name="connsiteY81" fmla="*/ 169071 h 470711"/>
                <a:gd name="connsiteX82" fmla="*/ 179630 w 447971"/>
                <a:gd name="connsiteY82" fmla="*/ 145334 h 470711"/>
                <a:gd name="connsiteX83" fmla="*/ 370249 w 447971"/>
                <a:gd name="connsiteY83" fmla="*/ 259093 h 470711"/>
                <a:gd name="connsiteX84" fmla="*/ 386152 w 447971"/>
                <a:gd name="connsiteY84" fmla="*/ 249464 h 470711"/>
                <a:gd name="connsiteX85" fmla="*/ 434087 w 447971"/>
                <a:gd name="connsiteY85" fmla="*/ 186985 h 470711"/>
                <a:gd name="connsiteX86" fmla="*/ 326346 w 447971"/>
                <a:gd name="connsiteY86" fmla="*/ 149813 h 470711"/>
                <a:gd name="connsiteX87" fmla="*/ 255564 w 447971"/>
                <a:gd name="connsiteY87" fmla="*/ 155411 h 470711"/>
                <a:gd name="connsiteX88" fmla="*/ 261612 w 447971"/>
                <a:gd name="connsiteY88" fmla="*/ 158322 h 470711"/>
                <a:gd name="connsiteX89" fmla="*/ 330154 w 447971"/>
                <a:gd name="connsiteY89" fmla="*/ 204452 h 470711"/>
                <a:gd name="connsiteX90" fmla="*/ 347626 w 447971"/>
                <a:gd name="connsiteY90" fmla="*/ 153619 h 470711"/>
                <a:gd name="connsiteX91" fmla="*/ 360169 w 447971"/>
                <a:gd name="connsiteY91" fmla="*/ 154963 h 470711"/>
                <a:gd name="connsiteX92" fmla="*/ 339786 w 447971"/>
                <a:gd name="connsiteY92" fmla="*/ 214082 h 470711"/>
                <a:gd name="connsiteX93" fmla="*/ 353225 w 447971"/>
                <a:gd name="connsiteY93" fmla="*/ 229981 h 470711"/>
                <a:gd name="connsiteX94" fmla="*/ 370249 w 447971"/>
                <a:gd name="connsiteY94" fmla="*/ 259093 h 47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1">
                  <a:moveTo>
                    <a:pt x="256908" y="236923"/>
                  </a:moveTo>
                  <a:cubicBezTo>
                    <a:pt x="256908" y="256854"/>
                    <a:pt x="240780" y="272977"/>
                    <a:pt x="220845" y="272977"/>
                  </a:cubicBezTo>
                  <a:cubicBezTo>
                    <a:pt x="200909" y="272977"/>
                    <a:pt x="184782" y="256854"/>
                    <a:pt x="184782" y="236923"/>
                  </a:cubicBezTo>
                  <a:cubicBezTo>
                    <a:pt x="184782" y="216993"/>
                    <a:pt x="200909" y="200870"/>
                    <a:pt x="220845" y="200870"/>
                  </a:cubicBezTo>
                  <a:cubicBezTo>
                    <a:pt x="240780" y="200870"/>
                    <a:pt x="256908" y="216993"/>
                    <a:pt x="256908" y="236923"/>
                  </a:cubicBezTo>
                  <a:moveTo>
                    <a:pt x="152079" y="166384"/>
                  </a:moveTo>
                  <a:cubicBezTo>
                    <a:pt x="156558" y="158546"/>
                    <a:pt x="161038" y="150932"/>
                    <a:pt x="165742" y="143766"/>
                  </a:cubicBezTo>
                  <a:cubicBezTo>
                    <a:pt x="160814" y="143318"/>
                    <a:pt x="156111" y="143095"/>
                    <a:pt x="151406" y="143095"/>
                  </a:cubicBezTo>
                  <a:cubicBezTo>
                    <a:pt x="120047" y="143095"/>
                    <a:pt x="97200" y="152947"/>
                    <a:pt x="88912" y="169967"/>
                  </a:cubicBezTo>
                  <a:cubicBezTo>
                    <a:pt x="85552" y="176908"/>
                    <a:pt x="84656" y="184970"/>
                    <a:pt x="85776" y="193480"/>
                  </a:cubicBezTo>
                  <a:cubicBezTo>
                    <a:pt x="105264" y="183403"/>
                    <a:pt x="127663" y="174445"/>
                    <a:pt x="152079" y="166384"/>
                  </a:cubicBezTo>
                  <a:moveTo>
                    <a:pt x="179630" y="145334"/>
                  </a:moveTo>
                  <a:cubicBezTo>
                    <a:pt x="176270" y="150485"/>
                    <a:pt x="173134" y="155635"/>
                    <a:pt x="169998" y="160785"/>
                  </a:cubicBezTo>
                  <a:cubicBezTo>
                    <a:pt x="179854" y="157874"/>
                    <a:pt x="189934" y="155187"/>
                    <a:pt x="200237" y="152724"/>
                  </a:cubicBezTo>
                  <a:cubicBezTo>
                    <a:pt x="208525" y="154739"/>
                    <a:pt x="216813" y="157426"/>
                    <a:pt x="225325" y="160562"/>
                  </a:cubicBezTo>
                  <a:cubicBezTo>
                    <a:pt x="219501" y="161681"/>
                    <a:pt x="213453" y="163025"/>
                    <a:pt x="207629" y="164368"/>
                  </a:cubicBezTo>
                  <a:cubicBezTo>
                    <a:pt x="160590" y="175341"/>
                    <a:pt x="120719" y="189897"/>
                    <a:pt x="89360" y="205796"/>
                  </a:cubicBezTo>
                  <a:cubicBezTo>
                    <a:pt x="93840" y="217889"/>
                    <a:pt x="102128" y="230877"/>
                    <a:pt x="113552" y="243641"/>
                  </a:cubicBezTo>
                  <a:cubicBezTo>
                    <a:pt x="120943" y="226174"/>
                    <a:pt x="129455" y="208483"/>
                    <a:pt x="138863" y="190569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6" y="181387"/>
                  </a:cubicBezTo>
                  <a:cubicBezTo>
                    <a:pt x="155438" y="186314"/>
                    <a:pt x="152526" y="191241"/>
                    <a:pt x="149839" y="196391"/>
                  </a:cubicBezTo>
                  <a:cubicBezTo>
                    <a:pt x="126095" y="241402"/>
                    <a:pt x="109520" y="283726"/>
                    <a:pt x="99216" y="320675"/>
                  </a:cubicBezTo>
                  <a:cubicBezTo>
                    <a:pt x="106384" y="321123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4" y="320227"/>
                    <a:pt x="200909" y="323362"/>
                    <a:pt x="208525" y="326273"/>
                  </a:cubicBezTo>
                  <a:cubicBezTo>
                    <a:pt x="178062" y="331423"/>
                    <a:pt x="148495" y="334335"/>
                    <a:pt x="121391" y="334335"/>
                  </a:cubicBezTo>
                  <a:cubicBezTo>
                    <a:pt x="51729" y="334335"/>
                    <a:pt x="7826" y="317092"/>
                    <a:pt x="883" y="287085"/>
                  </a:cubicBezTo>
                  <a:cubicBezTo>
                    <a:pt x="-5389" y="259764"/>
                    <a:pt x="22162" y="228190"/>
                    <a:pt x="70993" y="200870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7"/>
                    <a:pt x="8946" y="264691"/>
                    <a:pt x="13650" y="284173"/>
                  </a:cubicBezTo>
                  <a:cubicBezTo>
                    <a:pt x="17906" y="302312"/>
                    <a:pt x="45009" y="315077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4" y="163921"/>
                  </a:cubicBezTo>
                  <a:cubicBezTo>
                    <a:pt x="88016" y="141975"/>
                    <a:pt x="114447" y="129882"/>
                    <a:pt x="151631" y="129882"/>
                  </a:cubicBezTo>
                  <a:cubicBezTo>
                    <a:pt x="176718" y="129882"/>
                    <a:pt x="204717" y="135480"/>
                    <a:pt x="232940" y="145782"/>
                  </a:cubicBezTo>
                  <a:cubicBezTo>
                    <a:pt x="265643" y="139736"/>
                    <a:pt x="297451" y="136600"/>
                    <a:pt x="326570" y="136600"/>
                  </a:cubicBezTo>
                  <a:cubicBezTo>
                    <a:pt x="335530" y="136600"/>
                    <a:pt x="344041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1"/>
                    <a:pt x="326346" y="12541"/>
                  </a:cubicBezTo>
                  <a:cubicBezTo>
                    <a:pt x="291179" y="12541"/>
                    <a:pt x="237644" y="60239"/>
                    <a:pt x="189485" y="130554"/>
                  </a:cubicBezTo>
                  <a:cubicBezTo>
                    <a:pt x="184782" y="129659"/>
                    <a:pt x="180302" y="128987"/>
                    <a:pt x="175598" y="128315"/>
                  </a:cubicBezTo>
                  <a:cubicBezTo>
                    <a:pt x="227564" y="50609"/>
                    <a:pt x="285131" y="0"/>
                    <a:pt x="326346" y="0"/>
                  </a:cubicBezTo>
                  <a:cubicBezTo>
                    <a:pt x="333514" y="0"/>
                    <a:pt x="340234" y="1568"/>
                    <a:pt x="346057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90"/>
                    <a:pt x="447079" y="183851"/>
                  </a:cubicBezTo>
                  <a:cubicBezTo>
                    <a:pt x="452455" y="207364"/>
                    <a:pt x="433415" y="234684"/>
                    <a:pt x="393544" y="260213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5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2"/>
                    <a:pt x="287371" y="327617"/>
                  </a:cubicBezTo>
                  <a:cubicBezTo>
                    <a:pt x="290507" y="327841"/>
                    <a:pt x="293643" y="327841"/>
                    <a:pt x="296555" y="327841"/>
                  </a:cubicBezTo>
                  <a:cubicBezTo>
                    <a:pt x="328138" y="327841"/>
                    <a:pt x="350761" y="317987"/>
                    <a:pt x="359049" y="300969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2" y="280367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7"/>
                  </a:cubicBezTo>
                  <a:cubicBezTo>
                    <a:pt x="326346" y="295594"/>
                    <a:pt x="286475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8"/>
                    <a:pt x="268108" y="325601"/>
                  </a:cubicBezTo>
                  <a:cubicBezTo>
                    <a:pt x="270572" y="322018"/>
                    <a:pt x="272811" y="318211"/>
                    <a:pt x="275275" y="314405"/>
                  </a:cubicBezTo>
                  <a:cubicBezTo>
                    <a:pt x="281547" y="312613"/>
                    <a:pt x="287595" y="310598"/>
                    <a:pt x="293419" y="308582"/>
                  </a:cubicBezTo>
                  <a:cubicBezTo>
                    <a:pt x="236748" y="405322"/>
                    <a:pt x="168206" y="470711"/>
                    <a:pt x="121615" y="470711"/>
                  </a:cubicBezTo>
                  <a:cubicBezTo>
                    <a:pt x="114447" y="470711"/>
                    <a:pt x="107728" y="469143"/>
                    <a:pt x="101904" y="466008"/>
                  </a:cubicBezTo>
                  <a:cubicBezTo>
                    <a:pt x="73681" y="451005"/>
                    <a:pt x="67857" y="402411"/>
                    <a:pt x="81968" y="338141"/>
                  </a:cubicBezTo>
                  <a:cubicBezTo>
                    <a:pt x="86000" y="338590"/>
                    <a:pt x="90256" y="338813"/>
                    <a:pt x="94512" y="339037"/>
                  </a:cubicBezTo>
                  <a:cubicBezTo>
                    <a:pt x="80624" y="400172"/>
                    <a:pt x="86224" y="443615"/>
                    <a:pt x="107728" y="454812"/>
                  </a:cubicBezTo>
                  <a:cubicBezTo>
                    <a:pt x="111760" y="456827"/>
                    <a:pt x="116463" y="457946"/>
                    <a:pt x="121615" y="457946"/>
                  </a:cubicBezTo>
                  <a:cubicBezTo>
                    <a:pt x="157231" y="457946"/>
                    <a:pt x="211661" y="409129"/>
                    <a:pt x="260492" y="337246"/>
                  </a:cubicBezTo>
                  <a:cubicBezTo>
                    <a:pt x="236524" y="332767"/>
                    <a:pt x="210989" y="324482"/>
                    <a:pt x="186350" y="312389"/>
                  </a:cubicBezTo>
                  <a:cubicBezTo>
                    <a:pt x="160590" y="299849"/>
                    <a:pt x="138191" y="284845"/>
                    <a:pt x="120272" y="268722"/>
                  </a:cubicBezTo>
                  <a:cubicBezTo>
                    <a:pt x="122063" y="264467"/>
                    <a:pt x="123855" y="259988"/>
                    <a:pt x="125647" y="255510"/>
                  </a:cubicBezTo>
                  <a:cubicBezTo>
                    <a:pt x="143343" y="272305"/>
                    <a:pt x="166190" y="287980"/>
                    <a:pt x="192174" y="300744"/>
                  </a:cubicBezTo>
                  <a:cubicBezTo>
                    <a:pt x="200237" y="304775"/>
                    <a:pt x="208301" y="308134"/>
                    <a:pt x="216589" y="311269"/>
                  </a:cubicBezTo>
                  <a:cubicBezTo>
                    <a:pt x="224653" y="309702"/>
                    <a:pt x="232716" y="308134"/>
                    <a:pt x="240780" y="306119"/>
                  </a:cubicBezTo>
                  <a:cubicBezTo>
                    <a:pt x="256908" y="302312"/>
                    <a:pt x="272811" y="298057"/>
                    <a:pt x="288043" y="293131"/>
                  </a:cubicBezTo>
                  <a:cubicBezTo>
                    <a:pt x="291627" y="286861"/>
                    <a:pt x="295211" y="280590"/>
                    <a:pt x="298571" y="274096"/>
                  </a:cubicBezTo>
                  <a:cubicBezTo>
                    <a:pt x="308874" y="254838"/>
                    <a:pt x="317834" y="235356"/>
                    <a:pt x="325674" y="216545"/>
                  </a:cubicBezTo>
                  <a:cubicBezTo>
                    <a:pt x="307307" y="198630"/>
                    <a:pt x="283563" y="182283"/>
                    <a:pt x="256460" y="169071"/>
                  </a:cubicBezTo>
                  <a:cubicBezTo>
                    <a:pt x="230477" y="157650"/>
                    <a:pt x="204269" y="149141"/>
                    <a:pt x="179630" y="145334"/>
                  </a:cubicBezTo>
                  <a:moveTo>
                    <a:pt x="370249" y="259093"/>
                  </a:moveTo>
                  <a:cubicBezTo>
                    <a:pt x="375849" y="255957"/>
                    <a:pt x="381225" y="252823"/>
                    <a:pt x="386152" y="249464"/>
                  </a:cubicBezTo>
                  <a:cubicBezTo>
                    <a:pt x="420648" y="227294"/>
                    <a:pt x="438119" y="204452"/>
                    <a:pt x="434087" y="186985"/>
                  </a:cubicBezTo>
                  <a:cubicBezTo>
                    <a:pt x="428711" y="164144"/>
                    <a:pt x="387496" y="149813"/>
                    <a:pt x="326346" y="149813"/>
                  </a:cubicBezTo>
                  <a:cubicBezTo>
                    <a:pt x="304171" y="149813"/>
                    <a:pt x="280203" y="151828"/>
                    <a:pt x="255564" y="155411"/>
                  </a:cubicBezTo>
                  <a:lnTo>
                    <a:pt x="261612" y="158322"/>
                  </a:lnTo>
                  <a:cubicBezTo>
                    <a:pt x="287819" y="171086"/>
                    <a:pt x="311338" y="186985"/>
                    <a:pt x="330154" y="204452"/>
                  </a:cubicBezTo>
                  <a:cubicBezTo>
                    <a:pt x="337098" y="186538"/>
                    <a:pt x="342921" y="169295"/>
                    <a:pt x="347626" y="153619"/>
                  </a:cubicBezTo>
                  <a:cubicBezTo>
                    <a:pt x="351881" y="154067"/>
                    <a:pt x="356137" y="154291"/>
                    <a:pt x="360169" y="154963"/>
                  </a:cubicBezTo>
                  <a:cubicBezTo>
                    <a:pt x="355017" y="173326"/>
                    <a:pt x="348073" y="193480"/>
                    <a:pt x="339786" y="214082"/>
                  </a:cubicBezTo>
                  <a:cubicBezTo>
                    <a:pt x="344714" y="219232"/>
                    <a:pt x="349193" y="224607"/>
                    <a:pt x="353225" y="229981"/>
                  </a:cubicBezTo>
                  <a:cubicBezTo>
                    <a:pt x="360841" y="239834"/>
                    <a:pt x="366665" y="249687"/>
                    <a:pt x="370249" y="259093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A38036F8-0145-0AB7-D9BA-EEDF0CA99102}"/>
                </a:ext>
              </a:extLst>
            </p:cNvPr>
            <p:cNvSpPr/>
            <p:nvPr/>
          </p:nvSpPr>
          <p:spPr>
            <a:xfrm>
              <a:off x="4834913" y="6175558"/>
              <a:ext cx="102141" cy="103905"/>
            </a:xfrm>
            <a:custGeom>
              <a:avLst/>
              <a:gdLst>
                <a:gd name="connsiteX0" fmla="*/ 51294 w 102141"/>
                <a:gd name="connsiteY0" fmla="*/ 52849 h 103905"/>
                <a:gd name="connsiteX1" fmla="*/ 9408 w 102141"/>
                <a:gd name="connsiteY1" fmla="*/ 0 h 103905"/>
                <a:gd name="connsiteX2" fmla="*/ 0 w 102141"/>
                <a:gd name="connsiteY2" fmla="*/ 0 h 103905"/>
                <a:gd name="connsiteX3" fmla="*/ 0 w 102141"/>
                <a:gd name="connsiteY3" fmla="*/ 103905 h 103905"/>
                <a:gd name="connsiteX4" fmla="*/ 16127 w 102141"/>
                <a:gd name="connsiteY4" fmla="*/ 103905 h 103905"/>
                <a:gd name="connsiteX5" fmla="*/ 16127 w 102141"/>
                <a:gd name="connsiteY5" fmla="*/ 30007 h 103905"/>
                <a:gd name="connsiteX6" fmla="*/ 51294 w 102141"/>
                <a:gd name="connsiteY6" fmla="*/ 73898 h 103905"/>
                <a:gd name="connsiteX7" fmla="*/ 86238 w 102141"/>
                <a:gd name="connsiteY7" fmla="*/ 30007 h 103905"/>
                <a:gd name="connsiteX8" fmla="*/ 86238 w 102141"/>
                <a:gd name="connsiteY8" fmla="*/ 103905 h 103905"/>
                <a:gd name="connsiteX9" fmla="*/ 102142 w 102141"/>
                <a:gd name="connsiteY9" fmla="*/ 103905 h 103905"/>
                <a:gd name="connsiteX10" fmla="*/ 102142 w 102141"/>
                <a:gd name="connsiteY10" fmla="*/ 0 h 103905"/>
                <a:gd name="connsiteX11" fmla="*/ 92958 w 102141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3905">
                  <a:moveTo>
                    <a:pt x="51294" y="52849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16127" y="103905"/>
                  </a:lnTo>
                  <a:lnTo>
                    <a:pt x="16127" y="30007"/>
                  </a:lnTo>
                  <a:lnTo>
                    <a:pt x="51294" y="73898"/>
                  </a:lnTo>
                  <a:lnTo>
                    <a:pt x="86238" y="30007"/>
                  </a:lnTo>
                  <a:lnTo>
                    <a:pt x="86238" y="103905"/>
                  </a:lnTo>
                  <a:lnTo>
                    <a:pt x="102142" y="103905"/>
                  </a:lnTo>
                  <a:lnTo>
                    <a:pt x="102142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14BAC6CD-3527-717B-7C73-D7053494ACB1}"/>
                </a:ext>
              </a:extLst>
            </p:cNvPr>
            <p:cNvSpPr/>
            <p:nvPr/>
          </p:nvSpPr>
          <p:spPr>
            <a:xfrm>
              <a:off x="4954974" y="6175558"/>
              <a:ext cx="80413" cy="103905"/>
            </a:xfrm>
            <a:custGeom>
              <a:avLst/>
              <a:gdLst>
                <a:gd name="connsiteX0" fmla="*/ 15903 w 80413"/>
                <a:gd name="connsiteY0" fmla="*/ 73451 h 103905"/>
                <a:gd name="connsiteX1" fmla="*/ 15903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5 h 103905"/>
                <a:gd name="connsiteX4" fmla="*/ 9408 w 80413"/>
                <a:gd name="connsiteY4" fmla="*/ 103905 h 103905"/>
                <a:gd name="connsiteX5" fmla="*/ 64286 w 80413"/>
                <a:gd name="connsiteY5" fmla="*/ 30679 h 103905"/>
                <a:gd name="connsiteX6" fmla="*/ 64286 w 80413"/>
                <a:gd name="connsiteY6" fmla="*/ 103905 h 103905"/>
                <a:gd name="connsiteX7" fmla="*/ 80414 w 80413"/>
                <a:gd name="connsiteY7" fmla="*/ 103905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5903" y="73451"/>
                  </a:moveTo>
                  <a:lnTo>
                    <a:pt x="15903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9408" y="103905"/>
                  </a:lnTo>
                  <a:lnTo>
                    <a:pt x="64286" y="30679"/>
                  </a:lnTo>
                  <a:lnTo>
                    <a:pt x="64286" y="103905"/>
                  </a:lnTo>
                  <a:lnTo>
                    <a:pt x="80414" y="103905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975FE89F-EA2C-EEB7-FC65-504A0295B978}"/>
                </a:ext>
              </a:extLst>
            </p:cNvPr>
            <p:cNvSpPr/>
            <p:nvPr/>
          </p:nvSpPr>
          <p:spPr>
            <a:xfrm>
              <a:off x="5213911" y="6175558"/>
              <a:ext cx="80414" cy="103905"/>
            </a:xfrm>
            <a:custGeom>
              <a:avLst/>
              <a:gdLst>
                <a:gd name="connsiteX0" fmla="*/ 71006 w 80414"/>
                <a:gd name="connsiteY0" fmla="*/ 0 h 103905"/>
                <a:gd name="connsiteX1" fmla="*/ 16127 w 80414"/>
                <a:gd name="connsiteY1" fmla="*/ 73451 h 103905"/>
                <a:gd name="connsiteX2" fmla="*/ 16127 w 80414"/>
                <a:gd name="connsiteY2" fmla="*/ 0 h 103905"/>
                <a:gd name="connsiteX3" fmla="*/ 0 w 80414"/>
                <a:gd name="connsiteY3" fmla="*/ 0 h 103905"/>
                <a:gd name="connsiteX4" fmla="*/ 0 w 80414"/>
                <a:gd name="connsiteY4" fmla="*/ 103905 h 103905"/>
                <a:gd name="connsiteX5" fmla="*/ 9408 w 80414"/>
                <a:gd name="connsiteY5" fmla="*/ 103905 h 103905"/>
                <a:gd name="connsiteX6" fmla="*/ 64510 w 80414"/>
                <a:gd name="connsiteY6" fmla="*/ 30679 h 103905"/>
                <a:gd name="connsiteX7" fmla="*/ 64510 w 80414"/>
                <a:gd name="connsiteY7" fmla="*/ 103905 h 103905"/>
                <a:gd name="connsiteX8" fmla="*/ 80414 w 80414"/>
                <a:gd name="connsiteY8" fmla="*/ 103905 h 103905"/>
                <a:gd name="connsiteX9" fmla="*/ 80414 w 80414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4" h="103905">
                  <a:moveTo>
                    <a:pt x="71006" y="0"/>
                  </a:moveTo>
                  <a:lnTo>
                    <a:pt x="16127" y="73451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9408" y="103905"/>
                  </a:lnTo>
                  <a:lnTo>
                    <a:pt x="64510" y="30679"/>
                  </a:lnTo>
                  <a:lnTo>
                    <a:pt x="64510" y="103905"/>
                  </a:lnTo>
                  <a:lnTo>
                    <a:pt x="80414" y="103905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46A7CF55-72C5-173D-EFBE-463BE3E036FE}"/>
                </a:ext>
              </a:extLst>
            </p:cNvPr>
            <p:cNvSpPr/>
            <p:nvPr/>
          </p:nvSpPr>
          <p:spPr>
            <a:xfrm>
              <a:off x="5046139" y="6175334"/>
              <a:ext cx="156573" cy="103906"/>
            </a:xfrm>
            <a:custGeom>
              <a:avLst/>
              <a:gdLst>
                <a:gd name="connsiteX0" fmla="*/ 115133 w 156573"/>
                <a:gd name="connsiteY0" fmla="*/ 3807 h 103906"/>
                <a:gd name="connsiteX1" fmla="*/ 86461 w 156573"/>
                <a:gd name="connsiteY1" fmla="*/ 19259 h 103906"/>
                <a:gd name="connsiteX2" fmla="*/ 86461 w 156573"/>
                <a:gd name="connsiteY2" fmla="*/ 0 h 103906"/>
                <a:gd name="connsiteX3" fmla="*/ 70334 w 156573"/>
                <a:gd name="connsiteY3" fmla="*/ 0 h 103906"/>
                <a:gd name="connsiteX4" fmla="*/ 70334 w 156573"/>
                <a:gd name="connsiteY4" fmla="*/ 46579 h 103906"/>
                <a:gd name="connsiteX5" fmla="*/ 43231 w 156573"/>
                <a:gd name="connsiteY5" fmla="*/ 74123 h 103906"/>
                <a:gd name="connsiteX6" fmla="*/ 16127 w 156573"/>
                <a:gd name="connsiteY6" fmla="*/ 46579 h 103906"/>
                <a:gd name="connsiteX7" fmla="*/ 43231 w 156573"/>
                <a:gd name="connsiteY7" fmla="*/ 18811 h 103906"/>
                <a:gd name="connsiteX8" fmla="*/ 63166 w 156573"/>
                <a:gd name="connsiteY8" fmla="*/ 27544 h 103906"/>
                <a:gd name="connsiteX9" fmla="*/ 63166 w 156573"/>
                <a:gd name="connsiteY9" fmla="*/ 11197 h 103906"/>
                <a:gd name="connsiteX10" fmla="*/ 41663 w 156573"/>
                <a:gd name="connsiteY10" fmla="*/ 3583 h 103906"/>
                <a:gd name="connsiteX11" fmla="*/ 0 w 156573"/>
                <a:gd name="connsiteY11" fmla="*/ 46579 h 103906"/>
                <a:gd name="connsiteX12" fmla="*/ 41663 w 156573"/>
                <a:gd name="connsiteY12" fmla="*/ 89350 h 103906"/>
                <a:gd name="connsiteX13" fmla="*/ 70334 w 156573"/>
                <a:gd name="connsiteY13" fmla="*/ 74123 h 103906"/>
                <a:gd name="connsiteX14" fmla="*/ 70334 w 156573"/>
                <a:gd name="connsiteY14" fmla="*/ 103906 h 103906"/>
                <a:gd name="connsiteX15" fmla="*/ 86686 w 156573"/>
                <a:gd name="connsiteY15" fmla="*/ 103906 h 103906"/>
                <a:gd name="connsiteX16" fmla="*/ 86686 w 156573"/>
                <a:gd name="connsiteY16" fmla="*/ 44339 h 103906"/>
                <a:gd name="connsiteX17" fmla="*/ 86686 w 156573"/>
                <a:gd name="connsiteY17" fmla="*/ 44339 h 103906"/>
                <a:gd name="connsiteX18" fmla="*/ 113565 w 156573"/>
                <a:gd name="connsiteY18" fmla="*/ 18587 h 103906"/>
                <a:gd name="connsiteX19" fmla="*/ 140668 w 156573"/>
                <a:gd name="connsiteY19" fmla="*/ 46355 h 103906"/>
                <a:gd name="connsiteX20" fmla="*/ 113565 w 156573"/>
                <a:gd name="connsiteY20" fmla="*/ 73898 h 103906"/>
                <a:gd name="connsiteX21" fmla="*/ 93853 w 156573"/>
                <a:gd name="connsiteY21" fmla="*/ 65389 h 103906"/>
                <a:gd name="connsiteX22" fmla="*/ 93853 w 156573"/>
                <a:gd name="connsiteY22" fmla="*/ 81960 h 103906"/>
                <a:gd name="connsiteX23" fmla="*/ 115133 w 156573"/>
                <a:gd name="connsiteY23" fmla="*/ 89126 h 103906"/>
                <a:gd name="connsiteX24" fmla="*/ 156572 w 156573"/>
                <a:gd name="connsiteY24" fmla="*/ 46355 h 103906"/>
                <a:gd name="connsiteX25" fmla="*/ 115133 w 156573"/>
                <a:gd name="connsiteY25" fmla="*/ 3807 h 10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3" h="103906">
                  <a:moveTo>
                    <a:pt x="115133" y="3807"/>
                  </a:moveTo>
                  <a:cubicBezTo>
                    <a:pt x="102813" y="3807"/>
                    <a:pt x="92061" y="10301"/>
                    <a:pt x="86461" y="19259"/>
                  </a:cubicBezTo>
                  <a:lnTo>
                    <a:pt x="86461" y="0"/>
                  </a:lnTo>
                  <a:lnTo>
                    <a:pt x="70334" y="0"/>
                  </a:lnTo>
                  <a:lnTo>
                    <a:pt x="70334" y="46579"/>
                  </a:lnTo>
                  <a:cubicBezTo>
                    <a:pt x="70334" y="62702"/>
                    <a:pt x="58462" y="74123"/>
                    <a:pt x="43231" y="74123"/>
                  </a:cubicBezTo>
                  <a:cubicBezTo>
                    <a:pt x="27999" y="74123"/>
                    <a:pt x="16127" y="62478"/>
                    <a:pt x="16127" y="46579"/>
                  </a:cubicBezTo>
                  <a:cubicBezTo>
                    <a:pt x="16127" y="30455"/>
                    <a:pt x="27999" y="18811"/>
                    <a:pt x="43231" y="18811"/>
                  </a:cubicBezTo>
                  <a:cubicBezTo>
                    <a:pt x="51294" y="18811"/>
                    <a:pt x="58238" y="22170"/>
                    <a:pt x="63166" y="27544"/>
                  </a:cubicBezTo>
                  <a:lnTo>
                    <a:pt x="63166" y="11197"/>
                  </a:lnTo>
                  <a:cubicBezTo>
                    <a:pt x="57342" y="6494"/>
                    <a:pt x="49951" y="3583"/>
                    <a:pt x="41663" y="3583"/>
                  </a:cubicBezTo>
                  <a:cubicBezTo>
                    <a:pt x="16800" y="3583"/>
                    <a:pt x="0" y="22618"/>
                    <a:pt x="0" y="46579"/>
                  </a:cubicBezTo>
                  <a:cubicBezTo>
                    <a:pt x="0" y="70539"/>
                    <a:pt x="16800" y="89350"/>
                    <a:pt x="41663" y="89350"/>
                  </a:cubicBezTo>
                  <a:cubicBezTo>
                    <a:pt x="53982" y="89350"/>
                    <a:pt x="64734" y="83080"/>
                    <a:pt x="70334" y="74123"/>
                  </a:cubicBezTo>
                  <a:lnTo>
                    <a:pt x="70334" y="103906"/>
                  </a:lnTo>
                  <a:lnTo>
                    <a:pt x="86686" y="103906"/>
                  </a:lnTo>
                  <a:lnTo>
                    <a:pt x="86686" y="44339"/>
                  </a:lnTo>
                  <a:lnTo>
                    <a:pt x="86686" y="44339"/>
                  </a:lnTo>
                  <a:cubicBezTo>
                    <a:pt x="87806" y="29336"/>
                    <a:pt x="99230" y="18587"/>
                    <a:pt x="113565" y="18587"/>
                  </a:cubicBezTo>
                  <a:cubicBezTo>
                    <a:pt x="128797" y="18587"/>
                    <a:pt x="140668" y="30455"/>
                    <a:pt x="140668" y="46355"/>
                  </a:cubicBezTo>
                  <a:cubicBezTo>
                    <a:pt x="140668" y="62478"/>
                    <a:pt x="128797" y="73898"/>
                    <a:pt x="113565" y="73898"/>
                  </a:cubicBezTo>
                  <a:cubicBezTo>
                    <a:pt x="105725" y="73898"/>
                    <a:pt x="98781" y="70764"/>
                    <a:pt x="93853" y="65389"/>
                  </a:cubicBezTo>
                  <a:lnTo>
                    <a:pt x="93853" y="81960"/>
                  </a:lnTo>
                  <a:cubicBezTo>
                    <a:pt x="99453" y="86439"/>
                    <a:pt x="106845" y="89126"/>
                    <a:pt x="115133" y="89126"/>
                  </a:cubicBezTo>
                  <a:cubicBezTo>
                    <a:pt x="139772" y="89126"/>
                    <a:pt x="156572" y="70316"/>
                    <a:pt x="156572" y="46355"/>
                  </a:cubicBezTo>
                  <a:cubicBezTo>
                    <a:pt x="156796" y="22842"/>
                    <a:pt x="139996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87E55471-F98B-E3BA-EFAC-5484D369462A}"/>
                </a:ext>
              </a:extLst>
            </p:cNvPr>
            <p:cNvSpPr/>
            <p:nvPr/>
          </p:nvSpPr>
          <p:spPr>
            <a:xfrm>
              <a:off x="4513929" y="6175558"/>
              <a:ext cx="80414" cy="103905"/>
            </a:xfrm>
            <a:custGeom>
              <a:avLst/>
              <a:gdLst>
                <a:gd name="connsiteX0" fmla="*/ 16128 w 80414"/>
                <a:gd name="connsiteY0" fmla="*/ 73451 h 103905"/>
                <a:gd name="connsiteX1" fmla="*/ 16128 w 80414"/>
                <a:gd name="connsiteY1" fmla="*/ 0 h 103905"/>
                <a:gd name="connsiteX2" fmla="*/ 0 w 80414"/>
                <a:gd name="connsiteY2" fmla="*/ 0 h 103905"/>
                <a:gd name="connsiteX3" fmla="*/ 0 w 80414"/>
                <a:gd name="connsiteY3" fmla="*/ 103905 h 103905"/>
                <a:gd name="connsiteX4" fmla="*/ 9408 w 80414"/>
                <a:gd name="connsiteY4" fmla="*/ 103905 h 103905"/>
                <a:gd name="connsiteX5" fmla="*/ 64510 w 80414"/>
                <a:gd name="connsiteY5" fmla="*/ 30679 h 103905"/>
                <a:gd name="connsiteX6" fmla="*/ 64510 w 80414"/>
                <a:gd name="connsiteY6" fmla="*/ 103905 h 103905"/>
                <a:gd name="connsiteX7" fmla="*/ 80414 w 80414"/>
                <a:gd name="connsiteY7" fmla="*/ 103905 h 103905"/>
                <a:gd name="connsiteX8" fmla="*/ 80414 w 80414"/>
                <a:gd name="connsiteY8" fmla="*/ 0 h 103905"/>
                <a:gd name="connsiteX9" fmla="*/ 71230 w 80414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4" h="103905">
                  <a:moveTo>
                    <a:pt x="16128" y="73451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9408" y="103905"/>
                  </a:lnTo>
                  <a:lnTo>
                    <a:pt x="64510" y="30679"/>
                  </a:lnTo>
                  <a:lnTo>
                    <a:pt x="64510" y="103905"/>
                  </a:lnTo>
                  <a:lnTo>
                    <a:pt x="80414" y="103905"/>
                  </a:lnTo>
                  <a:lnTo>
                    <a:pt x="80414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45397C40-A16A-1855-14D1-7860362D4D94}"/>
                </a:ext>
              </a:extLst>
            </p:cNvPr>
            <p:cNvSpPr/>
            <p:nvPr/>
          </p:nvSpPr>
          <p:spPr>
            <a:xfrm>
              <a:off x="4410892" y="6175558"/>
              <a:ext cx="85117" cy="103905"/>
            </a:xfrm>
            <a:custGeom>
              <a:avLst/>
              <a:gdLst>
                <a:gd name="connsiteX0" fmla="*/ 68990 w 85117"/>
                <a:gd name="connsiteY0" fmla="*/ 36725 h 103905"/>
                <a:gd name="connsiteX1" fmla="*/ 16128 w 85117"/>
                <a:gd name="connsiteY1" fmla="*/ 36725 h 103905"/>
                <a:gd name="connsiteX2" fmla="*/ 16128 w 85117"/>
                <a:gd name="connsiteY2" fmla="*/ 0 h 103905"/>
                <a:gd name="connsiteX3" fmla="*/ 0 w 85117"/>
                <a:gd name="connsiteY3" fmla="*/ 0 h 103905"/>
                <a:gd name="connsiteX4" fmla="*/ 0 w 85117"/>
                <a:gd name="connsiteY4" fmla="*/ 103905 h 103905"/>
                <a:gd name="connsiteX5" fmla="*/ 16128 w 85117"/>
                <a:gd name="connsiteY5" fmla="*/ 103905 h 103905"/>
                <a:gd name="connsiteX6" fmla="*/ 16128 w 85117"/>
                <a:gd name="connsiteY6" fmla="*/ 52849 h 103905"/>
                <a:gd name="connsiteX7" fmla="*/ 68990 w 85117"/>
                <a:gd name="connsiteY7" fmla="*/ 52849 h 103905"/>
                <a:gd name="connsiteX8" fmla="*/ 68990 w 85117"/>
                <a:gd name="connsiteY8" fmla="*/ 103905 h 103905"/>
                <a:gd name="connsiteX9" fmla="*/ 85118 w 85117"/>
                <a:gd name="connsiteY9" fmla="*/ 103905 h 103905"/>
                <a:gd name="connsiteX10" fmla="*/ 85118 w 85117"/>
                <a:gd name="connsiteY10" fmla="*/ 0 h 103905"/>
                <a:gd name="connsiteX11" fmla="*/ 68990 w 85117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7" h="103905">
                  <a:moveTo>
                    <a:pt x="68990" y="36725"/>
                  </a:moveTo>
                  <a:lnTo>
                    <a:pt x="16128" y="36725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3905"/>
                  </a:lnTo>
                  <a:lnTo>
                    <a:pt x="16128" y="103905"/>
                  </a:lnTo>
                  <a:lnTo>
                    <a:pt x="16128" y="52849"/>
                  </a:lnTo>
                  <a:lnTo>
                    <a:pt x="68990" y="52849"/>
                  </a:lnTo>
                  <a:lnTo>
                    <a:pt x="68990" y="103905"/>
                  </a:lnTo>
                  <a:lnTo>
                    <a:pt x="85118" y="103905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604312F1-6BF3-DA2F-E193-EDBD8AE0D5BB}"/>
                </a:ext>
              </a:extLst>
            </p:cNvPr>
            <p:cNvSpPr/>
            <p:nvPr/>
          </p:nvSpPr>
          <p:spPr>
            <a:xfrm>
              <a:off x="4702532" y="6175334"/>
              <a:ext cx="89597" cy="107378"/>
            </a:xfrm>
            <a:custGeom>
              <a:avLst/>
              <a:gdLst>
                <a:gd name="connsiteX0" fmla="*/ 60478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8 h 107378"/>
                <a:gd name="connsiteX3" fmla="*/ 17024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1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6 w 89597"/>
                <a:gd name="connsiteY9" fmla="*/ 105026 h 107378"/>
                <a:gd name="connsiteX10" fmla="*/ 64735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478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478" y="42324"/>
                  </a:moveTo>
                  <a:cubicBezTo>
                    <a:pt x="56895" y="49714"/>
                    <a:pt x="47263" y="47922"/>
                    <a:pt x="45471" y="47922"/>
                  </a:cubicBezTo>
                  <a:cubicBezTo>
                    <a:pt x="36959" y="47475"/>
                    <a:pt x="29568" y="40532"/>
                    <a:pt x="25759" y="30008"/>
                  </a:cubicBezTo>
                  <a:cubicBezTo>
                    <a:pt x="25311" y="29112"/>
                    <a:pt x="25088" y="28216"/>
                    <a:pt x="17024" y="224"/>
                  </a:cubicBezTo>
                  <a:lnTo>
                    <a:pt x="0" y="224"/>
                  </a:lnTo>
                  <a:cubicBezTo>
                    <a:pt x="7840" y="28440"/>
                    <a:pt x="9632" y="33814"/>
                    <a:pt x="9856" y="34710"/>
                  </a:cubicBezTo>
                  <a:cubicBezTo>
                    <a:pt x="16576" y="54416"/>
                    <a:pt x="32479" y="66061"/>
                    <a:pt x="54431" y="61134"/>
                  </a:cubicBezTo>
                  <a:lnTo>
                    <a:pt x="48831" y="78825"/>
                  </a:lnTo>
                  <a:cubicBezTo>
                    <a:pt x="45023" y="89798"/>
                    <a:pt x="32031" y="93605"/>
                    <a:pt x="17920" y="89574"/>
                  </a:cubicBezTo>
                  <a:lnTo>
                    <a:pt x="13216" y="105026"/>
                  </a:lnTo>
                  <a:cubicBezTo>
                    <a:pt x="35615" y="111744"/>
                    <a:pt x="57567" y="104354"/>
                    <a:pt x="64735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478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EE094B5E-9D90-B422-6619-2C7AA443E0FF}"/>
                </a:ext>
              </a:extLst>
            </p:cNvPr>
            <p:cNvSpPr/>
            <p:nvPr/>
          </p:nvSpPr>
          <p:spPr>
            <a:xfrm>
              <a:off x="4608006" y="6175558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2 w 82877"/>
                <a:gd name="connsiteY5" fmla="*/ 75018 h 104129"/>
                <a:gd name="connsiteX6" fmla="*/ 24639 w 82877"/>
                <a:gd name="connsiteY6" fmla="*/ 79497 h 104129"/>
                <a:gd name="connsiteX7" fmla="*/ 21504 w 82877"/>
                <a:gd name="connsiteY7" fmla="*/ 87559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680 w 82877"/>
                <a:gd name="connsiteY18" fmla="*/ 41204 h 104129"/>
                <a:gd name="connsiteX19" fmla="*/ 41663 w 82877"/>
                <a:gd name="connsiteY19" fmla="*/ 14556 h 104129"/>
                <a:gd name="connsiteX20" fmla="*/ 66750 w 82877"/>
                <a:gd name="connsiteY20" fmla="*/ 14556 h 104129"/>
                <a:gd name="connsiteX21" fmla="*/ 66750 w 82877"/>
                <a:gd name="connsiteY21" fmla="*/ 67852 h 104129"/>
                <a:gd name="connsiteX22" fmla="*/ 41439 w 82877"/>
                <a:gd name="connsiteY22" fmla="*/ 67852 h 104129"/>
                <a:gd name="connsiteX23" fmla="*/ 15680 w 82877"/>
                <a:gd name="connsiteY23" fmla="*/ 41204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2" y="75018"/>
                  </a:cubicBezTo>
                  <a:cubicBezTo>
                    <a:pt x="18816" y="76810"/>
                    <a:pt x="21504" y="78377"/>
                    <a:pt x="24639" y="79497"/>
                  </a:cubicBezTo>
                  <a:cubicBezTo>
                    <a:pt x="23967" y="82184"/>
                    <a:pt x="23072" y="84871"/>
                    <a:pt x="21504" y="87559"/>
                  </a:cubicBezTo>
                  <a:cubicBezTo>
                    <a:pt x="21056" y="88230"/>
                    <a:pt x="20607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647" y="87110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680" y="41204"/>
                  </a:moveTo>
                  <a:cubicBezTo>
                    <a:pt x="15680" y="25752"/>
                    <a:pt x="27104" y="14556"/>
                    <a:pt x="41663" y="14556"/>
                  </a:cubicBezTo>
                  <a:lnTo>
                    <a:pt x="66750" y="14556"/>
                  </a:lnTo>
                  <a:lnTo>
                    <a:pt x="66750" y="67852"/>
                  </a:lnTo>
                  <a:lnTo>
                    <a:pt x="41439" y="67852"/>
                  </a:lnTo>
                  <a:cubicBezTo>
                    <a:pt x="27104" y="67628"/>
                    <a:pt x="15680" y="56656"/>
                    <a:pt x="15680" y="41204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4" name="Рисунок 2">
            <a:extLst>
              <a:ext uri="{FF2B5EF4-FFF2-40B4-BE49-F238E27FC236}">
                <a16:creationId xmlns:a16="http://schemas.microsoft.com/office/drawing/2014/main" id="{3FAA9BB4-0FAE-95B2-5794-28FFD3D27C42}"/>
              </a:ext>
            </a:extLst>
          </p:cNvPr>
          <p:cNvGrpSpPr/>
          <p:nvPr/>
        </p:nvGrpSpPr>
        <p:grpSpPr>
          <a:xfrm>
            <a:off x="4894314" y="2786980"/>
            <a:ext cx="1794677" cy="777711"/>
            <a:chOff x="3981956" y="4324738"/>
            <a:chExt cx="1415405" cy="613356"/>
          </a:xfrm>
        </p:grpSpPr>
        <p:grpSp>
          <p:nvGrpSpPr>
            <p:cNvPr id="95" name="Рисунок 2">
              <a:extLst>
                <a:ext uri="{FF2B5EF4-FFF2-40B4-BE49-F238E27FC236}">
                  <a16:creationId xmlns:a16="http://schemas.microsoft.com/office/drawing/2014/main" id="{718D0D4E-B6B1-74A3-A7EB-D5B44346FF29}"/>
                </a:ext>
              </a:extLst>
            </p:cNvPr>
            <p:cNvGrpSpPr/>
            <p:nvPr/>
          </p:nvGrpSpPr>
          <p:grpSpPr>
            <a:xfrm>
              <a:off x="4514377" y="4726701"/>
              <a:ext cx="789579" cy="211394"/>
              <a:chOff x="4514377" y="4726701"/>
              <a:chExt cx="789579" cy="211394"/>
            </a:xfrm>
            <a:solidFill>
              <a:srgbClr val="702283"/>
            </a:solidFill>
          </p:grpSpPr>
          <p:sp>
            <p:nvSpPr>
              <p:cNvPr id="108" name="Полилиния 107">
                <a:extLst>
                  <a:ext uri="{FF2B5EF4-FFF2-40B4-BE49-F238E27FC236}">
                    <a16:creationId xmlns:a16="http://schemas.microsoft.com/office/drawing/2014/main" id="{14560819-56A4-B47A-5103-1E607D0F9645}"/>
                  </a:ext>
                </a:extLst>
              </p:cNvPr>
              <p:cNvSpPr/>
              <p:nvPr/>
            </p:nvSpPr>
            <p:spPr>
              <a:xfrm>
                <a:off x="4514377" y="4730060"/>
                <a:ext cx="172475" cy="204676"/>
              </a:xfrm>
              <a:custGeom>
                <a:avLst/>
                <a:gdLst>
                  <a:gd name="connsiteX0" fmla="*/ 0 w 172475"/>
                  <a:gd name="connsiteY0" fmla="*/ 0 h 204676"/>
                  <a:gd name="connsiteX1" fmla="*/ 35391 w 172475"/>
                  <a:gd name="connsiteY1" fmla="*/ 0 h 204676"/>
                  <a:gd name="connsiteX2" fmla="*/ 35391 w 172475"/>
                  <a:gd name="connsiteY2" fmla="*/ 149364 h 204676"/>
                  <a:gd name="connsiteX3" fmla="*/ 138876 w 172475"/>
                  <a:gd name="connsiteY3" fmla="*/ 0 h 204676"/>
                  <a:gd name="connsiteX4" fmla="*/ 172475 w 172475"/>
                  <a:gd name="connsiteY4" fmla="*/ 0 h 204676"/>
                  <a:gd name="connsiteX5" fmla="*/ 172475 w 172475"/>
                  <a:gd name="connsiteY5" fmla="*/ 204676 h 204676"/>
                  <a:gd name="connsiteX6" fmla="*/ 137085 w 172475"/>
                  <a:gd name="connsiteY6" fmla="*/ 204676 h 204676"/>
                  <a:gd name="connsiteX7" fmla="*/ 137085 w 172475"/>
                  <a:gd name="connsiteY7" fmla="*/ 55536 h 204676"/>
                  <a:gd name="connsiteX8" fmla="*/ 33823 w 172475"/>
                  <a:gd name="connsiteY8" fmla="*/ 204676 h 204676"/>
                  <a:gd name="connsiteX9" fmla="*/ 0 w 172475"/>
                  <a:gd name="connsiteY9" fmla="*/ 204676 h 204676"/>
                  <a:gd name="connsiteX10" fmla="*/ 0 w 172475"/>
                  <a:gd name="connsiteY10" fmla="*/ 0 h 20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475" h="204676">
                    <a:moveTo>
                      <a:pt x="0" y="0"/>
                    </a:moveTo>
                    <a:lnTo>
                      <a:pt x="35391" y="0"/>
                    </a:lnTo>
                    <a:lnTo>
                      <a:pt x="35391" y="149364"/>
                    </a:lnTo>
                    <a:lnTo>
                      <a:pt x="138876" y="0"/>
                    </a:lnTo>
                    <a:lnTo>
                      <a:pt x="172475" y="0"/>
                    </a:lnTo>
                    <a:lnTo>
                      <a:pt x="172475" y="204676"/>
                    </a:lnTo>
                    <a:lnTo>
                      <a:pt x="137085" y="204676"/>
                    </a:lnTo>
                    <a:lnTo>
                      <a:pt x="137085" y="55536"/>
                    </a:lnTo>
                    <a:lnTo>
                      <a:pt x="33823" y="204676"/>
                    </a:lnTo>
                    <a:lnTo>
                      <a:pt x="0" y="2046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283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09" name="Полилиния 108">
                <a:extLst>
                  <a:ext uri="{FF2B5EF4-FFF2-40B4-BE49-F238E27FC236}">
                    <a16:creationId xmlns:a16="http://schemas.microsoft.com/office/drawing/2014/main" id="{37A83270-7B06-21A4-FF9B-2E3E2D878882}"/>
                  </a:ext>
                </a:extLst>
              </p:cNvPr>
              <p:cNvSpPr/>
              <p:nvPr/>
            </p:nvSpPr>
            <p:spPr>
              <a:xfrm>
                <a:off x="4725603" y="4730060"/>
                <a:ext cx="172475" cy="204676"/>
              </a:xfrm>
              <a:custGeom>
                <a:avLst/>
                <a:gdLst>
                  <a:gd name="connsiteX0" fmla="*/ 0 w 172475"/>
                  <a:gd name="connsiteY0" fmla="*/ 0 h 204676"/>
                  <a:gd name="connsiteX1" fmla="*/ 35391 w 172475"/>
                  <a:gd name="connsiteY1" fmla="*/ 0 h 204676"/>
                  <a:gd name="connsiteX2" fmla="*/ 35391 w 172475"/>
                  <a:gd name="connsiteY2" fmla="*/ 149364 h 204676"/>
                  <a:gd name="connsiteX3" fmla="*/ 138876 w 172475"/>
                  <a:gd name="connsiteY3" fmla="*/ 0 h 204676"/>
                  <a:gd name="connsiteX4" fmla="*/ 172475 w 172475"/>
                  <a:gd name="connsiteY4" fmla="*/ 0 h 204676"/>
                  <a:gd name="connsiteX5" fmla="*/ 172475 w 172475"/>
                  <a:gd name="connsiteY5" fmla="*/ 204676 h 204676"/>
                  <a:gd name="connsiteX6" fmla="*/ 137084 w 172475"/>
                  <a:gd name="connsiteY6" fmla="*/ 204676 h 204676"/>
                  <a:gd name="connsiteX7" fmla="*/ 137084 w 172475"/>
                  <a:gd name="connsiteY7" fmla="*/ 55536 h 204676"/>
                  <a:gd name="connsiteX8" fmla="*/ 33823 w 172475"/>
                  <a:gd name="connsiteY8" fmla="*/ 204676 h 204676"/>
                  <a:gd name="connsiteX9" fmla="*/ 0 w 172475"/>
                  <a:gd name="connsiteY9" fmla="*/ 204676 h 204676"/>
                  <a:gd name="connsiteX10" fmla="*/ 0 w 172475"/>
                  <a:gd name="connsiteY10" fmla="*/ 0 h 20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475" h="204676">
                    <a:moveTo>
                      <a:pt x="0" y="0"/>
                    </a:moveTo>
                    <a:lnTo>
                      <a:pt x="35391" y="0"/>
                    </a:lnTo>
                    <a:lnTo>
                      <a:pt x="35391" y="149364"/>
                    </a:lnTo>
                    <a:lnTo>
                      <a:pt x="138876" y="0"/>
                    </a:lnTo>
                    <a:lnTo>
                      <a:pt x="172475" y="0"/>
                    </a:lnTo>
                    <a:lnTo>
                      <a:pt x="172475" y="204676"/>
                    </a:lnTo>
                    <a:lnTo>
                      <a:pt x="137084" y="204676"/>
                    </a:lnTo>
                    <a:lnTo>
                      <a:pt x="137084" y="55536"/>
                    </a:lnTo>
                    <a:lnTo>
                      <a:pt x="33823" y="204676"/>
                    </a:lnTo>
                    <a:lnTo>
                      <a:pt x="0" y="2046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2283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0" name="Полилиния 109">
                <a:extLst>
                  <a:ext uri="{FF2B5EF4-FFF2-40B4-BE49-F238E27FC236}">
                    <a16:creationId xmlns:a16="http://schemas.microsoft.com/office/drawing/2014/main" id="{E3DB1997-481C-86C7-D787-06F83D9D312F}"/>
                  </a:ext>
                </a:extLst>
              </p:cNvPr>
              <p:cNvSpPr/>
              <p:nvPr/>
            </p:nvSpPr>
            <p:spPr>
              <a:xfrm>
                <a:off x="4936606" y="4730060"/>
                <a:ext cx="181435" cy="204676"/>
              </a:xfrm>
              <a:custGeom>
                <a:avLst/>
                <a:gdLst>
                  <a:gd name="connsiteX0" fmla="*/ 0 w 181435"/>
                  <a:gd name="connsiteY0" fmla="*/ 0 h 204676"/>
                  <a:gd name="connsiteX1" fmla="*/ 36063 w 181435"/>
                  <a:gd name="connsiteY1" fmla="*/ 0 h 204676"/>
                  <a:gd name="connsiteX2" fmla="*/ 36063 w 181435"/>
                  <a:gd name="connsiteY2" fmla="*/ 102786 h 204676"/>
                  <a:gd name="connsiteX3" fmla="*/ 133501 w 181435"/>
                  <a:gd name="connsiteY3" fmla="*/ 0 h 204676"/>
                  <a:gd name="connsiteX4" fmla="*/ 177627 w 181435"/>
                  <a:gd name="connsiteY4" fmla="*/ 0 h 204676"/>
                  <a:gd name="connsiteX5" fmla="*/ 92510 w 181435"/>
                  <a:gd name="connsiteY5" fmla="*/ 88006 h 204676"/>
                  <a:gd name="connsiteX6" fmla="*/ 181435 w 181435"/>
                  <a:gd name="connsiteY6" fmla="*/ 204676 h 204676"/>
                  <a:gd name="connsiteX7" fmla="*/ 137981 w 181435"/>
                  <a:gd name="connsiteY7" fmla="*/ 204676 h 204676"/>
                  <a:gd name="connsiteX8" fmla="*/ 68095 w 181435"/>
                  <a:gd name="connsiteY8" fmla="*/ 112639 h 204676"/>
                  <a:gd name="connsiteX9" fmla="*/ 36287 w 181435"/>
                  <a:gd name="connsiteY9" fmla="*/ 145333 h 204676"/>
                  <a:gd name="connsiteX10" fmla="*/ 36287 w 181435"/>
                  <a:gd name="connsiteY10" fmla="*/ 204676 h 204676"/>
                  <a:gd name="connsiteX11" fmla="*/ 224 w 181435"/>
                  <a:gd name="connsiteY11" fmla="*/ 204676 h 204676"/>
                  <a:gd name="connsiteX12" fmla="*/ 224 w 181435"/>
                  <a:gd name="connsiteY12" fmla="*/ 0 h 20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1435" h="204676">
                    <a:moveTo>
                      <a:pt x="0" y="0"/>
                    </a:moveTo>
                    <a:lnTo>
                      <a:pt x="36063" y="0"/>
                    </a:lnTo>
                    <a:lnTo>
                      <a:pt x="36063" y="102786"/>
                    </a:lnTo>
                    <a:lnTo>
                      <a:pt x="133501" y="0"/>
                    </a:lnTo>
                    <a:lnTo>
                      <a:pt x="177627" y="0"/>
                    </a:lnTo>
                    <a:lnTo>
                      <a:pt x="92510" y="88006"/>
                    </a:lnTo>
                    <a:lnTo>
                      <a:pt x="181435" y="204676"/>
                    </a:lnTo>
                    <a:lnTo>
                      <a:pt x="137981" y="204676"/>
                    </a:lnTo>
                    <a:lnTo>
                      <a:pt x="68095" y="112639"/>
                    </a:lnTo>
                    <a:lnTo>
                      <a:pt x="36287" y="145333"/>
                    </a:lnTo>
                    <a:lnTo>
                      <a:pt x="36287" y="204676"/>
                    </a:lnTo>
                    <a:lnTo>
                      <a:pt x="224" y="204676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rgbClr val="702283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11" name="Полилиния 110">
                <a:extLst>
                  <a:ext uri="{FF2B5EF4-FFF2-40B4-BE49-F238E27FC236}">
                    <a16:creationId xmlns:a16="http://schemas.microsoft.com/office/drawing/2014/main" id="{9D1B48E9-629E-9F50-9730-50E70D986519}"/>
                  </a:ext>
                </a:extLst>
              </p:cNvPr>
              <p:cNvSpPr/>
              <p:nvPr/>
            </p:nvSpPr>
            <p:spPr>
              <a:xfrm>
                <a:off x="5116921" y="4726701"/>
                <a:ext cx="187035" cy="211394"/>
              </a:xfrm>
              <a:custGeom>
                <a:avLst/>
                <a:gdLst>
                  <a:gd name="connsiteX0" fmla="*/ 0 w 187035"/>
                  <a:gd name="connsiteY0" fmla="*/ 105697 h 211394"/>
                  <a:gd name="connsiteX1" fmla="*/ 105501 w 187035"/>
                  <a:gd name="connsiteY1" fmla="*/ 0 h 211394"/>
                  <a:gd name="connsiteX2" fmla="*/ 185691 w 187035"/>
                  <a:gd name="connsiteY2" fmla="*/ 31799 h 211394"/>
                  <a:gd name="connsiteX3" fmla="*/ 162620 w 187035"/>
                  <a:gd name="connsiteY3" fmla="*/ 58447 h 211394"/>
                  <a:gd name="connsiteX4" fmla="*/ 105277 w 187035"/>
                  <a:gd name="connsiteY4" fmla="*/ 32918 h 211394"/>
                  <a:gd name="connsiteX5" fmla="*/ 37855 w 187035"/>
                  <a:gd name="connsiteY5" fmla="*/ 105697 h 211394"/>
                  <a:gd name="connsiteX6" fmla="*/ 105277 w 187035"/>
                  <a:gd name="connsiteY6" fmla="*/ 178476 h 211394"/>
                  <a:gd name="connsiteX7" fmla="*/ 163964 w 187035"/>
                  <a:gd name="connsiteY7" fmla="*/ 151828 h 211394"/>
                  <a:gd name="connsiteX8" fmla="*/ 187035 w 187035"/>
                  <a:gd name="connsiteY8" fmla="*/ 175117 h 211394"/>
                  <a:gd name="connsiteX9" fmla="*/ 103934 w 187035"/>
                  <a:gd name="connsiteY9" fmla="*/ 211394 h 211394"/>
                  <a:gd name="connsiteX10" fmla="*/ 0 w 187035"/>
                  <a:gd name="connsiteY10" fmla="*/ 105697 h 211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7035" h="211394">
                    <a:moveTo>
                      <a:pt x="0" y="105697"/>
                    </a:moveTo>
                    <a:cubicBezTo>
                      <a:pt x="0" y="47474"/>
                      <a:pt x="43455" y="0"/>
                      <a:pt x="105501" y="0"/>
                    </a:cubicBezTo>
                    <a:cubicBezTo>
                      <a:pt x="143133" y="0"/>
                      <a:pt x="165980" y="13212"/>
                      <a:pt x="185691" y="31799"/>
                    </a:cubicBezTo>
                    <a:lnTo>
                      <a:pt x="162620" y="58447"/>
                    </a:lnTo>
                    <a:cubicBezTo>
                      <a:pt x="146268" y="43220"/>
                      <a:pt x="128797" y="32918"/>
                      <a:pt x="105277" y="32918"/>
                    </a:cubicBezTo>
                    <a:cubicBezTo>
                      <a:pt x="66078" y="32918"/>
                      <a:pt x="37855" y="65165"/>
                      <a:pt x="37855" y="105697"/>
                    </a:cubicBezTo>
                    <a:cubicBezTo>
                      <a:pt x="37855" y="145782"/>
                      <a:pt x="66302" y="178476"/>
                      <a:pt x="105277" y="178476"/>
                    </a:cubicBezTo>
                    <a:cubicBezTo>
                      <a:pt x="130365" y="178476"/>
                      <a:pt x="146492" y="168175"/>
                      <a:pt x="163964" y="151828"/>
                    </a:cubicBezTo>
                    <a:lnTo>
                      <a:pt x="187035" y="175117"/>
                    </a:lnTo>
                    <a:cubicBezTo>
                      <a:pt x="165756" y="197287"/>
                      <a:pt x="142236" y="211394"/>
                      <a:pt x="103934" y="211394"/>
                    </a:cubicBezTo>
                    <a:cubicBezTo>
                      <a:pt x="44351" y="211394"/>
                      <a:pt x="0" y="165040"/>
                      <a:pt x="0" y="105697"/>
                    </a:cubicBezTo>
                    <a:close/>
                  </a:path>
                </a:pathLst>
              </a:custGeom>
              <a:solidFill>
                <a:srgbClr val="702283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4655E92A-F9A5-042F-D3EE-8CF6AD2C97D7}"/>
                </a:ext>
              </a:extLst>
            </p:cNvPr>
            <p:cNvSpPr/>
            <p:nvPr/>
          </p:nvSpPr>
          <p:spPr>
            <a:xfrm>
              <a:off x="3981956" y="4324738"/>
              <a:ext cx="447971" cy="470934"/>
            </a:xfrm>
            <a:custGeom>
              <a:avLst/>
              <a:gdLst>
                <a:gd name="connsiteX0" fmla="*/ 256684 w 447971"/>
                <a:gd name="connsiteY0" fmla="*/ 236923 h 470934"/>
                <a:gd name="connsiteX1" fmla="*/ 220621 w 447971"/>
                <a:gd name="connsiteY1" fmla="*/ 272976 h 470934"/>
                <a:gd name="connsiteX2" fmla="*/ 184558 w 447971"/>
                <a:gd name="connsiteY2" fmla="*/ 236923 h 470934"/>
                <a:gd name="connsiteX3" fmla="*/ 220621 w 447971"/>
                <a:gd name="connsiteY3" fmla="*/ 200869 h 470934"/>
                <a:gd name="connsiteX4" fmla="*/ 256684 w 447971"/>
                <a:gd name="connsiteY4" fmla="*/ 236923 h 470934"/>
                <a:gd name="connsiteX5" fmla="*/ 151855 w 447971"/>
                <a:gd name="connsiteY5" fmla="*/ 166384 h 470934"/>
                <a:gd name="connsiteX6" fmla="*/ 165518 w 447971"/>
                <a:gd name="connsiteY6" fmla="*/ 143766 h 470934"/>
                <a:gd name="connsiteX7" fmla="*/ 151182 w 447971"/>
                <a:gd name="connsiteY7" fmla="*/ 143094 h 470934"/>
                <a:gd name="connsiteX8" fmla="*/ 88688 w 447971"/>
                <a:gd name="connsiteY8" fmla="*/ 169966 h 470934"/>
                <a:gd name="connsiteX9" fmla="*/ 85552 w 447971"/>
                <a:gd name="connsiteY9" fmla="*/ 193480 h 470934"/>
                <a:gd name="connsiteX10" fmla="*/ 151855 w 447971"/>
                <a:gd name="connsiteY10" fmla="*/ 166384 h 470934"/>
                <a:gd name="connsiteX11" fmla="*/ 179406 w 447971"/>
                <a:gd name="connsiteY11" fmla="*/ 145334 h 470934"/>
                <a:gd name="connsiteX12" fmla="*/ 169774 w 447971"/>
                <a:gd name="connsiteY12" fmla="*/ 160785 h 470934"/>
                <a:gd name="connsiteX13" fmla="*/ 200013 w 447971"/>
                <a:gd name="connsiteY13" fmla="*/ 152723 h 470934"/>
                <a:gd name="connsiteX14" fmla="*/ 225101 w 447971"/>
                <a:gd name="connsiteY14" fmla="*/ 160561 h 470934"/>
                <a:gd name="connsiteX15" fmla="*/ 207405 w 447971"/>
                <a:gd name="connsiteY15" fmla="*/ 164368 h 470934"/>
                <a:gd name="connsiteX16" fmla="*/ 89136 w 447971"/>
                <a:gd name="connsiteY16" fmla="*/ 205796 h 470934"/>
                <a:gd name="connsiteX17" fmla="*/ 113328 w 447971"/>
                <a:gd name="connsiteY17" fmla="*/ 243641 h 470934"/>
                <a:gd name="connsiteX18" fmla="*/ 138863 w 447971"/>
                <a:gd name="connsiteY18" fmla="*/ 190568 h 470934"/>
                <a:gd name="connsiteX19" fmla="*/ 140655 w 447971"/>
                <a:gd name="connsiteY19" fmla="*/ 186985 h 470934"/>
                <a:gd name="connsiteX20" fmla="*/ 158127 w 447971"/>
                <a:gd name="connsiteY20" fmla="*/ 181387 h 470934"/>
                <a:gd name="connsiteX21" fmla="*/ 149839 w 447971"/>
                <a:gd name="connsiteY21" fmla="*/ 196391 h 470934"/>
                <a:gd name="connsiteX22" fmla="*/ 99216 w 447971"/>
                <a:gd name="connsiteY22" fmla="*/ 320674 h 470934"/>
                <a:gd name="connsiteX23" fmla="*/ 121391 w 447971"/>
                <a:gd name="connsiteY23" fmla="*/ 321346 h 470934"/>
                <a:gd name="connsiteX24" fmla="*/ 185902 w 447971"/>
                <a:gd name="connsiteY24" fmla="*/ 316643 h 470934"/>
                <a:gd name="connsiteX25" fmla="*/ 208525 w 447971"/>
                <a:gd name="connsiteY25" fmla="*/ 326273 h 470934"/>
                <a:gd name="connsiteX26" fmla="*/ 121391 w 447971"/>
                <a:gd name="connsiteY26" fmla="*/ 334335 h 470934"/>
                <a:gd name="connsiteX27" fmla="*/ 882 w 447971"/>
                <a:gd name="connsiteY27" fmla="*/ 287084 h 470934"/>
                <a:gd name="connsiteX28" fmla="*/ 70993 w 447971"/>
                <a:gd name="connsiteY28" fmla="*/ 200869 h 470934"/>
                <a:gd name="connsiteX29" fmla="*/ 74577 w 447971"/>
                <a:gd name="connsiteY29" fmla="*/ 213634 h 470934"/>
                <a:gd name="connsiteX30" fmla="*/ 13650 w 447971"/>
                <a:gd name="connsiteY30" fmla="*/ 284173 h 470934"/>
                <a:gd name="connsiteX31" fmla="*/ 86672 w 447971"/>
                <a:gd name="connsiteY31" fmla="*/ 319555 h 470934"/>
                <a:gd name="connsiteX32" fmla="*/ 107728 w 447971"/>
                <a:gd name="connsiteY32" fmla="*/ 257077 h 470934"/>
                <a:gd name="connsiteX33" fmla="*/ 77264 w 447971"/>
                <a:gd name="connsiteY33" fmla="*/ 163920 h 470934"/>
                <a:gd name="connsiteX34" fmla="*/ 151631 w 447971"/>
                <a:gd name="connsiteY34" fmla="*/ 129882 h 470934"/>
                <a:gd name="connsiteX35" fmla="*/ 232940 w 447971"/>
                <a:gd name="connsiteY35" fmla="*/ 145781 h 470934"/>
                <a:gd name="connsiteX36" fmla="*/ 326570 w 447971"/>
                <a:gd name="connsiteY36" fmla="*/ 136600 h 470934"/>
                <a:gd name="connsiteX37" fmla="*/ 352105 w 447971"/>
                <a:gd name="connsiteY37" fmla="*/ 137496 h 470934"/>
                <a:gd name="connsiteX38" fmla="*/ 340234 w 447971"/>
                <a:gd name="connsiteY38" fmla="*/ 15675 h 470934"/>
                <a:gd name="connsiteX39" fmla="*/ 326346 w 447971"/>
                <a:gd name="connsiteY39" fmla="*/ 12540 h 470934"/>
                <a:gd name="connsiteX40" fmla="*/ 189486 w 447971"/>
                <a:gd name="connsiteY40" fmla="*/ 130554 h 470934"/>
                <a:gd name="connsiteX41" fmla="*/ 175598 w 447971"/>
                <a:gd name="connsiteY41" fmla="*/ 128315 h 470934"/>
                <a:gd name="connsiteX42" fmla="*/ 326346 w 447971"/>
                <a:gd name="connsiteY42" fmla="*/ 0 h 470934"/>
                <a:gd name="connsiteX43" fmla="*/ 346057 w 447971"/>
                <a:gd name="connsiteY43" fmla="*/ 4703 h 470934"/>
                <a:gd name="connsiteX44" fmla="*/ 364649 w 447971"/>
                <a:gd name="connsiteY44" fmla="*/ 138616 h 470934"/>
                <a:gd name="connsiteX45" fmla="*/ 447079 w 447971"/>
                <a:gd name="connsiteY45" fmla="*/ 183850 h 470934"/>
                <a:gd name="connsiteX46" fmla="*/ 393544 w 447971"/>
                <a:gd name="connsiteY46" fmla="*/ 260212 h 470934"/>
                <a:gd name="connsiteX47" fmla="*/ 374505 w 447971"/>
                <a:gd name="connsiteY47" fmla="*/ 271409 h 470934"/>
                <a:gd name="connsiteX48" fmla="*/ 370921 w 447971"/>
                <a:gd name="connsiteY48" fmla="*/ 307015 h 470934"/>
                <a:gd name="connsiteX49" fmla="*/ 296555 w 447971"/>
                <a:gd name="connsiteY49" fmla="*/ 341053 h 470934"/>
                <a:gd name="connsiteX50" fmla="*/ 279531 w 447971"/>
                <a:gd name="connsiteY50" fmla="*/ 340157 h 470934"/>
                <a:gd name="connsiteX51" fmla="*/ 287371 w 447971"/>
                <a:gd name="connsiteY51" fmla="*/ 327617 h 470934"/>
                <a:gd name="connsiteX52" fmla="*/ 296555 w 447971"/>
                <a:gd name="connsiteY52" fmla="*/ 328064 h 470934"/>
                <a:gd name="connsiteX53" fmla="*/ 359049 w 447971"/>
                <a:gd name="connsiteY53" fmla="*/ 301192 h 470934"/>
                <a:gd name="connsiteX54" fmla="*/ 343146 w 447971"/>
                <a:gd name="connsiteY54" fmla="*/ 237371 h 470934"/>
                <a:gd name="connsiteX55" fmla="*/ 334634 w 447971"/>
                <a:gd name="connsiteY55" fmla="*/ 227070 h 470934"/>
                <a:gd name="connsiteX56" fmla="*/ 309323 w 447971"/>
                <a:gd name="connsiteY56" fmla="*/ 280590 h 470934"/>
                <a:gd name="connsiteX57" fmla="*/ 305514 w 447971"/>
                <a:gd name="connsiteY57" fmla="*/ 287980 h 470934"/>
                <a:gd name="connsiteX58" fmla="*/ 356137 w 447971"/>
                <a:gd name="connsiteY58" fmla="*/ 266706 h 470934"/>
                <a:gd name="connsiteX59" fmla="*/ 359721 w 447971"/>
                <a:gd name="connsiteY59" fmla="*/ 279471 h 470934"/>
                <a:gd name="connsiteX60" fmla="*/ 243468 w 447971"/>
                <a:gd name="connsiteY60" fmla="*/ 319555 h 470934"/>
                <a:gd name="connsiteX61" fmla="*/ 241004 w 447971"/>
                <a:gd name="connsiteY61" fmla="*/ 320002 h 470934"/>
                <a:gd name="connsiteX62" fmla="*/ 268108 w 447971"/>
                <a:gd name="connsiteY62" fmla="*/ 325825 h 470934"/>
                <a:gd name="connsiteX63" fmla="*/ 275275 w 447971"/>
                <a:gd name="connsiteY63" fmla="*/ 314628 h 470934"/>
                <a:gd name="connsiteX64" fmla="*/ 293419 w 447971"/>
                <a:gd name="connsiteY64" fmla="*/ 308806 h 470934"/>
                <a:gd name="connsiteX65" fmla="*/ 121615 w 447971"/>
                <a:gd name="connsiteY65" fmla="*/ 470935 h 470934"/>
                <a:gd name="connsiteX66" fmla="*/ 101904 w 447971"/>
                <a:gd name="connsiteY66" fmla="*/ 466232 h 470934"/>
                <a:gd name="connsiteX67" fmla="*/ 81969 w 447971"/>
                <a:gd name="connsiteY67" fmla="*/ 338366 h 470934"/>
                <a:gd name="connsiteX68" fmla="*/ 94512 w 447971"/>
                <a:gd name="connsiteY68" fmla="*/ 339261 h 470934"/>
                <a:gd name="connsiteX69" fmla="*/ 107728 w 447971"/>
                <a:gd name="connsiteY69" fmla="*/ 455035 h 470934"/>
                <a:gd name="connsiteX70" fmla="*/ 121615 w 447971"/>
                <a:gd name="connsiteY70" fmla="*/ 458171 h 470934"/>
                <a:gd name="connsiteX71" fmla="*/ 260492 w 447971"/>
                <a:gd name="connsiteY71" fmla="*/ 337469 h 470934"/>
                <a:gd name="connsiteX72" fmla="*/ 186350 w 447971"/>
                <a:gd name="connsiteY72" fmla="*/ 312613 h 470934"/>
                <a:gd name="connsiteX73" fmla="*/ 120271 w 447971"/>
                <a:gd name="connsiteY73" fmla="*/ 268946 h 470934"/>
                <a:gd name="connsiteX74" fmla="*/ 125647 w 447971"/>
                <a:gd name="connsiteY74" fmla="*/ 255733 h 470934"/>
                <a:gd name="connsiteX75" fmla="*/ 192174 w 447971"/>
                <a:gd name="connsiteY75" fmla="*/ 300968 h 470934"/>
                <a:gd name="connsiteX76" fmla="*/ 216589 w 447971"/>
                <a:gd name="connsiteY76" fmla="*/ 311493 h 470934"/>
                <a:gd name="connsiteX77" fmla="*/ 240780 w 447971"/>
                <a:gd name="connsiteY77" fmla="*/ 306343 h 470934"/>
                <a:gd name="connsiteX78" fmla="*/ 288043 w 447971"/>
                <a:gd name="connsiteY78" fmla="*/ 293354 h 470934"/>
                <a:gd name="connsiteX79" fmla="*/ 298571 w 447971"/>
                <a:gd name="connsiteY79" fmla="*/ 274320 h 470934"/>
                <a:gd name="connsiteX80" fmla="*/ 325674 w 447971"/>
                <a:gd name="connsiteY80" fmla="*/ 216769 h 470934"/>
                <a:gd name="connsiteX81" fmla="*/ 256460 w 447971"/>
                <a:gd name="connsiteY81" fmla="*/ 169295 h 470934"/>
                <a:gd name="connsiteX82" fmla="*/ 179406 w 447971"/>
                <a:gd name="connsiteY82" fmla="*/ 145334 h 470934"/>
                <a:gd name="connsiteX83" fmla="*/ 370025 w 447971"/>
                <a:gd name="connsiteY83" fmla="*/ 259092 h 470934"/>
                <a:gd name="connsiteX84" fmla="*/ 385928 w 447971"/>
                <a:gd name="connsiteY84" fmla="*/ 249463 h 470934"/>
                <a:gd name="connsiteX85" fmla="*/ 433863 w 447971"/>
                <a:gd name="connsiteY85" fmla="*/ 186985 h 470934"/>
                <a:gd name="connsiteX86" fmla="*/ 326122 w 447971"/>
                <a:gd name="connsiteY86" fmla="*/ 149812 h 470934"/>
                <a:gd name="connsiteX87" fmla="*/ 255340 w 447971"/>
                <a:gd name="connsiteY87" fmla="*/ 155411 h 470934"/>
                <a:gd name="connsiteX88" fmla="*/ 261388 w 447971"/>
                <a:gd name="connsiteY88" fmla="*/ 158322 h 470934"/>
                <a:gd name="connsiteX89" fmla="*/ 329930 w 447971"/>
                <a:gd name="connsiteY89" fmla="*/ 204452 h 470934"/>
                <a:gd name="connsiteX90" fmla="*/ 347402 w 447971"/>
                <a:gd name="connsiteY90" fmla="*/ 153619 h 470934"/>
                <a:gd name="connsiteX91" fmla="*/ 359945 w 447971"/>
                <a:gd name="connsiteY91" fmla="*/ 154963 h 470934"/>
                <a:gd name="connsiteX92" fmla="*/ 339562 w 447971"/>
                <a:gd name="connsiteY92" fmla="*/ 214081 h 470934"/>
                <a:gd name="connsiteX93" fmla="*/ 353001 w 447971"/>
                <a:gd name="connsiteY93" fmla="*/ 229981 h 470934"/>
                <a:gd name="connsiteX94" fmla="*/ 370025 w 447971"/>
                <a:gd name="connsiteY94" fmla="*/ 259092 h 47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934">
                  <a:moveTo>
                    <a:pt x="256684" y="236923"/>
                  </a:moveTo>
                  <a:cubicBezTo>
                    <a:pt x="256684" y="256853"/>
                    <a:pt x="240556" y="272976"/>
                    <a:pt x="220621" y="272976"/>
                  </a:cubicBezTo>
                  <a:cubicBezTo>
                    <a:pt x="200685" y="272976"/>
                    <a:pt x="184558" y="256853"/>
                    <a:pt x="184558" y="236923"/>
                  </a:cubicBezTo>
                  <a:cubicBezTo>
                    <a:pt x="184558" y="216993"/>
                    <a:pt x="200685" y="200869"/>
                    <a:pt x="220621" y="200869"/>
                  </a:cubicBezTo>
                  <a:cubicBezTo>
                    <a:pt x="240556" y="200869"/>
                    <a:pt x="256684" y="216993"/>
                    <a:pt x="256684" y="236923"/>
                  </a:cubicBezTo>
                  <a:close/>
                  <a:moveTo>
                    <a:pt x="151855" y="166384"/>
                  </a:moveTo>
                  <a:cubicBezTo>
                    <a:pt x="156334" y="158546"/>
                    <a:pt x="160814" y="150932"/>
                    <a:pt x="165518" y="143766"/>
                  </a:cubicBezTo>
                  <a:cubicBezTo>
                    <a:pt x="160590" y="143318"/>
                    <a:pt x="155887" y="143094"/>
                    <a:pt x="151182" y="143094"/>
                  </a:cubicBezTo>
                  <a:cubicBezTo>
                    <a:pt x="119823" y="143094"/>
                    <a:pt x="96976" y="152947"/>
                    <a:pt x="88688" y="169966"/>
                  </a:cubicBezTo>
                  <a:cubicBezTo>
                    <a:pt x="85328" y="176908"/>
                    <a:pt x="84432" y="184970"/>
                    <a:pt x="85552" y="193480"/>
                  </a:cubicBezTo>
                  <a:cubicBezTo>
                    <a:pt x="105040" y="183403"/>
                    <a:pt x="127439" y="174445"/>
                    <a:pt x="151855" y="166384"/>
                  </a:cubicBezTo>
                  <a:close/>
                  <a:moveTo>
                    <a:pt x="179406" y="145334"/>
                  </a:moveTo>
                  <a:cubicBezTo>
                    <a:pt x="176046" y="150484"/>
                    <a:pt x="172910" y="155635"/>
                    <a:pt x="169774" y="160785"/>
                  </a:cubicBezTo>
                  <a:cubicBezTo>
                    <a:pt x="179630" y="157874"/>
                    <a:pt x="189710" y="155187"/>
                    <a:pt x="200013" y="152723"/>
                  </a:cubicBezTo>
                  <a:cubicBezTo>
                    <a:pt x="208301" y="154963"/>
                    <a:pt x="216589" y="157426"/>
                    <a:pt x="225101" y="160561"/>
                  </a:cubicBezTo>
                  <a:cubicBezTo>
                    <a:pt x="219277" y="161681"/>
                    <a:pt x="213229" y="163025"/>
                    <a:pt x="207405" y="164368"/>
                  </a:cubicBezTo>
                  <a:cubicBezTo>
                    <a:pt x="160366" y="175117"/>
                    <a:pt x="120495" y="189897"/>
                    <a:pt x="89136" y="205796"/>
                  </a:cubicBezTo>
                  <a:cubicBezTo>
                    <a:pt x="93616" y="217889"/>
                    <a:pt x="101904" y="230877"/>
                    <a:pt x="113328" y="243641"/>
                  </a:cubicBezTo>
                  <a:cubicBezTo>
                    <a:pt x="120719" y="226174"/>
                    <a:pt x="129231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7" y="181387"/>
                  </a:cubicBezTo>
                  <a:cubicBezTo>
                    <a:pt x="155438" y="186314"/>
                    <a:pt x="152527" y="191240"/>
                    <a:pt x="149839" y="196391"/>
                  </a:cubicBezTo>
                  <a:cubicBezTo>
                    <a:pt x="126095" y="241402"/>
                    <a:pt x="109520" y="283725"/>
                    <a:pt x="99216" y="320674"/>
                  </a:cubicBezTo>
                  <a:cubicBezTo>
                    <a:pt x="106384" y="321122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3"/>
                  </a:cubicBezTo>
                  <a:cubicBezTo>
                    <a:pt x="193293" y="320227"/>
                    <a:pt x="200909" y="323361"/>
                    <a:pt x="208525" y="326273"/>
                  </a:cubicBezTo>
                  <a:cubicBezTo>
                    <a:pt x="178062" y="331423"/>
                    <a:pt x="148495" y="334335"/>
                    <a:pt x="121391" y="334335"/>
                  </a:cubicBezTo>
                  <a:cubicBezTo>
                    <a:pt x="51729" y="334335"/>
                    <a:pt x="7826" y="317092"/>
                    <a:pt x="882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7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8"/>
                    <a:pt x="98992" y="278799"/>
                    <a:pt x="107728" y="257077"/>
                  </a:cubicBezTo>
                  <a:cubicBezTo>
                    <a:pt x="77040" y="225054"/>
                    <a:pt x="64273" y="190344"/>
                    <a:pt x="77264" y="163920"/>
                  </a:cubicBezTo>
                  <a:cubicBezTo>
                    <a:pt x="88016" y="141975"/>
                    <a:pt x="114448" y="129882"/>
                    <a:pt x="151631" y="129882"/>
                  </a:cubicBezTo>
                  <a:cubicBezTo>
                    <a:pt x="176718" y="129882"/>
                    <a:pt x="204717" y="135480"/>
                    <a:pt x="232940" y="145781"/>
                  </a:cubicBezTo>
                  <a:cubicBezTo>
                    <a:pt x="265644" y="139735"/>
                    <a:pt x="297451" y="136600"/>
                    <a:pt x="326570" y="136600"/>
                  </a:cubicBezTo>
                  <a:cubicBezTo>
                    <a:pt x="335530" y="136600"/>
                    <a:pt x="344042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6" y="130554"/>
                  </a:cubicBezTo>
                  <a:cubicBezTo>
                    <a:pt x="184782" y="129658"/>
                    <a:pt x="180302" y="128986"/>
                    <a:pt x="175598" y="128315"/>
                  </a:cubicBezTo>
                  <a:cubicBezTo>
                    <a:pt x="227565" y="50609"/>
                    <a:pt x="285131" y="0"/>
                    <a:pt x="326346" y="0"/>
                  </a:cubicBezTo>
                  <a:cubicBezTo>
                    <a:pt x="333514" y="0"/>
                    <a:pt x="340234" y="1567"/>
                    <a:pt x="346057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3"/>
                    <a:pt x="433415" y="234684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5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7"/>
                  </a:cubicBezTo>
                  <a:cubicBezTo>
                    <a:pt x="290507" y="327840"/>
                    <a:pt x="293643" y="328064"/>
                    <a:pt x="296555" y="328064"/>
                  </a:cubicBezTo>
                  <a:cubicBezTo>
                    <a:pt x="328138" y="328064"/>
                    <a:pt x="350761" y="318211"/>
                    <a:pt x="359049" y="301192"/>
                  </a:cubicBezTo>
                  <a:cubicBezTo>
                    <a:pt x="367337" y="284397"/>
                    <a:pt x="361513" y="261780"/>
                    <a:pt x="343146" y="237371"/>
                  </a:cubicBezTo>
                  <a:cubicBezTo>
                    <a:pt x="340458" y="233788"/>
                    <a:pt x="337546" y="230429"/>
                    <a:pt x="334634" y="227070"/>
                  </a:cubicBezTo>
                  <a:cubicBezTo>
                    <a:pt x="327018" y="244761"/>
                    <a:pt x="318730" y="262899"/>
                    <a:pt x="309323" y="280590"/>
                  </a:cubicBezTo>
                  <a:lnTo>
                    <a:pt x="305514" y="287980"/>
                  </a:lnTo>
                  <a:cubicBezTo>
                    <a:pt x="323658" y="281486"/>
                    <a:pt x="340682" y="274320"/>
                    <a:pt x="356137" y="266706"/>
                  </a:cubicBezTo>
                  <a:cubicBezTo>
                    <a:pt x="357929" y="270961"/>
                    <a:pt x="359049" y="275215"/>
                    <a:pt x="359721" y="279471"/>
                  </a:cubicBezTo>
                  <a:cubicBezTo>
                    <a:pt x="326346" y="295818"/>
                    <a:pt x="286251" y="309702"/>
                    <a:pt x="243468" y="319555"/>
                  </a:cubicBezTo>
                  <a:lnTo>
                    <a:pt x="241004" y="320002"/>
                  </a:lnTo>
                  <a:cubicBezTo>
                    <a:pt x="250188" y="322466"/>
                    <a:pt x="259372" y="324481"/>
                    <a:pt x="268108" y="325825"/>
                  </a:cubicBezTo>
                  <a:cubicBezTo>
                    <a:pt x="270571" y="322242"/>
                    <a:pt x="272811" y="318435"/>
                    <a:pt x="275275" y="314628"/>
                  </a:cubicBezTo>
                  <a:cubicBezTo>
                    <a:pt x="281547" y="312837"/>
                    <a:pt x="287595" y="310821"/>
                    <a:pt x="293419" y="308806"/>
                  </a:cubicBezTo>
                  <a:cubicBezTo>
                    <a:pt x="236748" y="405546"/>
                    <a:pt x="168206" y="470935"/>
                    <a:pt x="121615" y="470935"/>
                  </a:cubicBezTo>
                  <a:cubicBezTo>
                    <a:pt x="114448" y="470935"/>
                    <a:pt x="107728" y="469367"/>
                    <a:pt x="101904" y="466232"/>
                  </a:cubicBezTo>
                  <a:cubicBezTo>
                    <a:pt x="73681" y="451228"/>
                    <a:pt x="67857" y="402635"/>
                    <a:pt x="81969" y="338366"/>
                  </a:cubicBezTo>
                  <a:cubicBezTo>
                    <a:pt x="86000" y="338813"/>
                    <a:pt x="90256" y="339037"/>
                    <a:pt x="94512" y="339261"/>
                  </a:cubicBezTo>
                  <a:cubicBezTo>
                    <a:pt x="80624" y="400395"/>
                    <a:pt x="86224" y="443838"/>
                    <a:pt x="107728" y="455035"/>
                  </a:cubicBezTo>
                  <a:cubicBezTo>
                    <a:pt x="111760" y="457274"/>
                    <a:pt x="116463" y="458171"/>
                    <a:pt x="121615" y="458171"/>
                  </a:cubicBezTo>
                  <a:cubicBezTo>
                    <a:pt x="157230" y="458171"/>
                    <a:pt x="211661" y="409353"/>
                    <a:pt x="260492" y="337469"/>
                  </a:cubicBezTo>
                  <a:cubicBezTo>
                    <a:pt x="236524" y="332991"/>
                    <a:pt x="210989" y="324705"/>
                    <a:pt x="186350" y="312613"/>
                  </a:cubicBezTo>
                  <a:cubicBezTo>
                    <a:pt x="160590" y="300072"/>
                    <a:pt x="138191" y="285069"/>
                    <a:pt x="120271" y="268946"/>
                  </a:cubicBezTo>
                  <a:cubicBezTo>
                    <a:pt x="122063" y="264691"/>
                    <a:pt x="123855" y="260212"/>
                    <a:pt x="125647" y="255733"/>
                  </a:cubicBezTo>
                  <a:cubicBezTo>
                    <a:pt x="143343" y="272528"/>
                    <a:pt x="166190" y="288204"/>
                    <a:pt x="192174" y="300968"/>
                  </a:cubicBezTo>
                  <a:cubicBezTo>
                    <a:pt x="200237" y="304999"/>
                    <a:pt x="208301" y="308358"/>
                    <a:pt x="216589" y="311493"/>
                  </a:cubicBezTo>
                  <a:cubicBezTo>
                    <a:pt x="224653" y="309925"/>
                    <a:pt x="232716" y="308358"/>
                    <a:pt x="240780" y="306343"/>
                  </a:cubicBezTo>
                  <a:cubicBezTo>
                    <a:pt x="256908" y="302536"/>
                    <a:pt x="272811" y="298281"/>
                    <a:pt x="288043" y="293354"/>
                  </a:cubicBezTo>
                  <a:cubicBezTo>
                    <a:pt x="291627" y="287084"/>
                    <a:pt x="295211" y="280814"/>
                    <a:pt x="298571" y="274320"/>
                  </a:cubicBezTo>
                  <a:cubicBezTo>
                    <a:pt x="308874" y="255062"/>
                    <a:pt x="317834" y="235579"/>
                    <a:pt x="325674" y="216769"/>
                  </a:cubicBezTo>
                  <a:cubicBezTo>
                    <a:pt x="307307" y="198854"/>
                    <a:pt x="283563" y="182507"/>
                    <a:pt x="256460" y="169295"/>
                  </a:cubicBezTo>
                  <a:cubicBezTo>
                    <a:pt x="230253" y="157650"/>
                    <a:pt x="204045" y="149140"/>
                    <a:pt x="179406" y="145334"/>
                  </a:cubicBezTo>
                  <a:close/>
                  <a:moveTo>
                    <a:pt x="370025" y="259092"/>
                  </a:moveTo>
                  <a:cubicBezTo>
                    <a:pt x="375625" y="255957"/>
                    <a:pt x="381001" y="252822"/>
                    <a:pt x="385928" y="249463"/>
                  </a:cubicBezTo>
                  <a:cubicBezTo>
                    <a:pt x="420424" y="227294"/>
                    <a:pt x="437895" y="204452"/>
                    <a:pt x="433863" y="186985"/>
                  </a:cubicBezTo>
                  <a:cubicBezTo>
                    <a:pt x="428487" y="164144"/>
                    <a:pt x="387272" y="149812"/>
                    <a:pt x="326122" y="149812"/>
                  </a:cubicBezTo>
                  <a:cubicBezTo>
                    <a:pt x="303947" y="149812"/>
                    <a:pt x="279979" y="151604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8"/>
                    <a:pt x="342697" y="169295"/>
                    <a:pt x="347402" y="153619"/>
                  </a:cubicBezTo>
                  <a:cubicBezTo>
                    <a:pt x="351657" y="154067"/>
                    <a:pt x="355913" y="154291"/>
                    <a:pt x="359945" y="154963"/>
                  </a:cubicBezTo>
                  <a:cubicBezTo>
                    <a:pt x="354793" y="173325"/>
                    <a:pt x="347849" y="193480"/>
                    <a:pt x="339562" y="214081"/>
                  </a:cubicBezTo>
                  <a:cubicBezTo>
                    <a:pt x="344490" y="219232"/>
                    <a:pt x="348969" y="224607"/>
                    <a:pt x="353001" y="229981"/>
                  </a:cubicBezTo>
                  <a:cubicBezTo>
                    <a:pt x="360841" y="239834"/>
                    <a:pt x="366441" y="249687"/>
                    <a:pt x="370025" y="259092"/>
                  </a:cubicBez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97" name="Рисунок 2">
              <a:extLst>
                <a:ext uri="{FF2B5EF4-FFF2-40B4-BE49-F238E27FC236}">
                  <a16:creationId xmlns:a16="http://schemas.microsoft.com/office/drawing/2014/main" id="{5A6CFEB0-123D-AD6D-85B6-6181619704D1}"/>
                </a:ext>
              </a:extLst>
            </p:cNvPr>
            <p:cNvGrpSpPr/>
            <p:nvPr/>
          </p:nvGrpSpPr>
          <p:grpSpPr>
            <a:xfrm>
              <a:off x="4513929" y="4521801"/>
              <a:ext cx="883433" cy="107378"/>
              <a:chOff x="4513929" y="4521801"/>
              <a:chExt cx="883433" cy="107378"/>
            </a:xfrm>
            <a:solidFill>
              <a:srgbClr val="0056A4"/>
            </a:solidFill>
          </p:grpSpPr>
          <p:grpSp>
            <p:nvGrpSpPr>
              <p:cNvPr id="98" name="Рисунок 2">
                <a:extLst>
                  <a:ext uri="{FF2B5EF4-FFF2-40B4-BE49-F238E27FC236}">
                    <a16:creationId xmlns:a16="http://schemas.microsoft.com/office/drawing/2014/main" id="{C76CB4A0-608B-E199-8BEC-A669A577B8C5}"/>
                  </a:ext>
                </a:extLst>
              </p:cNvPr>
              <p:cNvGrpSpPr/>
              <p:nvPr/>
            </p:nvGrpSpPr>
            <p:grpSpPr>
              <a:xfrm>
                <a:off x="4937950" y="4521801"/>
                <a:ext cx="459412" cy="104129"/>
                <a:chOff x="4937950" y="4521801"/>
                <a:chExt cx="459412" cy="104129"/>
              </a:xfrm>
              <a:solidFill>
                <a:srgbClr val="0056A4"/>
              </a:solidFill>
            </p:grpSpPr>
            <p:sp>
              <p:nvSpPr>
                <p:cNvPr id="104" name="Полилиния 103">
                  <a:extLst>
                    <a:ext uri="{FF2B5EF4-FFF2-40B4-BE49-F238E27FC236}">
                      <a16:creationId xmlns:a16="http://schemas.microsoft.com/office/drawing/2014/main" id="{E9389ECD-2FB6-BD37-ED32-FC2A021DD169}"/>
                    </a:ext>
                  </a:extLst>
                </p:cNvPr>
                <p:cNvSpPr/>
                <p:nvPr/>
              </p:nvSpPr>
              <p:spPr>
                <a:xfrm>
                  <a:off x="4937950" y="4522025"/>
                  <a:ext cx="102141" cy="103905"/>
                </a:xfrm>
                <a:custGeom>
                  <a:avLst/>
                  <a:gdLst>
                    <a:gd name="connsiteX0" fmla="*/ 51294 w 102141"/>
                    <a:gd name="connsiteY0" fmla="*/ 52625 h 103905"/>
                    <a:gd name="connsiteX1" fmla="*/ 9408 w 102141"/>
                    <a:gd name="connsiteY1" fmla="*/ 0 h 103905"/>
                    <a:gd name="connsiteX2" fmla="*/ 0 w 102141"/>
                    <a:gd name="connsiteY2" fmla="*/ 0 h 103905"/>
                    <a:gd name="connsiteX3" fmla="*/ 0 w 102141"/>
                    <a:gd name="connsiteY3" fmla="*/ 103906 h 103905"/>
                    <a:gd name="connsiteX4" fmla="*/ 16127 w 102141"/>
                    <a:gd name="connsiteY4" fmla="*/ 103906 h 103905"/>
                    <a:gd name="connsiteX5" fmla="*/ 16127 w 102141"/>
                    <a:gd name="connsiteY5" fmla="*/ 30007 h 103905"/>
                    <a:gd name="connsiteX6" fmla="*/ 51294 w 102141"/>
                    <a:gd name="connsiteY6" fmla="*/ 73899 h 103905"/>
                    <a:gd name="connsiteX7" fmla="*/ 86238 w 102141"/>
                    <a:gd name="connsiteY7" fmla="*/ 30007 h 103905"/>
                    <a:gd name="connsiteX8" fmla="*/ 86238 w 102141"/>
                    <a:gd name="connsiteY8" fmla="*/ 103906 h 103905"/>
                    <a:gd name="connsiteX9" fmla="*/ 102142 w 102141"/>
                    <a:gd name="connsiteY9" fmla="*/ 103906 h 103905"/>
                    <a:gd name="connsiteX10" fmla="*/ 102142 w 102141"/>
                    <a:gd name="connsiteY10" fmla="*/ 0 h 103905"/>
                    <a:gd name="connsiteX11" fmla="*/ 92958 w 102141"/>
                    <a:gd name="connsiteY11" fmla="*/ 0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2141" h="103905">
                      <a:moveTo>
                        <a:pt x="51294" y="52625"/>
                      </a:moveTo>
                      <a:lnTo>
                        <a:pt x="9408" y="0"/>
                      </a:lnTo>
                      <a:lnTo>
                        <a:pt x="0" y="0"/>
                      </a:lnTo>
                      <a:lnTo>
                        <a:pt x="0" y="103906"/>
                      </a:lnTo>
                      <a:lnTo>
                        <a:pt x="16127" y="103906"/>
                      </a:lnTo>
                      <a:lnTo>
                        <a:pt x="16127" y="30007"/>
                      </a:lnTo>
                      <a:lnTo>
                        <a:pt x="51294" y="73899"/>
                      </a:lnTo>
                      <a:lnTo>
                        <a:pt x="86238" y="30007"/>
                      </a:lnTo>
                      <a:lnTo>
                        <a:pt x="86238" y="103906"/>
                      </a:lnTo>
                      <a:lnTo>
                        <a:pt x="102142" y="103906"/>
                      </a:lnTo>
                      <a:lnTo>
                        <a:pt x="102142" y="0"/>
                      </a:lnTo>
                      <a:lnTo>
                        <a:pt x="92958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5" name="Полилиния 104">
                  <a:extLst>
                    <a:ext uri="{FF2B5EF4-FFF2-40B4-BE49-F238E27FC236}">
                      <a16:creationId xmlns:a16="http://schemas.microsoft.com/office/drawing/2014/main" id="{1E57D827-4F9C-99EA-2AFA-33D0812314ED}"/>
                    </a:ext>
                  </a:extLst>
                </p:cNvPr>
                <p:cNvSpPr/>
                <p:nvPr/>
              </p:nvSpPr>
              <p:spPr>
                <a:xfrm>
                  <a:off x="5058011" y="4522025"/>
                  <a:ext cx="80413" cy="103905"/>
                </a:xfrm>
                <a:custGeom>
                  <a:avLst/>
                  <a:gdLst>
                    <a:gd name="connsiteX0" fmla="*/ 16127 w 80413"/>
                    <a:gd name="connsiteY0" fmla="*/ 73450 h 103905"/>
                    <a:gd name="connsiteX1" fmla="*/ 16127 w 80413"/>
                    <a:gd name="connsiteY1" fmla="*/ 0 h 103905"/>
                    <a:gd name="connsiteX2" fmla="*/ 0 w 80413"/>
                    <a:gd name="connsiteY2" fmla="*/ 0 h 103905"/>
                    <a:gd name="connsiteX3" fmla="*/ 0 w 80413"/>
                    <a:gd name="connsiteY3" fmla="*/ 103906 h 103905"/>
                    <a:gd name="connsiteX4" fmla="*/ 9408 w 80413"/>
                    <a:gd name="connsiteY4" fmla="*/ 103906 h 103905"/>
                    <a:gd name="connsiteX5" fmla="*/ 64286 w 80413"/>
                    <a:gd name="connsiteY5" fmla="*/ 30679 h 103905"/>
                    <a:gd name="connsiteX6" fmla="*/ 64286 w 80413"/>
                    <a:gd name="connsiteY6" fmla="*/ 103906 h 103905"/>
                    <a:gd name="connsiteX7" fmla="*/ 80414 w 80413"/>
                    <a:gd name="connsiteY7" fmla="*/ 103906 h 103905"/>
                    <a:gd name="connsiteX8" fmla="*/ 80414 w 80413"/>
                    <a:gd name="connsiteY8" fmla="*/ 0 h 103905"/>
                    <a:gd name="connsiteX9" fmla="*/ 71006 w 80413"/>
                    <a:gd name="connsiteY9" fmla="*/ 0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413" h="103905">
                      <a:moveTo>
                        <a:pt x="16127" y="73450"/>
                      </a:moveTo>
                      <a:lnTo>
                        <a:pt x="16127" y="0"/>
                      </a:lnTo>
                      <a:lnTo>
                        <a:pt x="0" y="0"/>
                      </a:lnTo>
                      <a:lnTo>
                        <a:pt x="0" y="103906"/>
                      </a:lnTo>
                      <a:lnTo>
                        <a:pt x="9408" y="103906"/>
                      </a:lnTo>
                      <a:lnTo>
                        <a:pt x="64286" y="30679"/>
                      </a:lnTo>
                      <a:lnTo>
                        <a:pt x="64286" y="103906"/>
                      </a:lnTo>
                      <a:lnTo>
                        <a:pt x="80414" y="103906"/>
                      </a:lnTo>
                      <a:lnTo>
                        <a:pt x="80414" y="0"/>
                      </a:lnTo>
                      <a:lnTo>
                        <a:pt x="71006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6" name="Полилиния 105">
                  <a:extLst>
                    <a:ext uri="{FF2B5EF4-FFF2-40B4-BE49-F238E27FC236}">
                      <a16:creationId xmlns:a16="http://schemas.microsoft.com/office/drawing/2014/main" id="{CE19BEAA-DC42-3E66-7F0C-D03F45F5B9B2}"/>
                    </a:ext>
                  </a:extLst>
                </p:cNvPr>
                <p:cNvSpPr/>
                <p:nvPr/>
              </p:nvSpPr>
              <p:spPr>
                <a:xfrm>
                  <a:off x="5316948" y="4522025"/>
                  <a:ext cx="80414" cy="103905"/>
                </a:xfrm>
                <a:custGeom>
                  <a:avLst/>
                  <a:gdLst>
                    <a:gd name="connsiteX0" fmla="*/ 71006 w 80414"/>
                    <a:gd name="connsiteY0" fmla="*/ 0 h 103905"/>
                    <a:gd name="connsiteX1" fmla="*/ 16127 w 80414"/>
                    <a:gd name="connsiteY1" fmla="*/ 73450 h 103905"/>
                    <a:gd name="connsiteX2" fmla="*/ 16127 w 80414"/>
                    <a:gd name="connsiteY2" fmla="*/ 0 h 103905"/>
                    <a:gd name="connsiteX3" fmla="*/ 0 w 80414"/>
                    <a:gd name="connsiteY3" fmla="*/ 0 h 103905"/>
                    <a:gd name="connsiteX4" fmla="*/ 0 w 80414"/>
                    <a:gd name="connsiteY4" fmla="*/ 103906 h 103905"/>
                    <a:gd name="connsiteX5" fmla="*/ 9408 w 80414"/>
                    <a:gd name="connsiteY5" fmla="*/ 103906 h 103905"/>
                    <a:gd name="connsiteX6" fmla="*/ 64510 w 80414"/>
                    <a:gd name="connsiteY6" fmla="*/ 30679 h 103905"/>
                    <a:gd name="connsiteX7" fmla="*/ 64510 w 80414"/>
                    <a:gd name="connsiteY7" fmla="*/ 103906 h 103905"/>
                    <a:gd name="connsiteX8" fmla="*/ 80414 w 80414"/>
                    <a:gd name="connsiteY8" fmla="*/ 103906 h 103905"/>
                    <a:gd name="connsiteX9" fmla="*/ 80414 w 80414"/>
                    <a:gd name="connsiteY9" fmla="*/ 0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414" h="103905">
                      <a:moveTo>
                        <a:pt x="71006" y="0"/>
                      </a:moveTo>
                      <a:lnTo>
                        <a:pt x="16127" y="73450"/>
                      </a:lnTo>
                      <a:lnTo>
                        <a:pt x="16127" y="0"/>
                      </a:lnTo>
                      <a:lnTo>
                        <a:pt x="0" y="0"/>
                      </a:lnTo>
                      <a:lnTo>
                        <a:pt x="0" y="103906"/>
                      </a:lnTo>
                      <a:lnTo>
                        <a:pt x="9408" y="103906"/>
                      </a:lnTo>
                      <a:lnTo>
                        <a:pt x="64510" y="30679"/>
                      </a:lnTo>
                      <a:lnTo>
                        <a:pt x="64510" y="103906"/>
                      </a:lnTo>
                      <a:lnTo>
                        <a:pt x="80414" y="103906"/>
                      </a:lnTo>
                      <a:lnTo>
                        <a:pt x="80414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7" name="Полилиния 106">
                  <a:extLst>
                    <a:ext uri="{FF2B5EF4-FFF2-40B4-BE49-F238E27FC236}">
                      <a16:creationId xmlns:a16="http://schemas.microsoft.com/office/drawing/2014/main" id="{868B18C9-C474-F13C-864E-24DD4417F982}"/>
                    </a:ext>
                  </a:extLst>
                </p:cNvPr>
                <p:cNvSpPr/>
                <p:nvPr/>
              </p:nvSpPr>
              <p:spPr>
                <a:xfrm>
                  <a:off x="5149176" y="4521801"/>
                  <a:ext cx="156573" cy="103905"/>
                </a:xfrm>
                <a:custGeom>
                  <a:avLst/>
                  <a:gdLst>
                    <a:gd name="connsiteX0" fmla="*/ 115133 w 156573"/>
                    <a:gd name="connsiteY0" fmla="*/ 3807 h 103905"/>
                    <a:gd name="connsiteX1" fmla="*/ 86461 w 156573"/>
                    <a:gd name="connsiteY1" fmla="*/ 19258 h 103905"/>
                    <a:gd name="connsiteX2" fmla="*/ 86461 w 156573"/>
                    <a:gd name="connsiteY2" fmla="*/ 0 h 103905"/>
                    <a:gd name="connsiteX3" fmla="*/ 70334 w 156573"/>
                    <a:gd name="connsiteY3" fmla="*/ 0 h 103905"/>
                    <a:gd name="connsiteX4" fmla="*/ 70334 w 156573"/>
                    <a:gd name="connsiteY4" fmla="*/ 46579 h 103905"/>
                    <a:gd name="connsiteX5" fmla="*/ 43231 w 156573"/>
                    <a:gd name="connsiteY5" fmla="*/ 74123 h 103905"/>
                    <a:gd name="connsiteX6" fmla="*/ 16127 w 156573"/>
                    <a:gd name="connsiteY6" fmla="*/ 46579 h 103905"/>
                    <a:gd name="connsiteX7" fmla="*/ 43231 w 156573"/>
                    <a:gd name="connsiteY7" fmla="*/ 18811 h 103905"/>
                    <a:gd name="connsiteX8" fmla="*/ 63166 w 156573"/>
                    <a:gd name="connsiteY8" fmla="*/ 27544 h 103905"/>
                    <a:gd name="connsiteX9" fmla="*/ 63166 w 156573"/>
                    <a:gd name="connsiteY9" fmla="*/ 11197 h 103905"/>
                    <a:gd name="connsiteX10" fmla="*/ 41663 w 156573"/>
                    <a:gd name="connsiteY10" fmla="*/ 3583 h 103905"/>
                    <a:gd name="connsiteX11" fmla="*/ 0 w 156573"/>
                    <a:gd name="connsiteY11" fmla="*/ 46579 h 103905"/>
                    <a:gd name="connsiteX12" fmla="*/ 41663 w 156573"/>
                    <a:gd name="connsiteY12" fmla="*/ 89350 h 103905"/>
                    <a:gd name="connsiteX13" fmla="*/ 70334 w 156573"/>
                    <a:gd name="connsiteY13" fmla="*/ 74123 h 103905"/>
                    <a:gd name="connsiteX14" fmla="*/ 70334 w 156573"/>
                    <a:gd name="connsiteY14" fmla="*/ 103905 h 103905"/>
                    <a:gd name="connsiteX15" fmla="*/ 86686 w 156573"/>
                    <a:gd name="connsiteY15" fmla="*/ 103905 h 103905"/>
                    <a:gd name="connsiteX16" fmla="*/ 86686 w 156573"/>
                    <a:gd name="connsiteY16" fmla="*/ 44339 h 103905"/>
                    <a:gd name="connsiteX17" fmla="*/ 86686 w 156573"/>
                    <a:gd name="connsiteY17" fmla="*/ 44339 h 103905"/>
                    <a:gd name="connsiteX18" fmla="*/ 113565 w 156573"/>
                    <a:gd name="connsiteY18" fmla="*/ 18587 h 103905"/>
                    <a:gd name="connsiteX19" fmla="*/ 140668 w 156573"/>
                    <a:gd name="connsiteY19" fmla="*/ 46354 h 103905"/>
                    <a:gd name="connsiteX20" fmla="*/ 113565 w 156573"/>
                    <a:gd name="connsiteY20" fmla="*/ 73898 h 103905"/>
                    <a:gd name="connsiteX21" fmla="*/ 93853 w 156573"/>
                    <a:gd name="connsiteY21" fmla="*/ 65389 h 103905"/>
                    <a:gd name="connsiteX22" fmla="*/ 93853 w 156573"/>
                    <a:gd name="connsiteY22" fmla="*/ 81960 h 103905"/>
                    <a:gd name="connsiteX23" fmla="*/ 115133 w 156573"/>
                    <a:gd name="connsiteY23" fmla="*/ 89126 h 103905"/>
                    <a:gd name="connsiteX24" fmla="*/ 156572 w 156573"/>
                    <a:gd name="connsiteY24" fmla="*/ 46354 h 103905"/>
                    <a:gd name="connsiteX25" fmla="*/ 115133 w 156573"/>
                    <a:gd name="connsiteY25" fmla="*/ 3807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56573" h="103905">
                      <a:moveTo>
                        <a:pt x="115133" y="3807"/>
                      </a:moveTo>
                      <a:cubicBezTo>
                        <a:pt x="102813" y="3807"/>
                        <a:pt x="92061" y="10301"/>
                        <a:pt x="86461" y="19258"/>
                      </a:cubicBezTo>
                      <a:lnTo>
                        <a:pt x="86461" y="0"/>
                      </a:lnTo>
                      <a:lnTo>
                        <a:pt x="70334" y="0"/>
                      </a:lnTo>
                      <a:lnTo>
                        <a:pt x="70334" y="46579"/>
                      </a:lnTo>
                      <a:cubicBezTo>
                        <a:pt x="70334" y="62702"/>
                        <a:pt x="58462" y="74123"/>
                        <a:pt x="43231" y="74123"/>
                      </a:cubicBezTo>
                      <a:cubicBezTo>
                        <a:pt x="27999" y="74123"/>
                        <a:pt x="16127" y="62478"/>
                        <a:pt x="16127" y="46579"/>
                      </a:cubicBezTo>
                      <a:cubicBezTo>
                        <a:pt x="16127" y="30455"/>
                        <a:pt x="27999" y="18811"/>
                        <a:pt x="43231" y="18811"/>
                      </a:cubicBezTo>
                      <a:cubicBezTo>
                        <a:pt x="51294" y="18811"/>
                        <a:pt x="58238" y="22170"/>
                        <a:pt x="63166" y="27544"/>
                      </a:cubicBezTo>
                      <a:lnTo>
                        <a:pt x="63166" y="11197"/>
                      </a:lnTo>
                      <a:cubicBezTo>
                        <a:pt x="57342" y="6494"/>
                        <a:pt x="49951" y="3583"/>
                        <a:pt x="41663" y="3583"/>
                      </a:cubicBezTo>
                      <a:cubicBezTo>
                        <a:pt x="16800" y="3583"/>
                        <a:pt x="0" y="22617"/>
                        <a:pt x="0" y="46579"/>
                      </a:cubicBezTo>
                      <a:cubicBezTo>
                        <a:pt x="0" y="70539"/>
                        <a:pt x="16800" y="89350"/>
                        <a:pt x="41663" y="89350"/>
                      </a:cubicBezTo>
                      <a:cubicBezTo>
                        <a:pt x="53982" y="89350"/>
                        <a:pt x="64734" y="83080"/>
                        <a:pt x="70334" y="74123"/>
                      </a:cubicBezTo>
                      <a:lnTo>
                        <a:pt x="70334" y="103905"/>
                      </a:lnTo>
                      <a:lnTo>
                        <a:pt x="86686" y="103905"/>
                      </a:lnTo>
                      <a:lnTo>
                        <a:pt x="86686" y="44339"/>
                      </a:lnTo>
                      <a:lnTo>
                        <a:pt x="86686" y="44339"/>
                      </a:lnTo>
                      <a:cubicBezTo>
                        <a:pt x="87806" y="29335"/>
                        <a:pt x="99230" y="18587"/>
                        <a:pt x="113565" y="18587"/>
                      </a:cubicBezTo>
                      <a:cubicBezTo>
                        <a:pt x="128797" y="18587"/>
                        <a:pt x="140668" y="30455"/>
                        <a:pt x="140668" y="46354"/>
                      </a:cubicBezTo>
                      <a:cubicBezTo>
                        <a:pt x="140668" y="62478"/>
                        <a:pt x="128797" y="73898"/>
                        <a:pt x="113565" y="73898"/>
                      </a:cubicBezTo>
                      <a:cubicBezTo>
                        <a:pt x="105725" y="73898"/>
                        <a:pt x="98781" y="70764"/>
                        <a:pt x="93853" y="65389"/>
                      </a:cubicBezTo>
                      <a:lnTo>
                        <a:pt x="93853" y="81960"/>
                      </a:lnTo>
                      <a:cubicBezTo>
                        <a:pt x="99453" y="86439"/>
                        <a:pt x="106845" y="89126"/>
                        <a:pt x="115133" y="89126"/>
                      </a:cubicBezTo>
                      <a:cubicBezTo>
                        <a:pt x="139772" y="89126"/>
                        <a:pt x="156572" y="70315"/>
                        <a:pt x="156572" y="46354"/>
                      </a:cubicBezTo>
                      <a:cubicBezTo>
                        <a:pt x="156796" y="22841"/>
                        <a:pt x="139996" y="3807"/>
                        <a:pt x="115133" y="3807"/>
                      </a:cubicBez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9" name="Рисунок 2">
                <a:extLst>
                  <a:ext uri="{FF2B5EF4-FFF2-40B4-BE49-F238E27FC236}">
                    <a16:creationId xmlns:a16="http://schemas.microsoft.com/office/drawing/2014/main" id="{B1C49973-CC9E-A5CC-DCDB-EB84ECBF58A7}"/>
                  </a:ext>
                </a:extLst>
              </p:cNvPr>
              <p:cNvGrpSpPr/>
              <p:nvPr/>
            </p:nvGrpSpPr>
            <p:grpSpPr>
              <a:xfrm>
                <a:off x="4513929" y="4521801"/>
                <a:ext cx="381237" cy="107378"/>
                <a:chOff x="4513929" y="4521801"/>
                <a:chExt cx="381237" cy="107378"/>
              </a:xfrm>
              <a:solidFill>
                <a:srgbClr val="0056A4"/>
              </a:solidFill>
            </p:grpSpPr>
            <p:sp>
              <p:nvSpPr>
                <p:cNvPr id="100" name="Полилиния 99">
                  <a:extLst>
                    <a:ext uri="{FF2B5EF4-FFF2-40B4-BE49-F238E27FC236}">
                      <a16:creationId xmlns:a16="http://schemas.microsoft.com/office/drawing/2014/main" id="{C05FD802-97CB-BEBA-E950-7BACBCA26001}"/>
                    </a:ext>
                  </a:extLst>
                </p:cNvPr>
                <p:cNvSpPr/>
                <p:nvPr/>
              </p:nvSpPr>
              <p:spPr>
                <a:xfrm>
                  <a:off x="4616966" y="4522025"/>
                  <a:ext cx="80414" cy="103905"/>
                </a:xfrm>
                <a:custGeom>
                  <a:avLst/>
                  <a:gdLst>
                    <a:gd name="connsiteX0" fmla="*/ 16127 w 80414"/>
                    <a:gd name="connsiteY0" fmla="*/ 73450 h 103905"/>
                    <a:gd name="connsiteX1" fmla="*/ 16127 w 80414"/>
                    <a:gd name="connsiteY1" fmla="*/ 0 h 103905"/>
                    <a:gd name="connsiteX2" fmla="*/ 0 w 80414"/>
                    <a:gd name="connsiteY2" fmla="*/ 0 h 103905"/>
                    <a:gd name="connsiteX3" fmla="*/ 0 w 80414"/>
                    <a:gd name="connsiteY3" fmla="*/ 103906 h 103905"/>
                    <a:gd name="connsiteX4" fmla="*/ 9408 w 80414"/>
                    <a:gd name="connsiteY4" fmla="*/ 103906 h 103905"/>
                    <a:gd name="connsiteX5" fmla="*/ 64510 w 80414"/>
                    <a:gd name="connsiteY5" fmla="*/ 30679 h 103905"/>
                    <a:gd name="connsiteX6" fmla="*/ 64510 w 80414"/>
                    <a:gd name="connsiteY6" fmla="*/ 103906 h 103905"/>
                    <a:gd name="connsiteX7" fmla="*/ 80414 w 80414"/>
                    <a:gd name="connsiteY7" fmla="*/ 103906 h 103905"/>
                    <a:gd name="connsiteX8" fmla="*/ 80414 w 80414"/>
                    <a:gd name="connsiteY8" fmla="*/ 0 h 103905"/>
                    <a:gd name="connsiteX9" fmla="*/ 71230 w 80414"/>
                    <a:gd name="connsiteY9" fmla="*/ 0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414" h="103905">
                      <a:moveTo>
                        <a:pt x="16127" y="73450"/>
                      </a:moveTo>
                      <a:lnTo>
                        <a:pt x="16127" y="0"/>
                      </a:lnTo>
                      <a:lnTo>
                        <a:pt x="0" y="0"/>
                      </a:lnTo>
                      <a:lnTo>
                        <a:pt x="0" y="103906"/>
                      </a:lnTo>
                      <a:lnTo>
                        <a:pt x="9408" y="103906"/>
                      </a:lnTo>
                      <a:lnTo>
                        <a:pt x="64510" y="30679"/>
                      </a:lnTo>
                      <a:lnTo>
                        <a:pt x="64510" y="103906"/>
                      </a:lnTo>
                      <a:lnTo>
                        <a:pt x="80414" y="103906"/>
                      </a:lnTo>
                      <a:lnTo>
                        <a:pt x="80414" y="0"/>
                      </a:lnTo>
                      <a:lnTo>
                        <a:pt x="71230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1" name="Полилиния 100">
                  <a:extLst>
                    <a:ext uri="{FF2B5EF4-FFF2-40B4-BE49-F238E27FC236}">
                      <a16:creationId xmlns:a16="http://schemas.microsoft.com/office/drawing/2014/main" id="{F68FF951-6B38-89FF-527E-A60A4C935524}"/>
                    </a:ext>
                  </a:extLst>
                </p:cNvPr>
                <p:cNvSpPr/>
                <p:nvPr/>
              </p:nvSpPr>
              <p:spPr>
                <a:xfrm>
                  <a:off x="4513929" y="4522025"/>
                  <a:ext cx="85117" cy="103905"/>
                </a:xfrm>
                <a:custGeom>
                  <a:avLst/>
                  <a:gdLst>
                    <a:gd name="connsiteX0" fmla="*/ 68990 w 85117"/>
                    <a:gd name="connsiteY0" fmla="*/ 36725 h 103905"/>
                    <a:gd name="connsiteX1" fmla="*/ 16128 w 85117"/>
                    <a:gd name="connsiteY1" fmla="*/ 36725 h 103905"/>
                    <a:gd name="connsiteX2" fmla="*/ 16128 w 85117"/>
                    <a:gd name="connsiteY2" fmla="*/ 0 h 103905"/>
                    <a:gd name="connsiteX3" fmla="*/ 0 w 85117"/>
                    <a:gd name="connsiteY3" fmla="*/ 0 h 103905"/>
                    <a:gd name="connsiteX4" fmla="*/ 0 w 85117"/>
                    <a:gd name="connsiteY4" fmla="*/ 103906 h 103905"/>
                    <a:gd name="connsiteX5" fmla="*/ 16128 w 85117"/>
                    <a:gd name="connsiteY5" fmla="*/ 103906 h 103905"/>
                    <a:gd name="connsiteX6" fmla="*/ 16128 w 85117"/>
                    <a:gd name="connsiteY6" fmla="*/ 52625 h 103905"/>
                    <a:gd name="connsiteX7" fmla="*/ 68990 w 85117"/>
                    <a:gd name="connsiteY7" fmla="*/ 52625 h 103905"/>
                    <a:gd name="connsiteX8" fmla="*/ 68990 w 85117"/>
                    <a:gd name="connsiteY8" fmla="*/ 103906 h 103905"/>
                    <a:gd name="connsiteX9" fmla="*/ 85118 w 85117"/>
                    <a:gd name="connsiteY9" fmla="*/ 103906 h 103905"/>
                    <a:gd name="connsiteX10" fmla="*/ 85118 w 85117"/>
                    <a:gd name="connsiteY10" fmla="*/ 0 h 103905"/>
                    <a:gd name="connsiteX11" fmla="*/ 68990 w 85117"/>
                    <a:gd name="connsiteY11" fmla="*/ 0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5117" h="103905">
                      <a:moveTo>
                        <a:pt x="68990" y="36725"/>
                      </a:moveTo>
                      <a:lnTo>
                        <a:pt x="16128" y="36725"/>
                      </a:lnTo>
                      <a:lnTo>
                        <a:pt x="16128" y="0"/>
                      </a:lnTo>
                      <a:lnTo>
                        <a:pt x="0" y="0"/>
                      </a:lnTo>
                      <a:lnTo>
                        <a:pt x="0" y="103906"/>
                      </a:lnTo>
                      <a:lnTo>
                        <a:pt x="16128" y="103906"/>
                      </a:lnTo>
                      <a:lnTo>
                        <a:pt x="16128" y="52625"/>
                      </a:lnTo>
                      <a:lnTo>
                        <a:pt x="68990" y="52625"/>
                      </a:lnTo>
                      <a:lnTo>
                        <a:pt x="68990" y="103906"/>
                      </a:lnTo>
                      <a:lnTo>
                        <a:pt x="85118" y="103906"/>
                      </a:lnTo>
                      <a:lnTo>
                        <a:pt x="85118" y="0"/>
                      </a:lnTo>
                      <a:lnTo>
                        <a:pt x="68990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2" name="Полилиния 101">
                  <a:extLst>
                    <a:ext uri="{FF2B5EF4-FFF2-40B4-BE49-F238E27FC236}">
                      <a16:creationId xmlns:a16="http://schemas.microsoft.com/office/drawing/2014/main" id="{09B6BE2B-F7F3-F85E-F134-E345499ECABD}"/>
                    </a:ext>
                  </a:extLst>
                </p:cNvPr>
                <p:cNvSpPr/>
                <p:nvPr/>
              </p:nvSpPr>
              <p:spPr>
                <a:xfrm>
                  <a:off x="4805569" y="4521801"/>
                  <a:ext cx="89597" cy="107378"/>
                </a:xfrm>
                <a:custGeom>
                  <a:avLst/>
                  <a:gdLst>
                    <a:gd name="connsiteX0" fmla="*/ 60478 w 89597"/>
                    <a:gd name="connsiteY0" fmla="*/ 42324 h 107378"/>
                    <a:gd name="connsiteX1" fmla="*/ 45471 w 89597"/>
                    <a:gd name="connsiteY1" fmla="*/ 47922 h 107378"/>
                    <a:gd name="connsiteX2" fmla="*/ 25759 w 89597"/>
                    <a:gd name="connsiteY2" fmla="*/ 30007 h 107378"/>
                    <a:gd name="connsiteX3" fmla="*/ 17024 w 89597"/>
                    <a:gd name="connsiteY3" fmla="*/ 224 h 107378"/>
                    <a:gd name="connsiteX4" fmla="*/ 0 w 89597"/>
                    <a:gd name="connsiteY4" fmla="*/ 224 h 107378"/>
                    <a:gd name="connsiteX5" fmla="*/ 9856 w 89597"/>
                    <a:gd name="connsiteY5" fmla="*/ 34710 h 107378"/>
                    <a:gd name="connsiteX6" fmla="*/ 54431 w 89597"/>
                    <a:gd name="connsiteY6" fmla="*/ 61134 h 107378"/>
                    <a:gd name="connsiteX7" fmla="*/ 48831 w 89597"/>
                    <a:gd name="connsiteY7" fmla="*/ 78825 h 107378"/>
                    <a:gd name="connsiteX8" fmla="*/ 17920 w 89597"/>
                    <a:gd name="connsiteY8" fmla="*/ 89574 h 107378"/>
                    <a:gd name="connsiteX9" fmla="*/ 13216 w 89597"/>
                    <a:gd name="connsiteY9" fmla="*/ 105025 h 107378"/>
                    <a:gd name="connsiteX10" fmla="*/ 64735 w 89597"/>
                    <a:gd name="connsiteY10" fmla="*/ 79273 h 107378"/>
                    <a:gd name="connsiteX11" fmla="*/ 89598 w 89597"/>
                    <a:gd name="connsiteY11" fmla="*/ 0 h 107378"/>
                    <a:gd name="connsiteX12" fmla="*/ 73470 w 89597"/>
                    <a:gd name="connsiteY12" fmla="*/ 0 h 107378"/>
                    <a:gd name="connsiteX13" fmla="*/ 60478 w 89597"/>
                    <a:gd name="connsiteY13" fmla="*/ 42324 h 107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9597" h="107378">
                      <a:moveTo>
                        <a:pt x="60478" y="42324"/>
                      </a:moveTo>
                      <a:cubicBezTo>
                        <a:pt x="56671" y="49713"/>
                        <a:pt x="47263" y="47922"/>
                        <a:pt x="45471" y="47922"/>
                      </a:cubicBezTo>
                      <a:cubicBezTo>
                        <a:pt x="36959" y="47474"/>
                        <a:pt x="29568" y="40532"/>
                        <a:pt x="25759" y="30007"/>
                      </a:cubicBezTo>
                      <a:cubicBezTo>
                        <a:pt x="25311" y="29112"/>
                        <a:pt x="25088" y="28216"/>
                        <a:pt x="17024" y="224"/>
                      </a:cubicBezTo>
                      <a:lnTo>
                        <a:pt x="0" y="224"/>
                      </a:lnTo>
                      <a:cubicBezTo>
                        <a:pt x="7840" y="28440"/>
                        <a:pt x="9632" y="33814"/>
                        <a:pt x="9856" y="34710"/>
                      </a:cubicBezTo>
                      <a:cubicBezTo>
                        <a:pt x="16576" y="54416"/>
                        <a:pt x="32479" y="66061"/>
                        <a:pt x="54431" y="61134"/>
                      </a:cubicBezTo>
                      <a:lnTo>
                        <a:pt x="48831" y="78825"/>
                      </a:lnTo>
                      <a:cubicBezTo>
                        <a:pt x="45023" y="89798"/>
                        <a:pt x="32031" y="93605"/>
                        <a:pt x="17920" y="89574"/>
                      </a:cubicBezTo>
                      <a:lnTo>
                        <a:pt x="13216" y="105025"/>
                      </a:lnTo>
                      <a:cubicBezTo>
                        <a:pt x="35615" y="111743"/>
                        <a:pt x="57567" y="104354"/>
                        <a:pt x="64735" y="79273"/>
                      </a:cubicBezTo>
                      <a:lnTo>
                        <a:pt x="89598" y="0"/>
                      </a:lnTo>
                      <a:lnTo>
                        <a:pt x="73470" y="0"/>
                      </a:lnTo>
                      <a:lnTo>
                        <a:pt x="60478" y="42324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03" name="Полилиния 102">
                  <a:extLst>
                    <a:ext uri="{FF2B5EF4-FFF2-40B4-BE49-F238E27FC236}">
                      <a16:creationId xmlns:a16="http://schemas.microsoft.com/office/drawing/2014/main" id="{A58B9394-6131-B4FB-585E-7D3A273BCBB6}"/>
                    </a:ext>
                  </a:extLst>
                </p:cNvPr>
                <p:cNvSpPr/>
                <p:nvPr/>
              </p:nvSpPr>
              <p:spPr>
                <a:xfrm>
                  <a:off x="4711044" y="4522025"/>
                  <a:ext cx="82877" cy="104129"/>
                </a:xfrm>
                <a:custGeom>
                  <a:avLst/>
                  <a:gdLst>
                    <a:gd name="connsiteX0" fmla="*/ 66750 w 82877"/>
                    <a:gd name="connsiteY0" fmla="*/ 0 h 104129"/>
                    <a:gd name="connsiteX1" fmla="*/ 40095 w 82877"/>
                    <a:gd name="connsiteY1" fmla="*/ 0 h 104129"/>
                    <a:gd name="connsiteX2" fmla="*/ 39647 w 82877"/>
                    <a:gd name="connsiteY2" fmla="*/ 0 h 104129"/>
                    <a:gd name="connsiteX3" fmla="*/ 39647 w 82877"/>
                    <a:gd name="connsiteY3" fmla="*/ 0 h 104129"/>
                    <a:gd name="connsiteX4" fmla="*/ 0 w 82877"/>
                    <a:gd name="connsiteY4" fmla="*/ 41204 h 104129"/>
                    <a:gd name="connsiteX5" fmla="*/ 16352 w 82877"/>
                    <a:gd name="connsiteY5" fmla="*/ 75018 h 104129"/>
                    <a:gd name="connsiteX6" fmla="*/ 24639 w 82877"/>
                    <a:gd name="connsiteY6" fmla="*/ 79497 h 104129"/>
                    <a:gd name="connsiteX7" fmla="*/ 21504 w 82877"/>
                    <a:gd name="connsiteY7" fmla="*/ 87558 h 104129"/>
                    <a:gd name="connsiteX8" fmla="*/ 11200 w 82877"/>
                    <a:gd name="connsiteY8" fmla="*/ 104130 h 104129"/>
                    <a:gd name="connsiteX9" fmla="*/ 30463 w 82877"/>
                    <a:gd name="connsiteY9" fmla="*/ 104130 h 104129"/>
                    <a:gd name="connsiteX10" fmla="*/ 35391 w 82877"/>
                    <a:gd name="connsiteY10" fmla="*/ 96292 h 104129"/>
                    <a:gd name="connsiteX11" fmla="*/ 40767 w 82877"/>
                    <a:gd name="connsiteY11" fmla="*/ 82408 h 104129"/>
                    <a:gd name="connsiteX12" fmla="*/ 66750 w 82877"/>
                    <a:gd name="connsiteY12" fmla="*/ 82408 h 104129"/>
                    <a:gd name="connsiteX13" fmla="*/ 66750 w 82877"/>
                    <a:gd name="connsiteY13" fmla="*/ 104130 h 104129"/>
                    <a:gd name="connsiteX14" fmla="*/ 82878 w 82877"/>
                    <a:gd name="connsiteY14" fmla="*/ 104130 h 104129"/>
                    <a:gd name="connsiteX15" fmla="*/ 82878 w 82877"/>
                    <a:gd name="connsiteY15" fmla="*/ 0 h 104129"/>
                    <a:gd name="connsiteX16" fmla="*/ 74814 w 82877"/>
                    <a:gd name="connsiteY16" fmla="*/ 0 h 104129"/>
                    <a:gd name="connsiteX17" fmla="*/ 66750 w 82877"/>
                    <a:gd name="connsiteY17" fmla="*/ 0 h 104129"/>
                    <a:gd name="connsiteX18" fmla="*/ 15680 w 82877"/>
                    <a:gd name="connsiteY18" fmla="*/ 41204 h 104129"/>
                    <a:gd name="connsiteX19" fmla="*/ 41663 w 82877"/>
                    <a:gd name="connsiteY19" fmla="*/ 14556 h 104129"/>
                    <a:gd name="connsiteX20" fmla="*/ 66750 w 82877"/>
                    <a:gd name="connsiteY20" fmla="*/ 14556 h 104129"/>
                    <a:gd name="connsiteX21" fmla="*/ 66750 w 82877"/>
                    <a:gd name="connsiteY21" fmla="*/ 67852 h 104129"/>
                    <a:gd name="connsiteX22" fmla="*/ 41439 w 82877"/>
                    <a:gd name="connsiteY22" fmla="*/ 67852 h 104129"/>
                    <a:gd name="connsiteX23" fmla="*/ 15680 w 82877"/>
                    <a:gd name="connsiteY23" fmla="*/ 41204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82877" h="104129">
                      <a:moveTo>
                        <a:pt x="66750" y="0"/>
                      </a:moveTo>
                      <a:lnTo>
                        <a:pt x="40095" y="0"/>
                      </a:lnTo>
                      <a:lnTo>
                        <a:pt x="39647" y="0"/>
                      </a:lnTo>
                      <a:lnTo>
                        <a:pt x="39647" y="0"/>
                      </a:lnTo>
                      <a:cubicBezTo>
                        <a:pt x="15904" y="224"/>
                        <a:pt x="0" y="18363"/>
                        <a:pt x="0" y="41204"/>
                      </a:cubicBezTo>
                      <a:cubicBezTo>
                        <a:pt x="0" y="55312"/>
                        <a:pt x="6272" y="67628"/>
                        <a:pt x="16352" y="75018"/>
                      </a:cubicBezTo>
                      <a:cubicBezTo>
                        <a:pt x="18816" y="76809"/>
                        <a:pt x="21504" y="78377"/>
                        <a:pt x="24639" y="79497"/>
                      </a:cubicBezTo>
                      <a:cubicBezTo>
                        <a:pt x="23967" y="82184"/>
                        <a:pt x="23072" y="84871"/>
                        <a:pt x="21504" y="87558"/>
                      </a:cubicBezTo>
                      <a:cubicBezTo>
                        <a:pt x="21056" y="88230"/>
                        <a:pt x="20607" y="89126"/>
                        <a:pt x="11200" y="104130"/>
                      </a:cubicBezTo>
                      <a:lnTo>
                        <a:pt x="30463" y="104130"/>
                      </a:lnTo>
                      <a:cubicBezTo>
                        <a:pt x="34047" y="98532"/>
                        <a:pt x="35167" y="96740"/>
                        <a:pt x="35391" y="96292"/>
                      </a:cubicBezTo>
                      <a:cubicBezTo>
                        <a:pt x="38079" y="91813"/>
                        <a:pt x="39647" y="87111"/>
                        <a:pt x="40767" y="82408"/>
                      </a:cubicBezTo>
                      <a:lnTo>
                        <a:pt x="66750" y="82408"/>
                      </a:lnTo>
                      <a:lnTo>
                        <a:pt x="66750" y="104130"/>
                      </a:lnTo>
                      <a:lnTo>
                        <a:pt x="82878" y="104130"/>
                      </a:lnTo>
                      <a:lnTo>
                        <a:pt x="82878" y="0"/>
                      </a:lnTo>
                      <a:lnTo>
                        <a:pt x="74814" y="0"/>
                      </a:lnTo>
                      <a:lnTo>
                        <a:pt x="66750" y="0"/>
                      </a:lnTo>
                      <a:close/>
                      <a:moveTo>
                        <a:pt x="15680" y="41204"/>
                      </a:moveTo>
                      <a:cubicBezTo>
                        <a:pt x="15680" y="25752"/>
                        <a:pt x="27104" y="14556"/>
                        <a:pt x="41663" y="14556"/>
                      </a:cubicBezTo>
                      <a:lnTo>
                        <a:pt x="66750" y="14556"/>
                      </a:lnTo>
                      <a:lnTo>
                        <a:pt x="66750" y="67852"/>
                      </a:lnTo>
                      <a:lnTo>
                        <a:pt x="41439" y="67852"/>
                      </a:lnTo>
                      <a:cubicBezTo>
                        <a:pt x="27104" y="67628"/>
                        <a:pt x="15680" y="56432"/>
                        <a:pt x="15680" y="41204"/>
                      </a:cubicBez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25" name="Рисунок 2">
            <a:extLst>
              <a:ext uri="{FF2B5EF4-FFF2-40B4-BE49-F238E27FC236}">
                <a16:creationId xmlns:a16="http://schemas.microsoft.com/office/drawing/2014/main" id="{8EB620AA-2EBC-675F-97E5-50952A34ED0A}"/>
              </a:ext>
            </a:extLst>
          </p:cNvPr>
          <p:cNvGrpSpPr/>
          <p:nvPr/>
        </p:nvGrpSpPr>
        <p:grpSpPr>
          <a:xfrm>
            <a:off x="1166317" y="2775623"/>
            <a:ext cx="1985049" cy="782844"/>
            <a:chOff x="7306925" y="2899618"/>
            <a:chExt cx="1555849" cy="613580"/>
          </a:xfrm>
        </p:grpSpPr>
        <p:sp>
          <p:nvSpPr>
            <p:cNvPr id="126" name="Полилиния 125">
              <a:extLst>
                <a:ext uri="{FF2B5EF4-FFF2-40B4-BE49-F238E27FC236}">
                  <a16:creationId xmlns:a16="http://schemas.microsoft.com/office/drawing/2014/main" id="{BDA6C43C-91C3-AA66-C39C-C40E42CBC16E}"/>
                </a:ext>
              </a:extLst>
            </p:cNvPr>
            <p:cNvSpPr/>
            <p:nvPr/>
          </p:nvSpPr>
          <p:spPr>
            <a:xfrm>
              <a:off x="7839570" y="3304940"/>
              <a:ext cx="195771" cy="206915"/>
            </a:xfrm>
            <a:custGeom>
              <a:avLst/>
              <a:gdLst>
                <a:gd name="connsiteX0" fmla="*/ 0 w 195771"/>
                <a:gd name="connsiteY0" fmla="*/ 203781 h 206915"/>
                <a:gd name="connsiteX1" fmla="*/ 3584 w 195771"/>
                <a:gd name="connsiteY1" fmla="*/ 174221 h 206915"/>
                <a:gd name="connsiteX2" fmla="*/ 15232 w 195771"/>
                <a:gd name="connsiteY2" fmla="*/ 176013 h 206915"/>
                <a:gd name="connsiteX3" fmla="*/ 55327 w 195771"/>
                <a:gd name="connsiteY3" fmla="*/ 40308 h 206915"/>
                <a:gd name="connsiteX4" fmla="*/ 55327 w 195771"/>
                <a:gd name="connsiteY4" fmla="*/ 0 h 206915"/>
                <a:gd name="connsiteX5" fmla="*/ 195771 w 195771"/>
                <a:gd name="connsiteY5" fmla="*/ 0 h 206915"/>
                <a:gd name="connsiteX6" fmla="*/ 195771 w 195771"/>
                <a:gd name="connsiteY6" fmla="*/ 204676 h 206915"/>
                <a:gd name="connsiteX7" fmla="*/ 159708 w 195771"/>
                <a:gd name="connsiteY7" fmla="*/ 204676 h 206915"/>
                <a:gd name="connsiteX8" fmla="*/ 159708 w 195771"/>
                <a:gd name="connsiteY8" fmla="*/ 32471 h 206915"/>
                <a:gd name="connsiteX9" fmla="*/ 88926 w 195771"/>
                <a:gd name="connsiteY9" fmla="*/ 32471 h 206915"/>
                <a:gd name="connsiteX10" fmla="*/ 88926 w 195771"/>
                <a:gd name="connsiteY10" fmla="*/ 50833 h 206915"/>
                <a:gd name="connsiteX11" fmla="*/ 24864 w 195771"/>
                <a:gd name="connsiteY11" fmla="*/ 206916 h 206915"/>
                <a:gd name="connsiteX12" fmla="*/ 0 w 195771"/>
                <a:gd name="connsiteY12" fmla="*/ 203781 h 20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771" h="206915">
                  <a:moveTo>
                    <a:pt x="0" y="203781"/>
                  </a:moveTo>
                  <a:lnTo>
                    <a:pt x="3584" y="174221"/>
                  </a:lnTo>
                  <a:cubicBezTo>
                    <a:pt x="6272" y="175117"/>
                    <a:pt x="10976" y="176013"/>
                    <a:pt x="15232" y="176013"/>
                  </a:cubicBezTo>
                  <a:cubicBezTo>
                    <a:pt x="36063" y="176013"/>
                    <a:pt x="55327" y="162801"/>
                    <a:pt x="55327" y="40308"/>
                  </a:cubicBezTo>
                  <a:lnTo>
                    <a:pt x="55327" y="0"/>
                  </a:lnTo>
                  <a:lnTo>
                    <a:pt x="195771" y="0"/>
                  </a:lnTo>
                  <a:lnTo>
                    <a:pt x="195771" y="204676"/>
                  </a:lnTo>
                  <a:lnTo>
                    <a:pt x="159708" y="204676"/>
                  </a:lnTo>
                  <a:lnTo>
                    <a:pt x="159708" y="32471"/>
                  </a:lnTo>
                  <a:lnTo>
                    <a:pt x="88926" y="32471"/>
                  </a:lnTo>
                  <a:lnTo>
                    <a:pt x="88926" y="50833"/>
                  </a:lnTo>
                  <a:cubicBezTo>
                    <a:pt x="88926" y="180939"/>
                    <a:pt x="65183" y="206916"/>
                    <a:pt x="24864" y="206916"/>
                  </a:cubicBezTo>
                  <a:cubicBezTo>
                    <a:pt x="17024" y="206916"/>
                    <a:pt x="5600" y="205124"/>
                    <a:pt x="0" y="203781"/>
                  </a:cubicBezTo>
                </a:path>
              </a:pathLst>
            </a:custGeom>
            <a:solidFill>
              <a:srgbClr val="EC6608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 126">
              <a:extLst>
                <a:ext uri="{FF2B5EF4-FFF2-40B4-BE49-F238E27FC236}">
                  <a16:creationId xmlns:a16="http://schemas.microsoft.com/office/drawing/2014/main" id="{835D8011-4639-C76F-E748-A2B3033A81FB}"/>
                </a:ext>
              </a:extLst>
            </p:cNvPr>
            <p:cNvSpPr/>
            <p:nvPr/>
          </p:nvSpPr>
          <p:spPr>
            <a:xfrm>
              <a:off x="8054156" y="3352862"/>
              <a:ext cx="139996" cy="159889"/>
            </a:xfrm>
            <a:custGeom>
              <a:avLst/>
              <a:gdLst>
                <a:gd name="connsiteX0" fmla="*/ 104829 w 139996"/>
                <a:gd name="connsiteY0" fmla="*/ 156754 h 159889"/>
                <a:gd name="connsiteX1" fmla="*/ 104829 w 139996"/>
                <a:gd name="connsiteY1" fmla="*/ 137720 h 159889"/>
                <a:gd name="connsiteX2" fmla="*/ 54879 w 139996"/>
                <a:gd name="connsiteY2" fmla="*/ 159889 h 159889"/>
                <a:gd name="connsiteX3" fmla="*/ 0 w 139996"/>
                <a:gd name="connsiteY3" fmla="*/ 111743 h 159889"/>
                <a:gd name="connsiteX4" fmla="*/ 62495 w 139996"/>
                <a:gd name="connsiteY4" fmla="*/ 61134 h 159889"/>
                <a:gd name="connsiteX5" fmla="*/ 105277 w 139996"/>
                <a:gd name="connsiteY5" fmla="*/ 67628 h 159889"/>
                <a:gd name="connsiteX6" fmla="*/ 105277 w 139996"/>
                <a:gd name="connsiteY6" fmla="*/ 64717 h 159889"/>
                <a:gd name="connsiteX7" fmla="*/ 67198 w 139996"/>
                <a:gd name="connsiteY7" fmla="*/ 31575 h 159889"/>
                <a:gd name="connsiteX8" fmla="*/ 23072 w 139996"/>
                <a:gd name="connsiteY8" fmla="*/ 41204 h 159889"/>
                <a:gd name="connsiteX9" fmla="*/ 13440 w 139996"/>
                <a:gd name="connsiteY9" fmla="*/ 12764 h 159889"/>
                <a:gd name="connsiteX10" fmla="*/ 72126 w 139996"/>
                <a:gd name="connsiteY10" fmla="*/ 0 h 159889"/>
                <a:gd name="connsiteX11" fmla="*/ 139996 w 139996"/>
                <a:gd name="connsiteY11" fmla="*/ 65165 h 159889"/>
                <a:gd name="connsiteX12" fmla="*/ 139996 w 139996"/>
                <a:gd name="connsiteY12" fmla="*/ 156754 h 159889"/>
                <a:gd name="connsiteX13" fmla="*/ 104829 w 139996"/>
                <a:gd name="connsiteY13" fmla="*/ 156754 h 159889"/>
                <a:gd name="connsiteX14" fmla="*/ 105725 w 139996"/>
                <a:gd name="connsiteY14" fmla="*/ 92037 h 159889"/>
                <a:gd name="connsiteX15" fmla="*/ 70334 w 139996"/>
                <a:gd name="connsiteY15" fmla="*/ 85991 h 159889"/>
                <a:gd name="connsiteX16" fmla="*/ 34943 w 139996"/>
                <a:gd name="connsiteY16" fmla="*/ 110624 h 159889"/>
                <a:gd name="connsiteX17" fmla="*/ 64735 w 139996"/>
                <a:gd name="connsiteY17" fmla="*/ 133465 h 159889"/>
                <a:gd name="connsiteX18" fmla="*/ 105725 w 139996"/>
                <a:gd name="connsiteY18" fmla="*/ 100994 h 159889"/>
                <a:gd name="connsiteX19" fmla="*/ 105725 w 139996"/>
                <a:gd name="connsiteY19" fmla="*/ 92037 h 15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996" h="159889">
                  <a:moveTo>
                    <a:pt x="104829" y="156754"/>
                  </a:moveTo>
                  <a:lnTo>
                    <a:pt x="104829" y="137720"/>
                  </a:lnTo>
                  <a:cubicBezTo>
                    <a:pt x="94302" y="150260"/>
                    <a:pt x="78174" y="159889"/>
                    <a:pt x="54879" y="159889"/>
                  </a:cubicBezTo>
                  <a:cubicBezTo>
                    <a:pt x="25536" y="159889"/>
                    <a:pt x="0" y="143318"/>
                    <a:pt x="0" y="111743"/>
                  </a:cubicBezTo>
                  <a:cubicBezTo>
                    <a:pt x="0" y="77481"/>
                    <a:pt x="26656" y="61134"/>
                    <a:pt x="62495" y="61134"/>
                  </a:cubicBezTo>
                  <a:cubicBezTo>
                    <a:pt x="81310" y="61134"/>
                    <a:pt x="93182" y="63821"/>
                    <a:pt x="105277" y="67628"/>
                  </a:cubicBezTo>
                  <a:lnTo>
                    <a:pt x="105277" y="64717"/>
                  </a:lnTo>
                  <a:cubicBezTo>
                    <a:pt x="105277" y="43443"/>
                    <a:pt x="91838" y="31575"/>
                    <a:pt x="67198" y="31575"/>
                  </a:cubicBezTo>
                  <a:cubicBezTo>
                    <a:pt x="49951" y="31575"/>
                    <a:pt x="36959" y="35382"/>
                    <a:pt x="23072" y="41204"/>
                  </a:cubicBezTo>
                  <a:lnTo>
                    <a:pt x="13440" y="12764"/>
                  </a:lnTo>
                  <a:cubicBezTo>
                    <a:pt x="30463" y="5151"/>
                    <a:pt x="47039" y="0"/>
                    <a:pt x="72126" y="0"/>
                  </a:cubicBezTo>
                  <a:cubicBezTo>
                    <a:pt x="117821" y="0"/>
                    <a:pt x="139996" y="23961"/>
                    <a:pt x="139996" y="65165"/>
                  </a:cubicBezTo>
                  <a:lnTo>
                    <a:pt x="139996" y="156754"/>
                  </a:lnTo>
                  <a:lnTo>
                    <a:pt x="104829" y="156754"/>
                  </a:lnTo>
                  <a:close/>
                  <a:moveTo>
                    <a:pt x="105725" y="92037"/>
                  </a:moveTo>
                  <a:cubicBezTo>
                    <a:pt x="96765" y="88454"/>
                    <a:pt x="83998" y="85991"/>
                    <a:pt x="70334" y="85991"/>
                  </a:cubicBezTo>
                  <a:cubicBezTo>
                    <a:pt x="48159" y="85991"/>
                    <a:pt x="34943" y="94948"/>
                    <a:pt x="34943" y="110624"/>
                  </a:cubicBezTo>
                  <a:cubicBezTo>
                    <a:pt x="34943" y="125180"/>
                    <a:pt x="48159" y="133465"/>
                    <a:pt x="64735" y="133465"/>
                  </a:cubicBezTo>
                  <a:cubicBezTo>
                    <a:pt x="88030" y="133465"/>
                    <a:pt x="105725" y="120253"/>
                    <a:pt x="105725" y="100994"/>
                  </a:cubicBezTo>
                  <a:lnTo>
                    <a:pt x="105725" y="92037"/>
                  </a:lnTo>
                  <a:close/>
                </a:path>
              </a:pathLst>
            </a:custGeom>
            <a:solidFill>
              <a:srgbClr val="EC6608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8" name="Полилиния 127">
              <a:extLst>
                <a:ext uri="{FF2B5EF4-FFF2-40B4-BE49-F238E27FC236}">
                  <a16:creationId xmlns:a16="http://schemas.microsoft.com/office/drawing/2014/main" id="{CA4669E6-8056-ED2F-DCD1-262B481EF1E4}"/>
                </a:ext>
              </a:extLst>
            </p:cNvPr>
            <p:cNvSpPr/>
            <p:nvPr/>
          </p:nvSpPr>
          <p:spPr>
            <a:xfrm>
              <a:off x="8220808" y="3304940"/>
              <a:ext cx="167099" cy="204676"/>
            </a:xfrm>
            <a:custGeom>
              <a:avLst/>
              <a:gdLst>
                <a:gd name="connsiteX0" fmla="*/ 0 w 167099"/>
                <a:gd name="connsiteY0" fmla="*/ 0 h 204676"/>
                <a:gd name="connsiteX1" fmla="*/ 167099 w 167099"/>
                <a:gd name="connsiteY1" fmla="*/ 0 h 204676"/>
                <a:gd name="connsiteX2" fmla="*/ 167099 w 167099"/>
                <a:gd name="connsiteY2" fmla="*/ 204676 h 204676"/>
                <a:gd name="connsiteX3" fmla="*/ 131037 w 167099"/>
                <a:gd name="connsiteY3" fmla="*/ 204676 h 204676"/>
                <a:gd name="connsiteX4" fmla="*/ 131037 w 167099"/>
                <a:gd name="connsiteY4" fmla="*/ 32471 h 204676"/>
                <a:gd name="connsiteX5" fmla="*/ 36063 w 167099"/>
                <a:gd name="connsiteY5" fmla="*/ 32471 h 204676"/>
                <a:gd name="connsiteX6" fmla="*/ 36063 w 167099"/>
                <a:gd name="connsiteY6" fmla="*/ 204676 h 204676"/>
                <a:gd name="connsiteX7" fmla="*/ 0 w 167099"/>
                <a:gd name="connsiteY7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9" h="204676">
                  <a:moveTo>
                    <a:pt x="0" y="0"/>
                  </a:moveTo>
                  <a:lnTo>
                    <a:pt x="167099" y="0"/>
                  </a:lnTo>
                  <a:lnTo>
                    <a:pt x="167099" y="204676"/>
                  </a:lnTo>
                  <a:lnTo>
                    <a:pt x="131037" y="204676"/>
                  </a:lnTo>
                  <a:lnTo>
                    <a:pt x="131037" y="32471"/>
                  </a:lnTo>
                  <a:lnTo>
                    <a:pt x="36063" y="32471"/>
                  </a:lnTo>
                  <a:lnTo>
                    <a:pt x="36063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EC6608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9" name="Полилиния 128">
              <a:extLst>
                <a:ext uri="{FF2B5EF4-FFF2-40B4-BE49-F238E27FC236}">
                  <a16:creationId xmlns:a16="http://schemas.microsoft.com/office/drawing/2014/main" id="{39F5C5DD-4527-E216-9E3E-B2B7EBE3D207}"/>
                </a:ext>
              </a:extLst>
            </p:cNvPr>
            <p:cNvSpPr/>
            <p:nvPr/>
          </p:nvSpPr>
          <p:spPr>
            <a:xfrm>
              <a:off x="8400451" y="3355101"/>
              <a:ext cx="159931" cy="155887"/>
            </a:xfrm>
            <a:custGeom>
              <a:avLst/>
              <a:gdLst>
                <a:gd name="connsiteX0" fmla="*/ 0 w 159931"/>
                <a:gd name="connsiteY0" fmla="*/ 154067 h 155887"/>
                <a:gd name="connsiteX1" fmla="*/ 2688 w 159931"/>
                <a:gd name="connsiteY1" fmla="*/ 125180 h 155887"/>
                <a:gd name="connsiteX2" fmla="*/ 12992 w 159931"/>
                <a:gd name="connsiteY2" fmla="*/ 126299 h 155887"/>
                <a:gd name="connsiteX3" fmla="*/ 43231 w 159931"/>
                <a:gd name="connsiteY3" fmla="*/ 0 h 155887"/>
                <a:gd name="connsiteX4" fmla="*/ 159932 w 159931"/>
                <a:gd name="connsiteY4" fmla="*/ 0 h 155887"/>
                <a:gd name="connsiteX5" fmla="*/ 159932 w 159931"/>
                <a:gd name="connsiteY5" fmla="*/ 154291 h 155887"/>
                <a:gd name="connsiteX6" fmla="*/ 124540 w 159931"/>
                <a:gd name="connsiteY6" fmla="*/ 154291 h 155887"/>
                <a:gd name="connsiteX7" fmla="*/ 124540 w 159931"/>
                <a:gd name="connsiteY7" fmla="*/ 30231 h 155887"/>
                <a:gd name="connsiteX8" fmla="*/ 76382 w 159931"/>
                <a:gd name="connsiteY8" fmla="*/ 30231 h 155887"/>
                <a:gd name="connsiteX9" fmla="*/ 21055 w 159931"/>
                <a:gd name="connsiteY9" fmla="*/ 155858 h 155887"/>
                <a:gd name="connsiteX10" fmla="*/ 0 w 159931"/>
                <a:gd name="connsiteY10" fmla="*/ 154067 h 155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931" h="155887">
                  <a:moveTo>
                    <a:pt x="0" y="154067"/>
                  </a:moveTo>
                  <a:lnTo>
                    <a:pt x="2688" y="125180"/>
                  </a:lnTo>
                  <a:cubicBezTo>
                    <a:pt x="4928" y="125851"/>
                    <a:pt x="10528" y="126299"/>
                    <a:pt x="12992" y="126299"/>
                  </a:cubicBezTo>
                  <a:cubicBezTo>
                    <a:pt x="30911" y="126299"/>
                    <a:pt x="43231" y="117566"/>
                    <a:pt x="43231" y="0"/>
                  </a:cubicBezTo>
                  <a:lnTo>
                    <a:pt x="159932" y="0"/>
                  </a:lnTo>
                  <a:lnTo>
                    <a:pt x="159932" y="154291"/>
                  </a:lnTo>
                  <a:lnTo>
                    <a:pt x="124540" y="154291"/>
                  </a:lnTo>
                  <a:lnTo>
                    <a:pt x="124540" y="30231"/>
                  </a:lnTo>
                  <a:lnTo>
                    <a:pt x="76382" y="30231"/>
                  </a:lnTo>
                  <a:cubicBezTo>
                    <a:pt x="76382" y="142199"/>
                    <a:pt x="55326" y="155858"/>
                    <a:pt x="21055" y="155858"/>
                  </a:cubicBezTo>
                  <a:cubicBezTo>
                    <a:pt x="15232" y="156082"/>
                    <a:pt x="5376" y="154963"/>
                    <a:pt x="0" y="154067"/>
                  </a:cubicBezTo>
                </a:path>
              </a:pathLst>
            </a:custGeom>
            <a:solidFill>
              <a:srgbClr val="EC6608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0" name="Полилиния 129">
              <a:extLst>
                <a:ext uri="{FF2B5EF4-FFF2-40B4-BE49-F238E27FC236}">
                  <a16:creationId xmlns:a16="http://schemas.microsoft.com/office/drawing/2014/main" id="{10B71914-42AB-B9FD-DD54-15973540DF14}"/>
                </a:ext>
              </a:extLst>
            </p:cNvPr>
            <p:cNvSpPr/>
            <p:nvPr/>
          </p:nvSpPr>
          <p:spPr>
            <a:xfrm>
              <a:off x="8580319" y="3352862"/>
              <a:ext cx="139996" cy="159889"/>
            </a:xfrm>
            <a:custGeom>
              <a:avLst/>
              <a:gdLst>
                <a:gd name="connsiteX0" fmla="*/ 104829 w 139996"/>
                <a:gd name="connsiteY0" fmla="*/ 156754 h 159889"/>
                <a:gd name="connsiteX1" fmla="*/ 104829 w 139996"/>
                <a:gd name="connsiteY1" fmla="*/ 137720 h 159889"/>
                <a:gd name="connsiteX2" fmla="*/ 54879 w 139996"/>
                <a:gd name="connsiteY2" fmla="*/ 159889 h 159889"/>
                <a:gd name="connsiteX3" fmla="*/ 0 w 139996"/>
                <a:gd name="connsiteY3" fmla="*/ 111743 h 159889"/>
                <a:gd name="connsiteX4" fmla="*/ 62494 w 139996"/>
                <a:gd name="connsiteY4" fmla="*/ 61134 h 159889"/>
                <a:gd name="connsiteX5" fmla="*/ 105277 w 139996"/>
                <a:gd name="connsiteY5" fmla="*/ 67628 h 159889"/>
                <a:gd name="connsiteX6" fmla="*/ 105277 w 139996"/>
                <a:gd name="connsiteY6" fmla="*/ 64717 h 159889"/>
                <a:gd name="connsiteX7" fmla="*/ 67198 w 139996"/>
                <a:gd name="connsiteY7" fmla="*/ 31575 h 159889"/>
                <a:gd name="connsiteX8" fmla="*/ 23071 w 139996"/>
                <a:gd name="connsiteY8" fmla="*/ 41204 h 159889"/>
                <a:gd name="connsiteX9" fmla="*/ 13440 w 139996"/>
                <a:gd name="connsiteY9" fmla="*/ 12764 h 159889"/>
                <a:gd name="connsiteX10" fmla="*/ 72126 w 139996"/>
                <a:gd name="connsiteY10" fmla="*/ 0 h 159889"/>
                <a:gd name="connsiteX11" fmla="*/ 139996 w 139996"/>
                <a:gd name="connsiteY11" fmla="*/ 65165 h 159889"/>
                <a:gd name="connsiteX12" fmla="*/ 139996 w 139996"/>
                <a:gd name="connsiteY12" fmla="*/ 156754 h 159889"/>
                <a:gd name="connsiteX13" fmla="*/ 104829 w 139996"/>
                <a:gd name="connsiteY13" fmla="*/ 156754 h 159889"/>
                <a:gd name="connsiteX14" fmla="*/ 105725 w 139996"/>
                <a:gd name="connsiteY14" fmla="*/ 92037 h 159889"/>
                <a:gd name="connsiteX15" fmla="*/ 70334 w 139996"/>
                <a:gd name="connsiteY15" fmla="*/ 85991 h 159889"/>
                <a:gd name="connsiteX16" fmla="*/ 34943 w 139996"/>
                <a:gd name="connsiteY16" fmla="*/ 110624 h 159889"/>
                <a:gd name="connsiteX17" fmla="*/ 64734 w 139996"/>
                <a:gd name="connsiteY17" fmla="*/ 133465 h 159889"/>
                <a:gd name="connsiteX18" fmla="*/ 105725 w 139996"/>
                <a:gd name="connsiteY18" fmla="*/ 100994 h 159889"/>
                <a:gd name="connsiteX19" fmla="*/ 105725 w 139996"/>
                <a:gd name="connsiteY19" fmla="*/ 92037 h 15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996" h="159889">
                  <a:moveTo>
                    <a:pt x="104829" y="156754"/>
                  </a:moveTo>
                  <a:lnTo>
                    <a:pt x="104829" y="137720"/>
                  </a:lnTo>
                  <a:cubicBezTo>
                    <a:pt x="94301" y="150260"/>
                    <a:pt x="78174" y="159889"/>
                    <a:pt x="54879" y="159889"/>
                  </a:cubicBezTo>
                  <a:cubicBezTo>
                    <a:pt x="25535" y="159889"/>
                    <a:pt x="0" y="143318"/>
                    <a:pt x="0" y="111743"/>
                  </a:cubicBezTo>
                  <a:cubicBezTo>
                    <a:pt x="0" y="77481"/>
                    <a:pt x="26655" y="61134"/>
                    <a:pt x="62494" y="61134"/>
                  </a:cubicBezTo>
                  <a:cubicBezTo>
                    <a:pt x="81309" y="61134"/>
                    <a:pt x="93181" y="63821"/>
                    <a:pt x="105277" y="67628"/>
                  </a:cubicBezTo>
                  <a:lnTo>
                    <a:pt x="105277" y="64717"/>
                  </a:lnTo>
                  <a:cubicBezTo>
                    <a:pt x="105277" y="43443"/>
                    <a:pt x="91838" y="31575"/>
                    <a:pt x="67198" y="31575"/>
                  </a:cubicBezTo>
                  <a:cubicBezTo>
                    <a:pt x="49950" y="31575"/>
                    <a:pt x="37183" y="35382"/>
                    <a:pt x="23071" y="41204"/>
                  </a:cubicBezTo>
                  <a:lnTo>
                    <a:pt x="13440" y="12764"/>
                  </a:lnTo>
                  <a:cubicBezTo>
                    <a:pt x="30463" y="5151"/>
                    <a:pt x="47039" y="0"/>
                    <a:pt x="72126" y="0"/>
                  </a:cubicBezTo>
                  <a:cubicBezTo>
                    <a:pt x="117821" y="0"/>
                    <a:pt x="139996" y="23961"/>
                    <a:pt x="139996" y="65165"/>
                  </a:cubicBezTo>
                  <a:lnTo>
                    <a:pt x="139996" y="156754"/>
                  </a:lnTo>
                  <a:lnTo>
                    <a:pt x="104829" y="156754"/>
                  </a:lnTo>
                  <a:close/>
                  <a:moveTo>
                    <a:pt x="105725" y="92037"/>
                  </a:moveTo>
                  <a:cubicBezTo>
                    <a:pt x="96765" y="88454"/>
                    <a:pt x="83998" y="85991"/>
                    <a:pt x="70334" y="85991"/>
                  </a:cubicBezTo>
                  <a:cubicBezTo>
                    <a:pt x="48159" y="85991"/>
                    <a:pt x="34943" y="94948"/>
                    <a:pt x="34943" y="110624"/>
                  </a:cubicBezTo>
                  <a:cubicBezTo>
                    <a:pt x="34943" y="125180"/>
                    <a:pt x="48159" y="133465"/>
                    <a:pt x="64734" y="133465"/>
                  </a:cubicBezTo>
                  <a:cubicBezTo>
                    <a:pt x="88029" y="133465"/>
                    <a:pt x="105725" y="120253"/>
                    <a:pt x="105725" y="100994"/>
                  </a:cubicBezTo>
                  <a:lnTo>
                    <a:pt x="105725" y="92037"/>
                  </a:lnTo>
                  <a:close/>
                </a:path>
              </a:pathLst>
            </a:custGeom>
            <a:solidFill>
              <a:srgbClr val="EC6608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1" name="Полилиния 130">
              <a:extLst>
                <a:ext uri="{FF2B5EF4-FFF2-40B4-BE49-F238E27FC236}">
                  <a16:creationId xmlns:a16="http://schemas.microsoft.com/office/drawing/2014/main" id="{FD688300-0275-09CD-04DB-275FF38438F9}"/>
                </a:ext>
              </a:extLst>
            </p:cNvPr>
            <p:cNvSpPr/>
            <p:nvPr/>
          </p:nvSpPr>
          <p:spPr>
            <a:xfrm>
              <a:off x="8733530" y="3352190"/>
              <a:ext cx="129244" cy="161009"/>
            </a:xfrm>
            <a:custGeom>
              <a:avLst/>
              <a:gdLst>
                <a:gd name="connsiteX0" fmla="*/ 0 w 129244"/>
                <a:gd name="connsiteY0" fmla="*/ 137048 h 161009"/>
                <a:gd name="connsiteX1" fmla="*/ 16575 w 129244"/>
                <a:gd name="connsiteY1" fmla="*/ 113759 h 161009"/>
                <a:gd name="connsiteX2" fmla="*/ 65183 w 129244"/>
                <a:gd name="connsiteY2" fmla="*/ 132121 h 161009"/>
                <a:gd name="connsiteX3" fmla="*/ 94525 w 129244"/>
                <a:gd name="connsiteY3" fmla="*/ 110848 h 161009"/>
                <a:gd name="connsiteX4" fmla="*/ 63166 w 129244"/>
                <a:gd name="connsiteY4" fmla="*/ 91589 h 161009"/>
                <a:gd name="connsiteX5" fmla="*/ 44127 w 129244"/>
                <a:gd name="connsiteY5" fmla="*/ 91589 h 161009"/>
                <a:gd name="connsiteX6" fmla="*/ 44127 w 129244"/>
                <a:gd name="connsiteY6" fmla="*/ 66061 h 161009"/>
                <a:gd name="connsiteX7" fmla="*/ 63166 w 129244"/>
                <a:gd name="connsiteY7" fmla="*/ 66061 h 161009"/>
                <a:gd name="connsiteX8" fmla="*/ 90270 w 129244"/>
                <a:gd name="connsiteY8" fmla="*/ 45907 h 161009"/>
                <a:gd name="connsiteX9" fmla="*/ 64734 w 129244"/>
                <a:gd name="connsiteY9" fmla="*/ 28440 h 161009"/>
                <a:gd name="connsiteX10" fmla="*/ 20832 w 129244"/>
                <a:gd name="connsiteY10" fmla="*/ 44339 h 161009"/>
                <a:gd name="connsiteX11" fmla="*/ 4928 w 129244"/>
                <a:gd name="connsiteY11" fmla="*/ 22170 h 161009"/>
                <a:gd name="connsiteX12" fmla="*/ 67870 w 129244"/>
                <a:gd name="connsiteY12" fmla="*/ 0 h 161009"/>
                <a:gd name="connsiteX13" fmla="*/ 125437 w 129244"/>
                <a:gd name="connsiteY13" fmla="*/ 41428 h 161009"/>
                <a:gd name="connsiteX14" fmla="*/ 101245 w 129244"/>
                <a:gd name="connsiteY14" fmla="*/ 76586 h 161009"/>
                <a:gd name="connsiteX15" fmla="*/ 129245 w 129244"/>
                <a:gd name="connsiteY15" fmla="*/ 113983 h 161009"/>
                <a:gd name="connsiteX16" fmla="*/ 67198 w 129244"/>
                <a:gd name="connsiteY16" fmla="*/ 161009 h 161009"/>
                <a:gd name="connsiteX17" fmla="*/ 0 w 129244"/>
                <a:gd name="connsiteY17" fmla="*/ 137048 h 16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244" h="161009">
                  <a:moveTo>
                    <a:pt x="0" y="137048"/>
                  </a:moveTo>
                  <a:lnTo>
                    <a:pt x="16575" y="113759"/>
                  </a:lnTo>
                  <a:cubicBezTo>
                    <a:pt x="30239" y="125403"/>
                    <a:pt x="47487" y="132121"/>
                    <a:pt x="65183" y="132121"/>
                  </a:cubicBezTo>
                  <a:cubicBezTo>
                    <a:pt x="81310" y="132121"/>
                    <a:pt x="94525" y="123612"/>
                    <a:pt x="94525" y="110848"/>
                  </a:cubicBezTo>
                  <a:cubicBezTo>
                    <a:pt x="94525" y="99427"/>
                    <a:pt x="83326" y="91589"/>
                    <a:pt x="63166" y="91589"/>
                  </a:cubicBezTo>
                  <a:lnTo>
                    <a:pt x="44127" y="91589"/>
                  </a:lnTo>
                  <a:lnTo>
                    <a:pt x="44127" y="66061"/>
                  </a:lnTo>
                  <a:lnTo>
                    <a:pt x="63166" y="66061"/>
                  </a:lnTo>
                  <a:cubicBezTo>
                    <a:pt x="79742" y="66061"/>
                    <a:pt x="90270" y="57551"/>
                    <a:pt x="90270" y="45907"/>
                  </a:cubicBezTo>
                  <a:cubicBezTo>
                    <a:pt x="90270" y="35382"/>
                    <a:pt x="79518" y="28440"/>
                    <a:pt x="64734" y="28440"/>
                  </a:cubicBezTo>
                  <a:cubicBezTo>
                    <a:pt x="48607" y="28440"/>
                    <a:pt x="32479" y="34038"/>
                    <a:pt x="20832" y="44339"/>
                  </a:cubicBezTo>
                  <a:lnTo>
                    <a:pt x="4928" y="22170"/>
                  </a:lnTo>
                  <a:cubicBezTo>
                    <a:pt x="20832" y="8510"/>
                    <a:pt x="42559" y="0"/>
                    <a:pt x="67870" y="0"/>
                  </a:cubicBezTo>
                  <a:cubicBezTo>
                    <a:pt x="101693" y="0"/>
                    <a:pt x="125437" y="17467"/>
                    <a:pt x="125437" y="41428"/>
                  </a:cubicBezTo>
                  <a:cubicBezTo>
                    <a:pt x="125437" y="60238"/>
                    <a:pt x="114685" y="70764"/>
                    <a:pt x="101245" y="76586"/>
                  </a:cubicBezTo>
                  <a:cubicBezTo>
                    <a:pt x="117821" y="82408"/>
                    <a:pt x="129245" y="94053"/>
                    <a:pt x="129245" y="113983"/>
                  </a:cubicBezTo>
                  <a:cubicBezTo>
                    <a:pt x="129245" y="139959"/>
                    <a:pt x="104605" y="161009"/>
                    <a:pt x="67198" y="161009"/>
                  </a:cubicBezTo>
                  <a:cubicBezTo>
                    <a:pt x="40095" y="160785"/>
                    <a:pt x="18144" y="152724"/>
                    <a:pt x="0" y="137048"/>
                  </a:cubicBezTo>
                </a:path>
              </a:pathLst>
            </a:custGeom>
            <a:solidFill>
              <a:srgbClr val="EC6608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 131">
              <a:extLst>
                <a:ext uri="{FF2B5EF4-FFF2-40B4-BE49-F238E27FC236}">
                  <a16:creationId xmlns:a16="http://schemas.microsoft.com/office/drawing/2014/main" id="{5E793B28-6BA3-7A2E-3D84-F2791379F9E6}"/>
                </a:ext>
              </a:extLst>
            </p:cNvPr>
            <p:cNvSpPr/>
            <p:nvPr/>
          </p:nvSpPr>
          <p:spPr>
            <a:xfrm>
              <a:off x="7306925" y="2899618"/>
              <a:ext cx="447971" cy="470710"/>
            </a:xfrm>
            <a:custGeom>
              <a:avLst/>
              <a:gdLst>
                <a:gd name="connsiteX0" fmla="*/ 256908 w 447971"/>
                <a:gd name="connsiteY0" fmla="*/ 236923 h 470710"/>
                <a:gd name="connsiteX1" fmla="*/ 220845 w 447971"/>
                <a:gd name="connsiteY1" fmla="*/ 272976 h 470710"/>
                <a:gd name="connsiteX2" fmla="*/ 184782 w 447971"/>
                <a:gd name="connsiteY2" fmla="*/ 236923 h 470710"/>
                <a:gd name="connsiteX3" fmla="*/ 220845 w 447971"/>
                <a:gd name="connsiteY3" fmla="*/ 200870 h 470710"/>
                <a:gd name="connsiteX4" fmla="*/ 256908 w 447971"/>
                <a:gd name="connsiteY4" fmla="*/ 236923 h 470710"/>
                <a:gd name="connsiteX5" fmla="*/ 152079 w 447971"/>
                <a:gd name="connsiteY5" fmla="*/ 166384 h 470710"/>
                <a:gd name="connsiteX6" fmla="*/ 165742 w 447971"/>
                <a:gd name="connsiteY6" fmla="*/ 143766 h 470710"/>
                <a:gd name="connsiteX7" fmla="*/ 151406 w 447971"/>
                <a:gd name="connsiteY7" fmla="*/ 143094 h 470710"/>
                <a:gd name="connsiteX8" fmla="*/ 88912 w 447971"/>
                <a:gd name="connsiteY8" fmla="*/ 169966 h 470710"/>
                <a:gd name="connsiteX9" fmla="*/ 85776 w 447971"/>
                <a:gd name="connsiteY9" fmla="*/ 193480 h 470710"/>
                <a:gd name="connsiteX10" fmla="*/ 152079 w 447971"/>
                <a:gd name="connsiteY10" fmla="*/ 166384 h 470710"/>
                <a:gd name="connsiteX11" fmla="*/ 179630 w 447971"/>
                <a:gd name="connsiteY11" fmla="*/ 145334 h 470710"/>
                <a:gd name="connsiteX12" fmla="*/ 169998 w 447971"/>
                <a:gd name="connsiteY12" fmla="*/ 160785 h 470710"/>
                <a:gd name="connsiteX13" fmla="*/ 200237 w 447971"/>
                <a:gd name="connsiteY13" fmla="*/ 152724 h 470710"/>
                <a:gd name="connsiteX14" fmla="*/ 225325 w 447971"/>
                <a:gd name="connsiteY14" fmla="*/ 160561 h 470710"/>
                <a:gd name="connsiteX15" fmla="*/ 207629 w 447971"/>
                <a:gd name="connsiteY15" fmla="*/ 164368 h 470710"/>
                <a:gd name="connsiteX16" fmla="*/ 89360 w 447971"/>
                <a:gd name="connsiteY16" fmla="*/ 205796 h 470710"/>
                <a:gd name="connsiteX17" fmla="*/ 113552 w 447971"/>
                <a:gd name="connsiteY17" fmla="*/ 243641 h 470710"/>
                <a:gd name="connsiteX18" fmla="*/ 138863 w 447971"/>
                <a:gd name="connsiteY18" fmla="*/ 190568 h 470710"/>
                <a:gd name="connsiteX19" fmla="*/ 140655 w 447971"/>
                <a:gd name="connsiteY19" fmla="*/ 186985 h 470710"/>
                <a:gd name="connsiteX20" fmla="*/ 158126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5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5 h 470710"/>
                <a:gd name="connsiteX27" fmla="*/ 883 w 447971"/>
                <a:gd name="connsiteY27" fmla="*/ 287084 h 470710"/>
                <a:gd name="connsiteX28" fmla="*/ 70993 w 447971"/>
                <a:gd name="connsiteY28" fmla="*/ 200870 h 470710"/>
                <a:gd name="connsiteX29" fmla="*/ 74576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5 w 447971"/>
                <a:gd name="connsiteY33" fmla="*/ 163920 h 470710"/>
                <a:gd name="connsiteX34" fmla="*/ 151631 w 447971"/>
                <a:gd name="connsiteY34" fmla="*/ 129882 h 470710"/>
                <a:gd name="connsiteX35" fmla="*/ 232941 w 447971"/>
                <a:gd name="connsiteY35" fmla="*/ 145781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0 h 470710"/>
                <a:gd name="connsiteX40" fmla="*/ 189485 w 447971"/>
                <a:gd name="connsiteY40" fmla="*/ 130554 h 470710"/>
                <a:gd name="connsiteX41" fmla="*/ 175598 w 447971"/>
                <a:gd name="connsiteY41" fmla="*/ 128315 h 470710"/>
                <a:gd name="connsiteX42" fmla="*/ 326346 w 447971"/>
                <a:gd name="connsiteY42" fmla="*/ 0 h 470710"/>
                <a:gd name="connsiteX43" fmla="*/ 346058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0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4 h 470710"/>
                <a:gd name="connsiteX49" fmla="*/ 296555 w 447971"/>
                <a:gd name="connsiteY49" fmla="*/ 341053 h 470710"/>
                <a:gd name="connsiteX50" fmla="*/ 279531 w 447971"/>
                <a:gd name="connsiteY50" fmla="*/ 340157 h 470710"/>
                <a:gd name="connsiteX51" fmla="*/ 287371 w 447971"/>
                <a:gd name="connsiteY51" fmla="*/ 327617 h 470710"/>
                <a:gd name="connsiteX52" fmla="*/ 296555 w 447971"/>
                <a:gd name="connsiteY52" fmla="*/ 327840 h 470710"/>
                <a:gd name="connsiteX53" fmla="*/ 359049 w 447971"/>
                <a:gd name="connsiteY53" fmla="*/ 300968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2 w 447971"/>
                <a:gd name="connsiteY56" fmla="*/ 280366 h 470710"/>
                <a:gd name="connsiteX57" fmla="*/ 305515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7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8 w 447971"/>
                <a:gd name="connsiteY62" fmla="*/ 325601 h 470710"/>
                <a:gd name="connsiteX63" fmla="*/ 275275 w 447971"/>
                <a:gd name="connsiteY63" fmla="*/ 314404 h 470710"/>
                <a:gd name="connsiteX64" fmla="*/ 293419 w 447971"/>
                <a:gd name="connsiteY64" fmla="*/ 308582 h 470710"/>
                <a:gd name="connsiteX65" fmla="*/ 121615 w 447971"/>
                <a:gd name="connsiteY65" fmla="*/ 470711 h 470710"/>
                <a:gd name="connsiteX66" fmla="*/ 101904 w 447971"/>
                <a:gd name="connsiteY66" fmla="*/ 466008 h 470710"/>
                <a:gd name="connsiteX67" fmla="*/ 81968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1 h 470710"/>
                <a:gd name="connsiteX70" fmla="*/ 121615 w 447971"/>
                <a:gd name="connsiteY70" fmla="*/ 457946 h 470710"/>
                <a:gd name="connsiteX71" fmla="*/ 260268 w 447971"/>
                <a:gd name="connsiteY71" fmla="*/ 337246 h 470710"/>
                <a:gd name="connsiteX72" fmla="*/ 186126 w 447971"/>
                <a:gd name="connsiteY72" fmla="*/ 312389 h 470710"/>
                <a:gd name="connsiteX73" fmla="*/ 120047 w 447971"/>
                <a:gd name="connsiteY73" fmla="*/ 268722 h 470710"/>
                <a:gd name="connsiteX74" fmla="*/ 125423 w 447971"/>
                <a:gd name="connsiteY74" fmla="*/ 255509 h 470710"/>
                <a:gd name="connsiteX75" fmla="*/ 191950 w 447971"/>
                <a:gd name="connsiteY75" fmla="*/ 300744 h 470710"/>
                <a:gd name="connsiteX76" fmla="*/ 216365 w 447971"/>
                <a:gd name="connsiteY76" fmla="*/ 311269 h 470710"/>
                <a:gd name="connsiteX77" fmla="*/ 240556 w 447971"/>
                <a:gd name="connsiteY77" fmla="*/ 306119 h 470710"/>
                <a:gd name="connsiteX78" fmla="*/ 287819 w 447971"/>
                <a:gd name="connsiteY78" fmla="*/ 293131 h 470710"/>
                <a:gd name="connsiteX79" fmla="*/ 298347 w 447971"/>
                <a:gd name="connsiteY79" fmla="*/ 274096 h 470710"/>
                <a:gd name="connsiteX80" fmla="*/ 325450 w 447971"/>
                <a:gd name="connsiteY80" fmla="*/ 216545 h 470710"/>
                <a:gd name="connsiteX81" fmla="*/ 256236 w 447971"/>
                <a:gd name="connsiteY81" fmla="*/ 169071 h 470710"/>
                <a:gd name="connsiteX82" fmla="*/ 179630 w 447971"/>
                <a:gd name="connsiteY82" fmla="*/ 145334 h 470710"/>
                <a:gd name="connsiteX83" fmla="*/ 370249 w 447971"/>
                <a:gd name="connsiteY83" fmla="*/ 259093 h 470710"/>
                <a:gd name="connsiteX84" fmla="*/ 386152 w 447971"/>
                <a:gd name="connsiteY84" fmla="*/ 249463 h 470710"/>
                <a:gd name="connsiteX85" fmla="*/ 434087 w 447971"/>
                <a:gd name="connsiteY85" fmla="*/ 186985 h 470710"/>
                <a:gd name="connsiteX86" fmla="*/ 326122 w 447971"/>
                <a:gd name="connsiteY86" fmla="*/ 149812 h 470710"/>
                <a:gd name="connsiteX87" fmla="*/ 255340 w 447971"/>
                <a:gd name="connsiteY87" fmla="*/ 155411 h 470710"/>
                <a:gd name="connsiteX88" fmla="*/ 261388 w 447971"/>
                <a:gd name="connsiteY88" fmla="*/ 158322 h 470710"/>
                <a:gd name="connsiteX89" fmla="*/ 329930 w 447971"/>
                <a:gd name="connsiteY89" fmla="*/ 204452 h 470710"/>
                <a:gd name="connsiteX90" fmla="*/ 347401 w 447971"/>
                <a:gd name="connsiteY90" fmla="*/ 153619 h 470710"/>
                <a:gd name="connsiteX91" fmla="*/ 359945 w 447971"/>
                <a:gd name="connsiteY91" fmla="*/ 154963 h 470710"/>
                <a:gd name="connsiteX92" fmla="*/ 339562 w 447971"/>
                <a:gd name="connsiteY92" fmla="*/ 214081 h 470710"/>
                <a:gd name="connsiteX93" fmla="*/ 353001 w 447971"/>
                <a:gd name="connsiteY93" fmla="*/ 229981 h 470710"/>
                <a:gd name="connsiteX94" fmla="*/ 370249 w 447971"/>
                <a:gd name="connsiteY94" fmla="*/ 259093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908" y="236923"/>
                  </a:moveTo>
                  <a:cubicBezTo>
                    <a:pt x="256908" y="256853"/>
                    <a:pt x="240780" y="272976"/>
                    <a:pt x="220845" y="272976"/>
                  </a:cubicBezTo>
                  <a:cubicBezTo>
                    <a:pt x="200909" y="272976"/>
                    <a:pt x="184782" y="256853"/>
                    <a:pt x="184782" y="236923"/>
                  </a:cubicBezTo>
                  <a:cubicBezTo>
                    <a:pt x="184782" y="216993"/>
                    <a:pt x="200909" y="200870"/>
                    <a:pt x="220845" y="200870"/>
                  </a:cubicBezTo>
                  <a:cubicBezTo>
                    <a:pt x="240780" y="200645"/>
                    <a:pt x="256908" y="216993"/>
                    <a:pt x="256908" y="236923"/>
                  </a:cubicBezTo>
                  <a:moveTo>
                    <a:pt x="152079" y="166384"/>
                  </a:moveTo>
                  <a:cubicBezTo>
                    <a:pt x="156558" y="158546"/>
                    <a:pt x="161263" y="150932"/>
                    <a:pt x="165742" y="143766"/>
                  </a:cubicBezTo>
                  <a:cubicBezTo>
                    <a:pt x="160814" y="143318"/>
                    <a:pt x="156111" y="143094"/>
                    <a:pt x="151406" y="143094"/>
                  </a:cubicBezTo>
                  <a:cubicBezTo>
                    <a:pt x="120047" y="143094"/>
                    <a:pt x="97200" y="152947"/>
                    <a:pt x="88912" y="169966"/>
                  </a:cubicBezTo>
                  <a:cubicBezTo>
                    <a:pt x="85552" y="176908"/>
                    <a:pt x="84656" y="184970"/>
                    <a:pt x="85776" y="193480"/>
                  </a:cubicBezTo>
                  <a:cubicBezTo>
                    <a:pt x="105264" y="183403"/>
                    <a:pt x="127663" y="174221"/>
                    <a:pt x="152079" y="166384"/>
                  </a:cubicBezTo>
                  <a:moveTo>
                    <a:pt x="179630" y="145334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3" y="155187"/>
                    <a:pt x="200237" y="152724"/>
                  </a:cubicBezTo>
                  <a:cubicBezTo>
                    <a:pt x="208525" y="154963"/>
                    <a:pt x="216813" y="157426"/>
                    <a:pt x="225325" y="160561"/>
                  </a:cubicBezTo>
                  <a:cubicBezTo>
                    <a:pt x="219501" y="161681"/>
                    <a:pt x="213453" y="163025"/>
                    <a:pt x="207629" y="164368"/>
                  </a:cubicBezTo>
                  <a:cubicBezTo>
                    <a:pt x="160590" y="175341"/>
                    <a:pt x="120719" y="189897"/>
                    <a:pt x="89360" y="205796"/>
                  </a:cubicBezTo>
                  <a:cubicBezTo>
                    <a:pt x="93840" y="217889"/>
                    <a:pt x="102128" y="230877"/>
                    <a:pt x="113552" y="243641"/>
                  </a:cubicBezTo>
                  <a:cubicBezTo>
                    <a:pt x="120944" y="226174"/>
                    <a:pt x="129455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6" y="181387"/>
                  </a:cubicBezTo>
                  <a:cubicBezTo>
                    <a:pt x="155438" y="186314"/>
                    <a:pt x="152526" y="191240"/>
                    <a:pt x="149839" y="196391"/>
                  </a:cubicBezTo>
                  <a:cubicBezTo>
                    <a:pt x="126095" y="241402"/>
                    <a:pt x="109520" y="283725"/>
                    <a:pt x="99216" y="320675"/>
                  </a:cubicBezTo>
                  <a:cubicBezTo>
                    <a:pt x="106384" y="321122"/>
                    <a:pt x="113775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3" y="320227"/>
                    <a:pt x="200909" y="323362"/>
                    <a:pt x="208525" y="326273"/>
                  </a:cubicBezTo>
                  <a:cubicBezTo>
                    <a:pt x="178062" y="331423"/>
                    <a:pt x="148494" y="334335"/>
                    <a:pt x="121391" y="334335"/>
                  </a:cubicBezTo>
                  <a:cubicBezTo>
                    <a:pt x="51729" y="334335"/>
                    <a:pt x="7827" y="317091"/>
                    <a:pt x="883" y="287084"/>
                  </a:cubicBezTo>
                  <a:cubicBezTo>
                    <a:pt x="-5389" y="259764"/>
                    <a:pt x="22162" y="228189"/>
                    <a:pt x="70993" y="200870"/>
                  </a:cubicBezTo>
                  <a:cubicBezTo>
                    <a:pt x="71889" y="205124"/>
                    <a:pt x="73009" y="209379"/>
                    <a:pt x="74576" y="213634"/>
                  </a:cubicBezTo>
                  <a:cubicBezTo>
                    <a:pt x="31570" y="238267"/>
                    <a:pt x="8947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5" y="163920"/>
                  </a:cubicBezTo>
                  <a:cubicBezTo>
                    <a:pt x="88016" y="141975"/>
                    <a:pt x="114447" y="129882"/>
                    <a:pt x="151631" y="129882"/>
                  </a:cubicBezTo>
                  <a:cubicBezTo>
                    <a:pt x="176718" y="129882"/>
                    <a:pt x="204717" y="135480"/>
                    <a:pt x="232941" y="145781"/>
                  </a:cubicBezTo>
                  <a:cubicBezTo>
                    <a:pt x="265643" y="139735"/>
                    <a:pt x="297451" y="136600"/>
                    <a:pt x="326570" y="136600"/>
                  </a:cubicBezTo>
                  <a:cubicBezTo>
                    <a:pt x="335530" y="136600"/>
                    <a:pt x="344041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5" y="130554"/>
                  </a:cubicBezTo>
                  <a:cubicBezTo>
                    <a:pt x="184782" y="129658"/>
                    <a:pt x="180302" y="128986"/>
                    <a:pt x="175598" y="128315"/>
                  </a:cubicBezTo>
                  <a:cubicBezTo>
                    <a:pt x="227564" y="50609"/>
                    <a:pt x="285131" y="0"/>
                    <a:pt x="326346" y="0"/>
                  </a:cubicBezTo>
                  <a:cubicBezTo>
                    <a:pt x="333514" y="0"/>
                    <a:pt x="340234" y="1568"/>
                    <a:pt x="346058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3"/>
                    <a:pt x="433415" y="234684"/>
                    <a:pt x="393544" y="260212"/>
                  </a:cubicBezTo>
                  <a:cubicBezTo>
                    <a:pt x="387497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4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7"/>
                  </a:cubicBezTo>
                  <a:cubicBezTo>
                    <a:pt x="290507" y="327840"/>
                    <a:pt x="293643" y="327840"/>
                    <a:pt x="296555" y="327840"/>
                  </a:cubicBezTo>
                  <a:cubicBezTo>
                    <a:pt x="328138" y="327840"/>
                    <a:pt x="350761" y="317987"/>
                    <a:pt x="359049" y="300968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2" y="280366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7"/>
                  </a:cubicBezTo>
                  <a:cubicBezTo>
                    <a:pt x="326346" y="295594"/>
                    <a:pt x="286251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8"/>
                    <a:pt x="268108" y="325601"/>
                  </a:cubicBezTo>
                  <a:cubicBezTo>
                    <a:pt x="270571" y="322018"/>
                    <a:pt x="272811" y="318211"/>
                    <a:pt x="275275" y="314404"/>
                  </a:cubicBezTo>
                  <a:cubicBezTo>
                    <a:pt x="281547" y="312613"/>
                    <a:pt x="287595" y="310598"/>
                    <a:pt x="293419" y="308582"/>
                  </a:cubicBezTo>
                  <a:cubicBezTo>
                    <a:pt x="236748" y="405322"/>
                    <a:pt x="168206" y="470711"/>
                    <a:pt x="121615" y="470711"/>
                  </a:cubicBezTo>
                  <a:cubicBezTo>
                    <a:pt x="114447" y="470711"/>
                    <a:pt x="107728" y="469143"/>
                    <a:pt x="101904" y="466008"/>
                  </a:cubicBezTo>
                  <a:cubicBezTo>
                    <a:pt x="73681" y="451004"/>
                    <a:pt x="67857" y="402411"/>
                    <a:pt x="81968" y="338141"/>
                  </a:cubicBezTo>
                  <a:cubicBezTo>
                    <a:pt x="86000" y="338589"/>
                    <a:pt x="90256" y="338813"/>
                    <a:pt x="94512" y="339037"/>
                  </a:cubicBezTo>
                  <a:cubicBezTo>
                    <a:pt x="80625" y="400171"/>
                    <a:pt x="86225" y="443615"/>
                    <a:pt x="107728" y="454811"/>
                  </a:cubicBezTo>
                  <a:cubicBezTo>
                    <a:pt x="111760" y="456827"/>
                    <a:pt x="116464" y="457946"/>
                    <a:pt x="121615" y="457946"/>
                  </a:cubicBezTo>
                  <a:cubicBezTo>
                    <a:pt x="157231" y="457946"/>
                    <a:pt x="211661" y="409129"/>
                    <a:pt x="260268" y="337246"/>
                  </a:cubicBezTo>
                  <a:cubicBezTo>
                    <a:pt x="236301" y="332767"/>
                    <a:pt x="210765" y="324481"/>
                    <a:pt x="186126" y="312389"/>
                  </a:cubicBezTo>
                  <a:cubicBezTo>
                    <a:pt x="160366" y="299849"/>
                    <a:pt x="137967" y="284845"/>
                    <a:pt x="120047" y="268722"/>
                  </a:cubicBezTo>
                  <a:cubicBezTo>
                    <a:pt x="121839" y="264467"/>
                    <a:pt x="123631" y="259988"/>
                    <a:pt x="125423" y="255509"/>
                  </a:cubicBezTo>
                  <a:cubicBezTo>
                    <a:pt x="143119" y="272305"/>
                    <a:pt x="165966" y="287980"/>
                    <a:pt x="191950" y="300744"/>
                  </a:cubicBezTo>
                  <a:cubicBezTo>
                    <a:pt x="200013" y="304775"/>
                    <a:pt x="208077" y="308134"/>
                    <a:pt x="216365" y="311269"/>
                  </a:cubicBezTo>
                  <a:cubicBezTo>
                    <a:pt x="224429" y="309702"/>
                    <a:pt x="232492" y="308134"/>
                    <a:pt x="240556" y="306119"/>
                  </a:cubicBezTo>
                  <a:cubicBezTo>
                    <a:pt x="256684" y="302312"/>
                    <a:pt x="272588" y="298057"/>
                    <a:pt x="287819" y="293131"/>
                  </a:cubicBezTo>
                  <a:cubicBezTo>
                    <a:pt x="291403" y="286860"/>
                    <a:pt x="294987" y="280590"/>
                    <a:pt x="298347" y="274096"/>
                  </a:cubicBezTo>
                  <a:cubicBezTo>
                    <a:pt x="308650" y="254838"/>
                    <a:pt x="317610" y="235355"/>
                    <a:pt x="325450" y="216545"/>
                  </a:cubicBezTo>
                  <a:cubicBezTo>
                    <a:pt x="307082" y="198630"/>
                    <a:pt x="283339" y="182283"/>
                    <a:pt x="256236" y="169071"/>
                  </a:cubicBezTo>
                  <a:cubicBezTo>
                    <a:pt x="230252" y="157426"/>
                    <a:pt x="204045" y="149140"/>
                    <a:pt x="179630" y="145334"/>
                  </a:cubicBezTo>
                  <a:moveTo>
                    <a:pt x="370249" y="259093"/>
                  </a:moveTo>
                  <a:cubicBezTo>
                    <a:pt x="375848" y="255957"/>
                    <a:pt x="381225" y="252822"/>
                    <a:pt x="386152" y="249463"/>
                  </a:cubicBezTo>
                  <a:cubicBezTo>
                    <a:pt x="420647" y="227294"/>
                    <a:pt x="438119" y="204452"/>
                    <a:pt x="434087" y="186985"/>
                  </a:cubicBezTo>
                  <a:cubicBezTo>
                    <a:pt x="428711" y="164144"/>
                    <a:pt x="387497" y="149812"/>
                    <a:pt x="326122" y="149812"/>
                  </a:cubicBezTo>
                  <a:cubicBezTo>
                    <a:pt x="303947" y="149812"/>
                    <a:pt x="279979" y="151604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8"/>
                    <a:pt x="342698" y="169295"/>
                    <a:pt x="347401" y="153619"/>
                  </a:cubicBezTo>
                  <a:cubicBezTo>
                    <a:pt x="351658" y="154067"/>
                    <a:pt x="355913" y="154291"/>
                    <a:pt x="359945" y="154963"/>
                  </a:cubicBezTo>
                  <a:cubicBezTo>
                    <a:pt x="354793" y="173325"/>
                    <a:pt x="347849" y="193480"/>
                    <a:pt x="339562" y="214081"/>
                  </a:cubicBezTo>
                  <a:cubicBezTo>
                    <a:pt x="344489" y="219232"/>
                    <a:pt x="348969" y="224607"/>
                    <a:pt x="353001" y="229981"/>
                  </a:cubicBezTo>
                  <a:cubicBezTo>
                    <a:pt x="360841" y="239610"/>
                    <a:pt x="366441" y="249463"/>
                    <a:pt x="370249" y="259093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3" name="Полилиния 132">
              <a:extLst>
                <a:ext uri="{FF2B5EF4-FFF2-40B4-BE49-F238E27FC236}">
                  <a16:creationId xmlns:a16="http://schemas.microsoft.com/office/drawing/2014/main" id="{1927181E-C825-6E36-4360-CEDE37E7D7CC}"/>
                </a:ext>
              </a:extLst>
            </p:cNvPr>
            <p:cNvSpPr/>
            <p:nvPr/>
          </p:nvSpPr>
          <p:spPr>
            <a:xfrm>
              <a:off x="8263143" y="3096680"/>
              <a:ext cx="102141" cy="104129"/>
            </a:xfrm>
            <a:custGeom>
              <a:avLst/>
              <a:gdLst>
                <a:gd name="connsiteX0" fmla="*/ 51071 w 102141"/>
                <a:gd name="connsiteY0" fmla="*/ 52849 h 104129"/>
                <a:gd name="connsiteX1" fmla="*/ 9408 w 102141"/>
                <a:gd name="connsiteY1" fmla="*/ 0 h 104129"/>
                <a:gd name="connsiteX2" fmla="*/ 0 w 102141"/>
                <a:gd name="connsiteY2" fmla="*/ 0 h 104129"/>
                <a:gd name="connsiteX3" fmla="*/ 0 w 102141"/>
                <a:gd name="connsiteY3" fmla="*/ 104130 h 104129"/>
                <a:gd name="connsiteX4" fmla="*/ 16127 w 102141"/>
                <a:gd name="connsiteY4" fmla="*/ 104130 h 104129"/>
                <a:gd name="connsiteX5" fmla="*/ 16127 w 102141"/>
                <a:gd name="connsiteY5" fmla="*/ 30231 h 104129"/>
                <a:gd name="connsiteX6" fmla="*/ 51071 w 102141"/>
                <a:gd name="connsiteY6" fmla="*/ 74122 h 104129"/>
                <a:gd name="connsiteX7" fmla="*/ 86014 w 102141"/>
                <a:gd name="connsiteY7" fmla="*/ 30231 h 104129"/>
                <a:gd name="connsiteX8" fmla="*/ 86014 w 102141"/>
                <a:gd name="connsiteY8" fmla="*/ 104130 h 104129"/>
                <a:gd name="connsiteX9" fmla="*/ 102142 w 102141"/>
                <a:gd name="connsiteY9" fmla="*/ 104130 h 104129"/>
                <a:gd name="connsiteX10" fmla="*/ 102142 w 102141"/>
                <a:gd name="connsiteY10" fmla="*/ 0 h 104129"/>
                <a:gd name="connsiteX11" fmla="*/ 92958 w 102141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4129">
                  <a:moveTo>
                    <a:pt x="51071" y="52849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7" y="104130"/>
                  </a:lnTo>
                  <a:lnTo>
                    <a:pt x="16127" y="30231"/>
                  </a:lnTo>
                  <a:lnTo>
                    <a:pt x="51071" y="74122"/>
                  </a:lnTo>
                  <a:lnTo>
                    <a:pt x="86014" y="30231"/>
                  </a:lnTo>
                  <a:lnTo>
                    <a:pt x="86014" y="104130"/>
                  </a:lnTo>
                  <a:lnTo>
                    <a:pt x="102142" y="104130"/>
                  </a:lnTo>
                  <a:lnTo>
                    <a:pt x="102142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4" name="Полилиния 133">
              <a:extLst>
                <a:ext uri="{FF2B5EF4-FFF2-40B4-BE49-F238E27FC236}">
                  <a16:creationId xmlns:a16="http://schemas.microsoft.com/office/drawing/2014/main" id="{50E7E06E-F547-2F50-067C-B50BC55E4A00}"/>
                </a:ext>
              </a:extLst>
            </p:cNvPr>
            <p:cNvSpPr/>
            <p:nvPr/>
          </p:nvSpPr>
          <p:spPr>
            <a:xfrm>
              <a:off x="8382979" y="3096680"/>
              <a:ext cx="80413" cy="104129"/>
            </a:xfrm>
            <a:custGeom>
              <a:avLst/>
              <a:gdLst>
                <a:gd name="connsiteX0" fmla="*/ 16127 w 80413"/>
                <a:gd name="connsiteY0" fmla="*/ 73451 h 104129"/>
                <a:gd name="connsiteX1" fmla="*/ 16127 w 80413"/>
                <a:gd name="connsiteY1" fmla="*/ 0 h 104129"/>
                <a:gd name="connsiteX2" fmla="*/ 0 w 80413"/>
                <a:gd name="connsiteY2" fmla="*/ 0 h 104129"/>
                <a:gd name="connsiteX3" fmla="*/ 0 w 80413"/>
                <a:gd name="connsiteY3" fmla="*/ 104130 h 104129"/>
                <a:gd name="connsiteX4" fmla="*/ 9408 w 80413"/>
                <a:gd name="connsiteY4" fmla="*/ 104130 h 104129"/>
                <a:gd name="connsiteX5" fmla="*/ 64510 w 80413"/>
                <a:gd name="connsiteY5" fmla="*/ 30679 h 104129"/>
                <a:gd name="connsiteX6" fmla="*/ 64510 w 80413"/>
                <a:gd name="connsiteY6" fmla="*/ 104130 h 104129"/>
                <a:gd name="connsiteX7" fmla="*/ 80414 w 80413"/>
                <a:gd name="connsiteY7" fmla="*/ 104130 h 104129"/>
                <a:gd name="connsiteX8" fmla="*/ 80414 w 80413"/>
                <a:gd name="connsiteY8" fmla="*/ 0 h 104129"/>
                <a:gd name="connsiteX9" fmla="*/ 71230 w 80413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4129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510" y="30679"/>
                  </a:lnTo>
                  <a:lnTo>
                    <a:pt x="64510" y="104130"/>
                  </a:lnTo>
                  <a:lnTo>
                    <a:pt x="80414" y="104130"/>
                  </a:lnTo>
                  <a:lnTo>
                    <a:pt x="80414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5" name="Полилиния 134">
              <a:extLst>
                <a:ext uri="{FF2B5EF4-FFF2-40B4-BE49-F238E27FC236}">
                  <a16:creationId xmlns:a16="http://schemas.microsoft.com/office/drawing/2014/main" id="{16222B3B-905D-7862-59FE-99969F2BA017}"/>
                </a:ext>
              </a:extLst>
            </p:cNvPr>
            <p:cNvSpPr/>
            <p:nvPr/>
          </p:nvSpPr>
          <p:spPr>
            <a:xfrm>
              <a:off x="8642141" y="3096680"/>
              <a:ext cx="80414" cy="104129"/>
            </a:xfrm>
            <a:custGeom>
              <a:avLst/>
              <a:gdLst>
                <a:gd name="connsiteX0" fmla="*/ 71006 w 80414"/>
                <a:gd name="connsiteY0" fmla="*/ 0 h 104129"/>
                <a:gd name="connsiteX1" fmla="*/ 16127 w 80414"/>
                <a:gd name="connsiteY1" fmla="*/ 73451 h 104129"/>
                <a:gd name="connsiteX2" fmla="*/ 16127 w 80414"/>
                <a:gd name="connsiteY2" fmla="*/ 0 h 104129"/>
                <a:gd name="connsiteX3" fmla="*/ 0 w 80414"/>
                <a:gd name="connsiteY3" fmla="*/ 0 h 104129"/>
                <a:gd name="connsiteX4" fmla="*/ 0 w 80414"/>
                <a:gd name="connsiteY4" fmla="*/ 104130 h 104129"/>
                <a:gd name="connsiteX5" fmla="*/ 9408 w 80414"/>
                <a:gd name="connsiteY5" fmla="*/ 104130 h 104129"/>
                <a:gd name="connsiteX6" fmla="*/ 64286 w 80414"/>
                <a:gd name="connsiteY6" fmla="*/ 30679 h 104129"/>
                <a:gd name="connsiteX7" fmla="*/ 64286 w 80414"/>
                <a:gd name="connsiteY7" fmla="*/ 104130 h 104129"/>
                <a:gd name="connsiteX8" fmla="*/ 80414 w 80414"/>
                <a:gd name="connsiteY8" fmla="*/ 104130 h 104129"/>
                <a:gd name="connsiteX9" fmla="*/ 80414 w 80414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4" h="104129">
                  <a:moveTo>
                    <a:pt x="71006" y="0"/>
                  </a:moveTo>
                  <a:lnTo>
                    <a:pt x="16127" y="73451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286" y="30679"/>
                  </a:lnTo>
                  <a:lnTo>
                    <a:pt x="64286" y="104130"/>
                  </a:lnTo>
                  <a:lnTo>
                    <a:pt x="80414" y="104130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6" name="Полилиния 135">
              <a:extLst>
                <a:ext uri="{FF2B5EF4-FFF2-40B4-BE49-F238E27FC236}">
                  <a16:creationId xmlns:a16="http://schemas.microsoft.com/office/drawing/2014/main" id="{E54E07AC-FADD-858E-9C9D-79F1AC08B5DC}"/>
                </a:ext>
              </a:extLst>
            </p:cNvPr>
            <p:cNvSpPr/>
            <p:nvPr/>
          </p:nvSpPr>
          <p:spPr>
            <a:xfrm>
              <a:off x="8474369" y="3096680"/>
              <a:ext cx="156571" cy="103905"/>
            </a:xfrm>
            <a:custGeom>
              <a:avLst/>
              <a:gdLst>
                <a:gd name="connsiteX0" fmla="*/ 115133 w 156571"/>
                <a:gd name="connsiteY0" fmla="*/ 3807 h 103905"/>
                <a:gd name="connsiteX1" fmla="*/ 86461 w 156571"/>
                <a:gd name="connsiteY1" fmla="*/ 19258 h 103905"/>
                <a:gd name="connsiteX2" fmla="*/ 86461 w 156571"/>
                <a:gd name="connsiteY2" fmla="*/ 0 h 103905"/>
                <a:gd name="connsiteX3" fmla="*/ 70334 w 156571"/>
                <a:gd name="connsiteY3" fmla="*/ 0 h 103905"/>
                <a:gd name="connsiteX4" fmla="*/ 70334 w 156571"/>
                <a:gd name="connsiteY4" fmla="*/ 46579 h 103905"/>
                <a:gd name="connsiteX5" fmla="*/ 43231 w 156571"/>
                <a:gd name="connsiteY5" fmla="*/ 74122 h 103905"/>
                <a:gd name="connsiteX6" fmla="*/ 16127 w 156571"/>
                <a:gd name="connsiteY6" fmla="*/ 46579 h 103905"/>
                <a:gd name="connsiteX7" fmla="*/ 43231 w 156571"/>
                <a:gd name="connsiteY7" fmla="*/ 18811 h 103905"/>
                <a:gd name="connsiteX8" fmla="*/ 63166 w 156571"/>
                <a:gd name="connsiteY8" fmla="*/ 27544 h 103905"/>
                <a:gd name="connsiteX9" fmla="*/ 63166 w 156571"/>
                <a:gd name="connsiteY9" fmla="*/ 11197 h 103905"/>
                <a:gd name="connsiteX10" fmla="*/ 41663 w 156571"/>
                <a:gd name="connsiteY10" fmla="*/ 3583 h 103905"/>
                <a:gd name="connsiteX11" fmla="*/ 0 w 156571"/>
                <a:gd name="connsiteY11" fmla="*/ 46579 h 103905"/>
                <a:gd name="connsiteX12" fmla="*/ 41663 w 156571"/>
                <a:gd name="connsiteY12" fmla="*/ 89350 h 103905"/>
                <a:gd name="connsiteX13" fmla="*/ 70334 w 156571"/>
                <a:gd name="connsiteY13" fmla="*/ 74122 h 103905"/>
                <a:gd name="connsiteX14" fmla="*/ 70334 w 156571"/>
                <a:gd name="connsiteY14" fmla="*/ 103906 h 103905"/>
                <a:gd name="connsiteX15" fmla="*/ 86686 w 156571"/>
                <a:gd name="connsiteY15" fmla="*/ 103906 h 103905"/>
                <a:gd name="connsiteX16" fmla="*/ 86686 w 156571"/>
                <a:gd name="connsiteY16" fmla="*/ 44339 h 103905"/>
                <a:gd name="connsiteX17" fmla="*/ 86686 w 156571"/>
                <a:gd name="connsiteY17" fmla="*/ 44339 h 103905"/>
                <a:gd name="connsiteX18" fmla="*/ 113565 w 156571"/>
                <a:gd name="connsiteY18" fmla="*/ 18587 h 103905"/>
                <a:gd name="connsiteX19" fmla="*/ 140668 w 156571"/>
                <a:gd name="connsiteY19" fmla="*/ 46355 h 103905"/>
                <a:gd name="connsiteX20" fmla="*/ 113565 w 156571"/>
                <a:gd name="connsiteY20" fmla="*/ 73898 h 103905"/>
                <a:gd name="connsiteX21" fmla="*/ 93853 w 156571"/>
                <a:gd name="connsiteY21" fmla="*/ 65389 h 103905"/>
                <a:gd name="connsiteX22" fmla="*/ 93853 w 156571"/>
                <a:gd name="connsiteY22" fmla="*/ 81960 h 103905"/>
                <a:gd name="connsiteX23" fmla="*/ 115133 w 156571"/>
                <a:gd name="connsiteY23" fmla="*/ 89126 h 103905"/>
                <a:gd name="connsiteX24" fmla="*/ 156572 w 156571"/>
                <a:gd name="connsiteY24" fmla="*/ 46355 h 103905"/>
                <a:gd name="connsiteX25" fmla="*/ 115133 w 156571"/>
                <a:gd name="connsiteY25" fmla="*/ 3807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1" h="103905">
                  <a:moveTo>
                    <a:pt x="115133" y="3807"/>
                  </a:moveTo>
                  <a:cubicBezTo>
                    <a:pt x="102813" y="3807"/>
                    <a:pt x="92061" y="10301"/>
                    <a:pt x="86461" y="19258"/>
                  </a:cubicBezTo>
                  <a:lnTo>
                    <a:pt x="86461" y="0"/>
                  </a:lnTo>
                  <a:lnTo>
                    <a:pt x="70334" y="0"/>
                  </a:lnTo>
                  <a:lnTo>
                    <a:pt x="70334" y="46579"/>
                  </a:lnTo>
                  <a:cubicBezTo>
                    <a:pt x="70334" y="62702"/>
                    <a:pt x="58462" y="74122"/>
                    <a:pt x="43231" y="74122"/>
                  </a:cubicBezTo>
                  <a:cubicBezTo>
                    <a:pt x="27999" y="74122"/>
                    <a:pt x="16127" y="62478"/>
                    <a:pt x="16127" y="46579"/>
                  </a:cubicBezTo>
                  <a:cubicBezTo>
                    <a:pt x="16127" y="30455"/>
                    <a:pt x="27999" y="18811"/>
                    <a:pt x="43231" y="18811"/>
                  </a:cubicBezTo>
                  <a:cubicBezTo>
                    <a:pt x="51294" y="18811"/>
                    <a:pt x="58238" y="22170"/>
                    <a:pt x="63166" y="27544"/>
                  </a:cubicBezTo>
                  <a:lnTo>
                    <a:pt x="63166" y="11197"/>
                  </a:lnTo>
                  <a:cubicBezTo>
                    <a:pt x="57342" y="6494"/>
                    <a:pt x="49951" y="3583"/>
                    <a:pt x="41663" y="3583"/>
                  </a:cubicBezTo>
                  <a:cubicBezTo>
                    <a:pt x="16800" y="3583"/>
                    <a:pt x="0" y="22617"/>
                    <a:pt x="0" y="46579"/>
                  </a:cubicBezTo>
                  <a:cubicBezTo>
                    <a:pt x="0" y="70539"/>
                    <a:pt x="16800" y="89350"/>
                    <a:pt x="41663" y="89350"/>
                  </a:cubicBezTo>
                  <a:cubicBezTo>
                    <a:pt x="53982" y="89350"/>
                    <a:pt x="64734" y="83080"/>
                    <a:pt x="70334" y="74122"/>
                  </a:cubicBezTo>
                  <a:lnTo>
                    <a:pt x="70334" y="103906"/>
                  </a:lnTo>
                  <a:lnTo>
                    <a:pt x="86686" y="103906"/>
                  </a:lnTo>
                  <a:lnTo>
                    <a:pt x="86686" y="44339"/>
                  </a:lnTo>
                  <a:lnTo>
                    <a:pt x="86686" y="44339"/>
                  </a:lnTo>
                  <a:cubicBezTo>
                    <a:pt x="87806" y="29335"/>
                    <a:pt x="99230" y="18587"/>
                    <a:pt x="113565" y="18587"/>
                  </a:cubicBezTo>
                  <a:cubicBezTo>
                    <a:pt x="128797" y="18587"/>
                    <a:pt x="140668" y="30455"/>
                    <a:pt x="140668" y="46355"/>
                  </a:cubicBezTo>
                  <a:cubicBezTo>
                    <a:pt x="140668" y="62478"/>
                    <a:pt x="128797" y="73898"/>
                    <a:pt x="113565" y="73898"/>
                  </a:cubicBezTo>
                  <a:cubicBezTo>
                    <a:pt x="105725" y="73898"/>
                    <a:pt x="98781" y="70763"/>
                    <a:pt x="93853" y="65389"/>
                  </a:cubicBezTo>
                  <a:lnTo>
                    <a:pt x="93853" y="81960"/>
                  </a:lnTo>
                  <a:cubicBezTo>
                    <a:pt x="99453" y="86439"/>
                    <a:pt x="106845" y="89126"/>
                    <a:pt x="115133" y="89126"/>
                  </a:cubicBezTo>
                  <a:cubicBezTo>
                    <a:pt x="139772" y="89126"/>
                    <a:pt x="156572" y="70316"/>
                    <a:pt x="156572" y="46355"/>
                  </a:cubicBezTo>
                  <a:cubicBezTo>
                    <a:pt x="156572" y="22842"/>
                    <a:pt x="139772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7" name="Полилиния 136">
              <a:extLst>
                <a:ext uri="{FF2B5EF4-FFF2-40B4-BE49-F238E27FC236}">
                  <a16:creationId xmlns:a16="http://schemas.microsoft.com/office/drawing/2014/main" id="{92D48721-4B1C-8C92-B811-3F971D9B7FDB}"/>
                </a:ext>
              </a:extLst>
            </p:cNvPr>
            <p:cNvSpPr/>
            <p:nvPr/>
          </p:nvSpPr>
          <p:spPr>
            <a:xfrm>
              <a:off x="7942159" y="3096680"/>
              <a:ext cx="80414" cy="104129"/>
            </a:xfrm>
            <a:custGeom>
              <a:avLst/>
              <a:gdLst>
                <a:gd name="connsiteX0" fmla="*/ 16127 w 80414"/>
                <a:gd name="connsiteY0" fmla="*/ 73451 h 104129"/>
                <a:gd name="connsiteX1" fmla="*/ 16127 w 80414"/>
                <a:gd name="connsiteY1" fmla="*/ 0 h 104129"/>
                <a:gd name="connsiteX2" fmla="*/ 0 w 80414"/>
                <a:gd name="connsiteY2" fmla="*/ 0 h 104129"/>
                <a:gd name="connsiteX3" fmla="*/ 0 w 80414"/>
                <a:gd name="connsiteY3" fmla="*/ 104130 h 104129"/>
                <a:gd name="connsiteX4" fmla="*/ 9408 w 80414"/>
                <a:gd name="connsiteY4" fmla="*/ 104130 h 104129"/>
                <a:gd name="connsiteX5" fmla="*/ 64286 w 80414"/>
                <a:gd name="connsiteY5" fmla="*/ 30679 h 104129"/>
                <a:gd name="connsiteX6" fmla="*/ 64286 w 80414"/>
                <a:gd name="connsiteY6" fmla="*/ 104130 h 104129"/>
                <a:gd name="connsiteX7" fmla="*/ 80414 w 80414"/>
                <a:gd name="connsiteY7" fmla="*/ 104130 h 104129"/>
                <a:gd name="connsiteX8" fmla="*/ 80414 w 80414"/>
                <a:gd name="connsiteY8" fmla="*/ 0 h 104129"/>
                <a:gd name="connsiteX9" fmla="*/ 71006 w 80414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4" h="104129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286" y="30679"/>
                  </a:lnTo>
                  <a:lnTo>
                    <a:pt x="64286" y="104130"/>
                  </a:lnTo>
                  <a:lnTo>
                    <a:pt x="80414" y="104130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8" name="Полилиния 137">
              <a:extLst>
                <a:ext uri="{FF2B5EF4-FFF2-40B4-BE49-F238E27FC236}">
                  <a16:creationId xmlns:a16="http://schemas.microsoft.com/office/drawing/2014/main" id="{604EA57C-E93E-7B92-5934-6858DA3361BA}"/>
                </a:ext>
              </a:extLst>
            </p:cNvPr>
            <p:cNvSpPr/>
            <p:nvPr/>
          </p:nvSpPr>
          <p:spPr>
            <a:xfrm>
              <a:off x="7839122" y="3096680"/>
              <a:ext cx="85117" cy="104129"/>
            </a:xfrm>
            <a:custGeom>
              <a:avLst/>
              <a:gdLst>
                <a:gd name="connsiteX0" fmla="*/ 68990 w 85117"/>
                <a:gd name="connsiteY0" fmla="*/ 36949 h 104129"/>
                <a:gd name="connsiteX1" fmla="*/ 16127 w 85117"/>
                <a:gd name="connsiteY1" fmla="*/ 36949 h 104129"/>
                <a:gd name="connsiteX2" fmla="*/ 16127 w 85117"/>
                <a:gd name="connsiteY2" fmla="*/ 0 h 104129"/>
                <a:gd name="connsiteX3" fmla="*/ 0 w 85117"/>
                <a:gd name="connsiteY3" fmla="*/ 0 h 104129"/>
                <a:gd name="connsiteX4" fmla="*/ 0 w 85117"/>
                <a:gd name="connsiteY4" fmla="*/ 104130 h 104129"/>
                <a:gd name="connsiteX5" fmla="*/ 16127 w 85117"/>
                <a:gd name="connsiteY5" fmla="*/ 104130 h 104129"/>
                <a:gd name="connsiteX6" fmla="*/ 16127 w 85117"/>
                <a:gd name="connsiteY6" fmla="*/ 52849 h 104129"/>
                <a:gd name="connsiteX7" fmla="*/ 68990 w 85117"/>
                <a:gd name="connsiteY7" fmla="*/ 52849 h 104129"/>
                <a:gd name="connsiteX8" fmla="*/ 68990 w 85117"/>
                <a:gd name="connsiteY8" fmla="*/ 104130 h 104129"/>
                <a:gd name="connsiteX9" fmla="*/ 85118 w 85117"/>
                <a:gd name="connsiteY9" fmla="*/ 104130 h 104129"/>
                <a:gd name="connsiteX10" fmla="*/ 85118 w 85117"/>
                <a:gd name="connsiteY10" fmla="*/ 0 h 104129"/>
                <a:gd name="connsiteX11" fmla="*/ 68990 w 85117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7" h="104129">
                  <a:moveTo>
                    <a:pt x="68990" y="36949"/>
                  </a:moveTo>
                  <a:lnTo>
                    <a:pt x="16127" y="36949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7" y="104130"/>
                  </a:lnTo>
                  <a:lnTo>
                    <a:pt x="16127" y="52849"/>
                  </a:lnTo>
                  <a:lnTo>
                    <a:pt x="68990" y="52849"/>
                  </a:lnTo>
                  <a:lnTo>
                    <a:pt x="68990" y="104130"/>
                  </a:lnTo>
                  <a:lnTo>
                    <a:pt x="85118" y="104130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9" name="Полилиния 138">
              <a:extLst>
                <a:ext uri="{FF2B5EF4-FFF2-40B4-BE49-F238E27FC236}">
                  <a16:creationId xmlns:a16="http://schemas.microsoft.com/office/drawing/2014/main" id="{D4BCB9EA-4BB1-3156-2CBE-1977D8D53C10}"/>
                </a:ext>
              </a:extLst>
            </p:cNvPr>
            <p:cNvSpPr/>
            <p:nvPr/>
          </p:nvSpPr>
          <p:spPr>
            <a:xfrm>
              <a:off x="8130762" y="3096680"/>
              <a:ext cx="89597" cy="107378"/>
            </a:xfrm>
            <a:custGeom>
              <a:avLst/>
              <a:gdLst>
                <a:gd name="connsiteX0" fmla="*/ 60255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7 h 107378"/>
                <a:gd name="connsiteX3" fmla="*/ 17024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1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6 w 89597"/>
                <a:gd name="connsiteY9" fmla="*/ 105025 h 107378"/>
                <a:gd name="connsiteX10" fmla="*/ 64735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255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255" y="42324"/>
                  </a:moveTo>
                  <a:cubicBezTo>
                    <a:pt x="56671" y="49714"/>
                    <a:pt x="47039" y="47922"/>
                    <a:pt x="45471" y="47922"/>
                  </a:cubicBezTo>
                  <a:cubicBezTo>
                    <a:pt x="36959" y="47474"/>
                    <a:pt x="29568" y="40532"/>
                    <a:pt x="25759" y="30007"/>
                  </a:cubicBezTo>
                  <a:cubicBezTo>
                    <a:pt x="25311" y="29112"/>
                    <a:pt x="25088" y="28216"/>
                    <a:pt x="17024" y="224"/>
                  </a:cubicBezTo>
                  <a:lnTo>
                    <a:pt x="0" y="224"/>
                  </a:lnTo>
                  <a:cubicBezTo>
                    <a:pt x="7840" y="28440"/>
                    <a:pt x="9632" y="33814"/>
                    <a:pt x="9856" y="34710"/>
                  </a:cubicBezTo>
                  <a:cubicBezTo>
                    <a:pt x="16576" y="54416"/>
                    <a:pt x="32479" y="66061"/>
                    <a:pt x="54431" y="61134"/>
                  </a:cubicBezTo>
                  <a:lnTo>
                    <a:pt x="48831" y="78825"/>
                  </a:lnTo>
                  <a:cubicBezTo>
                    <a:pt x="45023" y="89798"/>
                    <a:pt x="32031" y="93605"/>
                    <a:pt x="17920" y="89574"/>
                  </a:cubicBezTo>
                  <a:lnTo>
                    <a:pt x="13216" y="105025"/>
                  </a:lnTo>
                  <a:cubicBezTo>
                    <a:pt x="35615" y="111743"/>
                    <a:pt x="57567" y="104354"/>
                    <a:pt x="64735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255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0" name="Полилиния 139">
              <a:extLst>
                <a:ext uri="{FF2B5EF4-FFF2-40B4-BE49-F238E27FC236}">
                  <a16:creationId xmlns:a16="http://schemas.microsoft.com/office/drawing/2014/main" id="{0B1E2CE5-3851-73FA-BB41-2311DF81D69A}"/>
                </a:ext>
              </a:extLst>
            </p:cNvPr>
            <p:cNvSpPr/>
            <p:nvPr/>
          </p:nvSpPr>
          <p:spPr>
            <a:xfrm>
              <a:off x="8036236" y="3096680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2 w 82877"/>
                <a:gd name="connsiteY5" fmla="*/ 75018 h 104129"/>
                <a:gd name="connsiteX6" fmla="*/ 24639 w 82877"/>
                <a:gd name="connsiteY6" fmla="*/ 79497 h 104129"/>
                <a:gd name="connsiteX7" fmla="*/ 21504 w 82877"/>
                <a:gd name="connsiteY7" fmla="*/ 87558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680 w 82877"/>
                <a:gd name="connsiteY18" fmla="*/ 41428 h 104129"/>
                <a:gd name="connsiteX19" fmla="*/ 41663 w 82877"/>
                <a:gd name="connsiteY19" fmla="*/ 14780 h 104129"/>
                <a:gd name="connsiteX20" fmla="*/ 66750 w 82877"/>
                <a:gd name="connsiteY20" fmla="*/ 14780 h 104129"/>
                <a:gd name="connsiteX21" fmla="*/ 66750 w 82877"/>
                <a:gd name="connsiteY21" fmla="*/ 68076 h 104129"/>
                <a:gd name="connsiteX22" fmla="*/ 41439 w 82877"/>
                <a:gd name="connsiteY22" fmla="*/ 68076 h 104129"/>
                <a:gd name="connsiteX23" fmla="*/ 15680 w 82877"/>
                <a:gd name="connsiteY23" fmla="*/ 41428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2" y="75018"/>
                  </a:cubicBezTo>
                  <a:cubicBezTo>
                    <a:pt x="18816" y="76810"/>
                    <a:pt x="21504" y="78377"/>
                    <a:pt x="24639" y="79497"/>
                  </a:cubicBezTo>
                  <a:cubicBezTo>
                    <a:pt x="23967" y="82184"/>
                    <a:pt x="23072" y="84871"/>
                    <a:pt x="21504" y="87558"/>
                  </a:cubicBezTo>
                  <a:cubicBezTo>
                    <a:pt x="21056" y="88230"/>
                    <a:pt x="20607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647" y="87111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680" y="41428"/>
                  </a:moveTo>
                  <a:cubicBezTo>
                    <a:pt x="15680" y="25976"/>
                    <a:pt x="27104" y="14780"/>
                    <a:pt x="41663" y="14780"/>
                  </a:cubicBezTo>
                  <a:lnTo>
                    <a:pt x="66750" y="14780"/>
                  </a:lnTo>
                  <a:lnTo>
                    <a:pt x="66750" y="68076"/>
                  </a:lnTo>
                  <a:lnTo>
                    <a:pt x="41439" y="68076"/>
                  </a:lnTo>
                  <a:cubicBezTo>
                    <a:pt x="26879" y="67852"/>
                    <a:pt x="15680" y="56656"/>
                    <a:pt x="15680" y="41428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41" name="Рисунок 2">
            <a:extLst>
              <a:ext uri="{FF2B5EF4-FFF2-40B4-BE49-F238E27FC236}">
                <a16:creationId xmlns:a16="http://schemas.microsoft.com/office/drawing/2014/main" id="{E6F8E343-C9E9-68A8-4421-1412EB92FB4A}"/>
              </a:ext>
            </a:extLst>
          </p:cNvPr>
          <p:cNvGrpSpPr/>
          <p:nvPr/>
        </p:nvGrpSpPr>
        <p:grpSpPr>
          <a:xfrm>
            <a:off x="1169159" y="4044964"/>
            <a:ext cx="1797687" cy="784295"/>
            <a:chOff x="1629346" y="2812731"/>
            <a:chExt cx="1415629" cy="617611"/>
          </a:xfrm>
        </p:grpSpPr>
        <p:grpSp>
          <p:nvGrpSpPr>
            <p:cNvPr id="142" name="Рисунок 2">
              <a:extLst>
                <a:ext uri="{FF2B5EF4-FFF2-40B4-BE49-F238E27FC236}">
                  <a16:creationId xmlns:a16="http://schemas.microsoft.com/office/drawing/2014/main" id="{A50ECF6F-211B-2A37-DFCA-329BDAE4355B}"/>
                </a:ext>
              </a:extLst>
            </p:cNvPr>
            <p:cNvGrpSpPr/>
            <p:nvPr/>
          </p:nvGrpSpPr>
          <p:grpSpPr>
            <a:xfrm>
              <a:off x="2161991" y="3210663"/>
              <a:ext cx="842665" cy="219679"/>
              <a:chOff x="2161991" y="3210663"/>
              <a:chExt cx="842665" cy="219679"/>
            </a:xfrm>
            <a:solidFill>
              <a:srgbClr val="479A36"/>
            </a:solidFill>
          </p:grpSpPr>
          <p:sp>
            <p:nvSpPr>
              <p:cNvPr id="155" name="Полилиния 154">
                <a:extLst>
                  <a:ext uri="{FF2B5EF4-FFF2-40B4-BE49-F238E27FC236}">
                    <a16:creationId xmlns:a16="http://schemas.microsoft.com/office/drawing/2014/main" id="{D6C82EE9-02BA-4DE6-8C7E-AA4A26EE50C3}"/>
                  </a:ext>
                </a:extLst>
              </p:cNvPr>
              <p:cNvSpPr/>
              <p:nvPr/>
            </p:nvSpPr>
            <p:spPr>
              <a:xfrm>
                <a:off x="2161991" y="3218053"/>
                <a:ext cx="172475" cy="204452"/>
              </a:xfrm>
              <a:custGeom>
                <a:avLst/>
                <a:gdLst>
                  <a:gd name="connsiteX0" fmla="*/ 0 w 172475"/>
                  <a:gd name="connsiteY0" fmla="*/ 0 h 204452"/>
                  <a:gd name="connsiteX1" fmla="*/ 35391 w 172475"/>
                  <a:gd name="connsiteY1" fmla="*/ 0 h 204452"/>
                  <a:gd name="connsiteX2" fmla="*/ 35391 w 172475"/>
                  <a:gd name="connsiteY2" fmla="*/ 149364 h 204452"/>
                  <a:gd name="connsiteX3" fmla="*/ 138876 w 172475"/>
                  <a:gd name="connsiteY3" fmla="*/ 0 h 204452"/>
                  <a:gd name="connsiteX4" fmla="*/ 172475 w 172475"/>
                  <a:gd name="connsiteY4" fmla="*/ 0 h 204452"/>
                  <a:gd name="connsiteX5" fmla="*/ 172475 w 172475"/>
                  <a:gd name="connsiteY5" fmla="*/ 204452 h 204452"/>
                  <a:gd name="connsiteX6" fmla="*/ 137084 w 172475"/>
                  <a:gd name="connsiteY6" fmla="*/ 204452 h 204452"/>
                  <a:gd name="connsiteX7" fmla="*/ 137084 w 172475"/>
                  <a:gd name="connsiteY7" fmla="*/ 55312 h 204452"/>
                  <a:gd name="connsiteX8" fmla="*/ 33823 w 172475"/>
                  <a:gd name="connsiteY8" fmla="*/ 204228 h 204452"/>
                  <a:gd name="connsiteX9" fmla="*/ 0 w 172475"/>
                  <a:gd name="connsiteY9" fmla="*/ 204228 h 204452"/>
                  <a:gd name="connsiteX10" fmla="*/ 0 w 172475"/>
                  <a:gd name="connsiteY10" fmla="*/ 0 h 20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475" h="204452">
                    <a:moveTo>
                      <a:pt x="0" y="0"/>
                    </a:moveTo>
                    <a:lnTo>
                      <a:pt x="35391" y="0"/>
                    </a:lnTo>
                    <a:lnTo>
                      <a:pt x="35391" y="149364"/>
                    </a:lnTo>
                    <a:lnTo>
                      <a:pt x="138876" y="0"/>
                    </a:lnTo>
                    <a:lnTo>
                      <a:pt x="172475" y="0"/>
                    </a:lnTo>
                    <a:lnTo>
                      <a:pt x="172475" y="204452"/>
                    </a:lnTo>
                    <a:lnTo>
                      <a:pt x="137084" y="204452"/>
                    </a:lnTo>
                    <a:lnTo>
                      <a:pt x="137084" y="55312"/>
                    </a:lnTo>
                    <a:lnTo>
                      <a:pt x="33823" y="204228"/>
                    </a:lnTo>
                    <a:lnTo>
                      <a:pt x="0" y="2042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9A36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6" name="Полилиния 155">
                <a:extLst>
                  <a:ext uri="{FF2B5EF4-FFF2-40B4-BE49-F238E27FC236}">
                    <a16:creationId xmlns:a16="http://schemas.microsoft.com/office/drawing/2014/main" id="{346D3A52-3F8A-6811-B322-C133FB8E7FFD}"/>
                  </a:ext>
                </a:extLst>
              </p:cNvPr>
              <p:cNvSpPr/>
              <p:nvPr/>
            </p:nvSpPr>
            <p:spPr>
              <a:xfrm>
                <a:off x="2360225" y="3210663"/>
                <a:ext cx="240345" cy="219679"/>
              </a:xfrm>
              <a:custGeom>
                <a:avLst/>
                <a:gdLst>
                  <a:gd name="connsiteX0" fmla="*/ 102365 w 240345"/>
                  <a:gd name="connsiteY0" fmla="*/ 197510 h 219679"/>
                  <a:gd name="connsiteX1" fmla="*/ 0 w 240345"/>
                  <a:gd name="connsiteY1" fmla="*/ 107713 h 219679"/>
                  <a:gd name="connsiteX2" fmla="*/ 102365 w 240345"/>
                  <a:gd name="connsiteY2" fmla="*/ 19258 h 219679"/>
                  <a:gd name="connsiteX3" fmla="*/ 102365 w 240345"/>
                  <a:gd name="connsiteY3" fmla="*/ 0 h 219679"/>
                  <a:gd name="connsiteX4" fmla="*/ 137981 w 240345"/>
                  <a:gd name="connsiteY4" fmla="*/ 0 h 219679"/>
                  <a:gd name="connsiteX5" fmla="*/ 137981 w 240345"/>
                  <a:gd name="connsiteY5" fmla="*/ 19258 h 219679"/>
                  <a:gd name="connsiteX6" fmla="*/ 240346 w 240345"/>
                  <a:gd name="connsiteY6" fmla="*/ 108161 h 219679"/>
                  <a:gd name="connsiteX7" fmla="*/ 137981 w 240345"/>
                  <a:gd name="connsiteY7" fmla="*/ 197510 h 219679"/>
                  <a:gd name="connsiteX8" fmla="*/ 137981 w 240345"/>
                  <a:gd name="connsiteY8" fmla="*/ 219680 h 219679"/>
                  <a:gd name="connsiteX9" fmla="*/ 102365 w 240345"/>
                  <a:gd name="connsiteY9" fmla="*/ 219680 h 219679"/>
                  <a:gd name="connsiteX10" fmla="*/ 102365 w 240345"/>
                  <a:gd name="connsiteY10" fmla="*/ 197510 h 219679"/>
                  <a:gd name="connsiteX11" fmla="*/ 102365 w 240345"/>
                  <a:gd name="connsiteY11" fmla="*/ 51505 h 219679"/>
                  <a:gd name="connsiteX12" fmla="*/ 36959 w 240345"/>
                  <a:gd name="connsiteY12" fmla="*/ 108384 h 219679"/>
                  <a:gd name="connsiteX13" fmla="*/ 102365 w 240345"/>
                  <a:gd name="connsiteY13" fmla="*/ 165712 h 219679"/>
                  <a:gd name="connsiteX14" fmla="*/ 102365 w 240345"/>
                  <a:gd name="connsiteY14" fmla="*/ 51505 h 219679"/>
                  <a:gd name="connsiteX15" fmla="*/ 203611 w 240345"/>
                  <a:gd name="connsiteY15" fmla="*/ 108384 h 219679"/>
                  <a:gd name="connsiteX16" fmla="*/ 138205 w 240345"/>
                  <a:gd name="connsiteY16" fmla="*/ 51505 h 219679"/>
                  <a:gd name="connsiteX17" fmla="*/ 138205 w 240345"/>
                  <a:gd name="connsiteY17" fmla="*/ 165712 h 219679"/>
                  <a:gd name="connsiteX18" fmla="*/ 203611 w 240345"/>
                  <a:gd name="connsiteY18" fmla="*/ 108384 h 21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0345" h="219679">
                    <a:moveTo>
                      <a:pt x="102365" y="197510"/>
                    </a:moveTo>
                    <a:cubicBezTo>
                      <a:pt x="38079" y="197510"/>
                      <a:pt x="0" y="160113"/>
                      <a:pt x="0" y="107713"/>
                    </a:cubicBezTo>
                    <a:cubicBezTo>
                      <a:pt x="0" y="55760"/>
                      <a:pt x="38303" y="19258"/>
                      <a:pt x="102365" y="19258"/>
                    </a:cubicBezTo>
                    <a:lnTo>
                      <a:pt x="102365" y="0"/>
                    </a:lnTo>
                    <a:lnTo>
                      <a:pt x="137981" y="0"/>
                    </a:lnTo>
                    <a:lnTo>
                      <a:pt x="137981" y="19258"/>
                    </a:lnTo>
                    <a:cubicBezTo>
                      <a:pt x="202043" y="19258"/>
                      <a:pt x="240346" y="55760"/>
                      <a:pt x="240346" y="108161"/>
                    </a:cubicBezTo>
                    <a:cubicBezTo>
                      <a:pt x="240346" y="160113"/>
                      <a:pt x="202715" y="197510"/>
                      <a:pt x="137981" y="197510"/>
                    </a:cubicBezTo>
                    <a:lnTo>
                      <a:pt x="137981" y="219680"/>
                    </a:lnTo>
                    <a:lnTo>
                      <a:pt x="102365" y="219680"/>
                    </a:lnTo>
                    <a:lnTo>
                      <a:pt x="102365" y="197510"/>
                    </a:lnTo>
                    <a:close/>
                    <a:moveTo>
                      <a:pt x="102365" y="51505"/>
                    </a:moveTo>
                    <a:cubicBezTo>
                      <a:pt x="62047" y="51505"/>
                      <a:pt x="36959" y="72779"/>
                      <a:pt x="36959" y="108384"/>
                    </a:cubicBezTo>
                    <a:cubicBezTo>
                      <a:pt x="36959" y="144662"/>
                      <a:pt x="62047" y="165712"/>
                      <a:pt x="102365" y="165712"/>
                    </a:cubicBezTo>
                    <a:lnTo>
                      <a:pt x="102365" y="51505"/>
                    </a:lnTo>
                    <a:close/>
                    <a:moveTo>
                      <a:pt x="203611" y="108384"/>
                    </a:moveTo>
                    <a:cubicBezTo>
                      <a:pt x="203611" y="72779"/>
                      <a:pt x="178747" y="51505"/>
                      <a:pt x="138205" y="51505"/>
                    </a:cubicBezTo>
                    <a:lnTo>
                      <a:pt x="138205" y="165712"/>
                    </a:lnTo>
                    <a:cubicBezTo>
                      <a:pt x="178747" y="165712"/>
                      <a:pt x="203611" y="144662"/>
                      <a:pt x="203611" y="108384"/>
                    </a:cubicBezTo>
                    <a:close/>
                  </a:path>
                </a:pathLst>
              </a:custGeom>
              <a:solidFill>
                <a:srgbClr val="479A36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7" name="Полилиния 156">
                <a:extLst>
                  <a:ext uri="{FF2B5EF4-FFF2-40B4-BE49-F238E27FC236}">
                    <a16:creationId xmlns:a16="http://schemas.microsoft.com/office/drawing/2014/main" id="{20CDD147-B288-55B0-EC91-606FF35232A2}"/>
                  </a:ext>
                </a:extLst>
              </p:cNvPr>
              <p:cNvSpPr/>
              <p:nvPr/>
            </p:nvSpPr>
            <p:spPr>
              <a:xfrm>
                <a:off x="2627003" y="3218053"/>
                <a:ext cx="172475" cy="204452"/>
              </a:xfrm>
              <a:custGeom>
                <a:avLst/>
                <a:gdLst>
                  <a:gd name="connsiteX0" fmla="*/ 0 w 172475"/>
                  <a:gd name="connsiteY0" fmla="*/ 0 h 204452"/>
                  <a:gd name="connsiteX1" fmla="*/ 35391 w 172475"/>
                  <a:gd name="connsiteY1" fmla="*/ 0 h 204452"/>
                  <a:gd name="connsiteX2" fmla="*/ 35391 w 172475"/>
                  <a:gd name="connsiteY2" fmla="*/ 149364 h 204452"/>
                  <a:gd name="connsiteX3" fmla="*/ 138876 w 172475"/>
                  <a:gd name="connsiteY3" fmla="*/ 0 h 204452"/>
                  <a:gd name="connsiteX4" fmla="*/ 172475 w 172475"/>
                  <a:gd name="connsiteY4" fmla="*/ 0 h 204452"/>
                  <a:gd name="connsiteX5" fmla="*/ 172475 w 172475"/>
                  <a:gd name="connsiteY5" fmla="*/ 204452 h 204452"/>
                  <a:gd name="connsiteX6" fmla="*/ 137084 w 172475"/>
                  <a:gd name="connsiteY6" fmla="*/ 204452 h 204452"/>
                  <a:gd name="connsiteX7" fmla="*/ 137084 w 172475"/>
                  <a:gd name="connsiteY7" fmla="*/ 55312 h 204452"/>
                  <a:gd name="connsiteX8" fmla="*/ 33823 w 172475"/>
                  <a:gd name="connsiteY8" fmla="*/ 204228 h 204452"/>
                  <a:gd name="connsiteX9" fmla="*/ 0 w 172475"/>
                  <a:gd name="connsiteY9" fmla="*/ 204228 h 204452"/>
                  <a:gd name="connsiteX10" fmla="*/ 0 w 172475"/>
                  <a:gd name="connsiteY10" fmla="*/ 0 h 204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2475" h="204452">
                    <a:moveTo>
                      <a:pt x="0" y="0"/>
                    </a:moveTo>
                    <a:lnTo>
                      <a:pt x="35391" y="0"/>
                    </a:lnTo>
                    <a:lnTo>
                      <a:pt x="35391" y="149364"/>
                    </a:lnTo>
                    <a:lnTo>
                      <a:pt x="138876" y="0"/>
                    </a:lnTo>
                    <a:lnTo>
                      <a:pt x="172475" y="0"/>
                    </a:lnTo>
                    <a:lnTo>
                      <a:pt x="172475" y="204452"/>
                    </a:lnTo>
                    <a:lnTo>
                      <a:pt x="137084" y="204452"/>
                    </a:lnTo>
                    <a:lnTo>
                      <a:pt x="137084" y="55312"/>
                    </a:lnTo>
                    <a:lnTo>
                      <a:pt x="33823" y="204228"/>
                    </a:lnTo>
                    <a:lnTo>
                      <a:pt x="0" y="2042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9A36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58" name="Полилиния 157">
                <a:extLst>
                  <a:ext uri="{FF2B5EF4-FFF2-40B4-BE49-F238E27FC236}">
                    <a16:creationId xmlns:a16="http://schemas.microsoft.com/office/drawing/2014/main" id="{3183A1A2-F648-FDE9-A7ED-201A3F5443B1}"/>
                  </a:ext>
                </a:extLst>
              </p:cNvPr>
              <p:cNvSpPr/>
              <p:nvPr/>
            </p:nvSpPr>
            <p:spPr>
              <a:xfrm>
                <a:off x="2838005" y="3218053"/>
                <a:ext cx="166651" cy="204676"/>
              </a:xfrm>
              <a:custGeom>
                <a:avLst/>
                <a:gdLst>
                  <a:gd name="connsiteX0" fmla="*/ 0 w 166651"/>
                  <a:gd name="connsiteY0" fmla="*/ 0 h 204676"/>
                  <a:gd name="connsiteX1" fmla="*/ 152540 w 166651"/>
                  <a:gd name="connsiteY1" fmla="*/ 0 h 204676"/>
                  <a:gd name="connsiteX2" fmla="*/ 152540 w 166651"/>
                  <a:gd name="connsiteY2" fmla="*/ 32471 h 204676"/>
                  <a:gd name="connsiteX3" fmla="*/ 35615 w 166651"/>
                  <a:gd name="connsiteY3" fmla="*/ 32471 h 204676"/>
                  <a:gd name="connsiteX4" fmla="*/ 35615 w 166651"/>
                  <a:gd name="connsiteY4" fmla="*/ 79497 h 204676"/>
                  <a:gd name="connsiteX5" fmla="*/ 92510 w 166651"/>
                  <a:gd name="connsiteY5" fmla="*/ 79497 h 204676"/>
                  <a:gd name="connsiteX6" fmla="*/ 166652 w 166651"/>
                  <a:gd name="connsiteY6" fmla="*/ 141527 h 204676"/>
                  <a:gd name="connsiteX7" fmla="*/ 90718 w 166651"/>
                  <a:gd name="connsiteY7" fmla="*/ 204676 h 204676"/>
                  <a:gd name="connsiteX8" fmla="*/ 0 w 166651"/>
                  <a:gd name="connsiteY8" fmla="*/ 204676 h 204676"/>
                  <a:gd name="connsiteX9" fmla="*/ 0 w 166651"/>
                  <a:gd name="connsiteY9" fmla="*/ 0 h 204676"/>
                  <a:gd name="connsiteX10" fmla="*/ 83102 w 166651"/>
                  <a:gd name="connsiteY10" fmla="*/ 172206 h 204676"/>
                  <a:gd name="connsiteX11" fmla="*/ 131037 w 166651"/>
                  <a:gd name="connsiteY11" fmla="*/ 139735 h 204676"/>
                  <a:gd name="connsiteX12" fmla="*/ 89598 w 166651"/>
                  <a:gd name="connsiteY12" fmla="*/ 109728 h 204676"/>
                  <a:gd name="connsiteX13" fmla="*/ 35839 w 166651"/>
                  <a:gd name="connsiteY13" fmla="*/ 109728 h 204676"/>
                  <a:gd name="connsiteX14" fmla="*/ 35839 w 166651"/>
                  <a:gd name="connsiteY14" fmla="*/ 172206 h 204676"/>
                  <a:gd name="connsiteX15" fmla="*/ 83102 w 166651"/>
                  <a:gd name="connsiteY15" fmla="*/ 172206 h 204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651" h="204676">
                    <a:moveTo>
                      <a:pt x="0" y="0"/>
                    </a:moveTo>
                    <a:lnTo>
                      <a:pt x="152540" y="0"/>
                    </a:lnTo>
                    <a:lnTo>
                      <a:pt x="152540" y="32471"/>
                    </a:lnTo>
                    <a:lnTo>
                      <a:pt x="35615" y="32471"/>
                    </a:lnTo>
                    <a:lnTo>
                      <a:pt x="35615" y="79497"/>
                    </a:lnTo>
                    <a:lnTo>
                      <a:pt x="92510" y="79497"/>
                    </a:lnTo>
                    <a:cubicBezTo>
                      <a:pt x="137532" y="79497"/>
                      <a:pt x="166652" y="101890"/>
                      <a:pt x="166652" y="141527"/>
                    </a:cubicBezTo>
                    <a:cubicBezTo>
                      <a:pt x="166652" y="182507"/>
                      <a:pt x="137532" y="204676"/>
                      <a:pt x="90718" y="204676"/>
                    </a:cubicBezTo>
                    <a:lnTo>
                      <a:pt x="0" y="204676"/>
                    </a:lnTo>
                    <a:lnTo>
                      <a:pt x="0" y="0"/>
                    </a:lnTo>
                    <a:close/>
                    <a:moveTo>
                      <a:pt x="83102" y="172206"/>
                    </a:moveTo>
                    <a:cubicBezTo>
                      <a:pt x="114013" y="172206"/>
                      <a:pt x="131037" y="164816"/>
                      <a:pt x="131037" y="139735"/>
                    </a:cubicBezTo>
                    <a:cubicBezTo>
                      <a:pt x="131037" y="119805"/>
                      <a:pt x="116253" y="109728"/>
                      <a:pt x="89598" y="109728"/>
                    </a:cubicBezTo>
                    <a:lnTo>
                      <a:pt x="35839" y="109728"/>
                    </a:lnTo>
                    <a:lnTo>
                      <a:pt x="35839" y="172206"/>
                    </a:lnTo>
                    <a:lnTo>
                      <a:pt x="83102" y="172206"/>
                    </a:lnTo>
                    <a:close/>
                  </a:path>
                </a:pathLst>
              </a:custGeom>
              <a:solidFill>
                <a:srgbClr val="479A36"/>
              </a:solidFill>
              <a:ln w="22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143" name="Полилиния 142">
              <a:extLst>
                <a:ext uri="{FF2B5EF4-FFF2-40B4-BE49-F238E27FC236}">
                  <a16:creationId xmlns:a16="http://schemas.microsoft.com/office/drawing/2014/main" id="{2637973B-AE81-14D4-6E70-D75F36810B0A}"/>
                </a:ext>
              </a:extLst>
            </p:cNvPr>
            <p:cNvSpPr/>
            <p:nvPr/>
          </p:nvSpPr>
          <p:spPr>
            <a:xfrm>
              <a:off x="1629346" y="2812731"/>
              <a:ext cx="447971" cy="470934"/>
            </a:xfrm>
            <a:custGeom>
              <a:avLst/>
              <a:gdLst>
                <a:gd name="connsiteX0" fmla="*/ 256908 w 447971"/>
                <a:gd name="connsiteY0" fmla="*/ 236923 h 470934"/>
                <a:gd name="connsiteX1" fmla="*/ 220845 w 447971"/>
                <a:gd name="connsiteY1" fmla="*/ 272976 h 470934"/>
                <a:gd name="connsiteX2" fmla="*/ 184782 w 447971"/>
                <a:gd name="connsiteY2" fmla="*/ 236923 h 470934"/>
                <a:gd name="connsiteX3" fmla="*/ 220845 w 447971"/>
                <a:gd name="connsiteY3" fmla="*/ 200869 h 470934"/>
                <a:gd name="connsiteX4" fmla="*/ 256908 w 447971"/>
                <a:gd name="connsiteY4" fmla="*/ 236923 h 470934"/>
                <a:gd name="connsiteX5" fmla="*/ 152079 w 447971"/>
                <a:gd name="connsiteY5" fmla="*/ 166383 h 470934"/>
                <a:gd name="connsiteX6" fmla="*/ 165742 w 447971"/>
                <a:gd name="connsiteY6" fmla="*/ 143766 h 470934"/>
                <a:gd name="connsiteX7" fmla="*/ 151407 w 447971"/>
                <a:gd name="connsiteY7" fmla="*/ 143094 h 470934"/>
                <a:gd name="connsiteX8" fmla="*/ 88912 w 447971"/>
                <a:gd name="connsiteY8" fmla="*/ 169966 h 470934"/>
                <a:gd name="connsiteX9" fmla="*/ 85776 w 447971"/>
                <a:gd name="connsiteY9" fmla="*/ 193479 h 470934"/>
                <a:gd name="connsiteX10" fmla="*/ 152079 w 447971"/>
                <a:gd name="connsiteY10" fmla="*/ 166383 h 470934"/>
                <a:gd name="connsiteX11" fmla="*/ 179630 w 447971"/>
                <a:gd name="connsiteY11" fmla="*/ 145333 h 470934"/>
                <a:gd name="connsiteX12" fmla="*/ 169998 w 447971"/>
                <a:gd name="connsiteY12" fmla="*/ 160785 h 470934"/>
                <a:gd name="connsiteX13" fmla="*/ 200237 w 447971"/>
                <a:gd name="connsiteY13" fmla="*/ 152723 h 470934"/>
                <a:gd name="connsiteX14" fmla="*/ 225325 w 447971"/>
                <a:gd name="connsiteY14" fmla="*/ 160561 h 470934"/>
                <a:gd name="connsiteX15" fmla="*/ 207629 w 447971"/>
                <a:gd name="connsiteY15" fmla="*/ 164368 h 470934"/>
                <a:gd name="connsiteX16" fmla="*/ 89360 w 447971"/>
                <a:gd name="connsiteY16" fmla="*/ 205796 h 470934"/>
                <a:gd name="connsiteX17" fmla="*/ 113552 w 447971"/>
                <a:gd name="connsiteY17" fmla="*/ 243641 h 470934"/>
                <a:gd name="connsiteX18" fmla="*/ 138863 w 447971"/>
                <a:gd name="connsiteY18" fmla="*/ 190568 h 470934"/>
                <a:gd name="connsiteX19" fmla="*/ 140655 w 447971"/>
                <a:gd name="connsiteY19" fmla="*/ 186985 h 470934"/>
                <a:gd name="connsiteX20" fmla="*/ 158126 w 447971"/>
                <a:gd name="connsiteY20" fmla="*/ 181387 h 470934"/>
                <a:gd name="connsiteX21" fmla="*/ 149839 w 447971"/>
                <a:gd name="connsiteY21" fmla="*/ 196391 h 470934"/>
                <a:gd name="connsiteX22" fmla="*/ 99216 w 447971"/>
                <a:gd name="connsiteY22" fmla="*/ 320674 h 470934"/>
                <a:gd name="connsiteX23" fmla="*/ 121391 w 447971"/>
                <a:gd name="connsiteY23" fmla="*/ 321346 h 470934"/>
                <a:gd name="connsiteX24" fmla="*/ 185902 w 447971"/>
                <a:gd name="connsiteY24" fmla="*/ 316643 h 470934"/>
                <a:gd name="connsiteX25" fmla="*/ 208525 w 447971"/>
                <a:gd name="connsiteY25" fmla="*/ 326273 h 470934"/>
                <a:gd name="connsiteX26" fmla="*/ 121391 w 447971"/>
                <a:gd name="connsiteY26" fmla="*/ 334334 h 470934"/>
                <a:gd name="connsiteX27" fmla="*/ 882 w 447971"/>
                <a:gd name="connsiteY27" fmla="*/ 287084 h 470934"/>
                <a:gd name="connsiteX28" fmla="*/ 70993 w 447971"/>
                <a:gd name="connsiteY28" fmla="*/ 200869 h 470934"/>
                <a:gd name="connsiteX29" fmla="*/ 74577 w 447971"/>
                <a:gd name="connsiteY29" fmla="*/ 213633 h 470934"/>
                <a:gd name="connsiteX30" fmla="*/ 13650 w 447971"/>
                <a:gd name="connsiteY30" fmla="*/ 284173 h 470934"/>
                <a:gd name="connsiteX31" fmla="*/ 86672 w 447971"/>
                <a:gd name="connsiteY31" fmla="*/ 319555 h 470934"/>
                <a:gd name="connsiteX32" fmla="*/ 107728 w 447971"/>
                <a:gd name="connsiteY32" fmla="*/ 257077 h 470934"/>
                <a:gd name="connsiteX33" fmla="*/ 77265 w 447971"/>
                <a:gd name="connsiteY33" fmla="*/ 163920 h 470934"/>
                <a:gd name="connsiteX34" fmla="*/ 151631 w 447971"/>
                <a:gd name="connsiteY34" fmla="*/ 129882 h 470934"/>
                <a:gd name="connsiteX35" fmla="*/ 232940 w 447971"/>
                <a:gd name="connsiteY35" fmla="*/ 145781 h 470934"/>
                <a:gd name="connsiteX36" fmla="*/ 326570 w 447971"/>
                <a:gd name="connsiteY36" fmla="*/ 136600 h 470934"/>
                <a:gd name="connsiteX37" fmla="*/ 352105 w 447971"/>
                <a:gd name="connsiteY37" fmla="*/ 137496 h 470934"/>
                <a:gd name="connsiteX38" fmla="*/ 340234 w 447971"/>
                <a:gd name="connsiteY38" fmla="*/ 15675 h 470934"/>
                <a:gd name="connsiteX39" fmla="*/ 326346 w 447971"/>
                <a:gd name="connsiteY39" fmla="*/ 12540 h 470934"/>
                <a:gd name="connsiteX40" fmla="*/ 189486 w 447971"/>
                <a:gd name="connsiteY40" fmla="*/ 130554 h 470934"/>
                <a:gd name="connsiteX41" fmla="*/ 175598 w 447971"/>
                <a:gd name="connsiteY41" fmla="*/ 128314 h 470934"/>
                <a:gd name="connsiteX42" fmla="*/ 326346 w 447971"/>
                <a:gd name="connsiteY42" fmla="*/ 0 h 470934"/>
                <a:gd name="connsiteX43" fmla="*/ 346058 w 447971"/>
                <a:gd name="connsiteY43" fmla="*/ 4703 h 470934"/>
                <a:gd name="connsiteX44" fmla="*/ 364649 w 447971"/>
                <a:gd name="connsiteY44" fmla="*/ 138615 h 470934"/>
                <a:gd name="connsiteX45" fmla="*/ 447079 w 447971"/>
                <a:gd name="connsiteY45" fmla="*/ 183850 h 470934"/>
                <a:gd name="connsiteX46" fmla="*/ 393544 w 447971"/>
                <a:gd name="connsiteY46" fmla="*/ 260212 h 470934"/>
                <a:gd name="connsiteX47" fmla="*/ 374505 w 447971"/>
                <a:gd name="connsiteY47" fmla="*/ 271409 h 470934"/>
                <a:gd name="connsiteX48" fmla="*/ 370921 w 447971"/>
                <a:gd name="connsiteY48" fmla="*/ 307014 h 470934"/>
                <a:gd name="connsiteX49" fmla="*/ 296555 w 447971"/>
                <a:gd name="connsiteY49" fmla="*/ 341052 h 470934"/>
                <a:gd name="connsiteX50" fmla="*/ 279531 w 447971"/>
                <a:gd name="connsiteY50" fmla="*/ 340157 h 470934"/>
                <a:gd name="connsiteX51" fmla="*/ 287371 w 447971"/>
                <a:gd name="connsiteY51" fmla="*/ 327616 h 470934"/>
                <a:gd name="connsiteX52" fmla="*/ 296555 w 447971"/>
                <a:gd name="connsiteY52" fmla="*/ 328064 h 470934"/>
                <a:gd name="connsiteX53" fmla="*/ 359049 w 447971"/>
                <a:gd name="connsiteY53" fmla="*/ 301192 h 470934"/>
                <a:gd name="connsiteX54" fmla="*/ 343146 w 447971"/>
                <a:gd name="connsiteY54" fmla="*/ 237371 h 470934"/>
                <a:gd name="connsiteX55" fmla="*/ 334634 w 447971"/>
                <a:gd name="connsiteY55" fmla="*/ 227070 h 470934"/>
                <a:gd name="connsiteX56" fmla="*/ 309322 w 447971"/>
                <a:gd name="connsiteY56" fmla="*/ 280590 h 470934"/>
                <a:gd name="connsiteX57" fmla="*/ 305515 w 447971"/>
                <a:gd name="connsiteY57" fmla="*/ 287980 h 470934"/>
                <a:gd name="connsiteX58" fmla="*/ 356137 w 447971"/>
                <a:gd name="connsiteY58" fmla="*/ 266706 h 470934"/>
                <a:gd name="connsiteX59" fmla="*/ 359721 w 447971"/>
                <a:gd name="connsiteY59" fmla="*/ 279470 h 470934"/>
                <a:gd name="connsiteX60" fmla="*/ 243468 w 447971"/>
                <a:gd name="connsiteY60" fmla="*/ 319555 h 470934"/>
                <a:gd name="connsiteX61" fmla="*/ 241004 w 447971"/>
                <a:gd name="connsiteY61" fmla="*/ 320002 h 470934"/>
                <a:gd name="connsiteX62" fmla="*/ 268107 w 447971"/>
                <a:gd name="connsiteY62" fmla="*/ 325825 h 470934"/>
                <a:gd name="connsiteX63" fmla="*/ 275275 w 447971"/>
                <a:gd name="connsiteY63" fmla="*/ 314628 h 470934"/>
                <a:gd name="connsiteX64" fmla="*/ 293419 w 447971"/>
                <a:gd name="connsiteY64" fmla="*/ 308806 h 470934"/>
                <a:gd name="connsiteX65" fmla="*/ 121615 w 447971"/>
                <a:gd name="connsiteY65" fmla="*/ 470934 h 470934"/>
                <a:gd name="connsiteX66" fmla="*/ 101904 w 447971"/>
                <a:gd name="connsiteY66" fmla="*/ 466232 h 470934"/>
                <a:gd name="connsiteX67" fmla="*/ 81968 w 447971"/>
                <a:gd name="connsiteY67" fmla="*/ 338365 h 470934"/>
                <a:gd name="connsiteX68" fmla="*/ 94512 w 447971"/>
                <a:gd name="connsiteY68" fmla="*/ 339261 h 470934"/>
                <a:gd name="connsiteX69" fmla="*/ 107728 w 447971"/>
                <a:gd name="connsiteY69" fmla="*/ 455035 h 470934"/>
                <a:gd name="connsiteX70" fmla="*/ 121615 w 447971"/>
                <a:gd name="connsiteY70" fmla="*/ 458170 h 470934"/>
                <a:gd name="connsiteX71" fmla="*/ 260492 w 447971"/>
                <a:gd name="connsiteY71" fmla="*/ 337469 h 470934"/>
                <a:gd name="connsiteX72" fmla="*/ 186350 w 447971"/>
                <a:gd name="connsiteY72" fmla="*/ 312613 h 470934"/>
                <a:gd name="connsiteX73" fmla="*/ 120271 w 447971"/>
                <a:gd name="connsiteY73" fmla="*/ 268945 h 470934"/>
                <a:gd name="connsiteX74" fmla="*/ 125647 w 447971"/>
                <a:gd name="connsiteY74" fmla="*/ 255733 h 470934"/>
                <a:gd name="connsiteX75" fmla="*/ 192174 w 447971"/>
                <a:gd name="connsiteY75" fmla="*/ 300968 h 470934"/>
                <a:gd name="connsiteX76" fmla="*/ 216589 w 447971"/>
                <a:gd name="connsiteY76" fmla="*/ 311493 h 470934"/>
                <a:gd name="connsiteX77" fmla="*/ 240780 w 447971"/>
                <a:gd name="connsiteY77" fmla="*/ 306342 h 470934"/>
                <a:gd name="connsiteX78" fmla="*/ 288043 w 447971"/>
                <a:gd name="connsiteY78" fmla="*/ 293354 h 470934"/>
                <a:gd name="connsiteX79" fmla="*/ 298571 w 447971"/>
                <a:gd name="connsiteY79" fmla="*/ 274320 h 470934"/>
                <a:gd name="connsiteX80" fmla="*/ 325674 w 447971"/>
                <a:gd name="connsiteY80" fmla="*/ 216769 h 470934"/>
                <a:gd name="connsiteX81" fmla="*/ 256460 w 447971"/>
                <a:gd name="connsiteY81" fmla="*/ 169295 h 470934"/>
                <a:gd name="connsiteX82" fmla="*/ 179630 w 447971"/>
                <a:gd name="connsiteY82" fmla="*/ 145333 h 470934"/>
                <a:gd name="connsiteX83" fmla="*/ 370249 w 447971"/>
                <a:gd name="connsiteY83" fmla="*/ 259092 h 470934"/>
                <a:gd name="connsiteX84" fmla="*/ 386152 w 447971"/>
                <a:gd name="connsiteY84" fmla="*/ 249463 h 470934"/>
                <a:gd name="connsiteX85" fmla="*/ 434087 w 447971"/>
                <a:gd name="connsiteY85" fmla="*/ 186985 h 470934"/>
                <a:gd name="connsiteX86" fmla="*/ 326346 w 447971"/>
                <a:gd name="connsiteY86" fmla="*/ 149812 h 470934"/>
                <a:gd name="connsiteX87" fmla="*/ 255564 w 447971"/>
                <a:gd name="connsiteY87" fmla="*/ 155410 h 470934"/>
                <a:gd name="connsiteX88" fmla="*/ 261612 w 447971"/>
                <a:gd name="connsiteY88" fmla="*/ 158322 h 470934"/>
                <a:gd name="connsiteX89" fmla="*/ 330154 w 447971"/>
                <a:gd name="connsiteY89" fmla="*/ 204452 h 470934"/>
                <a:gd name="connsiteX90" fmla="*/ 347625 w 447971"/>
                <a:gd name="connsiteY90" fmla="*/ 153619 h 470934"/>
                <a:gd name="connsiteX91" fmla="*/ 360169 w 447971"/>
                <a:gd name="connsiteY91" fmla="*/ 154963 h 470934"/>
                <a:gd name="connsiteX92" fmla="*/ 339786 w 447971"/>
                <a:gd name="connsiteY92" fmla="*/ 214081 h 470934"/>
                <a:gd name="connsiteX93" fmla="*/ 353225 w 447971"/>
                <a:gd name="connsiteY93" fmla="*/ 229981 h 470934"/>
                <a:gd name="connsiteX94" fmla="*/ 370249 w 447971"/>
                <a:gd name="connsiteY94" fmla="*/ 259092 h 47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934">
                  <a:moveTo>
                    <a:pt x="256908" y="236923"/>
                  </a:moveTo>
                  <a:cubicBezTo>
                    <a:pt x="256908" y="256853"/>
                    <a:pt x="240780" y="272976"/>
                    <a:pt x="220845" y="272976"/>
                  </a:cubicBezTo>
                  <a:cubicBezTo>
                    <a:pt x="200909" y="272976"/>
                    <a:pt x="184782" y="256853"/>
                    <a:pt x="184782" y="236923"/>
                  </a:cubicBezTo>
                  <a:cubicBezTo>
                    <a:pt x="184782" y="216992"/>
                    <a:pt x="200909" y="200869"/>
                    <a:pt x="220845" y="200869"/>
                  </a:cubicBezTo>
                  <a:cubicBezTo>
                    <a:pt x="240780" y="200645"/>
                    <a:pt x="256908" y="216992"/>
                    <a:pt x="256908" y="236923"/>
                  </a:cubicBezTo>
                  <a:close/>
                  <a:moveTo>
                    <a:pt x="152079" y="166383"/>
                  </a:moveTo>
                  <a:cubicBezTo>
                    <a:pt x="156558" y="158546"/>
                    <a:pt x="161038" y="150932"/>
                    <a:pt x="165742" y="143766"/>
                  </a:cubicBezTo>
                  <a:cubicBezTo>
                    <a:pt x="160814" y="143318"/>
                    <a:pt x="156110" y="143094"/>
                    <a:pt x="151407" y="143094"/>
                  </a:cubicBezTo>
                  <a:cubicBezTo>
                    <a:pt x="120047" y="143094"/>
                    <a:pt x="97200" y="152947"/>
                    <a:pt x="88912" y="169966"/>
                  </a:cubicBezTo>
                  <a:cubicBezTo>
                    <a:pt x="85552" y="176908"/>
                    <a:pt x="84656" y="184970"/>
                    <a:pt x="85776" y="193479"/>
                  </a:cubicBezTo>
                  <a:cubicBezTo>
                    <a:pt x="105264" y="183402"/>
                    <a:pt x="127663" y="174221"/>
                    <a:pt x="152079" y="166383"/>
                  </a:cubicBezTo>
                  <a:close/>
                  <a:moveTo>
                    <a:pt x="179630" y="145333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4" y="155187"/>
                    <a:pt x="200237" y="152723"/>
                  </a:cubicBezTo>
                  <a:cubicBezTo>
                    <a:pt x="208525" y="154963"/>
                    <a:pt x="216813" y="157426"/>
                    <a:pt x="225325" y="160561"/>
                  </a:cubicBezTo>
                  <a:cubicBezTo>
                    <a:pt x="219501" y="161681"/>
                    <a:pt x="213453" y="163024"/>
                    <a:pt x="207629" y="164368"/>
                  </a:cubicBezTo>
                  <a:cubicBezTo>
                    <a:pt x="160590" y="175117"/>
                    <a:pt x="120719" y="189896"/>
                    <a:pt x="89360" y="205796"/>
                  </a:cubicBezTo>
                  <a:cubicBezTo>
                    <a:pt x="93840" y="217888"/>
                    <a:pt x="102128" y="230877"/>
                    <a:pt x="113552" y="243641"/>
                  </a:cubicBezTo>
                  <a:cubicBezTo>
                    <a:pt x="120943" y="226174"/>
                    <a:pt x="129455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8"/>
                    <a:pt x="158126" y="181387"/>
                  </a:cubicBezTo>
                  <a:cubicBezTo>
                    <a:pt x="155438" y="186314"/>
                    <a:pt x="152527" y="191240"/>
                    <a:pt x="149839" y="196391"/>
                  </a:cubicBezTo>
                  <a:cubicBezTo>
                    <a:pt x="126095" y="241401"/>
                    <a:pt x="109520" y="283725"/>
                    <a:pt x="99216" y="320674"/>
                  </a:cubicBezTo>
                  <a:cubicBezTo>
                    <a:pt x="106384" y="321122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3"/>
                  </a:cubicBezTo>
                  <a:cubicBezTo>
                    <a:pt x="193294" y="320227"/>
                    <a:pt x="200909" y="323361"/>
                    <a:pt x="208525" y="326273"/>
                  </a:cubicBezTo>
                  <a:cubicBezTo>
                    <a:pt x="178062" y="331423"/>
                    <a:pt x="148495" y="334334"/>
                    <a:pt x="121391" y="334334"/>
                  </a:cubicBezTo>
                  <a:cubicBezTo>
                    <a:pt x="51729" y="334334"/>
                    <a:pt x="7826" y="317091"/>
                    <a:pt x="882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7" y="213633"/>
                  </a:cubicBezTo>
                  <a:cubicBezTo>
                    <a:pt x="31570" y="238266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8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5" y="163920"/>
                  </a:cubicBezTo>
                  <a:cubicBezTo>
                    <a:pt x="88016" y="141974"/>
                    <a:pt x="114448" y="129882"/>
                    <a:pt x="151631" y="129882"/>
                  </a:cubicBezTo>
                  <a:cubicBezTo>
                    <a:pt x="176718" y="129882"/>
                    <a:pt x="204717" y="135480"/>
                    <a:pt x="232940" y="145781"/>
                  </a:cubicBezTo>
                  <a:cubicBezTo>
                    <a:pt x="265644" y="139735"/>
                    <a:pt x="297451" y="136600"/>
                    <a:pt x="326570" y="136600"/>
                  </a:cubicBezTo>
                  <a:cubicBezTo>
                    <a:pt x="335530" y="136600"/>
                    <a:pt x="344042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6" y="130554"/>
                  </a:cubicBezTo>
                  <a:cubicBezTo>
                    <a:pt x="184782" y="129658"/>
                    <a:pt x="180302" y="128986"/>
                    <a:pt x="175598" y="128314"/>
                  </a:cubicBezTo>
                  <a:cubicBezTo>
                    <a:pt x="227565" y="50609"/>
                    <a:pt x="285131" y="0"/>
                    <a:pt x="326346" y="0"/>
                  </a:cubicBezTo>
                  <a:cubicBezTo>
                    <a:pt x="333514" y="0"/>
                    <a:pt x="340234" y="1567"/>
                    <a:pt x="346058" y="4703"/>
                  </a:cubicBezTo>
                  <a:cubicBezTo>
                    <a:pt x="375177" y="20154"/>
                    <a:pt x="380553" y="71435"/>
                    <a:pt x="364649" y="138615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3"/>
                    <a:pt x="433415" y="234683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5"/>
                    <a:pt x="370921" y="307014"/>
                  </a:cubicBezTo>
                  <a:cubicBezTo>
                    <a:pt x="360169" y="328960"/>
                    <a:pt x="333738" y="341052"/>
                    <a:pt x="296555" y="341052"/>
                  </a:cubicBezTo>
                  <a:cubicBezTo>
                    <a:pt x="290955" y="341052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6"/>
                  </a:cubicBezTo>
                  <a:cubicBezTo>
                    <a:pt x="290507" y="327840"/>
                    <a:pt x="293643" y="328064"/>
                    <a:pt x="296555" y="328064"/>
                  </a:cubicBezTo>
                  <a:cubicBezTo>
                    <a:pt x="328138" y="328064"/>
                    <a:pt x="350761" y="318211"/>
                    <a:pt x="359049" y="301192"/>
                  </a:cubicBezTo>
                  <a:cubicBezTo>
                    <a:pt x="367337" y="284397"/>
                    <a:pt x="361513" y="261779"/>
                    <a:pt x="343146" y="237371"/>
                  </a:cubicBezTo>
                  <a:cubicBezTo>
                    <a:pt x="340458" y="233788"/>
                    <a:pt x="337546" y="230429"/>
                    <a:pt x="334634" y="227070"/>
                  </a:cubicBezTo>
                  <a:cubicBezTo>
                    <a:pt x="327018" y="244760"/>
                    <a:pt x="318730" y="262899"/>
                    <a:pt x="309322" y="280590"/>
                  </a:cubicBezTo>
                  <a:lnTo>
                    <a:pt x="305515" y="287980"/>
                  </a:lnTo>
                  <a:cubicBezTo>
                    <a:pt x="323658" y="281486"/>
                    <a:pt x="340682" y="274320"/>
                    <a:pt x="356137" y="266706"/>
                  </a:cubicBezTo>
                  <a:cubicBezTo>
                    <a:pt x="357929" y="270961"/>
                    <a:pt x="359049" y="275215"/>
                    <a:pt x="359721" y="279470"/>
                  </a:cubicBezTo>
                  <a:cubicBezTo>
                    <a:pt x="326346" y="295818"/>
                    <a:pt x="286475" y="309701"/>
                    <a:pt x="243468" y="319555"/>
                  </a:cubicBezTo>
                  <a:lnTo>
                    <a:pt x="241004" y="320002"/>
                  </a:lnTo>
                  <a:cubicBezTo>
                    <a:pt x="250188" y="322466"/>
                    <a:pt x="259372" y="324481"/>
                    <a:pt x="268107" y="325825"/>
                  </a:cubicBezTo>
                  <a:cubicBezTo>
                    <a:pt x="270571" y="322242"/>
                    <a:pt x="272811" y="318435"/>
                    <a:pt x="275275" y="314628"/>
                  </a:cubicBezTo>
                  <a:cubicBezTo>
                    <a:pt x="281547" y="312837"/>
                    <a:pt x="287595" y="310821"/>
                    <a:pt x="293419" y="308806"/>
                  </a:cubicBezTo>
                  <a:cubicBezTo>
                    <a:pt x="236748" y="405546"/>
                    <a:pt x="168206" y="470934"/>
                    <a:pt x="121615" y="470934"/>
                  </a:cubicBezTo>
                  <a:cubicBezTo>
                    <a:pt x="114448" y="470934"/>
                    <a:pt x="107728" y="469367"/>
                    <a:pt x="101904" y="466232"/>
                  </a:cubicBezTo>
                  <a:cubicBezTo>
                    <a:pt x="73681" y="451228"/>
                    <a:pt x="67857" y="402634"/>
                    <a:pt x="81968" y="338365"/>
                  </a:cubicBezTo>
                  <a:cubicBezTo>
                    <a:pt x="86000" y="338813"/>
                    <a:pt x="90256" y="339037"/>
                    <a:pt x="94512" y="339261"/>
                  </a:cubicBezTo>
                  <a:cubicBezTo>
                    <a:pt x="80624" y="400395"/>
                    <a:pt x="86224" y="443838"/>
                    <a:pt x="107728" y="455035"/>
                  </a:cubicBezTo>
                  <a:cubicBezTo>
                    <a:pt x="111760" y="457274"/>
                    <a:pt x="116464" y="458170"/>
                    <a:pt x="121615" y="458170"/>
                  </a:cubicBezTo>
                  <a:cubicBezTo>
                    <a:pt x="157230" y="458170"/>
                    <a:pt x="211661" y="409352"/>
                    <a:pt x="260492" y="337469"/>
                  </a:cubicBezTo>
                  <a:cubicBezTo>
                    <a:pt x="236524" y="332991"/>
                    <a:pt x="210989" y="324705"/>
                    <a:pt x="186350" y="312613"/>
                  </a:cubicBezTo>
                  <a:cubicBezTo>
                    <a:pt x="160590" y="300072"/>
                    <a:pt x="138191" y="285069"/>
                    <a:pt x="120271" y="268945"/>
                  </a:cubicBezTo>
                  <a:cubicBezTo>
                    <a:pt x="122063" y="264691"/>
                    <a:pt x="123855" y="260212"/>
                    <a:pt x="125647" y="255733"/>
                  </a:cubicBezTo>
                  <a:cubicBezTo>
                    <a:pt x="143343" y="272528"/>
                    <a:pt x="166190" y="288204"/>
                    <a:pt x="192174" y="300968"/>
                  </a:cubicBezTo>
                  <a:cubicBezTo>
                    <a:pt x="200237" y="304999"/>
                    <a:pt x="208301" y="308358"/>
                    <a:pt x="216589" y="311493"/>
                  </a:cubicBezTo>
                  <a:cubicBezTo>
                    <a:pt x="224653" y="309925"/>
                    <a:pt x="232716" y="308358"/>
                    <a:pt x="240780" y="306342"/>
                  </a:cubicBezTo>
                  <a:cubicBezTo>
                    <a:pt x="256908" y="302536"/>
                    <a:pt x="272811" y="298281"/>
                    <a:pt x="288043" y="293354"/>
                  </a:cubicBezTo>
                  <a:cubicBezTo>
                    <a:pt x="291627" y="287084"/>
                    <a:pt x="295211" y="280814"/>
                    <a:pt x="298571" y="274320"/>
                  </a:cubicBezTo>
                  <a:cubicBezTo>
                    <a:pt x="308874" y="255061"/>
                    <a:pt x="317834" y="235579"/>
                    <a:pt x="325674" y="216769"/>
                  </a:cubicBezTo>
                  <a:cubicBezTo>
                    <a:pt x="307306" y="198854"/>
                    <a:pt x="283563" y="182507"/>
                    <a:pt x="256460" y="169295"/>
                  </a:cubicBezTo>
                  <a:cubicBezTo>
                    <a:pt x="230253" y="157426"/>
                    <a:pt x="204045" y="149140"/>
                    <a:pt x="179630" y="145333"/>
                  </a:cubicBezTo>
                  <a:close/>
                  <a:moveTo>
                    <a:pt x="370249" y="259092"/>
                  </a:moveTo>
                  <a:cubicBezTo>
                    <a:pt x="375849" y="255957"/>
                    <a:pt x="381225" y="252822"/>
                    <a:pt x="386152" y="249463"/>
                  </a:cubicBezTo>
                  <a:cubicBezTo>
                    <a:pt x="420648" y="227294"/>
                    <a:pt x="438119" y="204452"/>
                    <a:pt x="434087" y="186985"/>
                  </a:cubicBezTo>
                  <a:cubicBezTo>
                    <a:pt x="428711" y="164144"/>
                    <a:pt x="387496" y="149812"/>
                    <a:pt x="326346" y="149812"/>
                  </a:cubicBezTo>
                  <a:cubicBezTo>
                    <a:pt x="304171" y="149812"/>
                    <a:pt x="280203" y="151604"/>
                    <a:pt x="255564" y="155410"/>
                  </a:cubicBezTo>
                  <a:lnTo>
                    <a:pt x="261612" y="158322"/>
                  </a:lnTo>
                  <a:cubicBezTo>
                    <a:pt x="287819" y="171086"/>
                    <a:pt x="311338" y="186985"/>
                    <a:pt x="330154" y="204452"/>
                  </a:cubicBezTo>
                  <a:cubicBezTo>
                    <a:pt x="337098" y="186537"/>
                    <a:pt x="342922" y="169295"/>
                    <a:pt x="347625" y="153619"/>
                  </a:cubicBezTo>
                  <a:cubicBezTo>
                    <a:pt x="351881" y="154067"/>
                    <a:pt x="356137" y="154291"/>
                    <a:pt x="360169" y="154963"/>
                  </a:cubicBezTo>
                  <a:cubicBezTo>
                    <a:pt x="355017" y="173325"/>
                    <a:pt x="348073" y="193479"/>
                    <a:pt x="339786" y="214081"/>
                  </a:cubicBezTo>
                  <a:cubicBezTo>
                    <a:pt x="344713" y="219232"/>
                    <a:pt x="349193" y="224606"/>
                    <a:pt x="353225" y="229981"/>
                  </a:cubicBezTo>
                  <a:cubicBezTo>
                    <a:pt x="360841" y="239610"/>
                    <a:pt x="366441" y="249463"/>
                    <a:pt x="370249" y="259092"/>
                  </a:cubicBez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144" name="Рисунок 2">
              <a:extLst>
                <a:ext uri="{FF2B5EF4-FFF2-40B4-BE49-F238E27FC236}">
                  <a16:creationId xmlns:a16="http://schemas.microsoft.com/office/drawing/2014/main" id="{FC974D72-EB03-308E-085C-4FEEA946C8C4}"/>
                </a:ext>
              </a:extLst>
            </p:cNvPr>
            <p:cNvGrpSpPr/>
            <p:nvPr/>
          </p:nvGrpSpPr>
          <p:grpSpPr>
            <a:xfrm>
              <a:off x="2161543" y="3009794"/>
              <a:ext cx="883432" cy="107378"/>
              <a:chOff x="2161543" y="3009794"/>
              <a:chExt cx="883432" cy="107378"/>
            </a:xfrm>
            <a:solidFill>
              <a:srgbClr val="0056A4"/>
            </a:solidFill>
          </p:grpSpPr>
          <p:grpSp>
            <p:nvGrpSpPr>
              <p:cNvPr id="145" name="Рисунок 2">
                <a:extLst>
                  <a:ext uri="{FF2B5EF4-FFF2-40B4-BE49-F238E27FC236}">
                    <a16:creationId xmlns:a16="http://schemas.microsoft.com/office/drawing/2014/main" id="{76EA3652-B09B-EBCE-01C3-9FCE1596C3D9}"/>
                  </a:ext>
                </a:extLst>
              </p:cNvPr>
              <p:cNvGrpSpPr/>
              <p:nvPr/>
            </p:nvGrpSpPr>
            <p:grpSpPr>
              <a:xfrm>
                <a:off x="2585564" y="3009794"/>
                <a:ext cx="459411" cy="104129"/>
                <a:chOff x="2585564" y="3009794"/>
                <a:chExt cx="459411" cy="104129"/>
              </a:xfrm>
              <a:solidFill>
                <a:srgbClr val="0056A4"/>
              </a:solidFill>
            </p:grpSpPr>
            <p:sp>
              <p:nvSpPr>
                <p:cNvPr id="151" name="Полилиния 150">
                  <a:extLst>
                    <a:ext uri="{FF2B5EF4-FFF2-40B4-BE49-F238E27FC236}">
                      <a16:creationId xmlns:a16="http://schemas.microsoft.com/office/drawing/2014/main" id="{429F1DE6-C559-7FC1-F1F3-A6708F0DC6E4}"/>
                    </a:ext>
                  </a:extLst>
                </p:cNvPr>
                <p:cNvSpPr/>
                <p:nvPr/>
              </p:nvSpPr>
              <p:spPr>
                <a:xfrm>
                  <a:off x="2585564" y="3009794"/>
                  <a:ext cx="102141" cy="104129"/>
                </a:xfrm>
                <a:custGeom>
                  <a:avLst/>
                  <a:gdLst>
                    <a:gd name="connsiteX0" fmla="*/ 51070 w 102141"/>
                    <a:gd name="connsiteY0" fmla="*/ 52849 h 104129"/>
                    <a:gd name="connsiteX1" fmla="*/ 9408 w 102141"/>
                    <a:gd name="connsiteY1" fmla="*/ 0 h 104129"/>
                    <a:gd name="connsiteX2" fmla="*/ 0 w 102141"/>
                    <a:gd name="connsiteY2" fmla="*/ 0 h 104129"/>
                    <a:gd name="connsiteX3" fmla="*/ 0 w 102141"/>
                    <a:gd name="connsiteY3" fmla="*/ 104130 h 104129"/>
                    <a:gd name="connsiteX4" fmla="*/ 16127 w 102141"/>
                    <a:gd name="connsiteY4" fmla="*/ 104130 h 104129"/>
                    <a:gd name="connsiteX5" fmla="*/ 16127 w 102141"/>
                    <a:gd name="connsiteY5" fmla="*/ 30231 h 104129"/>
                    <a:gd name="connsiteX6" fmla="*/ 51070 w 102141"/>
                    <a:gd name="connsiteY6" fmla="*/ 74122 h 104129"/>
                    <a:gd name="connsiteX7" fmla="*/ 86014 w 102141"/>
                    <a:gd name="connsiteY7" fmla="*/ 30231 h 104129"/>
                    <a:gd name="connsiteX8" fmla="*/ 86014 w 102141"/>
                    <a:gd name="connsiteY8" fmla="*/ 104130 h 104129"/>
                    <a:gd name="connsiteX9" fmla="*/ 102141 w 102141"/>
                    <a:gd name="connsiteY9" fmla="*/ 104130 h 104129"/>
                    <a:gd name="connsiteX10" fmla="*/ 102141 w 102141"/>
                    <a:gd name="connsiteY10" fmla="*/ 0 h 104129"/>
                    <a:gd name="connsiteX11" fmla="*/ 92958 w 102141"/>
                    <a:gd name="connsiteY11" fmla="*/ 0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2141" h="104129">
                      <a:moveTo>
                        <a:pt x="51070" y="52849"/>
                      </a:moveTo>
                      <a:lnTo>
                        <a:pt x="9408" y="0"/>
                      </a:lnTo>
                      <a:lnTo>
                        <a:pt x="0" y="0"/>
                      </a:lnTo>
                      <a:lnTo>
                        <a:pt x="0" y="104130"/>
                      </a:lnTo>
                      <a:lnTo>
                        <a:pt x="16127" y="104130"/>
                      </a:lnTo>
                      <a:lnTo>
                        <a:pt x="16127" y="30231"/>
                      </a:lnTo>
                      <a:lnTo>
                        <a:pt x="51070" y="74122"/>
                      </a:lnTo>
                      <a:lnTo>
                        <a:pt x="86014" y="30231"/>
                      </a:lnTo>
                      <a:lnTo>
                        <a:pt x="86014" y="104130"/>
                      </a:lnTo>
                      <a:lnTo>
                        <a:pt x="102141" y="104130"/>
                      </a:lnTo>
                      <a:lnTo>
                        <a:pt x="102141" y="0"/>
                      </a:lnTo>
                      <a:lnTo>
                        <a:pt x="92958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2" name="Полилиния 151">
                  <a:extLst>
                    <a:ext uri="{FF2B5EF4-FFF2-40B4-BE49-F238E27FC236}">
                      <a16:creationId xmlns:a16="http://schemas.microsoft.com/office/drawing/2014/main" id="{FB403756-27D0-8019-BB62-D98FA734F5A7}"/>
                    </a:ext>
                  </a:extLst>
                </p:cNvPr>
                <p:cNvSpPr/>
                <p:nvPr/>
              </p:nvSpPr>
              <p:spPr>
                <a:xfrm>
                  <a:off x="2705401" y="3009794"/>
                  <a:ext cx="80413" cy="104129"/>
                </a:xfrm>
                <a:custGeom>
                  <a:avLst/>
                  <a:gdLst>
                    <a:gd name="connsiteX0" fmla="*/ 16127 w 80413"/>
                    <a:gd name="connsiteY0" fmla="*/ 73450 h 104129"/>
                    <a:gd name="connsiteX1" fmla="*/ 16127 w 80413"/>
                    <a:gd name="connsiteY1" fmla="*/ 0 h 104129"/>
                    <a:gd name="connsiteX2" fmla="*/ 0 w 80413"/>
                    <a:gd name="connsiteY2" fmla="*/ 0 h 104129"/>
                    <a:gd name="connsiteX3" fmla="*/ 0 w 80413"/>
                    <a:gd name="connsiteY3" fmla="*/ 104130 h 104129"/>
                    <a:gd name="connsiteX4" fmla="*/ 9408 w 80413"/>
                    <a:gd name="connsiteY4" fmla="*/ 104130 h 104129"/>
                    <a:gd name="connsiteX5" fmla="*/ 64510 w 80413"/>
                    <a:gd name="connsiteY5" fmla="*/ 30679 h 104129"/>
                    <a:gd name="connsiteX6" fmla="*/ 64510 w 80413"/>
                    <a:gd name="connsiteY6" fmla="*/ 104130 h 104129"/>
                    <a:gd name="connsiteX7" fmla="*/ 80414 w 80413"/>
                    <a:gd name="connsiteY7" fmla="*/ 104130 h 104129"/>
                    <a:gd name="connsiteX8" fmla="*/ 80414 w 80413"/>
                    <a:gd name="connsiteY8" fmla="*/ 0 h 104129"/>
                    <a:gd name="connsiteX9" fmla="*/ 71006 w 80413"/>
                    <a:gd name="connsiteY9" fmla="*/ 0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413" h="104129">
                      <a:moveTo>
                        <a:pt x="16127" y="73450"/>
                      </a:moveTo>
                      <a:lnTo>
                        <a:pt x="16127" y="0"/>
                      </a:lnTo>
                      <a:lnTo>
                        <a:pt x="0" y="0"/>
                      </a:lnTo>
                      <a:lnTo>
                        <a:pt x="0" y="104130"/>
                      </a:lnTo>
                      <a:lnTo>
                        <a:pt x="9408" y="104130"/>
                      </a:lnTo>
                      <a:lnTo>
                        <a:pt x="64510" y="30679"/>
                      </a:lnTo>
                      <a:lnTo>
                        <a:pt x="64510" y="104130"/>
                      </a:lnTo>
                      <a:lnTo>
                        <a:pt x="80414" y="104130"/>
                      </a:lnTo>
                      <a:lnTo>
                        <a:pt x="80414" y="0"/>
                      </a:lnTo>
                      <a:lnTo>
                        <a:pt x="71006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3" name="Полилиния 152">
                  <a:extLst>
                    <a:ext uri="{FF2B5EF4-FFF2-40B4-BE49-F238E27FC236}">
                      <a16:creationId xmlns:a16="http://schemas.microsoft.com/office/drawing/2014/main" id="{B653C886-C8E9-CE14-E21C-E98A046151AD}"/>
                    </a:ext>
                  </a:extLst>
                </p:cNvPr>
                <p:cNvSpPr/>
                <p:nvPr/>
              </p:nvSpPr>
              <p:spPr>
                <a:xfrm>
                  <a:off x="2964562" y="3009794"/>
                  <a:ext cx="80413" cy="104129"/>
                </a:xfrm>
                <a:custGeom>
                  <a:avLst/>
                  <a:gdLst>
                    <a:gd name="connsiteX0" fmla="*/ 71006 w 80413"/>
                    <a:gd name="connsiteY0" fmla="*/ 0 h 104129"/>
                    <a:gd name="connsiteX1" fmla="*/ 15904 w 80413"/>
                    <a:gd name="connsiteY1" fmla="*/ 73450 h 104129"/>
                    <a:gd name="connsiteX2" fmla="*/ 15904 w 80413"/>
                    <a:gd name="connsiteY2" fmla="*/ 0 h 104129"/>
                    <a:gd name="connsiteX3" fmla="*/ 0 w 80413"/>
                    <a:gd name="connsiteY3" fmla="*/ 0 h 104129"/>
                    <a:gd name="connsiteX4" fmla="*/ 0 w 80413"/>
                    <a:gd name="connsiteY4" fmla="*/ 104130 h 104129"/>
                    <a:gd name="connsiteX5" fmla="*/ 9408 w 80413"/>
                    <a:gd name="connsiteY5" fmla="*/ 104130 h 104129"/>
                    <a:gd name="connsiteX6" fmla="*/ 64286 w 80413"/>
                    <a:gd name="connsiteY6" fmla="*/ 30679 h 104129"/>
                    <a:gd name="connsiteX7" fmla="*/ 64286 w 80413"/>
                    <a:gd name="connsiteY7" fmla="*/ 104130 h 104129"/>
                    <a:gd name="connsiteX8" fmla="*/ 80414 w 80413"/>
                    <a:gd name="connsiteY8" fmla="*/ 104130 h 104129"/>
                    <a:gd name="connsiteX9" fmla="*/ 80414 w 80413"/>
                    <a:gd name="connsiteY9" fmla="*/ 0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413" h="104129">
                      <a:moveTo>
                        <a:pt x="71006" y="0"/>
                      </a:moveTo>
                      <a:lnTo>
                        <a:pt x="15904" y="73450"/>
                      </a:lnTo>
                      <a:lnTo>
                        <a:pt x="15904" y="0"/>
                      </a:lnTo>
                      <a:lnTo>
                        <a:pt x="0" y="0"/>
                      </a:lnTo>
                      <a:lnTo>
                        <a:pt x="0" y="104130"/>
                      </a:lnTo>
                      <a:lnTo>
                        <a:pt x="9408" y="104130"/>
                      </a:lnTo>
                      <a:lnTo>
                        <a:pt x="64286" y="30679"/>
                      </a:lnTo>
                      <a:lnTo>
                        <a:pt x="64286" y="104130"/>
                      </a:lnTo>
                      <a:lnTo>
                        <a:pt x="80414" y="104130"/>
                      </a:lnTo>
                      <a:lnTo>
                        <a:pt x="80414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4" name="Полилиния 153">
                  <a:extLst>
                    <a:ext uri="{FF2B5EF4-FFF2-40B4-BE49-F238E27FC236}">
                      <a16:creationId xmlns:a16="http://schemas.microsoft.com/office/drawing/2014/main" id="{07AAAB30-BFD6-26C4-BFE2-9605BEF71A6B}"/>
                    </a:ext>
                  </a:extLst>
                </p:cNvPr>
                <p:cNvSpPr/>
                <p:nvPr/>
              </p:nvSpPr>
              <p:spPr>
                <a:xfrm>
                  <a:off x="2796790" y="3009794"/>
                  <a:ext cx="156571" cy="103905"/>
                </a:xfrm>
                <a:custGeom>
                  <a:avLst/>
                  <a:gdLst>
                    <a:gd name="connsiteX0" fmla="*/ 115133 w 156571"/>
                    <a:gd name="connsiteY0" fmla="*/ 3807 h 103905"/>
                    <a:gd name="connsiteX1" fmla="*/ 86462 w 156571"/>
                    <a:gd name="connsiteY1" fmla="*/ 19258 h 103905"/>
                    <a:gd name="connsiteX2" fmla="*/ 86462 w 156571"/>
                    <a:gd name="connsiteY2" fmla="*/ 0 h 103905"/>
                    <a:gd name="connsiteX3" fmla="*/ 70334 w 156571"/>
                    <a:gd name="connsiteY3" fmla="*/ 0 h 103905"/>
                    <a:gd name="connsiteX4" fmla="*/ 70334 w 156571"/>
                    <a:gd name="connsiteY4" fmla="*/ 46578 h 103905"/>
                    <a:gd name="connsiteX5" fmla="*/ 43231 w 156571"/>
                    <a:gd name="connsiteY5" fmla="*/ 74122 h 103905"/>
                    <a:gd name="connsiteX6" fmla="*/ 16128 w 156571"/>
                    <a:gd name="connsiteY6" fmla="*/ 46578 h 103905"/>
                    <a:gd name="connsiteX7" fmla="*/ 43231 w 156571"/>
                    <a:gd name="connsiteY7" fmla="*/ 18810 h 103905"/>
                    <a:gd name="connsiteX8" fmla="*/ 63167 w 156571"/>
                    <a:gd name="connsiteY8" fmla="*/ 27544 h 103905"/>
                    <a:gd name="connsiteX9" fmla="*/ 63167 w 156571"/>
                    <a:gd name="connsiteY9" fmla="*/ 11197 h 103905"/>
                    <a:gd name="connsiteX10" fmla="*/ 41663 w 156571"/>
                    <a:gd name="connsiteY10" fmla="*/ 3583 h 103905"/>
                    <a:gd name="connsiteX11" fmla="*/ 0 w 156571"/>
                    <a:gd name="connsiteY11" fmla="*/ 46578 h 103905"/>
                    <a:gd name="connsiteX12" fmla="*/ 41663 w 156571"/>
                    <a:gd name="connsiteY12" fmla="*/ 89350 h 103905"/>
                    <a:gd name="connsiteX13" fmla="*/ 70334 w 156571"/>
                    <a:gd name="connsiteY13" fmla="*/ 74122 h 103905"/>
                    <a:gd name="connsiteX14" fmla="*/ 70334 w 156571"/>
                    <a:gd name="connsiteY14" fmla="*/ 103905 h 103905"/>
                    <a:gd name="connsiteX15" fmla="*/ 86686 w 156571"/>
                    <a:gd name="connsiteY15" fmla="*/ 103905 h 103905"/>
                    <a:gd name="connsiteX16" fmla="*/ 86686 w 156571"/>
                    <a:gd name="connsiteY16" fmla="*/ 44339 h 103905"/>
                    <a:gd name="connsiteX17" fmla="*/ 86686 w 156571"/>
                    <a:gd name="connsiteY17" fmla="*/ 44339 h 103905"/>
                    <a:gd name="connsiteX18" fmla="*/ 113565 w 156571"/>
                    <a:gd name="connsiteY18" fmla="*/ 18586 h 103905"/>
                    <a:gd name="connsiteX19" fmla="*/ 140668 w 156571"/>
                    <a:gd name="connsiteY19" fmla="*/ 46354 h 103905"/>
                    <a:gd name="connsiteX20" fmla="*/ 113565 w 156571"/>
                    <a:gd name="connsiteY20" fmla="*/ 73898 h 103905"/>
                    <a:gd name="connsiteX21" fmla="*/ 93854 w 156571"/>
                    <a:gd name="connsiteY21" fmla="*/ 65389 h 103905"/>
                    <a:gd name="connsiteX22" fmla="*/ 93854 w 156571"/>
                    <a:gd name="connsiteY22" fmla="*/ 81960 h 103905"/>
                    <a:gd name="connsiteX23" fmla="*/ 115133 w 156571"/>
                    <a:gd name="connsiteY23" fmla="*/ 89126 h 103905"/>
                    <a:gd name="connsiteX24" fmla="*/ 156572 w 156571"/>
                    <a:gd name="connsiteY24" fmla="*/ 46354 h 103905"/>
                    <a:gd name="connsiteX25" fmla="*/ 115133 w 156571"/>
                    <a:gd name="connsiteY25" fmla="*/ 3807 h 10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56571" h="103905">
                      <a:moveTo>
                        <a:pt x="115133" y="3807"/>
                      </a:moveTo>
                      <a:cubicBezTo>
                        <a:pt x="102813" y="3807"/>
                        <a:pt x="92062" y="10301"/>
                        <a:pt x="86462" y="19258"/>
                      </a:cubicBezTo>
                      <a:lnTo>
                        <a:pt x="86462" y="0"/>
                      </a:lnTo>
                      <a:lnTo>
                        <a:pt x="70334" y="0"/>
                      </a:lnTo>
                      <a:lnTo>
                        <a:pt x="70334" y="46578"/>
                      </a:lnTo>
                      <a:cubicBezTo>
                        <a:pt x="70334" y="62702"/>
                        <a:pt x="58462" y="74122"/>
                        <a:pt x="43231" y="74122"/>
                      </a:cubicBezTo>
                      <a:cubicBezTo>
                        <a:pt x="27999" y="74122"/>
                        <a:pt x="16128" y="62478"/>
                        <a:pt x="16128" y="46578"/>
                      </a:cubicBezTo>
                      <a:cubicBezTo>
                        <a:pt x="16128" y="30455"/>
                        <a:pt x="27999" y="18810"/>
                        <a:pt x="43231" y="18810"/>
                      </a:cubicBezTo>
                      <a:cubicBezTo>
                        <a:pt x="51295" y="18810"/>
                        <a:pt x="58238" y="22169"/>
                        <a:pt x="63167" y="27544"/>
                      </a:cubicBezTo>
                      <a:lnTo>
                        <a:pt x="63167" y="11197"/>
                      </a:lnTo>
                      <a:cubicBezTo>
                        <a:pt x="57342" y="6494"/>
                        <a:pt x="49951" y="3583"/>
                        <a:pt x="41663" y="3583"/>
                      </a:cubicBezTo>
                      <a:cubicBezTo>
                        <a:pt x="16800" y="3583"/>
                        <a:pt x="0" y="22617"/>
                        <a:pt x="0" y="46578"/>
                      </a:cubicBezTo>
                      <a:cubicBezTo>
                        <a:pt x="0" y="70539"/>
                        <a:pt x="16800" y="89350"/>
                        <a:pt x="41663" y="89350"/>
                      </a:cubicBezTo>
                      <a:cubicBezTo>
                        <a:pt x="53983" y="89350"/>
                        <a:pt x="64734" y="83080"/>
                        <a:pt x="70334" y="74122"/>
                      </a:cubicBezTo>
                      <a:lnTo>
                        <a:pt x="70334" y="103905"/>
                      </a:lnTo>
                      <a:lnTo>
                        <a:pt x="86686" y="103905"/>
                      </a:lnTo>
                      <a:lnTo>
                        <a:pt x="86686" y="44339"/>
                      </a:lnTo>
                      <a:lnTo>
                        <a:pt x="86686" y="44339"/>
                      </a:lnTo>
                      <a:cubicBezTo>
                        <a:pt x="87806" y="29335"/>
                        <a:pt x="99230" y="18586"/>
                        <a:pt x="113565" y="18586"/>
                      </a:cubicBezTo>
                      <a:cubicBezTo>
                        <a:pt x="128797" y="18586"/>
                        <a:pt x="140668" y="30455"/>
                        <a:pt x="140668" y="46354"/>
                      </a:cubicBezTo>
                      <a:cubicBezTo>
                        <a:pt x="140668" y="62478"/>
                        <a:pt x="128797" y="73898"/>
                        <a:pt x="113565" y="73898"/>
                      </a:cubicBezTo>
                      <a:cubicBezTo>
                        <a:pt x="105725" y="73898"/>
                        <a:pt x="98781" y="70763"/>
                        <a:pt x="93854" y="65389"/>
                      </a:cubicBezTo>
                      <a:lnTo>
                        <a:pt x="93854" y="81960"/>
                      </a:lnTo>
                      <a:cubicBezTo>
                        <a:pt x="99453" y="86439"/>
                        <a:pt x="106845" y="89126"/>
                        <a:pt x="115133" y="89126"/>
                      </a:cubicBezTo>
                      <a:cubicBezTo>
                        <a:pt x="139772" y="89126"/>
                        <a:pt x="156572" y="70315"/>
                        <a:pt x="156572" y="46354"/>
                      </a:cubicBezTo>
                      <a:cubicBezTo>
                        <a:pt x="156572" y="22841"/>
                        <a:pt x="139772" y="3807"/>
                        <a:pt x="115133" y="3807"/>
                      </a:cubicBez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46" name="Рисунок 2">
                <a:extLst>
                  <a:ext uri="{FF2B5EF4-FFF2-40B4-BE49-F238E27FC236}">
                    <a16:creationId xmlns:a16="http://schemas.microsoft.com/office/drawing/2014/main" id="{3DD7F739-4A07-FF2C-A00E-C113A8889C0E}"/>
                  </a:ext>
                </a:extLst>
              </p:cNvPr>
              <p:cNvGrpSpPr/>
              <p:nvPr/>
            </p:nvGrpSpPr>
            <p:grpSpPr>
              <a:xfrm>
                <a:off x="2161543" y="3009794"/>
                <a:ext cx="381237" cy="107378"/>
                <a:chOff x="2161543" y="3009794"/>
                <a:chExt cx="381237" cy="107378"/>
              </a:xfrm>
              <a:solidFill>
                <a:srgbClr val="0056A4"/>
              </a:solidFill>
            </p:grpSpPr>
            <p:sp>
              <p:nvSpPr>
                <p:cNvPr id="147" name="Полилиния 146">
                  <a:extLst>
                    <a:ext uri="{FF2B5EF4-FFF2-40B4-BE49-F238E27FC236}">
                      <a16:creationId xmlns:a16="http://schemas.microsoft.com/office/drawing/2014/main" id="{52C2E445-6E31-EDAB-0F6C-245E4DE204D9}"/>
                    </a:ext>
                  </a:extLst>
                </p:cNvPr>
                <p:cNvSpPr/>
                <p:nvPr/>
              </p:nvSpPr>
              <p:spPr>
                <a:xfrm>
                  <a:off x="2264580" y="3009794"/>
                  <a:ext cx="80413" cy="104129"/>
                </a:xfrm>
                <a:custGeom>
                  <a:avLst/>
                  <a:gdLst>
                    <a:gd name="connsiteX0" fmla="*/ 15904 w 80413"/>
                    <a:gd name="connsiteY0" fmla="*/ 73450 h 104129"/>
                    <a:gd name="connsiteX1" fmla="*/ 15904 w 80413"/>
                    <a:gd name="connsiteY1" fmla="*/ 0 h 104129"/>
                    <a:gd name="connsiteX2" fmla="*/ 0 w 80413"/>
                    <a:gd name="connsiteY2" fmla="*/ 0 h 104129"/>
                    <a:gd name="connsiteX3" fmla="*/ 0 w 80413"/>
                    <a:gd name="connsiteY3" fmla="*/ 104130 h 104129"/>
                    <a:gd name="connsiteX4" fmla="*/ 9408 w 80413"/>
                    <a:gd name="connsiteY4" fmla="*/ 104130 h 104129"/>
                    <a:gd name="connsiteX5" fmla="*/ 64286 w 80413"/>
                    <a:gd name="connsiteY5" fmla="*/ 30679 h 104129"/>
                    <a:gd name="connsiteX6" fmla="*/ 64286 w 80413"/>
                    <a:gd name="connsiteY6" fmla="*/ 104130 h 104129"/>
                    <a:gd name="connsiteX7" fmla="*/ 80414 w 80413"/>
                    <a:gd name="connsiteY7" fmla="*/ 104130 h 104129"/>
                    <a:gd name="connsiteX8" fmla="*/ 80414 w 80413"/>
                    <a:gd name="connsiteY8" fmla="*/ 0 h 104129"/>
                    <a:gd name="connsiteX9" fmla="*/ 71006 w 80413"/>
                    <a:gd name="connsiteY9" fmla="*/ 0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413" h="104129">
                      <a:moveTo>
                        <a:pt x="15904" y="73450"/>
                      </a:moveTo>
                      <a:lnTo>
                        <a:pt x="15904" y="0"/>
                      </a:lnTo>
                      <a:lnTo>
                        <a:pt x="0" y="0"/>
                      </a:lnTo>
                      <a:lnTo>
                        <a:pt x="0" y="104130"/>
                      </a:lnTo>
                      <a:lnTo>
                        <a:pt x="9408" y="104130"/>
                      </a:lnTo>
                      <a:lnTo>
                        <a:pt x="64286" y="30679"/>
                      </a:lnTo>
                      <a:lnTo>
                        <a:pt x="64286" y="104130"/>
                      </a:lnTo>
                      <a:lnTo>
                        <a:pt x="80414" y="104130"/>
                      </a:lnTo>
                      <a:lnTo>
                        <a:pt x="80414" y="0"/>
                      </a:lnTo>
                      <a:lnTo>
                        <a:pt x="71006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8" name="Полилиния 147">
                  <a:extLst>
                    <a:ext uri="{FF2B5EF4-FFF2-40B4-BE49-F238E27FC236}">
                      <a16:creationId xmlns:a16="http://schemas.microsoft.com/office/drawing/2014/main" id="{1AC1C804-4E69-246F-B692-44904859D71D}"/>
                    </a:ext>
                  </a:extLst>
                </p:cNvPr>
                <p:cNvSpPr/>
                <p:nvPr/>
              </p:nvSpPr>
              <p:spPr>
                <a:xfrm>
                  <a:off x="2161543" y="3009794"/>
                  <a:ext cx="84893" cy="104129"/>
                </a:xfrm>
                <a:custGeom>
                  <a:avLst/>
                  <a:gdLst>
                    <a:gd name="connsiteX0" fmla="*/ 68990 w 84893"/>
                    <a:gd name="connsiteY0" fmla="*/ 36949 h 104129"/>
                    <a:gd name="connsiteX1" fmla="*/ 16128 w 84893"/>
                    <a:gd name="connsiteY1" fmla="*/ 36949 h 104129"/>
                    <a:gd name="connsiteX2" fmla="*/ 16128 w 84893"/>
                    <a:gd name="connsiteY2" fmla="*/ 0 h 104129"/>
                    <a:gd name="connsiteX3" fmla="*/ 0 w 84893"/>
                    <a:gd name="connsiteY3" fmla="*/ 0 h 104129"/>
                    <a:gd name="connsiteX4" fmla="*/ 0 w 84893"/>
                    <a:gd name="connsiteY4" fmla="*/ 104130 h 104129"/>
                    <a:gd name="connsiteX5" fmla="*/ 16128 w 84893"/>
                    <a:gd name="connsiteY5" fmla="*/ 104130 h 104129"/>
                    <a:gd name="connsiteX6" fmla="*/ 16128 w 84893"/>
                    <a:gd name="connsiteY6" fmla="*/ 52849 h 104129"/>
                    <a:gd name="connsiteX7" fmla="*/ 68990 w 84893"/>
                    <a:gd name="connsiteY7" fmla="*/ 52849 h 104129"/>
                    <a:gd name="connsiteX8" fmla="*/ 68990 w 84893"/>
                    <a:gd name="connsiteY8" fmla="*/ 104130 h 104129"/>
                    <a:gd name="connsiteX9" fmla="*/ 84894 w 84893"/>
                    <a:gd name="connsiteY9" fmla="*/ 104130 h 104129"/>
                    <a:gd name="connsiteX10" fmla="*/ 84894 w 84893"/>
                    <a:gd name="connsiteY10" fmla="*/ 0 h 104129"/>
                    <a:gd name="connsiteX11" fmla="*/ 68990 w 84893"/>
                    <a:gd name="connsiteY11" fmla="*/ 0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4893" h="104129">
                      <a:moveTo>
                        <a:pt x="68990" y="36949"/>
                      </a:moveTo>
                      <a:lnTo>
                        <a:pt x="16128" y="36949"/>
                      </a:lnTo>
                      <a:lnTo>
                        <a:pt x="16128" y="0"/>
                      </a:lnTo>
                      <a:lnTo>
                        <a:pt x="0" y="0"/>
                      </a:lnTo>
                      <a:lnTo>
                        <a:pt x="0" y="104130"/>
                      </a:lnTo>
                      <a:lnTo>
                        <a:pt x="16128" y="104130"/>
                      </a:lnTo>
                      <a:lnTo>
                        <a:pt x="16128" y="52849"/>
                      </a:lnTo>
                      <a:lnTo>
                        <a:pt x="68990" y="52849"/>
                      </a:lnTo>
                      <a:lnTo>
                        <a:pt x="68990" y="104130"/>
                      </a:lnTo>
                      <a:lnTo>
                        <a:pt x="84894" y="104130"/>
                      </a:lnTo>
                      <a:lnTo>
                        <a:pt x="84894" y="0"/>
                      </a:lnTo>
                      <a:lnTo>
                        <a:pt x="68990" y="0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49" name="Полилиния 148">
                  <a:extLst>
                    <a:ext uri="{FF2B5EF4-FFF2-40B4-BE49-F238E27FC236}">
                      <a16:creationId xmlns:a16="http://schemas.microsoft.com/office/drawing/2014/main" id="{CDDA8F9E-2163-B5FF-B853-565042515C8D}"/>
                    </a:ext>
                  </a:extLst>
                </p:cNvPr>
                <p:cNvSpPr/>
                <p:nvPr/>
              </p:nvSpPr>
              <p:spPr>
                <a:xfrm>
                  <a:off x="2453183" y="3009794"/>
                  <a:ext cx="89597" cy="107378"/>
                </a:xfrm>
                <a:custGeom>
                  <a:avLst/>
                  <a:gdLst>
                    <a:gd name="connsiteX0" fmla="*/ 60254 w 89597"/>
                    <a:gd name="connsiteY0" fmla="*/ 42323 h 107378"/>
                    <a:gd name="connsiteX1" fmla="*/ 45471 w 89597"/>
                    <a:gd name="connsiteY1" fmla="*/ 47922 h 107378"/>
                    <a:gd name="connsiteX2" fmla="*/ 25759 w 89597"/>
                    <a:gd name="connsiteY2" fmla="*/ 30007 h 107378"/>
                    <a:gd name="connsiteX3" fmla="*/ 17024 w 89597"/>
                    <a:gd name="connsiteY3" fmla="*/ 224 h 107378"/>
                    <a:gd name="connsiteX4" fmla="*/ 0 w 89597"/>
                    <a:gd name="connsiteY4" fmla="*/ 224 h 107378"/>
                    <a:gd name="connsiteX5" fmla="*/ 9856 w 89597"/>
                    <a:gd name="connsiteY5" fmla="*/ 34710 h 107378"/>
                    <a:gd name="connsiteX6" fmla="*/ 54431 w 89597"/>
                    <a:gd name="connsiteY6" fmla="*/ 61134 h 107378"/>
                    <a:gd name="connsiteX7" fmla="*/ 48831 w 89597"/>
                    <a:gd name="connsiteY7" fmla="*/ 78825 h 107378"/>
                    <a:gd name="connsiteX8" fmla="*/ 17920 w 89597"/>
                    <a:gd name="connsiteY8" fmla="*/ 89574 h 107378"/>
                    <a:gd name="connsiteX9" fmla="*/ 13216 w 89597"/>
                    <a:gd name="connsiteY9" fmla="*/ 105025 h 107378"/>
                    <a:gd name="connsiteX10" fmla="*/ 64734 w 89597"/>
                    <a:gd name="connsiteY10" fmla="*/ 79273 h 107378"/>
                    <a:gd name="connsiteX11" fmla="*/ 89598 w 89597"/>
                    <a:gd name="connsiteY11" fmla="*/ 0 h 107378"/>
                    <a:gd name="connsiteX12" fmla="*/ 73470 w 89597"/>
                    <a:gd name="connsiteY12" fmla="*/ 0 h 107378"/>
                    <a:gd name="connsiteX13" fmla="*/ 60254 w 89597"/>
                    <a:gd name="connsiteY13" fmla="*/ 42323 h 107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9597" h="107378">
                      <a:moveTo>
                        <a:pt x="60254" y="42323"/>
                      </a:moveTo>
                      <a:cubicBezTo>
                        <a:pt x="56671" y="49713"/>
                        <a:pt x="47039" y="47922"/>
                        <a:pt x="45471" y="47922"/>
                      </a:cubicBezTo>
                      <a:cubicBezTo>
                        <a:pt x="36959" y="47474"/>
                        <a:pt x="29567" y="40532"/>
                        <a:pt x="25759" y="30007"/>
                      </a:cubicBezTo>
                      <a:cubicBezTo>
                        <a:pt x="25311" y="29112"/>
                        <a:pt x="25088" y="28216"/>
                        <a:pt x="17024" y="224"/>
                      </a:cubicBezTo>
                      <a:lnTo>
                        <a:pt x="0" y="224"/>
                      </a:lnTo>
                      <a:cubicBezTo>
                        <a:pt x="7840" y="28440"/>
                        <a:pt x="9632" y="33814"/>
                        <a:pt x="9856" y="34710"/>
                      </a:cubicBezTo>
                      <a:cubicBezTo>
                        <a:pt x="16576" y="54416"/>
                        <a:pt x="32479" y="66061"/>
                        <a:pt x="54431" y="61134"/>
                      </a:cubicBezTo>
                      <a:lnTo>
                        <a:pt x="48831" y="78825"/>
                      </a:lnTo>
                      <a:cubicBezTo>
                        <a:pt x="45023" y="89798"/>
                        <a:pt x="32031" y="93605"/>
                        <a:pt x="17920" y="89574"/>
                      </a:cubicBezTo>
                      <a:lnTo>
                        <a:pt x="13216" y="105025"/>
                      </a:lnTo>
                      <a:cubicBezTo>
                        <a:pt x="35615" y="111743"/>
                        <a:pt x="57567" y="104354"/>
                        <a:pt x="64734" y="79273"/>
                      </a:cubicBezTo>
                      <a:lnTo>
                        <a:pt x="89598" y="0"/>
                      </a:lnTo>
                      <a:lnTo>
                        <a:pt x="73470" y="0"/>
                      </a:lnTo>
                      <a:lnTo>
                        <a:pt x="60254" y="42323"/>
                      </a:ln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150" name="Полилиния 149">
                  <a:extLst>
                    <a:ext uri="{FF2B5EF4-FFF2-40B4-BE49-F238E27FC236}">
                      <a16:creationId xmlns:a16="http://schemas.microsoft.com/office/drawing/2014/main" id="{D1BBC6B4-8948-42C3-F2C8-19206DA4FE48}"/>
                    </a:ext>
                  </a:extLst>
                </p:cNvPr>
                <p:cNvSpPr/>
                <p:nvPr/>
              </p:nvSpPr>
              <p:spPr>
                <a:xfrm>
                  <a:off x="2358658" y="3009794"/>
                  <a:ext cx="82877" cy="104129"/>
                </a:xfrm>
                <a:custGeom>
                  <a:avLst/>
                  <a:gdLst>
                    <a:gd name="connsiteX0" fmla="*/ 66750 w 82877"/>
                    <a:gd name="connsiteY0" fmla="*/ 0 h 104129"/>
                    <a:gd name="connsiteX1" fmla="*/ 40095 w 82877"/>
                    <a:gd name="connsiteY1" fmla="*/ 0 h 104129"/>
                    <a:gd name="connsiteX2" fmla="*/ 39647 w 82877"/>
                    <a:gd name="connsiteY2" fmla="*/ 0 h 104129"/>
                    <a:gd name="connsiteX3" fmla="*/ 39647 w 82877"/>
                    <a:gd name="connsiteY3" fmla="*/ 0 h 104129"/>
                    <a:gd name="connsiteX4" fmla="*/ 0 w 82877"/>
                    <a:gd name="connsiteY4" fmla="*/ 41204 h 104129"/>
                    <a:gd name="connsiteX5" fmla="*/ 16352 w 82877"/>
                    <a:gd name="connsiteY5" fmla="*/ 75018 h 104129"/>
                    <a:gd name="connsiteX6" fmla="*/ 24639 w 82877"/>
                    <a:gd name="connsiteY6" fmla="*/ 79497 h 104129"/>
                    <a:gd name="connsiteX7" fmla="*/ 21503 w 82877"/>
                    <a:gd name="connsiteY7" fmla="*/ 87558 h 104129"/>
                    <a:gd name="connsiteX8" fmla="*/ 11200 w 82877"/>
                    <a:gd name="connsiteY8" fmla="*/ 104130 h 104129"/>
                    <a:gd name="connsiteX9" fmla="*/ 30463 w 82877"/>
                    <a:gd name="connsiteY9" fmla="*/ 104130 h 104129"/>
                    <a:gd name="connsiteX10" fmla="*/ 35391 w 82877"/>
                    <a:gd name="connsiteY10" fmla="*/ 96292 h 104129"/>
                    <a:gd name="connsiteX11" fmla="*/ 40767 w 82877"/>
                    <a:gd name="connsiteY11" fmla="*/ 82408 h 104129"/>
                    <a:gd name="connsiteX12" fmla="*/ 66750 w 82877"/>
                    <a:gd name="connsiteY12" fmla="*/ 82408 h 104129"/>
                    <a:gd name="connsiteX13" fmla="*/ 66750 w 82877"/>
                    <a:gd name="connsiteY13" fmla="*/ 104130 h 104129"/>
                    <a:gd name="connsiteX14" fmla="*/ 82878 w 82877"/>
                    <a:gd name="connsiteY14" fmla="*/ 104130 h 104129"/>
                    <a:gd name="connsiteX15" fmla="*/ 82878 w 82877"/>
                    <a:gd name="connsiteY15" fmla="*/ 0 h 104129"/>
                    <a:gd name="connsiteX16" fmla="*/ 74814 w 82877"/>
                    <a:gd name="connsiteY16" fmla="*/ 0 h 104129"/>
                    <a:gd name="connsiteX17" fmla="*/ 66750 w 82877"/>
                    <a:gd name="connsiteY17" fmla="*/ 0 h 104129"/>
                    <a:gd name="connsiteX18" fmla="*/ 15456 w 82877"/>
                    <a:gd name="connsiteY18" fmla="*/ 41428 h 104129"/>
                    <a:gd name="connsiteX19" fmla="*/ 41439 w 82877"/>
                    <a:gd name="connsiteY19" fmla="*/ 14780 h 104129"/>
                    <a:gd name="connsiteX20" fmla="*/ 66526 w 82877"/>
                    <a:gd name="connsiteY20" fmla="*/ 14780 h 104129"/>
                    <a:gd name="connsiteX21" fmla="*/ 66526 w 82877"/>
                    <a:gd name="connsiteY21" fmla="*/ 68076 h 104129"/>
                    <a:gd name="connsiteX22" fmla="*/ 41215 w 82877"/>
                    <a:gd name="connsiteY22" fmla="*/ 68076 h 104129"/>
                    <a:gd name="connsiteX23" fmla="*/ 15456 w 82877"/>
                    <a:gd name="connsiteY23" fmla="*/ 41428 h 104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82877" h="104129">
                      <a:moveTo>
                        <a:pt x="66750" y="0"/>
                      </a:moveTo>
                      <a:lnTo>
                        <a:pt x="40095" y="0"/>
                      </a:lnTo>
                      <a:lnTo>
                        <a:pt x="39647" y="0"/>
                      </a:lnTo>
                      <a:lnTo>
                        <a:pt x="39647" y="0"/>
                      </a:lnTo>
                      <a:cubicBezTo>
                        <a:pt x="15904" y="224"/>
                        <a:pt x="0" y="18363"/>
                        <a:pt x="0" y="41204"/>
                      </a:cubicBezTo>
                      <a:cubicBezTo>
                        <a:pt x="0" y="55312"/>
                        <a:pt x="6272" y="67628"/>
                        <a:pt x="16352" y="75018"/>
                      </a:cubicBezTo>
                      <a:cubicBezTo>
                        <a:pt x="18816" y="76809"/>
                        <a:pt x="21503" y="78377"/>
                        <a:pt x="24639" y="79497"/>
                      </a:cubicBezTo>
                      <a:cubicBezTo>
                        <a:pt x="23967" y="82184"/>
                        <a:pt x="23072" y="84871"/>
                        <a:pt x="21503" y="87558"/>
                      </a:cubicBezTo>
                      <a:cubicBezTo>
                        <a:pt x="21056" y="88230"/>
                        <a:pt x="20607" y="89126"/>
                        <a:pt x="11200" y="104130"/>
                      </a:cubicBezTo>
                      <a:lnTo>
                        <a:pt x="30463" y="104130"/>
                      </a:lnTo>
                      <a:cubicBezTo>
                        <a:pt x="34047" y="98531"/>
                        <a:pt x="35167" y="96740"/>
                        <a:pt x="35391" y="96292"/>
                      </a:cubicBezTo>
                      <a:cubicBezTo>
                        <a:pt x="38079" y="91813"/>
                        <a:pt x="39647" y="87110"/>
                        <a:pt x="40767" y="82408"/>
                      </a:cubicBezTo>
                      <a:lnTo>
                        <a:pt x="66750" y="82408"/>
                      </a:lnTo>
                      <a:lnTo>
                        <a:pt x="66750" y="104130"/>
                      </a:lnTo>
                      <a:lnTo>
                        <a:pt x="82878" y="104130"/>
                      </a:lnTo>
                      <a:lnTo>
                        <a:pt x="82878" y="0"/>
                      </a:lnTo>
                      <a:lnTo>
                        <a:pt x="74814" y="0"/>
                      </a:lnTo>
                      <a:lnTo>
                        <a:pt x="66750" y="0"/>
                      </a:lnTo>
                      <a:close/>
                      <a:moveTo>
                        <a:pt x="15456" y="41428"/>
                      </a:moveTo>
                      <a:cubicBezTo>
                        <a:pt x="15456" y="25976"/>
                        <a:pt x="26879" y="14780"/>
                        <a:pt x="41439" y="14780"/>
                      </a:cubicBezTo>
                      <a:lnTo>
                        <a:pt x="66526" y="14780"/>
                      </a:lnTo>
                      <a:lnTo>
                        <a:pt x="66526" y="68076"/>
                      </a:lnTo>
                      <a:lnTo>
                        <a:pt x="41215" y="68076"/>
                      </a:lnTo>
                      <a:cubicBezTo>
                        <a:pt x="26879" y="67852"/>
                        <a:pt x="15456" y="56655"/>
                        <a:pt x="15456" y="41428"/>
                      </a:cubicBezTo>
                      <a:close/>
                    </a:path>
                  </a:pathLst>
                </a:custGeom>
                <a:solidFill>
                  <a:srgbClr val="0056A4"/>
                </a:solidFill>
                <a:ln w="224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159" name="Рисунок 2">
            <a:extLst>
              <a:ext uri="{FF2B5EF4-FFF2-40B4-BE49-F238E27FC236}">
                <a16:creationId xmlns:a16="http://schemas.microsoft.com/office/drawing/2014/main" id="{24D8CD68-5637-145D-C697-5C85C99FAB13}"/>
              </a:ext>
            </a:extLst>
          </p:cNvPr>
          <p:cNvGrpSpPr/>
          <p:nvPr/>
        </p:nvGrpSpPr>
        <p:grpSpPr>
          <a:xfrm>
            <a:off x="4899976" y="4033400"/>
            <a:ext cx="1974076" cy="780209"/>
            <a:chOff x="1552740" y="5808753"/>
            <a:chExt cx="1563241" cy="617836"/>
          </a:xfrm>
        </p:grpSpPr>
        <p:sp>
          <p:nvSpPr>
            <p:cNvPr id="160" name="Полилиния 159">
              <a:extLst>
                <a:ext uri="{FF2B5EF4-FFF2-40B4-BE49-F238E27FC236}">
                  <a16:creationId xmlns:a16="http://schemas.microsoft.com/office/drawing/2014/main" id="{A26EB4C5-E9E2-8123-F7E8-29CC3DAC0481}"/>
                </a:ext>
              </a:extLst>
            </p:cNvPr>
            <p:cNvSpPr/>
            <p:nvPr/>
          </p:nvSpPr>
          <p:spPr>
            <a:xfrm>
              <a:off x="2085161" y="6214075"/>
              <a:ext cx="172475" cy="204452"/>
            </a:xfrm>
            <a:custGeom>
              <a:avLst/>
              <a:gdLst>
                <a:gd name="connsiteX0" fmla="*/ 0 w 172475"/>
                <a:gd name="connsiteY0" fmla="*/ 0 h 204452"/>
                <a:gd name="connsiteX1" fmla="*/ 35391 w 172475"/>
                <a:gd name="connsiteY1" fmla="*/ 0 h 204452"/>
                <a:gd name="connsiteX2" fmla="*/ 35391 w 172475"/>
                <a:gd name="connsiteY2" fmla="*/ 149141 h 204452"/>
                <a:gd name="connsiteX3" fmla="*/ 138876 w 172475"/>
                <a:gd name="connsiteY3" fmla="*/ 0 h 204452"/>
                <a:gd name="connsiteX4" fmla="*/ 172475 w 172475"/>
                <a:gd name="connsiteY4" fmla="*/ 0 h 204452"/>
                <a:gd name="connsiteX5" fmla="*/ 172475 w 172475"/>
                <a:gd name="connsiteY5" fmla="*/ 204452 h 204452"/>
                <a:gd name="connsiteX6" fmla="*/ 137084 w 172475"/>
                <a:gd name="connsiteY6" fmla="*/ 204452 h 204452"/>
                <a:gd name="connsiteX7" fmla="*/ 137084 w 172475"/>
                <a:gd name="connsiteY7" fmla="*/ 55536 h 204452"/>
                <a:gd name="connsiteX8" fmla="*/ 34047 w 172475"/>
                <a:gd name="connsiteY8" fmla="*/ 204452 h 204452"/>
                <a:gd name="connsiteX9" fmla="*/ 0 w 172475"/>
                <a:gd name="connsiteY9" fmla="*/ 204452 h 20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475" h="204452">
                  <a:moveTo>
                    <a:pt x="0" y="0"/>
                  </a:moveTo>
                  <a:lnTo>
                    <a:pt x="35391" y="0"/>
                  </a:lnTo>
                  <a:lnTo>
                    <a:pt x="35391" y="149141"/>
                  </a:lnTo>
                  <a:lnTo>
                    <a:pt x="138876" y="0"/>
                  </a:lnTo>
                  <a:lnTo>
                    <a:pt x="172475" y="0"/>
                  </a:lnTo>
                  <a:lnTo>
                    <a:pt x="172475" y="204452"/>
                  </a:lnTo>
                  <a:lnTo>
                    <a:pt x="137084" y="204452"/>
                  </a:lnTo>
                  <a:lnTo>
                    <a:pt x="137084" y="55536"/>
                  </a:lnTo>
                  <a:lnTo>
                    <a:pt x="34047" y="204452"/>
                  </a:lnTo>
                  <a:lnTo>
                    <a:pt x="0" y="204452"/>
                  </a:lnTo>
                  <a:close/>
                </a:path>
              </a:pathLst>
            </a:custGeom>
            <a:solidFill>
              <a:srgbClr val="0274BB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1" name="Полилиния 160">
              <a:extLst>
                <a:ext uri="{FF2B5EF4-FFF2-40B4-BE49-F238E27FC236}">
                  <a16:creationId xmlns:a16="http://schemas.microsoft.com/office/drawing/2014/main" id="{B82E3421-BB11-A4C8-CE1C-88A8E0283A2A}"/>
                </a:ext>
              </a:extLst>
            </p:cNvPr>
            <p:cNvSpPr/>
            <p:nvPr/>
          </p:nvSpPr>
          <p:spPr>
            <a:xfrm>
              <a:off x="2283620" y="6206909"/>
              <a:ext cx="240345" cy="219680"/>
            </a:xfrm>
            <a:custGeom>
              <a:avLst/>
              <a:gdLst>
                <a:gd name="connsiteX0" fmla="*/ 102365 w 240345"/>
                <a:gd name="connsiteY0" fmla="*/ 197287 h 219680"/>
                <a:gd name="connsiteX1" fmla="*/ 0 w 240345"/>
                <a:gd name="connsiteY1" fmla="*/ 107713 h 219680"/>
                <a:gd name="connsiteX2" fmla="*/ 102365 w 240345"/>
                <a:gd name="connsiteY2" fmla="*/ 19259 h 219680"/>
                <a:gd name="connsiteX3" fmla="*/ 102365 w 240345"/>
                <a:gd name="connsiteY3" fmla="*/ 0 h 219680"/>
                <a:gd name="connsiteX4" fmla="*/ 137980 w 240345"/>
                <a:gd name="connsiteY4" fmla="*/ 0 h 219680"/>
                <a:gd name="connsiteX5" fmla="*/ 137980 w 240345"/>
                <a:gd name="connsiteY5" fmla="*/ 19259 h 219680"/>
                <a:gd name="connsiteX6" fmla="*/ 240346 w 240345"/>
                <a:gd name="connsiteY6" fmla="*/ 108161 h 219680"/>
                <a:gd name="connsiteX7" fmla="*/ 137980 w 240345"/>
                <a:gd name="connsiteY7" fmla="*/ 197510 h 219680"/>
                <a:gd name="connsiteX8" fmla="*/ 137980 w 240345"/>
                <a:gd name="connsiteY8" fmla="*/ 219680 h 219680"/>
                <a:gd name="connsiteX9" fmla="*/ 102365 w 240345"/>
                <a:gd name="connsiteY9" fmla="*/ 219680 h 219680"/>
                <a:gd name="connsiteX10" fmla="*/ 102365 w 240345"/>
                <a:gd name="connsiteY10" fmla="*/ 197287 h 219680"/>
                <a:gd name="connsiteX11" fmla="*/ 102365 w 240345"/>
                <a:gd name="connsiteY11" fmla="*/ 51281 h 219680"/>
                <a:gd name="connsiteX12" fmla="*/ 36959 w 240345"/>
                <a:gd name="connsiteY12" fmla="*/ 108161 h 219680"/>
                <a:gd name="connsiteX13" fmla="*/ 102365 w 240345"/>
                <a:gd name="connsiteY13" fmla="*/ 165488 h 219680"/>
                <a:gd name="connsiteX14" fmla="*/ 102365 w 240345"/>
                <a:gd name="connsiteY14" fmla="*/ 51281 h 219680"/>
                <a:gd name="connsiteX15" fmla="*/ 203611 w 240345"/>
                <a:gd name="connsiteY15" fmla="*/ 108161 h 219680"/>
                <a:gd name="connsiteX16" fmla="*/ 138204 w 240345"/>
                <a:gd name="connsiteY16" fmla="*/ 51281 h 219680"/>
                <a:gd name="connsiteX17" fmla="*/ 138204 w 240345"/>
                <a:gd name="connsiteY17" fmla="*/ 165488 h 219680"/>
                <a:gd name="connsiteX18" fmla="*/ 203611 w 240345"/>
                <a:gd name="connsiteY18" fmla="*/ 108161 h 21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345" h="219680">
                  <a:moveTo>
                    <a:pt x="102365" y="197287"/>
                  </a:moveTo>
                  <a:cubicBezTo>
                    <a:pt x="38079" y="197287"/>
                    <a:pt x="0" y="159889"/>
                    <a:pt x="0" y="107713"/>
                  </a:cubicBezTo>
                  <a:cubicBezTo>
                    <a:pt x="0" y="55760"/>
                    <a:pt x="38303" y="19259"/>
                    <a:pt x="102365" y="19259"/>
                  </a:cubicBezTo>
                  <a:lnTo>
                    <a:pt x="102365" y="0"/>
                  </a:lnTo>
                  <a:lnTo>
                    <a:pt x="137980" y="0"/>
                  </a:lnTo>
                  <a:lnTo>
                    <a:pt x="137980" y="19259"/>
                  </a:lnTo>
                  <a:cubicBezTo>
                    <a:pt x="202043" y="19259"/>
                    <a:pt x="240346" y="55760"/>
                    <a:pt x="240346" y="108161"/>
                  </a:cubicBezTo>
                  <a:cubicBezTo>
                    <a:pt x="240346" y="160113"/>
                    <a:pt x="202715" y="197510"/>
                    <a:pt x="137980" y="197510"/>
                  </a:cubicBezTo>
                  <a:lnTo>
                    <a:pt x="137980" y="219680"/>
                  </a:lnTo>
                  <a:lnTo>
                    <a:pt x="102365" y="219680"/>
                  </a:lnTo>
                  <a:lnTo>
                    <a:pt x="102365" y="197287"/>
                  </a:lnTo>
                  <a:close/>
                  <a:moveTo>
                    <a:pt x="102365" y="51281"/>
                  </a:moveTo>
                  <a:cubicBezTo>
                    <a:pt x="62046" y="51281"/>
                    <a:pt x="36959" y="72555"/>
                    <a:pt x="36959" y="108161"/>
                  </a:cubicBezTo>
                  <a:cubicBezTo>
                    <a:pt x="36959" y="144438"/>
                    <a:pt x="62046" y="165488"/>
                    <a:pt x="102365" y="165488"/>
                  </a:cubicBezTo>
                  <a:lnTo>
                    <a:pt x="102365" y="51281"/>
                  </a:lnTo>
                  <a:close/>
                  <a:moveTo>
                    <a:pt x="203611" y="108161"/>
                  </a:moveTo>
                  <a:cubicBezTo>
                    <a:pt x="203611" y="72555"/>
                    <a:pt x="178747" y="51281"/>
                    <a:pt x="138204" y="51281"/>
                  </a:cubicBezTo>
                  <a:lnTo>
                    <a:pt x="138204" y="165488"/>
                  </a:lnTo>
                  <a:cubicBezTo>
                    <a:pt x="178747" y="165488"/>
                    <a:pt x="203611" y="144438"/>
                    <a:pt x="203611" y="108161"/>
                  </a:cubicBezTo>
                </a:path>
              </a:pathLst>
            </a:custGeom>
            <a:solidFill>
              <a:srgbClr val="0274BB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" name="Полилиния 161">
              <a:extLst>
                <a:ext uri="{FF2B5EF4-FFF2-40B4-BE49-F238E27FC236}">
                  <a16:creationId xmlns:a16="http://schemas.microsoft.com/office/drawing/2014/main" id="{CA3A8381-2DB5-0249-B944-84B83E870ECB}"/>
                </a:ext>
              </a:extLst>
            </p:cNvPr>
            <p:cNvSpPr/>
            <p:nvPr/>
          </p:nvSpPr>
          <p:spPr>
            <a:xfrm>
              <a:off x="2531805" y="6214075"/>
              <a:ext cx="165979" cy="204452"/>
            </a:xfrm>
            <a:custGeom>
              <a:avLst/>
              <a:gdLst>
                <a:gd name="connsiteX0" fmla="*/ 64734 w 165979"/>
                <a:gd name="connsiteY0" fmla="*/ 33367 h 204452"/>
                <a:gd name="connsiteX1" fmla="*/ 0 w 165979"/>
                <a:gd name="connsiteY1" fmla="*/ 33367 h 204452"/>
                <a:gd name="connsiteX2" fmla="*/ 0 w 165979"/>
                <a:gd name="connsiteY2" fmla="*/ 0 h 204452"/>
                <a:gd name="connsiteX3" fmla="*/ 165980 w 165979"/>
                <a:gd name="connsiteY3" fmla="*/ 0 h 204452"/>
                <a:gd name="connsiteX4" fmla="*/ 165980 w 165979"/>
                <a:gd name="connsiteY4" fmla="*/ 33367 h 204452"/>
                <a:gd name="connsiteX5" fmla="*/ 101021 w 165979"/>
                <a:gd name="connsiteY5" fmla="*/ 33367 h 204452"/>
                <a:gd name="connsiteX6" fmla="*/ 101021 w 165979"/>
                <a:gd name="connsiteY6" fmla="*/ 204452 h 204452"/>
                <a:gd name="connsiteX7" fmla="*/ 64734 w 165979"/>
                <a:gd name="connsiteY7" fmla="*/ 204452 h 20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979" h="204452">
                  <a:moveTo>
                    <a:pt x="64734" y="33367"/>
                  </a:moveTo>
                  <a:lnTo>
                    <a:pt x="0" y="33367"/>
                  </a:lnTo>
                  <a:lnTo>
                    <a:pt x="0" y="0"/>
                  </a:lnTo>
                  <a:lnTo>
                    <a:pt x="165980" y="0"/>
                  </a:lnTo>
                  <a:lnTo>
                    <a:pt x="165980" y="33367"/>
                  </a:lnTo>
                  <a:lnTo>
                    <a:pt x="101021" y="33367"/>
                  </a:lnTo>
                  <a:lnTo>
                    <a:pt x="101021" y="204452"/>
                  </a:lnTo>
                  <a:lnTo>
                    <a:pt x="64734" y="204452"/>
                  </a:lnTo>
                  <a:close/>
                </a:path>
              </a:pathLst>
            </a:custGeom>
            <a:solidFill>
              <a:srgbClr val="0274BB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" name="Полилиния 162">
              <a:extLst>
                <a:ext uri="{FF2B5EF4-FFF2-40B4-BE49-F238E27FC236}">
                  <a16:creationId xmlns:a16="http://schemas.microsoft.com/office/drawing/2014/main" id="{F57339B3-D6A1-FD11-5532-570A9EEEBFA4}"/>
                </a:ext>
              </a:extLst>
            </p:cNvPr>
            <p:cNvSpPr/>
            <p:nvPr/>
          </p:nvSpPr>
          <p:spPr>
            <a:xfrm>
              <a:off x="2726904" y="6214075"/>
              <a:ext cx="172251" cy="204452"/>
            </a:xfrm>
            <a:custGeom>
              <a:avLst/>
              <a:gdLst>
                <a:gd name="connsiteX0" fmla="*/ 0 w 172251"/>
                <a:gd name="connsiteY0" fmla="*/ 0 h 204452"/>
                <a:gd name="connsiteX1" fmla="*/ 35391 w 172251"/>
                <a:gd name="connsiteY1" fmla="*/ 0 h 204452"/>
                <a:gd name="connsiteX2" fmla="*/ 35391 w 172251"/>
                <a:gd name="connsiteY2" fmla="*/ 149141 h 204452"/>
                <a:gd name="connsiteX3" fmla="*/ 138652 w 172251"/>
                <a:gd name="connsiteY3" fmla="*/ 0 h 204452"/>
                <a:gd name="connsiteX4" fmla="*/ 172252 w 172251"/>
                <a:gd name="connsiteY4" fmla="*/ 0 h 204452"/>
                <a:gd name="connsiteX5" fmla="*/ 172252 w 172251"/>
                <a:gd name="connsiteY5" fmla="*/ 204452 h 204452"/>
                <a:gd name="connsiteX6" fmla="*/ 137084 w 172251"/>
                <a:gd name="connsiteY6" fmla="*/ 204452 h 204452"/>
                <a:gd name="connsiteX7" fmla="*/ 137084 w 172251"/>
                <a:gd name="connsiteY7" fmla="*/ 55536 h 204452"/>
                <a:gd name="connsiteX8" fmla="*/ 33823 w 172251"/>
                <a:gd name="connsiteY8" fmla="*/ 204452 h 204452"/>
                <a:gd name="connsiteX9" fmla="*/ 0 w 172251"/>
                <a:gd name="connsiteY9" fmla="*/ 204452 h 20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251" h="204452">
                  <a:moveTo>
                    <a:pt x="0" y="0"/>
                  </a:moveTo>
                  <a:lnTo>
                    <a:pt x="35391" y="0"/>
                  </a:lnTo>
                  <a:lnTo>
                    <a:pt x="35391" y="149141"/>
                  </a:lnTo>
                  <a:lnTo>
                    <a:pt x="138652" y="0"/>
                  </a:lnTo>
                  <a:lnTo>
                    <a:pt x="172252" y="0"/>
                  </a:lnTo>
                  <a:lnTo>
                    <a:pt x="172252" y="204452"/>
                  </a:lnTo>
                  <a:lnTo>
                    <a:pt x="137084" y="204452"/>
                  </a:lnTo>
                  <a:lnTo>
                    <a:pt x="137084" y="55536"/>
                  </a:lnTo>
                  <a:lnTo>
                    <a:pt x="33823" y="204452"/>
                  </a:lnTo>
                  <a:lnTo>
                    <a:pt x="0" y="204452"/>
                  </a:lnTo>
                  <a:close/>
                </a:path>
              </a:pathLst>
            </a:custGeom>
            <a:solidFill>
              <a:srgbClr val="0274BB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" name="Полилиния 163">
              <a:extLst>
                <a:ext uri="{FF2B5EF4-FFF2-40B4-BE49-F238E27FC236}">
                  <a16:creationId xmlns:a16="http://schemas.microsoft.com/office/drawing/2014/main" id="{4DBF249C-B182-F0CE-834F-47037AC78053}"/>
                </a:ext>
              </a:extLst>
            </p:cNvPr>
            <p:cNvSpPr/>
            <p:nvPr/>
          </p:nvSpPr>
          <p:spPr>
            <a:xfrm>
              <a:off x="2929171" y="6210492"/>
              <a:ext cx="186811" cy="211618"/>
            </a:xfrm>
            <a:custGeom>
              <a:avLst/>
              <a:gdLst>
                <a:gd name="connsiteX0" fmla="*/ 0 w 186811"/>
                <a:gd name="connsiteY0" fmla="*/ 105697 h 211618"/>
                <a:gd name="connsiteX1" fmla="*/ 105501 w 186811"/>
                <a:gd name="connsiteY1" fmla="*/ 0 h 211618"/>
                <a:gd name="connsiteX2" fmla="*/ 185467 w 186811"/>
                <a:gd name="connsiteY2" fmla="*/ 31799 h 211618"/>
                <a:gd name="connsiteX3" fmla="*/ 162396 w 186811"/>
                <a:gd name="connsiteY3" fmla="*/ 58447 h 211618"/>
                <a:gd name="connsiteX4" fmla="*/ 105053 w 186811"/>
                <a:gd name="connsiteY4" fmla="*/ 33142 h 211618"/>
                <a:gd name="connsiteX5" fmla="*/ 37631 w 186811"/>
                <a:gd name="connsiteY5" fmla="*/ 105921 h 211618"/>
                <a:gd name="connsiteX6" fmla="*/ 105053 w 186811"/>
                <a:gd name="connsiteY6" fmla="*/ 178699 h 211618"/>
                <a:gd name="connsiteX7" fmla="*/ 163740 w 186811"/>
                <a:gd name="connsiteY7" fmla="*/ 152051 h 211618"/>
                <a:gd name="connsiteX8" fmla="*/ 186811 w 186811"/>
                <a:gd name="connsiteY8" fmla="*/ 175340 h 211618"/>
                <a:gd name="connsiteX9" fmla="*/ 103933 w 186811"/>
                <a:gd name="connsiteY9" fmla="*/ 211618 h 211618"/>
                <a:gd name="connsiteX10" fmla="*/ 0 w 186811"/>
                <a:gd name="connsiteY10" fmla="*/ 105697 h 21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11" h="211618">
                  <a:moveTo>
                    <a:pt x="0" y="105697"/>
                  </a:moveTo>
                  <a:cubicBezTo>
                    <a:pt x="0" y="47474"/>
                    <a:pt x="43455" y="0"/>
                    <a:pt x="105501" y="0"/>
                  </a:cubicBezTo>
                  <a:cubicBezTo>
                    <a:pt x="143132" y="0"/>
                    <a:pt x="165980" y="13212"/>
                    <a:pt x="185467" y="31799"/>
                  </a:cubicBezTo>
                  <a:lnTo>
                    <a:pt x="162396" y="58447"/>
                  </a:lnTo>
                  <a:cubicBezTo>
                    <a:pt x="146044" y="43219"/>
                    <a:pt x="128573" y="33142"/>
                    <a:pt x="105053" y="33142"/>
                  </a:cubicBezTo>
                  <a:cubicBezTo>
                    <a:pt x="65854" y="33142"/>
                    <a:pt x="37631" y="65389"/>
                    <a:pt x="37631" y="105921"/>
                  </a:cubicBezTo>
                  <a:cubicBezTo>
                    <a:pt x="37631" y="146005"/>
                    <a:pt x="66078" y="178699"/>
                    <a:pt x="105053" y="178699"/>
                  </a:cubicBezTo>
                  <a:cubicBezTo>
                    <a:pt x="130141" y="178699"/>
                    <a:pt x="146268" y="168399"/>
                    <a:pt x="163740" y="152051"/>
                  </a:cubicBezTo>
                  <a:lnTo>
                    <a:pt x="186811" y="175340"/>
                  </a:lnTo>
                  <a:cubicBezTo>
                    <a:pt x="165532" y="197510"/>
                    <a:pt x="142012" y="211618"/>
                    <a:pt x="103933" y="211618"/>
                  </a:cubicBezTo>
                  <a:cubicBezTo>
                    <a:pt x="44351" y="211618"/>
                    <a:pt x="0" y="165040"/>
                    <a:pt x="0" y="105697"/>
                  </a:cubicBezTo>
                </a:path>
              </a:pathLst>
            </a:custGeom>
            <a:solidFill>
              <a:srgbClr val="0274BB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 164">
              <a:extLst>
                <a:ext uri="{FF2B5EF4-FFF2-40B4-BE49-F238E27FC236}">
                  <a16:creationId xmlns:a16="http://schemas.microsoft.com/office/drawing/2014/main" id="{EB784286-FD21-5329-FDC0-5AFB4FFB1CE7}"/>
                </a:ext>
              </a:extLst>
            </p:cNvPr>
            <p:cNvSpPr/>
            <p:nvPr/>
          </p:nvSpPr>
          <p:spPr>
            <a:xfrm>
              <a:off x="1552740" y="5808753"/>
              <a:ext cx="447971" cy="470710"/>
            </a:xfrm>
            <a:custGeom>
              <a:avLst/>
              <a:gdLst>
                <a:gd name="connsiteX0" fmla="*/ 256908 w 447971"/>
                <a:gd name="connsiteY0" fmla="*/ 236699 h 470710"/>
                <a:gd name="connsiteX1" fmla="*/ 220845 w 447971"/>
                <a:gd name="connsiteY1" fmla="*/ 272753 h 470710"/>
                <a:gd name="connsiteX2" fmla="*/ 184782 w 447971"/>
                <a:gd name="connsiteY2" fmla="*/ 236699 h 470710"/>
                <a:gd name="connsiteX3" fmla="*/ 220845 w 447971"/>
                <a:gd name="connsiteY3" fmla="*/ 200646 h 470710"/>
                <a:gd name="connsiteX4" fmla="*/ 256908 w 447971"/>
                <a:gd name="connsiteY4" fmla="*/ 236699 h 470710"/>
                <a:gd name="connsiteX5" fmla="*/ 151855 w 447971"/>
                <a:gd name="connsiteY5" fmla="*/ 166384 h 470710"/>
                <a:gd name="connsiteX6" fmla="*/ 165518 w 447971"/>
                <a:gd name="connsiteY6" fmla="*/ 143766 h 470710"/>
                <a:gd name="connsiteX7" fmla="*/ 151183 w 447971"/>
                <a:gd name="connsiteY7" fmla="*/ 143095 h 470710"/>
                <a:gd name="connsiteX8" fmla="*/ 88688 w 447971"/>
                <a:gd name="connsiteY8" fmla="*/ 169967 h 470710"/>
                <a:gd name="connsiteX9" fmla="*/ 85552 w 447971"/>
                <a:gd name="connsiteY9" fmla="*/ 193480 h 470710"/>
                <a:gd name="connsiteX10" fmla="*/ 151855 w 447971"/>
                <a:gd name="connsiteY10" fmla="*/ 166384 h 470710"/>
                <a:gd name="connsiteX11" fmla="*/ 179630 w 447971"/>
                <a:gd name="connsiteY11" fmla="*/ 145334 h 470710"/>
                <a:gd name="connsiteX12" fmla="*/ 169998 w 447971"/>
                <a:gd name="connsiteY12" fmla="*/ 160785 h 470710"/>
                <a:gd name="connsiteX13" fmla="*/ 200237 w 447971"/>
                <a:gd name="connsiteY13" fmla="*/ 152723 h 470710"/>
                <a:gd name="connsiteX14" fmla="*/ 225325 w 447971"/>
                <a:gd name="connsiteY14" fmla="*/ 160561 h 470710"/>
                <a:gd name="connsiteX15" fmla="*/ 207629 w 447971"/>
                <a:gd name="connsiteY15" fmla="*/ 164368 h 470710"/>
                <a:gd name="connsiteX16" fmla="*/ 89360 w 447971"/>
                <a:gd name="connsiteY16" fmla="*/ 205796 h 470710"/>
                <a:gd name="connsiteX17" fmla="*/ 113552 w 447971"/>
                <a:gd name="connsiteY17" fmla="*/ 243641 h 470710"/>
                <a:gd name="connsiteX18" fmla="*/ 138863 w 447971"/>
                <a:gd name="connsiteY18" fmla="*/ 190569 h 470710"/>
                <a:gd name="connsiteX19" fmla="*/ 140655 w 447971"/>
                <a:gd name="connsiteY19" fmla="*/ 186985 h 470710"/>
                <a:gd name="connsiteX20" fmla="*/ 158126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4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5 h 470710"/>
                <a:gd name="connsiteX27" fmla="*/ 882 w 447971"/>
                <a:gd name="connsiteY27" fmla="*/ 287084 h 470710"/>
                <a:gd name="connsiteX28" fmla="*/ 70993 w 447971"/>
                <a:gd name="connsiteY28" fmla="*/ 200869 h 470710"/>
                <a:gd name="connsiteX29" fmla="*/ 74577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5 w 447971"/>
                <a:gd name="connsiteY33" fmla="*/ 163920 h 470710"/>
                <a:gd name="connsiteX34" fmla="*/ 151631 w 447971"/>
                <a:gd name="connsiteY34" fmla="*/ 129882 h 470710"/>
                <a:gd name="connsiteX35" fmla="*/ 232940 w 447971"/>
                <a:gd name="connsiteY35" fmla="*/ 145782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1 h 470710"/>
                <a:gd name="connsiteX40" fmla="*/ 189486 w 447971"/>
                <a:gd name="connsiteY40" fmla="*/ 130554 h 470710"/>
                <a:gd name="connsiteX41" fmla="*/ 175598 w 447971"/>
                <a:gd name="connsiteY41" fmla="*/ 128315 h 470710"/>
                <a:gd name="connsiteX42" fmla="*/ 326346 w 447971"/>
                <a:gd name="connsiteY42" fmla="*/ 0 h 470710"/>
                <a:gd name="connsiteX43" fmla="*/ 346058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1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5 h 470710"/>
                <a:gd name="connsiteX49" fmla="*/ 296555 w 447971"/>
                <a:gd name="connsiteY49" fmla="*/ 341053 h 470710"/>
                <a:gd name="connsiteX50" fmla="*/ 279531 w 447971"/>
                <a:gd name="connsiteY50" fmla="*/ 340157 h 470710"/>
                <a:gd name="connsiteX51" fmla="*/ 287371 w 447971"/>
                <a:gd name="connsiteY51" fmla="*/ 327617 h 470710"/>
                <a:gd name="connsiteX52" fmla="*/ 296555 w 447971"/>
                <a:gd name="connsiteY52" fmla="*/ 327841 h 470710"/>
                <a:gd name="connsiteX53" fmla="*/ 359049 w 447971"/>
                <a:gd name="connsiteY53" fmla="*/ 300969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2 w 447971"/>
                <a:gd name="connsiteY56" fmla="*/ 280366 h 470710"/>
                <a:gd name="connsiteX57" fmla="*/ 305515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6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8 w 447971"/>
                <a:gd name="connsiteY62" fmla="*/ 325601 h 470710"/>
                <a:gd name="connsiteX63" fmla="*/ 275275 w 447971"/>
                <a:gd name="connsiteY63" fmla="*/ 314405 h 470710"/>
                <a:gd name="connsiteX64" fmla="*/ 293419 w 447971"/>
                <a:gd name="connsiteY64" fmla="*/ 308582 h 470710"/>
                <a:gd name="connsiteX65" fmla="*/ 121615 w 447971"/>
                <a:gd name="connsiteY65" fmla="*/ 470711 h 470710"/>
                <a:gd name="connsiteX66" fmla="*/ 101904 w 447971"/>
                <a:gd name="connsiteY66" fmla="*/ 466008 h 470710"/>
                <a:gd name="connsiteX67" fmla="*/ 81968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2 h 470710"/>
                <a:gd name="connsiteX70" fmla="*/ 121615 w 447971"/>
                <a:gd name="connsiteY70" fmla="*/ 457946 h 470710"/>
                <a:gd name="connsiteX71" fmla="*/ 260492 w 447971"/>
                <a:gd name="connsiteY71" fmla="*/ 337246 h 470710"/>
                <a:gd name="connsiteX72" fmla="*/ 186350 w 447971"/>
                <a:gd name="connsiteY72" fmla="*/ 312389 h 470710"/>
                <a:gd name="connsiteX73" fmla="*/ 120271 w 447971"/>
                <a:gd name="connsiteY73" fmla="*/ 268722 h 470710"/>
                <a:gd name="connsiteX74" fmla="*/ 125647 w 447971"/>
                <a:gd name="connsiteY74" fmla="*/ 255510 h 470710"/>
                <a:gd name="connsiteX75" fmla="*/ 192174 w 447971"/>
                <a:gd name="connsiteY75" fmla="*/ 300744 h 470710"/>
                <a:gd name="connsiteX76" fmla="*/ 216589 w 447971"/>
                <a:gd name="connsiteY76" fmla="*/ 311269 h 470710"/>
                <a:gd name="connsiteX77" fmla="*/ 240780 w 447971"/>
                <a:gd name="connsiteY77" fmla="*/ 306119 h 470710"/>
                <a:gd name="connsiteX78" fmla="*/ 288043 w 447971"/>
                <a:gd name="connsiteY78" fmla="*/ 293131 h 470710"/>
                <a:gd name="connsiteX79" fmla="*/ 298571 w 447971"/>
                <a:gd name="connsiteY79" fmla="*/ 274096 h 470710"/>
                <a:gd name="connsiteX80" fmla="*/ 325674 w 447971"/>
                <a:gd name="connsiteY80" fmla="*/ 216769 h 470710"/>
                <a:gd name="connsiteX81" fmla="*/ 256460 w 447971"/>
                <a:gd name="connsiteY81" fmla="*/ 169295 h 470710"/>
                <a:gd name="connsiteX82" fmla="*/ 179630 w 447971"/>
                <a:gd name="connsiteY82" fmla="*/ 145334 h 470710"/>
                <a:gd name="connsiteX83" fmla="*/ 370025 w 447971"/>
                <a:gd name="connsiteY83" fmla="*/ 259092 h 470710"/>
                <a:gd name="connsiteX84" fmla="*/ 385928 w 447971"/>
                <a:gd name="connsiteY84" fmla="*/ 249464 h 470710"/>
                <a:gd name="connsiteX85" fmla="*/ 433863 w 447971"/>
                <a:gd name="connsiteY85" fmla="*/ 186985 h 470710"/>
                <a:gd name="connsiteX86" fmla="*/ 326122 w 447971"/>
                <a:gd name="connsiteY86" fmla="*/ 149813 h 470710"/>
                <a:gd name="connsiteX87" fmla="*/ 255340 w 447971"/>
                <a:gd name="connsiteY87" fmla="*/ 155411 h 470710"/>
                <a:gd name="connsiteX88" fmla="*/ 261388 w 447971"/>
                <a:gd name="connsiteY88" fmla="*/ 158322 h 470710"/>
                <a:gd name="connsiteX89" fmla="*/ 329930 w 447971"/>
                <a:gd name="connsiteY89" fmla="*/ 204452 h 470710"/>
                <a:gd name="connsiteX90" fmla="*/ 347401 w 447971"/>
                <a:gd name="connsiteY90" fmla="*/ 153619 h 470710"/>
                <a:gd name="connsiteX91" fmla="*/ 359945 w 447971"/>
                <a:gd name="connsiteY91" fmla="*/ 154963 h 470710"/>
                <a:gd name="connsiteX92" fmla="*/ 339562 w 447971"/>
                <a:gd name="connsiteY92" fmla="*/ 214082 h 470710"/>
                <a:gd name="connsiteX93" fmla="*/ 353001 w 447971"/>
                <a:gd name="connsiteY93" fmla="*/ 229981 h 470710"/>
                <a:gd name="connsiteX94" fmla="*/ 370025 w 447971"/>
                <a:gd name="connsiteY94" fmla="*/ 259092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908" y="236699"/>
                  </a:moveTo>
                  <a:cubicBezTo>
                    <a:pt x="256908" y="256629"/>
                    <a:pt x="240780" y="272753"/>
                    <a:pt x="220845" y="272753"/>
                  </a:cubicBezTo>
                  <a:cubicBezTo>
                    <a:pt x="200909" y="272753"/>
                    <a:pt x="184782" y="256629"/>
                    <a:pt x="184782" y="236699"/>
                  </a:cubicBezTo>
                  <a:cubicBezTo>
                    <a:pt x="184782" y="216769"/>
                    <a:pt x="200909" y="200646"/>
                    <a:pt x="220845" y="200646"/>
                  </a:cubicBezTo>
                  <a:cubicBezTo>
                    <a:pt x="240556" y="200646"/>
                    <a:pt x="256908" y="216769"/>
                    <a:pt x="256908" y="236699"/>
                  </a:cubicBezTo>
                  <a:moveTo>
                    <a:pt x="151855" y="166384"/>
                  </a:moveTo>
                  <a:cubicBezTo>
                    <a:pt x="156334" y="158546"/>
                    <a:pt x="161038" y="150932"/>
                    <a:pt x="165518" y="143766"/>
                  </a:cubicBezTo>
                  <a:cubicBezTo>
                    <a:pt x="160590" y="143318"/>
                    <a:pt x="155886" y="143095"/>
                    <a:pt x="151183" y="143095"/>
                  </a:cubicBezTo>
                  <a:cubicBezTo>
                    <a:pt x="119823" y="143095"/>
                    <a:pt x="96976" y="152947"/>
                    <a:pt x="88688" y="169967"/>
                  </a:cubicBezTo>
                  <a:cubicBezTo>
                    <a:pt x="85328" y="176908"/>
                    <a:pt x="84432" y="184970"/>
                    <a:pt x="85552" y="193480"/>
                  </a:cubicBezTo>
                  <a:cubicBezTo>
                    <a:pt x="105264" y="183403"/>
                    <a:pt x="127439" y="174221"/>
                    <a:pt x="151855" y="166384"/>
                  </a:cubicBezTo>
                  <a:moveTo>
                    <a:pt x="179630" y="145334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4" y="155187"/>
                    <a:pt x="200237" y="152723"/>
                  </a:cubicBezTo>
                  <a:cubicBezTo>
                    <a:pt x="208525" y="154739"/>
                    <a:pt x="216813" y="157426"/>
                    <a:pt x="225325" y="160561"/>
                  </a:cubicBezTo>
                  <a:cubicBezTo>
                    <a:pt x="219501" y="161681"/>
                    <a:pt x="213453" y="163025"/>
                    <a:pt x="207629" y="164368"/>
                  </a:cubicBezTo>
                  <a:cubicBezTo>
                    <a:pt x="160590" y="175341"/>
                    <a:pt x="120719" y="189897"/>
                    <a:pt x="89360" y="205796"/>
                  </a:cubicBezTo>
                  <a:cubicBezTo>
                    <a:pt x="93840" y="217889"/>
                    <a:pt x="102128" y="230877"/>
                    <a:pt x="113552" y="243641"/>
                  </a:cubicBezTo>
                  <a:cubicBezTo>
                    <a:pt x="120943" y="226174"/>
                    <a:pt x="129455" y="208483"/>
                    <a:pt x="138863" y="190569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6" y="181387"/>
                  </a:cubicBezTo>
                  <a:cubicBezTo>
                    <a:pt x="155438" y="186314"/>
                    <a:pt x="152527" y="191241"/>
                    <a:pt x="149839" y="196391"/>
                  </a:cubicBezTo>
                  <a:cubicBezTo>
                    <a:pt x="126095" y="241402"/>
                    <a:pt x="109520" y="283725"/>
                    <a:pt x="99216" y="320674"/>
                  </a:cubicBezTo>
                  <a:cubicBezTo>
                    <a:pt x="106384" y="321123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4" y="320227"/>
                    <a:pt x="200909" y="323362"/>
                    <a:pt x="208525" y="326273"/>
                  </a:cubicBezTo>
                  <a:cubicBezTo>
                    <a:pt x="178062" y="331423"/>
                    <a:pt x="148495" y="334335"/>
                    <a:pt x="121391" y="334335"/>
                  </a:cubicBezTo>
                  <a:cubicBezTo>
                    <a:pt x="51729" y="334335"/>
                    <a:pt x="7826" y="317092"/>
                    <a:pt x="882" y="287084"/>
                  </a:cubicBezTo>
                  <a:cubicBezTo>
                    <a:pt x="-5389" y="259764"/>
                    <a:pt x="22162" y="228190"/>
                    <a:pt x="70993" y="200869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7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5" y="163920"/>
                  </a:cubicBezTo>
                  <a:cubicBezTo>
                    <a:pt x="88016" y="141975"/>
                    <a:pt x="114448" y="129882"/>
                    <a:pt x="151631" y="129882"/>
                  </a:cubicBezTo>
                  <a:cubicBezTo>
                    <a:pt x="176718" y="129882"/>
                    <a:pt x="204717" y="135480"/>
                    <a:pt x="232940" y="145782"/>
                  </a:cubicBezTo>
                  <a:cubicBezTo>
                    <a:pt x="265644" y="139736"/>
                    <a:pt x="297451" y="136600"/>
                    <a:pt x="326570" y="136600"/>
                  </a:cubicBezTo>
                  <a:cubicBezTo>
                    <a:pt x="335530" y="136600"/>
                    <a:pt x="344042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1"/>
                    <a:pt x="326346" y="12541"/>
                  </a:cubicBezTo>
                  <a:cubicBezTo>
                    <a:pt x="291179" y="12541"/>
                    <a:pt x="237644" y="60239"/>
                    <a:pt x="189486" y="130554"/>
                  </a:cubicBezTo>
                  <a:cubicBezTo>
                    <a:pt x="184782" y="129659"/>
                    <a:pt x="180302" y="128987"/>
                    <a:pt x="175598" y="128315"/>
                  </a:cubicBezTo>
                  <a:cubicBezTo>
                    <a:pt x="227565" y="50609"/>
                    <a:pt x="285131" y="0"/>
                    <a:pt x="326346" y="0"/>
                  </a:cubicBezTo>
                  <a:cubicBezTo>
                    <a:pt x="333514" y="0"/>
                    <a:pt x="340234" y="1567"/>
                    <a:pt x="346058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90"/>
                    <a:pt x="447079" y="183851"/>
                  </a:cubicBezTo>
                  <a:cubicBezTo>
                    <a:pt x="452455" y="207364"/>
                    <a:pt x="433415" y="234684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5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7"/>
                  </a:cubicBezTo>
                  <a:cubicBezTo>
                    <a:pt x="290507" y="327841"/>
                    <a:pt x="293643" y="327841"/>
                    <a:pt x="296555" y="327841"/>
                  </a:cubicBezTo>
                  <a:cubicBezTo>
                    <a:pt x="328138" y="327841"/>
                    <a:pt x="350761" y="317987"/>
                    <a:pt x="359049" y="300969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2" y="280366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6"/>
                  </a:cubicBezTo>
                  <a:cubicBezTo>
                    <a:pt x="326346" y="295594"/>
                    <a:pt x="286251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8"/>
                    <a:pt x="268108" y="325601"/>
                  </a:cubicBezTo>
                  <a:cubicBezTo>
                    <a:pt x="270571" y="322018"/>
                    <a:pt x="272811" y="318211"/>
                    <a:pt x="275275" y="314405"/>
                  </a:cubicBezTo>
                  <a:cubicBezTo>
                    <a:pt x="281547" y="312613"/>
                    <a:pt x="287595" y="310597"/>
                    <a:pt x="293419" y="308582"/>
                  </a:cubicBezTo>
                  <a:cubicBezTo>
                    <a:pt x="236748" y="405322"/>
                    <a:pt x="168206" y="470711"/>
                    <a:pt x="121615" y="470711"/>
                  </a:cubicBezTo>
                  <a:cubicBezTo>
                    <a:pt x="114448" y="470711"/>
                    <a:pt x="107728" y="469143"/>
                    <a:pt x="101904" y="466008"/>
                  </a:cubicBezTo>
                  <a:cubicBezTo>
                    <a:pt x="73681" y="451005"/>
                    <a:pt x="67857" y="402410"/>
                    <a:pt x="81968" y="338141"/>
                  </a:cubicBezTo>
                  <a:cubicBezTo>
                    <a:pt x="86000" y="338589"/>
                    <a:pt x="90256" y="338813"/>
                    <a:pt x="94512" y="339037"/>
                  </a:cubicBezTo>
                  <a:cubicBezTo>
                    <a:pt x="80624" y="400171"/>
                    <a:pt x="86224" y="443615"/>
                    <a:pt x="107728" y="454812"/>
                  </a:cubicBezTo>
                  <a:cubicBezTo>
                    <a:pt x="111760" y="456827"/>
                    <a:pt x="116464" y="457946"/>
                    <a:pt x="121615" y="457946"/>
                  </a:cubicBezTo>
                  <a:cubicBezTo>
                    <a:pt x="157231" y="457946"/>
                    <a:pt x="211661" y="409129"/>
                    <a:pt x="260492" y="337246"/>
                  </a:cubicBezTo>
                  <a:cubicBezTo>
                    <a:pt x="236524" y="332767"/>
                    <a:pt x="210989" y="324482"/>
                    <a:pt x="186350" y="312389"/>
                  </a:cubicBezTo>
                  <a:cubicBezTo>
                    <a:pt x="160590" y="299849"/>
                    <a:pt x="138191" y="284845"/>
                    <a:pt x="120271" y="268722"/>
                  </a:cubicBezTo>
                  <a:cubicBezTo>
                    <a:pt x="122063" y="264467"/>
                    <a:pt x="123855" y="259988"/>
                    <a:pt x="125647" y="255510"/>
                  </a:cubicBezTo>
                  <a:cubicBezTo>
                    <a:pt x="143343" y="272305"/>
                    <a:pt x="166190" y="287980"/>
                    <a:pt x="192174" y="300744"/>
                  </a:cubicBezTo>
                  <a:cubicBezTo>
                    <a:pt x="200237" y="304775"/>
                    <a:pt x="208301" y="308134"/>
                    <a:pt x="216589" y="311269"/>
                  </a:cubicBezTo>
                  <a:cubicBezTo>
                    <a:pt x="224653" y="309702"/>
                    <a:pt x="232716" y="308134"/>
                    <a:pt x="240780" y="306119"/>
                  </a:cubicBezTo>
                  <a:cubicBezTo>
                    <a:pt x="256908" y="302312"/>
                    <a:pt x="272811" y="298057"/>
                    <a:pt x="288043" y="293131"/>
                  </a:cubicBezTo>
                  <a:cubicBezTo>
                    <a:pt x="291627" y="286861"/>
                    <a:pt x="295211" y="280590"/>
                    <a:pt x="298571" y="274096"/>
                  </a:cubicBezTo>
                  <a:cubicBezTo>
                    <a:pt x="308874" y="254838"/>
                    <a:pt x="317834" y="235356"/>
                    <a:pt x="325674" y="216769"/>
                  </a:cubicBezTo>
                  <a:cubicBezTo>
                    <a:pt x="307307" y="198854"/>
                    <a:pt x="283563" y="182507"/>
                    <a:pt x="256460" y="169295"/>
                  </a:cubicBezTo>
                  <a:cubicBezTo>
                    <a:pt x="230253" y="157426"/>
                    <a:pt x="204045" y="149141"/>
                    <a:pt x="179630" y="145334"/>
                  </a:cubicBezTo>
                  <a:moveTo>
                    <a:pt x="370025" y="259092"/>
                  </a:moveTo>
                  <a:cubicBezTo>
                    <a:pt x="375625" y="255957"/>
                    <a:pt x="381001" y="252823"/>
                    <a:pt x="385928" y="249464"/>
                  </a:cubicBezTo>
                  <a:cubicBezTo>
                    <a:pt x="420424" y="227294"/>
                    <a:pt x="437895" y="204452"/>
                    <a:pt x="433863" y="186985"/>
                  </a:cubicBezTo>
                  <a:cubicBezTo>
                    <a:pt x="428487" y="164144"/>
                    <a:pt x="387272" y="149813"/>
                    <a:pt x="326122" y="149813"/>
                  </a:cubicBezTo>
                  <a:cubicBezTo>
                    <a:pt x="303947" y="149813"/>
                    <a:pt x="279979" y="151828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8"/>
                    <a:pt x="342698" y="169295"/>
                    <a:pt x="347401" y="153619"/>
                  </a:cubicBezTo>
                  <a:cubicBezTo>
                    <a:pt x="351657" y="154067"/>
                    <a:pt x="355913" y="154291"/>
                    <a:pt x="359945" y="154963"/>
                  </a:cubicBezTo>
                  <a:cubicBezTo>
                    <a:pt x="354793" y="173326"/>
                    <a:pt x="347849" y="193480"/>
                    <a:pt x="339562" y="214082"/>
                  </a:cubicBezTo>
                  <a:cubicBezTo>
                    <a:pt x="344490" y="219232"/>
                    <a:pt x="348969" y="224607"/>
                    <a:pt x="353001" y="229981"/>
                  </a:cubicBezTo>
                  <a:cubicBezTo>
                    <a:pt x="360841" y="239610"/>
                    <a:pt x="366441" y="249464"/>
                    <a:pt x="370025" y="259092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 165">
              <a:extLst>
                <a:ext uri="{FF2B5EF4-FFF2-40B4-BE49-F238E27FC236}">
                  <a16:creationId xmlns:a16="http://schemas.microsoft.com/office/drawing/2014/main" id="{03505D8D-049D-56A7-3F56-31C75A66143E}"/>
                </a:ext>
              </a:extLst>
            </p:cNvPr>
            <p:cNvSpPr/>
            <p:nvPr/>
          </p:nvSpPr>
          <p:spPr>
            <a:xfrm>
              <a:off x="2508734" y="6005816"/>
              <a:ext cx="102141" cy="104129"/>
            </a:xfrm>
            <a:custGeom>
              <a:avLst/>
              <a:gdLst>
                <a:gd name="connsiteX0" fmla="*/ 51295 w 102141"/>
                <a:gd name="connsiteY0" fmla="*/ 52849 h 104129"/>
                <a:gd name="connsiteX1" fmla="*/ 9408 w 102141"/>
                <a:gd name="connsiteY1" fmla="*/ 0 h 104129"/>
                <a:gd name="connsiteX2" fmla="*/ 0 w 102141"/>
                <a:gd name="connsiteY2" fmla="*/ 0 h 104129"/>
                <a:gd name="connsiteX3" fmla="*/ 0 w 102141"/>
                <a:gd name="connsiteY3" fmla="*/ 104130 h 104129"/>
                <a:gd name="connsiteX4" fmla="*/ 16127 w 102141"/>
                <a:gd name="connsiteY4" fmla="*/ 104130 h 104129"/>
                <a:gd name="connsiteX5" fmla="*/ 16127 w 102141"/>
                <a:gd name="connsiteY5" fmla="*/ 30008 h 104129"/>
                <a:gd name="connsiteX6" fmla="*/ 51295 w 102141"/>
                <a:gd name="connsiteY6" fmla="*/ 74123 h 104129"/>
                <a:gd name="connsiteX7" fmla="*/ 86238 w 102141"/>
                <a:gd name="connsiteY7" fmla="*/ 30008 h 104129"/>
                <a:gd name="connsiteX8" fmla="*/ 86238 w 102141"/>
                <a:gd name="connsiteY8" fmla="*/ 104130 h 104129"/>
                <a:gd name="connsiteX9" fmla="*/ 102141 w 102141"/>
                <a:gd name="connsiteY9" fmla="*/ 104130 h 104129"/>
                <a:gd name="connsiteX10" fmla="*/ 102141 w 102141"/>
                <a:gd name="connsiteY10" fmla="*/ 0 h 104129"/>
                <a:gd name="connsiteX11" fmla="*/ 92958 w 102141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4129">
                  <a:moveTo>
                    <a:pt x="51295" y="52849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7" y="104130"/>
                  </a:lnTo>
                  <a:lnTo>
                    <a:pt x="16127" y="30008"/>
                  </a:lnTo>
                  <a:lnTo>
                    <a:pt x="51295" y="74123"/>
                  </a:lnTo>
                  <a:lnTo>
                    <a:pt x="86238" y="30008"/>
                  </a:lnTo>
                  <a:lnTo>
                    <a:pt x="86238" y="104130"/>
                  </a:lnTo>
                  <a:lnTo>
                    <a:pt x="102141" y="104130"/>
                  </a:lnTo>
                  <a:lnTo>
                    <a:pt x="102141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 166">
              <a:extLst>
                <a:ext uri="{FF2B5EF4-FFF2-40B4-BE49-F238E27FC236}">
                  <a16:creationId xmlns:a16="http://schemas.microsoft.com/office/drawing/2014/main" id="{61A2BDE8-0078-C8A5-2EE7-7EF77C34AE40}"/>
                </a:ext>
              </a:extLst>
            </p:cNvPr>
            <p:cNvSpPr/>
            <p:nvPr/>
          </p:nvSpPr>
          <p:spPr>
            <a:xfrm>
              <a:off x="2628794" y="6005816"/>
              <a:ext cx="80413" cy="104129"/>
            </a:xfrm>
            <a:custGeom>
              <a:avLst/>
              <a:gdLst>
                <a:gd name="connsiteX0" fmla="*/ 16128 w 80413"/>
                <a:gd name="connsiteY0" fmla="*/ 73451 h 104129"/>
                <a:gd name="connsiteX1" fmla="*/ 16128 w 80413"/>
                <a:gd name="connsiteY1" fmla="*/ 0 h 104129"/>
                <a:gd name="connsiteX2" fmla="*/ 0 w 80413"/>
                <a:gd name="connsiteY2" fmla="*/ 0 h 104129"/>
                <a:gd name="connsiteX3" fmla="*/ 0 w 80413"/>
                <a:gd name="connsiteY3" fmla="*/ 104130 h 104129"/>
                <a:gd name="connsiteX4" fmla="*/ 9408 w 80413"/>
                <a:gd name="connsiteY4" fmla="*/ 104130 h 104129"/>
                <a:gd name="connsiteX5" fmla="*/ 64286 w 80413"/>
                <a:gd name="connsiteY5" fmla="*/ 30679 h 104129"/>
                <a:gd name="connsiteX6" fmla="*/ 64286 w 80413"/>
                <a:gd name="connsiteY6" fmla="*/ 104130 h 104129"/>
                <a:gd name="connsiteX7" fmla="*/ 80414 w 80413"/>
                <a:gd name="connsiteY7" fmla="*/ 104130 h 104129"/>
                <a:gd name="connsiteX8" fmla="*/ 80414 w 80413"/>
                <a:gd name="connsiteY8" fmla="*/ 0 h 104129"/>
                <a:gd name="connsiteX9" fmla="*/ 71006 w 80413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4129">
                  <a:moveTo>
                    <a:pt x="16128" y="73451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286" y="30679"/>
                  </a:lnTo>
                  <a:lnTo>
                    <a:pt x="64286" y="104130"/>
                  </a:lnTo>
                  <a:lnTo>
                    <a:pt x="80414" y="104130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8" name="Полилиния 167">
              <a:extLst>
                <a:ext uri="{FF2B5EF4-FFF2-40B4-BE49-F238E27FC236}">
                  <a16:creationId xmlns:a16="http://schemas.microsoft.com/office/drawing/2014/main" id="{92F87ACD-94C3-D393-2050-3EFF72E0B7EF}"/>
                </a:ext>
              </a:extLst>
            </p:cNvPr>
            <p:cNvSpPr/>
            <p:nvPr/>
          </p:nvSpPr>
          <p:spPr>
            <a:xfrm>
              <a:off x="2887732" y="6005816"/>
              <a:ext cx="80413" cy="104129"/>
            </a:xfrm>
            <a:custGeom>
              <a:avLst/>
              <a:gdLst>
                <a:gd name="connsiteX0" fmla="*/ 71006 w 80413"/>
                <a:gd name="connsiteY0" fmla="*/ 0 h 104129"/>
                <a:gd name="connsiteX1" fmla="*/ 16128 w 80413"/>
                <a:gd name="connsiteY1" fmla="*/ 73451 h 104129"/>
                <a:gd name="connsiteX2" fmla="*/ 16128 w 80413"/>
                <a:gd name="connsiteY2" fmla="*/ 0 h 104129"/>
                <a:gd name="connsiteX3" fmla="*/ 0 w 80413"/>
                <a:gd name="connsiteY3" fmla="*/ 0 h 104129"/>
                <a:gd name="connsiteX4" fmla="*/ 0 w 80413"/>
                <a:gd name="connsiteY4" fmla="*/ 104130 h 104129"/>
                <a:gd name="connsiteX5" fmla="*/ 9408 w 80413"/>
                <a:gd name="connsiteY5" fmla="*/ 104130 h 104129"/>
                <a:gd name="connsiteX6" fmla="*/ 64510 w 80413"/>
                <a:gd name="connsiteY6" fmla="*/ 30679 h 104129"/>
                <a:gd name="connsiteX7" fmla="*/ 64510 w 80413"/>
                <a:gd name="connsiteY7" fmla="*/ 104130 h 104129"/>
                <a:gd name="connsiteX8" fmla="*/ 80414 w 80413"/>
                <a:gd name="connsiteY8" fmla="*/ 104130 h 104129"/>
                <a:gd name="connsiteX9" fmla="*/ 80414 w 80413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4129">
                  <a:moveTo>
                    <a:pt x="71006" y="0"/>
                  </a:moveTo>
                  <a:lnTo>
                    <a:pt x="16128" y="73451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510" y="30679"/>
                  </a:lnTo>
                  <a:lnTo>
                    <a:pt x="64510" y="104130"/>
                  </a:lnTo>
                  <a:lnTo>
                    <a:pt x="80414" y="104130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 168">
              <a:extLst>
                <a:ext uri="{FF2B5EF4-FFF2-40B4-BE49-F238E27FC236}">
                  <a16:creationId xmlns:a16="http://schemas.microsoft.com/office/drawing/2014/main" id="{DCB77D31-E52D-92D5-72F5-5BAD20FAC2F0}"/>
                </a:ext>
              </a:extLst>
            </p:cNvPr>
            <p:cNvSpPr/>
            <p:nvPr/>
          </p:nvSpPr>
          <p:spPr>
            <a:xfrm>
              <a:off x="2720184" y="6005816"/>
              <a:ext cx="156571" cy="103906"/>
            </a:xfrm>
            <a:custGeom>
              <a:avLst/>
              <a:gdLst>
                <a:gd name="connsiteX0" fmla="*/ 115133 w 156571"/>
                <a:gd name="connsiteY0" fmla="*/ 3807 h 103906"/>
                <a:gd name="connsiteX1" fmla="*/ 86462 w 156571"/>
                <a:gd name="connsiteY1" fmla="*/ 19259 h 103906"/>
                <a:gd name="connsiteX2" fmla="*/ 86462 w 156571"/>
                <a:gd name="connsiteY2" fmla="*/ 0 h 103906"/>
                <a:gd name="connsiteX3" fmla="*/ 70334 w 156571"/>
                <a:gd name="connsiteY3" fmla="*/ 0 h 103906"/>
                <a:gd name="connsiteX4" fmla="*/ 70334 w 156571"/>
                <a:gd name="connsiteY4" fmla="*/ 46579 h 103906"/>
                <a:gd name="connsiteX5" fmla="*/ 43231 w 156571"/>
                <a:gd name="connsiteY5" fmla="*/ 74123 h 103906"/>
                <a:gd name="connsiteX6" fmla="*/ 16127 w 156571"/>
                <a:gd name="connsiteY6" fmla="*/ 46579 h 103906"/>
                <a:gd name="connsiteX7" fmla="*/ 43231 w 156571"/>
                <a:gd name="connsiteY7" fmla="*/ 18811 h 103906"/>
                <a:gd name="connsiteX8" fmla="*/ 63166 w 156571"/>
                <a:gd name="connsiteY8" fmla="*/ 27544 h 103906"/>
                <a:gd name="connsiteX9" fmla="*/ 63166 w 156571"/>
                <a:gd name="connsiteY9" fmla="*/ 11197 h 103906"/>
                <a:gd name="connsiteX10" fmla="*/ 41663 w 156571"/>
                <a:gd name="connsiteY10" fmla="*/ 3583 h 103906"/>
                <a:gd name="connsiteX11" fmla="*/ 0 w 156571"/>
                <a:gd name="connsiteY11" fmla="*/ 46579 h 103906"/>
                <a:gd name="connsiteX12" fmla="*/ 41663 w 156571"/>
                <a:gd name="connsiteY12" fmla="*/ 89350 h 103906"/>
                <a:gd name="connsiteX13" fmla="*/ 70334 w 156571"/>
                <a:gd name="connsiteY13" fmla="*/ 74123 h 103906"/>
                <a:gd name="connsiteX14" fmla="*/ 70334 w 156571"/>
                <a:gd name="connsiteY14" fmla="*/ 103906 h 103906"/>
                <a:gd name="connsiteX15" fmla="*/ 86686 w 156571"/>
                <a:gd name="connsiteY15" fmla="*/ 103906 h 103906"/>
                <a:gd name="connsiteX16" fmla="*/ 86686 w 156571"/>
                <a:gd name="connsiteY16" fmla="*/ 44339 h 103906"/>
                <a:gd name="connsiteX17" fmla="*/ 86686 w 156571"/>
                <a:gd name="connsiteY17" fmla="*/ 44339 h 103906"/>
                <a:gd name="connsiteX18" fmla="*/ 113565 w 156571"/>
                <a:gd name="connsiteY18" fmla="*/ 18587 h 103906"/>
                <a:gd name="connsiteX19" fmla="*/ 140668 w 156571"/>
                <a:gd name="connsiteY19" fmla="*/ 46354 h 103906"/>
                <a:gd name="connsiteX20" fmla="*/ 113565 w 156571"/>
                <a:gd name="connsiteY20" fmla="*/ 73898 h 103906"/>
                <a:gd name="connsiteX21" fmla="*/ 93854 w 156571"/>
                <a:gd name="connsiteY21" fmla="*/ 65389 h 103906"/>
                <a:gd name="connsiteX22" fmla="*/ 93854 w 156571"/>
                <a:gd name="connsiteY22" fmla="*/ 81960 h 103906"/>
                <a:gd name="connsiteX23" fmla="*/ 115133 w 156571"/>
                <a:gd name="connsiteY23" fmla="*/ 89126 h 103906"/>
                <a:gd name="connsiteX24" fmla="*/ 156572 w 156571"/>
                <a:gd name="connsiteY24" fmla="*/ 46354 h 103906"/>
                <a:gd name="connsiteX25" fmla="*/ 115133 w 156571"/>
                <a:gd name="connsiteY25" fmla="*/ 3807 h 10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1" h="103906">
                  <a:moveTo>
                    <a:pt x="115133" y="3807"/>
                  </a:moveTo>
                  <a:cubicBezTo>
                    <a:pt x="102813" y="3807"/>
                    <a:pt x="92062" y="10301"/>
                    <a:pt x="86462" y="19259"/>
                  </a:cubicBezTo>
                  <a:lnTo>
                    <a:pt x="86462" y="0"/>
                  </a:lnTo>
                  <a:lnTo>
                    <a:pt x="70334" y="0"/>
                  </a:lnTo>
                  <a:lnTo>
                    <a:pt x="70334" y="46579"/>
                  </a:lnTo>
                  <a:cubicBezTo>
                    <a:pt x="70334" y="62702"/>
                    <a:pt x="58462" y="74123"/>
                    <a:pt x="43231" y="74123"/>
                  </a:cubicBezTo>
                  <a:cubicBezTo>
                    <a:pt x="27999" y="74123"/>
                    <a:pt x="16127" y="62478"/>
                    <a:pt x="16127" y="46579"/>
                  </a:cubicBezTo>
                  <a:cubicBezTo>
                    <a:pt x="16127" y="30455"/>
                    <a:pt x="27999" y="18811"/>
                    <a:pt x="43231" y="18811"/>
                  </a:cubicBezTo>
                  <a:cubicBezTo>
                    <a:pt x="51295" y="18811"/>
                    <a:pt x="58238" y="22170"/>
                    <a:pt x="63166" y="27544"/>
                  </a:cubicBezTo>
                  <a:lnTo>
                    <a:pt x="63166" y="11197"/>
                  </a:lnTo>
                  <a:cubicBezTo>
                    <a:pt x="57342" y="6494"/>
                    <a:pt x="49951" y="3583"/>
                    <a:pt x="41663" y="3583"/>
                  </a:cubicBezTo>
                  <a:cubicBezTo>
                    <a:pt x="16800" y="3583"/>
                    <a:pt x="0" y="22618"/>
                    <a:pt x="0" y="46579"/>
                  </a:cubicBezTo>
                  <a:cubicBezTo>
                    <a:pt x="0" y="70539"/>
                    <a:pt x="16800" y="89350"/>
                    <a:pt x="41663" y="89350"/>
                  </a:cubicBezTo>
                  <a:cubicBezTo>
                    <a:pt x="53983" y="89350"/>
                    <a:pt x="64734" y="83080"/>
                    <a:pt x="70334" y="74123"/>
                  </a:cubicBezTo>
                  <a:lnTo>
                    <a:pt x="70334" y="103906"/>
                  </a:lnTo>
                  <a:lnTo>
                    <a:pt x="86686" y="103906"/>
                  </a:lnTo>
                  <a:lnTo>
                    <a:pt x="86686" y="44339"/>
                  </a:lnTo>
                  <a:lnTo>
                    <a:pt x="86686" y="44339"/>
                  </a:lnTo>
                  <a:cubicBezTo>
                    <a:pt x="87806" y="29336"/>
                    <a:pt x="99229" y="18587"/>
                    <a:pt x="113565" y="18587"/>
                  </a:cubicBezTo>
                  <a:cubicBezTo>
                    <a:pt x="128797" y="18587"/>
                    <a:pt x="140668" y="30455"/>
                    <a:pt x="140668" y="46354"/>
                  </a:cubicBezTo>
                  <a:cubicBezTo>
                    <a:pt x="140668" y="62478"/>
                    <a:pt x="128797" y="73898"/>
                    <a:pt x="113565" y="73898"/>
                  </a:cubicBezTo>
                  <a:cubicBezTo>
                    <a:pt x="105725" y="73898"/>
                    <a:pt x="98781" y="70764"/>
                    <a:pt x="93854" y="65389"/>
                  </a:cubicBezTo>
                  <a:lnTo>
                    <a:pt x="93854" y="81960"/>
                  </a:lnTo>
                  <a:cubicBezTo>
                    <a:pt x="99453" y="86439"/>
                    <a:pt x="106845" y="89126"/>
                    <a:pt x="115133" y="89126"/>
                  </a:cubicBezTo>
                  <a:cubicBezTo>
                    <a:pt x="139772" y="89126"/>
                    <a:pt x="156572" y="70316"/>
                    <a:pt x="156572" y="46354"/>
                  </a:cubicBezTo>
                  <a:cubicBezTo>
                    <a:pt x="156572" y="22841"/>
                    <a:pt x="139772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0" name="Полилиния 169">
              <a:extLst>
                <a:ext uri="{FF2B5EF4-FFF2-40B4-BE49-F238E27FC236}">
                  <a16:creationId xmlns:a16="http://schemas.microsoft.com/office/drawing/2014/main" id="{402B22DC-7656-B4E8-8ACB-9EAA32B93CA5}"/>
                </a:ext>
              </a:extLst>
            </p:cNvPr>
            <p:cNvSpPr/>
            <p:nvPr/>
          </p:nvSpPr>
          <p:spPr>
            <a:xfrm>
              <a:off x="2187750" y="6005816"/>
              <a:ext cx="80637" cy="104129"/>
            </a:xfrm>
            <a:custGeom>
              <a:avLst/>
              <a:gdLst>
                <a:gd name="connsiteX0" fmla="*/ 16128 w 80637"/>
                <a:gd name="connsiteY0" fmla="*/ 73451 h 104129"/>
                <a:gd name="connsiteX1" fmla="*/ 16128 w 80637"/>
                <a:gd name="connsiteY1" fmla="*/ 0 h 104129"/>
                <a:gd name="connsiteX2" fmla="*/ 0 w 80637"/>
                <a:gd name="connsiteY2" fmla="*/ 0 h 104129"/>
                <a:gd name="connsiteX3" fmla="*/ 0 w 80637"/>
                <a:gd name="connsiteY3" fmla="*/ 104130 h 104129"/>
                <a:gd name="connsiteX4" fmla="*/ 9408 w 80637"/>
                <a:gd name="connsiteY4" fmla="*/ 104130 h 104129"/>
                <a:gd name="connsiteX5" fmla="*/ 64510 w 80637"/>
                <a:gd name="connsiteY5" fmla="*/ 30679 h 104129"/>
                <a:gd name="connsiteX6" fmla="*/ 64510 w 80637"/>
                <a:gd name="connsiteY6" fmla="*/ 104130 h 104129"/>
                <a:gd name="connsiteX7" fmla="*/ 80638 w 80637"/>
                <a:gd name="connsiteY7" fmla="*/ 104130 h 104129"/>
                <a:gd name="connsiteX8" fmla="*/ 80638 w 80637"/>
                <a:gd name="connsiteY8" fmla="*/ 0 h 104129"/>
                <a:gd name="connsiteX9" fmla="*/ 71230 w 80637"/>
                <a:gd name="connsiteY9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37" h="104129">
                  <a:moveTo>
                    <a:pt x="16128" y="73451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9408" y="104130"/>
                  </a:lnTo>
                  <a:lnTo>
                    <a:pt x="64510" y="30679"/>
                  </a:lnTo>
                  <a:lnTo>
                    <a:pt x="64510" y="104130"/>
                  </a:lnTo>
                  <a:lnTo>
                    <a:pt x="80638" y="104130"/>
                  </a:lnTo>
                  <a:lnTo>
                    <a:pt x="80638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1" name="Полилиния 170">
              <a:extLst>
                <a:ext uri="{FF2B5EF4-FFF2-40B4-BE49-F238E27FC236}">
                  <a16:creationId xmlns:a16="http://schemas.microsoft.com/office/drawing/2014/main" id="{B9079ED1-8A73-396E-E0A3-F026BE9965A0}"/>
                </a:ext>
              </a:extLst>
            </p:cNvPr>
            <p:cNvSpPr/>
            <p:nvPr/>
          </p:nvSpPr>
          <p:spPr>
            <a:xfrm>
              <a:off x="2084713" y="6005816"/>
              <a:ext cx="85117" cy="104129"/>
            </a:xfrm>
            <a:custGeom>
              <a:avLst/>
              <a:gdLst>
                <a:gd name="connsiteX0" fmla="*/ 68990 w 85117"/>
                <a:gd name="connsiteY0" fmla="*/ 36726 h 104129"/>
                <a:gd name="connsiteX1" fmla="*/ 16128 w 85117"/>
                <a:gd name="connsiteY1" fmla="*/ 36726 h 104129"/>
                <a:gd name="connsiteX2" fmla="*/ 16128 w 85117"/>
                <a:gd name="connsiteY2" fmla="*/ 0 h 104129"/>
                <a:gd name="connsiteX3" fmla="*/ 0 w 85117"/>
                <a:gd name="connsiteY3" fmla="*/ 0 h 104129"/>
                <a:gd name="connsiteX4" fmla="*/ 0 w 85117"/>
                <a:gd name="connsiteY4" fmla="*/ 104130 h 104129"/>
                <a:gd name="connsiteX5" fmla="*/ 16128 w 85117"/>
                <a:gd name="connsiteY5" fmla="*/ 104130 h 104129"/>
                <a:gd name="connsiteX6" fmla="*/ 16128 w 85117"/>
                <a:gd name="connsiteY6" fmla="*/ 52849 h 104129"/>
                <a:gd name="connsiteX7" fmla="*/ 68990 w 85117"/>
                <a:gd name="connsiteY7" fmla="*/ 52849 h 104129"/>
                <a:gd name="connsiteX8" fmla="*/ 68990 w 85117"/>
                <a:gd name="connsiteY8" fmla="*/ 104130 h 104129"/>
                <a:gd name="connsiteX9" fmla="*/ 85118 w 85117"/>
                <a:gd name="connsiteY9" fmla="*/ 104130 h 104129"/>
                <a:gd name="connsiteX10" fmla="*/ 85118 w 85117"/>
                <a:gd name="connsiteY10" fmla="*/ 0 h 104129"/>
                <a:gd name="connsiteX11" fmla="*/ 68990 w 85117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7" h="104129">
                  <a:moveTo>
                    <a:pt x="68990" y="36726"/>
                  </a:moveTo>
                  <a:lnTo>
                    <a:pt x="16128" y="36726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8" y="104130"/>
                  </a:lnTo>
                  <a:lnTo>
                    <a:pt x="16128" y="52849"/>
                  </a:lnTo>
                  <a:lnTo>
                    <a:pt x="68990" y="52849"/>
                  </a:lnTo>
                  <a:lnTo>
                    <a:pt x="68990" y="104130"/>
                  </a:lnTo>
                  <a:lnTo>
                    <a:pt x="85118" y="104130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" name="Полилиния 171">
              <a:extLst>
                <a:ext uri="{FF2B5EF4-FFF2-40B4-BE49-F238E27FC236}">
                  <a16:creationId xmlns:a16="http://schemas.microsoft.com/office/drawing/2014/main" id="{E44EF39A-D497-BBFC-B407-22998B8D3C5F}"/>
                </a:ext>
              </a:extLst>
            </p:cNvPr>
            <p:cNvSpPr/>
            <p:nvPr/>
          </p:nvSpPr>
          <p:spPr>
            <a:xfrm>
              <a:off x="2376577" y="6005816"/>
              <a:ext cx="89597" cy="107378"/>
            </a:xfrm>
            <a:custGeom>
              <a:avLst/>
              <a:gdLst>
                <a:gd name="connsiteX0" fmla="*/ 60254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8 h 107378"/>
                <a:gd name="connsiteX3" fmla="*/ 17023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1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6 w 89597"/>
                <a:gd name="connsiteY9" fmla="*/ 105026 h 107378"/>
                <a:gd name="connsiteX10" fmla="*/ 64734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254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254" y="42324"/>
                  </a:moveTo>
                  <a:cubicBezTo>
                    <a:pt x="56671" y="49713"/>
                    <a:pt x="47039" y="47922"/>
                    <a:pt x="45471" y="47922"/>
                  </a:cubicBezTo>
                  <a:cubicBezTo>
                    <a:pt x="36959" y="47474"/>
                    <a:pt x="29567" y="40532"/>
                    <a:pt x="25759" y="30008"/>
                  </a:cubicBezTo>
                  <a:cubicBezTo>
                    <a:pt x="25311" y="29112"/>
                    <a:pt x="25087" y="28216"/>
                    <a:pt x="17023" y="224"/>
                  </a:cubicBezTo>
                  <a:lnTo>
                    <a:pt x="0" y="224"/>
                  </a:lnTo>
                  <a:cubicBezTo>
                    <a:pt x="7840" y="28440"/>
                    <a:pt x="9632" y="33814"/>
                    <a:pt x="9856" y="34710"/>
                  </a:cubicBezTo>
                  <a:cubicBezTo>
                    <a:pt x="16576" y="54416"/>
                    <a:pt x="32479" y="66061"/>
                    <a:pt x="54431" y="61134"/>
                  </a:cubicBezTo>
                  <a:lnTo>
                    <a:pt x="48831" y="78825"/>
                  </a:lnTo>
                  <a:cubicBezTo>
                    <a:pt x="45023" y="89798"/>
                    <a:pt x="32031" y="93605"/>
                    <a:pt x="17920" y="89574"/>
                  </a:cubicBezTo>
                  <a:lnTo>
                    <a:pt x="13216" y="105026"/>
                  </a:lnTo>
                  <a:cubicBezTo>
                    <a:pt x="35615" y="111744"/>
                    <a:pt x="57566" y="104354"/>
                    <a:pt x="64734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254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" name="Полилиния 172">
              <a:extLst>
                <a:ext uri="{FF2B5EF4-FFF2-40B4-BE49-F238E27FC236}">
                  <a16:creationId xmlns:a16="http://schemas.microsoft.com/office/drawing/2014/main" id="{F33C2B67-356B-7EA4-D232-D049D1FF9252}"/>
                </a:ext>
              </a:extLst>
            </p:cNvPr>
            <p:cNvSpPr/>
            <p:nvPr/>
          </p:nvSpPr>
          <p:spPr>
            <a:xfrm>
              <a:off x="2282052" y="6005816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2 w 82877"/>
                <a:gd name="connsiteY5" fmla="*/ 75018 h 104129"/>
                <a:gd name="connsiteX6" fmla="*/ 24639 w 82877"/>
                <a:gd name="connsiteY6" fmla="*/ 79497 h 104129"/>
                <a:gd name="connsiteX7" fmla="*/ 21504 w 82877"/>
                <a:gd name="connsiteY7" fmla="*/ 87559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456 w 82877"/>
                <a:gd name="connsiteY18" fmla="*/ 41428 h 104129"/>
                <a:gd name="connsiteX19" fmla="*/ 41439 w 82877"/>
                <a:gd name="connsiteY19" fmla="*/ 14780 h 104129"/>
                <a:gd name="connsiteX20" fmla="*/ 66526 w 82877"/>
                <a:gd name="connsiteY20" fmla="*/ 14780 h 104129"/>
                <a:gd name="connsiteX21" fmla="*/ 66526 w 82877"/>
                <a:gd name="connsiteY21" fmla="*/ 68076 h 104129"/>
                <a:gd name="connsiteX22" fmla="*/ 41215 w 82877"/>
                <a:gd name="connsiteY22" fmla="*/ 68076 h 104129"/>
                <a:gd name="connsiteX23" fmla="*/ 15456 w 82877"/>
                <a:gd name="connsiteY23" fmla="*/ 41428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2" y="75018"/>
                  </a:cubicBezTo>
                  <a:cubicBezTo>
                    <a:pt x="18815" y="76810"/>
                    <a:pt x="21504" y="78377"/>
                    <a:pt x="24639" y="79497"/>
                  </a:cubicBezTo>
                  <a:cubicBezTo>
                    <a:pt x="23967" y="82184"/>
                    <a:pt x="23071" y="84872"/>
                    <a:pt x="21504" y="87559"/>
                  </a:cubicBezTo>
                  <a:cubicBezTo>
                    <a:pt x="21055" y="88231"/>
                    <a:pt x="20607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647" y="87111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456" y="41428"/>
                  </a:moveTo>
                  <a:cubicBezTo>
                    <a:pt x="15456" y="25977"/>
                    <a:pt x="26879" y="14780"/>
                    <a:pt x="41439" y="14780"/>
                  </a:cubicBezTo>
                  <a:lnTo>
                    <a:pt x="66526" y="14780"/>
                  </a:lnTo>
                  <a:lnTo>
                    <a:pt x="66526" y="68076"/>
                  </a:lnTo>
                  <a:lnTo>
                    <a:pt x="41215" y="68076"/>
                  </a:lnTo>
                  <a:cubicBezTo>
                    <a:pt x="26879" y="67852"/>
                    <a:pt x="15456" y="56656"/>
                    <a:pt x="15456" y="41428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74" name="Рисунок 2">
            <a:extLst>
              <a:ext uri="{FF2B5EF4-FFF2-40B4-BE49-F238E27FC236}">
                <a16:creationId xmlns:a16="http://schemas.microsoft.com/office/drawing/2014/main" id="{D7252B44-B1A8-38CB-E3A2-F9FC3C7E67D5}"/>
              </a:ext>
            </a:extLst>
          </p:cNvPr>
          <p:cNvGrpSpPr/>
          <p:nvPr/>
        </p:nvGrpSpPr>
        <p:grpSpPr>
          <a:xfrm>
            <a:off x="8605293" y="4021150"/>
            <a:ext cx="2249317" cy="777292"/>
            <a:chOff x="3791561" y="1067832"/>
            <a:chExt cx="1787235" cy="617611"/>
          </a:xfrm>
        </p:grpSpPr>
        <p:sp>
          <p:nvSpPr>
            <p:cNvPr id="175" name="Полилиния 174">
              <a:extLst>
                <a:ext uri="{FF2B5EF4-FFF2-40B4-BE49-F238E27FC236}">
                  <a16:creationId xmlns:a16="http://schemas.microsoft.com/office/drawing/2014/main" id="{0CDEF2F0-3D64-CD9F-D28D-96E13B66CFAC}"/>
                </a:ext>
              </a:extLst>
            </p:cNvPr>
            <p:cNvSpPr/>
            <p:nvPr/>
          </p:nvSpPr>
          <p:spPr>
            <a:xfrm>
              <a:off x="4324206" y="1465764"/>
              <a:ext cx="240345" cy="219679"/>
            </a:xfrm>
            <a:custGeom>
              <a:avLst/>
              <a:gdLst>
                <a:gd name="connsiteX0" fmla="*/ 102365 w 240345"/>
                <a:gd name="connsiteY0" fmla="*/ 197510 h 219679"/>
                <a:gd name="connsiteX1" fmla="*/ 0 w 240345"/>
                <a:gd name="connsiteY1" fmla="*/ 107713 h 219679"/>
                <a:gd name="connsiteX2" fmla="*/ 102365 w 240345"/>
                <a:gd name="connsiteY2" fmla="*/ 19258 h 219679"/>
                <a:gd name="connsiteX3" fmla="*/ 102365 w 240345"/>
                <a:gd name="connsiteY3" fmla="*/ 0 h 219679"/>
                <a:gd name="connsiteX4" fmla="*/ 137980 w 240345"/>
                <a:gd name="connsiteY4" fmla="*/ 0 h 219679"/>
                <a:gd name="connsiteX5" fmla="*/ 137980 w 240345"/>
                <a:gd name="connsiteY5" fmla="*/ 19258 h 219679"/>
                <a:gd name="connsiteX6" fmla="*/ 240346 w 240345"/>
                <a:gd name="connsiteY6" fmla="*/ 108160 h 219679"/>
                <a:gd name="connsiteX7" fmla="*/ 137980 w 240345"/>
                <a:gd name="connsiteY7" fmla="*/ 197510 h 219679"/>
                <a:gd name="connsiteX8" fmla="*/ 137980 w 240345"/>
                <a:gd name="connsiteY8" fmla="*/ 219680 h 219679"/>
                <a:gd name="connsiteX9" fmla="*/ 102365 w 240345"/>
                <a:gd name="connsiteY9" fmla="*/ 219680 h 219679"/>
                <a:gd name="connsiteX10" fmla="*/ 102365 w 240345"/>
                <a:gd name="connsiteY10" fmla="*/ 197510 h 219679"/>
                <a:gd name="connsiteX11" fmla="*/ 102365 w 240345"/>
                <a:gd name="connsiteY11" fmla="*/ 51281 h 219679"/>
                <a:gd name="connsiteX12" fmla="*/ 36959 w 240345"/>
                <a:gd name="connsiteY12" fmla="*/ 108384 h 219679"/>
                <a:gd name="connsiteX13" fmla="*/ 102365 w 240345"/>
                <a:gd name="connsiteY13" fmla="*/ 165712 h 219679"/>
                <a:gd name="connsiteX14" fmla="*/ 102365 w 240345"/>
                <a:gd name="connsiteY14" fmla="*/ 51281 h 219679"/>
                <a:gd name="connsiteX15" fmla="*/ 203387 w 240345"/>
                <a:gd name="connsiteY15" fmla="*/ 108384 h 219679"/>
                <a:gd name="connsiteX16" fmla="*/ 137980 w 240345"/>
                <a:gd name="connsiteY16" fmla="*/ 51281 h 219679"/>
                <a:gd name="connsiteX17" fmla="*/ 137980 w 240345"/>
                <a:gd name="connsiteY17" fmla="*/ 165488 h 219679"/>
                <a:gd name="connsiteX18" fmla="*/ 203387 w 240345"/>
                <a:gd name="connsiteY18" fmla="*/ 108384 h 219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0345" h="219679">
                  <a:moveTo>
                    <a:pt x="102365" y="197510"/>
                  </a:moveTo>
                  <a:cubicBezTo>
                    <a:pt x="38079" y="197510"/>
                    <a:pt x="0" y="160113"/>
                    <a:pt x="0" y="107713"/>
                  </a:cubicBezTo>
                  <a:cubicBezTo>
                    <a:pt x="0" y="55760"/>
                    <a:pt x="38303" y="19258"/>
                    <a:pt x="102365" y="19258"/>
                  </a:cubicBezTo>
                  <a:lnTo>
                    <a:pt x="102365" y="0"/>
                  </a:lnTo>
                  <a:lnTo>
                    <a:pt x="137980" y="0"/>
                  </a:lnTo>
                  <a:lnTo>
                    <a:pt x="137980" y="19258"/>
                  </a:lnTo>
                  <a:cubicBezTo>
                    <a:pt x="202043" y="19258"/>
                    <a:pt x="240346" y="55760"/>
                    <a:pt x="240346" y="108160"/>
                  </a:cubicBezTo>
                  <a:cubicBezTo>
                    <a:pt x="240346" y="160113"/>
                    <a:pt x="202715" y="197510"/>
                    <a:pt x="137980" y="197510"/>
                  </a:cubicBezTo>
                  <a:lnTo>
                    <a:pt x="137980" y="219680"/>
                  </a:lnTo>
                  <a:lnTo>
                    <a:pt x="102365" y="219680"/>
                  </a:lnTo>
                  <a:lnTo>
                    <a:pt x="102365" y="197510"/>
                  </a:lnTo>
                  <a:close/>
                  <a:moveTo>
                    <a:pt x="102365" y="51281"/>
                  </a:moveTo>
                  <a:cubicBezTo>
                    <a:pt x="62046" y="51281"/>
                    <a:pt x="36959" y="72555"/>
                    <a:pt x="36959" y="108384"/>
                  </a:cubicBezTo>
                  <a:cubicBezTo>
                    <a:pt x="36959" y="144662"/>
                    <a:pt x="62046" y="165712"/>
                    <a:pt x="102365" y="165712"/>
                  </a:cubicBezTo>
                  <a:lnTo>
                    <a:pt x="102365" y="51281"/>
                  </a:lnTo>
                  <a:close/>
                  <a:moveTo>
                    <a:pt x="203387" y="108384"/>
                  </a:moveTo>
                  <a:cubicBezTo>
                    <a:pt x="203387" y="72779"/>
                    <a:pt x="178523" y="51281"/>
                    <a:pt x="137980" y="51281"/>
                  </a:cubicBezTo>
                  <a:lnTo>
                    <a:pt x="137980" y="165488"/>
                  </a:lnTo>
                  <a:cubicBezTo>
                    <a:pt x="178523" y="165488"/>
                    <a:pt x="203387" y="144438"/>
                    <a:pt x="203387" y="108384"/>
                  </a:cubicBezTo>
                </a:path>
              </a:pathLst>
            </a:custGeom>
            <a:solidFill>
              <a:srgbClr val="B72986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 175">
              <a:extLst>
                <a:ext uri="{FF2B5EF4-FFF2-40B4-BE49-F238E27FC236}">
                  <a16:creationId xmlns:a16="http://schemas.microsoft.com/office/drawing/2014/main" id="{BD230227-9D47-D57E-6290-68DED1CBCED6}"/>
                </a:ext>
              </a:extLst>
            </p:cNvPr>
            <p:cNvSpPr/>
            <p:nvPr/>
          </p:nvSpPr>
          <p:spPr>
            <a:xfrm>
              <a:off x="4590759" y="1472930"/>
              <a:ext cx="166875" cy="204676"/>
            </a:xfrm>
            <a:custGeom>
              <a:avLst/>
              <a:gdLst>
                <a:gd name="connsiteX0" fmla="*/ 0 w 166875"/>
                <a:gd name="connsiteY0" fmla="*/ 0 h 204676"/>
                <a:gd name="connsiteX1" fmla="*/ 152540 w 166875"/>
                <a:gd name="connsiteY1" fmla="*/ 0 h 204676"/>
                <a:gd name="connsiteX2" fmla="*/ 152540 w 166875"/>
                <a:gd name="connsiteY2" fmla="*/ 32471 h 204676"/>
                <a:gd name="connsiteX3" fmla="*/ 35615 w 166875"/>
                <a:gd name="connsiteY3" fmla="*/ 32471 h 204676"/>
                <a:gd name="connsiteX4" fmla="*/ 35615 w 166875"/>
                <a:gd name="connsiteY4" fmla="*/ 79497 h 204676"/>
                <a:gd name="connsiteX5" fmla="*/ 92510 w 166875"/>
                <a:gd name="connsiteY5" fmla="*/ 79497 h 204676"/>
                <a:gd name="connsiteX6" fmla="*/ 166876 w 166875"/>
                <a:gd name="connsiteY6" fmla="*/ 141527 h 204676"/>
                <a:gd name="connsiteX7" fmla="*/ 90942 w 166875"/>
                <a:gd name="connsiteY7" fmla="*/ 204676 h 204676"/>
                <a:gd name="connsiteX8" fmla="*/ 0 w 166875"/>
                <a:gd name="connsiteY8" fmla="*/ 204676 h 204676"/>
                <a:gd name="connsiteX9" fmla="*/ 0 w 166875"/>
                <a:gd name="connsiteY9" fmla="*/ 0 h 204676"/>
                <a:gd name="connsiteX10" fmla="*/ 83102 w 166875"/>
                <a:gd name="connsiteY10" fmla="*/ 172430 h 204676"/>
                <a:gd name="connsiteX11" fmla="*/ 131037 w 166875"/>
                <a:gd name="connsiteY11" fmla="*/ 139959 h 204676"/>
                <a:gd name="connsiteX12" fmla="*/ 89598 w 166875"/>
                <a:gd name="connsiteY12" fmla="*/ 109952 h 204676"/>
                <a:gd name="connsiteX13" fmla="*/ 35839 w 166875"/>
                <a:gd name="connsiteY13" fmla="*/ 109952 h 204676"/>
                <a:gd name="connsiteX14" fmla="*/ 35839 w 166875"/>
                <a:gd name="connsiteY14" fmla="*/ 172430 h 204676"/>
                <a:gd name="connsiteX15" fmla="*/ 83102 w 166875"/>
                <a:gd name="connsiteY15" fmla="*/ 172430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875" h="204676">
                  <a:moveTo>
                    <a:pt x="0" y="0"/>
                  </a:moveTo>
                  <a:lnTo>
                    <a:pt x="152540" y="0"/>
                  </a:lnTo>
                  <a:lnTo>
                    <a:pt x="152540" y="32471"/>
                  </a:lnTo>
                  <a:lnTo>
                    <a:pt x="35615" y="32471"/>
                  </a:lnTo>
                  <a:lnTo>
                    <a:pt x="35615" y="79497"/>
                  </a:lnTo>
                  <a:lnTo>
                    <a:pt x="92510" y="79497"/>
                  </a:lnTo>
                  <a:cubicBezTo>
                    <a:pt x="137532" y="79497"/>
                    <a:pt x="166876" y="102114"/>
                    <a:pt x="166876" y="141527"/>
                  </a:cubicBezTo>
                  <a:cubicBezTo>
                    <a:pt x="166876" y="182507"/>
                    <a:pt x="137532" y="204676"/>
                    <a:pt x="90942" y="204676"/>
                  </a:cubicBezTo>
                  <a:lnTo>
                    <a:pt x="0" y="204676"/>
                  </a:lnTo>
                  <a:lnTo>
                    <a:pt x="0" y="0"/>
                  </a:lnTo>
                  <a:close/>
                  <a:moveTo>
                    <a:pt x="83102" y="172430"/>
                  </a:moveTo>
                  <a:cubicBezTo>
                    <a:pt x="114013" y="172430"/>
                    <a:pt x="131037" y="165040"/>
                    <a:pt x="131037" y="139959"/>
                  </a:cubicBezTo>
                  <a:cubicBezTo>
                    <a:pt x="131037" y="120029"/>
                    <a:pt x="116029" y="109952"/>
                    <a:pt x="89598" y="109952"/>
                  </a:cubicBezTo>
                  <a:lnTo>
                    <a:pt x="35839" y="109952"/>
                  </a:lnTo>
                  <a:lnTo>
                    <a:pt x="35839" y="172430"/>
                  </a:lnTo>
                  <a:lnTo>
                    <a:pt x="83102" y="172430"/>
                  </a:lnTo>
                  <a:close/>
                </a:path>
              </a:pathLst>
            </a:custGeom>
            <a:solidFill>
              <a:srgbClr val="B72986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" name="Полилиния 176">
              <a:extLst>
                <a:ext uri="{FF2B5EF4-FFF2-40B4-BE49-F238E27FC236}">
                  <a16:creationId xmlns:a16="http://schemas.microsoft.com/office/drawing/2014/main" id="{C715E507-FF0A-C9AC-5574-845E99671F83}"/>
                </a:ext>
              </a:extLst>
            </p:cNvPr>
            <p:cNvSpPr/>
            <p:nvPr/>
          </p:nvSpPr>
          <p:spPr>
            <a:xfrm>
              <a:off x="4784514" y="1472930"/>
              <a:ext cx="172475" cy="204676"/>
            </a:xfrm>
            <a:custGeom>
              <a:avLst/>
              <a:gdLst>
                <a:gd name="connsiteX0" fmla="*/ 0 w 172475"/>
                <a:gd name="connsiteY0" fmla="*/ 0 h 204676"/>
                <a:gd name="connsiteX1" fmla="*/ 35391 w 172475"/>
                <a:gd name="connsiteY1" fmla="*/ 0 h 204676"/>
                <a:gd name="connsiteX2" fmla="*/ 35391 w 172475"/>
                <a:gd name="connsiteY2" fmla="*/ 149364 h 204676"/>
                <a:gd name="connsiteX3" fmla="*/ 138876 w 172475"/>
                <a:gd name="connsiteY3" fmla="*/ 0 h 204676"/>
                <a:gd name="connsiteX4" fmla="*/ 172475 w 172475"/>
                <a:gd name="connsiteY4" fmla="*/ 0 h 204676"/>
                <a:gd name="connsiteX5" fmla="*/ 172475 w 172475"/>
                <a:gd name="connsiteY5" fmla="*/ 204676 h 204676"/>
                <a:gd name="connsiteX6" fmla="*/ 137084 w 172475"/>
                <a:gd name="connsiteY6" fmla="*/ 204676 h 204676"/>
                <a:gd name="connsiteX7" fmla="*/ 137084 w 172475"/>
                <a:gd name="connsiteY7" fmla="*/ 55536 h 204676"/>
                <a:gd name="connsiteX8" fmla="*/ 33823 w 172475"/>
                <a:gd name="connsiteY8" fmla="*/ 204676 h 204676"/>
                <a:gd name="connsiteX9" fmla="*/ 0 w 172475"/>
                <a:gd name="connsiteY9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475" h="204676">
                  <a:moveTo>
                    <a:pt x="0" y="0"/>
                  </a:moveTo>
                  <a:lnTo>
                    <a:pt x="35391" y="0"/>
                  </a:lnTo>
                  <a:lnTo>
                    <a:pt x="35391" y="149364"/>
                  </a:lnTo>
                  <a:lnTo>
                    <a:pt x="138876" y="0"/>
                  </a:lnTo>
                  <a:lnTo>
                    <a:pt x="172475" y="0"/>
                  </a:lnTo>
                  <a:lnTo>
                    <a:pt x="172475" y="204676"/>
                  </a:lnTo>
                  <a:lnTo>
                    <a:pt x="137084" y="204676"/>
                  </a:lnTo>
                  <a:lnTo>
                    <a:pt x="137084" y="55536"/>
                  </a:lnTo>
                  <a:lnTo>
                    <a:pt x="33823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B72986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8" name="Полилиния 177">
              <a:extLst>
                <a:ext uri="{FF2B5EF4-FFF2-40B4-BE49-F238E27FC236}">
                  <a16:creationId xmlns:a16="http://schemas.microsoft.com/office/drawing/2014/main" id="{5D87BFC8-0DB0-F2BD-CF2D-72D5D889EEFC}"/>
                </a:ext>
              </a:extLst>
            </p:cNvPr>
            <p:cNvSpPr/>
            <p:nvPr/>
          </p:nvSpPr>
          <p:spPr>
            <a:xfrm>
              <a:off x="4987229" y="1472930"/>
              <a:ext cx="199130" cy="207811"/>
            </a:xfrm>
            <a:custGeom>
              <a:avLst/>
              <a:gdLst>
                <a:gd name="connsiteX0" fmla="*/ 14335 w 199130"/>
                <a:gd name="connsiteY0" fmla="*/ 197510 h 207811"/>
                <a:gd name="connsiteX1" fmla="*/ 27999 w 199130"/>
                <a:gd name="connsiteY1" fmla="*/ 170638 h 207811"/>
                <a:gd name="connsiteX2" fmla="*/ 53086 w 199130"/>
                <a:gd name="connsiteY2" fmla="*/ 177132 h 207811"/>
                <a:gd name="connsiteX3" fmla="*/ 85342 w 199130"/>
                <a:gd name="connsiteY3" fmla="*/ 154963 h 207811"/>
                <a:gd name="connsiteX4" fmla="*/ 0 w 199130"/>
                <a:gd name="connsiteY4" fmla="*/ 0 h 207811"/>
                <a:gd name="connsiteX5" fmla="*/ 40319 w 199130"/>
                <a:gd name="connsiteY5" fmla="*/ 0 h 207811"/>
                <a:gd name="connsiteX6" fmla="*/ 104157 w 199130"/>
                <a:gd name="connsiteY6" fmla="*/ 118909 h 207811"/>
                <a:gd name="connsiteX7" fmla="*/ 160156 w 199130"/>
                <a:gd name="connsiteY7" fmla="*/ 0 h 207811"/>
                <a:gd name="connsiteX8" fmla="*/ 199131 w 199130"/>
                <a:gd name="connsiteY8" fmla="*/ 0 h 207811"/>
                <a:gd name="connsiteX9" fmla="*/ 119389 w 199130"/>
                <a:gd name="connsiteY9" fmla="*/ 159889 h 207811"/>
                <a:gd name="connsiteX10" fmla="*/ 54431 w 199130"/>
                <a:gd name="connsiteY10" fmla="*/ 207811 h 207811"/>
                <a:gd name="connsiteX11" fmla="*/ 14335 w 199130"/>
                <a:gd name="connsiteY11" fmla="*/ 197510 h 20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130" h="207811">
                  <a:moveTo>
                    <a:pt x="14335" y="197510"/>
                  </a:moveTo>
                  <a:lnTo>
                    <a:pt x="27999" y="170638"/>
                  </a:lnTo>
                  <a:cubicBezTo>
                    <a:pt x="36287" y="175341"/>
                    <a:pt x="44127" y="177132"/>
                    <a:pt x="53086" y="177132"/>
                  </a:cubicBezTo>
                  <a:cubicBezTo>
                    <a:pt x="62046" y="177132"/>
                    <a:pt x="75038" y="171534"/>
                    <a:pt x="85342" y="154963"/>
                  </a:cubicBezTo>
                  <a:lnTo>
                    <a:pt x="0" y="0"/>
                  </a:lnTo>
                  <a:lnTo>
                    <a:pt x="40319" y="0"/>
                  </a:lnTo>
                  <a:lnTo>
                    <a:pt x="104157" y="118909"/>
                  </a:lnTo>
                  <a:lnTo>
                    <a:pt x="160156" y="0"/>
                  </a:lnTo>
                  <a:lnTo>
                    <a:pt x="199131" y="0"/>
                  </a:lnTo>
                  <a:lnTo>
                    <a:pt x="119389" y="159889"/>
                  </a:lnTo>
                  <a:cubicBezTo>
                    <a:pt x="102142" y="194599"/>
                    <a:pt x="81086" y="207811"/>
                    <a:pt x="54431" y="207811"/>
                  </a:cubicBezTo>
                  <a:cubicBezTo>
                    <a:pt x="38527" y="207811"/>
                    <a:pt x="26431" y="204004"/>
                    <a:pt x="14335" y="197510"/>
                  </a:cubicBezTo>
                </a:path>
              </a:pathLst>
            </a:custGeom>
            <a:solidFill>
              <a:srgbClr val="B72986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9" name="Полилиния 178">
              <a:extLst>
                <a:ext uri="{FF2B5EF4-FFF2-40B4-BE49-F238E27FC236}">
                  <a16:creationId xmlns:a16="http://schemas.microsoft.com/office/drawing/2014/main" id="{B2F773AD-F4EC-1BAD-5EF4-78DE37C7EFBE}"/>
                </a:ext>
              </a:extLst>
            </p:cNvPr>
            <p:cNvSpPr/>
            <p:nvPr/>
          </p:nvSpPr>
          <p:spPr>
            <a:xfrm>
              <a:off x="5211671" y="1472930"/>
              <a:ext cx="181211" cy="204676"/>
            </a:xfrm>
            <a:custGeom>
              <a:avLst/>
              <a:gdLst>
                <a:gd name="connsiteX0" fmla="*/ 0 w 181211"/>
                <a:gd name="connsiteY0" fmla="*/ 0 h 204676"/>
                <a:gd name="connsiteX1" fmla="*/ 35839 w 181211"/>
                <a:gd name="connsiteY1" fmla="*/ 0 h 204676"/>
                <a:gd name="connsiteX2" fmla="*/ 35839 w 181211"/>
                <a:gd name="connsiteY2" fmla="*/ 102786 h 204676"/>
                <a:gd name="connsiteX3" fmla="*/ 133277 w 181211"/>
                <a:gd name="connsiteY3" fmla="*/ 0 h 204676"/>
                <a:gd name="connsiteX4" fmla="*/ 177403 w 181211"/>
                <a:gd name="connsiteY4" fmla="*/ 0 h 204676"/>
                <a:gd name="connsiteX5" fmla="*/ 92285 w 181211"/>
                <a:gd name="connsiteY5" fmla="*/ 88006 h 204676"/>
                <a:gd name="connsiteX6" fmla="*/ 181212 w 181211"/>
                <a:gd name="connsiteY6" fmla="*/ 204676 h 204676"/>
                <a:gd name="connsiteX7" fmla="*/ 137756 w 181211"/>
                <a:gd name="connsiteY7" fmla="*/ 204676 h 204676"/>
                <a:gd name="connsiteX8" fmla="*/ 67870 w 181211"/>
                <a:gd name="connsiteY8" fmla="*/ 112639 h 204676"/>
                <a:gd name="connsiteX9" fmla="*/ 35839 w 181211"/>
                <a:gd name="connsiteY9" fmla="*/ 145334 h 204676"/>
                <a:gd name="connsiteX10" fmla="*/ 35839 w 181211"/>
                <a:gd name="connsiteY10" fmla="*/ 204676 h 204676"/>
                <a:gd name="connsiteX11" fmla="*/ 0 w 181211"/>
                <a:gd name="connsiteY11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1211" h="204676">
                  <a:moveTo>
                    <a:pt x="0" y="0"/>
                  </a:moveTo>
                  <a:lnTo>
                    <a:pt x="35839" y="0"/>
                  </a:lnTo>
                  <a:lnTo>
                    <a:pt x="35839" y="102786"/>
                  </a:lnTo>
                  <a:lnTo>
                    <a:pt x="133277" y="0"/>
                  </a:lnTo>
                  <a:lnTo>
                    <a:pt x="177403" y="0"/>
                  </a:lnTo>
                  <a:lnTo>
                    <a:pt x="92285" y="88006"/>
                  </a:lnTo>
                  <a:lnTo>
                    <a:pt x="181212" y="204676"/>
                  </a:lnTo>
                  <a:lnTo>
                    <a:pt x="137756" y="204676"/>
                  </a:lnTo>
                  <a:lnTo>
                    <a:pt x="67870" y="112639"/>
                  </a:lnTo>
                  <a:lnTo>
                    <a:pt x="35839" y="145334"/>
                  </a:lnTo>
                  <a:lnTo>
                    <a:pt x="35839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B72986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0" name="Полилиния 179">
              <a:extLst>
                <a:ext uri="{FF2B5EF4-FFF2-40B4-BE49-F238E27FC236}">
                  <a16:creationId xmlns:a16="http://schemas.microsoft.com/office/drawing/2014/main" id="{8BCEB071-9B60-92E3-C455-7945B9A3B357}"/>
                </a:ext>
              </a:extLst>
            </p:cNvPr>
            <p:cNvSpPr/>
            <p:nvPr/>
          </p:nvSpPr>
          <p:spPr>
            <a:xfrm>
              <a:off x="5391762" y="1469571"/>
              <a:ext cx="187035" cy="211394"/>
            </a:xfrm>
            <a:custGeom>
              <a:avLst/>
              <a:gdLst>
                <a:gd name="connsiteX0" fmla="*/ 0 w 187035"/>
                <a:gd name="connsiteY0" fmla="*/ 105697 h 211394"/>
                <a:gd name="connsiteX1" fmla="*/ 105501 w 187035"/>
                <a:gd name="connsiteY1" fmla="*/ 0 h 211394"/>
                <a:gd name="connsiteX2" fmla="*/ 185691 w 187035"/>
                <a:gd name="connsiteY2" fmla="*/ 31799 h 211394"/>
                <a:gd name="connsiteX3" fmla="*/ 162619 w 187035"/>
                <a:gd name="connsiteY3" fmla="*/ 58447 h 211394"/>
                <a:gd name="connsiteX4" fmla="*/ 105277 w 187035"/>
                <a:gd name="connsiteY4" fmla="*/ 32918 h 211394"/>
                <a:gd name="connsiteX5" fmla="*/ 37855 w 187035"/>
                <a:gd name="connsiteY5" fmla="*/ 105697 h 211394"/>
                <a:gd name="connsiteX6" fmla="*/ 105277 w 187035"/>
                <a:gd name="connsiteY6" fmla="*/ 178476 h 211394"/>
                <a:gd name="connsiteX7" fmla="*/ 163964 w 187035"/>
                <a:gd name="connsiteY7" fmla="*/ 151828 h 211394"/>
                <a:gd name="connsiteX8" fmla="*/ 187035 w 187035"/>
                <a:gd name="connsiteY8" fmla="*/ 175117 h 211394"/>
                <a:gd name="connsiteX9" fmla="*/ 103933 w 187035"/>
                <a:gd name="connsiteY9" fmla="*/ 211394 h 211394"/>
                <a:gd name="connsiteX10" fmla="*/ 0 w 187035"/>
                <a:gd name="connsiteY10" fmla="*/ 105697 h 21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035" h="211394">
                  <a:moveTo>
                    <a:pt x="0" y="105697"/>
                  </a:moveTo>
                  <a:cubicBezTo>
                    <a:pt x="0" y="47474"/>
                    <a:pt x="43455" y="0"/>
                    <a:pt x="105501" y="0"/>
                  </a:cubicBezTo>
                  <a:cubicBezTo>
                    <a:pt x="143132" y="0"/>
                    <a:pt x="165979" y="13212"/>
                    <a:pt x="185691" y="31799"/>
                  </a:cubicBezTo>
                  <a:lnTo>
                    <a:pt x="162619" y="58447"/>
                  </a:lnTo>
                  <a:cubicBezTo>
                    <a:pt x="146268" y="43219"/>
                    <a:pt x="128797" y="32918"/>
                    <a:pt x="105277" y="32918"/>
                  </a:cubicBezTo>
                  <a:cubicBezTo>
                    <a:pt x="66078" y="32918"/>
                    <a:pt x="37855" y="65165"/>
                    <a:pt x="37855" y="105697"/>
                  </a:cubicBezTo>
                  <a:cubicBezTo>
                    <a:pt x="37855" y="145781"/>
                    <a:pt x="66302" y="178476"/>
                    <a:pt x="105277" y="178476"/>
                  </a:cubicBezTo>
                  <a:cubicBezTo>
                    <a:pt x="130364" y="178476"/>
                    <a:pt x="146492" y="168175"/>
                    <a:pt x="163964" y="151828"/>
                  </a:cubicBezTo>
                  <a:lnTo>
                    <a:pt x="187035" y="175117"/>
                  </a:lnTo>
                  <a:cubicBezTo>
                    <a:pt x="165756" y="197286"/>
                    <a:pt x="142236" y="211394"/>
                    <a:pt x="103933" y="211394"/>
                  </a:cubicBezTo>
                  <a:cubicBezTo>
                    <a:pt x="44575" y="211394"/>
                    <a:pt x="0" y="165040"/>
                    <a:pt x="0" y="105697"/>
                  </a:cubicBezTo>
                </a:path>
              </a:pathLst>
            </a:custGeom>
            <a:solidFill>
              <a:srgbClr val="B72986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" name="Полилиния 180">
              <a:extLst>
                <a:ext uri="{FF2B5EF4-FFF2-40B4-BE49-F238E27FC236}">
                  <a16:creationId xmlns:a16="http://schemas.microsoft.com/office/drawing/2014/main" id="{4E34937E-F102-3F12-0331-3C34C955D1B3}"/>
                </a:ext>
              </a:extLst>
            </p:cNvPr>
            <p:cNvSpPr/>
            <p:nvPr/>
          </p:nvSpPr>
          <p:spPr>
            <a:xfrm>
              <a:off x="3791561" y="1067832"/>
              <a:ext cx="447971" cy="470710"/>
            </a:xfrm>
            <a:custGeom>
              <a:avLst/>
              <a:gdLst>
                <a:gd name="connsiteX0" fmla="*/ 256908 w 447971"/>
                <a:gd name="connsiteY0" fmla="*/ 236923 h 470710"/>
                <a:gd name="connsiteX1" fmla="*/ 220845 w 447971"/>
                <a:gd name="connsiteY1" fmla="*/ 272976 h 470710"/>
                <a:gd name="connsiteX2" fmla="*/ 184782 w 447971"/>
                <a:gd name="connsiteY2" fmla="*/ 236923 h 470710"/>
                <a:gd name="connsiteX3" fmla="*/ 220845 w 447971"/>
                <a:gd name="connsiteY3" fmla="*/ 200869 h 470710"/>
                <a:gd name="connsiteX4" fmla="*/ 256908 w 447971"/>
                <a:gd name="connsiteY4" fmla="*/ 236923 h 470710"/>
                <a:gd name="connsiteX5" fmla="*/ 152079 w 447971"/>
                <a:gd name="connsiteY5" fmla="*/ 166384 h 470710"/>
                <a:gd name="connsiteX6" fmla="*/ 165742 w 447971"/>
                <a:gd name="connsiteY6" fmla="*/ 143766 h 470710"/>
                <a:gd name="connsiteX7" fmla="*/ 151407 w 447971"/>
                <a:gd name="connsiteY7" fmla="*/ 143094 h 470710"/>
                <a:gd name="connsiteX8" fmla="*/ 88912 w 447971"/>
                <a:gd name="connsiteY8" fmla="*/ 169966 h 470710"/>
                <a:gd name="connsiteX9" fmla="*/ 85776 w 447971"/>
                <a:gd name="connsiteY9" fmla="*/ 193480 h 470710"/>
                <a:gd name="connsiteX10" fmla="*/ 152079 w 447971"/>
                <a:gd name="connsiteY10" fmla="*/ 166384 h 470710"/>
                <a:gd name="connsiteX11" fmla="*/ 179630 w 447971"/>
                <a:gd name="connsiteY11" fmla="*/ 145334 h 470710"/>
                <a:gd name="connsiteX12" fmla="*/ 169998 w 447971"/>
                <a:gd name="connsiteY12" fmla="*/ 160785 h 470710"/>
                <a:gd name="connsiteX13" fmla="*/ 200237 w 447971"/>
                <a:gd name="connsiteY13" fmla="*/ 152723 h 470710"/>
                <a:gd name="connsiteX14" fmla="*/ 225325 w 447971"/>
                <a:gd name="connsiteY14" fmla="*/ 160561 h 470710"/>
                <a:gd name="connsiteX15" fmla="*/ 207629 w 447971"/>
                <a:gd name="connsiteY15" fmla="*/ 164368 h 470710"/>
                <a:gd name="connsiteX16" fmla="*/ 89360 w 447971"/>
                <a:gd name="connsiteY16" fmla="*/ 205796 h 470710"/>
                <a:gd name="connsiteX17" fmla="*/ 113552 w 447971"/>
                <a:gd name="connsiteY17" fmla="*/ 243641 h 470710"/>
                <a:gd name="connsiteX18" fmla="*/ 138863 w 447971"/>
                <a:gd name="connsiteY18" fmla="*/ 190568 h 470710"/>
                <a:gd name="connsiteX19" fmla="*/ 140655 w 447971"/>
                <a:gd name="connsiteY19" fmla="*/ 186985 h 470710"/>
                <a:gd name="connsiteX20" fmla="*/ 158127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4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5 h 470710"/>
                <a:gd name="connsiteX27" fmla="*/ 882 w 447971"/>
                <a:gd name="connsiteY27" fmla="*/ 287084 h 470710"/>
                <a:gd name="connsiteX28" fmla="*/ 70993 w 447971"/>
                <a:gd name="connsiteY28" fmla="*/ 200869 h 470710"/>
                <a:gd name="connsiteX29" fmla="*/ 74577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4 w 447971"/>
                <a:gd name="connsiteY33" fmla="*/ 163920 h 470710"/>
                <a:gd name="connsiteX34" fmla="*/ 151631 w 447971"/>
                <a:gd name="connsiteY34" fmla="*/ 129882 h 470710"/>
                <a:gd name="connsiteX35" fmla="*/ 232940 w 447971"/>
                <a:gd name="connsiteY35" fmla="*/ 145781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0 h 470710"/>
                <a:gd name="connsiteX40" fmla="*/ 189486 w 447971"/>
                <a:gd name="connsiteY40" fmla="*/ 130554 h 470710"/>
                <a:gd name="connsiteX41" fmla="*/ 175598 w 447971"/>
                <a:gd name="connsiteY41" fmla="*/ 128315 h 470710"/>
                <a:gd name="connsiteX42" fmla="*/ 326346 w 447971"/>
                <a:gd name="connsiteY42" fmla="*/ 0 h 470710"/>
                <a:gd name="connsiteX43" fmla="*/ 346057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0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4 h 470710"/>
                <a:gd name="connsiteX49" fmla="*/ 296555 w 447971"/>
                <a:gd name="connsiteY49" fmla="*/ 341053 h 470710"/>
                <a:gd name="connsiteX50" fmla="*/ 279531 w 447971"/>
                <a:gd name="connsiteY50" fmla="*/ 340157 h 470710"/>
                <a:gd name="connsiteX51" fmla="*/ 287371 w 447971"/>
                <a:gd name="connsiteY51" fmla="*/ 327616 h 470710"/>
                <a:gd name="connsiteX52" fmla="*/ 296555 w 447971"/>
                <a:gd name="connsiteY52" fmla="*/ 327840 h 470710"/>
                <a:gd name="connsiteX53" fmla="*/ 359049 w 447971"/>
                <a:gd name="connsiteY53" fmla="*/ 300968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3 w 447971"/>
                <a:gd name="connsiteY56" fmla="*/ 280366 h 470710"/>
                <a:gd name="connsiteX57" fmla="*/ 305514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6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8 w 447971"/>
                <a:gd name="connsiteY62" fmla="*/ 325601 h 470710"/>
                <a:gd name="connsiteX63" fmla="*/ 275275 w 447971"/>
                <a:gd name="connsiteY63" fmla="*/ 314404 h 470710"/>
                <a:gd name="connsiteX64" fmla="*/ 293419 w 447971"/>
                <a:gd name="connsiteY64" fmla="*/ 308582 h 470710"/>
                <a:gd name="connsiteX65" fmla="*/ 121615 w 447971"/>
                <a:gd name="connsiteY65" fmla="*/ 470711 h 470710"/>
                <a:gd name="connsiteX66" fmla="*/ 101904 w 447971"/>
                <a:gd name="connsiteY66" fmla="*/ 466008 h 470710"/>
                <a:gd name="connsiteX67" fmla="*/ 81969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1 h 470710"/>
                <a:gd name="connsiteX70" fmla="*/ 121615 w 447971"/>
                <a:gd name="connsiteY70" fmla="*/ 457946 h 470710"/>
                <a:gd name="connsiteX71" fmla="*/ 260268 w 447971"/>
                <a:gd name="connsiteY71" fmla="*/ 337246 h 470710"/>
                <a:gd name="connsiteX72" fmla="*/ 186126 w 447971"/>
                <a:gd name="connsiteY72" fmla="*/ 312389 h 470710"/>
                <a:gd name="connsiteX73" fmla="*/ 120048 w 447971"/>
                <a:gd name="connsiteY73" fmla="*/ 268722 h 470710"/>
                <a:gd name="connsiteX74" fmla="*/ 125423 w 447971"/>
                <a:gd name="connsiteY74" fmla="*/ 255509 h 470710"/>
                <a:gd name="connsiteX75" fmla="*/ 191950 w 447971"/>
                <a:gd name="connsiteY75" fmla="*/ 300744 h 470710"/>
                <a:gd name="connsiteX76" fmla="*/ 216365 w 447971"/>
                <a:gd name="connsiteY76" fmla="*/ 311269 h 470710"/>
                <a:gd name="connsiteX77" fmla="*/ 240556 w 447971"/>
                <a:gd name="connsiteY77" fmla="*/ 306119 h 470710"/>
                <a:gd name="connsiteX78" fmla="*/ 287819 w 447971"/>
                <a:gd name="connsiteY78" fmla="*/ 293130 h 470710"/>
                <a:gd name="connsiteX79" fmla="*/ 298347 w 447971"/>
                <a:gd name="connsiteY79" fmla="*/ 274096 h 470710"/>
                <a:gd name="connsiteX80" fmla="*/ 325450 w 447971"/>
                <a:gd name="connsiteY80" fmla="*/ 216545 h 470710"/>
                <a:gd name="connsiteX81" fmla="*/ 256236 w 447971"/>
                <a:gd name="connsiteY81" fmla="*/ 169071 h 470710"/>
                <a:gd name="connsiteX82" fmla="*/ 179630 w 447971"/>
                <a:gd name="connsiteY82" fmla="*/ 145334 h 470710"/>
                <a:gd name="connsiteX83" fmla="*/ 370249 w 447971"/>
                <a:gd name="connsiteY83" fmla="*/ 259092 h 470710"/>
                <a:gd name="connsiteX84" fmla="*/ 386152 w 447971"/>
                <a:gd name="connsiteY84" fmla="*/ 249463 h 470710"/>
                <a:gd name="connsiteX85" fmla="*/ 434087 w 447971"/>
                <a:gd name="connsiteY85" fmla="*/ 186985 h 470710"/>
                <a:gd name="connsiteX86" fmla="*/ 326122 w 447971"/>
                <a:gd name="connsiteY86" fmla="*/ 149812 h 470710"/>
                <a:gd name="connsiteX87" fmla="*/ 255340 w 447971"/>
                <a:gd name="connsiteY87" fmla="*/ 155411 h 470710"/>
                <a:gd name="connsiteX88" fmla="*/ 261388 w 447971"/>
                <a:gd name="connsiteY88" fmla="*/ 158322 h 470710"/>
                <a:gd name="connsiteX89" fmla="*/ 329930 w 447971"/>
                <a:gd name="connsiteY89" fmla="*/ 204452 h 470710"/>
                <a:gd name="connsiteX90" fmla="*/ 347402 w 447971"/>
                <a:gd name="connsiteY90" fmla="*/ 153619 h 470710"/>
                <a:gd name="connsiteX91" fmla="*/ 359945 w 447971"/>
                <a:gd name="connsiteY91" fmla="*/ 154963 h 470710"/>
                <a:gd name="connsiteX92" fmla="*/ 339562 w 447971"/>
                <a:gd name="connsiteY92" fmla="*/ 214082 h 470710"/>
                <a:gd name="connsiteX93" fmla="*/ 353001 w 447971"/>
                <a:gd name="connsiteY93" fmla="*/ 229981 h 470710"/>
                <a:gd name="connsiteX94" fmla="*/ 370249 w 447971"/>
                <a:gd name="connsiteY94" fmla="*/ 259092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908" y="236923"/>
                  </a:moveTo>
                  <a:cubicBezTo>
                    <a:pt x="256908" y="256853"/>
                    <a:pt x="240780" y="272976"/>
                    <a:pt x="220845" y="272976"/>
                  </a:cubicBezTo>
                  <a:cubicBezTo>
                    <a:pt x="200909" y="272976"/>
                    <a:pt x="184782" y="256853"/>
                    <a:pt x="184782" y="236923"/>
                  </a:cubicBezTo>
                  <a:cubicBezTo>
                    <a:pt x="184782" y="216993"/>
                    <a:pt x="200909" y="200869"/>
                    <a:pt x="220845" y="200869"/>
                  </a:cubicBezTo>
                  <a:cubicBezTo>
                    <a:pt x="240780" y="200645"/>
                    <a:pt x="256908" y="216993"/>
                    <a:pt x="256908" y="236923"/>
                  </a:cubicBezTo>
                  <a:moveTo>
                    <a:pt x="152079" y="166384"/>
                  </a:moveTo>
                  <a:cubicBezTo>
                    <a:pt x="156558" y="158546"/>
                    <a:pt x="161262" y="150932"/>
                    <a:pt x="165742" y="143766"/>
                  </a:cubicBezTo>
                  <a:cubicBezTo>
                    <a:pt x="160814" y="143318"/>
                    <a:pt x="156111" y="143094"/>
                    <a:pt x="151407" y="143094"/>
                  </a:cubicBezTo>
                  <a:cubicBezTo>
                    <a:pt x="120048" y="143094"/>
                    <a:pt x="97200" y="152947"/>
                    <a:pt x="88912" y="169966"/>
                  </a:cubicBezTo>
                  <a:cubicBezTo>
                    <a:pt x="85552" y="176908"/>
                    <a:pt x="84656" y="184970"/>
                    <a:pt x="85776" y="193480"/>
                  </a:cubicBezTo>
                  <a:cubicBezTo>
                    <a:pt x="105264" y="183402"/>
                    <a:pt x="127439" y="174221"/>
                    <a:pt x="152079" y="166384"/>
                  </a:cubicBezTo>
                  <a:moveTo>
                    <a:pt x="179630" y="145334"/>
                  </a:moveTo>
                  <a:cubicBezTo>
                    <a:pt x="176270" y="150484"/>
                    <a:pt x="173134" y="155635"/>
                    <a:pt x="169998" y="160785"/>
                  </a:cubicBezTo>
                  <a:cubicBezTo>
                    <a:pt x="179854" y="157874"/>
                    <a:pt x="189934" y="155187"/>
                    <a:pt x="200237" y="152723"/>
                  </a:cubicBezTo>
                  <a:cubicBezTo>
                    <a:pt x="208525" y="154739"/>
                    <a:pt x="216813" y="157426"/>
                    <a:pt x="225325" y="160561"/>
                  </a:cubicBezTo>
                  <a:cubicBezTo>
                    <a:pt x="219501" y="161681"/>
                    <a:pt x="213453" y="163024"/>
                    <a:pt x="207629" y="164368"/>
                  </a:cubicBezTo>
                  <a:cubicBezTo>
                    <a:pt x="160590" y="175341"/>
                    <a:pt x="120719" y="189897"/>
                    <a:pt x="89360" y="205796"/>
                  </a:cubicBezTo>
                  <a:cubicBezTo>
                    <a:pt x="93840" y="217888"/>
                    <a:pt x="102128" y="230877"/>
                    <a:pt x="113552" y="243641"/>
                  </a:cubicBezTo>
                  <a:cubicBezTo>
                    <a:pt x="120943" y="226174"/>
                    <a:pt x="129455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7" y="181387"/>
                  </a:cubicBezTo>
                  <a:cubicBezTo>
                    <a:pt x="155438" y="186314"/>
                    <a:pt x="152527" y="191240"/>
                    <a:pt x="149839" y="196391"/>
                  </a:cubicBezTo>
                  <a:cubicBezTo>
                    <a:pt x="126095" y="241402"/>
                    <a:pt x="109520" y="283725"/>
                    <a:pt x="99216" y="320674"/>
                  </a:cubicBezTo>
                  <a:cubicBezTo>
                    <a:pt x="106384" y="321122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3" y="320227"/>
                    <a:pt x="200909" y="323362"/>
                    <a:pt x="208525" y="326273"/>
                  </a:cubicBezTo>
                  <a:cubicBezTo>
                    <a:pt x="178062" y="331423"/>
                    <a:pt x="148495" y="334335"/>
                    <a:pt x="121391" y="334335"/>
                  </a:cubicBezTo>
                  <a:cubicBezTo>
                    <a:pt x="51729" y="334335"/>
                    <a:pt x="7826" y="317092"/>
                    <a:pt x="882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6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0" y="225054"/>
                    <a:pt x="64273" y="190344"/>
                    <a:pt x="77264" y="163920"/>
                  </a:cubicBezTo>
                  <a:cubicBezTo>
                    <a:pt x="88016" y="141975"/>
                    <a:pt x="114448" y="129882"/>
                    <a:pt x="151631" y="129882"/>
                  </a:cubicBezTo>
                  <a:cubicBezTo>
                    <a:pt x="176718" y="129882"/>
                    <a:pt x="204717" y="135480"/>
                    <a:pt x="232940" y="145781"/>
                  </a:cubicBezTo>
                  <a:cubicBezTo>
                    <a:pt x="265644" y="139735"/>
                    <a:pt x="297451" y="136600"/>
                    <a:pt x="326570" y="136600"/>
                  </a:cubicBezTo>
                  <a:cubicBezTo>
                    <a:pt x="335530" y="136600"/>
                    <a:pt x="344042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6" y="130554"/>
                  </a:cubicBezTo>
                  <a:cubicBezTo>
                    <a:pt x="184782" y="129658"/>
                    <a:pt x="180302" y="128986"/>
                    <a:pt x="175598" y="128315"/>
                  </a:cubicBezTo>
                  <a:cubicBezTo>
                    <a:pt x="227565" y="50609"/>
                    <a:pt x="285131" y="0"/>
                    <a:pt x="326346" y="0"/>
                  </a:cubicBezTo>
                  <a:cubicBezTo>
                    <a:pt x="333514" y="0"/>
                    <a:pt x="340234" y="1568"/>
                    <a:pt x="346057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4"/>
                    <a:pt x="433415" y="234684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4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6"/>
                  </a:cubicBezTo>
                  <a:cubicBezTo>
                    <a:pt x="290507" y="327840"/>
                    <a:pt x="293643" y="327840"/>
                    <a:pt x="296555" y="327840"/>
                  </a:cubicBezTo>
                  <a:cubicBezTo>
                    <a:pt x="328138" y="327840"/>
                    <a:pt x="350761" y="317987"/>
                    <a:pt x="359049" y="300968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3" y="280366"/>
                  </a:cubicBezTo>
                  <a:lnTo>
                    <a:pt x="305514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6"/>
                  </a:cubicBezTo>
                  <a:cubicBezTo>
                    <a:pt x="326346" y="295594"/>
                    <a:pt x="286251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7"/>
                    <a:pt x="268108" y="325601"/>
                  </a:cubicBezTo>
                  <a:cubicBezTo>
                    <a:pt x="270571" y="322018"/>
                    <a:pt x="272811" y="318211"/>
                    <a:pt x="275275" y="314404"/>
                  </a:cubicBezTo>
                  <a:cubicBezTo>
                    <a:pt x="281547" y="312613"/>
                    <a:pt x="287595" y="310597"/>
                    <a:pt x="293419" y="308582"/>
                  </a:cubicBezTo>
                  <a:cubicBezTo>
                    <a:pt x="236748" y="405322"/>
                    <a:pt x="168206" y="470711"/>
                    <a:pt x="121615" y="470711"/>
                  </a:cubicBezTo>
                  <a:cubicBezTo>
                    <a:pt x="114448" y="470711"/>
                    <a:pt x="107728" y="469143"/>
                    <a:pt x="101904" y="466008"/>
                  </a:cubicBezTo>
                  <a:cubicBezTo>
                    <a:pt x="73681" y="451004"/>
                    <a:pt x="67857" y="402411"/>
                    <a:pt x="81969" y="338141"/>
                  </a:cubicBezTo>
                  <a:cubicBezTo>
                    <a:pt x="86000" y="338589"/>
                    <a:pt x="90256" y="338813"/>
                    <a:pt x="94512" y="339037"/>
                  </a:cubicBezTo>
                  <a:cubicBezTo>
                    <a:pt x="80624" y="400171"/>
                    <a:pt x="86224" y="443615"/>
                    <a:pt x="107728" y="454811"/>
                  </a:cubicBezTo>
                  <a:cubicBezTo>
                    <a:pt x="111760" y="456827"/>
                    <a:pt x="116463" y="457946"/>
                    <a:pt x="121615" y="457946"/>
                  </a:cubicBezTo>
                  <a:cubicBezTo>
                    <a:pt x="157230" y="457946"/>
                    <a:pt x="211661" y="409129"/>
                    <a:pt x="260268" y="337246"/>
                  </a:cubicBezTo>
                  <a:cubicBezTo>
                    <a:pt x="236300" y="332767"/>
                    <a:pt x="210765" y="324481"/>
                    <a:pt x="186126" y="312389"/>
                  </a:cubicBezTo>
                  <a:cubicBezTo>
                    <a:pt x="160366" y="299849"/>
                    <a:pt x="137967" y="284845"/>
                    <a:pt x="120048" y="268722"/>
                  </a:cubicBezTo>
                  <a:cubicBezTo>
                    <a:pt x="121839" y="264467"/>
                    <a:pt x="123631" y="259988"/>
                    <a:pt x="125423" y="255509"/>
                  </a:cubicBezTo>
                  <a:cubicBezTo>
                    <a:pt x="143119" y="272305"/>
                    <a:pt x="165966" y="287980"/>
                    <a:pt x="191950" y="300744"/>
                  </a:cubicBezTo>
                  <a:cubicBezTo>
                    <a:pt x="200013" y="304775"/>
                    <a:pt x="208077" y="308134"/>
                    <a:pt x="216365" y="311269"/>
                  </a:cubicBezTo>
                  <a:cubicBezTo>
                    <a:pt x="224429" y="309702"/>
                    <a:pt x="232492" y="308134"/>
                    <a:pt x="240556" y="306119"/>
                  </a:cubicBezTo>
                  <a:cubicBezTo>
                    <a:pt x="256684" y="302312"/>
                    <a:pt x="272587" y="298057"/>
                    <a:pt x="287819" y="293130"/>
                  </a:cubicBezTo>
                  <a:cubicBezTo>
                    <a:pt x="291403" y="286860"/>
                    <a:pt x="294987" y="280590"/>
                    <a:pt x="298347" y="274096"/>
                  </a:cubicBezTo>
                  <a:cubicBezTo>
                    <a:pt x="308650" y="254838"/>
                    <a:pt x="317610" y="235355"/>
                    <a:pt x="325450" y="216545"/>
                  </a:cubicBezTo>
                  <a:cubicBezTo>
                    <a:pt x="307083" y="198630"/>
                    <a:pt x="283339" y="182283"/>
                    <a:pt x="256236" y="169071"/>
                  </a:cubicBezTo>
                  <a:cubicBezTo>
                    <a:pt x="230253" y="157650"/>
                    <a:pt x="204045" y="149141"/>
                    <a:pt x="179630" y="145334"/>
                  </a:cubicBezTo>
                  <a:moveTo>
                    <a:pt x="370249" y="259092"/>
                  </a:moveTo>
                  <a:cubicBezTo>
                    <a:pt x="375849" y="255957"/>
                    <a:pt x="381225" y="252822"/>
                    <a:pt x="386152" y="249463"/>
                  </a:cubicBezTo>
                  <a:cubicBezTo>
                    <a:pt x="420648" y="227294"/>
                    <a:pt x="438119" y="204452"/>
                    <a:pt x="434087" y="186985"/>
                  </a:cubicBezTo>
                  <a:cubicBezTo>
                    <a:pt x="428711" y="164144"/>
                    <a:pt x="387496" y="149812"/>
                    <a:pt x="326122" y="149812"/>
                  </a:cubicBezTo>
                  <a:cubicBezTo>
                    <a:pt x="303947" y="149812"/>
                    <a:pt x="279979" y="151828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8"/>
                    <a:pt x="342697" y="169295"/>
                    <a:pt x="347402" y="153619"/>
                  </a:cubicBezTo>
                  <a:cubicBezTo>
                    <a:pt x="351657" y="154067"/>
                    <a:pt x="355913" y="154291"/>
                    <a:pt x="359945" y="154963"/>
                  </a:cubicBezTo>
                  <a:cubicBezTo>
                    <a:pt x="354793" y="173325"/>
                    <a:pt x="347849" y="193480"/>
                    <a:pt x="339562" y="214082"/>
                  </a:cubicBezTo>
                  <a:cubicBezTo>
                    <a:pt x="344490" y="219232"/>
                    <a:pt x="348969" y="224607"/>
                    <a:pt x="353001" y="229981"/>
                  </a:cubicBezTo>
                  <a:cubicBezTo>
                    <a:pt x="360841" y="239834"/>
                    <a:pt x="366441" y="249463"/>
                    <a:pt x="370249" y="259092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" name="Полилиния 181">
              <a:extLst>
                <a:ext uri="{FF2B5EF4-FFF2-40B4-BE49-F238E27FC236}">
                  <a16:creationId xmlns:a16="http://schemas.microsoft.com/office/drawing/2014/main" id="{DC26D1DC-5084-CE71-A5DB-FC7536F12461}"/>
                </a:ext>
              </a:extLst>
            </p:cNvPr>
            <p:cNvSpPr/>
            <p:nvPr/>
          </p:nvSpPr>
          <p:spPr>
            <a:xfrm>
              <a:off x="4747779" y="1265119"/>
              <a:ext cx="102140" cy="103905"/>
            </a:xfrm>
            <a:custGeom>
              <a:avLst/>
              <a:gdLst>
                <a:gd name="connsiteX0" fmla="*/ 51070 w 102140"/>
                <a:gd name="connsiteY0" fmla="*/ 52625 h 103905"/>
                <a:gd name="connsiteX1" fmla="*/ 9408 w 102140"/>
                <a:gd name="connsiteY1" fmla="*/ 0 h 103905"/>
                <a:gd name="connsiteX2" fmla="*/ 0 w 102140"/>
                <a:gd name="connsiteY2" fmla="*/ 0 h 103905"/>
                <a:gd name="connsiteX3" fmla="*/ 0 w 102140"/>
                <a:gd name="connsiteY3" fmla="*/ 103906 h 103905"/>
                <a:gd name="connsiteX4" fmla="*/ 16127 w 102140"/>
                <a:gd name="connsiteY4" fmla="*/ 103906 h 103905"/>
                <a:gd name="connsiteX5" fmla="*/ 16127 w 102140"/>
                <a:gd name="connsiteY5" fmla="*/ 30007 h 103905"/>
                <a:gd name="connsiteX6" fmla="*/ 51070 w 102140"/>
                <a:gd name="connsiteY6" fmla="*/ 73898 h 103905"/>
                <a:gd name="connsiteX7" fmla="*/ 86014 w 102140"/>
                <a:gd name="connsiteY7" fmla="*/ 30007 h 103905"/>
                <a:gd name="connsiteX8" fmla="*/ 86014 w 102140"/>
                <a:gd name="connsiteY8" fmla="*/ 103906 h 103905"/>
                <a:gd name="connsiteX9" fmla="*/ 102141 w 102140"/>
                <a:gd name="connsiteY9" fmla="*/ 103906 h 103905"/>
                <a:gd name="connsiteX10" fmla="*/ 102141 w 102140"/>
                <a:gd name="connsiteY10" fmla="*/ 0 h 103905"/>
                <a:gd name="connsiteX11" fmla="*/ 92958 w 102140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0" h="103905">
                  <a:moveTo>
                    <a:pt x="51070" y="52625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16127" y="103906"/>
                  </a:lnTo>
                  <a:lnTo>
                    <a:pt x="16127" y="30007"/>
                  </a:lnTo>
                  <a:lnTo>
                    <a:pt x="51070" y="73898"/>
                  </a:lnTo>
                  <a:lnTo>
                    <a:pt x="86014" y="30007"/>
                  </a:lnTo>
                  <a:lnTo>
                    <a:pt x="86014" y="103906"/>
                  </a:lnTo>
                  <a:lnTo>
                    <a:pt x="102141" y="103906"/>
                  </a:lnTo>
                  <a:lnTo>
                    <a:pt x="102141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" name="Полилиния 182">
              <a:extLst>
                <a:ext uri="{FF2B5EF4-FFF2-40B4-BE49-F238E27FC236}">
                  <a16:creationId xmlns:a16="http://schemas.microsoft.com/office/drawing/2014/main" id="{26C9B37E-EA47-4021-BE27-8A1D58FD7A4D}"/>
                </a:ext>
              </a:extLst>
            </p:cNvPr>
            <p:cNvSpPr/>
            <p:nvPr/>
          </p:nvSpPr>
          <p:spPr>
            <a:xfrm>
              <a:off x="4867616" y="1265119"/>
              <a:ext cx="80413" cy="103905"/>
            </a:xfrm>
            <a:custGeom>
              <a:avLst/>
              <a:gdLst>
                <a:gd name="connsiteX0" fmla="*/ 16127 w 80413"/>
                <a:gd name="connsiteY0" fmla="*/ 73451 h 103905"/>
                <a:gd name="connsiteX1" fmla="*/ 16127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6 h 103905"/>
                <a:gd name="connsiteX4" fmla="*/ 9408 w 80413"/>
                <a:gd name="connsiteY4" fmla="*/ 103906 h 103905"/>
                <a:gd name="connsiteX5" fmla="*/ 64510 w 80413"/>
                <a:gd name="connsiteY5" fmla="*/ 30455 h 103905"/>
                <a:gd name="connsiteX6" fmla="*/ 64510 w 80413"/>
                <a:gd name="connsiteY6" fmla="*/ 103906 h 103905"/>
                <a:gd name="connsiteX7" fmla="*/ 80414 w 80413"/>
                <a:gd name="connsiteY7" fmla="*/ 103906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510" y="30455"/>
                  </a:lnTo>
                  <a:lnTo>
                    <a:pt x="64510" y="103906"/>
                  </a:lnTo>
                  <a:lnTo>
                    <a:pt x="80414" y="103906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4" name="Полилиния 183">
              <a:extLst>
                <a:ext uri="{FF2B5EF4-FFF2-40B4-BE49-F238E27FC236}">
                  <a16:creationId xmlns:a16="http://schemas.microsoft.com/office/drawing/2014/main" id="{20241248-2B20-936D-2AEA-D4F0105C1025}"/>
                </a:ext>
              </a:extLst>
            </p:cNvPr>
            <p:cNvSpPr/>
            <p:nvPr/>
          </p:nvSpPr>
          <p:spPr>
            <a:xfrm>
              <a:off x="5126777" y="1265119"/>
              <a:ext cx="80413" cy="103905"/>
            </a:xfrm>
            <a:custGeom>
              <a:avLst/>
              <a:gdLst>
                <a:gd name="connsiteX0" fmla="*/ 71006 w 80413"/>
                <a:gd name="connsiteY0" fmla="*/ 0 h 103905"/>
                <a:gd name="connsiteX1" fmla="*/ 15903 w 80413"/>
                <a:gd name="connsiteY1" fmla="*/ 73451 h 103905"/>
                <a:gd name="connsiteX2" fmla="*/ 15903 w 80413"/>
                <a:gd name="connsiteY2" fmla="*/ 0 h 103905"/>
                <a:gd name="connsiteX3" fmla="*/ 0 w 80413"/>
                <a:gd name="connsiteY3" fmla="*/ 0 h 103905"/>
                <a:gd name="connsiteX4" fmla="*/ 0 w 80413"/>
                <a:gd name="connsiteY4" fmla="*/ 103906 h 103905"/>
                <a:gd name="connsiteX5" fmla="*/ 9183 w 80413"/>
                <a:gd name="connsiteY5" fmla="*/ 103906 h 103905"/>
                <a:gd name="connsiteX6" fmla="*/ 64286 w 80413"/>
                <a:gd name="connsiteY6" fmla="*/ 30455 h 103905"/>
                <a:gd name="connsiteX7" fmla="*/ 64286 w 80413"/>
                <a:gd name="connsiteY7" fmla="*/ 103906 h 103905"/>
                <a:gd name="connsiteX8" fmla="*/ 80414 w 80413"/>
                <a:gd name="connsiteY8" fmla="*/ 103906 h 103905"/>
                <a:gd name="connsiteX9" fmla="*/ 80414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71006" y="0"/>
                  </a:moveTo>
                  <a:lnTo>
                    <a:pt x="15903" y="73451"/>
                  </a:lnTo>
                  <a:lnTo>
                    <a:pt x="15903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183" y="103906"/>
                  </a:lnTo>
                  <a:lnTo>
                    <a:pt x="64286" y="30455"/>
                  </a:lnTo>
                  <a:lnTo>
                    <a:pt x="64286" y="103906"/>
                  </a:lnTo>
                  <a:lnTo>
                    <a:pt x="80414" y="103906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5" name="Полилиния 184">
              <a:extLst>
                <a:ext uri="{FF2B5EF4-FFF2-40B4-BE49-F238E27FC236}">
                  <a16:creationId xmlns:a16="http://schemas.microsoft.com/office/drawing/2014/main" id="{F2D334C6-41BE-19FF-653F-DAE774D069DD}"/>
                </a:ext>
              </a:extLst>
            </p:cNvPr>
            <p:cNvSpPr/>
            <p:nvPr/>
          </p:nvSpPr>
          <p:spPr>
            <a:xfrm>
              <a:off x="4959005" y="1264895"/>
              <a:ext cx="156572" cy="104129"/>
            </a:xfrm>
            <a:custGeom>
              <a:avLst/>
              <a:gdLst>
                <a:gd name="connsiteX0" fmla="*/ 115133 w 156572"/>
                <a:gd name="connsiteY0" fmla="*/ 3807 h 104129"/>
                <a:gd name="connsiteX1" fmla="*/ 86462 w 156572"/>
                <a:gd name="connsiteY1" fmla="*/ 19258 h 104129"/>
                <a:gd name="connsiteX2" fmla="*/ 86462 w 156572"/>
                <a:gd name="connsiteY2" fmla="*/ 0 h 104129"/>
                <a:gd name="connsiteX3" fmla="*/ 70334 w 156572"/>
                <a:gd name="connsiteY3" fmla="*/ 0 h 104129"/>
                <a:gd name="connsiteX4" fmla="*/ 70334 w 156572"/>
                <a:gd name="connsiteY4" fmla="*/ 46802 h 104129"/>
                <a:gd name="connsiteX5" fmla="*/ 43231 w 156572"/>
                <a:gd name="connsiteY5" fmla="*/ 74346 h 104129"/>
                <a:gd name="connsiteX6" fmla="*/ 16128 w 156572"/>
                <a:gd name="connsiteY6" fmla="*/ 46802 h 104129"/>
                <a:gd name="connsiteX7" fmla="*/ 43231 w 156572"/>
                <a:gd name="connsiteY7" fmla="*/ 19034 h 104129"/>
                <a:gd name="connsiteX8" fmla="*/ 63167 w 156572"/>
                <a:gd name="connsiteY8" fmla="*/ 27768 h 104129"/>
                <a:gd name="connsiteX9" fmla="*/ 63167 w 156572"/>
                <a:gd name="connsiteY9" fmla="*/ 11421 h 104129"/>
                <a:gd name="connsiteX10" fmla="*/ 41663 w 156572"/>
                <a:gd name="connsiteY10" fmla="*/ 3807 h 104129"/>
                <a:gd name="connsiteX11" fmla="*/ 0 w 156572"/>
                <a:gd name="connsiteY11" fmla="*/ 46802 h 104129"/>
                <a:gd name="connsiteX12" fmla="*/ 41663 w 156572"/>
                <a:gd name="connsiteY12" fmla="*/ 89574 h 104129"/>
                <a:gd name="connsiteX13" fmla="*/ 70334 w 156572"/>
                <a:gd name="connsiteY13" fmla="*/ 74346 h 104129"/>
                <a:gd name="connsiteX14" fmla="*/ 70334 w 156572"/>
                <a:gd name="connsiteY14" fmla="*/ 104130 h 104129"/>
                <a:gd name="connsiteX15" fmla="*/ 86686 w 156572"/>
                <a:gd name="connsiteY15" fmla="*/ 104130 h 104129"/>
                <a:gd name="connsiteX16" fmla="*/ 86686 w 156572"/>
                <a:gd name="connsiteY16" fmla="*/ 44563 h 104129"/>
                <a:gd name="connsiteX17" fmla="*/ 86686 w 156572"/>
                <a:gd name="connsiteY17" fmla="*/ 44563 h 104129"/>
                <a:gd name="connsiteX18" fmla="*/ 113565 w 156572"/>
                <a:gd name="connsiteY18" fmla="*/ 18811 h 104129"/>
                <a:gd name="connsiteX19" fmla="*/ 140668 w 156572"/>
                <a:gd name="connsiteY19" fmla="*/ 46579 h 104129"/>
                <a:gd name="connsiteX20" fmla="*/ 113565 w 156572"/>
                <a:gd name="connsiteY20" fmla="*/ 74122 h 104129"/>
                <a:gd name="connsiteX21" fmla="*/ 93854 w 156572"/>
                <a:gd name="connsiteY21" fmla="*/ 65613 h 104129"/>
                <a:gd name="connsiteX22" fmla="*/ 93854 w 156572"/>
                <a:gd name="connsiteY22" fmla="*/ 82184 h 104129"/>
                <a:gd name="connsiteX23" fmla="*/ 115133 w 156572"/>
                <a:gd name="connsiteY23" fmla="*/ 89350 h 104129"/>
                <a:gd name="connsiteX24" fmla="*/ 156572 w 156572"/>
                <a:gd name="connsiteY24" fmla="*/ 46579 h 104129"/>
                <a:gd name="connsiteX25" fmla="*/ 115133 w 156572"/>
                <a:gd name="connsiteY25" fmla="*/ 3807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2" h="104129">
                  <a:moveTo>
                    <a:pt x="115133" y="3807"/>
                  </a:moveTo>
                  <a:cubicBezTo>
                    <a:pt x="102814" y="3807"/>
                    <a:pt x="92062" y="10301"/>
                    <a:pt x="86462" y="19258"/>
                  </a:cubicBezTo>
                  <a:lnTo>
                    <a:pt x="86462" y="0"/>
                  </a:lnTo>
                  <a:lnTo>
                    <a:pt x="70334" y="0"/>
                  </a:lnTo>
                  <a:lnTo>
                    <a:pt x="70334" y="46802"/>
                  </a:lnTo>
                  <a:cubicBezTo>
                    <a:pt x="70334" y="62926"/>
                    <a:pt x="58463" y="74346"/>
                    <a:pt x="43231" y="74346"/>
                  </a:cubicBezTo>
                  <a:cubicBezTo>
                    <a:pt x="27999" y="74346"/>
                    <a:pt x="16128" y="62702"/>
                    <a:pt x="16128" y="46802"/>
                  </a:cubicBezTo>
                  <a:cubicBezTo>
                    <a:pt x="16128" y="30679"/>
                    <a:pt x="27999" y="19034"/>
                    <a:pt x="43231" y="19034"/>
                  </a:cubicBezTo>
                  <a:cubicBezTo>
                    <a:pt x="51295" y="19034"/>
                    <a:pt x="58238" y="22393"/>
                    <a:pt x="63167" y="27768"/>
                  </a:cubicBezTo>
                  <a:lnTo>
                    <a:pt x="63167" y="11421"/>
                  </a:lnTo>
                  <a:cubicBezTo>
                    <a:pt x="57343" y="6718"/>
                    <a:pt x="49951" y="3807"/>
                    <a:pt x="41663" y="3807"/>
                  </a:cubicBezTo>
                  <a:cubicBezTo>
                    <a:pt x="16800" y="3807"/>
                    <a:pt x="0" y="22841"/>
                    <a:pt x="0" y="46802"/>
                  </a:cubicBezTo>
                  <a:cubicBezTo>
                    <a:pt x="0" y="70763"/>
                    <a:pt x="16800" y="89574"/>
                    <a:pt x="41663" y="89574"/>
                  </a:cubicBezTo>
                  <a:cubicBezTo>
                    <a:pt x="53983" y="89574"/>
                    <a:pt x="64735" y="83304"/>
                    <a:pt x="70334" y="74346"/>
                  </a:cubicBezTo>
                  <a:lnTo>
                    <a:pt x="70334" y="104130"/>
                  </a:lnTo>
                  <a:lnTo>
                    <a:pt x="86686" y="104130"/>
                  </a:lnTo>
                  <a:lnTo>
                    <a:pt x="86686" y="44563"/>
                  </a:lnTo>
                  <a:lnTo>
                    <a:pt x="86686" y="44563"/>
                  </a:lnTo>
                  <a:cubicBezTo>
                    <a:pt x="87806" y="29559"/>
                    <a:pt x="99230" y="18811"/>
                    <a:pt x="113565" y="18811"/>
                  </a:cubicBezTo>
                  <a:cubicBezTo>
                    <a:pt x="128797" y="18811"/>
                    <a:pt x="140668" y="30679"/>
                    <a:pt x="140668" y="46579"/>
                  </a:cubicBezTo>
                  <a:cubicBezTo>
                    <a:pt x="140668" y="62702"/>
                    <a:pt x="128797" y="74122"/>
                    <a:pt x="113565" y="74122"/>
                  </a:cubicBezTo>
                  <a:cubicBezTo>
                    <a:pt x="105726" y="74122"/>
                    <a:pt x="98782" y="70987"/>
                    <a:pt x="93854" y="65613"/>
                  </a:cubicBezTo>
                  <a:lnTo>
                    <a:pt x="93854" y="82184"/>
                  </a:lnTo>
                  <a:cubicBezTo>
                    <a:pt x="99454" y="86663"/>
                    <a:pt x="106846" y="89350"/>
                    <a:pt x="115133" y="89350"/>
                  </a:cubicBezTo>
                  <a:cubicBezTo>
                    <a:pt x="139773" y="89350"/>
                    <a:pt x="156572" y="70539"/>
                    <a:pt x="156572" y="46579"/>
                  </a:cubicBezTo>
                  <a:cubicBezTo>
                    <a:pt x="156572" y="22841"/>
                    <a:pt x="139773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" name="Полилиния 185">
              <a:extLst>
                <a:ext uri="{FF2B5EF4-FFF2-40B4-BE49-F238E27FC236}">
                  <a16:creationId xmlns:a16="http://schemas.microsoft.com/office/drawing/2014/main" id="{C516CD41-BCE5-4366-DD04-83C3A7EA8808}"/>
                </a:ext>
              </a:extLst>
            </p:cNvPr>
            <p:cNvSpPr/>
            <p:nvPr/>
          </p:nvSpPr>
          <p:spPr>
            <a:xfrm>
              <a:off x="4426795" y="1265119"/>
              <a:ext cx="80413" cy="103905"/>
            </a:xfrm>
            <a:custGeom>
              <a:avLst/>
              <a:gdLst>
                <a:gd name="connsiteX0" fmla="*/ 15904 w 80413"/>
                <a:gd name="connsiteY0" fmla="*/ 73451 h 103905"/>
                <a:gd name="connsiteX1" fmla="*/ 15904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6 h 103905"/>
                <a:gd name="connsiteX4" fmla="*/ 9408 w 80413"/>
                <a:gd name="connsiteY4" fmla="*/ 103906 h 103905"/>
                <a:gd name="connsiteX5" fmla="*/ 64286 w 80413"/>
                <a:gd name="connsiteY5" fmla="*/ 30455 h 103905"/>
                <a:gd name="connsiteX6" fmla="*/ 64286 w 80413"/>
                <a:gd name="connsiteY6" fmla="*/ 103906 h 103905"/>
                <a:gd name="connsiteX7" fmla="*/ 80414 w 80413"/>
                <a:gd name="connsiteY7" fmla="*/ 103906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5904" y="73451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286" y="30455"/>
                  </a:lnTo>
                  <a:lnTo>
                    <a:pt x="64286" y="103906"/>
                  </a:lnTo>
                  <a:lnTo>
                    <a:pt x="80414" y="103906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" name="Полилиния 186">
              <a:extLst>
                <a:ext uri="{FF2B5EF4-FFF2-40B4-BE49-F238E27FC236}">
                  <a16:creationId xmlns:a16="http://schemas.microsoft.com/office/drawing/2014/main" id="{43339CF8-66B2-CACA-B84E-28E5ADF4C018}"/>
                </a:ext>
              </a:extLst>
            </p:cNvPr>
            <p:cNvSpPr/>
            <p:nvPr/>
          </p:nvSpPr>
          <p:spPr>
            <a:xfrm>
              <a:off x="4323758" y="1265119"/>
              <a:ext cx="84893" cy="103905"/>
            </a:xfrm>
            <a:custGeom>
              <a:avLst/>
              <a:gdLst>
                <a:gd name="connsiteX0" fmla="*/ 68990 w 84893"/>
                <a:gd name="connsiteY0" fmla="*/ 36725 h 103905"/>
                <a:gd name="connsiteX1" fmla="*/ 15904 w 84893"/>
                <a:gd name="connsiteY1" fmla="*/ 36725 h 103905"/>
                <a:gd name="connsiteX2" fmla="*/ 15904 w 84893"/>
                <a:gd name="connsiteY2" fmla="*/ 0 h 103905"/>
                <a:gd name="connsiteX3" fmla="*/ 0 w 84893"/>
                <a:gd name="connsiteY3" fmla="*/ 0 h 103905"/>
                <a:gd name="connsiteX4" fmla="*/ 0 w 84893"/>
                <a:gd name="connsiteY4" fmla="*/ 103906 h 103905"/>
                <a:gd name="connsiteX5" fmla="*/ 15904 w 84893"/>
                <a:gd name="connsiteY5" fmla="*/ 103906 h 103905"/>
                <a:gd name="connsiteX6" fmla="*/ 15904 w 84893"/>
                <a:gd name="connsiteY6" fmla="*/ 52625 h 103905"/>
                <a:gd name="connsiteX7" fmla="*/ 68990 w 84893"/>
                <a:gd name="connsiteY7" fmla="*/ 52625 h 103905"/>
                <a:gd name="connsiteX8" fmla="*/ 68990 w 84893"/>
                <a:gd name="connsiteY8" fmla="*/ 103906 h 103905"/>
                <a:gd name="connsiteX9" fmla="*/ 84894 w 84893"/>
                <a:gd name="connsiteY9" fmla="*/ 103906 h 103905"/>
                <a:gd name="connsiteX10" fmla="*/ 84894 w 84893"/>
                <a:gd name="connsiteY10" fmla="*/ 0 h 103905"/>
                <a:gd name="connsiteX11" fmla="*/ 68990 w 84893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893" h="103905">
                  <a:moveTo>
                    <a:pt x="68990" y="36725"/>
                  </a:moveTo>
                  <a:lnTo>
                    <a:pt x="15904" y="36725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15904" y="103906"/>
                  </a:lnTo>
                  <a:lnTo>
                    <a:pt x="15904" y="52625"/>
                  </a:lnTo>
                  <a:lnTo>
                    <a:pt x="68990" y="52625"/>
                  </a:lnTo>
                  <a:lnTo>
                    <a:pt x="68990" y="103906"/>
                  </a:lnTo>
                  <a:lnTo>
                    <a:pt x="84894" y="103906"/>
                  </a:lnTo>
                  <a:lnTo>
                    <a:pt x="84894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" name="Полилиния 187">
              <a:extLst>
                <a:ext uri="{FF2B5EF4-FFF2-40B4-BE49-F238E27FC236}">
                  <a16:creationId xmlns:a16="http://schemas.microsoft.com/office/drawing/2014/main" id="{197C656C-BEB4-33E8-E124-46860BEBA9A0}"/>
                </a:ext>
              </a:extLst>
            </p:cNvPr>
            <p:cNvSpPr/>
            <p:nvPr/>
          </p:nvSpPr>
          <p:spPr>
            <a:xfrm>
              <a:off x="4615174" y="1264895"/>
              <a:ext cx="89597" cy="107378"/>
            </a:xfrm>
            <a:custGeom>
              <a:avLst/>
              <a:gdLst>
                <a:gd name="connsiteX0" fmla="*/ 60478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7 h 107378"/>
                <a:gd name="connsiteX3" fmla="*/ 17024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1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6 w 89597"/>
                <a:gd name="connsiteY9" fmla="*/ 105025 h 107378"/>
                <a:gd name="connsiteX10" fmla="*/ 64735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478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478" y="42324"/>
                  </a:moveTo>
                  <a:cubicBezTo>
                    <a:pt x="56895" y="49714"/>
                    <a:pt x="47263" y="47922"/>
                    <a:pt x="45471" y="47922"/>
                  </a:cubicBezTo>
                  <a:cubicBezTo>
                    <a:pt x="36959" y="47474"/>
                    <a:pt x="29568" y="40532"/>
                    <a:pt x="25759" y="30007"/>
                  </a:cubicBezTo>
                  <a:cubicBezTo>
                    <a:pt x="25311" y="29112"/>
                    <a:pt x="25088" y="28216"/>
                    <a:pt x="17024" y="224"/>
                  </a:cubicBezTo>
                  <a:lnTo>
                    <a:pt x="0" y="224"/>
                  </a:lnTo>
                  <a:cubicBezTo>
                    <a:pt x="7840" y="28440"/>
                    <a:pt x="9632" y="33814"/>
                    <a:pt x="9856" y="34710"/>
                  </a:cubicBezTo>
                  <a:cubicBezTo>
                    <a:pt x="16576" y="54416"/>
                    <a:pt x="32479" y="66061"/>
                    <a:pt x="54431" y="61134"/>
                  </a:cubicBezTo>
                  <a:lnTo>
                    <a:pt x="48831" y="78825"/>
                  </a:lnTo>
                  <a:cubicBezTo>
                    <a:pt x="45023" y="89798"/>
                    <a:pt x="32031" y="93605"/>
                    <a:pt x="17920" y="89574"/>
                  </a:cubicBezTo>
                  <a:lnTo>
                    <a:pt x="13216" y="105025"/>
                  </a:lnTo>
                  <a:cubicBezTo>
                    <a:pt x="35615" y="111743"/>
                    <a:pt x="57567" y="104354"/>
                    <a:pt x="64735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478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9" name="Полилиния 188">
              <a:extLst>
                <a:ext uri="{FF2B5EF4-FFF2-40B4-BE49-F238E27FC236}">
                  <a16:creationId xmlns:a16="http://schemas.microsoft.com/office/drawing/2014/main" id="{9C77CDB1-EC72-C578-796A-033269E27A70}"/>
                </a:ext>
              </a:extLst>
            </p:cNvPr>
            <p:cNvSpPr/>
            <p:nvPr/>
          </p:nvSpPr>
          <p:spPr>
            <a:xfrm>
              <a:off x="4520873" y="1265119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1 w 82877"/>
                <a:gd name="connsiteY5" fmla="*/ 75018 h 104129"/>
                <a:gd name="connsiteX6" fmla="*/ 24639 w 82877"/>
                <a:gd name="connsiteY6" fmla="*/ 79497 h 104129"/>
                <a:gd name="connsiteX7" fmla="*/ 21503 w 82877"/>
                <a:gd name="connsiteY7" fmla="*/ 87558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455 w 82877"/>
                <a:gd name="connsiteY18" fmla="*/ 41204 h 104129"/>
                <a:gd name="connsiteX19" fmla="*/ 41439 w 82877"/>
                <a:gd name="connsiteY19" fmla="*/ 14556 h 104129"/>
                <a:gd name="connsiteX20" fmla="*/ 66526 w 82877"/>
                <a:gd name="connsiteY20" fmla="*/ 14556 h 104129"/>
                <a:gd name="connsiteX21" fmla="*/ 66526 w 82877"/>
                <a:gd name="connsiteY21" fmla="*/ 67852 h 104129"/>
                <a:gd name="connsiteX22" fmla="*/ 41215 w 82877"/>
                <a:gd name="connsiteY22" fmla="*/ 67852 h 104129"/>
                <a:gd name="connsiteX23" fmla="*/ 15455 w 82877"/>
                <a:gd name="connsiteY23" fmla="*/ 41204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4" y="224"/>
                    <a:pt x="0" y="18363"/>
                    <a:pt x="0" y="41204"/>
                  </a:cubicBezTo>
                  <a:cubicBezTo>
                    <a:pt x="0" y="55312"/>
                    <a:pt x="6272" y="67628"/>
                    <a:pt x="16351" y="75018"/>
                  </a:cubicBezTo>
                  <a:cubicBezTo>
                    <a:pt x="18815" y="76810"/>
                    <a:pt x="21503" y="78377"/>
                    <a:pt x="24639" y="79497"/>
                  </a:cubicBezTo>
                  <a:cubicBezTo>
                    <a:pt x="23967" y="82184"/>
                    <a:pt x="23071" y="84871"/>
                    <a:pt x="21503" y="87558"/>
                  </a:cubicBezTo>
                  <a:cubicBezTo>
                    <a:pt x="21055" y="88230"/>
                    <a:pt x="20607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647" y="87111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455" y="41204"/>
                  </a:moveTo>
                  <a:cubicBezTo>
                    <a:pt x="15455" y="25752"/>
                    <a:pt x="26879" y="14556"/>
                    <a:pt x="41439" y="14556"/>
                  </a:cubicBezTo>
                  <a:lnTo>
                    <a:pt x="66526" y="14556"/>
                  </a:lnTo>
                  <a:lnTo>
                    <a:pt x="66526" y="67852"/>
                  </a:lnTo>
                  <a:lnTo>
                    <a:pt x="41215" y="67852"/>
                  </a:lnTo>
                  <a:cubicBezTo>
                    <a:pt x="26879" y="67628"/>
                    <a:pt x="15455" y="56432"/>
                    <a:pt x="15455" y="41204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90" name="Рисунок 2">
            <a:extLst>
              <a:ext uri="{FF2B5EF4-FFF2-40B4-BE49-F238E27FC236}">
                <a16:creationId xmlns:a16="http://schemas.microsoft.com/office/drawing/2014/main" id="{82FBF039-B48A-A354-655E-F00BBBB43519}"/>
              </a:ext>
            </a:extLst>
          </p:cNvPr>
          <p:cNvGrpSpPr/>
          <p:nvPr/>
        </p:nvGrpSpPr>
        <p:grpSpPr>
          <a:xfrm>
            <a:off x="1166317" y="5317343"/>
            <a:ext cx="1800744" cy="776067"/>
            <a:chOff x="4054531" y="2415695"/>
            <a:chExt cx="1415405" cy="609998"/>
          </a:xfrm>
        </p:grpSpPr>
        <p:sp>
          <p:nvSpPr>
            <p:cNvPr id="191" name="Полилиния 190">
              <a:extLst>
                <a:ext uri="{FF2B5EF4-FFF2-40B4-BE49-F238E27FC236}">
                  <a16:creationId xmlns:a16="http://schemas.microsoft.com/office/drawing/2014/main" id="{7E0050C8-5A83-DAA1-C884-AFC813FA0FFC}"/>
                </a:ext>
              </a:extLst>
            </p:cNvPr>
            <p:cNvSpPr/>
            <p:nvPr/>
          </p:nvSpPr>
          <p:spPr>
            <a:xfrm>
              <a:off x="4586951" y="2821017"/>
              <a:ext cx="170459" cy="204676"/>
            </a:xfrm>
            <a:custGeom>
              <a:avLst/>
              <a:gdLst>
                <a:gd name="connsiteX0" fmla="*/ 0 w 170459"/>
                <a:gd name="connsiteY0" fmla="*/ 0 h 204676"/>
                <a:gd name="connsiteX1" fmla="*/ 91838 w 170459"/>
                <a:gd name="connsiteY1" fmla="*/ 0 h 204676"/>
                <a:gd name="connsiteX2" fmla="*/ 145372 w 170459"/>
                <a:gd name="connsiteY2" fmla="*/ 18139 h 204676"/>
                <a:gd name="connsiteX3" fmla="*/ 159036 w 170459"/>
                <a:gd name="connsiteY3" fmla="*/ 52625 h 204676"/>
                <a:gd name="connsiteX4" fmla="*/ 129917 w 170459"/>
                <a:gd name="connsiteY4" fmla="*/ 98307 h 204676"/>
                <a:gd name="connsiteX5" fmla="*/ 170459 w 170459"/>
                <a:gd name="connsiteY5" fmla="*/ 148469 h 204676"/>
                <a:gd name="connsiteX6" fmla="*/ 94750 w 170459"/>
                <a:gd name="connsiteY6" fmla="*/ 204676 h 204676"/>
                <a:gd name="connsiteX7" fmla="*/ 0 w 170459"/>
                <a:gd name="connsiteY7" fmla="*/ 204676 h 204676"/>
                <a:gd name="connsiteX8" fmla="*/ 0 w 170459"/>
                <a:gd name="connsiteY8" fmla="*/ 0 h 204676"/>
                <a:gd name="connsiteX9" fmla="*/ 84446 w 170459"/>
                <a:gd name="connsiteY9" fmla="*/ 86215 h 204676"/>
                <a:gd name="connsiteX10" fmla="*/ 122973 w 170459"/>
                <a:gd name="connsiteY10" fmla="*/ 57775 h 204676"/>
                <a:gd name="connsiteX11" fmla="*/ 87133 w 170459"/>
                <a:gd name="connsiteY11" fmla="*/ 31799 h 204676"/>
                <a:gd name="connsiteX12" fmla="*/ 35391 w 170459"/>
                <a:gd name="connsiteY12" fmla="*/ 31799 h 204676"/>
                <a:gd name="connsiteX13" fmla="*/ 35391 w 170459"/>
                <a:gd name="connsiteY13" fmla="*/ 86215 h 204676"/>
                <a:gd name="connsiteX14" fmla="*/ 84446 w 170459"/>
                <a:gd name="connsiteY14" fmla="*/ 86215 h 204676"/>
                <a:gd name="connsiteX15" fmla="*/ 94973 w 170459"/>
                <a:gd name="connsiteY15" fmla="*/ 172654 h 204676"/>
                <a:gd name="connsiteX16" fmla="*/ 134396 w 170459"/>
                <a:gd name="connsiteY16" fmla="*/ 143990 h 204676"/>
                <a:gd name="connsiteX17" fmla="*/ 92285 w 170459"/>
                <a:gd name="connsiteY17" fmla="*/ 116446 h 204676"/>
                <a:gd name="connsiteX18" fmla="*/ 35391 w 170459"/>
                <a:gd name="connsiteY18" fmla="*/ 116446 h 204676"/>
                <a:gd name="connsiteX19" fmla="*/ 35391 w 170459"/>
                <a:gd name="connsiteY19" fmla="*/ 172654 h 204676"/>
                <a:gd name="connsiteX20" fmla="*/ 94973 w 170459"/>
                <a:gd name="connsiteY20" fmla="*/ 172654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0459" h="204676">
                  <a:moveTo>
                    <a:pt x="0" y="0"/>
                  </a:moveTo>
                  <a:lnTo>
                    <a:pt x="91838" y="0"/>
                  </a:lnTo>
                  <a:cubicBezTo>
                    <a:pt x="115133" y="0"/>
                    <a:pt x="133724" y="6494"/>
                    <a:pt x="145372" y="18139"/>
                  </a:cubicBezTo>
                  <a:cubicBezTo>
                    <a:pt x="154332" y="27096"/>
                    <a:pt x="159036" y="38293"/>
                    <a:pt x="159036" y="52625"/>
                  </a:cubicBezTo>
                  <a:cubicBezTo>
                    <a:pt x="159036" y="77257"/>
                    <a:pt x="144924" y="90246"/>
                    <a:pt x="129917" y="98307"/>
                  </a:cubicBezTo>
                  <a:cubicBezTo>
                    <a:pt x="153884" y="106593"/>
                    <a:pt x="170459" y="120253"/>
                    <a:pt x="170459" y="148469"/>
                  </a:cubicBezTo>
                  <a:cubicBezTo>
                    <a:pt x="170459" y="184970"/>
                    <a:pt x="140444" y="204676"/>
                    <a:pt x="94750" y="204676"/>
                  </a:cubicBezTo>
                  <a:lnTo>
                    <a:pt x="0" y="204676"/>
                  </a:lnTo>
                  <a:lnTo>
                    <a:pt x="0" y="0"/>
                  </a:lnTo>
                  <a:close/>
                  <a:moveTo>
                    <a:pt x="84446" y="86215"/>
                  </a:moveTo>
                  <a:cubicBezTo>
                    <a:pt x="107517" y="86215"/>
                    <a:pt x="122973" y="77257"/>
                    <a:pt x="122973" y="57775"/>
                  </a:cubicBezTo>
                  <a:cubicBezTo>
                    <a:pt x="122973" y="41652"/>
                    <a:pt x="110205" y="31799"/>
                    <a:pt x="87133" y="31799"/>
                  </a:cubicBezTo>
                  <a:lnTo>
                    <a:pt x="35391" y="31799"/>
                  </a:lnTo>
                  <a:lnTo>
                    <a:pt x="35391" y="86215"/>
                  </a:lnTo>
                  <a:lnTo>
                    <a:pt x="84446" y="86215"/>
                  </a:lnTo>
                  <a:close/>
                  <a:moveTo>
                    <a:pt x="94973" y="172654"/>
                  </a:moveTo>
                  <a:cubicBezTo>
                    <a:pt x="119613" y="172654"/>
                    <a:pt x="134396" y="163025"/>
                    <a:pt x="134396" y="143990"/>
                  </a:cubicBezTo>
                  <a:cubicBezTo>
                    <a:pt x="134396" y="126747"/>
                    <a:pt x="120733" y="116446"/>
                    <a:pt x="92285" y="116446"/>
                  </a:cubicBezTo>
                  <a:lnTo>
                    <a:pt x="35391" y="116446"/>
                  </a:lnTo>
                  <a:lnTo>
                    <a:pt x="35391" y="172654"/>
                  </a:lnTo>
                  <a:lnTo>
                    <a:pt x="94973" y="172654"/>
                  </a:lnTo>
                  <a:close/>
                </a:path>
              </a:pathLst>
            </a:custGeom>
            <a:solidFill>
              <a:srgbClr val="31278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2" name="Полилиния 191">
              <a:extLst>
                <a:ext uri="{FF2B5EF4-FFF2-40B4-BE49-F238E27FC236}">
                  <a16:creationId xmlns:a16="http://schemas.microsoft.com/office/drawing/2014/main" id="{157CAFD5-F56A-1239-B228-E2B09C6E7051}"/>
                </a:ext>
              </a:extLst>
            </p:cNvPr>
            <p:cNvSpPr/>
            <p:nvPr/>
          </p:nvSpPr>
          <p:spPr>
            <a:xfrm>
              <a:off x="4789442" y="2821017"/>
              <a:ext cx="172475" cy="204676"/>
            </a:xfrm>
            <a:custGeom>
              <a:avLst/>
              <a:gdLst>
                <a:gd name="connsiteX0" fmla="*/ 0 w 172475"/>
                <a:gd name="connsiteY0" fmla="*/ 0 h 204676"/>
                <a:gd name="connsiteX1" fmla="*/ 35391 w 172475"/>
                <a:gd name="connsiteY1" fmla="*/ 0 h 204676"/>
                <a:gd name="connsiteX2" fmla="*/ 35391 w 172475"/>
                <a:gd name="connsiteY2" fmla="*/ 149364 h 204676"/>
                <a:gd name="connsiteX3" fmla="*/ 138653 w 172475"/>
                <a:gd name="connsiteY3" fmla="*/ 0 h 204676"/>
                <a:gd name="connsiteX4" fmla="*/ 172475 w 172475"/>
                <a:gd name="connsiteY4" fmla="*/ 0 h 204676"/>
                <a:gd name="connsiteX5" fmla="*/ 172475 w 172475"/>
                <a:gd name="connsiteY5" fmla="*/ 204676 h 204676"/>
                <a:gd name="connsiteX6" fmla="*/ 137084 w 172475"/>
                <a:gd name="connsiteY6" fmla="*/ 204676 h 204676"/>
                <a:gd name="connsiteX7" fmla="*/ 137084 w 172475"/>
                <a:gd name="connsiteY7" fmla="*/ 55536 h 204676"/>
                <a:gd name="connsiteX8" fmla="*/ 33823 w 172475"/>
                <a:gd name="connsiteY8" fmla="*/ 204676 h 204676"/>
                <a:gd name="connsiteX9" fmla="*/ 0 w 172475"/>
                <a:gd name="connsiteY9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2475" h="204676">
                  <a:moveTo>
                    <a:pt x="0" y="0"/>
                  </a:moveTo>
                  <a:lnTo>
                    <a:pt x="35391" y="0"/>
                  </a:lnTo>
                  <a:lnTo>
                    <a:pt x="35391" y="149364"/>
                  </a:lnTo>
                  <a:lnTo>
                    <a:pt x="138653" y="0"/>
                  </a:lnTo>
                  <a:lnTo>
                    <a:pt x="172475" y="0"/>
                  </a:lnTo>
                  <a:lnTo>
                    <a:pt x="172475" y="204676"/>
                  </a:lnTo>
                  <a:lnTo>
                    <a:pt x="137084" y="204676"/>
                  </a:lnTo>
                  <a:lnTo>
                    <a:pt x="137084" y="55536"/>
                  </a:lnTo>
                  <a:lnTo>
                    <a:pt x="33823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31278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3" name="Полилиния 192">
              <a:extLst>
                <a:ext uri="{FF2B5EF4-FFF2-40B4-BE49-F238E27FC236}">
                  <a16:creationId xmlns:a16="http://schemas.microsoft.com/office/drawing/2014/main" id="{010D2804-97DE-F748-8B18-A4D840F923A1}"/>
                </a:ext>
              </a:extLst>
            </p:cNvPr>
            <p:cNvSpPr/>
            <p:nvPr/>
          </p:nvSpPr>
          <p:spPr>
            <a:xfrm>
              <a:off x="5005820" y="2821017"/>
              <a:ext cx="268120" cy="204676"/>
            </a:xfrm>
            <a:custGeom>
              <a:avLst/>
              <a:gdLst>
                <a:gd name="connsiteX0" fmla="*/ 0 w 268120"/>
                <a:gd name="connsiteY0" fmla="*/ 0 h 204676"/>
                <a:gd name="connsiteX1" fmla="*/ 35615 w 268120"/>
                <a:gd name="connsiteY1" fmla="*/ 0 h 204676"/>
                <a:gd name="connsiteX2" fmla="*/ 35615 w 268120"/>
                <a:gd name="connsiteY2" fmla="*/ 172430 h 204676"/>
                <a:gd name="connsiteX3" fmla="*/ 116029 w 268120"/>
                <a:gd name="connsiteY3" fmla="*/ 172430 h 204676"/>
                <a:gd name="connsiteX4" fmla="*/ 116029 w 268120"/>
                <a:gd name="connsiteY4" fmla="*/ 0 h 204676"/>
                <a:gd name="connsiteX5" fmla="*/ 151868 w 268120"/>
                <a:gd name="connsiteY5" fmla="*/ 0 h 204676"/>
                <a:gd name="connsiteX6" fmla="*/ 151868 w 268120"/>
                <a:gd name="connsiteY6" fmla="*/ 172430 h 204676"/>
                <a:gd name="connsiteX7" fmla="*/ 232282 w 268120"/>
                <a:gd name="connsiteY7" fmla="*/ 172430 h 204676"/>
                <a:gd name="connsiteX8" fmla="*/ 232282 w 268120"/>
                <a:gd name="connsiteY8" fmla="*/ 0 h 204676"/>
                <a:gd name="connsiteX9" fmla="*/ 268121 w 268120"/>
                <a:gd name="connsiteY9" fmla="*/ 0 h 204676"/>
                <a:gd name="connsiteX10" fmla="*/ 268121 w 268120"/>
                <a:gd name="connsiteY10" fmla="*/ 204676 h 204676"/>
                <a:gd name="connsiteX11" fmla="*/ 0 w 268120"/>
                <a:gd name="connsiteY11" fmla="*/ 204676 h 204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120" h="204676">
                  <a:moveTo>
                    <a:pt x="0" y="0"/>
                  </a:moveTo>
                  <a:lnTo>
                    <a:pt x="35615" y="0"/>
                  </a:lnTo>
                  <a:lnTo>
                    <a:pt x="35615" y="172430"/>
                  </a:lnTo>
                  <a:lnTo>
                    <a:pt x="116029" y="172430"/>
                  </a:lnTo>
                  <a:lnTo>
                    <a:pt x="116029" y="0"/>
                  </a:lnTo>
                  <a:lnTo>
                    <a:pt x="151868" y="0"/>
                  </a:lnTo>
                  <a:lnTo>
                    <a:pt x="151868" y="172430"/>
                  </a:lnTo>
                  <a:lnTo>
                    <a:pt x="232282" y="172430"/>
                  </a:lnTo>
                  <a:lnTo>
                    <a:pt x="232282" y="0"/>
                  </a:lnTo>
                  <a:lnTo>
                    <a:pt x="268121" y="0"/>
                  </a:lnTo>
                  <a:lnTo>
                    <a:pt x="268121" y="204676"/>
                  </a:lnTo>
                  <a:lnTo>
                    <a:pt x="0" y="204676"/>
                  </a:lnTo>
                  <a:close/>
                </a:path>
              </a:pathLst>
            </a:custGeom>
            <a:solidFill>
              <a:srgbClr val="31278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4" name="Полилиния 193">
              <a:extLst>
                <a:ext uri="{FF2B5EF4-FFF2-40B4-BE49-F238E27FC236}">
                  <a16:creationId xmlns:a16="http://schemas.microsoft.com/office/drawing/2014/main" id="{90F1AF0C-8981-6019-53C8-C7C8A072CC15}"/>
                </a:ext>
              </a:extLst>
            </p:cNvPr>
            <p:cNvSpPr/>
            <p:nvPr/>
          </p:nvSpPr>
          <p:spPr>
            <a:xfrm>
              <a:off x="4054531" y="2415695"/>
              <a:ext cx="447971" cy="470710"/>
            </a:xfrm>
            <a:custGeom>
              <a:avLst/>
              <a:gdLst>
                <a:gd name="connsiteX0" fmla="*/ 256684 w 447971"/>
                <a:gd name="connsiteY0" fmla="*/ 236923 h 470710"/>
                <a:gd name="connsiteX1" fmla="*/ 220621 w 447971"/>
                <a:gd name="connsiteY1" fmla="*/ 272976 h 470710"/>
                <a:gd name="connsiteX2" fmla="*/ 184558 w 447971"/>
                <a:gd name="connsiteY2" fmla="*/ 236923 h 470710"/>
                <a:gd name="connsiteX3" fmla="*/ 220621 w 447971"/>
                <a:gd name="connsiteY3" fmla="*/ 200869 h 470710"/>
                <a:gd name="connsiteX4" fmla="*/ 256684 w 447971"/>
                <a:gd name="connsiteY4" fmla="*/ 236923 h 470710"/>
                <a:gd name="connsiteX5" fmla="*/ 151855 w 447971"/>
                <a:gd name="connsiteY5" fmla="*/ 166384 h 470710"/>
                <a:gd name="connsiteX6" fmla="*/ 165518 w 447971"/>
                <a:gd name="connsiteY6" fmla="*/ 143766 h 470710"/>
                <a:gd name="connsiteX7" fmla="*/ 151183 w 447971"/>
                <a:gd name="connsiteY7" fmla="*/ 143094 h 470710"/>
                <a:gd name="connsiteX8" fmla="*/ 88688 w 447971"/>
                <a:gd name="connsiteY8" fmla="*/ 169966 h 470710"/>
                <a:gd name="connsiteX9" fmla="*/ 85552 w 447971"/>
                <a:gd name="connsiteY9" fmla="*/ 193480 h 470710"/>
                <a:gd name="connsiteX10" fmla="*/ 151855 w 447971"/>
                <a:gd name="connsiteY10" fmla="*/ 166384 h 470710"/>
                <a:gd name="connsiteX11" fmla="*/ 179406 w 447971"/>
                <a:gd name="connsiteY11" fmla="*/ 145334 h 470710"/>
                <a:gd name="connsiteX12" fmla="*/ 169774 w 447971"/>
                <a:gd name="connsiteY12" fmla="*/ 160785 h 470710"/>
                <a:gd name="connsiteX13" fmla="*/ 200013 w 447971"/>
                <a:gd name="connsiteY13" fmla="*/ 152723 h 470710"/>
                <a:gd name="connsiteX14" fmla="*/ 225101 w 447971"/>
                <a:gd name="connsiteY14" fmla="*/ 160561 h 470710"/>
                <a:gd name="connsiteX15" fmla="*/ 207405 w 447971"/>
                <a:gd name="connsiteY15" fmla="*/ 164368 h 470710"/>
                <a:gd name="connsiteX16" fmla="*/ 89136 w 447971"/>
                <a:gd name="connsiteY16" fmla="*/ 205796 h 470710"/>
                <a:gd name="connsiteX17" fmla="*/ 113327 w 447971"/>
                <a:gd name="connsiteY17" fmla="*/ 243641 h 470710"/>
                <a:gd name="connsiteX18" fmla="*/ 138863 w 447971"/>
                <a:gd name="connsiteY18" fmla="*/ 190568 h 470710"/>
                <a:gd name="connsiteX19" fmla="*/ 140655 w 447971"/>
                <a:gd name="connsiteY19" fmla="*/ 186985 h 470710"/>
                <a:gd name="connsiteX20" fmla="*/ 158126 w 447971"/>
                <a:gd name="connsiteY20" fmla="*/ 181387 h 470710"/>
                <a:gd name="connsiteX21" fmla="*/ 149839 w 447971"/>
                <a:gd name="connsiteY21" fmla="*/ 196391 h 470710"/>
                <a:gd name="connsiteX22" fmla="*/ 99216 w 447971"/>
                <a:gd name="connsiteY22" fmla="*/ 320674 h 470710"/>
                <a:gd name="connsiteX23" fmla="*/ 121391 w 447971"/>
                <a:gd name="connsiteY23" fmla="*/ 321346 h 470710"/>
                <a:gd name="connsiteX24" fmla="*/ 185902 w 447971"/>
                <a:gd name="connsiteY24" fmla="*/ 316644 h 470710"/>
                <a:gd name="connsiteX25" fmla="*/ 208525 w 447971"/>
                <a:gd name="connsiteY25" fmla="*/ 326273 h 470710"/>
                <a:gd name="connsiteX26" fmla="*/ 121391 w 447971"/>
                <a:gd name="connsiteY26" fmla="*/ 334335 h 470710"/>
                <a:gd name="connsiteX27" fmla="*/ 883 w 447971"/>
                <a:gd name="connsiteY27" fmla="*/ 287084 h 470710"/>
                <a:gd name="connsiteX28" fmla="*/ 70993 w 447971"/>
                <a:gd name="connsiteY28" fmla="*/ 200869 h 470710"/>
                <a:gd name="connsiteX29" fmla="*/ 74577 w 447971"/>
                <a:gd name="connsiteY29" fmla="*/ 213634 h 470710"/>
                <a:gd name="connsiteX30" fmla="*/ 13650 w 447971"/>
                <a:gd name="connsiteY30" fmla="*/ 284173 h 470710"/>
                <a:gd name="connsiteX31" fmla="*/ 86672 w 447971"/>
                <a:gd name="connsiteY31" fmla="*/ 319555 h 470710"/>
                <a:gd name="connsiteX32" fmla="*/ 107728 w 447971"/>
                <a:gd name="connsiteY32" fmla="*/ 257077 h 470710"/>
                <a:gd name="connsiteX33" fmla="*/ 77264 w 447971"/>
                <a:gd name="connsiteY33" fmla="*/ 163920 h 470710"/>
                <a:gd name="connsiteX34" fmla="*/ 151631 w 447971"/>
                <a:gd name="connsiteY34" fmla="*/ 129882 h 470710"/>
                <a:gd name="connsiteX35" fmla="*/ 232940 w 447971"/>
                <a:gd name="connsiteY35" fmla="*/ 145781 h 470710"/>
                <a:gd name="connsiteX36" fmla="*/ 326570 w 447971"/>
                <a:gd name="connsiteY36" fmla="*/ 136600 h 470710"/>
                <a:gd name="connsiteX37" fmla="*/ 352105 w 447971"/>
                <a:gd name="connsiteY37" fmla="*/ 137496 h 470710"/>
                <a:gd name="connsiteX38" fmla="*/ 340234 w 447971"/>
                <a:gd name="connsiteY38" fmla="*/ 15675 h 470710"/>
                <a:gd name="connsiteX39" fmla="*/ 326346 w 447971"/>
                <a:gd name="connsiteY39" fmla="*/ 12540 h 470710"/>
                <a:gd name="connsiteX40" fmla="*/ 189485 w 447971"/>
                <a:gd name="connsiteY40" fmla="*/ 130554 h 470710"/>
                <a:gd name="connsiteX41" fmla="*/ 175598 w 447971"/>
                <a:gd name="connsiteY41" fmla="*/ 128315 h 470710"/>
                <a:gd name="connsiteX42" fmla="*/ 326346 w 447971"/>
                <a:gd name="connsiteY42" fmla="*/ 0 h 470710"/>
                <a:gd name="connsiteX43" fmla="*/ 346057 w 447971"/>
                <a:gd name="connsiteY43" fmla="*/ 4703 h 470710"/>
                <a:gd name="connsiteX44" fmla="*/ 364649 w 447971"/>
                <a:gd name="connsiteY44" fmla="*/ 138616 h 470710"/>
                <a:gd name="connsiteX45" fmla="*/ 447079 w 447971"/>
                <a:gd name="connsiteY45" fmla="*/ 183850 h 470710"/>
                <a:gd name="connsiteX46" fmla="*/ 393544 w 447971"/>
                <a:gd name="connsiteY46" fmla="*/ 260212 h 470710"/>
                <a:gd name="connsiteX47" fmla="*/ 374505 w 447971"/>
                <a:gd name="connsiteY47" fmla="*/ 271409 h 470710"/>
                <a:gd name="connsiteX48" fmla="*/ 370921 w 447971"/>
                <a:gd name="connsiteY48" fmla="*/ 307014 h 470710"/>
                <a:gd name="connsiteX49" fmla="*/ 296555 w 447971"/>
                <a:gd name="connsiteY49" fmla="*/ 341053 h 470710"/>
                <a:gd name="connsiteX50" fmla="*/ 279531 w 447971"/>
                <a:gd name="connsiteY50" fmla="*/ 340157 h 470710"/>
                <a:gd name="connsiteX51" fmla="*/ 287371 w 447971"/>
                <a:gd name="connsiteY51" fmla="*/ 327617 h 470710"/>
                <a:gd name="connsiteX52" fmla="*/ 296555 w 447971"/>
                <a:gd name="connsiteY52" fmla="*/ 327840 h 470710"/>
                <a:gd name="connsiteX53" fmla="*/ 359049 w 447971"/>
                <a:gd name="connsiteY53" fmla="*/ 300968 h 470710"/>
                <a:gd name="connsiteX54" fmla="*/ 343146 w 447971"/>
                <a:gd name="connsiteY54" fmla="*/ 237147 h 470710"/>
                <a:gd name="connsiteX55" fmla="*/ 334634 w 447971"/>
                <a:gd name="connsiteY55" fmla="*/ 226846 h 470710"/>
                <a:gd name="connsiteX56" fmla="*/ 309322 w 447971"/>
                <a:gd name="connsiteY56" fmla="*/ 280366 h 470710"/>
                <a:gd name="connsiteX57" fmla="*/ 305515 w 447971"/>
                <a:gd name="connsiteY57" fmla="*/ 287756 h 470710"/>
                <a:gd name="connsiteX58" fmla="*/ 356137 w 447971"/>
                <a:gd name="connsiteY58" fmla="*/ 266482 h 470710"/>
                <a:gd name="connsiteX59" fmla="*/ 359721 w 447971"/>
                <a:gd name="connsiteY59" fmla="*/ 279246 h 470710"/>
                <a:gd name="connsiteX60" fmla="*/ 243468 w 447971"/>
                <a:gd name="connsiteY60" fmla="*/ 319331 h 470710"/>
                <a:gd name="connsiteX61" fmla="*/ 241004 w 447971"/>
                <a:gd name="connsiteY61" fmla="*/ 319779 h 470710"/>
                <a:gd name="connsiteX62" fmla="*/ 268108 w 447971"/>
                <a:gd name="connsiteY62" fmla="*/ 325601 h 470710"/>
                <a:gd name="connsiteX63" fmla="*/ 275275 w 447971"/>
                <a:gd name="connsiteY63" fmla="*/ 314404 h 470710"/>
                <a:gd name="connsiteX64" fmla="*/ 293419 w 447971"/>
                <a:gd name="connsiteY64" fmla="*/ 308582 h 470710"/>
                <a:gd name="connsiteX65" fmla="*/ 121615 w 447971"/>
                <a:gd name="connsiteY65" fmla="*/ 470711 h 470710"/>
                <a:gd name="connsiteX66" fmla="*/ 101904 w 447971"/>
                <a:gd name="connsiteY66" fmla="*/ 466008 h 470710"/>
                <a:gd name="connsiteX67" fmla="*/ 81968 w 447971"/>
                <a:gd name="connsiteY67" fmla="*/ 338141 h 470710"/>
                <a:gd name="connsiteX68" fmla="*/ 94512 w 447971"/>
                <a:gd name="connsiteY68" fmla="*/ 339037 h 470710"/>
                <a:gd name="connsiteX69" fmla="*/ 107728 w 447971"/>
                <a:gd name="connsiteY69" fmla="*/ 454811 h 470710"/>
                <a:gd name="connsiteX70" fmla="*/ 121615 w 447971"/>
                <a:gd name="connsiteY70" fmla="*/ 457946 h 470710"/>
                <a:gd name="connsiteX71" fmla="*/ 260492 w 447971"/>
                <a:gd name="connsiteY71" fmla="*/ 337246 h 470710"/>
                <a:gd name="connsiteX72" fmla="*/ 186350 w 447971"/>
                <a:gd name="connsiteY72" fmla="*/ 312389 h 470710"/>
                <a:gd name="connsiteX73" fmla="*/ 120272 w 447971"/>
                <a:gd name="connsiteY73" fmla="*/ 268722 h 470710"/>
                <a:gd name="connsiteX74" fmla="*/ 125647 w 447971"/>
                <a:gd name="connsiteY74" fmla="*/ 255509 h 470710"/>
                <a:gd name="connsiteX75" fmla="*/ 192174 w 447971"/>
                <a:gd name="connsiteY75" fmla="*/ 300744 h 470710"/>
                <a:gd name="connsiteX76" fmla="*/ 216589 w 447971"/>
                <a:gd name="connsiteY76" fmla="*/ 311269 h 470710"/>
                <a:gd name="connsiteX77" fmla="*/ 240780 w 447971"/>
                <a:gd name="connsiteY77" fmla="*/ 306119 h 470710"/>
                <a:gd name="connsiteX78" fmla="*/ 288043 w 447971"/>
                <a:gd name="connsiteY78" fmla="*/ 293131 h 470710"/>
                <a:gd name="connsiteX79" fmla="*/ 298571 w 447971"/>
                <a:gd name="connsiteY79" fmla="*/ 274096 h 470710"/>
                <a:gd name="connsiteX80" fmla="*/ 325674 w 447971"/>
                <a:gd name="connsiteY80" fmla="*/ 216545 h 470710"/>
                <a:gd name="connsiteX81" fmla="*/ 256460 w 447971"/>
                <a:gd name="connsiteY81" fmla="*/ 169071 h 470710"/>
                <a:gd name="connsiteX82" fmla="*/ 179406 w 447971"/>
                <a:gd name="connsiteY82" fmla="*/ 145334 h 470710"/>
                <a:gd name="connsiteX83" fmla="*/ 370025 w 447971"/>
                <a:gd name="connsiteY83" fmla="*/ 259092 h 470710"/>
                <a:gd name="connsiteX84" fmla="*/ 385928 w 447971"/>
                <a:gd name="connsiteY84" fmla="*/ 249463 h 470710"/>
                <a:gd name="connsiteX85" fmla="*/ 433863 w 447971"/>
                <a:gd name="connsiteY85" fmla="*/ 186985 h 470710"/>
                <a:gd name="connsiteX86" fmla="*/ 326122 w 447971"/>
                <a:gd name="connsiteY86" fmla="*/ 149812 h 470710"/>
                <a:gd name="connsiteX87" fmla="*/ 255340 w 447971"/>
                <a:gd name="connsiteY87" fmla="*/ 155411 h 470710"/>
                <a:gd name="connsiteX88" fmla="*/ 261388 w 447971"/>
                <a:gd name="connsiteY88" fmla="*/ 158322 h 470710"/>
                <a:gd name="connsiteX89" fmla="*/ 329930 w 447971"/>
                <a:gd name="connsiteY89" fmla="*/ 204452 h 470710"/>
                <a:gd name="connsiteX90" fmla="*/ 347401 w 447971"/>
                <a:gd name="connsiteY90" fmla="*/ 153619 h 470710"/>
                <a:gd name="connsiteX91" fmla="*/ 359945 w 447971"/>
                <a:gd name="connsiteY91" fmla="*/ 154963 h 470710"/>
                <a:gd name="connsiteX92" fmla="*/ 339562 w 447971"/>
                <a:gd name="connsiteY92" fmla="*/ 214081 h 470710"/>
                <a:gd name="connsiteX93" fmla="*/ 353001 w 447971"/>
                <a:gd name="connsiteY93" fmla="*/ 229981 h 470710"/>
                <a:gd name="connsiteX94" fmla="*/ 370025 w 447971"/>
                <a:gd name="connsiteY94" fmla="*/ 259092 h 470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7971" h="470710">
                  <a:moveTo>
                    <a:pt x="256684" y="236923"/>
                  </a:moveTo>
                  <a:cubicBezTo>
                    <a:pt x="256684" y="256853"/>
                    <a:pt x="240556" y="272976"/>
                    <a:pt x="220621" y="272976"/>
                  </a:cubicBezTo>
                  <a:cubicBezTo>
                    <a:pt x="200685" y="272976"/>
                    <a:pt x="184558" y="256853"/>
                    <a:pt x="184558" y="236923"/>
                  </a:cubicBezTo>
                  <a:cubicBezTo>
                    <a:pt x="184558" y="216993"/>
                    <a:pt x="200685" y="200869"/>
                    <a:pt x="220621" y="200869"/>
                  </a:cubicBezTo>
                  <a:cubicBezTo>
                    <a:pt x="240556" y="200869"/>
                    <a:pt x="256684" y="216993"/>
                    <a:pt x="256684" y="236923"/>
                  </a:cubicBezTo>
                  <a:moveTo>
                    <a:pt x="151855" y="166384"/>
                  </a:moveTo>
                  <a:cubicBezTo>
                    <a:pt x="156335" y="158546"/>
                    <a:pt x="161038" y="150932"/>
                    <a:pt x="165518" y="143766"/>
                  </a:cubicBezTo>
                  <a:cubicBezTo>
                    <a:pt x="160590" y="143318"/>
                    <a:pt x="155886" y="143094"/>
                    <a:pt x="151183" y="143094"/>
                  </a:cubicBezTo>
                  <a:cubicBezTo>
                    <a:pt x="119823" y="143094"/>
                    <a:pt x="96976" y="152947"/>
                    <a:pt x="88688" y="169966"/>
                  </a:cubicBezTo>
                  <a:cubicBezTo>
                    <a:pt x="85328" y="176908"/>
                    <a:pt x="84432" y="184970"/>
                    <a:pt x="85552" y="193480"/>
                  </a:cubicBezTo>
                  <a:cubicBezTo>
                    <a:pt x="105040" y="183403"/>
                    <a:pt x="127439" y="174445"/>
                    <a:pt x="151855" y="166384"/>
                  </a:cubicBezTo>
                  <a:moveTo>
                    <a:pt x="179406" y="145334"/>
                  </a:moveTo>
                  <a:cubicBezTo>
                    <a:pt x="176046" y="150484"/>
                    <a:pt x="172910" y="155635"/>
                    <a:pt x="169774" y="160785"/>
                  </a:cubicBezTo>
                  <a:cubicBezTo>
                    <a:pt x="179630" y="157874"/>
                    <a:pt x="189710" y="155187"/>
                    <a:pt x="200013" y="152723"/>
                  </a:cubicBezTo>
                  <a:cubicBezTo>
                    <a:pt x="208301" y="154739"/>
                    <a:pt x="216589" y="157426"/>
                    <a:pt x="225101" y="160561"/>
                  </a:cubicBezTo>
                  <a:cubicBezTo>
                    <a:pt x="219277" y="161681"/>
                    <a:pt x="213229" y="163025"/>
                    <a:pt x="207405" y="164368"/>
                  </a:cubicBezTo>
                  <a:cubicBezTo>
                    <a:pt x="160366" y="175341"/>
                    <a:pt x="120495" y="189897"/>
                    <a:pt x="89136" y="205796"/>
                  </a:cubicBezTo>
                  <a:cubicBezTo>
                    <a:pt x="93616" y="217889"/>
                    <a:pt x="101904" y="230877"/>
                    <a:pt x="113327" y="243641"/>
                  </a:cubicBezTo>
                  <a:cubicBezTo>
                    <a:pt x="120719" y="226174"/>
                    <a:pt x="129231" y="208483"/>
                    <a:pt x="138863" y="190568"/>
                  </a:cubicBezTo>
                  <a:lnTo>
                    <a:pt x="140655" y="186985"/>
                  </a:lnTo>
                  <a:cubicBezTo>
                    <a:pt x="146255" y="184970"/>
                    <a:pt x="152079" y="183179"/>
                    <a:pt x="158126" y="181387"/>
                  </a:cubicBezTo>
                  <a:cubicBezTo>
                    <a:pt x="155438" y="186314"/>
                    <a:pt x="152526" y="191240"/>
                    <a:pt x="149839" y="196391"/>
                  </a:cubicBezTo>
                  <a:cubicBezTo>
                    <a:pt x="126095" y="241402"/>
                    <a:pt x="109520" y="283725"/>
                    <a:pt x="99216" y="320674"/>
                  </a:cubicBezTo>
                  <a:cubicBezTo>
                    <a:pt x="106384" y="321122"/>
                    <a:pt x="113776" y="321346"/>
                    <a:pt x="121391" y="321346"/>
                  </a:cubicBezTo>
                  <a:cubicBezTo>
                    <a:pt x="141775" y="321346"/>
                    <a:pt x="163502" y="319779"/>
                    <a:pt x="185902" y="316644"/>
                  </a:cubicBezTo>
                  <a:cubicBezTo>
                    <a:pt x="193294" y="320227"/>
                    <a:pt x="200909" y="323362"/>
                    <a:pt x="208525" y="326273"/>
                  </a:cubicBezTo>
                  <a:cubicBezTo>
                    <a:pt x="178062" y="331423"/>
                    <a:pt x="148495" y="334335"/>
                    <a:pt x="121391" y="334335"/>
                  </a:cubicBezTo>
                  <a:cubicBezTo>
                    <a:pt x="51729" y="334335"/>
                    <a:pt x="7826" y="317091"/>
                    <a:pt x="883" y="287084"/>
                  </a:cubicBezTo>
                  <a:cubicBezTo>
                    <a:pt x="-5389" y="259764"/>
                    <a:pt x="22162" y="228189"/>
                    <a:pt x="70993" y="200869"/>
                  </a:cubicBezTo>
                  <a:cubicBezTo>
                    <a:pt x="71889" y="205124"/>
                    <a:pt x="73009" y="209379"/>
                    <a:pt x="74577" y="213634"/>
                  </a:cubicBezTo>
                  <a:cubicBezTo>
                    <a:pt x="31570" y="238267"/>
                    <a:pt x="8946" y="264691"/>
                    <a:pt x="13650" y="284173"/>
                  </a:cubicBezTo>
                  <a:cubicBezTo>
                    <a:pt x="17906" y="302312"/>
                    <a:pt x="45009" y="315076"/>
                    <a:pt x="86672" y="319555"/>
                  </a:cubicBezTo>
                  <a:cubicBezTo>
                    <a:pt x="92048" y="299849"/>
                    <a:pt x="98992" y="278799"/>
                    <a:pt x="107728" y="257077"/>
                  </a:cubicBezTo>
                  <a:cubicBezTo>
                    <a:pt x="77041" y="225054"/>
                    <a:pt x="64273" y="190344"/>
                    <a:pt x="77264" y="163920"/>
                  </a:cubicBezTo>
                  <a:cubicBezTo>
                    <a:pt x="88016" y="141975"/>
                    <a:pt x="114447" y="129882"/>
                    <a:pt x="151631" y="129882"/>
                  </a:cubicBezTo>
                  <a:cubicBezTo>
                    <a:pt x="176718" y="129882"/>
                    <a:pt x="204717" y="135480"/>
                    <a:pt x="232940" y="145781"/>
                  </a:cubicBezTo>
                  <a:cubicBezTo>
                    <a:pt x="265643" y="139735"/>
                    <a:pt x="297451" y="136600"/>
                    <a:pt x="326570" y="136600"/>
                  </a:cubicBezTo>
                  <a:cubicBezTo>
                    <a:pt x="335530" y="136600"/>
                    <a:pt x="344041" y="136824"/>
                    <a:pt x="352105" y="137496"/>
                  </a:cubicBezTo>
                  <a:cubicBezTo>
                    <a:pt x="367561" y="73227"/>
                    <a:pt x="362409" y="27544"/>
                    <a:pt x="340234" y="15675"/>
                  </a:cubicBezTo>
                  <a:cubicBezTo>
                    <a:pt x="336202" y="13436"/>
                    <a:pt x="331498" y="12540"/>
                    <a:pt x="326346" y="12540"/>
                  </a:cubicBezTo>
                  <a:cubicBezTo>
                    <a:pt x="291179" y="12540"/>
                    <a:pt x="237644" y="60238"/>
                    <a:pt x="189485" y="130554"/>
                  </a:cubicBezTo>
                  <a:cubicBezTo>
                    <a:pt x="184782" y="129658"/>
                    <a:pt x="180302" y="128986"/>
                    <a:pt x="175598" y="128315"/>
                  </a:cubicBezTo>
                  <a:cubicBezTo>
                    <a:pt x="227564" y="50609"/>
                    <a:pt x="285131" y="0"/>
                    <a:pt x="326346" y="0"/>
                  </a:cubicBezTo>
                  <a:cubicBezTo>
                    <a:pt x="333514" y="0"/>
                    <a:pt x="340234" y="1567"/>
                    <a:pt x="346057" y="4703"/>
                  </a:cubicBezTo>
                  <a:cubicBezTo>
                    <a:pt x="375177" y="20154"/>
                    <a:pt x="380553" y="71435"/>
                    <a:pt x="364649" y="138616"/>
                  </a:cubicBezTo>
                  <a:cubicBezTo>
                    <a:pt x="412136" y="143990"/>
                    <a:pt x="441479" y="159889"/>
                    <a:pt x="447079" y="183850"/>
                  </a:cubicBezTo>
                  <a:cubicBezTo>
                    <a:pt x="452455" y="207363"/>
                    <a:pt x="433415" y="234684"/>
                    <a:pt x="393544" y="260212"/>
                  </a:cubicBezTo>
                  <a:cubicBezTo>
                    <a:pt x="387496" y="264019"/>
                    <a:pt x="381225" y="267826"/>
                    <a:pt x="374505" y="271409"/>
                  </a:cubicBezTo>
                  <a:cubicBezTo>
                    <a:pt x="377193" y="284397"/>
                    <a:pt x="376073" y="296266"/>
                    <a:pt x="370921" y="307014"/>
                  </a:cubicBezTo>
                  <a:cubicBezTo>
                    <a:pt x="360169" y="328960"/>
                    <a:pt x="333738" y="341053"/>
                    <a:pt x="296555" y="341053"/>
                  </a:cubicBezTo>
                  <a:cubicBezTo>
                    <a:pt x="290955" y="341053"/>
                    <a:pt x="285355" y="340605"/>
                    <a:pt x="279531" y="340157"/>
                  </a:cubicBezTo>
                  <a:cubicBezTo>
                    <a:pt x="282219" y="336126"/>
                    <a:pt x="284683" y="331871"/>
                    <a:pt x="287371" y="327617"/>
                  </a:cubicBezTo>
                  <a:cubicBezTo>
                    <a:pt x="290507" y="327840"/>
                    <a:pt x="293643" y="327840"/>
                    <a:pt x="296555" y="327840"/>
                  </a:cubicBezTo>
                  <a:cubicBezTo>
                    <a:pt x="328138" y="327840"/>
                    <a:pt x="350761" y="317987"/>
                    <a:pt x="359049" y="300968"/>
                  </a:cubicBezTo>
                  <a:cubicBezTo>
                    <a:pt x="367337" y="284173"/>
                    <a:pt x="361513" y="261556"/>
                    <a:pt x="343146" y="237147"/>
                  </a:cubicBezTo>
                  <a:cubicBezTo>
                    <a:pt x="340458" y="233564"/>
                    <a:pt x="337546" y="230205"/>
                    <a:pt x="334634" y="226846"/>
                  </a:cubicBezTo>
                  <a:cubicBezTo>
                    <a:pt x="327018" y="244537"/>
                    <a:pt x="318730" y="262675"/>
                    <a:pt x="309322" y="280366"/>
                  </a:cubicBezTo>
                  <a:lnTo>
                    <a:pt x="305515" y="287756"/>
                  </a:lnTo>
                  <a:cubicBezTo>
                    <a:pt x="323658" y="281262"/>
                    <a:pt x="340682" y="274096"/>
                    <a:pt x="356137" y="266482"/>
                  </a:cubicBezTo>
                  <a:cubicBezTo>
                    <a:pt x="357929" y="270737"/>
                    <a:pt x="359049" y="274992"/>
                    <a:pt x="359721" y="279246"/>
                  </a:cubicBezTo>
                  <a:cubicBezTo>
                    <a:pt x="326346" y="295594"/>
                    <a:pt x="286251" y="309478"/>
                    <a:pt x="243468" y="319331"/>
                  </a:cubicBezTo>
                  <a:lnTo>
                    <a:pt x="241004" y="319779"/>
                  </a:lnTo>
                  <a:cubicBezTo>
                    <a:pt x="250188" y="322242"/>
                    <a:pt x="259372" y="324258"/>
                    <a:pt x="268108" y="325601"/>
                  </a:cubicBezTo>
                  <a:cubicBezTo>
                    <a:pt x="270572" y="322018"/>
                    <a:pt x="272811" y="318211"/>
                    <a:pt x="275275" y="314404"/>
                  </a:cubicBezTo>
                  <a:cubicBezTo>
                    <a:pt x="281547" y="312613"/>
                    <a:pt x="287595" y="310597"/>
                    <a:pt x="293419" y="308582"/>
                  </a:cubicBezTo>
                  <a:cubicBezTo>
                    <a:pt x="236748" y="405322"/>
                    <a:pt x="168206" y="470711"/>
                    <a:pt x="121615" y="470711"/>
                  </a:cubicBezTo>
                  <a:cubicBezTo>
                    <a:pt x="114447" y="470711"/>
                    <a:pt x="107728" y="469143"/>
                    <a:pt x="101904" y="466008"/>
                  </a:cubicBezTo>
                  <a:cubicBezTo>
                    <a:pt x="73681" y="451004"/>
                    <a:pt x="67857" y="402410"/>
                    <a:pt x="81968" y="338141"/>
                  </a:cubicBezTo>
                  <a:cubicBezTo>
                    <a:pt x="86000" y="338589"/>
                    <a:pt x="90256" y="338813"/>
                    <a:pt x="94512" y="339037"/>
                  </a:cubicBezTo>
                  <a:cubicBezTo>
                    <a:pt x="80624" y="400171"/>
                    <a:pt x="86224" y="443615"/>
                    <a:pt x="107728" y="454811"/>
                  </a:cubicBezTo>
                  <a:cubicBezTo>
                    <a:pt x="111760" y="456827"/>
                    <a:pt x="116463" y="457946"/>
                    <a:pt x="121615" y="457946"/>
                  </a:cubicBezTo>
                  <a:cubicBezTo>
                    <a:pt x="157231" y="457946"/>
                    <a:pt x="211661" y="409129"/>
                    <a:pt x="260492" y="337246"/>
                  </a:cubicBezTo>
                  <a:cubicBezTo>
                    <a:pt x="236524" y="332767"/>
                    <a:pt x="210989" y="324481"/>
                    <a:pt x="186350" y="312389"/>
                  </a:cubicBezTo>
                  <a:cubicBezTo>
                    <a:pt x="160590" y="299849"/>
                    <a:pt x="138191" y="284845"/>
                    <a:pt x="120272" y="268722"/>
                  </a:cubicBezTo>
                  <a:cubicBezTo>
                    <a:pt x="122063" y="264467"/>
                    <a:pt x="123855" y="259988"/>
                    <a:pt x="125647" y="255509"/>
                  </a:cubicBezTo>
                  <a:cubicBezTo>
                    <a:pt x="143343" y="272305"/>
                    <a:pt x="166190" y="287980"/>
                    <a:pt x="192174" y="300744"/>
                  </a:cubicBezTo>
                  <a:cubicBezTo>
                    <a:pt x="200237" y="304775"/>
                    <a:pt x="208301" y="308134"/>
                    <a:pt x="216589" y="311269"/>
                  </a:cubicBezTo>
                  <a:cubicBezTo>
                    <a:pt x="224653" y="309702"/>
                    <a:pt x="232716" y="308134"/>
                    <a:pt x="240780" y="306119"/>
                  </a:cubicBezTo>
                  <a:cubicBezTo>
                    <a:pt x="256908" y="302312"/>
                    <a:pt x="272811" y="298057"/>
                    <a:pt x="288043" y="293131"/>
                  </a:cubicBezTo>
                  <a:cubicBezTo>
                    <a:pt x="291627" y="286860"/>
                    <a:pt x="295211" y="280590"/>
                    <a:pt x="298571" y="274096"/>
                  </a:cubicBezTo>
                  <a:cubicBezTo>
                    <a:pt x="308874" y="254838"/>
                    <a:pt x="317834" y="235355"/>
                    <a:pt x="325674" y="216545"/>
                  </a:cubicBezTo>
                  <a:cubicBezTo>
                    <a:pt x="307307" y="198630"/>
                    <a:pt x="283563" y="182283"/>
                    <a:pt x="256460" y="169071"/>
                  </a:cubicBezTo>
                  <a:cubicBezTo>
                    <a:pt x="230029" y="157650"/>
                    <a:pt x="203821" y="149140"/>
                    <a:pt x="179406" y="145334"/>
                  </a:cubicBezTo>
                  <a:moveTo>
                    <a:pt x="370025" y="259092"/>
                  </a:moveTo>
                  <a:cubicBezTo>
                    <a:pt x="375625" y="255957"/>
                    <a:pt x="381000" y="252822"/>
                    <a:pt x="385928" y="249463"/>
                  </a:cubicBezTo>
                  <a:cubicBezTo>
                    <a:pt x="420424" y="227294"/>
                    <a:pt x="437895" y="204452"/>
                    <a:pt x="433863" y="186985"/>
                  </a:cubicBezTo>
                  <a:cubicBezTo>
                    <a:pt x="428487" y="164144"/>
                    <a:pt x="387272" y="149812"/>
                    <a:pt x="326122" y="149812"/>
                  </a:cubicBezTo>
                  <a:cubicBezTo>
                    <a:pt x="303947" y="149812"/>
                    <a:pt x="279979" y="151604"/>
                    <a:pt x="255340" y="155411"/>
                  </a:cubicBezTo>
                  <a:lnTo>
                    <a:pt x="261388" y="158322"/>
                  </a:lnTo>
                  <a:cubicBezTo>
                    <a:pt x="287595" y="171086"/>
                    <a:pt x="311114" y="186985"/>
                    <a:pt x="329930" y="204452"/>
                  </a:cubicBezTo>
                  <a:cubicBezTo>
                    <a:pt x="336874" y="186538"/>
                    <a:pt x="342698" y="169295"/>
                    <a:pt x="347401" y="153619"/>
                  </a:cubicBezTo>
                  <a:cubicBezTo>
                    <a:pt x="351657" y="154067"/>
                    <a:pt x="355913" y="154291"/>
                    <a:pt x="359945" y="154963"/>
                  </a:cubicBezTo>
                  <a:cubicBezTo>
                    <a:pt x="354793" y="173325"/>
                    <a:pt x="347849" y="193480"/>
                    <a:pt x="339562" y="214081"/>
                  </a:cubicBezTo>
                  <a:cubicBezTo>
                    <a:pt x="344490" y="219232"/>
                    <a:pt x="348969" y="224607"/>
                    <a:pt x="353001" y="229981"/>
                  </a:cubicBezTo>
                  <a:cubicBezTo>
                    <a:pt x="360617" y="239834"/>
                    <a:pt x="366441" y="249687"/>
                    <a:pt x="370025" y="259092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5" name="Полилиния 194">
              <a:extLst>
                <a:ext uri="{FF2B5EF4-FFF2-40B4-BE49-F238E27FC236}">
                  <a16:creationId xmlns:a16="http://schemas.microsoft.com/office/drawing/2014/main" id="{3DF4E419-3118-AD8C-C87D-C4A150AB8434}"/>
                </a:ext>
              </a:extLst>
            </p:cNvPr>
            <p:cNvSpPr/>
            <p:nvPr/>
          </p:nvSpPr>
          <p:spPr>
            <a:xfrm>
              <a:off x="5010524" y="2612982"/>
              <a:ext cx="102141" cy="103905"/>
            </a:xfrm>
            <a:custGeom>
              <a:avLst/>
              <a:gdLst>
                <a:gd name="connsiteX0" fmla="*/ 51071 w 102141"/>
                <a:gd name="connsiteY0" fmla="*/ 52849 h 103905"/>
                <a:gd name="connsiteX1" fmla="*/ 9408 w 102141"/>
                <a:gd name="connsiteY1" fmla="*/ 0 h 103905"/>
                <a:gd name="connsiteX2" fmla="*/ 0 w 102141"/>
                <a:gd name="connsiteY2" fmla="*/ 0 h 103905"/>
                <a:gd name="connsiteX3" fmla="*/ 0 w 102141"/>
                <a:gd name="connsiteY3" fmla="*/ 103906 h 103905"/>
                <a:gd name="connsiteX4" fmla="*/ 16128 w 102141"/>
                <a:gd name="connsiteY4" fmla="*/ 103906 h 103905"/>
                <a:gd name="connsiteX5" fmla="*/ 16128 w 102141"/>
                <a:gd name="connsiteY5" fmla="*/ 30007 h 103905"/>
                <a:gd name="connsiteX6" fmla="*/ 51071 w 102141"/>
                <a:gd name="connsiteY6" fmla="*/ 73898 h 103905"/>
                <a:gd name="connsiteX7" fmla="*/ 86014 w 102141"/>
                <a:gd name="connsiteY7" fmla="*/ 30007 h 103905"/>
                <a:gd name="connsiteX8" fmla="*/ 86014 w 102141"/>
                <a:gd name="connsiteY8" fmla="*/ 103906 h 103905"/>
                <a:gd name="connsiteX9" fmla="*/ 102142 w 102141"/>
                <a:gd name="connsiteY9" fmla="*/ 103906 h 103905"/>
                <a:gd name="connsiteX10" fmla="*/ 102142 w 102141"/>
                <a:gd name="connsiteY10" fmla="*/ 0 h 103905"/>
                <a:gd name="connsiteX11" fmla="*/ 92958 w 102141"/>
                <a:gd name="connsiteY11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3905">
                  <a:moveTo>
                    <a:pt x="51071" y="52849"/>
                  </a:moveTo>
                  <a:lnTo>
                    <a:pt x="9408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16128" y="103906"/>
                  </a:lnTo>
                  <a:lnTo>
                    <a:pt x="16128" y="30007"/>
                  </a:lnTo>
                  <a:lnTo>
                    <a:pt x="51071" y="73898"/>
                  </a:lnTo>
                  <a:lnTo>
                    <a:pt x="86014" y="30007"/>
                  </a:lnTo>
                  <a:lnTo>
                    <a:pt x="86014" y="103906"/>
                  </a:lnTo>
                  <a:lnTo>
                    <a:pt x="102142" y="103906"/>
                  </a:lnTo>
                  <a:lnTo>
                    <a:pt x="102142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6" name="Полилиния 195">
              <a:extLst>
                <a:ext uri="{FF2B5EF4-FFF2-40B4-BE49-F238E27FC236}">
                  <a16:creationId xmlns:a16="http://schemas.microsoft.com/office/drawing/2014/main" id="{8734C0EC-A29D-D99E-F3F2-2D9793ECCCCB}"/>
                </a:ext>
              </a:extLst>
            </p:cNvPr>
            <p:cNvSpPr/>
            <p:nvPr/>
          </p:nvSpPr>
          <p:spPr>
            <a:xfrm>
              <a:off x="5130361" y="2612982"/>
              <a:ext cx="80637" cy="103905"/>
            </a:xfrm>
            <a:custGeom>
              <a:avLst/>
              <a:gdLst>
                <a:gd name="connsiteX0" fmla="*/ 16128 w 80637"/>
                <a:gd name="connsiteY0" fmla="*/ 73451 h 103905"/>
                <a:gd name="connsiteX1" fmla="*/ 16128 w 80637"/>
                <a:gd name="connsiteY1" fmla="*/ 0 h 103905"/>
                <a:gd name="connsiteX2" fmla="*/ 0 w 80637"/>
                <a:gd name="connsiteY2" fmla="*/ 0 h 103905"/>
                <a:gd name="connsiteX3" fmla="*/ 0 w 80637"/>
                <a:gd name="connsiteY3" fmla="*/ 103906 h 103905"/>
                <a:gd name="connsiteX4" fmla="*/ 9408 w 80637"/>
                <a:gd name="connsiteY4" fmla="*/ 103906 h 103905"/>
                <a:gd name="connsiteX5" fmla="*/ 64510 w 80637"/>
                <a:gd name="connsiteY5" fmla="*/ 30679 h 103905"/>
                <a:gd name="connsiteX6" fmla="*/ 64510 w 80637"/>
                <a:gd name="connsiteY6" fmla="*/ 103906 h 103905"/>
                <a:gd name="connsiteX7" fmla="*/ 80638 w 80637"/>
                <a:gd name="connsiteY7" fmla="*/ 103906 h 103905"/>
                <a:gd name="connsiteX8" fmla="*/ 80638 w 80637"/>
                <a:gd name="connsiteY8" fmla="*/ 0 h 103905"/>
                <a:gd name="connsiteX9" fmla="*/ 71230 w 80637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37" h="103905">
                  <a:moveTo>
                    <a:pt x="16128" y="73451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510" y="30679"/>
                  </a:lnTo>
                  <a:lnTo>
                    <a:pt x="64510" y="103906"/>
                  </a:lnTo>
                  <a:lnTo>
                    <a:pt x="80638" y="103906"/>
                  </a:lnTo>
                  <a:lnTo>
                    <a:pt x="80638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7" name="Полилиния 196">
              <a:extLst>
                <a:ext uri="{FF2B5EF4-FFF2-40B4-BE49-F238E27FC236}">
                  <a16:creationId xmlns:a16="http://schemas.microsoft.com/office/drawing/2014/main" id="{6157CA8F-2A99-1145-8799-0ADC1C11CBE1}"/>
                </a:ext>
              </a:extLst>
            </p:cNvPr>
            <p:cNvSpPr/>
            <p:nvPr/>
          </p:nvSpPr>
          <p:spPr>
            <a:xfrm>
              <a:off x="5389522" y="2612982"/>
              <a:ext cx="80413" cy="103905"/>
            </a:xfrm>
            <a:custGeom>
              <a:avLst/>
              <a:gdLst>
                <a:gd name="connsiteX0" fmla="*/ 71006 w 80413"/>
                <a:gd name="connsiteY0" fmla="*/ 0 h 103905"/>
                <a:gd name="connsiteX1" fmla="*/ 16127 w 80413"/>
                <a:gd name="connsiteY1" fmla="*/ 73451 h 103905"/>
                <a:gd name="connsiteX2" fmla="*/ 16127 w 80413"/>
                <a:gd name="connsiteY2" fmla="*/ 0 h 103905"/>
                <a:gd name="connsiteX3" fmla="*/ 0 w 80413"/>
                <a:gd name="connsiteY3" fmla="*/ 0 h 103905"/>
                <a:gd name="connsiteX4" fmla="*/ 0 w 80413"/>
                <a:gd name="connsiteY4" fmla="*/ 103906 h 103905"/>
                <a:gd name="connsiteX5" fmla="*/ 9408 w 80413"/>
                <a:gd name="connsiteY5" fmla="*/ 103906 h 103905"/>
                <a:gd name="connsiteX6" fmla="*/ 64286 w 80413"/>
                <a:gd name="connsiteY6" fmla="*/ 30679 h 103905"/>
                <a:gd name="connsiteX7" fmla="*/ 64286 w 80413"/>
                <a:gd name="connsiteY7" fmla="*/ 103906 h 103905"/>
                <a:gd name="connsiteX8" fmla="*/ 80414 w 80413"/>
                <a:gd name="connsiteY8" fmla="*/ 103906 h 103905"/>
                <a:gd name="connsiteX9" fmla="*/ 80414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71006" y="0"/>
                  </a:moveTo>
                  <a:lnTo>
                    <a:pt x="16127" y="73451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286" y="30679"/>
                  </a:lnTo>
                  <a:lnTo>
                    <a:pt x="64286" y="103906"/>
                  </a:lnTo>
                  <a:lnTo>
                    <a:pt x="80414" y="103906"/>
                  </a:lnTo>
                  <a:lnTo>
                    <a:pt x="8041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8" name="Полилиния 197">
              <a:extLst>
                <a:ext uri="{FF2B5EF4-FFF2-40B4-BE49-F238E27FC236}">
                  <a16:creationId xmlns:a16="http://schemas.microsoft.com/office/drawing/2014/main" id="{7A5A7984-F4C4-BCBA-62A6-F61734E4CF3B}"/>
                </a:ext>
              </a:extLst>
            </p:cNvPr>
            <p:cNvSpPr/>
            <p:nvPr/>
          </p:nvSpPr>
          <p:spPr>
            <a:xfrm>
              <a:off x="5221750" y="2612758"/>
              <a:ext cx="156572" cy="103905"/>
            </a:xfrm>
            <a:custGeom>
              <a:avLst/>
              <a:gdLst>
                <a:gd name="connsiteX0" fmla="*/ 115133 w 156572"/>
                <a:gd name="connsiteY0" fmla="*/ 3807 h 103905"/>
                <a:gd name="connsiteX1" fmla="*/ 86462 w 156572"/>
                <a:gd name="connsiteY1" fmla="*/ 19258 h 103905"/>
                <a:gd name="connsiteX2" fmla="*/ 86462 w 156572"/>
                <a:gd name="connsiteY2" fmla="*/ 0 h 103905"/>
                <a:gd name="connsiteX3" fmla="*/ 70334 w 156572"/>
                <a:gd name="connsiteY3" fmla="*/ 0 h 103905"/>
                <a:gd name="connsiteX4" fmla="*/ 70334 w 156572"/>
                <a:gd name="connsiteY4" fmla="*/ 46579 h 103905"/>
                <a:gd name="connsiteX5" fmla="*/ 43231 w 156572"/>
                <a:gd name="connsiteY5" fmla="*/ 74122 h 103905"/>
                <a:gd name="connsiteX6" fmla="*/ 16127 w 156572"/>
                <a:gd name="connsiteY6" fmla="*/ 46579 h 103905"/>
                <a:gd name="connsiteX7" fmla="*/ 43231 w 156572"/>
                <a:gd name="connsiteY7" fmla="*/ 18811 h 103905"/>
                <a:gd name="connsiteX8" fmla="*/ 63166 w 156572"/>
                <a:gd name="connsiteY8" fmla="*/ 27544 h 103905"/>
                <a:gd name="connsiteX9" fmla="*/ 63166 w 156572"/>
                <a:gd name="connsiteY9" fmla="*/ 11197 h 103905"/>
                <a:gd name="connsiteX10" fmla="*/ 41663 w 156572"/>
                <a:gd name="connsiteY10" fmla="*/ 3583 h 103905"/>
                <a:gd name="connsiteX11" fmla="*/ 0 w 156572"/>
                <a:gd name="connsiteY11" fmla="*/ 46579 h 103905"/>
                <a:gd name="connsiteX12" fmla="*/ 41663 w 156572"/>
                <a:gd name="connsiteY12" fmla="*/ 89350 h 103905"/>
                <a:gd name="connsiteX13" fmla="*/ 70334 w 156572"/>
                <a:gd name="connsiteY13" fmla="*/ 74122 h 103905"/>
                <a:gd name="connsiteX14" fmla="*/ 70334 w 156572"/>
                <a:gd name="connsiteY14" fmla="*/ 103906 h 103905"/>
                <a:gd name="connsiteX15" fmla="*/ 86686 w 156572"/>
                <a:gd name="connsiteY15" fmla="*/ 103906 h 103905"/>
                <a:gd name="connsiteX16" fmla="*/ 86686 w 156572"/>
                <a:gd name="connsiteY16" fmla="*/ 44787 h 103905"/>
                <a:gd name="connsiteX17" fmla="*/ 86686 w 156572"/>
                <a:gd name="connsiteY17" fmla="*/ 44787 h 103905"/>
                <a:gd name="connsiteX18" fmla="*/ 113565 w 156572"/>
                <a:gd name="connsiteY18" fmla="*/ 19034 h 103905"/>
                <a:gd name="connsiteX19" fmla="*/ 140668 w 156572"/>
                <a:gd name="connsiteY19" fmla="*/ 46802 h 103905"/>
                <a:gd name="connsiteX20" fmla="*/ 113565 w 156572"/>
                <a:gd name="connsiteY20" fmla="*/ 74346 h 103905"/>
                <a:gd name="connsiteX21" fmla="*/ 93854 w 156572"/>
                <a:gd name="connsiteY21" fmla="*/ 65837 h 103905"/>
                <a:gd name="connsiteX22" fmla="*/ 93854 w 156572"/>
                <a:gd name="connsiteY22" fmla="*/ 82408 h 103905"/>
                <a:gd name="connsiteX23" fmla="*/ 115133 w 156572"/>
                <a:gd name="connsiteY23" fmla="*/ 89574 h 103905"/>
                <a:gd name="connsiteX24" fmla="*/ 156572 w 156572"/>
                <a:gd name="connsiteY24" fmla="*/ 46802 h 103905"/>
                <a:gd name="connsiteX25" fmla="*/ 115133 w 156572"/>
                <a:gd name="connsiteY25" fmla="*/ 3807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6572" h="103905">
                  <a:moveTo>
                    <a:pt x="115133" y="3807"/>
                  </a:moveTo>
                  <a:cubicBezTo>
                    <a:pt x="102814" y="3807"/>
                    <a:pt x="92062" y="10301"/>
                    <a:pt x="86462" y="19258"/>
                  </a:cubicBezTo>
                  <a:lnTo>
                    <a:pt x="86462" y="0"/>
                  </a:lnTo>
                  <a:lnTo>
                    <a:pt x="70334" y="0"/>
                  </a:lnTo>
                  <a:lnTo>
                    <a:pt x="70334" y="46579"/>
                  </a:lnTo>
                  <a:cubicBezTo>
                    <a:pt x="70334" y="62702"/>
                    <a:pt x="58463" y="74122"/>
                    <a:pt x="43231" y="74122"/>
                  </a:cubicBezTo>
                  <a:cubicBezTo>
                    <a:pt x="27999" y="74122"/>
                    <a:pt x="16127" y="62478"/>
                    <a:pt x="16127" y="46579"/>
                  </a:cubicBezTo>
                  <a:cubicBezTo>
                    <a:pt x="16127" y="30455"/>
                    <a:pt x="27999" y="18811"/>
                    <a:pt x="43231" y="18811"/>
                  </a:cubicBezTo>
                  <a:cubicBezTo>
                    <a:pt x="51295" y="18811"/>
                    <a:pt x="58238" y="22170"/>
                    <a:pt x="63166" y="27544"/>
                  </a:cubicBezTo>
                  <a:lnTo>
                    <a:pt x="63166" y="11197"/>
                  </a:lnTo>
                  <a:cubicBezTo>
                    <a:pt x="57343" y="6494"/>
                    <a:pt x="49951" y="3583"/>
                    <a:pt x="41663" y="3583"/>
                  </a:cubicBezTo>
                  <a:cubicBezTo>
                    <a:pt x="16800" y="3583"/>
                    <a:pt x="0" y="22617"/>
                    <a:pt x="0" y="46579"/>
                  </a:cubicBezTo>
                  <a:cubicBezTo>
                    <a:pt x="0" y="70539"/>
                    <a:pt x="16800" y="89350"/>
                    <a:pt x="41663" y="89350"/>
                  </a:cubicBezTo>
                  <a:cubicBezTo>
                    <a:pt x="53983" y="89350"/>
                    <a:pt x="64735" y="83080"/>
                    <a:pt x="70334" y="74122"/>
                  </a:cubicBezTo>
                  <a:lnTo>
                    <a:pt x="70334" y="103906"/>
                  </a:lnTo>
                  <a:lnTo>
                    <a:pt x="86686" y="103906"/>
                  </a:lnTo>
                  <a:lnTo>
                    <a:pt x="86686" y="44787"/>
                  </a:lnTo>
                  <a:lnTo>
                    <a:pt x="86686" y="44787"/>
                  </a:lnTo>
                  <a:cubicBezTo>
                    <a:pt x="87806" y="29783"/>
                    <a:pt x="99230" y="19034"/>
                    <a:pt x="113565" y="19034"/>
                  </a:cubicBezTo>
                  <a:cubicBezTo>
                    <a:pt x="128797" y="19034"/>
                    <a:pt x="140668" y="30903"/>
                    <a:pt x="140668" y="46802"/>
                  </a:cubicBezTo>
                  <a:cubicBezTo>
                    <a:pt x="140668" y="62926"/>
                    <a:pt x="128797" y="74346"/>
                    <a:pt x="113565" y="74346"/>
                  </a:cubicBezTo>
                  <a:cubicBezTo>
                    <a:pt x="105725" y="74346"/>
                    <a:pt x="98782" y="71211"/>
                    <a:pt x="93854" y="65837"/>
                  </a:cubicBezTo>
                  <a:lnTo>
                    <a:pt x="93854" y="82408"/>
                  </a:lnTo>
                  <a:cubicBezTo>
                    <a:pt x="99454" y="86887"/>
                    <a:pt x="106845" y="89574"/>
                    <a:pt x="115133" y="89574"/>
                  </a:cubicBezTo>
                  <a:cubicBezTo>
                    <a:pt x="139773" y="89574"/>
                    <a:pt x="156572" y="70763"/>
                    <a:pt x="156572" y="46802"/>
                  </a:cubicBezTo>
                  <a:cubicBezTo>
                    <a:pt x="156572" y="22841"/>
                    <a:pt x="139773" y="3807"/>
                    <a:pt x="115133" y="3807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9" name="Полилиния 198">
              <a:extLst>
                <a:ext uri="{FF2B5EF4-FFF2-40B4-BE49-F238E27FC236}">
                  <a16:creationId xmlns:a16="http://schemas.microsoft.com/office/drawing/2014/main" id="{C617F8FB-5901-1506-C7E1-86C4D955062B}"/>
                </a:ext>
              </a:extLst>
            </p:cNvPr>
            <p:cNvSpPr/>
            <p:nvPr/>
          </p:nvSpPr>
          <p:spPr>
            <a:xfrm>
              <a:off x="4689541" y="2612982"/>
              <a:ext cx="80413" cy="103905"/>
            </a:xfrm>
            <a:custGeom>
              <a:avLst/>
              <a:gdLst>
                <a:gd name="connsiteX0" fmla="*/ 16127 w 80413"/>
                <a:gd name="connsiteY0" fmla="*/ 73451 h 103905"/>
                <a:gd name="connsiteX1" fmla="*/ 16127 w 80413"/>
                <a:gd name="connsiteY1" fmla="*/ 0 h 103905"/>
                <a:gd name="connsiteX2" fmla="*/ 0 w 80413"/>
                <a:gd name="connsiteY2" fmla="*/ 0 h 103905"/>
                <a:gd name="connsiteX3" fmla="*/ 0 w 80413"/>
                <a:gd name="connsiteY3" fmla="*/ 103906 h 103905"/>
                <a:gd name="connsiteX4" fmla="*/ 9408 w 80413"/>
                <a:gd name="connsiteY4" fmla="*/ 103906 h 103905"/>
                <a:gd name="connsiteX5" fmla="*/ 64286 w 80413"/>
                <a:gd name="connsiteY5" fmla="*/ 30679 h 103905"/>
                <a:gd name="connsiteX6" fmla="*/ 64286 w 80413"/>
                <a:gd name="connsiteY6" fmla="*/ 103906 h 103905"/>
                <a:gd name="connsiteX7" fmla="*/ 80414 w 80413"/>
                <a:gd name="connsiteY7" fmla="*/ 103906 h 103905"/>
                <a:gd name="connsiteX8" fmla="*/ 80414 w 80413"/>
                <a:gd name="connsiteY8" fmla="*/ 0 h 103905"/>
                <a:gd name="connsiteX9" fmla="*/ 71006 w 80413"/>
                <a:gd name="connsiteY9" fmla="*/ 0 h 10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3905">
                  <a:moveTo>
                    <a:pt x="16127" y="73451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3906"/>
                  </a:lnTo>
                  <a:lnTo>
                    <a:pt x="9408" y="103906"/>
                  </a:lnTo>
                  <a:lnTo>
                    <a:pt x="64286" y="30679"/>
                  </a:lnTo>
                  <a:lnTo>
                    <a:pt x="64286" y="103906"/>
                  </a:lnTo>
                  <a:lnTo>
                    <a:pt x="80414" y="103906"/>
                  </a:lnTo>
                  <a:lnTo>
                    <a:pt x="80414" y="0"/>
                  </a:lnTo>
                  <a:lnTo>
                    <a:pt x="7100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0" name="Полилиния 199">
              <a:extLst>
                <a:ext uri="{FF2B5EF4-FFF2-40B4-BE49-F238E27FC236}">
                  <a16:creationId xmlns:a16="http://schemas.microsoft.com/office/drawing/2014/main" id="{6197353E-BD47-A8E6-24DD-508BA73AF240}"/>
                </a:ext>
              </a:extLst>
            </p:cNvPr>
            <p:cNvSpPr/>
            <p:nvPr/>
          </p:nvSpPr>
          <p:spPr>
            <a:xfrm>
              <a:off x="4586503" y="2612982"/>
              <a:ext cx="85118" cy="104129"/>
            </a:xfrm>
            <a:custGeom>
              <a:avLst/>
              <a:gdLst>
                <a:gd name="connsiteX0" fmla="*/ 68990 w 85118"/>
                <a:gd name="connsiteY0" fmla="*/ 36725 h 104129"/>
                <a:gd name="connsiteX1" fmla="*/ 16128 w 85118"/>
                <a:gd name="connsiteY1" fmla="*/ 36725 h 104129"/>
                <a:gd name="connsiteX2" fmla="*/ 16128 w 85118"/>
                <a:gd name="connsiteY2" fmla="*/ 0 h 104129"/>
                <a:gd name="connsiteX3" fmla="*/ 0 w 85118"/>
                <a:gd name="connsiteY3" fmla="*/ 0 h 104129"/>
                <a:gd name="connsiteX4" fmla="*/ 0 w 85118"/>
                <a:gd name="connsiteY4" fmla="*/ 104130 h 104129"/>
                <a:gd name="connsiteX5" fmla="*/ 16128 w 85118"/>
                <a:gd name="connsiteY5" fmla="*/ 104130 h 104129"/>
                <a:gd name="connsiteX6" fmla="*/ 16128 w 85118"/>
                <a:gd name="connsiteY6" fmla="*/ 52849 h 104129"/>
                <a:gd name="connsiteX7" fmla="*/ 68990 w 85118"/>
                <a:gd name="connsiteY7" fmla="*/ 52849 h 104129"/>
                <a:gd name="connsiteX8" fmla="*/ 68990 w 85118"/>
                <a:gd name="connsiteY8" fmla="*/ 104130 h 104129"/>
                <a:gd name="connsiteX9" fmla="*/ 85118 w 85118"/>
                <a:gd name="connsiteY9" fmla="*/ 104130 h 104129"/>
                <a:gd name="connsiteX10" fmla="*/ 85118 w 85118"/>
                <a:gd name="connsiteY10" fmla="*/ 0 h 104129"/>
                <a:gd name="connsiteX11" fmla="*/ 68990 w 85118"/>
                <a:gd name="connsiteY11" fmla="*/ 0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8" h="104129">
                  <a:moveTo>
                    <a:pt x="68990" y="36725"/>
                  </a:moveTo>
                  <a:lnTo>
                    <a:pt x="16128" y="36725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4130"/>
                  </a:lnTo>
                  <a:lnTo>
                    <a:pt x="16128" y="104130"/>
                  </a:lnTo>
                  <a:lnTo>
                    <a:pt x="16128" y="52849"/>
                  </a:lnTo>
                  <a:lnTo>
                    <a:pt x="68990" y="52849"/>
                  </a:lnTo>
                  <a:lnTo>
                    <a:pt x="68990" y="104130"/>
                  </a:lnTo>
                  <a:lnTo>
                    <a:pt x="85118" y="104130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1" name="Полилиния 200">
              <a:extLst>
                <a:ext uri="{FF2B5EF4-FFF2-40B4-BE49-F238E27FC236}">
                  <a16:creationId xmlns:a16="http://schemas.microsoft.com/office/drawing/2014/main" id="{FFE55E99-DF93-1C04-9621-84FC64E62BFD}"/>
                </a:ext>
              </a:extLst>
            </p:cNvPr>
            <p:cNvSpPr/>
            <p:nvPr/>
          </p:nvSpPr>
          <p:spPr>
            <a:xfrm>
              <a:off x="4878144" y="2612758"/>
              <a:ext cx="89597" cy="107378"/>
            </a:xfrm>
            <a:custGeom>
              <a:avLst/>
              <a:gdLst>
                <a:gd name="connsiteX0" fmla="*/ 60478 w 89597"/>
                <a:gd name="connsiteY0" fmla="*/ 42324 h 107378"/>
                <a:gd name="connsiteX1" fmla="*/ 45471 w 89597"/>
                <a:gd name="connsiteY1" fmla="*/ 47922 h 107378"/>
                <a:gd name="connsiteX2" fmla="*/ 25759 w 89597"/>
                <a:gd name="connsiteY2" fmla="*/ 30007 h 107378"/>
                <a:gd name="connsiteX3" fmla="*/ 17023 w 89597"/>
                <a:gd name="connsiteY3" fmla="*/ 224 h 107378"/>
                <a:gd name="connsiteX4" fmla="*/ 0 w 89597"/>
                <a:gd name="connsiteY4" fmla="*/ 224 h 107378"/>
                <a:gd name="connsiteX5" fmla="*/ 9856 w 89597"/>
                <a:gd name="connsiteY5" fmla="*/ 34710 h 107378"/>
                <a:gd name="connsiteX6" fmla="*/ 54431 w 89597"/>
                <a:gd name="connsiteY6" fmla="*/ 61134 h 107378"/>
                <a:gd name="connsiteX7" fmla="*/ 48831 w 89597"/>
                <a:gd name="connsiteY7" fmla="*/ 78825 h 107378"/>
                <a:gd name="connsiteX8" fmla="*/ 17920 w 89597"/>
                <a:gd name="connsiteY8" fmla="*/ 89574 h 107378"/>
                <a:gd name="connsiteX9" fmla="*/ 13215 w 89597"/>
                <a:gd name="connsiteY9" fmla="*/ 105025 h 107378"/>
                <a:gd name="connsiteX10" fmla="*/ 64734 w 89597"/>
                <a:gd name="connsiteY10" fmla="*/ 79273 h 107378"/>
                <a:gd name="connsiteX11" fmla="*/ 89598 w 89597"/>
                <a:gd name="connsiteY11" fmla="*/ 0 h 107378"/>
                <a:gd name="connsiteX12" fmla="*/ 73470 w 89597"/>
                <a:gd name="connsiteY12" fmla="*/ 0 h 107378"/>
                <a:gd name="connsiteX13" fmla="*/ 60478 w 89597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97" h="107378">
                  <a:moveTo>
                    <a:pt x="60478" y="42324"/>
                  </a:moveTo>
                  <a:cubicBezTo>
                    <a:pt x="56671" y="49713"/>
                    <a:pt x="47262" y="47922"/>
                    <a:pt x="45471" y="47922"/>
                  </a:cubicBezTo>
                  <a:cubicBezTo>
                    <a:pt x="36959" y="47474"/>
                    <a:pt x="29567" y="40532"/>
                    <a:pt x="25759" y="30007"/>
                  </a:cubicBezTo>
                  <a:cubicBezTo>
                    <a:pt x="25311" y="29112"/>
                    <a:pt x="25087" y="28216"/>
                    <a:pt x="17023" y="224"/>
                  </a:cubicBezTo>
                  <a:lnTo>
                    <a:pt x="0" y="224"/>
                  </a:lnTo>
                  <a:cubicBezTo>
                    <a:pt x="8063" y="28440"/>
                    <a:pt x="9632" y="33814"/>
                    <a:pt x="9856" y="34710"/>
                  </a:cubicBezTo>
                  <a:cubicBezTo>
                    <a:pt x="16575" y="54416"/>
                    <a:pt x="32479" y="66061"/>
                    <a:pt x="54431" y="61134"/>
                  </a:cubicBezTo>
                  <a:lnTo>
                    <a:pt x="48831" y="78825"/>
                  </a:lnTo>
                  <a:cubicBezTo>
                    <a:pt x="45022" y="89798"/>
                    <a:pt x="32031" y="93605"/>
                    <a:pt x="17920" y="89574"/>
                  </a:cubicBezTo>
                  <a:lnTo>
                    <a:pt x="13215" y="105025"/>
                  </a:lnTo>
                  <a:cubicBezTo>
                    <a:pt x="35615" y="111743"/>
                    <a:pt x="57566" y="104354"/>
                    <a:pt x="64734" y="79273"/>
                  </a:cubicBezTo>
                  <a:lnTo>
                    <a:pt x="89598" y="0"/>
                  </a:lnTo>
                  <a:lnTo>
                    <a:pt x="73470" y="0"/>
                  </a:lnTo>
                  <a:lnTo>
                    <a:pt x="60478" y="4232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2" name="Полилиния 201">
              <a:extLst>
                <a:ext uri="{FF2B5EF4-FFF2-40B4-BE49-F238E27FC236}">
                  <a16:creationId xmlns:a16="http://schemas.microsoft.com/office/drawing/2014/main" id="{2CA5B568-AF17-CE5D-6328-724E7A5AEAD7}"/>
                </a:ext>
              </a:extLst>
            </p:cNvPr>
            <p:cNvSpPr/>
            <p:nvPr/>
          </p:nvSpPr>
          <p:spPr>
            <a:xfrm>
              <a:off x="4783618" y="2612982"/>
              <a:ext cx="82877" cy="104129"/>
            </a:xfrm>
            <a:custGeom>
              <a:avLst/>
              <a:gdLst>
                <a:gd name="connsiteX0" fmla="*/ 66750 w 82877"/>
                <a:gd name="connsiteY0" fmla="*/ 0 h 104129"/>
                <a:gd name="connsiteX1" fmla="*/ 40095 w 82877"/>
                <a:gd name="connsiteY1" fmla="*/ 0 h 104129"/>
                <a:gd name="connsiteX2" fmla="*/ 39647 w 82877"/>
                <a:gd name="connsiteY2" fmla="*/ 0 h 104129"/>
                <a:gd name="connsiteX3" fmla="*/ 39647 w 82877"/>
                <a:gd name="connsiteY3" fmla="*/ 0 h 104129"/>
                <a:gd name="connsiteX4" fmla="*/ 0 w 82877"/>
                <a:gd name="connsiteY4" fmla="*/ 41204 h 104129"/>
                <a:gd name="connsiteX5" fmla="*/ 16351 w 82877"/>
                <a:gd name="connsiteY5" fmla="*/ 75018 h 104129"/>
                <a:gd name="connsiteX6" fmla="*/ 24639 w 82877"/>
                <a:gd name="connsiteY6" fmla="*/ 79497 h 104129"/>
                <a:gd name="connsiteX7" fmla="*/ 21503 w 82877"/>
                <a:gd name="connsiteY7" fmla="*/ 87558 h 104129"/>
                <a:gd name="connsiteX8" fmla="*/ 11200 w 82877"/>
                <a:gd name="connsiteY8" fmla="*/ 104130 h 104129"/>
                <a:gd name="connsiteX9" fmla="*/ 30463 w 82877"/>
                <a:gd name="connsiteY9" fmla="*/ 104130 h 104129"/>
                <a:gd name="connsiteX10" fmla="*/ 35391 w 82877"/>
                <a:gd name="connsiteY10" fmla="*/ 96292 h 104129"/>
                <a:gd name="connsiteX11" fmla="*/ 40767 w 82877"/>
                <a:gd name="connsiteY11" fmla="*/ 82408 h 104129"/>
                <a:gd name="connsiteX12" fmla="*/ 66750 w 82877"/>
                <a:gd name="connsiteY12" fmla="*/ 82408 h 104129"/>
                <a:gd name="connsiteX13" fmla="*/ 66750 w 82877"/>
                <a:gd name="connsiteY13" fmla="*/ 104130 h 104129"/>
                <a:gd name="connsiteX14" fmla="*/ 82878 w 82877"/>
                <a:gd name="connsiteY14" fmla="*/ 104130 h 104129"/>
                <a:gd name="connsiteX15" fmla="*/ 82878 w 82877"/>
                <a:gd name="connsiteY15" fmla="*/ 0 h 104129"/>
                <a:gd name="connsiteX16" fmla="*/ 74814 w 82877"/>
                <a:gd name="connsiteY16" fmla="*/ 0 h 104129"/>
                <a:gd name="connsiteX17" fmla="*/ 66750 w 82877"/>
                <a:gd name="connsiteY17" fmla="*/ 0 h 104129"/>
                <a:gd name="connsiteX18" fmla="*/ 15680 w 82877"/>
                <a:gd name="connsiteY18" fmla="*/ 41204 h 104129"/>
                <a:gd name="connsiteX19" fmla="*/ 41663 w 82877"/>
                <a:gd name="connsiteY19" fmla="*/ 14556 h 104129"/>
                <a:gd name="connsiteX20" fmla="*/ 66750 w 82877"/>
                <a:gd name="connsiteY20" fmla="*/ 14556 h 104129"/>
                <a:gd name="connsiteX21" fmla="*/ 66750 w 82877"/>
                <a:gd name="connsiteY21" fmla="*/ 67852 h 104129"/>
                <a:gd name="connsiteX22" fmla="*/ 41439 w 82877"/>
                <a:gd name="connsiteY22" fmla="*/ 67852 h 104129"/>
                <a:gd name="connsiteX23" fmla="*/ 15680 w 82877"/>
                <a:gd name="connsiteY23" fmla="*/ 41204 h 10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877" h="104129">
                  <a:moveTo>
                    <a:pt x="66750" y="0"/>
                  </a:moveTo>
                  <a:lnTo>
                    <a:pt x="40095" y="0"/>
                  </a:lnTo>
                  <a:lnTo>
                    <a:pt x="39647" y="0"/>
                  </a:lnTo>
                  <a:lnTo>
                    <a:pt x="39647" y="0"/>
                  </a:lnTo>
                  <a:cubicBezTo>
                    <a:pt x="15903" y="224"/>
                    <a:pt x="0" y="18363"/>
                    <a:pt x="0" y="41204"/>
                  </a:cubicBezTo>
                  <a:cubicBezTo>
                    <a:pt x="0" y="55312"/>
                    <a:pt x="6271" y="67628"/>
                    <a:pt x="16351" y="75018"/>
                  </a:cubicBezTo>
                  <a:cubicBezTo>
                    <a:pt x="18815" y="76810"/>
                    <a:pt x="21503" y="78377"/>
                    <a:pt x="24639" y="79497"/>
                  </a:cubicBezTo>
                  <a:cubicBezTo>
                    <a:pt x="23967" y="82184"/>
                    <a:pt x="23071" y="84871"/>
                    <a:pt x="21503" y="87558"/>
                  </a:cubicBezTo>
                  <a:cubicBezTo>
                    <a:pt x="21055" y="88230"/>
                    <a:pt x="20607" y="89126"/>
                    <a:pt x="11200" y="104130"/>
                  </a:cubicBezTo>
                  <a:lnTo>
                    <a:pt x="30463" y="104130"/>
                  </a:lnTo>
                  <a:cubicBezTo>
                    <a:pt x="34047" y="98531"/>
                    <a:pt x="35167" y="96740"/>
                    <a:pt x="35391" y="96292"/>
                  </a:cubicBezTo>
                  <a:cubicBezTo>
                    <a:pt x="38079" y="91813"/>
                    <a:pt x="39871" y="87111"/>
                    <a:pt x="40767" y="82408"/>
                  </a:cubicBezTo>
                  <a:lnTo>
                    <a:pt x="66750" y="82408"/>
                  </a:lnTo>
                  <a:lnTo>
                    <a:pt x="66750" y="104130"/>
                  </a:lnTo>
                  <a:lnTo>
                    <a:pt x="82878" y="104130"/>
                  </a:lnTo>
                  <a:lnTo>
                    <a:pt x="82878" y="0"/>
                  </a:lnTo>
                  <a:lnTo>
                    <a:pt x="74814" y="0"/>
                  </a:lnTo>
                  <a:lnTo>
                    <a:pt x="66750" y="0"/>
                  </a:lnTo>
                  <a:close/>
                  <a:moveTo>
                    <a:pt x="15680" y="41204"/>
                  </a:moveTo>
                  <a:cubicBezTo>
                    <a:pt x="15680" y="25752"/>
                    <a:pt x="27103" y="14556"/>
                    <a:pt x="41663" y="14556"/>
                  </a:cubicBezTo>
                  <a:lnTo>
                    <a:pt x="66750" y="14556"/>
                  </a:lnTo>
                  <a:lnTo>
                    <a:pt x="66750" y="67852"/>
                  </a:lnTo>
                  <a:lnTo>
                    <a:pt x="41439" y="67852"/>
                  </a:lnTo>
                  <a:cubicBezTo>
                    <a:pt x="26879" y="67628"/>
                    <a:pt x="15680" y="56656"/>
                    <a:pt x="15680" y="41204"/>
                  </a:cubicBezTo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01635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00799-13FA-FF52-514E-AFA172AD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ЛОГОТИПЫ ФИЛИАЛОВ НИЯУ МИФИ</a:t>
            </a:r>
          </a:p>
        </p:txBody>
      </p:sp>
      <p:grpSp>
        <p:nvGrpSpPr>
          <p:cNvPr id="20" name="Рисунок 2">
            <a:extLst>
              <a:ext uri="{FF2B5EF4-FFF2-40B4-BE49-F238E27FC236}">
                <a16:creationId xmlns:a16="http://schemas.microsoft.com/office/drawing/2014/main" id="{4B37206B-DE57-96DA-B0DD-5CF8C41AFC8E}"/>
              </a:ext>
            </a:extLst>
          </p:cNvPr>
          <p:cNvGrpSpPr/>
          <p:nvPr/>
        </p:nvGrpSpPr>
        <p:grpSpPr>
          <a:xfrm>
            <a:off x="654490" y="1541605"/>
            <a:ext cx="1919401" cy="836331"/>
            <a:chOff x="4072892" y="866739"/>
            <a:chExt cx="1394579" cy="607653"/>
          </a:xfrm>
        </p:grpSpPr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0DD7EB2D-04F1-F51D-9DCE-951B94D4F9EF}"/>
                </a:ext>
              </a:extLst>
            </p:cNvPr>
            <p:cNvSpPr/>
            <p:nvPr/>
          </p:nvSpPr>
          <p:spPr>
            <a:xfrm>
              <a:off x="4597479" y="1064697"/>
              <a:ext cx="164635" cy="201765"/>
            </a:xfrm>
            <a:custGeom>
              <a:avLst/>
              <a:gdLst>
                <a:gd name="connsiteX0" fmla="*/ 81758 w 164635"/>
                <a:gd name="connsiteY0" fmla="*/ 169966 h 201765"/>
                <a:gd name="connsiteX1" fmla="*/ 129021 w 164635"/>
                <a:gd name="connsiteY1" fmla="*/ 137944 h 201765"/>
                <a:gd name="connsiteX2" fmla="*/ 88030 w 164635"/>
                <a:gd name="connsiteY2" fmla="*/ 108384 h 201765"/>
                <a:gd name="connsiteX3" fmla="*/ 34943 w 164635"/>
                <a:gd name="connsiteY3" fmla="*/ 108384 h 201765"/>
                <a:gd name="connsiteX4" fmla="*/ 34943 w 164635"/>
                <a:gd name="connsiteY4" fmla="*/ 169966 h 201765"/>
                <a:gd name="connsiteX5" fmla="*/ 81758 w 164635"/>
                <a:gd name="connsiteY5" fmla="*/ 169966 h 201765"/>
                <a:gd name="connsiteX6" fmla="*/ 0 w 164635"/>
                <a:gd name="connsiteY6" fmla="*/ 0 h 201765"/>
                <a:gd name="connsiteX7" fmla="*/ 150300 w 164635"/>
                <a:gd name="connsiteY7" fmla="*/ 0 h 201765"/>
                <a:gd name="connsiteX8" fmla="*/ 150300 w 164635"/>
                <a:gd name="connsiteY8" fmla="*/ 32023 h 201765"/>
                <a:gd name="connsiteX9" fmla="*/ 35167 w 164635"/>
                <a:gd name="connsiteY9" fmla="*/ 32023 h 201765"/>
                <a:gd name="connsiteX10" fmla="*/ 35167 w 164635"/>
                <a:gd name="connsiteY10" fmla="*/ 78377 h 201765"/>
                <a:gd name="connsiteX11" fmla="*/ 91390 w 164635"/>
                <a:gd name="connsiteY11" fmla="*/ 78377 h 201765"/>
                <a:gd name="connsiteX12" fmla="*/ 164636 w 164635"/>
                <a:gd name="connsiteY12" fmla="*/ 139511 h 201765"/>
                <a:gd name="connsiteX13" fmla="*/ 89822 w 164635"/>
                <a:gd name="connsiteY13" fmla="*/ 201765 h 201765"/>
                <a:gd name="connsiteX14" fmla="*/ 224 w 164635"/>
                <a:gd name="connsiteY14" fmla="*/ 201765 h 201765"/>
                <a:gd name="connsiteX15" fmla="*/ 224 w 164635"/>
                <a:gd name="connsiteY15" fmla="*/ 0 h 20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4635" h="201765">
                  <a:moveTo>
                    <a:pt x="81758" y="169966"/>
                  </a:moveTo>
                  <a:cubicBezTo>
                    <a:pt x="112221" y="169966"/>
                    <a:pt x="129021" y="162801"/>
                    <a:pt x="129021" y="137944"/>
                  </a:cubicBezTo>
                  <a:cubicBezTo>
                    <a:pt x="129021" y="118461"/>
                    <a:pt x="114237" y="108384"/>
                    <a:pt x="88030" y="108384"/>
                  </a:cubicBezTo>
                  <a:lnTo>
                    <a:pt x="34943" y="108384"/>
                  </a:lnTo>
                  <a:lnTo>
                    <a:pt x="34943" y="169966"/>
                  </a:lnTo>
                  <a:lnTo>
                    <a:pt x="81758" y="169966"/>
                  </a:lnTo>
                  <a:close/>
                  <a:moveTo>
                    <a:pt x="0" y="0"/>
                  </a:moveTo>
                  <a:lnTo>
                    <a:pt x="150300" y="0"/>
                  </a:lnTo>
                  <a:lnTo>
                    <a:pt x="150300" y="32023"/>
                  </a:lnTo>
                  <a:lnTo>
                    <a:pt x="35167" y="32023"/>
                  </a:lnTo>
                  <a:lnTo>
                    <a:pt x="35167" y="78377"/>
                  </a:lnTo>
                  <a:lnTo>
                    <a:pt x="91390" y="78377"/>
                  </a:lnTo>
                  <a:cubicBezTo>
                    <a:pt x="135741" y="78377"/>
                    <a:pt x="164636" y="100547"/>
                    <a:pt x="164636" y="139511"/>
                  </a:cubicBezTo>
                  <a:cubicBezTo>
                    <a:pt x="164636" y="179820"/>
                    <a:pt x="135741" y="201765"/>
                    <a:pt x="89822" y="201765"/>
                  </a:cubicBezTo>
                  <a:lnTo>
                    <a:pt x="224" y="201765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8C63EEBB-C28C-3A98-F63B-A6207E05FFC5}"/>
                </a:ext>
              </a:extLst>
            </p:cNvPr>
            <p:cNvSpPr/>
            <p:nvPr/>
          </p:nvSpPr>
          <p:spPr>
            <a:xfrm>
              <a:off x="4788322" y="1064697"/>
              <a:ext cx="169787" cy="201541"/>
            </a:xfrm>
            <a:custGeom>
              <a:avLst/>
              <a:gdLst>
                <a:gd name="connsiteX0" fmla="*/ 0 w 169787"/>
                <a:gd name="connsiteY0" fmla="*/ 0 h 201541"/>
                <a:gd name="connsiteX1" fmla="*/ 34719 w 169787"/>
                <a:gd name="connsiteY1" fmla="*/ 0 h 201541"/>
                <a:gd name="connsiteX2" fmla="*/ 34719 w 169787"/>
                <a:gd name="connsiteY2" fmla="*/ 147125 h 201541"/>
                <a:gd name="connsiteX3" fmla="*/ 136636 w 169787"/>
                <a:gd name="connsiteY3" fmla="*/ 0 h 201541"/>
                <a:gd name="connsiteX4" fmla="*/ 169788 w 169787"/>
                <a:gd name="connsiteY4" fmla="*/ 0 h 201541"/>
                <a:gd name="connsiteX5" fmla="*/ 169788 w 169787"/>
                <a:gd name="connsiteY5" fmla="*/ 201541 h 201541"/>
                <a:gd name="connsiteX6" fmla="*/ 135069 w 169787"/>
                <a:gd name="connsiteY6" fmla="*/ 201541 h 201541"/>
                <a:gd name="connsiteX7" fmla="*/ 135069 w 169787"/>
                <a:gd name="connsiteY7" fmla="*/ 54640 h 201541"/>
                <a:gd name="connsiteX8" fmla="*/ 33375 w 169787"/>
                <a:gd name="connsiteY8" fmla="*/ 201541 h 201541"/>
                <a:gd name="connsiteX9" fmla="*/ 0 w 169787"/>
                <a:gd name="connsiteY9" fmla="*/ 201541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787" h="201541">
                  <a:moveTo>
                    <a:pt x="0" y="0"/>
                  </a:moveTo>
                  <a:lnTo>
                    <a:pt x="34719" y="0"/>
                  </a:lnTo>
                  <a:lnTo>
                    <a:pt x="34719" y="147125"/>
                  </a:lnTo>
                  <a:lnTo>
                    <a:pt x="136636" y="0"/>
                  </a:lnTo>
                  <a:lnTo>
                    <a:pt x="169788" y="0"/>
                  </a:lnTo>
                  <a:lnTo>
                    <a:pt x="169788" y="201541"/>
                  </a:lnTo>
                  <a:lnTo>
                    <a:pt x="135069" y="201541"/>
                  </a:lnTo>
                  <a:lnTo>
                    <a:pt x="135069" y="54640"/>
                  </a:lnTo>
                  <a:lnTo>
                    <a:pt x="33375" y="201541"/>
                  </a:lnTo>
                  <a:lnTo>
                    <a:pt x="0" y="201541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7C7BFECE-41A9-4BB1-DD03-9A987B363529}"/>
                </a:ext>
              </a:extLst>
            </p:cNvPr>
            <p:cNvSpPr/>
            <p:nvPr/>
          </p:nvSpPr>
          <p:spPr>
            <a:xfrm>
              <a:off x="4982077" y="1064697"/>
              <a:ext cx="163515" cy="201541"/>
            </a:xfrm>
            <a:custGeom>
              <a:avLst/>
              <a:gdLst>
                <a:gd name="connsiteX0" fmla="*/ 63838 w 163515"/>
                <a:gd name="connsiteY0" fmla="*/ 32918 h 201541"/>
                <a:gd name="connsiteX1" fmla="*/ 0 w 163515"/>
                <a:gd name="connsiteY1" fmla="*/ 32918 h 201541"/>
                <a:gd name="connsiteX2" fmla="*/ 0 w 163515"/>
                <a:gd name="connsiteY2" fmla="*/ 0 h 201541"/>
                <a:gd name="connsiteX3" fmla="*/ 163516 w 163515"/>
                <a:gd name="connsiteY3" fmla="*/ 0 h 201541"/>
                <a:gd name="connsiteX4" fmla="*/ 163516 w 163515"/>
                <a:gd name="connsiteY4" fmla="*/ 32918 h 201541"/>
                <a:gd name="connsiteX5" fmla="*/ 99677 w 163515"/>
                <a:gd name="connsiteY5" fmla="*/ 32918 h 201541"/>
                <a:gd name="connsiteX6" fmla="*/ 99677 w 163515"/>
                <a:gd name="connsiteY6" fmla="*/ 201541 h 201541"/>
                <a:gd name="connsiteX7" fmla="*/ 63838 w 163515"/>
                <a:gd name="connsiteY7" fmla="*/ 201541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515" h="201541">
                  <a:moveTo>
                    <a:pt x="63838" y="32918"/>
                  </a:moveTo>
                  <a:lnTo>
                    <a:pt x="0" y="32918"/>
                  </a:lnTo>
                  <a:lnTo>
                    <a:pt x="0" y="0"/>
                  </a:lnTo>
                  <a:lnTo>
                    <a:pt x="163516" y="0"/>
                  </a:lnTo>
                  <a:lnTo>
                    <a:pt x="163516" y="32918"/>
                  </a:lnTo>
                  <a:lnTo>
                    <a:pt x="99677" y="32918"/>
                  </a:lnTo>
                  <a:lnTo>
                    <a:pt x="99677" y="201541"/>
                  </a:lnTo>
                  <a:lnTo>
                    <a:pt x="63838" y="201541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ECD9E3ED-EE19-72DF-8CAF-ECF7577B7CE5}"/>
                </a:ext>
              </a:extLst>
            </p:cNvPr>
            <p:cNvSpPr/>
            <p:nvPr/>
          </p:nvSpPr>
          <p:spPr>
            <a:xfrm>
              <a:off x="5169112" y="1064697"/>
              <a:ext cx="169787" cy="201541"/>
            </a:xfrm>
            <a:custGeom>
              <a:avLst/>
              <a:gdLst>
                <a:gd name="connsiteX0" fmla="*/ 0 w 169787"/>
                <a:gd name="connsiteY0" fmla="*/ 0 h 201541"/>
                <a:gd name="connsiteX1" fmla="*/ 34719 w 169787"/>
                <a:gd name="connsiteY1" fmla="*/ 0 h 201541"/>
                <a:gd name="connsiteX2" fmla="*/ 34719 w 169787"/>
                <a:gd name="connsiteY2" fmla="*/ 147125 h 201541"/>
                <a:gd name="connsiteX3" fmla="*/ 136636 w 169787"/>
                <a:gd name="connsiteY3" fmla="*/ 0 h 201541"/>
                <a:gd name="connsiteX4" fmla="*/ 169788 w 169787"/>
                <a:gd name="connsiteY4" fmla="*/ 0 h 201541"/>
                <a:gd name="connsiteX5" fmla="*/ 169788 w 169787"/>
                <a:gd name="connsiteY5" fmla="*/ 201541 h 201541"/>
                <a:gd name="connsiteX6" fmla="*/ 135069 w 169787"/>
                <a:gd name="connsiteY6" fmla="*/ 201541 h 201541"/>
                <a:gd name="connsiteX7" fmla="*/ 135069 w 169787"/>
                <a:gd name="connsiteY7" fmla="*/ 54640 h 201541"/>
                <a:gd name="connsiteX8" fmla="*/ 33375 w 169787"/>
                <a:gd name="connsiteY8" fmla="*/ 201541 h 201541"/>
                <a:gd name="connsiteX9" fmla="*/ 0 w 169787"/>
                <a:gd name="connsiteY9" fmla="*/ 201541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787" h="201541">
                  <a:moveTo>
                    <a:pt x="0" y="0"/>
                  </a:moveTo>
                  <a:lnTo>
                    <a:pt x="34719" y="0"/>
                  </a:lnTo>
                  <a:lnTo>
                    <a:pt x="34719" y="147125"/>
                  </a:lnTo>
                  <a:lnTo>
                    <a:pt x="136636" y="0"/>
                  </a:lnTo>
                  <a:lnTo>
                    <a:pt x="169788" y="0"/>
                  </a:lnTo>
                  <a:lnTo>
                    <a:pt x="169788" y="201541"/>
                  </a:lnTo>
                  <a:lnTo>
                    <a:pt x="135069" y="201541"/>
                  </a:lnTo>
                  <a:lnTo>
                    <a:pt x="135069" y="54640"/>
                  </a:lnTo>
                  <a:lnTo>
                    <a:pt x="33375" y="201541"/>
                  </a:lnTo>
                  <a:lnTo>
                    <a:pt x="0" y="201541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5305FBDB-A437-BD35-F8A7-9C1F63FD5379}"/>
                </a:ext>
              </a:extLst>
            </p:cNvPr>
            <p:cNvSpPr/>
            <p:nvPr/>
          </p:nvSpPr>
          <p:spPr>
            <a:xfrm>
              <a:off x="4072892" y="866739"/>
              <a:ext cx="441714" cy="463768"/>
            </a:xfrm>
            <a:custGeom>
              <a:avLst/>
              <a:gdLst>
                <a:gd name="connsiteX0" fmla="*/ 364655 w 441714"/>
                <a:gd name="connsiteY0" fmla="*/ 255509 h 463768"/>
                <a:gd name="connsiteX1" fmla="*/ 380335 w 441714"/>
                <a:gd name="connsiteY1" fmla="*/ 246104 h 463768"/>
                <a:gd name="connsiteX2" fmla="*/ 427598 w 441714"/>
                <a:gd name="connsiteY2" fmla="*/ 184522 h 463768"/>
                <a:gd name="connsiteX3" fmla="*/ 321425 w 441714"/>
                <a:gd name="connsiteY3" fmla="*/ 148021 h 463768"/>
                <a:gd name="connsiteX4" fmla="*/ 251538 w 441714"/>
                <a:gd name="connsiteY4" fmla="*/ 153395 h 463768"/>
                <a:gd name="connsiteX5" fmla="*/ 257586 w 441714"/>
                <a:gd name="connsiteY5" fmla="*/ 156306 h 463768"/>
                <a:gd name="connsiteX6" fmla="*/ 325232 w 441714"/>
                <a:gd name="connsiteY6" fmla="*/ 201765 h 463768"/>
                <a:gd name="connsiteX7" fmla="*/ 342256 w 441714"/>
                <a:gd name="connsiteY7" fmla="*/ 151604 h 463768"/>
                <a:gd name="connsiteX8" fmla="*/ 354799 w 441714"/>
                <a:gd name="connsiteY8" fmla="*/ 152947 h 463768"/>
                <a:gd name="connsiteX9" fmla="*/ 334864 w 441714"/>
                <a:gd name="connsiteY9" fmla="*/ 211170 h 463768"/>
                <a:gd name="connsiteX10" fmla="*/ 348080 w 441714"/>
                <a:gd name="connsiteY10" fmla="*/ 226846 h 463768"/>
                <a:gd name="connsiteX11" fmla="*/ 364655 w 441714"/>
                <a:gd name="connsiteY11" fmla="*/ 255509 h 463768"/>
                <a:gd name="connsiteX12" fmla="*/ 176948 w 441714"/>
                <a:gd name="connsiteY12" fmla="*/ 143318 h 463768"/>
                <a:gd name="connsiteX13" fmla="*/ 167316 w 441714"/>
                <a:gd name="connsiteY13" fmla="*/ 158546 h 463768"/>
                <a:gd name="connsiteX14" fmla="*/ 197108 w 441714"/>
                <a:gd name="connsiteY14" fmla="*/ 150708 h 463768"/>
                <a:gd name="connsiteX15" fmla="*/ 221747 w 441714"/>
                <a:gd name="connsiteY15" fmla="*/ 158322 h 463768"/>
                <a:gd name="connsiteX16" fmla="*/ 204275 w 441714"/>
                <a:gd name="connsiteY16" fmla="*/ 162129 h 463768"/>
                <a:gd name="connsiteX17" fmla="*/ 87799 w 441714"/>
                <a:gd name="connsiteY17" fmla="*/ 202885 h 463768"/>
                <a:gd name="connsiteX18" fmla="*/ 111542 w 441714"/>
                <a:gd name="connsiteY18" fmla="*/ 240058 h 463768"/>
                <a:gd name="connsiteX19" fmla="*/ 136629 w 441714"/>
                <a:gd name="connsiteY19" fmla="*/ 187657 h 463768"/>
                <a:gd name="connsiteX20" fmla="*/ 138421 w 441714"/>
                <a:gd name="connsiteY20" fmla="*/ 184298 h 463768"/>
                <a:gd name="connsiteX21" fmla="*/ 155445 w 441714"/>
                <a:gd name="connsiteY21" fmla="*/ 178700 h 463768"/>
                <a:gd name="connsiteX22" fmla="*/ 147381 w 441714"/>
                <a:gd name="connsiteY22" fmla="*/ 193480 h 463768"/>
                <a:gd name="connsiteX23" fmla="*/ 97654 w 441714"/>
                <a:gd name="connsiteY23" fmla="*/ 315972 h 463768"/>
                <a:gd name="connsiteX24" fmla="*/ 119606 w 441714"/>
                <a:gd name="connsiteY24" fmla="*/ 316644 h 463768"/>
                <a:gd name="connsiteX25" fmla="*/ 183220 w 441714"/>
                <a:gd name="connsiteY25" fmla="*/ 311941 h 463768"/>
                <a:gd name="connsiteX26" fmla="*/ 205395 w 441714"/>
                <a:gd name="connsiteY26" fmla="*/ 321570 h 463768"/>
                <a:gd name="connsiteX27" fmla="*/ 119606 w 441714"/>
                <a:gd name="connsiteY27" fmla="*/ 329408 h 463768"/>
                <a:gd name="connsiteX28" fmla="*/ 889 w 441714"/>
                <a:gd name="connsiteY28" fmla="*/ 282829 h 463768"/>
                <a:gd name="connsiteX29" fmla="*/ 70103 w 441714"/>
                <a:gd name="connsiteY29" fmla="*/ 197734 h 463768"/>
                <a:gd name="connsiteX30" fmla="*/ 73687 w 441714"/>
                <a:gd name="connsiteY30" fmla="*/ 210275 h 463768"/>
                <a:gd name="connsiteX31" fmla="*/ 13657 w 441714"/>
                <a:gd name="connsiteY31" fmla="*/ 279918 h 463768"/>
                <a:gd name="connsiteX32" fmla="*/ 85559 w 441714"/>
                <a:gd name="connsiteY32" fmla="*/ 314852 h 463768"/>
                <a:gd name="connsiteX33" fmla="*/ 106390 w 441714"/>
                <a:gd name="connsiteY33" fmla="*/ 253270 h 463768"/>
                <a:gd name="connsiteX34" fmla="*/ 76375 w 441714"/>
                <a:gd name="connsiteY34" fmla="*/ 161457 h 463768"/>
                <a:gd name="connsiteX35" fmla="*/ 149621 w 441714"/>
                <a:gd name="connsiteY35" fmla="*/ 127867 h 463768"/>
                <a:gd name="connsiteX36" fmla="*/ 229811 w 441714"/>
                <a:gd name="connsiteY36" fmla="*/ 143542 h 463768"/>
                <a:gd name="connsiteX37" fmla="*/ 322096 w 441714"/>
                <a:gd name="connsiteY37" fmla="*/ 134585 h 463768"/>
                <a:gd name="connsiteX38" fmla="*/ 347184 w 441714"/>
                <a:gd name="connsiteY38" fmla="*/ 135480 h 463768"/>
                <a:gd name="connsiteX39" fmla="*/ 335536 w 441714"/>
                <a:gd name="connsiteY39" fmla="*/ 15452 h 463768"/>
                <a:gd name="connsiteX40" fmla="*/ 321872 w 441714"/>
                <a:gd name="connsiteY40" fmla="*/ 12316 h 463768"/>
                <a:gd name="connsiteX41" fmla="*/ 187028 w 441714"/>
                <a:gd name="connsiteY41" fmla="*/ 128539 h 463768"/>
                <a:gd name="connsiteX42" fmla="*/ 173364 w 441714"/>
                <a:gd name="connsiteY42" fmla="*/ 126299 h 463768"/>
                <a:gd name="connsiteX43" fmla="*/ 321872 w 441714"/>
                <a:gd name="connsiteY43" fmla="*/ 0 h 463768"/>
                <a:gd name="connsiteX44" fmla="*/ 341360 w 441714"/>
                <a:gd name="connsiteY44" fmla="*/ 4703 h 463768"/>
                <a:gd name="connsiteX45" fmla="*/ 359727 w 441714"/>
                <a:gd name="connsiteY45" fmla="*/ 136600 h 463768"/>
                <a:gd name="connsiteX46" fmla="*/ 440813 w 441714"/>
                <a:gd name="connsiteY46" fmla="*/ 181163 h 463768"/>
                <a:gd name="connsiteX47" fmla="*/ 387951 w 441714"/>
                <a:gd name="connsiteY47" fmla="*/ 256405 h 463768"/>
                <a:gd name="connsiteX48" fmla="*/ 369135 w 441714"/>
                <a:gd name="connsiteY48" fmla="*/ 267602 h 463768"/>
                <a:gd name="connsiteX49" fmla="*/ 365775 w 441714"/>
                <a:gd name="connsiteY49" fmla="*/ 302536 h 463768"/>
                <a:gd name="connsiteX50" fmla="*/ 292529 w 441714"/>
                <a:gd name="connsiteY50" fmla="*/ 336126 h 463768"/>
                <a:gd name="connsiteX51" fmla="*/ 275730 w 441714"/>
                <a:gd name="connsiteY51" fmla="*/ 335230 h 463768"/>
                <a:gd name="connsiteX52" fmla="*/ 283346 w 441714"/>
                <a:gd name="connsiteY52" fmla="*/ 322914 h 463768"/>
                <a:gd name="connsiteX53" fmla="*/ 292529 w 441714"/>
                <a:gd name="connsiteY53" fmla="*/ 323138 h 463768"/>
                <a:gd name="connsiteX54" fmla="*/ 354128 w 441714"/>
                <a:gd name="connsiteY54" fmla="*/ 296713 h 463768"/>
                <a:gd name="connsiteX55" fmla="*/ 338448 w 441714"/>
                <a:gd name="connsiteY55" fmla="*/ 233788 h 463768"/>
                <a:gd name="connsiteX56" fmla="*/ 329936 w 441714"/>
                <a:gd name="connsiteY56" fmla="*/ 223487 h 463768"/>
                <a:gd name="connsiteX57" fmla="*/ 304849 w 441714"/>
                <a:gd name="connsiteY57" fmla="*/ 276111 h 463768"/>
                <a:gd name="connsiteX58" fmla="*/ 301041 w 441714"/>
                <a:gd name="connsiteY58" fmla="*/ 283277 h 463768"/>
                <a:gd name="connsiteX59" fmla="*/ 350992 w 441714"/>
                <a:gd name="connsiteY59" fmla="*/ 262228 h 463768"/>
                <a:gd name="connsiteX60" fmla="*/ 354575 w 441714"/>
                <a:gd name="connsiteY60" fmla="*/ 274768 h 463768"/>
                <a:gd name="connsiteX61" fmla="*/ 240115 w 441714"/>
                <a:gd name="connsiteY61" fmla="*/ 314404 h 463768"/>
                <a:gd name="connsiteX62" fmla="*/ 237651 w 441714"/>
                <a:gd name="connsiteY62" fmla="*/ 314852 h 463768"/>
                <a:gd name="connsiteX63" fmla="*/ 264530 w 441714"/>
                <a:gd name="connsiteY63" fmla="*/ 320674 h 463768"/>
                <a:gd name="connsiteX64" fmla="*/ 271474 w 441714"/>
                <a:gd name="connsiteY64" fmla="*/ 309702 h 463768"/>
                <a:gd name="connsiteX65" fmla="*/ 289393 w 441714"/>
                <a:gd name="connsiteY65" fmla="*/ 304103 h 463768"/>
                <a:gd name="connsiteX66" fmla="*/ 120054 w 441714"/>
                <a:gd name="connsiteY66" fmla="*/ 463769 h 463768"/>
                <a:gd name="connsiteX67" fmla="*/ 100566 w 441714"/>
                <a:gd name="connsiteY67" fmla="*/ 459290 h 463768"/>
                <a:gd name="connsiteX68" fmla="*/ 80855 w 441714"/>
                <a:gd name="connsiteY68" fmla="*/ 333439 h 463768"/>
                <a:gd name="connsiteX69" fmla="*/ 93398 w 441714"/>
                <a:gd name="connsiteY69" fmla="*/ 334334 h 463768"/>
                <a:gd name="connsiteX70" fmla="*/ 106390 w 441714"/>
                <a:gd name="connsiteY70" fmla="*/ 448541 h 463768"/>
                <a:gd name="connsiteX71" fmla="*/ 120054 w 441714"/>
                <a:gd name="connsiteY71" fmla="*/ 451676 h 463768"/>
                <a:gd name="connsiteX72" fmla="*/ 256690 w 441714"/>
                <a:gd name="connsiteY72" fmla="*/ 332767 h 463768"/>
                <a:gd name="connsiteX73" fmla="*/ 183668 w 441714"/>
                <a:gd name="connsiteY73" fmla="*/ 308358 h 463768"/>
                <a:gd name="connsiteX74" fmla="*/ 118486 w 441714"/>
                <a:gd name="connsiteY74" fmla="*/ 265363 h 463768"/>
                <a:gd name="connsiteX75" fmla="*/ 123862 w 441714"/>
                <a:gd name="connsiteY75" fmla="*/ 252374 h 463768"/>
                <a:gd name="connsiteX76" fmla="*/ 189268 w 441714"/>
                <a:gd name="connsiteY76" fmla="*/ 296937 h 463768"/>
                <a:gd name="connsiteX77" fmla="*/ 213235 w 441714"/>
                <a:gd name="connsiteY77" fmla="*/ 307462 h 463768"/>
                <a:gd name="connsiteX78" fmla="*/ 236979 w 441714"/>
                <a:gd name="connsiteY78" fmla="*/ 302536 h 463768"/>
                <a:gd name="connsiteX79" fmla="*/ 283346 w 441714"/>
                <a:gd name="connsiteY79" fmla="*/ 289772 h 463768"/>
                <a:gd name="connsiteX80" fmla="*/ 293649 w 441714"/>
                <a:gd name="connsiteY80" fmla="*/ 270961 h 463768"/>
                <a:gd name="connsiteX81" fmla="*/ 320305 w 441714"/>
                <a:gd name="connsiteY81" fmla="*/ 214306 h 463768"/>
                <a:gd name="connsiteX82" fmla="*/ 252210 w 441714"/>
                <a:gd name="connsiteY82" fmla="*/ 167503 h 463768"/>
                <a:gd name="connsiteX83" fmla="*/ 176948 w 441714"/>
                <a:gd name="connsiteY83" fmla="*/ 143318 h 463768"/>
                <a:gd name="connsiteX84" fmla="*/ 149621 w 441714"/>
                <a:gd name="connsiteY84" fmla="*/ 164144 h 463768"/>
                <a:gd name="connsiteX85" fmla="*/ 163060 w 441714"/>
                <a:gd name="connsiteY85" fmla="*/ 141751 h 463768"/>
                <a:gd name="connsiteX86" fmla="*/ 148949 w 441714"/>
                <a:gd name="connsiteY86" fmla="*/ 141079 h 463768"/>
                <a:gd name="connsiteX87" fmla="*/ 87351 w 441714"/>
                <a:gd name="connsiteY87" fmla="*/ 167503 h 463768"/>
                <a:gd name="connsiteX88" fmla="*/ 84439 w 441714"/>
                <a:gd name="connsiteY88" fmla="*/ 190568 h 463768"/>
                <a:gd name="connsiteX89" fmla="*/ 149621 w 441714"/>
                <a:gd name="connsiteY89" fmla="*/ 164144 h 463768"/>
                <a:gd name="connsiteX90" fmla="*/ 253106 w 441714"/>
                <a:gd name="connsiteY90" fmla="*/ 233564 h 463768"/>
                <a:gd name="connsiteX91" fmla="*/ 217491 w 441714"/>
                <a:gd name="connsiteY91" fmla="*/ 269170 h 463768"/>
                <a:gd name="connsiteX92" fmla="*/ 181876 w 441714"/>
                <a:gd name="connsiteY92" fmla="*/ 233564 h 463768"/>
                <a:gd name="connsiteX93" fmla="*/ 217491 w 441714"/>
                <a:gd name="connsiteY93" fmla="*/ 197958 h 463768"/>
                <a:gd name="connsiteX94" fmla="*/ 253106 w 441714"/>
                <a:gd name="connsiteY94" fmla="*/ 233564 h 46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1714" h="463768">
                  <a:moveTo>
                    <a:pt x="364655" y="255509"/>
                  </a:moveTo>
                  <a:cubicBezTo>
                    <a:pt x="370255" y="252374"/>
                    <a:pt x="375407" y="249239"/>
                    <a:pt x="380335" y="246104"/>
                  </a:cubicBezTo>
                  <a:cubicBezTo>
                    <a:pt x="414382" y="224159"/>
                    <a:pt x="431630" y="201765"/>
                    <a:pt x="427598" y="184522"/>
                  </a:cubicBezTo>
                  <a:cubicBezTo>
                    <a:pt x="422446" y="161905"/>
                    <a:pt x="381679" y="148021"/>
                    <a:pt x="321425" y="148021"/>
                  </a:cubicBezTo>
                  <a:cubicBezTo>
                    <a:pt x="299697" y="148021"/>
                    <a:pt x="275954" y="149812"/>
                    <a:pt x="251538" y="153395"/>
                  </a:cubicBezTo>
                  <a:lnTo>
                    <a:pt x="257586" y="156306"/>
                  </a:lnTo>
                  <a:cubicBezTo>
                    <a:pt x="283569" y="168847"/>
                    <a:pt x="306641" y="184522"/>
                    <a:pt x="325232" y="201765"/>
                  </a:cubicBezTo>
                  <a:cubicBezTo>
                    <a:pt x="332176" y="184074"/>
                    <a:pt x="338000" y="167055"/>
                    <a:pt x="342256" y="151604"/>
                  </a:cubicBezTo>
                  <a:cubicBezTo>
                    <a:pt x="346512" y="152052"/>
                    <a:pt x="350768" y="152276"/>
                    <a:pt x="354799" y="152947"/>
                  </a:cubicBezTo>
                  <a:cubicBezTo>
                    <a:pt x="349648" y="171086"/>
                    <a:pt x="342928" y="190792"/>
                    <a:pt x="334864" y="211170"/>
                  </a:cubicBezTo>
                  <a:cubicBezTo>
                    <a:pt x="339792" y="216321"/>
                    <a:pt x="344272" y="221471"/>
                    <a:pt x="348080" y="226846"/>
                  </a:cubicBezTo>
                  <a:cubicBezTo>
                    <a:pt x="355472" y="236475"/>
                    <a:pt x="361071" y="246104"/>
                    <a:pt x="364655" y="255509"/>
                  </a:cubicBezTo>
                  <a:close/>
                  <a:moveTo>
                    <a:pt x="176948" y="143318"/>
                  </a:moveTo>
                  <a:cubicBezTo>
                    <a:pt x="173812" y="148245"/>
                    <a:pt x="170452" y="153395"/>
                    <a:pt x="167316" y="158546"/>
                  </a:cubicBezTo>
                  <a:cubicBezTo>
                    <a:pt x="176948" y="155635"/>
                    <a:pt x="186804" y="153171"/>
                    <a:pt x="197108" y="150708"/>
                  </a:cubicBezTo>
                  <a:cubicBezTo>
                    <a:pt x="205171" y="152723"/>
                    <a:pt x="213459" y="155411"/>
                    <a:pt x="221747" y="158322"/>
                  </a:cubicBezTo>
                  <a:cubicBezTo>
                    <a:pt x="215923" y="159442"/>
                    <a:pt x="210099" y="160785"/>
                    <a:pt x="204275" y="162129"/>
                  </a:cubicBezTo>
                  <a:cubicBezTo>
                    <a:pt x="157909" y="172878"/>
                    <a:pt x="118710" y="187209"/>
                    <a:pt x="87799" y="202885"/>
                  </a:cubicBezTo>
                  <a:cubicBezTo>
                    <a:pt x="92278" y="214977"/>
                    <a:pt x="100342" y="227518"/>
                    <a:pt x="111542" y="240058"/>
                  </a:cubicBezTo>
                  <a:cubicBezTo>
                    <a:pt x="118934" y="223039"/>
                    <a:pt x="127221" y="205348"/>
                    <a:pt x="136629" y="187657"/>
                  </a:cubicBezTo>
                  <a:lnTo>
                    <a:pt x="138421" y="184298"/>
                  </a:lnTo>
                  <a:cubicBezTo>
                    <a:pt x="144021" y="182283"/>
                    <a:pt x="149621" y="180491"/>
                    <a:pt x="155445" y="178700"/>
                  </a:cubicBezTo>
                  <a:cubicBezTo>
                    <a:pt x="152757" y="183626"/>
                    <a:pt x="150069" y="188553"/>
                    <a:pt x="147381" y="193480"/>
                  </a:cubicBezTo>
                  <a:cubicBezTo>
                    <a:pt x="123862" y="237819"/>
                    <a:pt x="107510" y="279471"/>
                    <a:pt x="97654" y="315972"/>
                  </a:cubicBezTo>
                  <a:cubicBezTo>
                    <a:pt x="104598" y="316420"/>
                    <a:pt x="111990" y="316644"/>
                    <a:pt x="119606" y="316644"/>
                  </a:cubicBezTo>
                  <a:cubicBezTo>
                    <a:pt x="139541" y="316644"/>
                    <a:pt x="161044" y="315076"/>
                    <a:pt x="183220" y="311941"/>
                  </a:cubicBezTo>
                  <a:cubicBezTo>
                    <a:pt x="190612" y="315524"/>
                    <a:pt x="198004" y="318659"/>
                    <a:pt x="205395" y="321570"/>
                  </a:cubicBezTo>
                  <a:cubicBezTo>
                    <a:pt x="175380" y="326721"/>
                    <a:pt x="146261" y="329408"/>
                    <a:pt x="119606" y="329408"/>
                  </a:cubicBezTo>
                  <a:cubicBezTo>
                    <a:pt x="51063" y="329408"/>
                    <a:pt x="7609" y="312389"/>
                    <a:pt x="889" y="282829"/>
                  </a:cubicBezTo>
                  <a:cubicBezTo>
                    <a:pt x="-5383" y="255957"/>
                    <a:pt x="21944" y="224830"/>
                    <a:pt x="70103" y="197734"/>
                  </a:cubicBezTo>
                  <a:cubicBezTo>
                    <a:pt x="70999" y="201765"/>
                    <a:pt x="72119" y="206020"/>
                    <a:pt x="73687" y="210275"/>
                  </a:cubicBezTo>
                  <a:cubicBezTo>
                    <a:pt x="31128" y="234460"/>
                    <a:pt x="9177" y="260660"/>
                    <a:pt x="13657" y="279918"/>
                  </a:cubicBezTo>
                  <a:cubicBezTo>
                    <a:pt x="17912" y="297833"/>
                    <a:pt x="44568" y="310374"/>
                    <a:pt x="85559" y="314852"/>
                  </a:cubicBezTo>
                  <a:cubicBezTo>
                    <a:pt x="90711" y="295370"/>
                    <a:pt x="97654" y="274768"/>
                    <a:pt x="106390" y="253270"/>
                  </a:cubicBezTo>
                  <a:cubicBezTo>
                    <a:pt x="76151" y="221695"/>
                    <a:pt x="63607" y="187433"/>
                    <a:pt x="76375" y="161457"/>
                  </a:cubicBezTo>
                  <a:cubicBezTo>
                    <a:pt x="86902" y="139735"/>
                    <a:pt x="112886" y="127867"/>
                    <a:pt x="149621" y="127867"/>
                  </a:cubicBezTo>
                  <a:cubicBezTo>
                    <a:pt x="174260" y="127867"/>
                    <a:pt x="202036" y="133465"/>
                    <a:pt x="229811" y="143542"/>
                  </a:cubicBezTo>
                  <a:cubicBezTo>
                    <a:pt x="262066" y="137720"/>
                    <a:pt x="293425" y="134585"/>
                    <a:pt x="322096" y="134585"/>
                  </a:cubicBezTo>
                  <a:cubicBezTo>
                    <a:pt x="330832" y="134585"/>
                    <a:pt x="339344" y="134809"/>
                    <a:pt x="347184" y="135480"/>
                  </a:cubicBezTo>
                  <a:cubicBezTo>
                    <a:pt x="362415" y="72107"/>
                    <a:pt x="357264" y="27096"/>
                    <a:pt x="335536" y="15452"/>
                  </a:cubicBezTo>
                  <a:cubicBezTo>
                    <a:pt x="331504" y="13436"/>
                    <a:pt x="327024" y="12316"/>
                    <a:pt x="321872" y="12316"/>
                  </a:cubicBezTo>
                  <a:cubicBezTo>
                    <a:pt x="287377" y="12316"/>
                    <a:pt x="234515" y="59343"/>
                    <a:pt x="187028" y="128539"/>
                  </a:cubicBezTo>
                  <a:cubicBezTo>
                    <a:pt x="182324" y="127643"/>
                    <a:pt x="177844" y="126971"/>
                    <a:pt x="173364" y="126299"/>
                  </a:cubicBezTo>
                  <a:cubicBezTo>
                    <a:pt x="224435" y="49714"/>
                    <a:pt x="281330" y="0"/>
                    <a:pt x="321872" y="0"/>
                  </a:cubicBezTo>
                  <a:cubicBezTo>
                    <a:pt x="329040" y="0"/>
                    <a:pt x="335536" y="1568"/>
                    <a:pt x="341360" y="4703"/>
                  </a:cubicBezTo>
                  <a:cubicBezTo>
                    <a:pt x="370255" y="19930"/>
                    <a:pt x="375407" y="70539"/>
                    <a:pt x="359727" y="136600"/>
                  </a:cubicBezTo>
                  <a:cubicBezTo>
                    <a:pt x="406542" y="141751"/>
                    <a:pt x="435437" y="157426"/>
                    <a:pt x="440813" y="181163"/>
                  </a:cubicBezTo>
                  <a:cubicBezTo>
                    <a:pt x="446189" y="204452"/>
                    <a:pt x="427374" y="231101"/>
                    <a:pt x="387951" y="256405"/>
                  </a:cubicBezTo>
                  <a:cubicBezTo>
                    <a:pt x="382127" y="260212"/>
                    <a:pt x="375631" y="264019"/>
                    <a:pt x="369135" y="267602"/>
                  </a:cubicBezTo>
                  <a:cubicBezTo>
                    <a:pt x="371823" y="280366"/>
                    <a:pt x="370703" y="292235"/>
                    <a:pt x="365775" y="302536"/>
                  </a:cubicBezTo>
                  <a:cubicBezTo>
                    <a:pt x="355248" y="324257"/>
                    <a:pt x="329264" y="336126"/>
                    <a:pt x="292529" y="336126"/>
                  </a:cubicBezTo>
                  <a:cubicBezTo>
                    <a:pt x="287153" y="336126"/>
                    <a:pt x="281330" y="335678"/>
                    <a:pt x="275730" y="335230"/>
                  </a:cubicBezTo>
                  <a:cubicBezTo>
                    <a:pt x="278417" y="331199"/>
                    <a:pt x="280881" y="327169"/>
                    <a:pt x="283346" y="322914"/>
                  </a:cubicBezTo>
                  <a:cubicBezTo>
                    <a:pt x="286481" y="323138"/>
                    <a:pt x="289393" y="323138"/>
                    <a:pt x="292529" y="323138"/>
                  </a:cubicBezTo>
                  <a:cubicBezTo>
                    <a:pt x="323664" y="323138"/>
                    <a:pt x="346064" y="313509"/>
                    <a:pt x="354128" y="296713"/>
                  </a:cubicBezTo>
                  <a:cubicBezTo>
                    <a:pt x="362191" y="280142"/>
                    <a:pt x="356591" y="257749"/>
                    <a:pt x="338448" y="233788"/>
                  </a:cubicBezTo>
                  <a:cubicBezTo>
                    <a:pt x="335760" y="230429"/>
                    <a:pt x="333072" y="226846"/>
                    <a:pt x="329936" y="223487"/>
                  </a:cubicBezTo>
                  <a:cubicBezTo>
                    <a:pt x="322544" y="240954"/>
                    <a:pt x="314257" y="258645"/>
                    <a:pt x="304849" y="276111"/>
                  </a:cubicBezTo>
                  <a:lnTo>
                    <a:pt x="301041" y="283277"/>
                  </a:lnTo>
                  <a:cubicBezTo>
                    <a:pt x="318960" y="277007"/>
                    <a:pt x="335760" y="269841"/>
                    <a:pt x="350992" y="262228"/>
                  </a:cubicBezTo>
                  <a:cubicBezTo>
                    <a:pt x="352784" y="266482"/>
                    <a:pt x="353904" y="270737"/>
                    <a:pt x="354575" y="274768"/>
                  </a:cubicBezTo>
                  <a:cubicBezTo>
                    <a:pt x="321648" y="290891"/>
                    <a:pt x="282226" y="304551"/>
                    <a:pt x="240115" y="314404"/>
                  </a:cubicBezTo>
                  <a:lnTo>
                    <a:pt x="237651" y="314852"/>
                  </a:lnTo>
                  <a:cubicBezTo>
                    <a:pt x="246834" y="317315"/>
                    <a:pt x="255794" y="319331"/>
                    <a:pt x="264530" y="320674"/>
                  </a:cubicBezTo>
                  <a:cubicBezTo>
                    <a:pt x="266770" y="317092"/>
                    <a:pt x="269234" y="313285"/>
                    <a:pt x="271474" y="309702"/>
                  </a:cubicBezTo>
                  <a:cubicBezTo>
                    <a:pt x="277521" y="307910"/>
                    <a:pt x="283569" y="305895"/>
                    <a:pt x="289393" y="304103"/>
                  </a:cubicBezTo>
                  <a:cubicBezTo>
                    <a:pt x="233619" y="399500"/>
                    <a:pt x="166196" y="463769"/>
                    <a:pt x="120054" y="463769"/>
                  </a:cubicBezTo>
                  <a:cubicBezTo>
                    <a:pt x="112886" y="463769"/>
                    <a:pt x="106390" y="462201"/>
                    <a:pt x="100566" y="459290"/>
                  </a:cubicBezTo>
                  <a:cubicBezTo>
                    <a:pt x="72567" y="444510"/>
                    <a:pt x="66967" y="396588"/>
                    <a:pt x="80855" y="333439"/>
                  </a:cubicBezTo>
                  <a:cubicBezTo>
                    <a:pt x="84886" y="333887"/>
                    <a:pt x="89142" y="334111"/>
                    <a:pt x="93398" y="334334"/>
                  </a:cubicBezTo>
                  <a:cubicBezTo>
                    <a:pt x="79735" y="394573"/>
                    <a:pt x="85335" y="437344"/>
                    <a:pt x="106390" y="448541"/>
                  </a:cubicBezTo>
                  <a:cubicBezTo>
                    <a:pt x="110422" y="450557"/>
                    <a:pt x="114902" y="451676"/>
                    <a:pt x="120054" y="451676"/>
                  </a:cubicBezTo>
                  <a:cubicBezTo>
                    <a:pt x="155221" y="451676"/>
                    <a:pt x="208979" y="403530"/>
                    <a:pt x="256690" y="332767"/>
                  </a:cubicBezTo>
                  <a:cubicBezTo>
                    <a:pt x="232947" y="328512"/>
                    <a:pt x="207859" y="320227"/>
                    <a:pt x="183668" y="308358"/>
                  </a:cubicBezTo>
                  <a:cubicBezTo>
                    <a:pt x="158357" y="296042"/>
                    <a:pt x="136181" y="281038"/>
                    <a:pt x="118486" y="265363"/>
                  </a:cubicBezTo>
                  <a:cubicBezTo>
                    <a:pt x="120278" y="261108"/>
                    <a:pt x="122070" y="256853"/>
                    <a:pt x="123862" y="252374"/>
                  </a:cubicBezTo>
                  <a:cubicBezTo>
                    <a:pt x="141333" y="268722"/>
                    <a:pt x="163733" y="284397"/>
                    <a:pt x="189268" y="296937"/>
                  </a:cubicBezTo>
                  <a:cubicBezTo>
                    <a:pt x="197332" y="300744"/>
                    <a:pt x="205171" y="304327"/>
                    <a:pt x="213235" y="307462"/>
                  </a:cubicBezTo>
                  <a:cubicBezTo>
                    <a:pt x="221075" y="305895"/>
                    <a:pt x="229139" y="304327"/>
                    <a:pt x="236979" y="302536"/>
                  </a:cubicBezTo>
                  <a:cubicBezTo>
                    <a:pt x="252882" y="298729"/>
                    <a:pt x="268562" y="294474"/>
                    <a:pt x="283346" y="289772"/>
                  </a:cubicBezTo>
                  <a:cubicBezTo>
                    <a:pt x="286929" y="283725"/>
                    <a:pt x="290289" y="277455"/>
                    <a:pt x="293649" y="270961"/>
                  </a:cubicBezTo>
                  <a:cubicBezTo>
                    <a:pt x="303729" y="251927"/>
                    <a:pt x="312689" y="232892"/>
                    <a:pt x="320305" y="214306"/>
                  </a:cubicBezTo>
                  <a:cubicBezTo>
                    <a:pt x="302161" y="196615"/>
                    <a:pt x="278641" y="180491"/>
                    <a:pt x="252210" y="167503"/>
                  </a:cubicBezTo>
                  <a:cubicBezTo>
                    <a:pt x="226899" y="155411"/>
                    <a:pt x="200916" y="147125"/>
                    <a:pt x="176948" y="143318"/>
                  </a:cubicBezTo>
                  <a:close/>
                  <a:moveTo>
                    <a:pt x="149621" y="164144"/>
                  </a:moveTo>
                  <a:cubicBezTo>
                    <a:pt x="154101" y="156530"/>
                    <a:pt x="158581" y="148917"/>
                    <a:pt x="163060" y="141751"/>
                  </a:cubicBezTo>
                  <a:cubicBezTo>
                    <a:pt x="158133" y="141303"/>
                    <a:pt x="153429" y="141079"/>
                    <a:pt x="148949" y="141079"/>
                  </a:cubicBezTo>
                  <a:cubicBezTo>
                    <a:pt x="118038" y="141079"/>
                    <a:pt x="95414" y="150708"/>
                    <a:pt x="87351" y="167503"/>
                  </a:cubicBezTo>
                  <a:cubicBezTo>
                    <a:pt x="83991" y="174445"/>
                    <a:pt x="83095" y="182283"/>
                    <a:pt x="84439" y="190568"/>
                  </a:cubicBezTo>
                  <a:cubicBezTo>
                    <a:pt x="103478" y="180939"/>
                    <a:pt x="125654" y="171982"/>
                    <a:pt x="149621" y="164144"/>
                  </a:cubicBezTo>
                  <a:close/>
                  <a:moveTo>
                    <a:pt x="253106" y="233564"/>
                  </a:moveTo>
                  <a:cubicBezTo>
                    <a:pt x="253106" y="253270"/>
                    <a:pt x="237202" y="269170"/>
                    <a:pt x="217491" y="269170"/>
                  </a:cubicBezTo>
                  <a:cubicBezTo>
                    <a:pt x="197780" y="269170"/>
                    <a:pt x="181876" y="253270"/>
                    <a:pt x="181876" y="233564"/>
                  </a:cubicBezTo>
                  <a:cubicBezTo>
                    <a:pt x="181876" y="213858"/>
                    <a:pt x="197780" y="197958"/>
                    <a:pt x="217491" y="197958"/>
                  </a:cubicBezTo>
                  <a:cubicBezTo>
                    <a:pt x="236979" y="197958"/>
                    <a:pt x="253106" y="213858"/>
                    <a:pt x="253106" y="233564"/>
                  </a:cubicBez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8A5F71F4-AB4A-CDE9-069B-1BB4F52A04A8}"/>
                </a:ext>
              </a:extLst>
            </p:cNvPr>
            <p:cNvSpPr/>
            <p:nvPr/>
          </p:nvSpPr>
          <p:spPr>
            <a:xfrm>
              <a:off x="5015004" y="1368801"/>
              <a:ext cx="100573" cy="102562"/>
            </a:xfrm>
            <a:custGeom>
              <a:avLst/>
              <a:gdLst>
                <a:gd name="connsiteX0" fmla="*/ 50399 w 100573"/>
                <a:gd name="connsiteY0" fmla="*/ 51953 h 102562"/>
                <a:gd name="connsiteX1" fmla="*/ 9184 w 100573"/>
                <a:gd name="connsiteY1" fmla="*/ 0 h 102562"/>
                <a:gd name="connsiteX2" fmla="*/ 0 w 100573"/>
                <a:gd name="connsiteY2" fmla="*/ 0 h 102562"/>
                <a:gd name="connsiteX3" fmla="*/ 0 w 100573"/>
                <a:gd name="connsiteY3" fmla="*/ 102562 h 102562"/>
                <a:gd name="connsiteX4" fmla="*/ 15680 w 100573"/>
                <a:gd name="connsiteY4" fmla="*/ 102562 h 102562"/>
                <a:gd name="connsiteX5" fmla="*/ 15680 w 100573"/>
                <a:gd name="connsiteY5" fmla="*/ 29559 h 102562"/>
                <a:gd name="connsiteX6" fmla="*/ 50399 w 100573"/>
                <a:gd name="connsiteY6" fmla="*/ 72779 h 102562"/>
                <a:gd name="connsiteX7" fmla="*/ 84670 w 100573"/>
                <a:gd name="connsiteY7" fmla="*/ 29559 h 102562"/>
                <a:gd name="connsiteX8" fmla="*/ 84670 w 100573"/>
                <a:gd name="connsiteY8" fmla="*/ 102562 h 102562"/>
                <a:gd name="connsiteX9" fmla="*/ 100574 w 100573"/>
                <a:gd name="connsiteY9" fmla="*/ 102562 h 102562"/>
                <a:gd name="connsiteX10" fmla="*/ 100574 w 100573"/>
                <a:gd name="connsiteY10" fmla="*/ 0 h 102562"/>
                <a:gd name="connsiteX11" fmla="*/ 91390 w 100573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573" h="102562">
                  <a:moveTo>
                    <a:pt x="50399" y="51953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680" y="102562"/>
                  </a:lnTo>
                  <a:lnTo>
                    <a:pt x="15680" y="29559"/>
                  </a:lnTo>
                  <a:lnTo>
                    <a:pt x="50399" y="72779"/>
                  </a:lnTo>
                  <a:lnTo>
                    <a:pt x="84670" y="29559"/>
                  </a:lnTo>
                  <a:lnTo>
                    <a:pt x="84670" y="102562"/>
                  </a:lnTo>
                  <a:lnTo>
                    <a:pt x="100574" y="102562"/>
                  </a:lnTo>
                  <a:lnTo>
                    <a:pt x="100574" y="0"/>
                  </a:lnTo>
                  <a:lnTo>
                    <a:pt x="9139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19FCCCC0-7567-FBAC-1247-F9886FDCE353}"/>
                </a:ext>
              </a:extLst>
            </p:cNvPr>
            <p:cNvSpPr/>
            <p:nvPr/>
          </p:nvSpPr>
          <p:spPr>
            <a:xfrm>
              <a:off x="5133049" y="1368801"/>
              <a:ext cx="79293" cy="102562"/>
            </a:xfrm>
            <a:custGeom>
              <a:avLst/>
              <a:gdLst>
                <a:gd name="connsiteX0" fmla="*/ 15903 w 79293"/>
                <a:gd name="connsiteY0" fmla="*/ 72331 h 102562"/>
                <a:gd name="connsiteX1" fmla="*/ 15903 w 79293"/>
                <a:gd name="connsiteY1" fmla="*/ 0 h 102562"/>
                <a:gd name="connsiteX2" fmla="*/ 0 w 79293"/>
                <a:gd name="connsiteY2" fmla="*/ 0 h 102562"/>
                <a:gd name="connsiteX3" fmla="*/ 0 w 79293"/>
                <a:gd name="connsiteY3" fmla="*/ 102562 h 102562"/>
                <a:gd name="connsiteX4" fmla="*/ 9183 w 79293"/>
                <a:gd name="connsiteY4" fmla="*/ 102562 h 102562"/>
                <a:gd name="connsiteX5" fmla="*/ 63390 w 79293"/>
                <a:gd name="connsiteY5" fmla="*/ 30231 h 102562"/>
                <a:gd name="connsiteX6" fmla="*/ 63390 w 79293"/>
                <a:gd name="connsiteY6" fmla="*/ 102562 h 102562"/>
                <a:gd name="connsiteX7" fmla="*/ 79294 w 79293"/>
                <a:gd name="connsiteY7" fmla="*/ 102562 h 102562"/>
                <a:gd name="connsiteX8" fmla="*/ 79294 w 79293"/>
                <a:gd name="connsiteY8" fmla="*/ 0 h 102562"/>
                <a:gd name="connsiteX9" fmla="*/ 70110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15903" y="72331"/>
                  </a:moveTo>
                  <a:lnTo>
                    <a:pt x="15903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3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559C8AC9-A2C4-E17D-4EB1-FEC12AAC2CD4}"/>
                </a:ext>
              </a:extLst>
            </p:cNvPr>
            <p:cNvSpPr/>
            <p:nvPr/>
          </p:nvSpPr>
          <p:spPr>
            <a:xfrm>
              <a:off x="5388178" y="1368801"/>
              <a:ext cx="79293" cy="102562"/>
            </a:xfrm>
            <a:custGeom>
              <a:avLst/>
              <a:gdLst>
                <a:gd name="connsiteX0" fmla="*/ 70110 w 79293"/>
                <a:gd name="connsiteY0" fmla="*/ 0 h 102562"/>
                <a:gd name="connsiteX1" fmla="*/ 15904 w 79293"/>
                <a:gd name="connsiteY1" fmla="*/ 72331 h 102562"/>
                <a:gd name="connsiteX2" fmla="*/ 15904 w 79293"/>
                <a:gd name="connsiteY2" fmla="*/ 0 h 102562"/>
                <a:gd name="connsiteX3" fmla="*/ 0 w 79293"/>
                <a:gd name="connsiteY3" fmla="*/ 0 h 102562"/>
                <a:gd name="connsiteX4" fmla="*/ 0 w 79293"/>
                <a:gd name="connsiteY4" fmla="*/ 102562 h 102562"/>
                <a:gd name="connsiteX5" fmla="*/ 9408 w 79293"/>
                <a:gd name="connsiteY5" fmla="*/ 102562 h 102562"/>
                <a:gd name="connsiteX6" fmla="*/ 63614 w 79293"/>
                <a:gd name="connsiteY6" fmla="*/ 30231 h 102562"/>
                <a:gd name="connsiteX7" fmla="*/ 63614 w 79293"/>
                <a:gd name="connsiteY7" fmla="*/ 102562 h 102562"/>
                <a:gd name="connsiteX8" fmla="*/ 79294 w 79293"/>
                <a:gd name="connsiteY8" fmla="*/ 102562 h 102562"/>
                <a:gd name="connsiteX9" fmla="*/ 79294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70110" y="0"/>
                  </a:moveTo>
                  <a:lnTo>
                    <a:pt x="15904" y="72331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408" y="102562"/>
                  </a:lnTo>
                  <a:lnTo>
                    <a:pt x="63614" y="30231"/>
                  </a:lnTo>
                  <a:lnTo>
                    <a:pt x="63614" y="102562"/>
                  </a:lnTo>
                  <a:lnTo>
                    <a:pt x="79294" y="102562"/>
                  </a:lnTo>
                  <a:lnTo>
                    <a:pt x="7929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61E36803-0898-9F9E-3B24-210751A3FCC1}"/>
                </a:ext>
              </a:extLst>
            </p:cNvPr>
            <p:cNvSpPr/>
            <p:nvPr/>
          </p:nvSpPr>
          <p:spPr>
            <a:xfrm>
              <a:off x="5223095" y="1368801"/>
              <a:ext cx="154331" cy="102562"/>
            </a:xfrm>
            <a:custGeom>
              <a:avLst/>
              <a:gdLst>
                <a:gd name="connsiteX0" fmla="*/ 113341 w 154331"/>
                <a:gd name="connsiteY0" fmla="*/ 3583 h 102562"/>
                <a:gd name="connsiteX1" fmla="*/ 85118 w 154331"/>
                <a:gd name="connsiteY1" fmla="*/ 18811 h 102562"/>
                <a:gd name="connsiteX2" fmla="*/ 85118 w 154331"/>
                <a:gd name="connsiteY2" fmla="*/ 0 h 102562"/>
                <a:gd name="connsiteX3" fmla="*/ 69214 w 154331"/>
                <a:gd name="connsiteY3" fmla="*/ 0 h 102562"/>
                <a:gd name="connsiteX4" fmla="*/ 69214 w 154331"/>
                <a:gd name="connsiteY4" fmla="*/ 45907 h 102562"/>
                <a:gd name="connsiteX5" fmla="*/ 42559 w 154331"/>
                <a:gd name="connsiteY5" fmla="*/ 73227 h 102562"/>
                <a:gd name="connsiteX6" fmla="*/ 15903 w 154331"/>
                <a:gd name="connsiteY6" fmla="*/ 45907 h 102562"/>
                <a:gd name="connsiteX7" fmla="*/ 42559 w 154331"/>
                <a:gd name="connsiteY7" fmla="*/ 18587 h 102562"/>
                <a:gd name="connsiteX8" fmla="*/ 62270 w 154331"/>
                <a:gd name="connsiteY8" fmla="*/ 27320 h 102562"/>
                <a:gd name="connsiteX9" fmla="*/ 62270 w 154331"/>
                <a:gd name="connsiteY9" fmla="*/ 11421 h 102562"/>
                <a:gd name="connsiteX10" fmla="*/ 40991 w 154331"/>
                <a:gd name="connsiteY10" fmla="*/ 3807 h 102562"/>
                <a:gd name="connsiteX11" fmla="*/ 0 w 154331"/>
                <a:gd name="connsiteY11" fmla="*/ 46130 h 102562"/>
                <a:gd name="connsiteX12" fmla="*/ 40991 w 154331"/>
                <a:gd name="connsiteY12" fmla="*/ 88230 h 102562"/>
                <a:gd name="connsiteX13" fmla="*/ 69214 w 154331"/>
                <a:gd name="connsiteY13" fmla="*/ 73227 h 102562"/>
                <a:gd name="connsiteX14" fmla="*/ 69214 w 154331"/>
                <a:gd name="connsiteY14" fmla="*/ 102562 h 102562"/>
                <a:gd name="connsiteX15" fmla="*/ 85341 w 154331"/>
                <a:gd name="connsiteY15" fmla="*/ 102562 h 102562"/>
                <a:gd name="connsiteX16" fmla="*/ 85341 w 154331"/>
                <a:gd name="connsiteY16" fmla="*/ 43891 h 102562"/>
                <a:gd name="connsiteX17" fmla="*/ 85341 w 154331"/>
                <a:gd name="connsiteY17" fmla="*/ 43891 h 102562"/>
                <a:gd name="connsiteX18" fmla="*/ 111997 w 154331"/>
                <a:gd name="connsiteY18" fmla="*/ 18587 h 102562"/>
                <a:gd name="connsiteX19" fmla="*/ 138652 w 154331"/>
                <a:gd name="connsiteY19" fmla="*/ 45907 h 102562"/>
                <a:gd name="connsiteX20" fmla="*/ 111997 w 154331"/>
                <a:gd name="connsiteY20" fmla="*/ 73227 h 102562"/>
                <a:gd name="connsiteX21" fmla="*/ 92510 w 154331"/>
                <a:gd name="connsiteY21" fmla="*/ 64941 h 102562"/>
                <a:gd name="connsiteX22" fmla="*/ 92510 w 154331"/>
                <a:gd name="connsiteY22" fmla="*/ 81288 h 102562"/>
                <a:gd name="connsiteX23" fmla="*/ 113341 w 154331"/>
                <a:gd name="connsiteY23" fmla="*/ 88230 h 102562"/>
                <a:gd name="connsiteX24" fmla="*/ 154332 w 154331"/>
                <a:gd name="connsiteY24" fmla="*/ 46130 h 102562"/>
                <a:gd name="connsiteX25" fmla="*/ 113341 w 154331"/>
                <a:gd name="connsiteY25" fmla="*/ 3583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4331" h="102562">
                  <a:moveTo>
                    <a:pt x="113341" y="3583"/>
                  </a:moveTo>
                  <a:cubicBezTo>
                    <a:pt x="101245" y="3583"/>
                    <a:pt x="90718" y="9853"/>
                    <a:pt x="85118" y="18811"/>
                  </a:cubicBezTo>
                  <a:lnTo>
                    <a:pt x="85118" y="0"/>
                  </a:lnTo>
                  <a:lnTo>
                    <a:pt x="69214" y="0"/>
                  </a:lnTo>
                  <a:lnTo>
                    <a:pt x="69214" y="45907"/>
                  </a:lnTo>
                  <a:cubicBezTo>
                    <a:pt x="69214" y="61806"/>
                    <a:pt x="57566" y="73227"/>
                    <a:pt x="42559" y="73227"/>
                  </a:cubicBezTo>
                  <a:cubicBezTo>
                    <a:pt x="27551" y="73227"/>
                    <a:pt x="15903" y="61806"/>
                    <a:pt x="15903" y="45907"/>
                  </a:cubicBezTo>
                  <a:cubicBezTo>
                    <a:pt x="15903" y="30231"/>
                    <a:pt x="27551" y="18587"/>
                    <a:pt x="42559" y="18587"/>
                  </a:cubicBezTo>
                  <a:cubicBezTo>
                    <a:pt x="50399" y="18587"/>
                    <a:pt x="57342" y="21946"/>
                    <a:pt x="62270" y="27320"/>
                  </a:cubicBezTo>
                  <a:lnTo>
                    <a:pt x="62270" y="11421"/>
                  </a:lnTo>
                  <a:cubicBezTo>
                    <a:pt x="56671" y="6718"/>
                    <a:pt x="49279" y="3807"/>
                    <a:pt x="40991" y="3807"/>
                  </a:cubicBezTo>
                  <a:cubicBezTo>
                    <a:pt x="16575" y="3807"/>
                    <a:pt x="0" y="22617"/>
                    <a:pt x="0" y="46130"/>
                  </a:cubicBezTo>
                  <a:cubicBezTo>
                    <a:pt x="0" y="69644"/>
                    <a:pt x="16575" y="88230"/>
                    <a:pt x="40991" y="88230"/>
                  </a:cubicBezTo>
                  <a:cubicBezTo>
                    <a:pt x="53086" y="88230"/>
                    <a:pt x="63614" y="81960"/>
                    <a:pt x="69214" y="73227"/>
                  </a:cubicBezTo>
                  <a:lnTo>
                    <a:pt x="69214" y="102562"/>
                  </a:lnTo>
                  <a:lnTo>
                    <a:pt x="85341" y="102562"/>
                  </a:lnTo>
                  <a:lnTo>
                    <a:pt x="85341" y="43891"/>
                  </a:lnTo>
                  <a:lnTo>
                    <a:pt x="85341" y="43891"/>
                  </a:lnTo>
                  <a:cubicBezTo>
                    <a:pt x="86238" y="29112"/>
                    <a:pt x="97661" y="18587"/>
                    <a:pt x="111997" y="18587"/>
                  </a:cubicBezTo>
                  <a:cubicBezTo>
                    <a:pt x="127005" y="18587"/>
                    <a:pt x="138652" y="30231"/>
                    <a:pt x="138652" y="45907"/>
                  </a:cubicBezTo>
                  <a:cubicBezTo>
                    <a:pt x="138652" y="61806"/>
                    <a:pt x="127005" y="73227"/>
                    <a:pt x="111997" y="73227"/>
                  </a:cubicBezTo>
                  <a:cubicBezTo>
                    <a:pt x="104157" y="73227"/>
                    <a:pt x="97437" y="70092"/>
                    <a:pt x="92510" y="64941"/>
                  </a:cubicBezTo>
                  <a:lnTo>
                    <a:pt x="92510" y="81288"/>
                  </a:lnTo>
                  <a:cubicBezTo>
                    <a:pt x="98110" y="85543"/>
                    <a:pt x="105277" y="88230"/>
                    <a:pt x="113341" y="88230"/>
                  </a:cubicBezTo>
                  <a:cubicBezTo>
                    <a:pt x="137756" y="88230"/>
                    <a:pt x="154332" y="69644"/>
                    <a:pt x="154332" y="46130"/>
                  </a:cubicBezTo>
                  <a:cubicBezTo>
                    <a:pt x="154332" y="22393"/>
                    <a:pt x="137756" y="3583"/>
                    <a:pt x="113341" y="3583"/>
                  </a:cubicBez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058157E3-D400-1980-B27C-C096A762F13A}"/>
                </a:ext>
              </a:extLst>
            </p:cNvPr>
            <p:cNvSpPr/>
            <p:nvPr/>
          </p:nvSpPr>
          <p:spPr>
            <a:xfrm>
              <a:off x="4698724" y="1368801"/>
              <a:ext cx="79070" cy="102562"/>
            </a:xfrm>
            <a:custGeom>
              <a:avLst/>
              <a:gdLst>
                <a:gd name="connsiteX0" fmla="*/ 15680 w 79070"/>
                <a:gd name="connsiteY0" fmla="*/ 72331 h 102562"/>
                <a:gd name="connsiteX1" fmla="*/ 15680 w 79070"/>
                <a:gd name="connsiteY1" fmla="*/ 0 h 102562"/>
                <a:gd name="connsiteX2" fmla="*/ 0 w 79070"/>
                <a:gd name="connsiteY2" fmla="*/ 0 h 102562"/>
                <a:gd name="connsiteX3" fmla="*/ 0 w 79070"/>
                <a:gd name="connsiteY3" fmla="*/ 102562 h 102562"/>
                <a:gd name="connsiteX4" fmla="*/ 9184 w 79070"/>
                <a:gd name="connsiteY4" fmla="*/ 102562 h 102562"/>
                <a:gd name="connsiteX5" fmla="*/ 63390 w 79070"/>
                <a:gd name="connsiteY5" fmla="*/ 30231 h 102562"/>
                <a:gd name="connsiteX6" fmla="*/ 63390 w 79070"/>
                <a:gd name="connsiteY6" fmla="*/ 102562 h 102562"/>
                <a:gd name="connsiteX7" fmla="*/ 79070 w 79070"/>
                <a:gd name="connsiteY7" fmla="*/ 102562 h 102562"/>
                <a:gd name="connsiteX8" fmla="*/ 79070 w 79070"/>
                <a:gd name="connsiteY8" fmla="*/ 0 h 102562"/>
                <a:gd name="connsiteX9" fmla="*/ 69886 w 79070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70" h="102562">
                  <a:moveTo>
                    <a:pt x="15680" y="72331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070" y="102562"/>
                  </a:lnTo>
                  <a:lnTo>
                    <a:pt x="79070" y="0"/>
                  </a:lnTo>
                  <a:lnTo>
                    <a:pt x="6988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E6B8AA18-8F73-9FF1-EC23-07B9A60E8EF8}"/>
                </a:ext>
              </a:extLst>
            </p:cNvPr>
            <p:cNvSpPr/>
            <p:nvPr/>
          </p:nvSpPr>
          <p:spPr>
            <a:xfrm>
              <a:off x="4597031" y="1368801"/>
              <a:ext cx="83773" cy="102562"/>
            </a:xfrm>
            <a:custGeom>
              <a:avLst/>
              <a:gdLst>
                <a:gd name="connsiteX0" fmla="*/ 68094 w 83773"/>
                <a:gd name="connsiteY0" fmla="*/ 36277 h 102562"/>
                <a:gd name="connsiteX1" fmla="*/ 15903 w 83773"/>
                <a:gd name="connsiteY1" fmla="*/ 36277 h 102562"/>
                <a:gd name="connsiteX2" fmla="*/ 15903 w 83773"/>
                <a:gd name="connsiteY2" fmla="*/ 0 h 102562"/>
                <a:gd name="connsiteX3" fmla="*/ 0 w 83773"/>
                <a:gd name="connsiteY3" fmla="*/ 0 h 102562"/>
                <a:gd name="connsiteX4" fmla="*/ 0 w 83773"/>
                <a:gd name="connsiteY4" fmla="*/ 102562 h 102562"/>
                <a:gd name="connsiteX5" fmla="*/ 15903 w 83773"/>
                <a:gd name="connsiteY5" fmla="*/ 102562 h 102562"/>
                <a:gd name="connsiteX6" fmla="*/ 15903 w 83773"/>
                <a:gd name="connsiteY6" fmla="*/ 51953 h 102562"/>
                <a:gd name="connsiteX7" fmla="*/ 68094 w 83773"/>
                <a:gd name="connsiteY7" fmla="*/ 51953 h 102562"/>
                <a:gd name="connsiteX8" fmla="*/ 68094 w 83773"/>
                <a:gd name="connsiteY8" fmla="*/ 102562 h 102562"/>
                <a:gd name="connsiteX9" fmla="*/ 83774 w 83773"/>
                <a:gd name="connsiteY9" fmla="*/ 102562 h 102562"/>
                <a:gd name="connsiteX10" fmla="*/ 83774 w 83773"/>
                <a:gd name="connsiteY10" fmla="*/ 0 h 102562"/>
                <a:gd name="connsiteX11" fmla="*/ 68094 w 83773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773" h="102562">
                  <a:moveTo>
                    <a:pt x="68094" y="36277"/>
                  </a:moveTo>
                  <a:lnTo>
                    <a:pt x="15903" y="36277"/>
                  </a:lnTo>
                  <a:lnTo>
                    <a:pt x="15903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903" y="102562"/>
                  </a:lnTo>
                  <a:lnTo>
                    <a:pt x="15903" y="51953"/>
                  </a:lnTo>
                  <a:lnTo>
                    <a:pt x="68094" y="51953"/>
                  </a:lnTo>
                  <a:lnTo>
                    <a:pt x="68094" y="102562"/>
                  </a:lnTo>
                  <a:lnTo>
                    <a:pt x="83774" y="102562"/>
                  </a:lnTo>
                  <a:lnTo>
                    <a:pt x="83774" y="0"/>
                  </a:lnTo>
                  <a:lnTo>
                    <a:pt x="6809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C7C2F131-6841-E5C8-B085-041AFD3390B4}"/>
                </a:ext>
              </a:extLst>
            </p:cNvPr>
            <p:cNvSpPr/>
            <p:nvPr/>
          </p:nvSpPr>
          <p:spPr>
            <a:xfrm>
              <a:off x="4884416" y="1368577"/>
              <a:ext cx="88253" cy="105816"/>
            </a:xfrm>
            <a:custGeom>
              <a:avLst/>
              <a:gdLst>
                <a:gd name="connsiteX0" fmla="*/ 59582 w 88253"/>
                <a:gd name="connsiteY0" fmla="*/ 41652 h 105816"/>
                <a:gd name="connsiteX1" fmla="*/ 44799 w 88253"/>
                <a:gd name="connsiteY1" fmla="*/ 47026 h 105816"/>
                <a:gd name="connsiteX2" fmla="*/ 25311 w 88253"/>
                <a:gd name="connsiteY2" fmla="*/ 29335 h 105816"/>
                <a:gd name="connsiteX3" fmla="*/ 16800 w 88253"/>
                <a:gd name="connsiteY3" fmla="*/ 0 h 105816"/>
                <a:gd name="connsiteX4" fmla="*/ 0 w 88253"/>
                <a:gd name="connsiteY4" fmla="*/ 0 h 105816"/>
                <a:gd name="connsiteX5" fmla="*/ 9856 w 88253"/>
                <a:gd name="connsiteY5" fmla="*/ 34038 h 105816"/>
                <a:gd name="connsiteX6" fmla="*/ 53759 w 88253"/>
                <a:gd name="connsiteY6" fmla="*/ 60014 h 105816"/>
                <a:gd name="connsiteX7" fmla="*/ 48159 w 88253"/>
                <a:gd name="connsiteY7" fmla="*/ 77481 h 105816"/>
                <a:gd name="connsiteX8" fmla="*/ 17695 w 88253"/>
                <a:gd name="connsiteY8" fmla="*/ 88230 h 105816"/>
                <a:gd name="connsiteX9" fmla="*/ 12991 w 88253"/>
                <a:gd name="connsiteY9" fmla="*/ 103458 h 105816"/>
                <a:gd name="connsiteX10" fmla="*/ 63614 w 88253"/>
                <a:gd name="connsiteY10" fmla="*/ 78153 h 105816"/>
                <a:gd name="connsiteX11" fmla="*/ 88253 w 88253"/>
                <a:gd name="connsiteY11" fmla="*/ 224 h 105816"/>
                <a:gd name="connsiteX12" fmla="*/ 72350 w 88253"/>
                <a:gd name="connsiteY12" fmla="*/ 224 h 105816"/>
                <a:gd name="connsiteX13" fmla="*/ 59582 w 88253"/>
                <a:gd name="connsiteY13" fmla="*/ 41652 h 10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53" h="105816">
                  <a:moveTo>
                    <a:pt x="59582" y="41652"/>
                  </a:moveTo>
                  <a:cubicBezTo>
                    <a:pt x="55999" y="49042"/>
                    <a:pt x="46590" y="47250"/>
                    <a:pt x="44799" y="47026"/>
                  </a:cubicBezTo>
                  <a:cubicBezTo>
                    <a:pt x="36511" y="46578"/>
                    <a:pt x="29119" y="39636"/>
                    <a:pt x="25311" y="29335"/>
                  </a:cubicBezTo>
                  <a:cubicBezTo>
                    <a:pt x="24863" y="28440"/>
                    <a:pt x="24639" y="27544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408" y="33142"/>
                    <a:pt x="9856" y="34038"/>
                  </a:cubicBezTo>
                  <a:cubicBezTo>
                    <a:pt x="16351" y="53296"/>
                    <a:pt x="32255" y="64941"/>
                    <a:pt x="53759" y="60014"/>
                  </a:cubicBezTo>
                  <a:lnTo>
                    <a:pt x="48159" y="77481"/>
                  </a:lnTo>
                  <a:cubicBezTo>
                    <a:pt x="44350" y="88230"/>
                    <a:pt x="31583" y="92037"/>
                    <a:pt x="17695" y="88230"/>
                  </a:cubicBezTo>
                  <a:lnTo>
                    <a:pt x="12991" y="103458"/>
                  </a:lnTo>
                  <a:cubicBezTo>
                    <a:pt x="34943" y="110176"/>
                    <a:pt x="56670" y="102786"/>
                    <a:pt x="63614" y="78153"/>
                  </a:cubicBezTo>
                  <a:lnTo>
                    <a:pt x="88253" y="224"/>
                  </a:lnTo>
                  <a:lnTo>
                    <a:pt x="72350" y="224"/>
                  </a:lnTo>
                  <a:lnTo>
                    <a:pt x="59582" y="41652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C5BE3255-B946-1D4A-B5B3-68F56BC63788}"/>
                </a:ext>
              </a:extLst>
            </p:cNvPr>
            <p:cNvSpPr/>
            <p:nvPr/>
          </p:nvSpPr>
          <p:spPr>
            <a:xfrm>
              <a:off x="4791234" y="1368353"/>
              <a:ext cx="81533" cy="102786"/>
            </a:xfrm>
            <a:custGeom>
              <a:avLst/>
              <a:gdLst>
                <a:gd name="connsiteX0" fmla="*/ 15455 w 81533"/>
                <a:gd name="connsiteY0" fmla="*/ 40980 h 102786"/>
                <a:gd name="connsiteX1" fmla="*/ 40991 w 81533"/>
                <a:gd name="connsiteY1" fmla="*/ 14780 h 102786"/>
                <a:gd name="connsiteX2" fmla="*/ 65854 w 81533"/>
                <a:gd name="connsiteY2" fmla="*/ 14780 h 102786"/>
                <a:gd name="connsiteX3" fmla="*/ 65854 w 81533"/>
                <a:gd name="connsiteY3" fmla="*/ 67180 h 102786"/>
                <a:gd name="connsiteX4" fmla="*/ 40767 w 81533"/>
                <a:gd name="connsiteY4" fmla="*/ 67180 h 102786"/>
                <a:gd name="connsiteX5" fmla="*/ 15455 w 81533"/>
                <a:gd name="connsiteY5" fmla="*/ 40980 h 102786"/>
                <a:gd name="connsiteX6" fmla="*/ 65854 w 81533"/>
                <a:gd name="connsiteY6" fmla="*/ 448 h 102786"/>
                <a:gd name="connsiteX7" fmla="*/ 39423 w 81533"/>
                <a:gd name="connsiteY7" fmla="*/ 448 h 102786"/>
                <a:gd name="connsiteX8" fmla="*/ 38975 w 81533"/>
                <a:gd name="connsiteY8" fmla="*/ 448 h 102786"/>
                <a:gd name="connsiteX9" fmla="*/ 38975 w 81533"/>
                <a:gd name="connsiteY9" fmla="*/ 448 h 102786"/>
                <a:gd name="connsiteX10" fmla="*/ 0 w 81533"/>
                <a:gd name="connsiteY10" fmla="*/ 40980 h 102786"/>
                <a:gd name="connsiteX11" fmla="*/ 16127 w 81533"/>
                <a:gd name="connsiteY11" fmla="*/ 74346 h 102786"/>
                <a:gd name="connsiteX12" fmla="*/ 24191 w 81533"/>
                <a:gd name="connsiteY12" fmla="*/ 78601 h 102786"/>
                <a:gd name="connsiteX13" fmla="*/ 21279 w 81533"/>
                <a:gd name="connsiteY13" fmla="*/ 86663 h 102786"/>
                <a:gd name="connsiteX14" fmla="*/ 10975 w 81533"/>
                <a:gd name="connsiteY14" fmla="*/ 102786 h 102786"/>
                <a:gd name="connsiteX15" fmla="*/ 30015 w 81533"/>
                <a:gd name="connsiteY15" fmla="*/ 102786 h 102786"/>
                <a:gd name="connsiteX16" fmla="*/ 34719 w 81533"/>
                <a:gd name="connsiteY16" fmla="*/ 94948 h 102786"/>
                <a:gd name="connsiteX17" fmla="*/ 40095 w 81533"/>
                <a:gd name="connsiteY17" fmla="*/ 81288 h 102786"/>
                <a:gd name="connsiteX18" fmla="*/ 65630 w 81533"/>
                <a:gd name="connsiteY18" fmla="*/ 81288 h 102786"/>
                <a:gd name="connsiteX19" fmla="*/ 65630 w 81533"/>
                <a:gd name="connsiteY19" fmla="*/ 102562 h 102786"/>
                <a:gd name="connsiteX20" fmla="*/ 81534 w 81533"/>
                <a:gd name="connsiteY20" fmla="*/ 102562 h 102786"/>
                <a:gd name="connsiteX21" fmla="*/ 81534 w 81533"/>
                <a:gd name="connsiteY21" fmla="*/ 0 h 102786"/>
                <a:gd name="connsiteX22" fmla="*/ 73694 w 81533"/>
                <a:gd name="connsiteY22" fmla="*/ 0 h 102786"/>
                <a:gd name="connsiteX23" fmla="*/ 65854 w 81533"/>
                <a:gd name="connsiteY23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533" h="102786">
                  <a:moveTo>
                    <a:pt x="15455" y="40980"/>
                  </a:moveTo>
                  <a:cubicBezTo>
                    <a:pt x="15455" y="25752"/>
                    <a:pt x="26655" y="14780"/>
                    <a:pt x="40991" y="14780"/>
                  </a:cubicBezTo>
                  <a:lnTo>
                    <a:pt x="65854" y="14780"/>
                  </a:lnTo>
                  <a:lnTo>
                    <a:pt x="65854" y="67180"/>
                  </a:lnTo>
                  <a:lnTo>
                    <a:pt x="40767" y="67180"/>
                  </a:lnTo>
                  <a:cubicBezTo>
                    <a:pt x="26655" y="67180"/>
                    <a:pt x="15455" y="56208"/>
                    <a:pt x="15455" y="40980"/>
                  </a:cubicBezTo>
                  <a:close/>
                  <a:moveTo>
                    <a:pt x="65854" y="448"/>
                  </a:moveTo>
                  <a:lnTo>
                    <a:pt x="39423" y="448"/>
                  </a:lnTo>
                  <a:lnTo>
                    <a:pt x="38975" y="448"/>
                  </a:lnTo>
                  <a:lnTo>
                    <a:pt x="38975" y="448"/>
                  </a:lnTo>
                  <a:cubicBezTo>
                    <a:pt x="15680" y="672"/>
                    <a:pt x="0" y="18587"/>
                    <a:pt x="0" y="40980"/>
                  </a:cubicBezTo>
                  <a:cubicBezTo>
                    <a:pt x="0" y="54864"/>
                    <a:pt x="6048" y="66957"/>
                    <a:pt x="16127" y="74346"/>
                  </a:cubicBezTo>
                  <a:cubicBezTo>
                    <a:pt x="18592" y="76138"/>
                    <a:pt x="21279" y="77481"/>
                    <a:pt x="24191" y="78601"/>
                  </a:cubicBezTo>
                  <a:cubicBezTo>
                    <a:pt x="23519" y="81288"/>
                    <a:pt x="22624" y="83976"/>
                    <a:pt x="21279" y="86663"/>
                  </a:cubicBezTo>
                  <a:cubicBezTo>
                    <a:pt x="20832" y="87335"/>
                    <a:pt x="20384" y="88230"/>
                    <a:pt x="10975" y="102786"/>
                  </a:cubicBezTo>
                  <a:lnTo>
                    <a:pt x="30015" y="102786"/>
                  </a:lnTo>
                  <a:cubicBezTo>
                    <a:pt x="33375" y="97412"/>
                    <a:pt x="34495" y="95620"/>
                    <a:pt x="34719" y="94948"/>
                  </a:cubicBezTo>
                  <a:cubicBezTo>
                    <a:pt x="37183" y="90470"/>
                    <a:pt x="38975" y="85767"/>
                    <a:pt x="40095" y="81288"/>
                  </a:cubicBezTo>
                  <a:lnTo>
                    <a:pt x="65630" y="81288"/>
                  </a:lnTo>
                  <a:lnTo>
                    <a:pt x="65630" y="102562"/>
                  </a:lnTo>
                  <a:lnTo>
                    <a:pt x="81534" y="102562"/>
                  </a:lnTo>
                  <a:lnTo>
                    <a:pt x="81534" y="0"/>
                  </a:lnTo>
                  <a:lnTo>
                    <a:pt x="73694" y="0"/>
                  </a:lnTo>
                  <a:lnTo>
                    <a:pt x="65854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6" name="Рисунок 2">
            <a:extLst>
              <a:ext uri="{FF2B5EF4-FFF2-40B4-BE49-F238E27FC236}">
                <a16:creationId xmlns:a16="http://schemas.microsoft.com/office/drawing/2014/main" id="{CC24A849-4234-6745-D775-5F0FE1280597}"/>
              </a:ext>
            </a:extLst>
          </p:cNvPr>
          <p:cNvGrpSpPr/>
          <p:nvPr/>
        </p:nvGrpSpPr>
        <p:grpSpPr>
          <a:xfrm>
            <a:off x="3553529" y="1542554"/>
            <a:ext cx="1919040" cy="834432"/>
            <a:chOff x="8680451" y="3983686"/>
            <a:chExt cx="1397492" cy="607654"/>
          </a:xfrm>
        </p:grpSpPr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7ED4ECA3-90D4-E9D8-347F-53C03CA2966C}"/>
                </a:ext>
              </a:extLst>
            </p:cNvPr>
            <p:cNvSpPr/>
            <p:nvPr/>
          </p:nvSpPr>
          <p:spPr>
            <a:xfrm>
              <a:off x="9206382" y="4181196"/>
              <a:ext cx="168219" cy="201988"/>
            </a:xfrm>
            <a:custGeom>
              <a:avLst/>
              <a:gdLst>
                <a:gd name="connsiteX0" fmla="*/ 93629 w 168219"/>
                <a:gd name="connsiteY0" fmla="*/ 170414 h 201988"/>
                <a:gd name="connsiteX1" fmla="*/ 132604 w 168219"/>
                <a:gd name="connsiteY1" fmla="*/ 142199 h 201988"/>
                <a:gd name="connsiteX2" fmla="*/ 91165 w 168219"/>
                <a:gd name="connsiteY2" fmla="*/ 115102 h 201988"/>
                <a:gd name="connsiteX3" fmla="*/ 34943 w 168219"/>
                <a:gd name="connsiteY3" fmla="*/ 115102 h 201988"/>
                <a:gd name="connsiteX4" fmla="*/ 34943 w 168219"/>
                <a:gd name="connsiteY4" fmla="*/ 170414 h 201988"/>
                <a:gd name="connsiteX5" fmla="*/ 93629 w 168219"/>
                <a:gd name="connsiteY5" fmla="*/ 170414 h 201988"/>
                <a:gd name="connsiteX6" fmla="*/ 83325 w 168219"/>
                <a:gd name="connsiteY6" fmla="*/ 85095 h 201988"/>
                <a:gd name="connsiteX7" fmla="*/ 121404 w 168219"/>
                <a:gd name="connsiteY7" fmla="*/ 57103 h 201988"/>
                <a:gd name="connsiteX8" fmla="*/ 86014 w 168219"/>
                <a:gd name="connsiteY8" fmla="*/ 31351 h 201988"/>
                <a:gd name="connsiteX9" fmla="*/ 34943 w 168219"/>
                <a:gd name="connsiteY9" fmla="*/ 31351 h 201988"/>
                <a:gd name="connsiteX10" fmla="*/ 34943 w 168219"/>
                <a:gd name="connsiteY10" fmla="*/ 85095 h 201988"/>
                <a:gd name="connsiteX11" fmla="*/ 83325 w 168219"/>
                <a:gd name="connsiteY11" fmla="*/ 85095 h 201988"/>
                <a:gd name="connsiteX12" fmla="*/ 0 w 168219"/>
                <a:gd name="connsiteY12" fmla="*/ 0 h 201988"/>
                <a:gd name="connsiteX13" fmla="*/ 90493 w 168219"/>
                <a:gd name="connsiteY13" fmla="*/ 0 h 201988"/>
                <a:gd name="connsiteX14" fmla="*/ 143356 w 168219"/>
                <a:gd name="connsiteY14" fmla="*/ 17915 h 201988"/>
                <a:gd name="connsiteX15" fmla="*/ 157020 w 168219"/>
                <a:gd name="connsiteY15" fmla="*/ 51953 h 201988"/>
                <a:gd name="connsiteX16" fmla="*/ 128124 w 168219"/>
                <a:gd name="connsiteY16" fmla="*/ 96964 h 201988"/>
                <a:gd name="connsiteX17" fmla="*/ 168220 w 168219"/>
                <a:gd name="connsiteY17" fmla="*/ 146677 h 201988"/>
                <a:gd name="connsiteX18" fmla="*/ 93405 w 168219"/>
                <a:gd name="connsiteY18" fmla="*/ 201989 h 201988"/>
                <a:gd name="connsiteX19" fmla="*/ 0 w 168219"/>
                <a:gd name="connsiteY19" fmla="*/ 201989 h 201988"/>
                <a:gd name="connsiteX20" fmla="*/ 0 w 168219"/>
                <a:gd name="connsiteY20" fmla="*/ 0 h 20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8219" h="201988">
                  <a:moveTo>
                    <a:pt x="93629" y="170414"/>
                  </a:moveTo>
                  <a:cubicBezTo>
                    <a:pt x="117821" y="170414"/>
                    <a:pt x="132604" y="160785"/>
                    <a:pt x="132604" y="142199"/>
                  </a:cubicBezTo>
                  <a:cubicBezTo>
                    <a:pt x="132604" y="125180"/>
                    <a:pt x="118941" y="115102"/>
                    <a:pt x="91165" y="115102"/>
                  </a:cubicBezTo>
                  <a:lnTo>
                    <a:pt x="34943" y="115102"/>
                  </a:lnTo>
                  <a:lnTo>
                    <a:pt x="34943" y="170414"/>
                  </a:lnTo>
                  <a:lnTo>
                    <a:pt x="93629" y="170414"/>
                  </a:lnTo>
                  <a:close/>
                  <a:moveTo>
                    <a:pt x="83325" y="85095"/>
                  </a:moveTo>
                  <a:cubicBezTo>
                    <a:pt x="106173" y="85095"/>
                    <a:pt x="121404" y="76138"/>
                    <a:pt x="121404" y="57103"/>
                  </a:cubicBezTo>
                  <a:cubicBezTo>
                    <a:pt x="121404" y="41204"/>
                    <a:pt x="108637" y="31351"/>
                    <a:pt x="86014" y="31351"/>
                  </a:cubicBezTo>
                  <a:lnTo>
                    <a:pt x="34943" y="31351"/>
                  </a:lnTo>
                  <a:lnTo>
                    <a:pt x="34943" y="85095"/>
                  </a:lnTo>
                  <a:lnTo>
                    <a:pt x="83325" y="85095"/>
                  </a:lnTo>
                  <a:close/>
                  <a:moveTo>
                    <a:pt x="0" y="0"/>
                  </a:moveTo>
                  <a:lnTo>
                    <a:pt x="90493" y="0"/>
                  </a:lnTo>
                  <a:cubicBezTo>
                    <a:pt x="113564" y="0"/>
                    <a:pt x="131708" y="6270"/>
                    <a:pt x="143356" y="17915"/>
                  </a:cubicBezTo>
                  <a:cubicBezTo>
                    <a:pt x="152316" y="26872"/>
                    <a:pt x="157020" y="37845"/>
                    <a:pt x="157020" y="51953"/>
                  </a:cubicBezTo>
                  <a:cubicBezTo>
                    <a:pt x="157020" y="76138"/>
                    <a:pt x="143132" y="89126"/>
                    <a:pt x="128124" y="96964"/>
                  </a:cubicBezTo>
                  <a:cubicBezTo>
                    <a:pt x="151868" y="105025"/>
                    <a:pt x="168220" y="118685"/>
                    <a:pt x="168220" y="146677"/>
                  </a:cubicBezTo>
                  <a:cubicBezTo>
                    <a:pt x="168220" y="182731"/>
                    <a:pt x="138428" y="201989"/>
                    <a:pt x="93405" y="201989"/>
                  </a:cubicBezTo>
                  <a:lnTo>
                    <a:pt x="0" y="2019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92CE9A2A-E0A0-46AF-3C48-F306E9B86D77}"/>
                </a:ext>
              </a:extLst>
            </p:cNvPr>
            <p:cNvSpPr/>
            <p:nvPr/>
          </p:nvSpPr>
          <p:spPr>
            <a:xfrm>
              <a:off x="9400809" y="4181196"/>
              <a:ext cx="170235" cy="201988"/>
            </a:xfrm>
            <a:custGeom>
              <a:avLst/>
              <a:gdLst>
                <a:gd name="connsiteX0" fmla="*/ 0 w 170235"/>
                <a:gd name="connsiteY0" fmla="*/ 0 h 201988"/>
                <a:gd name="connsiteX1" fmla="*/ 34943 w 170235"/>
                <a:gd name="connsiteY1" fmla="*/ 0 h 201988"/>
                <a:gd name="connsiteX2" fmla="*/ 34943 w 170235"/>
                <a:gd name="connsiteY2" fmla="*/ 147349 h 201988"/>
                <a:gd name="connsiteX3" fmla="*/ 137085 w 170235"/>
                <a:gd name="connsiteY3" fmla="*/ 0 h 201988"/>
                <a:gd name="connsiteX4" fmla="*/ 170236 w 170235"/>
                <a:gd name="connsiteY4" fmla="*/ 0 h 201988"/>
                <a:gd name="connsiteX5" fmla="*/ 170236 w 170235"/>
                <a:gd name="connsiteY5" fmla="*/ 201989 h 201988"/>
                <a:gd name="connsiteX6" fmla="*/ 135292 w 170235"/>
                <a:gd name="connsiteY6" fmla="*/ 201989 h 201988"/>
                <a:gd name="connsiteX7" fmla="*/ 135292 w 170235"/>
                <a:gd name="connsiteY7" fmla="*/ 54864 h 201988"/>
                <a:gd name="connsiteX8" fmla="*/ 33599 w 170235"/>
                <a:gd name="connsiteY8" fmla="*/ 201989 h 201988"/>
                <a:gd name="connsiteX9" fmla="*/ 0 w 170235"/>
                <a:gd name="connsiteY9" fmla="*/ 201989 h 20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235" h="201988">
                  <a:moveTo>
                    <a:pt x="0" y="0"/>
                  </a:moveTo>
                  <a:lnTo>
                    <a:pt x="34943" y="0"/>
                  </a:lnTo>
                  <a:lnTo>
                    <a:pt x="34943" y="147349"/>
                  </a:lnTo>
                  <a:lnTo>
                    <a:pt x="137085" y="0"/>
                  </a:lnTo>
                  <a:lnTo>
                    <a:pt x="170236" y="0"/>
                  </a:lnTo>
                  <a:lnTo>
                    <a:pt x="170236" y="201989"/>
                  </a:lnTo>
                  <a:lnTo>
                    <a:pt x="135292" y="201989"/>
                  </a:lnTo>
                  <a:lnTo>
                    <a:pt x="135292" y="54864"/>
                  </a:lnTo>
                  <a:lnTo>
                    <a:pt x="33599" y="201989"/>
                  </a:lnTo>
                  <a:lnTo>
                    <a:pt x="0" y="201989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B7870BEA-1A42-4F64-BDC2-920379A11FF6}"/>
                </a:ext>
              </a:extLst>
            </p:cNvPr>
            <p:cNvSpPr/>
            <p:nvPr/>
          </p:nvSpPr>
          <p:spPr>
            <a:xfrm>
              <a:off x="9595012" y="4181196"/>
              <a:ext cx="163963" cy="201988"/>
            </a:xfrm>
            <a:custGeom>
              <a:avLst/>
              <a:gdLst>
                <a:gd name="connsiteX0" fmla="*/ 64063 w 163963"/>
                <a:gd name="connsiteY0" fmla="*/ 32918 h 201988"/>
                <a:gd name="connsiteX1" fmla="*/ 0 w 163963"/>
                <a:gd name="connsiteY1" fmla="*/ 32918 h 201988"/>
                <a:gd name="connsiteX2" fmla="*/ 0 w 163963"/>
                <a:gd name="connsiteY2" fmla="*/ 0 h 201988"/>
                <a:gd name="connsiteX3" fmla="*/ 163963 w 163963"/>
                <a:gd name="connsiteY3" fmla="*/ 0 h 201988"/>
                <a:gd name="connsiteX4" fmla="*/ 163963 w 163963"/>
                <a:gd name="connsiteY4" fmla="*/ 32918 h 201988"/>
                <a:gd name="connsiteX5" fmla="*/ 99902 w 163963"/>
                <a:gd name="connsiteY5" fmla="*/ 32918 h 201988"/>
                <a:gd name="connsiteX6" fmla="*/ 99902 w 163963"/>
                <a:gd name="connsiteY6" fmla="*/ 201989 h 201988"/>
                <a:gd name="connsiteX7" fmla="*/ 64063 w 163963"/>
                <a:gd name="connsiteY7" fmla="*/ 201989 h 20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963" h="201988">
                  <a:moveTo>
                    <a:pt x="64063" y="32918"/>
                  </a:moveTo>
                  <a:lnTo>
                    <a:pt x="0" y="32918"/>
                  </a:lnTo>
                  <a:lnTo>
                    <a:pt x="0" y="0"/>
                  </a:lnTo>
                  <a:lnTo>
                    <a:pt x="163963" y="0"/>
                  </a:lnTo>
                  <a:lnTo>
                    <a:pt x="163963" y="32918"/>
                  </a:lnTo>
                  <a:lnTo>
                    <a:pt x="99902" y="32918"/>
                  </a:lnTo>
                  <a:lnTo>
                    <a:pt x="99902" y="201989"/>
                  </a:lnTo>
                  <a:lnTo>
                    <a:pt x="64063" y="201989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9F79A176-44AC-A6A5-0E27-7DC4434E6717}"/>
                </a:ext>
              </a:extLst>
            </p:cNvPr>
            <p:cNvSpPr/>
            <p:nvPr/>
          </p:nvSpPr>
          <p:spPr>
            <a:xfrm>
              <a:off x="9782271" y="4181196"/>
              <a:ext cx="170235" cy="201988"/>
            </a:xfrm>
            <a:custGeom>
              <a:avLst/>
              <a:gdLst>
                <a:gd name="connsiteX0" fmla="*/ 0 w 170235"/>
                <a:gd name="connsiteY0" fmla="*/ 0 h 201988"/>
                <a:gd name="connsiteX1" fmla="*/ 34942 w 170235"/>
                <a:gd name="connsiteY1" fmla="*/ 0 h 201988"/>
                <a:gd name="connsiteX2" fmla="*/ 34942 w 170235"/>
                <a:gd name="connsiteY2" fmla="*/ 147349 h 201988"/>
                <a:gd name="connsiteX3" fmla="*/ 137084 w 170235"/>
                <a:gd name="connsiteY3" fmla="*/ 0 h 201988"/>
                <a:gd name="connsiteX4" fmla="*/ 170236 w 170235"/>
                <a:gd name="connsiteY4" fmla="*/ 0 h 201988"/>
                <a:gd name="connsiteX5" fmla="*/ 170236 w 170235"/>
                <a:gd name="connsiteY5" fmla="*/ 201989 h 201988"/>
                <a:gd name="connsiteX6" fmla="*/ 135292 w 170235"/>
                <a:gd name="connsiteY6" fmla="*/ 201989 h 201988"/>
                <a:gd name="connsiteX7" fmla="*/ 135292 w 170235"/>
                <a:gd name="connsiteY7" fmla="*/ 54864 h 201988"/>
                <a:gd name="connsiteX8" fmla="*/ 33599 w 170235"/>
                <a:gd name="connsiteY8" fmla="*/ 201989 h 201988"/>
                <a:gd name="connsiteX9" fmla="*/ 0 w 170235"/>
                <a:gd name="connsiteY9" fmla="*/ 201989 h 20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235" h="201988">
                  <a:moveTo>
                    <a:pt x="0" y="0"/>
                  </a:moveTo>
                  <a:lnTo>
                    <a:pt x="34942" y="0"/>
                  </a:lnTo>
                  <a:lnTo>
                    <a:pt x="34942" y="147349"/>
                  </a:lnTo>
                  <a:lnTo>
                    <a:pt x="137084" y="0"/>
                  </a:lnTo>
                  <a:lnTo>
                    <a:pt x="170236" y="0"/>
                  </a:lnTo>
                  <a:lnTo>
                    <a:pt x="170236" y="201989"/>
                  </a:lnTo>
                  <a:lnTo>
                    <a:pt x="135292" y="201989"/>
                  </a:lnTo>
                  <a:lnTo>
                    <a:pt x="135292" y="54864"/>
                  </a:lnTo>
                  <a:lnTo>
                    <a:pt x="33599" y="201989"/>
                  </a:lnTo>
                  <a:lnTo>
                    <a:pt x="0" y="201989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5B585B25-9B6A-8771-648A-10FDF00F706A}"/>
                </a:ext>
              </a:extLst>
            </p:cNvPr>
            <p:cNvSpPr/>
            <p:nvPr/>
          </p:nvSpPr>
          <p:spPr>
            <a:xfrm>
              <a:off x="8680451" y="3983686"/>
              <a:ext cx="442386" cy="464664"/>
            </a:xfrm>
            <a:custGeom>
              <a:avLst/>
              <a:gdLst>
                <a:gd name="connsiteX0" fmla="*/ 365551 w 442386"/>
                <a:gd name="connsiteY0" fmla="*/ 255062 h 464664"/>
                <a:gd name="connsiteX1" fmla="*/ 381231 w 442386"/>
                <a:gd name="connsiteY1" fmla="*/ 245656 h 464664"/>
                <a:gd name="connsiteX2" fmla="*/ 428494 w 442386"/>
                <a:gd name="connsiteY2" fmla="*/ 183851 h 464664"/>
                <a:gd name="connsiteX3" fmla="*/ 322097 w 442386"/>
                <a:gd name="connsiteY3" fmla="*/ 147125 h 464664"/>
                <a:gd name="connsiteX4" fmla="*/ 252210 w 442386"/>
                <a:gd name="connsiteY4" fmla="*/ 152500 h 464664"/>
                <a:gd name="connsiteX5" fmla="*/ 258258 w 442386"/>
                <a:gd name="connsiteY5" fmla="*/ 155411 h 464664"/>
                <a:gd name="connsiteX6" fmla="*/ 325904 w 442386"/>
                <a:gd name="connsiteY6" fmla="*/ 200870 h 464664"/>
                <a:gd name="connsiteX7" fmla="*/ 343152 w 442386"/>
                <a:gd name="connsiteY7" fmla="*/ 150708 h 464664"/>
                <a:gd name="connsiteX8" fmla="*/ 355696 w 442386"/>
                <a:gd name="connsiteY8" fmla="*/ 152052 h 464664"/>
                <a:gd name="connsiteX9" fmla="*/ 335536 w 442386"/>
                <a:gd name="connsiteY9" fmla="*/ 210499 h 464664"/>
                <a:gd name="connsiteX10" fmla="*/ 348752 w 442386"/>
                <a:gd name="connsiteY10" fmla="*/ 226174 h 464664"/>
                <a:gd name="connsiteX11" fmla="*/ 365551 w 442386"/>
                <a:gd name="connsiteY11" fmla="*/ 255062 h 464664"/>
                <a:gd name="connsiteX12" fmla="*/ 177396 w 442386"/>
                <a:gd name="connsiteY12" fmla="*/ 142870 h 464664"/>
                <a:gd name="connsiteX13" fmla="*/ 167764 w 442386"/>
                <a:gd name="connsiteY13" fmla="*/ 158098 h 464664"/>
                <a:gd name="connsiteX14" fmla="*/ 197556 w 442386"/>
                <a:gd name="connsiteY14" fmla="*/ 150260 h 464664"/>
                <a:gd name="connsiteX15" fmla="*/ 222195 w 442386"/>
                <a:gd name="connsiteY15" fmla="*/ 158098 h 464664"/>
                <a:gd name="connsiteX16" fmla="*/ 204723 w 442386"/>
                <a:gd name="connsiteY16" fmla="*/ 161905 h 464664"/>
                <a:gd name="connsiteX17" fmla="*/ 88023 w 442386"/>
                <a:gd name="connsiteY17" fmla="*/ 202885 h 464664"/>
                <a:gd name="connsiteX18" fmla="*/ 111766 w 442386"/>
                <a:gd name="connsiteY18" fmla="*/ 240058 h 464664"/>
                <a:gd name="connsiteX19" fmla="*/ 136853 w 442386"/>
                <a:gd name="connsiteY19" fmla="*/ 187657 h 464664"/>
                <a:gd name="connsiteX20" fmla="*/ 138645 w 442386"/>
                <a:gd name="connsiteY20" fmla="*/ 184298 h 464664"/>
                <a:gd name="connsiteX21" fmla="*/ 155893 w 442386"/>
                <a:gd name="connsiteY21" fmla="*/ 178700 h 464664"/>
                <a:gd name="connsiteX22" fmla="*/ 147829 w 442386"/>
                <a:gd name="connsiteY22" fmla="*/ 193480 h 464664"/>
                <a:gd name="connsiteX23" fmla="*/ 97878 w 442386"/>
                <a:gd name="connsiteY23" fmla="*/ 316196 h 464664"/>
                <a:gd name="connsiteX24" fmla="*/ 119830 w 442386"/>
                <a:gd name="connsiteY24" fmla="*/ 316868 h 464664"/>
                <a:gd name="connsiteX25" fmla="*/ 183668 w 442386"/>
                <a:gd name="connsiteY25" fmla="*/ 312165 h 464664"/>
                <a:gd name="connsiteX26" fmla="*/ 205843 w 442386"/>
                <a:gd name="connsiteY26" fmla="*/ 321794 h 464664"/>
                <a:gd name="connsiteX27" fmla="*/ 119830 w 442386"/>
                <a:gd name="connsiteY27" fmla="*/ 329632 h 464664"/>
                <a:gd name="connsiteX28" fmla="*/ 889 w 442386"/>
                <a:gd name="connsiteY28" fmla="*/ 283053 h 464664"/>
                <a:gd name="connsiteX29" fmla="*/ 70103 w 442386"/>
                <a:gd name="connsiteY29" fmla="*/ 197958 h 464664"/>
                <a:gd name="connsiteX30" fmla="*/ 73687 w 442386"/>
                <a:gd name="connsiteY30" fmla="*/ 210499 h 464664"/>
                <a:gd name="connsiteX31" fmla="*/ 13433 w 442386"/>
                <a:gd name="connsiteY31" fmla="*/ 280142 h 464664"/>
                <a:gd name="connsiteX32" fmla="*/ 85559 w 442386"/>
                <a:gd name="connsiteY32" fmla="*/ 315076 h 464664"/>
                <a:gd name="connsiteX33" fmla="*/ 106390 w 442386"/>
                <a:gd name="connsiteY33" fmla="*/ 253494 h 464664"/>
                <a:gd name="connsiteX34" fmla="*/ 76375 w 442386"/>
                <a:gd name="connsiteY34" fmla="*/ 161457 h 464664"/>
                <a:gd name="connsiteX35" fmla="*/ 149621 w 442386"/>
                <a:gd name="connsiteY35" fmla="*/ 127867 h 464664"/>
                <a:gd name="connsiteX36" fmla="*/ 230035 w 442386"/>
                <a:gd name="connsiteY36" fmla="*/ 143766 h 464664"/>
                <a:gd name="connsiteX37" fmla="*/ 322320 w 442386"/>
                <a:gd name="connsiteY37" fmla="*/ 134809 h 464664"/>
                <a:gd name="connsiteX38" fmla="*/ 347632 w 442386"/>
                <a:gd name="connsiteY38" fmla="*/ 135705 h 464664"/>
                <a:gd name="connsiteX39" fmla="*/ 335984 w 442386"/>
                <a:gd name="connsiteY39" fmla="*/ 15452 h 464664"/>
                <a:gd name="connsiteX40" fmla="*/ 322320 w 442386"/>
                <a:gd name="connsiteY40" fmla="*/ 12316 h 464664"/>
                <a:gd name="connsiteX41" fmla="*/ 187252 w 442386"/>
                <a:gd name="connsiteY41" fmla="*/ 128762 h 464664"/>
                <a:gd name="connsiteX42" fmla="*/ 173588 w 442386"/>
                <a:gd name="connsiteY42" fmla="*/ 126523 h 464664"/>
                <a:gd name="connsiteX43" fmla="*/ 322320 w 442386"/>
                <a:gd name="connsiteY43" fmla="*/ 0 h 464664"/>
                <a:gd name="connsiteX44" fmla="*/ 341808 w 442386"/>
                <a:gd name="connsiteY44" fmla="*/ 4703 h 464664"/>
                <a:gd name="connsiteX45" fmla="*/ 360176 w 442386"/>
                <a:gd name="connsiteY45" fmla="*/ 136824 h 464664"/>
                <a:gd name="connsiteX46" fmla="*/ 441485 w 442386"/>
                <a:gd name="connsiteY46" fmla="*/ 181611 h 464664"/>
                <a:gd name="connsiteX47" fmla="*/ 388623 w 442386"/>
                <a:gd name="connsiteY47" fmla="*/ 257077 h 464664"/>
                <a:gd name="connsiteX48" fmla="*/ 369807 w 442386"/>
                <a:gd name="connsiteY48" fmla="*/ 268274 h 464664"/>
                <a:gd name="connsiteX49" fmla="*/ 366223 w 442386"/>
                <a:gd name="connsiteY49" fmla="*/ 303208 h 464664"/>
                <a:gd name="connsiteX50" fmla="*/ 292977 w 442386"/>
                <a:gd name="connsiteY50" fmla="*/ 336798 h 464664"/>
                <a:gd name="connsiteX51" fmla="*/ 276178 w 442386"/>
                <a:gd name="connsiteY51" fmla="*/ 335902 h 464664"/>
                <a:gd name="connsiteX52" fmla="*/ 284018 w 442386"/>
                <a:gd name="connsiteY52" fmla="*/ 323586 h 464664"/>
                <a:gd name="connsiteX53" fmla="*/ 293201 w 442386"/>
                <a:gd name="connsiteY53" fmla="*/ 323810 h 464664"/>
                <a:gd name="connsiteX54" fmla="*/ 355024 w 442386"/>
                <a:gd name="connsiteY54" fmla="*/ 297385 h 464664"/>
                <a:gd name="connsiteX55" fmla="*/ 339344 w 442386"/>
                <a:gd name="connsiteY55" fmla="*/ 234236 h 464664"/>
                <a:gd name="connsiteX56" fmla="*/ 330832 w 442386"/>
                <a:gd name="connsiteY56" fmla="*/ 223935 h 464664"/>
                <a:gd name="connsiteX57" fmla="*/ 305745 w 442386"/>
                <a:gd name="connsiteY57" fmla="*/ 276783 h 464664"/>
                <a:gd name="connsiteX58" fmla="*/ 301937 w 442386"/>
                <a:gd name="connsiteY58" fmla="*/ 283949 h 464664"/>
                <a:gd name="connsiteX59" fmla="*/ 352112 w 442386"/>
                <a:gd name="connsiteY59" fmla="*/ 262899 h 464664"/>
                <a:gd name="connsiteX60" fmla="*/ 355696 w 442386"/>
                <a:gd name="connsiteY60" fmla="*/ 275440 h 464664"/>
                <a:gd name="connsiteX61" fmla="*/ 241010 w 442386"/>
                <a:gd name="connsiteY61" fmla="*/ 315076 h 464664"/>
                <a:gd name="connsiteX62" fmla="*/ 238547 w 442386"/>
                <a:gd name="connsiteY62" fmla="*/ 315524 h 464664"/>
                <a:gd name="connsiteX63" fmla="*/ 265426 w 442386"/>
                <a:gd name="connsiteY63" fmla="*/ 321346 h 464664"/>
                <a:gd name="connsiteX64" fmla="*/ 272370 w 442386"/>
                <a:gd name="connsiteY64" fmla="*/ 310374 h 464664"/>
                <a:gd name="connsiteX65" fmla="*/ 290289 w 442386"/>
                <a:gd name="connsiteY65" fmla="*/ 304551 h 464664"/>
                <a:gd name="connsiteX66" fmla="*/ 120726 w 442386"/>
                <a:gd name="connsiteY66" fmla="*/ 464664 h 464664"/>
                <a:gd name="connsiteX67" fmla="*/ 101238 w 442386"/>
                <a:gd name="connsiteY67" fmla="*/ 460186 h 464664"/>
                <a:gd name="connsiteX68" fmla="*/ 81527 w 442386"/>
                <a:gd name="connsiteY68" fmla="*/ 334111 h 464664"/>
                <a:gd name="connsiteX69" fmla="*/ 94071 w 442386"/>
                <a:gd name="connsiteY69" fmla="*/ 335006 h 464664"/>
                <a:gd name="connsiteX70" fmla="*/ 107062 w 442386"/>
                <a:gd name="connsiteY70" fmla="*/ 449437 h 464664"/>
                <a:gd name="connsiteX71" fmla="*/ 120726 w 442386"/>
                <a:gd name="connsiteY71" fmla="*/ 452572 h 464664"/>
                <a:gd name="connsiteX72" fmla="*/ 257810 w 442386"/>
                <a:gd name="connsiteY72" fmla="*/ 333439 h 464664"/>
                <a:gd name="connsiteX73" fmla="*/ 184564 w 442386"/>
                <a:gd name="connsiteY73" fmla="*/ 309030 h 464664"/>
                <a:gd name="connsiteX74" fmla="*/ 119158 w 442386"/>
                <a:gd name="connsiteY74" fmla="*/ 265811 h 464664"/>
                <a:gd name="connsiteX75" fmla="*/ 124533 w 442386"/>
                <a:gd name="connsiteY75" fmla="*/ 252822 h 464664"/>
                <a:gd name="connsiteX76" fmla="*/ 190164 w 442386"/>
                <a:gd name="connsiteY76" fmla="*/ 297385 h 464664"/>
                <a:gd name="connsiteX77" fmla="*/ 214131 w 442386"/>
                <a:gd name="connsiteY77" fmla="*/ 307910 h 464664"/>
                <a:gd name="connsiteX78" fmla="*/ 238099 w 442386"/>
                <a:gd name="connsiteY78" fmla="*/ 302984 h 464664"/>
                <a:gd name="connsiteX79" fmla="*/ 284689 w 442386"/>
                <a:gd name="connsiteY79" fmla="*/ 290220 h 464664"/>
                <a:gd name="connsiteX80" fmla="*/ 294993 w 442386"/>
                <a:gd name="connsiteY80" fmla="*/ 271409 h 464664"/>
                <a:gd name="connsiteX81" fmla="*/ 321648 w 442386"/>
                <a:gd name="connsiteY81" fmla="*/ 214753 h 464664"/>
                <a:gd name="connsiteX82" fmla="*/ 253330 w 442386"/>
                <a:gd name="connsiteY82" fmla="*/ 167951 h 464664"/>
                <a:gd name="connsiteX83" fmla="*/ 177396 w 442386"/>
                <a:gd name="connsiteY83" fmla="*/ 142870 h 464664"/>
                <a:gd name="connsiteX84" fmla="*/ 150293 w 442386"/>
                <a:gd name="connsiteY84" fmla="*/ 163696 h 464664"/>
                <a:gd name="connsiteX85" fmla="*/ 163732 w 442386"/>
                <a:gd name="connsiteY85" fmla="*/ 141303 h 464664"/>
                <a:gd name="connsiteX86" fmla="*/ 149621 w 442386"/>
                <a:gd name="connsiteY86" fmla="*/ 140631 h 464664"/>
                <a:gd name="connsiteX87" fmla="*/ 87799 w 442386"/>
                <a:gd name="connsiteY87" fmla="*/ 167055 h 464664"/>
                <a:gd name="connsiteX88" fmla="*/ 84887 w 442386"/>
                <a:gd name="connsiteY88" fmla="*/ 190121 h 464664"/>
                <a:gd name="connsiteX89" fmla="*/ 150293 w 442386"/>
                <a:gd name="connsiteY89" fmla="*/ 163696 h 464664"/>
                <a:gd name="connsiteX90" fmla="*/ 253778 w 442386"/>
                <a:gd name="connsiteY90" fmla="*/ 233116 h 464664"/>
                <a:gd name="connsiteX91" fmla="*/ 218163 w 442386"/>
                <a:gd name="connsiteY91" fmla="*/ 268722 h 464664"/>
                <a:gd name="connsiteX92" fmla="*/ 182548 w 442386"/>
                <a:gd name="connsiteY92" fmla="*/ 233116 h 464664"/>
                <a:gd name="connsiteX93" fmla="*/ 218163 w 442386"/>
                <a:gd name="connsiteY93" fmla="*/ 197511 h 464664"/>
                <a:gd name="connsiteX94" fmla="*/ 253778 w 442386"/>
                <a:gd name="connsiteY94" fmla="*/ 233116 h 464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2386" h="464664">
                  <a:moveTo>
                    <a:pt x="365551" y="255062"/>
                  </a:moveTo>
                  <a:cubicBezTo>
                    <a:pt x="371151" y="251927"/>
                    <a:pt x="376303" y="248792"/>
                    <a:pt x="381231" y="245656"/>
                  </a:cubicBezTo>
                  <a:cubicBezTo>
                    <a:pt x="415278" y="223711"/>
                    <a:pt x="432525" y="201317"/>
                    <a:pt x="428494" y="183851"/>
                  </a:cubicBezTo>
                  <a:cubicBezTo>
                    <a:pt x="423342" y="161233"/>
                    <a:pt x="382575" y="147125"/>
                    <a:pt x="322097" y="147125"/>
                  </a:cubicBezTo>
                  <a:cubicBezTo>
                    <a:pt x="300145" y="147125"/>
                    <a:pt x="276626" y="148917"/>
                    <a:pt x="252210" y="152500"/>
                  </a:cubicBezTo>
                  <a:lnTo>
                    <a:pt x="258258" y="155411"/>
                  </a:lnTo>
                  <a:cubicBezTo>
                    <a:pt x="284241" y="168175"/>
                    <a:pt x="307313" y="183626"/>
                    <a:pt x="325904" y="200870"/>
                  </a:cubicBezTo>
                  <a:cubicBezTo>
                    <a:pt x="332848" y="183179"/>
                    <a:pt x="338672" y="166160"/>
                    <a:pt x="343152" y="150708"/>
                  </a:cubicBezTo>
                  <a:cubicBezTo>
                    <a:pt x="347408" y="151156"/>
                    <a:pt x="351664" y="151380"/>
                    <a:pt x="355696" y="152052"/>
                  </a:cubicBezTo>
                  <a:cubicBezTo>
                    <a:pt x="350544" y="170190"/>
                    <a:pt x="343824" y="190121"/>
                    <a:pt x="335536" y="210499"/>
                  </a:cubicBezTo>
                  <a:cubicBezTo>
                    <a:pt x="340464" y="215649"/>
                    <a:pt x="344944" y="220800"/>
                    <a:pt x="348752" y="226174"/>
                  </a:cubicBezTo>
                  <a:cubicBezTo>
                    <a:pt x="356367" y="236027"/>
                    <a:pt x="361967" y="245656"/>
                    <a:pt x="365551" y="255062"/>
                  </a:cubicBezTo>
                  <a:close/>
                  <a:moveTo>
                    <a:pt x="177396" y="142870"/>
                  </a:moveTo>
                  <a:cubicBezTo>
                    <a:pt x="174261" y="147797"/>
                    <a:pt x="170901" y="152947"/>
                    <a:pt x="167764" y="158098"/>
                  </a:cubicBezTo>
                  <a:cubicBezTo>
                    <a:pt x="177396" y="155187"/>
                    <a:pt x="187476" y="152724"/>
                    <a:pt x="197556" y="150260"/>
                  </a:cubicBezTo>
                  <a:cubicBezTo>
                    <a:pt x="205620" y="152276"/>
                    <a:pt x="213907" y="154963"/>
                    <a:pt x="222195" y="158098"/>
                  </a:cubicBezTo>
                  <a:cubicBezTo>
                    <a:pt x="216371" y="159218"/>
                    <a:pt x="210547" y="160561"/>
                    <a:pt x="204723" y="161905"/>
                  </a:cubicBezTo>
                  <a:cubicBezTo>
                    <a:pt x="158357" y="172654"/>
                    <a:pt x="118934" y="187210"/>
                    <a:pt x="88023" y="202885"/>
                  </a:cubicBezTo>
                  <a:cubicBezTo>
                    <a:pt x="92503" y="214977"/>
                    <a:pt x="100566" y="227518"/>
                    <a:pt x="111766" y="240058"/>
                  </a:cubicBezTo>
                  <a:cubicBezTo>
                    <a:pt x="119158" y="222815"/>
                    <a:pt x="127445" y="205348"/>
                    <a:pt x="136853" y="187657"/>
                  </a:cubicBezTo>
                  <a:lnTo>
                    <a:pt x="138645" y="184298"/>
                  </a:lnTo>
                  <a:cubicBezTo>
                    <a:pt x="144245" y="182283"/>
                    <a:pt x="149845" y="180492"/>
                    <a:pt x="155893" y="178700"/>
                  </a:cubicBezTo>
                  <a:cubicBezTo>
                    <a:pt x="153205" y="183626"/>
                    <a:pt x="150517" y="188553"/>
                    <a:pt x="147829" y="193480"/>
                  </a:cubicBezTo>
                  <a:cubicBezTo>
                    <a:pt x="124310" y="237819"/>
                    <a:pt x="107958" y="279694"/>
                    <a:pt x="97878" y="316196"/>
                  </a:cubicBezTo>
                  <a:cubicBezTo>
                    <a:pt x="104822" y="316644"/>
                    <a:pt x="112214" y="316868"/>
                    <a:pt x="119830" y="316868"/>
                  </a:cubicBezTo>
                  <a:cubicBezTo>
                    <a:pt x="139989" y="316868"/>
                    <a:pt x="161492" y="315300"/>
                    <a:pt x="183668" y="312165"/>
                  </a:cubicBezTo>
                  <a:cubicBezTo>
                    <a:pt x="191060" y="315748"/>
                    <a:pt x="198451" y="318883"/>
                    <a:pt x="205843" y="321794"/>
                  </a:cubicBezTo>
                  <a:cubicBezTo>
                    <a:pt x="175828" y="326945"/>
                    <a:pt x="146485" y="329632"/>
                    <a:pt x="119830" y="329632"/>
                  </a:cubicBezTo>
                  <a:cubicBezTo>
                    <a:pt x="51064" y="329632"/>
                    <a:pt x="7609" y="312613"/>
                    <a:pt x="889" y="283053"/>
                  </a:cubicBezTo>
                  <a:cubicBezTo>
                    <a:pt x="-5383" y="255957"/>
                    <a:pt x="21945" y="224830"/>
                    <a:pt x="70103" y="197958"/>
                  </a:cubicBezTo>
                  <a:cubicBezTo>
                    <a:pt x="70999" y="201989"/>
                    <a:pt x="72119" y="206244"/>
                    <a:pt x="73687" y="210499"/>
                  </a:cubicBezTo>
                  <a:cubicBezTo>
                    <a:pt x="31128" y="234908"/>
                    <a:pt x="8953" y="260884"/>
                    <a:pt x="13433" y="280142"/>
                  </a:cubicBezTo>
                  <a:cubicBezTo>
                    <a:pt x="17688" y="298057"/>
                    <a:pt x="44344" y="310598"/>
                    <a:pt x="85559" y="315076"/>
                  </a:cubicBezTo>
                  <a:cubicBezTo>
                    <a:pt x="90711" y="295594"/>
                    <a:pt x="97654" y="274768"/>
                    <a:pt x="106390" y="253494"/>
                  </a:cubicBezTo>
                  <a:cubicBezTo>
                    <a:pt x="76151" y="221695"/>
                    <a:pt x="63607" y="187657"/>
                    <a:pt x="76375" y="161457"/>
                  </a:cubicBezTo>
                  <a:cubicBezTo>
                    <a:pt x="86903" y="139735"/>
                    <a:pt x="113110" y="127867"/>
                    <a:pt x="149621" y="127867"/>
                  </a:cubicBezTo>
                  <a:cubicBezTo>
                    <a:pt x="174261" y="127867"/>
                    <a:pt x="202036" y="133465"/>
                    <a:pt x="230035" y="143766"/>
                  </a:cubicBezTo>
                  <a:cubicBezTo>
                    <a:pt x="262290" y="137944"/>
                    <a:pt x="293649" y="134809"/>
                    <a:pt x="322320" y="134809"/>
                  </a:cubicBezTo>
                  <a:cubicBezTo>
                    <a:pt x="331056" y="134809"/>
                    <a:pt x="339568" y="135033"/>
                    <a:pt x="347632" y="135705"/>
                  </a:cubicBezTo>
                  <a:cubicBezTo>
                    <a:pt x="362863" y="72331"/>
                    <a:pt x="357712" y="27096"/>
                    <a:pt x="335984" y="15452"/>
                  </a:cubicBezTo>
                  <a:cubicBezTo>
                    <a:pt x="331952" y="13436"/>
                    <a:pt x="327472" y="12316"/>
                    <a:pt x="322320" y="12316"/>
                  </a:cubicBezTo>
                  <a:cubicBezTo>
                    <a:pt x="287601" y="12316"/>
                    <a:pt x="234739" y="59343"/>
                    <a:pt x="187252" y="128762"/>
                  </a:cubicBezTo>
                  <a:cubicBezTo>
                    <a:pt x="182548" y="127867"/>
                    <a:pt x="178068" y="127195"/>
                    <a:pt x="173588" y="126523"/>
                  </a:cubicBezTo>
                  <a:cubicBezTo>
                    <a:pt x="224883" y="49714"/>
                    <a:pt x="281778" y="0"/>
                    <a:pt x="322320" y="0"/>
                  </a:cubicBezTo>
                  <a:cubicBezTo>
                    <a:pt x="329488" y="0"/>
                    <a:pt x="335984" y="1568"/>
                    <a:pt x="341808" y="4703"/>
                  </a:cubicBezTo>
                  <a:cubicBezTo>
                    <a:pt x="370703" y="19930"/>
                    <a:pt x="375855" y="70539"/>
                    <a:pt x="360176" y="136824"/>
                  </a:cubicBezTo>
                  <a:cubicBezTo>
                    <a:pt x="406990" y="141975"/>
                    <a:pt x="436109" y="157650"/>
                    <a:pt x="441485" y="181611"/>
                  </a:cubicBezTo>
                  <a:cubicBezTo>
                    <a:pt x="446861" y="204900"/>
                    <a:pt x="428045" y="231772"/>
                    <a:pt x="388623" y="257077"/>
                  </a:cubicBezTo>
                  <a:cubicBezTo>
                    <a:pt x="382799" y="260884"/>
                    <a:pt x="376303" y="264691"/>
                    <a:pt x="369807" y="268274"/>
                  </a:cubicBezTo>
                  <a:cubicBezTo>
                    <a:pt x="372495" y="281038"/>
                    <a:pt x="371375" y="292907"/>
                    <a:pt x="366223" y="303208"/>
                  </a:cubicBezTo>
                  <a:cubicBezTo>
                    <a:pt x="355696" y="324929"/>
                    <a:pt x="329488" y="336798"/>
                    <a:pt x="292977" y="336798"/>
                  </a:cubicBezTo>
                  <a:cubicBezTo>
                    <a:pt x="287601" y="336798"/>
                    <a:pt x="281778" y="336350"/>
                    <a:pt x="276178" y="335902"/>
                  </a:cubicBezTo>
                  <a:cubicBezTo>
                    <a:pt x="278866" y="331871"/>
                    <a:pt x="281329" y="327840"/>
                    <a:pt x="284018" y="323586"/>
                  </a:cubicBezTo>
                  <a:cubicBezTo>
                    <a:pt x="287153" y="323810"/>
                    <a:pt x="290289" y="323810"/>
                    <a:pt x="293201" y="323810"/>
                  </a:cubicBezTo>
                  <a:cubicBezTo>
                    <a:pt x="324337" y="323810"/>
                    <a:pt x="346736" y="314180"/>
                    <a:pt x="355024" y="297385"/>
                  </a:cubicBezTo>
                  <a:cubicBezTo>
                    <a:pt x="363087" y="280814"/>
                    <a:pt x="357487" y="258421"/>
                    <a:pt x="339344" y="234236"/>
                  </a:cubicBezTo>
                  <a:cubicBezTo>
                    <a:pt x="336656" y="230877"/>
                    <a:pt x="333968" y="227294"/>
                    <a:pt x="330832" y="223935"/>
                  </a:cubicBezTo>
                  <a:cubicBezTo>
                    <a:pt x="323440" y="241402"/>
                    <a:pt x="314928" y="259316"/>
                    <a:pt x="305745" y="276783"/>
                  </a:cubicBezTo>
                  <a:lnTo>
                    <a:pt x="301937" y="283949"/>
                  </a:lnTo>
                  <a:cubicBezTo>
                    <a:pt x="319857" y="277455"/>
                    <a:pt x="336656" y="270513"/>
                    <a:pt x="352112" y="262899"/>
                  </a:cubicBezTo>
                  <a:cubicBezTo>
                    <a:pt x="353904" y="267154"/>
                    <a:pt x="355024" y="271409"/>
                    <a:pt x="355696" y="275440"/>
                  </a:cubicBezTo>
                  <a:cubicBezTo>
                    <a:pt x="322768" y="291563"/>
                    <a:pt x="283346" y="305223"/>
                    <a:pt x="241010" y="315076"/>
                  </a:cubicBezTo>
                  <a:lnTo>
                    <a:pt x="238547" y="315524"/>
                  </a:lnTo>
                  <a:cubicBezTo>
                    <a:pt x="247730" y="317987"/>
                    <a:pt x="256690" y="320003"/>
                    <a:pt x="265426" y="321346"/>
                  </a:cubicBezTo>
                  <a:cubicBezTo>
                    <a:pt x="267666" y="317763"/>
                    <a:pt x="270130" y="313957"/>
                    <a:pt x="272370" y="310374"/>
                  </a:cubicBezTo>
                  <a:cubicBezTo>
                    <a:pt x="278418" y="308582"/>
                    <a:pt x="284466" y="306567"/>
                    <a:pt x="290289" y="304551"/>
                  </a:cubicBezTo>
                  <a:cubicBezTo>
                    <a:pt x="234291" y="400171"/>
                    <a:pt x="166869" y="464664"/>
                    <a:pt x="120726" y="464664"/>
                  </a:cubicBezTo>
                  <a:cubicBezTo>
                    <a:pt x="113558" y="464664"/>
                    <a:pt x="107062" y="463097"/>
                    <a:pt x="101238" y="460186"/>
                  </a:cubicBezTo>
                  <a:cubicBezTo>
                    <a:pt x="73239" y="445406"/>
                    <a:pt x="67639" y="397260"/>
                    <a:pt x="81527" y="334111"/>
                  </a:cubicBezTo>
                  <a:cubicBezTo>
                    <a:pt x="85559" y="334558"/>
                    <a:pt x="89814" y="334782"/>
                    <a:pt x="94071" y="335006"/>
                  </a:cubicBezTo>
                  <a:cubicBezTo>
                    <a:pt x="80407" y="395469"/>
                    <a:pt x="86007" y="438240"/>
                    <a:pt x="107062" y="449437"/>
                  </a:cubicBezTo>
                  <a:cubicBezTo>
                    <a:pt x="111094" y="451453"/>
                    <a:pt x="115574" y="452572"/>
                    <a:pt x="120726" y="452572"/>
                  </a:cubicBezTo>
                  <a:cubicBezTo>
                    <a:pt x="155893" y="452572"/>
                    <a:pt x="209651" y="404202"/>
                    <a:pt x="257810" y="333439"/>
                  </a:cubicBezTo>
                  <a:cubicBezTo>
                    <a:pt x="234067" y="329184"/>
                    <a:pt x="208980" y="320898"/>
                    <a:pt x="184564" y="309030"/>
                  </a:cubicBezTo>
                  <a:cubicBezTo>
                    <a:pt x="159029" y="296713"/>
                    <a:pt x="137077" y="281710"/>
                    <a:pt x="119158" y="265811"/>
                  </a:cubicBezTo>
                  <a:cubicBezTo>
                    <a:pt x="120950" y="261556"/>
                    <a:pt x="122742" y="257077"/>
                    <a:pt x="124533" y="252822"/>
                  </a:cubicBezTo>
                  <a:cubicBezTo>
                    <a:pt x="142005" y="269394"/>
                    <a:pt x="164404" y="284845"/>
                    <a:pt x="190164" y="297385"/>
                  </a:cubicBezTo>
                  <a:cubicBezTo>
                    <a:pt x="198228" y="301192"/>
                    <a:pt x="206068" y="304775"/>
                    <a:pt x="214131" y="307910"/>
                  </a:cubicBezTo>
                  <a:cubicBezTo>
                    <a:pt x="221971" y="306343"/>
                    <a:pt x="230035" y="304775"/>
                    <a:pt x="238099" y="302984"/>
                  </a:cubicBezTo>
                  <a:cubicBezTo>
                    <a:pt x="254002" y="299177"/>
                    <a:pt x="269682" y="294922"/>
                    <a:pt x="284689" y="290220"/>
                  </a:cubicBezTo>
                  <a:cubicBezTo>
                    <a:pt x="288273" y="283949"/>
                    <a:pt x="291633" y="277679"/>
                    <a:pt x="294993" y="271409"/>
                  </a:cubicBezTo>
                  <a:cubicBezTo>
                    <a:pt x="305073" y="252375"/>
                    <a:pt x="314033" y="233116"/>
                    <a:pt x="321648" y="214753"/>
                  </a:cubicBezTo>
                  <a:cubicBezTo>
                    <a:pt x="303505" y="197063"/>
                    <a:pt x="279986" y="180939"/>
                    <a:pt x="253330" y="167951"/>
                  </a:cubicBezTo>
                  <a:cubicBezTo>
                    <a:pt x="227571" y="154963"/>
                    <a:pt x="201588" y="146677"/>
                    <a:pt x="177396" y="142870"/>
                  </a:cubicBezTo>
                  <a:close/>
                  <a:moveTo>
                    <a:pt x="150293" y="163696"/>
                  </a:moveTo>
                  <a:cubicBezTo>
                    <a:pt x="154773" y="156083"/>
                    <a:pt x="159252" y="148469"/>
                    <a:pt x="163732" y="141303"/>
                  </a:cubicBezTo>
                  <a:cubicBezTo>
                    <a:pt x="158805" y="140855"/>
                    <a:pt x="154101" y="140631"/>
                    <a:pt x="149621" y="140631"/>
                  </a:cubicBezTo>
                  <a:cubicBezTo>
                    <a:pt x="118486" y="140631"/>
                    <a:pt x="96086" y="150260"/>
                    <a:pt x="87799" y="167055"/>
                  </a:cubicBezTo>
                  <a:cubicBezTo>
                    <a:pt x="84439" y="173997"/>
                    <a:pt x="83543" y="181835"/>
                    <a:pt x="84887" y="190121"/>
                  </a:cubicBezTo>
                  <a:cubicBezTo>
                    <a:pt x="104150" y="180492"/>
                    <a:pt x="126102" y="171534"/>
                    <a:pt x="150293" y="163696"/>
                  </a:cubicBezTo>
                  <a:close/>
                  <a:moveTo>
                    <a:pt x="253778" y="233116"/>
                  </a:moveTo>
                  <a:cubicBezTo>
                    <a:pt x="253778" y="252822"/>
                    <a:pt x="237875" y="268722"/>
                    <a:pt x="218163" y="268722"/>
                  </a:cubicBezTo>
                  <a:cubicBezTo>
                    <a:pt x="198451" y="268722"/>
                    <a:pt x="182548" y="252822"/>
                    <a:pt x="182548" y="233116"/>
                  </a:cubicBezTo>
                  <a:cubicBezTo>
                    <a:pt x="182548" y="213410"/>
                    <a:pt x="198451" y="197511"/>
                    <a:pt x="218163" y="197511"/>
                  </a:cubicBezTo>
                  <a:cubicBezTo>
                    <a:pt x="237875" y="197511"/>
                    <a:pt x="253778" y="213410"/>
                    <a:pt x="253778" y="233116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BB7B2DF3-1EB7-72F4-70C8-65CFF77F6114}"/>
                </a:ext>
              </a:extLst>
            </p:cNvPr>
            <p:cNvSpPr/>
            <p:nvPr/>
          </p:nvSpPr>
          <p:spPr>
            <a:xfrm>
              <a:off x="9624355" y="4485747"/>
              <a:ext cx="101020" cy="102786"/>
            </a:xfrm>
            <a:custGeom>
              <a:avLst/>
              <a:gdLst>
                <a:gd name="connsiteX0" fmla="*/ 50622 w 101020"/>
                <a:gd name="connsiteY0" fmla="*/ 52177 h 102786"/>
                <a:gd name="connsiteX1" fmla="*/ 9407 w 101020"/>
                <a:gd name="connsiteY1" fmla="*/ 0 h 102786"/>
                <a:gd name="connsiteX2" fmla="*/ 0 w 101020"/>
                <a:gd name="connsiteY2" fmla="*/ 0 h 102786"/>
                <a:gd name="connsiteX3" fmla="*/ 0 w 101020"/>
                <a:gd name="connsiteY3" fmla="*/ 102786 h 102786"/>
                <a:gd name="connsiteX4" fmla="*/ 15903 w 101020"/>
                <a:gd name="connsiteY4" fmla="*/ 102786 h 102786"/>
                <a:gd name="connsiteX5" fmla="*/ 15903 w 101020"/>
                <a:gd name="connsiteY5" fmla="*/ 29783 h 102786"/>
                <a:gd name="connsiteX6" fmla="*/ 50622 w 101020"/>
                <a:gd name="connsiteY6" fmla="*/ 73227 h 102786"/>
                <a:gd name="connsiteX7" fmla="*/ 85118 w 101020"/>
                <a:gd name="connsiteY7" fmla="*/ 29783 h 102786"/>
                <a:gd name="connsiteX8" fmla="*/ 85118 w 101020"/>
                <a:gd name="connsiteY8" fmla="*/ 102786 h 102786"/>
                <a:gd name="connsiteX9" fmla="*/ 101020 w 101020"/>
                <a:gd name="connsiteY9" fmla="*/ 102786 h 102786"/>
                <a:gd name="connsiteX10" fmla="*/ 101020 w 101020"/>
                <a:gd name="connsiteY10" fmla="*/ 0 h 102786"/>
                <a:gd name="connsiteX11" fmla="*/ 91838 w 101020"/>
                <a:gd name="connsiteY11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020" h="102786">
                  <a:moveTo>
                    <a:pt x="50622" y="52177"/>
                  </a:moveTo>
                  <a:lnTo>
                    <a:pt x="9407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15903" y="102786"/>
                  </a:lnTo>
                  <a:lnTo>
                    <a:pt x="15903" y="29783"/>
                  </a:lnTo>
                  <a:lnTo>
                    <a:pt x="50622" y="73227"/>
                  </a:lnTo>
                  <a:lnTo>
                    <a:pt x="85118" y="29783"/>
                  </a:lnTo>
                  <a:lnTo>
                    <a:pt x="85118" y="102786"/>
                  </a:lnTo>
                  <a:lnTo>
                    <a:pt x="101020" y="102786"/>
                  </a:lnTo>
                  <a:lnTo>
                    <a:pt x="101020" y="0"/>
                  </a:lnTo>
                  <a:lnTo>
                    <a:pt x="918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C80DBEB8-B78D-7CD9-A7D2-9B2320B3A3F9}"/>
                </a:ext>
              </a:extLst>
            </p:cNvPr>
            <p:cNvSpPr/>
            <p:nvPr/>
          </p:nvSpPr>
          <p:spPr>
            <a:xfrm>
              <a:off x="9742848" y="4485747"/>
              <a:ext cx="79293" cy="102786"/>
            </a:xfrm>
            <a:custGeom>
              <a:avLst/>
              <a:gdLst>
                <a:gd name="connsiteX0" fmla="*/ 15904 w 79293"/>
                <a:gd name="connsiteY0" fmla="*/ 72555 h 102786"/>
                <a:gd name="connsiteX1" fmla="*/ 15904 w 79293"/>
                <a:gd name="connsiteY1" fmla="*/ 0 h 102786"/>
                <a:gd name="connsiteX2" fmla="*/ 0 w 79293"/>
                <a:gd name="connsiteY2" fmla="*/ 0 h 102786"/>
                <a:gd name="connsiteX3" fmla="*/ 0 w 79293"/>
                <a:gd name="connsiteY3" fmla="*/ 102786 h 102786"/>
                <a:gd name="connsiteX4" fmla="*/ 9184 w 79293"/>
                <a:gd name="connsiteY4" fmla="*/ 102786 h 102786"/>
                <a:gd name="connsiteX5" fmla="*/ 63614 w 79293"/>
                <a:gd name="connsiteY5" fmla="*/ 30231 h 102786"/>
                <a:gd name="connsiteX6" fmla="*/ 63614 w 79293"/>
                <a:gd name="connsiteY6" fmla="*/ 102786 h 102786"/>
                <a:gd name="connsiteX7" fmla="*/ 79294 w 79293"/>
                <a:gd name="connsiteY7" fmla="*/ 102786 h 102786"/>
                <a:gd name="connsiteX8" fmla="*/ 79294 w 79293"/>
                <a:gd name="connsiteY8" fmla="*/ 0 h 102786"/>
                <a:gd name="connsiteX9" fmla="*/ 70110 w 79293"/>
                <a:gd name="connsiteY9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786">
                  <a:moveTo>
                    <a:pt x="15904" y="72555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9184" y="102786"/>
                  </a:lnTo>
                  <a:lnTo>
                    <a:pt x="63614" y="30231"/>
                  </a:lnTo>
                  <a:lnTo>
                    <a:pt x="63614" y="102786"/>
                  </a:lnTo>
                  <a:lnTo>
                    <a:pt x="79294" y="102786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5BDE7A92-5181-16DE-6121-F45D10319E23}"/>
                </a:ext>
              </a:extLst>
            </p:cNvPr>
            <p:cNvSpPr/>
            <p:nvPr/>
          </p:nvSpPr>
          <p:spPr>
            <a:xfrm>
              <a:off x="9998426" y="4485747"/>
              <a:ext cx="79517" cy="102786"/>
            </a:xfrm>
            <a:custGeom>
              <a:avLst/>
              <a:gdLst>
                <a:gd name="connsiteX0" fmla="*/ 70334 w 79517"/>
                <a:gd name="connsiteY0" fmla="*/ 0 h 102786"/>
                <a:gd name="connsiteX1" fmla="*/ 15903 w 79517"/>
                <a:gd name="connsiteY1" fmla="*/ 72555 h 102786"/>
                <a:gd name="connsiteX2" fmla="*/ 15903 w 79517"/>
                <a:gd name="connsiteY2" fmla="*/ 0 h 102786"/>
                <a:gd name="connsiteX3" fmla="*/ 0 w 79517"/>
                <a:gd name="connsiteY3" fmla="*/ 0 h 102786"/>
                <a:gd name="connsiteX4" fmla="*/ 0 w 79517"/>
                <a:gd name="connsiteY4" fmla="*/ 102786 h 102786"/>
                <a:gd name="connsiteX5" fmla="*/ 9407 w 79517"/>
                <a:gd name="connsiteY5" fmla="*/ 102786 h 102786"/>
                <a:gd name="connsiteX6" fmla="*/ 63614 w 79517"/>
                <a:gd name="connsiteY6" fmla="*/ 30231 h 102786"/>
                <a:gd name="connsiteX7" fmla="*/ 63614 w 79517"/>
                <a:gd name="connsiteY7" fmla="*/ 102786 h 102786"/>
                <a:gd name="connsiteX8" fmla="*/ 79518 w 79517"/>
                <a:gd name="connsiteY8" fmla="*/ 102786 h 102786"/>
                <a:gd name="connsiteX9" fmla="*/ 79518 w 79517"/>
                <a:gd name="connsiteY9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2786">
                  <a:moveTo>
                    <a:pt x="70334" y="0"/>
                  </a:moveTo>
                  <a:lnTo>
                    <a:pt x="15903" y="72555"/>
                  </a:lnTo>
                  <a:lnTo>
                    <a:pt x="15903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9407" y="102786"/>
                  </a:lnTo>
                  <a:lnTo>
                    <a:pt x="63614" y="30231"/>
                  </a:lnTo>
                  <a:lnTo>
                    <a:pt x="63614" y="102786"/>
                  </a:lnTo>
                  <a:lnTo>
                    <a:pt x="79518" y="102786"/>
                  </a:lnTo>
                  <a:lnTo>
                    <a:pt x="7951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53174DB4-8F45-A91C-0339-A7FBB2EC89C6}"/>
                </a:ext>
              </a:extLst>
            </p:cNvPr>
            <p:cNvSpPr/>
            <p:nvPr/>
          </p:nvSpPr>
          <p:spPr>
            <a:xfrm>
              <a:off x="9833341" y="4485747"/>
              <a:ext cx="154555" cy="103009"/>
            </a:xfrm>
            <a:custGeom>
              <a:avLst/>
              <a:gdLst>
                <a:gd name="connsiteX0" fmla="*/ 113341 w 154555"/>
                <a:gd name="connsiteY0" fmla="*/ 3807 h 103009"/>
                <a:gd name="connsiteX1" fmla="*/ 85118 w 154555"/>
                <a:gd name="connsiteY1" fmla="*/ 19034 h 103009"/>
                <a:gd name="connsiteX2" fmla="*/ 85118 w 154555"/>
                <a:gd name="connsiteY2" fmla="*/ 0 h 103009"/>
                <a:gd name="connsiteX3" fmla="*/ 69214 w 154555"/>
                <a:gd name="connsiteY3" fmla="*/ 0 h 103009"/>
                <a:gd name="connsiteX4" fmla="*/ 69214 w 154555"/>
                <a:gd name="connsiteY4" fmla="*/ 46130 h 103009"/>
                <a:gd name="connsiteX5" fmla="*/ 42559 w 154555"/>
                <a:gd name="connsiteY5" fmla="*/ 73450 h 103009"/>
                <a:gd name="connsiteX6" fmla="*/ 15904 w 154555"/>
                <a:gd name="connsiteY6" fmla="*/ 46130 h 103009"/>
                <a:gd name="connsiteX7" fmla="*/ 42559 w 154555"/>
                <a:gd name="connsiteY7" fmla="*/ 18811 h 103009"/>
                <a:gd name="connsiteX8" fmla="*/ 62270 w 154555"/>
                <a:gd name="connsiteY8" fmla="*/ 27544 h 103009"/>
                <a:gd name="connsiteX9" fmla="*/ 62270 w 154555"/>
                <a:gd name="connsiteY9" fmla="*/ 11421 h 103009"/>
                <a:gd name="connsiteX10" fmla="*/ 40990 w 154555"/>
                <a:gd name="connsiteY10" fmla="*/ 3807 h 103009"/>
                <a:gd name="connsiteX11" fmla="*/ 0 w 154555"/>
                <a:gd name="connsiteY11" fmla="*/ 46130 h 103009"/>
                <a:gd name="connsiteX12" fmla="*/ 40990 w 154555"/>
                <a:gd name="connsiteY12" fmla="*/ 88454 h 103009"/>
                <a:gd name="connsiteX13" fmla="*/ 69214 w 154555"/>
                <a:gd name="connsiteY13" fmla="*/ 73450 h 103009"/>
                <a:gd name="connsiteX14" fmla="*/ 69214 w 154555"/>
                <a:gd name="connsiteY14" fmla="*/ 103010 h 103009"/>
                <a:gd name="connsiteX15" fmla="*/ 85342 w 154555"/>
                <a:gd name="connsiteY15" fmla="*/ 103010 h 103009"/>
                <a:gd name="connsiteX16" fmla="*/ 85342 w 154555"/>
                <a:gd name="connsiteY16" fmla="*/ 44339 h 103009"/>
                <a:gd name="connsiteX17" fmla="*/ 85342 w 154555"/>
                <a:gd name="connsiteY17" fmla="*/ 44339 h 103009"/>
                <a:gd name="connsiteX18" fmla="*/ 111997 w 154555"/>
                <a:gd name="connsiteY18" fmla="*/ 19034 h 103009"/>
                <a:gd name="connsiteX19" fmla="*/ 138652 w 154555"/>
                <a:gd name="connsiteY19" fmla="*/ 46354 h 103009"/>
                <a:gd name="connsiteX20" fmla="*/ 111997 w 154555"/>
                <a:gd name="connsiteY20" fmla="*/ 73675 h 103009"/>
                <a:gd name="connsiteX21" fmla="*/ 92509 w 154555"/>
                <a:gd name="connsiteY21" fmla="*/ 65389 h 103009"/>
                <a:gd name="connsiteX22" fmla="*/ 92509 w 154555"/>
                <a:gd name="connsiteY22" fmla="*/ 81736 h 103009"/>
                <a:gd name="connsiteX23" fmla="*/ 113565 w 154555"/>
                <a:gd name="connsiteY23" fmla="*/ 88902 h 103009"/>
                <a:gd name="connsiteX24" fmla="*/ 154556 w 154555"/>
                <a:gd name="connsiteY24" fmla="*/ 46578 h 103009"/>
                <a:gd name="connsiteX25" fmla="*/ 113341 w 154555"/>
                <a:gd name="connsiteY25" fmla="*/ 3807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4555" h="103009">
                  <a:moveTo>
                    <a:pt x="113341" y="3807"/>
                  </a:moveTo>
                  <a:cubicBezTo>
                    <a:pt x="101246" y="3807"/>
                    <a:pt x="90493" y="10077"/>
                    <a:pt x="85118" y="19034"/>
                  </a:cubicBezTo>
                  <a:lnTo>
                    <a:pt x="85118" y="0"/>
                  </a:lnTo>
                  <a:lnTo>
                    <a:pt x="69214" y="0"/>
                  </a:lnTo>
                  <a:lnTo>
                    <a:pt x="69214" y="46130"/>
                  </a:lnTo>
                  <a:cubicBezTo>
                    <a:pt x="69214" y="62030"/>
                    <a:pt x="57567" y="73450"/>
                    <a:pt x="42559" y="73450"/>
                  </a:cubicBezTo>
                  <a:cubicBezTo>
                    <a:pt x="27551" y="73450"/>
                    <a:pt x="15904" y="62030"/>
                    <a:pt x="15904" y="46130"/>
                  </a:cubicBezTo>
                  <a:cubicBezTo>
                    <a:pt x="15904" y="30231"/>
                    <a:pt x="27551" y="18811"/>
                    <a:pt x="42559" y="18811"/>
                  </a:cubicBezTo>
                  <a:cubicBezTo>
                    <a:pt x="50399" y="18811"/>
                    <a:pt x="57343" y="22170"/>
                    <a:pt x="62270" y="27544"/>
                  </a:cubicBezTo>
                  <a:lnTo>
                    <a:pt x="62270" y="11421"/>
                  </a:lnTo>
                  <a:cubicBezTo>
                    <a:pt x="56447" y="6718"/>
                    <a:pt x="49054" y="3807"/>
                    <a:pt x="40990" y="3807"/>
                  </a:cubicBezTo>
                  <a:cubicBezTo>
                    <a:pt x="16575" y="3807"/>
                    <a:pt x="0" y="22617"/>
                    <a:pt x="0" y="46130"/>
                  </a:cubicBezTo>
                  <a:cubicBezTo>
                    <a:pt x="0" y="69644"/>
                    <a:pt x="16575" y="88454"/>
                    <a:pt x="40990" y="88454"/>
                  </a:cubicBezTo>
                  <a:cubicBezTo>
                    <a:pt x="53087" y="88454"/>
                    <a:pt x="63838" y="82184"/>
                    <a:pt x="69214" y="73450"/>
                  </a:cubicBezTo>
                  <a:lnTo>
                    <a:pt x="69214" y="103010"/>
                  </a:lnTo>
                  <a:lnTo>
                    <a:pt x="85342" y="103010"/>
                  </a:lnTo>
                  <a:lnTo>
                    <a:pt x="85342" y="44339"/>
                  </a:lnTo>
                  <a:lnTo>
                    <a:pt x="85342" y="44339"/>
                  </a:lnTo>
                  <a:cubicBezTo>
                    <a:pt x="86238" y="29559"/>
                    <a:pt x="97662" y="19034"/>
                    <a:pt x="111997" y="19034"/>
                  </a:cubicBezTo>
                  <a:cubicBezTo>
                    <a:pt x="127005" y="19034"/>
                    <a:pt x="138652" y="30679"/>
                    <a:pt x="138652" y="46354"/>
                  </a:cubicBezTo>
                  <a:cubicBezTo>
                    <a:pt x="138652" y="62254"/>
                    <a:pt x="127005" y="73675"/>
                    <a:pt x="111997" y="73675"/>
                  </a:cubicBezTo>
                  <a:cubicBezTo>
                    <a:pt x="104157" y="73675"/>
                    <a:pt x="97437" y="70539"/>
                    <a:pt x="92509" y="65389"/>
                  </a:cubicBezTo>
                  <a:lnTo>
                    <a:pt x="92509" y="81736"/>
                  </a:lnTo>
                  <a:cubicBezTo>
                    <a:pt x="98109" y="86215"/>
                    <a:pt x="105501" y="88902"/>
                    <a:pt x="113565" y="88902"/>
                  </a:cubicBezTo>
                  <a:cubicBezTo>
                    <a:pt x="137981" y="88902"/>
                    <a:pt x="154556" y="70316"/>
                    <a:pt x="154556" y="46578"/>
                  </a:cubicBezTo>
                  <a:cubicBezTo>
                    <a:pt x="154332" y="22617"/>
                    <a:pt x="137756" y="3807"/>
                    <a:pt x="113341" y="3807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FE62CCEC-C8DD-F846-E9DD-D3D7A390CA07}"/>
                </a:ext>
              </a:extLst>
            </p:cNvPr>
            <p:cNvSpPr/>
            <p:nvPr/>
          </p:nvSpPr>
          <p:spPr>
            <a:xfrm>
              <a:off x="9307627" y="4485747"/>
              <a:ext cx="79294" cy="102786"/>
            </a:xfrm>
            <a:custGeom>
              <a:avLst/>
              <a:gdLst>
                <a:gd name="connsiteX0" fmla="*/ 15904 w 79294"/>
                <a:gd name="connsiteY0" fmla="*/ 72555 h 102786"/>
                <a:gd name="connsiteX1" fmla="*/ 15904 w 79294"/>
                <a:gd name="connsiteY1" fmla="*/ 0 h 102786"/>
                <a:gd name="connsiteX2" fmla="*/ 0 w 79294"/>
                <a:gd name="connsiteY2" fmla="*/ 0 h 102786"/>
                <a:gd name="connsiteX3" fmla="*/ 0 w 79294"/>
                <a:gd name="connsiteY3" fmla="*/ 102786 h 102786"/>
                <a:gd name="connsiteX4" fmla="*/ 9184 w 79294"/>
                <a:gd name="connsiteY4" fmla="*/ 102786 h 102786"/>
                <a:gd name="connsiteX5" fmla="*/ 63615 w 79294"/>
                <a:gd name="connsiteY5" fmla="*/ 30455 h 102786"/>
                <a:gd name="connsiteX6" fmla="*/ 63615 w 79294"/>
                <a:gd name="connsiteY6" fmla="*/ 102786 h 102786"/>
                <a:gd name="connsiteX7" fmla="*/ 79295 w 79294"/>
                <a:gd name="connsiteY7" fmla="*/ 102786 h 102786"/>
                <a:gd name="connsiteX8" fmla="*/ 79295 w 79294"/>
                <a:gd name="connsiteY8" fmla="*/ 0 h 102786"/>
                <a:gd name="connsiteX9" fmla="*/ 70111 w 79294"/>
                <a:gd name="connsiteY9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4" h="102786">
                  <a:moveTo>
                    <a:pt x="15904" y="72555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9184" y="102786"/>
                  </a:lnTo>
                  <a:lnTo>
                    <a:pt x="63615" y="30455"/>
                  </a:lnTo>
                  <a:lnTo>
                    <a:pt x="63615" y="102786"/>
                  </a:lnTo>
                  <a:lnTo>
                    <a:pt x="79295" y="102786"/>
                  </a:lnTo>
                  <a:lnTo>
                    <a:pt x="79295" y="0"/>
                  </a:lnTo>
                  <a:lnTo>
                    <a:pt x="70111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D59DBC47-3C7A-0642-9639-0C3B356C834B}"/>
                </a:ext>
              </a:extLst>
            </p:cNvPr>
            <p:cNvSpPr/>
            <p:nvPr/>
          </p:nvSpPr>
          <p:spPr>
            <a:xfrm>
              <a:off x="9205934" y="4485747"/>
              <a:ext cx="83997" cy="102786"/>
            </a:xfrm>
            <a:custGeom>
              <a:avLst/>
              <a:gdLst>
                <a:gd name="connsiteX0" fmla="*/ 68094 w 83997"/>
                <a:gd name="connsiteY0" fmla="*/ 36277 h 102786"/>
                <a:gd name="connsiteX1" fmla="*/ 15904 w 83997"/>
                <a:gd name="connsiteY1" fmla="*/ 36277 h 102786"/>
                <a:gd name="connsiteX2" fmla="*/ 15904 w 83997"/>
                <a:gd name="connsiteY2" fmla="*/ 0 h 102786"/>
                <a:gd name="connsiteX3" fmla="*/ 0 w 83997"/>
                <a:gd name="connsiteY3" fmla="*/ 0 h 102786"/>
                <a:gd name="connsiteX4" fmla="*/ 0 w 83997"/>
                <a:gd name="connsiteY4" fmla="*/ 102786 h 102786"/>
                <a:gd name="connsiteX5" fmla="*/ 15904 w 83997"/>
                <a:gd name="connsiteY5" fmla="*/ 102786 h 102786"/>
                <a:gd name="connsiteX6" fmla="*/ 15904 w 83997"/>
                <a:gd name="connsiteY6" fmla="*/ 52177 h 102786"/>
                <a:gd name="connsiteX7" fmla="*/ 68094 w 83997"/>
                <a:gd name="connsiteY7" fmla="*/ 52177 h 102786"/>
                <a:gd name="connsiteX8" fmla="*/ 68094 w 83997"/>
                <a:gd name="connsiteY8" fmla="*/ 102786 h 102786"/>
                <a:gd name="connsiteX9" fmla="*/ 83998 w 83997"/>
                <a:gd name="connsiteY9" fmla="*/ 102786 h 102786"/>
                <a:gd name="connsiteX10" fmla="*/ 83998 w 83997"/>
                <a:gd name="connsiteY10" fmla="*/ 0 h 102786"/>
                <a:gd name="connsiteX11" fmla="*/ 68094 w 83997"/>
                <a:gd name="connsiteY11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997" h="102786">
                  <a:moveTo>
                    <a:pt x="68094" y="36277"/>
                  </a:moveTo>
                  <a:lnTo>
                    <a:pt x="15904" y="36277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15904" y="102786"/>
                  </a:lnTo>
                  <a:lnTo>
                    <a:pt x="15904" y="52177"/>
                  </a:lnTo>
                  <a:lnTo>
                    <a:pt x="68094" y="52177"/>
                  </a:lnTo>
                  <a:lnTo>
                    <a:pt x="68094" y="102786"/>
                  </a:lnTo>
                  <a:lnTo>
                    <a:pt x="83998" y="102786"/>
                  </a:lnTo>
                  <a:lnTo>
                    <a:pt x="83998" y="0"/>
                  </a:lnTo>
                  <a:lnTo>
                    <a:pt x="680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:a16="http://schemas.microsoft.com/office/drawing/2014/main" id="{2A7CBED2-BE79-FC4C-47DB-0FC38CC9E84B}"/>
                </a:ext>
              </a:extLst>
            </p:cNvPr>
            <p:cNvSpPr/>
            <p:nvPr/>
          </p:nvSpPr>
          <p:spPr>
            <a:xfrm>
              <a:off x="9493766" y="4485523"/>
              <a:ext cx="88477" cy="105816"/>
            </a:xfrm>
            <a:custGeom>
              <a:avLst/>
              <a:gdLst>
                <a:gd name="connsiteX0" fmla="*/ 59583 w 88477"/>
                <a:gd name="connsiteY0" fmla="*/ 41876 h 105816"/>
                <a:gd name="connsiteX1" fmla="*/ 44799 w 88477"/>
                <a:gd name="connsiteY1" fmla="*/ 47250 h 105816"/>
                <a:gd name="connsiteX2" fmla="*/ 25312 w 88477"/>
                <a:gd name="connsiteY2" fmla="*/ 29559 h 105816"/>
                <a:gd name="connsiteX3" fmla="*/ 16800 w 88477"/>
                <a:gd name="connsiteY3" fmla="*/ 0 h 105816"/>
                <a:gd name="connsiteX4" fmla="*/ 0 w 88477"/>
                <a:gd name="connsiteY4" fmla="*/ 0 h 105816"/>
                <a:gd name="connsiteX5" fmla="*/ 9856 w 88477"/>
                <a:gd name="connsiteY5" fmla="*/ 34038 h 105816"/>
                <a:gd name="connsiteX6" fmla="*/ 53759 w 88477"/>
                <a:gd name="connsiteY6" fmla="*/ 60014 h 105816"/>
                <a:gd name="connsiteX7" fmla="*/ 48159 w 88477"/>
                <a:gd name="connsiteY7" fmla="*/ 77481 h 105816"/>
                <a:gd name="connsiteX8" fmla="*/ 17695 w 88477"/>
                <a:gd name="connsiteY8" fmla="*/ 88230 h 105816"/>
                <a:gd name="connsiteX9" fmla="*/ 12992 w 88477"/>
                <a:gd name="connsiteY9" fmla="*/ 103458 h 105816"/>
                <a:gd name="connsiteX10" fmla="*/ 63838 w 88477"/>
                <a:gd name="connsiteY10" fmla="*/ 78153 h 105816"/>
                <a:gd name="connsiteX11" fmla="*/ 88478 w 88477"/>
                <a:gd name="connsiteY11" fmla="*/ 0 h 105816"/>
                <a:gd name="connsiteX12" fmla="*/ 72574 w 88477"/>
                <a:gd name="connsiteY12" fmla="*/ 0 h 105816"/>
                <a:gd name="connsiteX13" fmla="*/ 59583 w 88477"/>
                <a:gd name="connsiteY13" fmla="*/ 41876 h 10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477" h="105816">
                  <a:moveTo>
                    <a:pt x="59583" y="41876"/>
                  </a:moveTo>
                  <a:cubicBezTo>
                    <a:pt x="55999" y="49266"/>
                    <a:pt x="46591" y="47474"/>
                    <a:pt x="44799" y="47250"/>
                  </a:cubicBezTo>
                  <a:cubicBezTo>
                    <a:pt x="36512" y="46802"/>
                    <a:pt x="29119" y="39860"/>
                    <a:pt x="25312" y="29559"/>
                  </a:cubicBezTo>
                  <a:cubicBezTo>
                    <a:pt x="24864" y="28663"/>
                    <a:pt x="24639" y="27768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408" y="33142"/>
                    <a:pt x="9856" y="34038"/>
                  </a:cubicBezTo>
                  <a:cubicBezTo>
                    <a:pt x="16575" y="53296"/>
                    <a:pt x="32255" y="64941"/>
                    <a:pt x="53759" y="60014"/>
                  </a:cubicBezTo>
                  <a:lnTo>
                    <a:pt x="48159" y="77481"/>
                  </a:lnTo>
                  <a:cubicBezTo>
                    <a:pt x="44351" y="88454"/>
                    <a:pt x="31583" y="92037"/>
                    <a:pt x="17695" y="88230"/>
                  </a:cubicBezTo>
                  <a:lnTo>
                    <a:pt x="12992" y="103458"/>
                  </a:lnTo>
                  <a:cubicBezTo>
                    <a:pt x="34943" y="110176"/>
                    <a:pt x="56894" y="102786"/>
                    <a:pt x="63838" y="78153"/>
                  </a:cubicBezTo>
                  <a:lnTo>
                    <a:pt x="88478" y="0"/>
                  </a:lnTo>
                  <a:lnTo>
                    <a:pt x="72574" y="0"/>
                  </a:lnTo>
                  <a:lnTo>
                    <a:pt x="59583" y="41876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 58">
              <a:extLst>
                <a:ext uri="{FF2B5EF4-FFF2-40B4-BE49-F238E27FC236}">
                  <a16:creationId xmlns:a16="http://schemas.microsoft.com/office/drawing/2014/main" id="{F6BF96D5-9758-FA36-B207-9E3C1FD9E1C4}"/>
                </a:ext>
              </a:extLst>
            </p:cNvPr>
            <p:cNvSpPr/>
            <p:nvPr/>
          </p:nvSpPr>
          <p:spPr>
            <a:xfrm>
              <a:off x="9400361" y="4485747"/>
              <a:ext cx="81533" cy="102786"/>
            </a:xfrm>
            <a:custGeom>
              <a:avLst/>
              <a:gdLst>
                <a:gd name="connsiteX0" fmla="*/ 15455 w 81533"/>
                <a:gd name="connsiteY0" fmla="*/ 40756 h 102786"/>
                <a:gd name="connsiteX1" fmla="*/ 41215 w 81533"/>
                <a:gd name="connsiteY1" fmla="*/ 14332 h 102786"/>
                <a:gd name="connsiteX2" fmla="*/ 66078 w 81533"/>
                <a:gd name="connsiteY2" fmla="*/ 14332 h 102786"/>
                <a:gd name="connsiteX3" fmla="*/ 66078 w 81533"/>
                <a:gd name="connsiteY3" fmla="*/ 66957 h 102786"/>
                <a:gd name="connsiteX4" fmla="*/ 40990 w 81533"/>
                <a:gd name="connsiteY4" fmla="*/ 66957 h 102786"/>
                <a:gd name="connsiteX5" fmla="*/ 15455 w 81533"/>
                <a:gd name="connsiteY5" fmla="*/ 40756 h 102786"/>
                <a:gd name="connsiteX6" fmla="*/ 66078 w 81533"/>
                <a:gd name="connsiteY6" fmla="*/ 0 h 102786"/>
                <a:gd name="connsiteX7" fmla="*/ 39646 w 81533"/>
                <a:gd name="connsiteY7" fmla="*/ 0 h 102786"/>
                <a:gd name="connsiteX8" fmla="*/ 39199 w 81533"/>
                <a:gd name="connsiteY8" fmla="*/ 0 h 102786"/>
                <a:gd name="connsiteX9" fmla="*/ 39199 w 81533"/>
                <a:gd name="connsiteY9" fmla="*/ 0 h 102786"/>
                <a:gd name="connsiteX10" fmla="*/ 0 w 81533"/>
                <a:gd name="connsiteY10" fmla="*/ 40756 h 102786"/>
                <a:gd name="connsiteX11" fmla="*/ 16127 w 81533"/>
                <a:gd name="connsiteY11" fmla="*/ 74122 h 102786"/>
                <a:gd name="connsiteX12" fmla="*/ 24191 w 81533"/>
                <a:gd name="connsiteY12" fmla="*/ 78377 h 102786"/>
                <a:gd name="connsiteX13" fmla="*/ 21279 w 81533"/>
                <a:gd name="connsiteY13" fmla="*/ 86439 h 102786"/>
                <a:gd name="connsiteX14" fmla="*/ 10975 w 81533"/>
                <a:gd name="connsiteY14" fmla="*/ 102786 h 102786"/>
                <a:gd name="connsiteX15" fmla="*/ 30015 w 81533"/>
                <a:gd name="connsiteY15" fmla="*/ 102786 h 102786"/>
                <a:gd name="connsiteX16" fmla="*/ 34719 w 81533"/>
                <a:gd name="connsiteY16" fmla="*/ 94948 h 102786"/>
                <a:gd name="connsiteX17" fmla="*/ 40095 w 81533"/>
                <a:gd name="connsiteY17" fmla="*/ 81288 h 102786"/>
                <a:gd name="connsiteX18" fmla="*/ 65630 w 81533"/>
                <a:gd name="connsiteY18" fmla="*/ 81288 h 102786"/>
                <a:gd name="connsiteX19" fmla="*/ 65630 w 81533"/>
                <a:gd name="connsiteY19" fmla="*/ 102786 h 102786"/>
                <a:gd name="connsiteX20" fmla="*/ 81534 w 81533"/>
                <a:gd name="connsiteY20" fmla="*/ 102786 h 102786"/>
                <a:gd name="connsiteX21" fmla="*/ 81534 w 81533"/>
                <a:gd name="connsiteY21" fmla="*/ 0 h 102786"/>
                <a:gd name="connsiteX22" fmla="*/ 73694 w 81533"/>
                <a:gd name="connsiteY22" fmla="*/ 0 h 102786"/>
                <a:gd name="connsiteX23" fmla="*/ 66078 w 81533"/>
                <a:gd name="connsiteY23" fmla="*/ 0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533" h="102786">
                  <a:moveTo>
                    <a:pt x="15455" y="40756"/>
                  </a:moveTo>
                  <a:cubicBezTo>
                    <a:pt x="15455" y="25529"/>
                    <a:pt x="26655" y="14332"/>
                    <a:pt x="41215" y="14332"/>
                  </a:cubicBezTo>
                  <a:lnTo>
                    <a:pt x="66078" y="14332"/>
                  </a:lnTo>
                  <a:lnTo>
                    <a:pt x="66078" y="66957"/>
                  </a:lnTo>
                  <a:lnTo>
                    <a:pt x="40990" y="66957"/>
                  </a:lnTo>
                  <a:cubicBezTo>
                    <a:pt x="26655" y="66957"/>
                    <a:pt x="15455" y="55984"/>
                    <a:pt x="15455" y="40756"/>
                  </a:cubicBezTo>
                  <a:close/>
                  <a:moveTo>
                    <a:pt x="66078" y="0"/>
                  </a:moveTo>
                  <a:lnTo>
                    <a:pt x="39646" y="0"/>
                  </a:lnTo>
                  <a:lnTo>
                    <a:pt x="39199" y="0"/>
                  </a:lnTo>
                  <a:lnTo>
                    <a:pt x="39199" y="0"/>
                  </a:lnTo>
                  <a:cubicBezTo>
                    <a:pt x="15903" y="224"/>
                    <a:pt x="0" y="18139"/>
                    <a:pt x="0" y="40756"/>
                  </a:cubicBezTo>
                  <a:cubicBezTo>
                    <a:pt x="0" y="54640"/>
                    <a:pt x="6047" y="66957"/>
                    <a:pt x="16127" y="74122"/>
                  </a:cubicBezTo>
                  <a:cubicBezTo>
                    <a:pt x="18591" y="75914"/>
                    <a:pt x="21279" y="77257"/>
                    <a:pt x="24191" y="78377"/>
                  </a:cubicBezTo>
                  <a:cubicBezTo>
                    <a:pt x="23519" y="81064"/>
                    <a:pt x="22623" y="83752"/>
                    <a:pt x="21279" y="86439"/>
                  </a:cubicBezTo>
                  <a:cubicBezTo>
                    <a:pt x="20831" y="87111"/>
                    <a:pt x="20383" y="88006"/>
                    <a:pt x="10975" y="102786"/>
                  </a:cubicBezTo>
                  <a:lnTo>
                    <a:pt x="30015" y="102786"/>
                  </a:lnTo>
                  <a:cubicBezTo>
                    <a:pt x="33375" y="97412"/>
                    <a:pt x="34495" y="95620"/>
                    <a:pt x="34719" y="94948"/>
                  </a:cubicBezTo>
                  <a:cubicBezTo>
                    <a:pt x="37182" y="90470"/>
                    <a:pt x="38975" y="85767"/>
                    <a:pt x="40095" y="81288"/>
                  </a:cubicBezTo>
                  <a:lnTo>
                    <a:pt x="65630" y="81288"/>
                  </a:lnTo>
                  <a:lnTo>
                    <a:pt x="65630" y="102786"/>
                  </a:lnTo>
                  <a:lnTo>
                    <a:pt x="81534" y="102786"/>
                  </a:lnTo>
                  <a:lnTo>
                    <a:pt x="81534" y="0"/>
                  </a:lnTo>
                  <a:lnTo>
                    <a:pt x="73694" y="0"/>
                  </a:lnTo>
                  <a:lnTo>
                    <a:pt x="6607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0" name="Рисунок 2">
            <a:extLst>
              <a:ext uri="{FF2B5EF4-FFF2-40B4-BE49-F238E27FC236}">
                <a16:creationId xmlns:a16="http://schemas.microsoft.com/office/drawing/2014/main" id="{425A9BBB-B64E-2640-242F-F7122028119D}"/>
              </a:ext>
            </a:extLst>
          </p:cNvPr>
          <p:cNvGrpSpPr/>
          <p:nvPr/>
        </p:nvGrpSpPr>
        <p:grpSpPr>
          <a:xfrm>
            <a:off x="6478763" y="1539059"/>
            <a:ext cx="1931592" cy="841423"/>
            <a:chOff x="711194" y="1479872"/>
            <a:chExt cx="1407789" cy="613249"/>
          </a:xfrm>
        </p:grpSpPr>
        <p:sp>
          <p:nvSpPr>
            <p:cNvPr id="61" name="Полилиния 60">
              <a:extLst>
                <a:ext uri="{FF2B5EF4-FFF2-40B4-BE49-F238E27FC236}">
                  <a16:creationId xmlns:a16="http://schemas.microsoft.com/office/drawing/2014/main" id="{C348485D-D4D7-132A-6258-7364938F2106}"/>
                </a:ext>
              </a:extLst>
            </p:cNvPr>
            <p:cNvSpPr/>
            <p:nvPr/>
          </p:nvSpPr>
          <p:spPr>
            <a:xfrm>
              <a:off x="1240479" y="1679622"/>
              <a:ext cx="212794" cy="246999"/>
            </a:xfrm>
            <a:custGeom>
              <a:avLst/>
              <a:gdLst>
                <a:gd name="connsiteX0" fmla="*/ 152092 w 212794"/>
                <a:gd name="connsiteY0" fmla="*/ 171310 h 246999"/>
                <a:gd name="connsiteX1" fmla="*/ 152092 w 212794"/>
                <a:gd name="connsiteY1" fmla="*/ 32023 h 246999"/>
                <a:gd name="connsiteX2" fmla="*/ 80190 w 212794"/>
                <a:gd name="connsiteY2" fmla="*/ 32023 h 246999"/>
                <a:gd name="connsiteX3" fmla="*/ 80190 w 212794"/>
                <a:gd name="connsiteY3" fmla="*/ 55312 h 246999"/>
                <a:gd name="connsiteX4" fmla="*/ 58015 w 212794"/>
                <a:gd name="connsiteY4" fmla="*/ 171310 h 246999"/>
                <a:gd name="connsiteX5" fmla="*/ 152092 w 212794"/>
                <a:gd name="connsiteY5" fmla="*/ 171310 h 246999"/>
                <a:gd name="connsiteX6" fmla="*/ 224 w 212794"/>
                <a:gd name="connsiteY6" fmla="*/ 171310 h 246999"/>
                <a:gd name="connsiteX7" fmla="*/ 19936 w 212794"/>
                <a:gd name="connsiteY7" fmla="*/ 171310 h 246999"/>
                <a:gd name="connsiteX8" fmla="*/ 45695 w 212794"/>
                <a:gd name="connsiteY8" fmla="*/ 28664 h 246999"/>
                <a:gd name="connsiteX9" fmla="*/ 45695 w 212794"/>
                <a:gd name="connsiteY9" fmla="*/ 0 h 246999"/>
                <a:gd name="connsiteX10" fmla="*/ 187483 w 212794"/>
                <a:gd name="connsiteY10" fmla="*/ 0 h 246999"/>
                <a:gd name="connsiteX11" fmla="*/ 187483 w 212794"/>
                <a:gd name="connsiteY11" fmla="*/ 171534 h 246999"/>
                <a:gd name="connsiteX12" fmla="*/ 212794 w 212794"/>
                <a:gd name="connsiteY12" fmla="*/ 171534 h 246999"/>
                <a:gd name="connsiteX13" fmla="*/ 207867 w 212794"/>
                <a:gd name="connsiteY13" fmla="*/ 247000 h 246999"/>
                <a:gd name="connsiteX14" fmla="*/ 178299 w 212794"/>
                <a:gd name="connsiteY14" fmla="*/ 247000 h 246999"/>
                <a:gd name="connsiteX15" fmla="*/ 178299 w 212794"/>
                <a:gd name="connsiteY15" fmla="*/ 203333 h 246999"/>
                <a:gd name="connsiteX16" fmla="*/ 34943 w 212794"/>
                <a:gd name="connsiteY16" fmla="*/ 203333 h 246999"/>
                <a:gd name="connsiteX17" fmla="*/ 31359 w 212794"/>
                <a:gd name="connsiteY17" fmla="*/ 247000 h 246999"/>
                <a:gd name="connsiteX18" fmla="*/ 0 w 212794"/>
                <a:gd name="connsiteY18" fmla="*/ 247000 h 246999"/>
                <a:gd name="connsiteX19" fmla="*/ 0 w 212794"/>
                <a:gd name="connsiteY19" fmla="*/ 171310 h 24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2794" h="246999">
                  <a:moveTo>
                    <a:pt x="152092" y="171310"/>
                  </a:moveTo>
                  <a:lnTo>
                    <a:pt x="152092" y="32023"/>
                  </a:lnTo>
                  <a:lnTo>
                    <a:pt x="80190" y="32023"/>
                  </a:lnTo>
                  <a:lnTo>
                    <a:pt x="80190" y="55312"/>
                  </a:lnTo>
                  <a:cubicBezTo>
                    <a:pt x="80190" y="102338"/>
                    <a:pt x="72126" y="143094"/>
                    <a:pt x="58015" y="171310"/>
                  </a:cubicBezTo>
                  <a:lnTo>
                    <a:pt x="152092" y="171310"/>
                  </a:lnTo>
                  <a:close/>
                  <a:moveTo>
                    <a:pt x="224" y="171310"/>
                  </a:moveTo>
                  <a:lnTo>
                    <a:pt x="19936" y="171310"/>
                  </a:lnTo>
                  <a:cubicBezTo>
                    <a:pt x="36735" y="137944"/>
                    <a:pt x="45695" y="96516"/>
                    <a:pt x="45695" y="28664"/>
                  </a:cubicBezTo>
                  <a:lnTo>
                    <a:pt x="45695" y="0"/>
                  </a:lnTo>
                  <a:lnTo>
                    <a:pt x="187483" y="0"/>
                  </a:lnTo>
                  <a:lnTo>
                    <a:pt x="187483" y="171534"/>
                  </a:lnTo>
                  <a:lnTo>
                    <a:pt x="212794" y="171534"/>
                  </a:lnTo>
                  <a:lnTo>
                    <a:pt x="207867" y="247000"/>
                  </a:lnTo>
                  <a:lnTo>
                    <a:pt x="178299" y="247000"/>
                  </a:lnTo>
                  <a:lnTo>
                    <a:pt x="178299" y="203333"/>
                  </a:lnTo>
                  <a:lnTo>
                    <a:pt x="34943" y="203333"/>
                  </a:lnTo>
                  <a:lnTo>
                    <a:pt x="31359" y="247000"/>
                  </a:lnTo>
                  <a:lnTo>
                    <a:pt x="0" y="247000"/>
                  </a:lnTo>
                  <a:lnTo>
                    <a:pt x="0" y="17131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 61">
              <a:extLst>
                <a:ext uri="{FF2B5EF4-FFF2-40B4-BE49-F238E27FC236}">
                  <a16:creationId xmlns:a16="http://schemas.microsoft.com/office/drawing/2014/main" id="{9C3D190D-F91C-A2FE-F0D5-CFAE2C52E557}"/>
                </a:ext>
              </a:extLst>
            </p:cNvPr>
            <p:cNvSpPr/>
            <p:nvPr/>
          </p:nvSpPr>
          <p:spPr>
            <a:xfrm>
              <a:off x="1476569" y="1679398"/>
              <a:ext cx="171579" cy="203556"/>
            </a:xfrm>
            <a:custGeom>
              <a:avLst/>
              <a:gdLst>
                <a:gd name="connsiteX0" fmla="*/ 0 w 171579"/>
                <a:gd name="connsiteY0" fmla="*/ 0 h 203556"/>
                <a:gd name="connsiteX1" fmla="*/ 35167 w 171579"/>
                <a:gd name="connsiteY1" fmla="*/ 0 h 203556"/>
                <a:gd name="connsiteX2" fmla="*/ 35167 w 171579"/>
                <a:gd name="connsiteY2" fmla="*/ 148469 h 203556"/>
                <a:gd name="connsiteX3" fmla="*/ 138204 w 171579"/>
                <a:gd name="connsiteY3" fmla="*/ 0 h 203556"/>
                <a:gd name="connsiteX4" fmla="*/ 171579 w 171579"/>
                <a:gd name="connsiteY4" fmla="*/ 0 h 203556"/>
                <a:gd name="connsiteX5" fmla="*/ 171579 w 171579"/>
                <a:gd name="connsiteY5" fmla="*/ 203557 h 203556"/>
                <a:gd name="connsiteX6" fmla="*/ 136412 w 171579"/>
                <a:gd name="connsiteY6" fmla="*/ 203557 h 203556"/>
                <a:gd name="connsiteX7" fmla="*/ 136412 w 171579"/>
                <a:gd name="connsiteY7" fmla="*/ 55312 h 203556"/>
                <a:gd name="connsiteX8" fmla="*/ 33823 w 171579"/>
                <a:gd name="connsiteY8" fmla="*/ 203557 h 203556"/>
                <a:gd name="connsiteX9" fmla="*/ 0 w 171579"/>
                <a:gd name="connsiteY9" fmla="*/ 203557 h 2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579" h="203556">
                  <a:moveTo>
                    <a:pt x="0" y="0"/>
                  </a:moveTo>
                  <a:lnTo>
                    <a:pt x="35167" y="0"/>
                  </a:lnTo>
                  <a:lnTo>
                    <a:pt x="35167" y="148469"/>
                  </a:lnTo>
                  <a:lnTo>
                    <a:pt x="138204" y="0"/>
                  </a:lnTo>
                  <a:lnTo>
                    <a:pt x="171579" y="0"/>
                  </a:lnTo>
                  <a:lnTo>
                    <a:pt x="171579" y="203557"/>
                  </a:lnTo>
                  <a:lnTo>
                    <a:pt x="136412" y="203557"/>
                  </a:lnTo>
                  <a:lnTo>
                    <a:pt x="136412" y="55312"/>
                  </a:lnTo>
                  <a:lnTo>
                    <a:pt x="33823" y="203557"/>
                  </a:lnTo>
                  <a:lnTo>
                    <a:pt x="0" y="20355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 62">
              <a:extLst>
                <a:ext uri="{FF2B5EF4-FFF2-40B4-BE49-F238E27FC236}">
                  <a16:creationId xmlns:a16="http://schemas.microsoft.com/office/drawing/2014/main" id="{74D393AD-E41A-D637-8366-4ACEFBA51C77}"/>
                </a:ext>
              </a:extLst>
            </p:cNvPr>
            <p:cNvSpPr/>
            <p:nvPr/>
          </p:nvSpPr>
          <p:spPr>
            <a:xfrm>
              <a:off x="1677267" y="1679398"/>
              <a:ext cx="165083" cy="203556"/>
            </a:xfrm>
            <a:custGeom>
              <a:avLst/>
              <a:gdLst>
                <a:gd name="connsiteX0" fmla="*/ 64510 w 165083"/>
                <a:gd name="connsiteY0" fmla="*/ 33142 h 203556"/>
                <a:gd name="connsiteX1" fmla="*/ 0 w 165083"/>
                <a:gd name="connsiteY1" fmla="*/ 33142 h 203556"/>
                <a:gd name="connsiteX2" fmla="*/ 0 w 165083"/>
                <a:gd name="connsiteY2" fmla="*/ 0 h 203556"/>
                <a:gd name="connsiteX3" fmla="*/ 165084 w 165083"/>
                <a:gd name="connsiteY3" fmla="*/ 0 h 203556"/>
                <a:gd name="connsiteX4" fmla="*/ 165084 w 165083"/>
                <a:gd name="connsiteY4" fmla="*/ 33142 h 203556"/>
                <a:gd name="connsiteX5" fmla="*/ 100573 w 165083"/>
                <a:gd name="connsiteY5" fmla="*/ 33142 h 203556"/>
                <a:gd name="connsiteX6" fmla="*/ 100573 w 165083"/>
                <a:gd name="connsiteY6" fmla="*/ 203557 h 203556"/>
                <a:gd name="connsiteX7" fmla="*/ 64510 w 165083"/>
                <a:gd name="connsiteY7" fmla="*/ 203557 h 2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083" h="203556">
                  <a:moveTo>
                    <a:pt x="64510" y="33142"/>
                  </a:moveTo>
                  <a:lnTo>
                    <a:pt x="0" y="33142"/>
                  </a:lnTo>
                  <a:lnTo>
                    <a:pt x="0" y="0"/>
                  </a:lnTo>
                  <a:lnTo>
                    <a:pt x="165084" y="0"/>
                  </a:lnTo>
                  <a:lnTo>
                    <a:pt x="165084" y="33142"/>
                  </a:lnTo>
                  <a:lnTo>
                    <a:pt x="100573" y="33142"/>
                  </a:lnTo>
                  <a:lnTo>
                    <a:pt x="100573" y="203557"/>
                  </a:lnTo>
                  <a:lnTo>
                    <a:pt x="64510" y="20355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 63">
              <a:extLst>
                <a:ext uri="{FF2B5EF4-FFF2-40B4-BE49-F238E27FC236}">
                  <a16:creationId xmlns:a16="http://schemas.microsoft.com/office/drawing/2014/main" id="{156050D4-0B26-D153-226C-2E0DDB540F06}"/>
                </a:ext>
              </a:extLst>
            </p:cNvPr>
            <p:cNvSpPr/>
            <p:nvPr/>
          </p:nvSpPr>
          <p:spPr>
            <a:xfrm>
              <a:off x="1871246" y="1679398"/>
              <a:ext cx="171579" cy="203556"/>
            </a:xfrm>
            <a:custGeom>
              <a:avLst/>
              <a:gdLst>
                <a:gd name="connsiteX0" fmla="*/ 0 w 171579"/>
                <a:gd name="connsiteY0" fmla="*/ 0 h 203556"/>
                <a:gd name="connsiteX1" fmla="*/ 35167 w 171579"/>
                <a:gd name="connsiteY1" fmla="*/ 0 h 203556"/>
                <a:gd name="connsiteX2" fmla="*/ 35167 w 171579"/>
                <a:gd name="connsiteY2" fmla="*/ 148469 h 203556"/>
                <a:gd name="connsiteX3" fmla="*/ 138204 w 171579"/>
                <a:gd name="connsiteY3" fmla="*/ 0 h 203556"/>
                <a:gd name="connsiteX4" fmla="*/ 171579 w 171579"/>
                <a:gd name="connsiteY4" fmla="*/ 0 h 203556"/>
                <a:gd name="connsiteX5" fmla="*/ 171579 w 171579"/>
                <a:gd name="connsiteY5" fmla="*/ 203557 h 203556"/>
                <a:gd name="connsiteX6" fmla="*/ 136412 w 171579"/>
                <a:gd name="connsiteY6" fmla="*/ 203557 h 203556"/>
                <a:gd name="connsiteX7" fmla="*/ 136412 w 171579"/>
                <a:gd name="connsiteY7" fmla="*/ 55312 h 203556"/>
                <a:gd name="connsiteX8" fmla="*/ 33823 w 171579"/>
                <a:gd name="connsiteY8" fmla="*/ 203557 h 203556"/>
                <a:gd name="connsiteX9" fmla="*/ 0 w 171579"/>
                <a:gd name="connsiteY9" fmla="*/ 203557 h 2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579" h="203556">
                  <a:moveTo>
                    <a:pt x="0" y="0"/>
                  </a:moveTo>
                  <a:lnTo>
                    <a:pt x="35167" y="0"/>
                  </a:lnTo>
                  <a:lnTo>
                    <a:pt x="35167" y="148469"/>
                  </a:lnTo>
                  <a:lnTo>
                    <a:pt x="138204" y="0"/>
                  </a:lnTo>
                  <a:lnTo>
                    <a:pt x="171579" y="0"/>
                  </a:lnTo>
                  <a:lnTo>
                    <a:pt x="171579" y="203557"/>
                  </a:lnTo>
                  <a:lnTo>
                    <a:pt x="136412" y="203557"/>
                  </a:lnTo>
                  <a:lnTo>
                    <a:pt x="136412" y="55312"/>
                  </a:lnTo>
                  <a:lnTo>
                    <a:pt x="33823" y="203557"/>
                  </a:lnTo>
                  <a:lnTo>
                    <a:pt x="0" y="20355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 64">
              <a:extLst>
                <a:ext uri="{FF2B5EF4-FFF2-40B4-BE49-F238E27FC236}">
                  <a16:creationId xmlns:a16="http://schemas.microsoft.com/office/drawing/2014/main" id="{2F256AD9-7D8C-2C12-F827-C0AA99B5895D}"/>
                </a:ext>
              </a:extLst>
            </p:cNvPr>
            <p:cNvSpPr/>
            <p:nvPr/>
          </p:nvSpPr>
          <p:spPr>
            <a:xfrm>
              <a:off x="711194" y="1479872"/>
              <a:ext cx="445515" cy="468023"/>
            </a:xfrm>
            <a:custGeom>
              <a:avLst/>
              <a:gdLst>
                <a:gd name="connsiteX0" fmla="*/ 368009 w 445515"/>
                <a:gd name="connsiteY0" fmla="*/ 257525 h 468023"/>
                <a:gd name="connsiteX1" fmla="*/ 383913 w 445515"/>
                <a:gd name="connsiteY1" fmla="*/ 248120 h 468023"/>
                <a:gd name="connsiteX2" fmla="*/ 431624 w 445515"/>
                <a:gd name="connsiteY2" fmla="*/ 185866 h 468023"/>
                <a:gd name="connsiteX3" fmla="*/ 324330 w 445515"/>
                <a:gd name="connsiteY3" fmla="*/ 148917 h 468023"/>
                <a:gd name="connsiteX4" fmla="*/ 253996 w 445515"/>
                <a:gd name="connsiteY4" fmla="*/ 154515 h 468023"/>
                <a:gd name="connsiteX5" fmla="*/ 260044 w 445515"/>
                <a:gd name="connsiteY5" fmla="*/ 157426 h 468023"/>
                <a:gd name="connsiteX6" fmla="*/ 328362 w 445515"/>
                <a:gd name="connsiteY6" fmla="*/ 203333 h 468023"/>
                <a:gd name="connsiteX7" fmla="*/ 345610 w 445515"/>
                <a:gd name="connsiteY7" fmla="*/ 152723 h 468023"/>
                <a:gd name="connsiteX8" fmla="*/ 358154 w 445515"/>
                <a:gd name="connsiteY8" fmla="*/ 154067 h 468023"/>
                <a:gd name="connsiteX9" fmla="*/ 337994 w 445515"/>
                <a:gd name="connsiteY9" fmla="*/ 212962 h 468023"/>
                <a:gd name="connsiteX10" fmla="*/ 351434 w 445515"/>
                <a:gd name="connsiteY10" fmla="*/ 228637 h 468023"/>
                <a:gd name="connsiteX11" fmla="*/ 368009 w 445515"/>
                <a:gd name="connsiteY11" fmla="*/ 257525 h 468023"/>
                <a:gd name="connsiteX12" fmla="*/ 178510 w 445515"/>
                <a:gd name="connsiteY12" fmla="*/ 144438 h 468023"/>
                <a:gd name="connsiteX13" fmla="*/ 168878 w 445515"/>
                <a:gd name="connsiteY13" fmla="*/ 159889 h 468023"/>
                <a:gd name="connsiteX14" fmla="*/ 198894 w 445515"/>
                <a:gd name="connsiteY14" fmla="*/ 152052 h 468023"/>
                <a:gd name="connsiteX15" fmla="*/ 223757 w 445515"/>
                <a:gd name="connsiteY15" fmla="*/ 159889 h 468023"/>
                <a:gd name="connsiteX16" fmla="*/ 206062 w 445515"/>
                <a:gd name="connsiteY16" fmla="*/ 163696 h 468023"/>
                <a:gd name="connsiteX17" fmla="*/ 88465 w 445515"/>
                <a:gd name="connsiteY17" fmla="*/ 204900 h 468023"/>
                <a:gd name="connsiteX18" fmla="*/ 112432 w 445515"/>
                <a:gd name="connsiteY18" fmla="*/ 242521 h 468023"/>
                <a:gd name="connsiteX19" fmla="*/ 137743 w 445515"/>
                <a:gd name="connsiteY19" fmla="*/ 189673 h 468023"/>
                <a:gd name="connsiteX20" fmla="*/ 139535 w 445515"/>
                <a:gd name="connsiteY20" fmla="*/ 186090 h 468023"/>
                <a:gd name="connsiteX21" fmla="*/ 156783 w 445515"/>
                <a:gd name="connsiteY21" fmla="*/ 180491 h 468023"/>
                <a:gd name="connsiteX22" fmla="*/ 148719 w 445515"/>
                <a:gd name="connsiteY22" fmla="*/ 195495 h 468023"/>
                <a:gd name="connsiteX23" fmla="*/ 98544 w 445515"/>
                <a:gd name="connsiteY23" fmla="*/ 319107 h 468023"/>
                <a:gd name="connsiteX24" fmla="*/ 120720 w 445515"/>
                <a:gd name="connsiteY24" fmla="*/ 319779 h 468023"/>
                <a:gd name="connsiteX25" fmla="*/ 185006 w 445515"/>
                <a:gd name="connsiteY25" fmla="*/ 315076 h 468023"/>
                <a:gd name="connsiteX26" fmla="*/ 207405 w 445515"/>
                <a:gd name="connsiteY26" fmla="*/ 324705 h 468023"/>
                <a:gd name="connsiteX27" fmla="*/ 120720 w 445515"/>
                <a:gd name="connsiteY27" fmla="*/ 332767 h 468023"/>
                <a:gd name="connsiteX28" fmla="*/ 883 w 445515"/>
                <a:gd name="connsiteY28" fmla="*/ 285741 h 468023"/>
                <a:gd name="connsiteX29" fmla="*/ 70545 w 445515"/>
                <a:gd name="connsiteY29" fmla="*/ 199974 h 468023"/>
                <a:gd name="connsiteX30" fmla="*/ 74129 w 445515"/>
                <a:gd name="connsiteY30" fmla="*/ 212514 h 468023"/>
                <a:gd name="connsiteX31" fmla="*/ 13427 w 445515"/>
                <a:gd name="connsiteY31" fmla="*/ 282830 h 468023"/>
                <a:gd name="connsiteX32" fmla="*/ 86001 w 445515"/>
                <a:gd name="connsiteY32" fmla="*/ 317987 h 468023"/>
                <a:gd name="connsiteX33" fmla="*/ 107056 w 445515"/>
                <a:gd name="connsiteY33" fmla="*/ 255957 h 468023"/>
                <a:gd name="connsiteX34" fmla="*/ 76817 w 445515"/>
                <a:gd name="connsiteY34" fmla="*/ 163248 h 468023"/>
                <a:gd name="connsiteX35" fmla="*/ 150735 w 445515"/>
                <a:gd name="connsiteY35" fmla="*/ 129210 h 468023"/>
                <a:gd name="connsiteX36" fmla="*/ 231597 w 445515"/>
                <a:gd name="connsiteY36" fmla="*/ 145110 h 468023"/>
                <a:gd name="connsiteX37" fmla="*/ 324554 w 445515"/>
                <a:gd name="connsiteY37" fmla="*/ 135928 h 468023"/>
                <a:gd name="connsiteX38" fmla="*/ 349866 w 445515"/>
                <a:gd name="connsiteY38" fmla="*/ 136824 h 468023"/>
                <a:gd name="connsiteX39" fmla="*/ 338218 w 445515"/>
                <a:gd name="connsiteY39" fmla="*/ 15675 h 468023"/>
                <a:gd name="connsiteX40" fmla="*/ 324554 w 445515"/>
                <a:gd name="connsiteY40" fmla="*/ 12540 h 468023"/>
                <a:gd name="connsiteX41" fmla="*/ 188590 w 445515"/>
                <a:gd name="connsiteY41" fmla="*/ 129882 h 468023"/>
                <a:gd name="connsiteX42" fmla="*/ 174926 w 445515"/>
                <a:gd name="connsiteY42" fmla="*/ 127643 h 468023"/>
                <a:gd name="connsiteX43" fmla="*/ 324778 w 445515"/>
                <a:gd name="connsiteY43" fmla="*/ 0 h 468023"/>
                <a:gd name="connsiteX44" fmla="*/ 344266 w 445515"/>
                <a:gd name="connsiteY44" fmla="*/ 4703 h 468023"/>
                <a:gd name="connsiteX45" fmla="*/ 362633 w 445515"/>
                <a:gd name="connsiteY45" fmla="*/ 137944 h 468023"/>
                <a:gd name="connsiteX46" fmla="*/ 444615 w 445515"/>
                <a:gd name="connsiteY46" fmla="*/ 182955 h 468023"/>
                <a:gd name="connsiteX47" fmla="*/ 391305 w 445515"/>
                <a:gd name="connsiteY47" fmla="*/ 259092 h 468023"/>
                <a:gd name="connsiteX48" fmla="*/ 372265 w 445515"/>
                <a:gd name="connsiteY48" fmla="*/ 270289 h 468023"/>
                <a:gd name="connsiteX49" fmla="*/ 368681 w 445515"/>
                <a:gd name="connsiteY49" fmla="*/ 305671 h 468023"/>
                <a:gd name="connsiteX50" fmla="*/ 294763 w 445515"/>
                <a:gd name="connsiteY50" fmla="*/ 339709 h 468023"/>
                <a:gd name="connsiteX51" fmla="*/ 277740 w 445515"/>
                <a:gd name="connsiteY51" fmla="*/ 338813 h 468023"/>
                <a:gd name="connsiteX52" fmla="*/ 285579 w 445515"/>
                <a:gd name="connsiteY52" fmla="*/ 326497 h 468023"/>
                <a:gd name="connsiteX53" fmla="*/ 294763 w 445515"/>
                <a:gd name="connsiteY53" fmla="*/ 326721 h 468023"/>
                <a:gd name="connsiteX54" fmla="*/ 357034 w 445515"/>
                <a:gd name="connsiteY54" fmla="*/ 300072 h 468023"/>
                <a:gd name="connsiteX55" fmla="*/ 341130 w 445515"/>
                <a:gd name="connsiteY55" fmla="*/ 236475 h 468023"/>
                <a:gd name="connsiteX56" fmla="*/ 332618 w 445515"/>
                <a:gd name="connsiteY56" fmla="*/ 226174 h 468023"/>
                <a:gd name="connsiteX57" fmla="*/ 307307 w 445515"/>
                <a:gd name="connsiteY57" fmla="*/ 279247 h 468023"/>
                <a:gd name="connsiteX58" fmla="*/ 303499 w 445515"/>
                <a:gd name="connsiteY58" fmla="*/ 286413 h 468023"/>
                <a:gd name="connsiteX59" fmla="*/ 353898 w 445515"/>
                <a:gd name="connsiteY59" fmla="*/ 265139 h 468023"/>
                <a:gd name="connsiteX60" fmla="*/ 357482 w 445515"/>
                <a:gd name="connsiteY60" fmla="*/ 277679 h 468023"/>
                <a:gd name="connsiteX61" fmla="*/ 241901 w 445515"/>
                <a:gd name="connsiteY61" fmla="*/ 317539 h 468023"/>
                <a:gd name="connsiteX62" fmla="*/ 239437 w 445515"/>
                <a:gd name="connsiteY62" fmla="*/ 317987 h 468023"/>
                <a:gd name="connsiteX63" fmla="*/ 266540 w 445515"/>
                <a:gd name="connsiteY63" fmla="*/ 323810 h 468023"/>
                <a:gd name="connsiteX64" fmla="*/ 273484 w 445515"/>
                <a:gd name="connsiteY64" fmla="*/ 312613 h 468023"/>
                <a:gd name="connsiteX65" fmla="*/ 291627 w 445515"/>
                <a:gd name="connsiteY65" fmla="*/ 306791 h 468023"/>
                <a:gd name="connsiteX66" fmla="*/ 120720 w 445515"/>
                <a:gd name="connsiteY66" fmla="*/ 468023 h 468023"/>
                <a:gd name="connsiteX67" fmla="*/ 101232 w 445515"/>
                <a:gd name="connsiteY67" fmla="*/ 463321 h 468023"/>
                <a:gd name="connsiteX68" fmla="*/ 81297 w 445515"/>
                <a:gd name="connsiteY68" fmla="*/ 336126 h 468023"/>
                <a:gd name="connsiteX69" fmla="*/ 93840 w 445515"/>
                <a:gd name="connsiteY69" fmla="*/ 337022 h 468023"/>
                <a:gd name="connsiteX70" fmla="*/ 107056 w 445515"/>
                <a:gd name="connsiteY70" fmla="*/ 452348 h 468023"/>
                <a:gd name="connsiteX71" fmla="*/ 120720 w 445515"/>
                <a:gd name="connsiteY71" fmla="*/ 455483 h 468023"/>
                <a:gd name="connsiteX72" fmla="*/ 258700 w 445515"/>
                <a:gd name="connsiteY72" fmla="*/ 335454 h 468023"/>
                <a:gd name="connsiteX73" fmla="*/ 185006 w 445515"/>
                <a:gd name="connsiteY73" fmla="*/ 310821 h 468023"/>
                <a:gd name="connsiteX74" fmla="*/ 119152 w 445515"/>
                <a:gd name="connsiteY74" fmla="*/ 267378 h 468023"/>
                <a:gd name="connsiteX75" fmla="*/ 124528 w 445515"/>
                <a:gd name="connsiteY75" fmla="*/ 254390 h 468023"/>
                <a:gd name="connsiteX76" fmla="*/ 190606 w 445515"/>
                <a:gd name="connsiteY76" fmla="*/ 299401 h 468023"/>
                <a:gd name="connsiteX77" fmla="*/ 214797 w 445515"/>
                <a:gd name="connsiteY77" fmla="*/ 309926 h 468023"/>
                <a:gd name="connsiteX78" fmla="*/ 238765 w 445515"/>
                <a:gd name="connsiteY78" fmla="*/ 304775 h 468023"/>
                <a:gd name="connsiteX79" fmla="*/ 285579 w 445515"/>
                <a:gd name="connsiteY79" fmla="*/ 292011 h 468023"/>
                <a:gd name="connsiteX80" fmla="*/ 296107 w 445515"/>
                <a:gd name="connsiteY80" fmla="*/ 272976 h 468023"/>
                <a:gd name="connsiteX81" fmla="*/ 322986 w 445515"/>
                <a:gd name="connsiteY81" fmla="*/ 215873 h 468023"/>
                <a:gd name="connsiteX82" fmla="*/ 254220 w 445515"/>
                <a:gd name="connsiteY82" fmla="*/ 168623 h 468023"/>
                <a:gd name="connsiteX83" fmla="*/ 178510 w 445515"/>
                <a:gd name="connsiteY83" fmla="*/ 144438 h 468023"/>
                <a:gd name="connsiteX84" fmla="*/ 150959 w 445515"/>
                <a:gd name="connsiteY84" fmla="*/ 165264 h 468023"/>
                <a:gd name="connsiteX85" fmla="*/ 164623 w 445515"/>
                <a:gd name="connsiteY85" fmla="*/ 142646 h 468023"/>
                <a:gd name="connsiteX86" fmla="*/ 150287 w 445515"/>
                <a:gd name="connsiteY86" fmla="*/ 141975 h 468023"/>
                <a:gd name="connsiteX87" fmla="*/ 88017 w 445515"/>
                <a:gd name="connsiteY87" fmla="*/ 168623 h 468023"/>
                <a:gd name="connsiteX88" fmla="*/ 85105 w 445515"/>
                <a:gd name="connsiteY88" fmla="*/ 191912 h 468023"/>
                <a:gd name="connsiteX89" fmla="*/ 150959 w 445515"/>
                <a:gd name="connsiteY89" fmla="*/ 165264 h 468023"/>
                <a:gd name="connsiteX90" fmla="*/ 255340 w 445515"/>
                <a:gd name="connsiteY90" fmla="*/ 235579 h 468023"/>
                <a:gd name="connsiteX91" fmla="*/ 219501 w 445515"/>
                <a:gd name="connsiteY91" fmla="*/ 271409 h 468023"/>
                <a:gd name="connsiteX92" fmla="*/ 183662 w 445515"/>
                <a:gd name="connsiteY92" fmla="*/ 235579 h 468023"/>
                <a:gd name="connsiteX93" fmla="*/ 219501 w 445515"/>
                <a:gd name="connsiteY93" fmla="*/ 199750 h 468023"/>
                <a:gd name="connsiteX94" fmla="*/ 255340 w 445515"/>
                <a:gd name="connsiteY94" fmla="*/ 235579 h 46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5515" h="468023">
                  <a:moveTo>
                    <a:pt x="368009" y="257525"/>
                  </a:moveTo>
                  <a:cubicBezTo>
                    <a:pt x="373609" y="254390"/>
                    <a:pt x="378985" y="251255"/>
                    <a:pt x="383913" y="248120"/>
                  </a:cubicBezTo>
                  <a:cubicBezTo>
                    <a:pt x="418184" y="225950"/>
                    <a:pt x="435655" y="203333"/>
                    <a:pt x="431624" y="185866"/>
                  </a:cubicBezTo>
                  <a:cubicBezTo>
                    <a:pt x="426248" y="163025"/>
                    <a:pt x="385257" y="148917"/>
                    <a:pt x="324330" y="148917"/>
                  </a:cubicBezTo>
                  <a:cubicBezTo>
                    <a:pt x="302379" y="148917"/>
                    <a:pt x="278412" y="150708"/>
                    <a:pt x="253996" y="154515"/>
                  </a:cubicBezTo>
                  <a:lnTo>
                    <a:pt x="260044" y="157426"/>
                  </a:lnTo>
                  <a:cubicBezTo>
                    <a:pt x="286251" y="170190"/>
                    <a:pt x="309547" y="185866"/>
                    <a:pt x="328362" y="203333"/>
                  </a:cubicBezTo>
                  <a:cubicBezTo>
                    <a:pt x="335306" y="185418"/>
                    <a:pt x="341130" y="168399"/>
                    <a:pt x="345610" y="152723"/>
                  </a:cubicBezTo>
                  <a:cubicBezTo>
                    <a:pt x="349866" y="153171"/>
                    <a:pt x="354122" y="153395"/>
                    <a:pt x="358154" y="154067"/>
                  </a:cubicBezTo>
                  <a:cubicBezTo>
                    <a:pt x="353002" y="172430"/>
                    <a:pt x="346058" y="192360"/>
                    <a:pt x="337994" y="212962"/>
                  </a:cubicBezTo>
                  <a:cubicBezTo>
                    <a:pt x="342922" y="218112"/>
                    <a:pt x="347402" y="223487"/>
                    <a:pt x="351434" y="228637"/>
                  </a:cubicBezTo>
                  <a:cubicBezTo>
                    <a:pt x="358826" y="238267"/>
                    <a:pt x="364425" y="248120"/>
                    <a:pt x="368009" y="257525"/>
                  </a:cubicBezTo>
                  <a:close/>
                  <a:moveTo>
                    <a:pt x="178510" y="144438"/>
                  </a:moveTo>
                  <a:cubicBezTo>
                    <a:pt x="175150" y="149588"/>
                    <a:pt x="172014" y="154739"/>
                    <a:pt x="168878" y="159889"/>
                  </a:cubicBezTo>
                  <a:cubicBezTo>
                    <a:pt x="178510" y="156978"/>
                    <a:pt x="188590" y="154291"/>
                    <a:pt x="198894" y="152052"/>
                  </a:cubicBezTo>
                  <a:cubicBezTo>
                    <a:pt x="207181" y="154067"/>
                    <a:pt x="215469" y="156754"/>
                    <a:pt x="223757" y="159889"/>
                  </a:cubicBezTo>
                  <a:cubicBezTo>
                    <a:pt x="217933" y="161009"/>
                    <a:pt x="211885" y="162353"/>
                    <a:pt x="206062" y="163696"/>
                  </a:cubicBezTo>
                  <a:cubicBezTo>
                    <a:pt x="159247" y="174445"/>
                    <a:pt x="119600" y="189001"/>
                    <a:pt x="88465" y="204900"/>
                  </a:cubicBezTo>
                  <a:cubicBezTo>
                    <a:pt x="92944" y="216993"/>
                    <a:pt x="101232" y="229757"/>
                    <a:pt x="112432" y="242521"/>
                  </a:cubicBezTo>
                  <a:cubicBezTo>
                    <a:pt x="119824" y="225278"/>
                    <a:pt x="128336" y="207587"/>
                    <a:pt x="137743" y="189673"/>
                  </a:cubicBezTo>
                  <a:lnTo>
                    <a:pt x="139535" y="186090"/>
                  </a:lnTo>
                  <a:cubicBezTo>
                    <a:pt x="145135" y="184074"/>
                    <a:pt x="150959" y="182283"/>
                    <a:pt x="156783" y="180491"/>
                  </a:cubicBezTo>
                  <a:cubicBezTo>
                    <a:pt x="154095" y="185418"/>
                    <a:pt x="151407" y="190344"/>
                    <a:pt x="148719" y="195495"/>
                  </a:cubicBezTo>
                  <a:cubicBezTo>
                    <a:pt x="124976" y="240282"/>
                    <a:pt x="108624" y="282382"/>
                    <a:pt x="98544" y="319107"/>
                  </a:cubicBezTo>
                  <a:cubicBezTo>
                    <a:pt x="105488" y="319555"/>
                    <a:pt x="112880" y="319779"/>
                    <a:pt x="120720" y="319779"/>
                  </a:cubicBezTo>
                  <a:cubicBezTo>
                    <a:pt x="140879" y="319779"/>
                    <a:pt x="162607" y="318211"/>
                    <a:pt x="185006" y="315076"/>
                  </a:cubicBezTo>
                  <a:cubicBezTo>
                    <a:pt x="192398" y="318659"/>
                    <a:pt x="200014" y="321794"/>
                    <a:pt x="207405" y="324705"/>
                  </a:cubicBezTo>
                  <a:cubicBezTo>
                    <a:pt x="177166" y="329856"/>
                    <a:pt x="147599" y="332767"/>
                    <a:pt x="120720" y="332767"/>
                  </a:cubicBezTo>
                  <a:cubicBezTo>
                    <a:pt x="51506" y="332767"/>
                    <a:pt x="7827" y="315748"/>
                    <a:pt x="883" y="285741"/>
                  </a:cubicBezTo>
                  <a:cubicBezTo>
                    <a:pt x="-5389" y="258421"/>
                    <a:pt x="22162" y="227070"/>
                    <a:pt x="70545" y="199974"/>
                  </a:cubicBezTo>
                  <a:cubicBezTo>
                    <a:pt x="71441" y="204005"/>
                    <a:pt x="72561" y="208259"/>
                    <a:pt x="74129" y="212514"/>
                  </a:cubicBezTo>
                  <a:cubicBezTo>
                    <a:pt x="31346" y="236923"/>
                    <a:pt x="8947" y="263347"/>
                    <a:pt x="13427" y="282830"/>
                  </a:cubicBezTo>
                  <a:cubicBezTo>
                    <a:pt x="17682" y="300968"/>
                    <a:pt x="44562" y="313733"/>
                    <a:pt x="86001" y="317987"/>
                  </a:cubicBezTo>
                  <a:cubicBezTo>
                    <a:pt x="91376" y="298281"/>
                    <a:pt x="98320" y="277455"/>
                    <a:pt x="107056" y="255957"/>
                  </a:cubicBezTo>
                  <a:cubicBezTo>
                    <a:pt x="76593" y="223935"/>
                    <a:pt x="63825" y="189449"/>
                    <a:pt x="76817" y="163248"/>
                  </a:cubicBezTo>
                  <a:cubicBezTo>
                    <a:pt x="87569" y="141303"/>
                    <a:pt x="113776" y="129210"/>
                    <a:pt x="150735" y="129210"/>
                  </a:cubicBezTo>
                  <a:cubicBezTo>
                    <a:pt x="175598" y="129210"/>
                    <a:pt x="203598" y="134809"/>
                    <a:pt x="231597" y="145110"/>
                  </a:cubicBezTo>
                  <a:cubicBezTo>
                    <a:pt x="264076" y="139064"/>
                    <a:pt x="295883" y="135928"/>
                    <a:pt x="324554" y="135928"/>
                  </a:cubicBezTo>
                  <a:cubicBezTo>
                    <a:pt x="333514" y="135928"/>
                    <a:pt x="342026" y="136152"/>
                    <a:pt x="349866" y="136824"/>
                  </a:cubicBezTo>
                  <a:cubicBezTo>
                    <a:pt x="365321" y="73003"/>
                    <a:pt x="360169" y="27320"/>
                    <a:pt x="338218" y="15675"/>
                  </a:cubicBezTo>
                  <a:cubicBezTo>
                    <a:pt x="334186" y="13436"/>
                    <a:pt x="329482" y="12540"/>
                    <a:pt x="324554" y="12540"/>
                  </a:cubicBezTo>
                  <a:cubicBezTo>
                    <a:pt x="289611" y="12540"/>
                    <a:pt x="236301" y="59791"/>
                    <a:pt x="188590" y="129882"/>
                  </a:cubicBezTo>
                  <a:cubicBezTo>
                    <a:pt x="183886" y="128986"/>
                    <a:pt x="179406" y="128315"/>
                    <a:pt x="174926" y="127643"/>
                  </a:cubicBezTo>
                  <a:cubicBezTo>
                    <a:pt x="226445" y="50161"/>
                    <a:pt x="284011" y="0"/>
                    <a:pt x="324778" y="0"/>
                  </a:cubicBezTo>
                  <a:cubicBezTo>
                    <a:pt x="331946" y="0"/>
                    <a:pt x="338442" y="1568"/>
                    <a:pt x="344266" y="4703"/>
                  </a:cubicBezTo>
                  <a:cubicBezTo>
                    <a:pt x="373385" y="20154"/>
                    <a:pt x="378537" y="71211"/>
                    <a:pt x="362633" y="137944"/>
                  </a:cubicBezTo>
                  <a:cubicBezTo>
                    <a:pt x="409672" y="143318"/>
                    <a:pt x="439015" y="158994"/>
                    <a:pt x="444615" y="182955"/>
                  </a:cubicBezTo>
                  <a:cubicBezTo>
                    <a:pt x="449991" y="206468"/>
                    <a:pt x="431176" y="233340"/>
                    <a:pt x="391305" y="259092"/>
                  </a:cubicBezTo>
                  <a:cubicBezTo>
                    <a:pt x="385257" y="262899"/>
                    <a:pt x="378985" y="266706"/>
                    <a:pt x="372265" y="270289"/>
                  </a:cubicBezTo>
                  <a:cubicBezTo>
                    <a:pt x="374953" y="283053"/>
                    <a:pt x="373833" y="295146"/>
                    <a:pt x="368681" y="305671"/>
                  </a:cubicBezTo>
                  <a:cubicBezTo>
                    <a:pt x="357930" y="327617"/>
                    <a:pt x="331722" y="339709"/>
                    <a:pt x="294763" y="339709"/>
                  </a:cubicBezTo>
                  <a:cubicBezTo>
                    <a:pt x="289163" y="339709"/>
                    <a:pt x="283564" y="339261"/>
                    <a:pt x="277740" y="338813"/>
                  </a:cubicBezTo>
                  <a:cubicBezTo>
                    <a:pt x="280428" y="334782"/>
                    <a:pt x="282891" y="330528"/>
                    <a:pt x="285579" y="326497"/>
                  </a:cubicBezTo>
                  <a:cubicBezTo>
                    <a:pt x="288715" y="326721"/>
                    <a:pt x="291851" y="326721"/>
                    <a:pt x="294763" y="326721"/>
                  </a:cubicBezTo>
                  <a:cubicBezTo>
                    <a:pt x="326122" y="326721"/>
                    <a:pt x="348746" y="317092"/>
                    <a:pt x="357034" y="300072"/>
                  </a:cubicBezTo>
                  <a:cubicBezTo>
                    <a:pt x="365321" y="283501"/>
                    <a:pt x="359497" y="260884"/>
                    <a:pt x="341130" y="236475"/>
                  </a:cubicBezTo>
                  <a:cubicBezTo>
                    <a:pt x="338442" y="232892"/>
                    <a:pt x="335754" y="229533"/>
                    <a:pt x="332618" y="226174"/>
                  </a:cubicBezTo>
                  <a:cubicBezTo>
                    <a:pt x="325226" y="243865"/>
                    <a:pt x="316715" y="261780"/>
                    <a:pt x="307307" y="279247"/>
                  </a:cubicBezTo>
                  <a:lnTo>
                    <a:pt x="303499" y="286413"/>
                  </a:lnTo>
                  <a:cubicBezTo>
                    <a:pt x="321643" y="279918"/>
                    <a:pt x="338666" y="272753"/>
                    <a:pt x="353898" y="265139"/>
                  </a:cubicBezTo>
                  <a:cubicBezTo>
                    <a:pt x="355690" y="269394"/>
                    <a:pt x="356810" y="273648"/>
                    <a:pt x="357482" y="277679"/>
                  </a:cubicBezTo>
                  <a:cubicBezTo>
                    <a:pt x="324330" y="294026"/>
                    <a:pt x="284459" y="307686"/>
                    <a:pt x="241901" y="317539"/>
                  </a:cubicBezTo>
                  <a:lnTo>
                    <a:pt x="239437" y="317987"/>
                  </a:lnTo>
                  <a:cubicBezTo>
                    <a:pt x="248620" y="320451"/>
                    <a:pt x="257580" y="322466"/>
                    <a:pt x="266540" y="323810"/>
                  </a:cubicBezTo>
                  <a:cubicBezTo>
                    <a:pt x="269004" y="320227"/>
                    <a:pt x="271244" y="316420"/>
                    <a:pt x="273484" y="312613"/>
                  </a:cubicBezTo>
                  <a:cubicBezTo>
                    <a:pt x="279532" y="310821"/>
                    <a:pt x="285579" y="308806"/>
                    <a:pt x="291627" y="306791"/>
                  </a:cubicBezTo>
                  <a:cubicBezTo>
                    <a:pt x="235181" y="403082"/>
                    <a:pt x="167311" y="468023"/>
                    <a:pt x="120720" y="468023"/>
                  </a:cubicBezTo>
                  <a:cubicBezTo>
                    <a:pt x="113552" y="468023"/>
                    <a:pt x="107056" y="466456"/>
                    <a:pt x="101232" y="463321"/>
                  </a:cubicBezTo>
                  <a:cubicBezTo>
                    <a:pt x="73009" y="448317"/>
                    <a:pt x="67185" y="399947"/>
                    <a:pt x="81297" y="336126"/>
                  </a:cubicBezTo>
                  <a:cubicBezTo>
                    <a:pt x="85329" y="336574"/>
                    <a:pt x="89585" y="336798"/>
                    <a:pt x="93840" y="337022"/>
                  </a:cubicBezTo>
                  <a:cubicBezTo>
                    <a:pt x="80177" y="397932"/>
                    <a:pt x="85777" y="440927"/>
                    <a:pt x="107056" y="452348"/>
                  </a:cubicBezTo>
                  <a:cubicBezTo>
                    <a:pt x="111088" y="454363"/>
                    <a:pt x="115792" y="455483"/>
                    <a:pt x="120720" y="455483"/>
                  </a:cubicBezTo>
                  <a:cubicBezTo>
                    <a:pt x="156111" y="455483"/>
                    <a:pt x="210317" y="406889"/>
                    <a:pt x="258700" y="335454"/>
                  </a:cubicBezTo>
                  <a:cubicBezTo>
                    <a:pt x="234733" y="331199"/>
                    <a:pt x="209421" y="322690"/>
                    <a:pt x="185006" y="310821"/>
                  </a:cubicBezTo>
                  <a:cubicBezTo>
                    <a:pt x="159471" y="298281"/>
                    <a:pt x="137071" y="283277"/>
                    <a:pt x="119152" y="267378"/>
                  </a:cubicBezTo>
                  <a:cubicBezTo>
                    <a:pt x="120944" y="263123"/>
                    <a:pt x="122736" y="258645"/>
                    <a:pt x="124528" y="254390"/>
                  </a:cubicBezTo>
                  <a:cubicBezTo>
                    <a:pt x="142223" y="270961"/>
                    <a:pt x="164847" y="286636"/>
                    <a:pt x="190606" y="299401"/>
                  </a:cubicBezTo>
                  <a:cubicBezTo>
                    <a:pt x="198670" y="303431"/>
                    <a:pt x="206733" y="306791"/>
                    <a:pt x="214797" y="309926"/>
                  </a:cubicBezTo>
                  <a:cubicBezTo>
                    <a:pt x="222861" y="308358"/>
                    <a:pt x="230701" y="306791"/>
                    <a:pt x="238765" y="304775"/>
                  </a:cubicBezTo>
                  <a:cubicBezTo>
                    <a:pt x="254892" y="300968"/>
                    <a:pt x="270572" y="296713"/>
                    <a:pt x="285579" y="292011"/>
                  </a:cubicBezTo>
                  <a:cubicBezTo>
                    <a:pt x="289163" y="285741"/>
                    <a:pt x="292523" y="279471"/>
                    <a:pt x="296107" y="272976"/>
                  </a:cubicBezTo>
                  <a:cubicBezTo>
                    <a:pt x="306187" y="253718"/>
                    <a:pt x="315147" y="234460"/>
                    <a:pt x="322986" y="215873"/>
                  </a:cubicBezTo>
                  <a:cubicBezTo>
                    <a:pt x="304619" y="197958"/>
                    <a:pt x="281100" y="181835"/>
                    <a:pt x="254220" y="168623"/>
                  </a:cubicBezTo>
                  <a:cubicBezTo>
                    <a:pt x="228909" y="156530"/>
                    <a:pt x="202926" y="148245"/>
                    <a:pt x="178510" y="144438"/>
                  </a:cubicBezTo>
                  <a:close/>
                  <a:moveTo>
                    <a:pt x="150959" y="165264"/>
                  </a:moveTo>
                  <a:cubicBezTo>
                    <a:pt x="155439" y="157426"/>
                    <a:pt x="159919" y="150036"/>
                    <a:pt x="164623" y="142646"/>
                  </a:cubicBezTo>
                  <a:cubicBezTo>
                    <a:pt x="159695" y="142199"/>
                    <a:pt x="154991" y="141975"/>
                    <a:pt x="150287" y="141975"/>
                  </a:cubicBezTo>
                  <a:cubicBezTo>
                    <a:pt x="118928" y="141975"/>
                    <a:pt x="96304" y="151604"/>
                    <a:pt x="88017" y="168623"/>
                  </a:cubicBezTo>
                  <a:cubicBezTo>
                    <a:pt x="84657" y="175565"/>
                    <a:pt x="83761" y="183403"/>
                    <a:pt x="85105" y="191912"/>
                  </a:cubicBezTo>
                  <a:cubicBezTo>
                    <a:pt x="104592" y="182283"/>
                    <a:pt x="126768" y="173325"/>
                    <a:pt x="150959" y="165264"/>
                  </a:cubicBezTo>
                  <a:close/>
                  <a:moveTo>
                    <a:pt x="255340" y="235579"/>
                  </a:moveTo>
                  <a:cubicBezTo>
                    <a:pt x="255340" y="255286"/>
                    <a:pt x="239213" y="271409"/>
                    <a:pt x="219501" y="271409"/>
                  </a:cubicBezTo>
                  <a:cubicBezTo>
                    <a:pt x="199790" y="271409"/>
                    <a:pt x="183662" y="255286"/>
                    <a:pt x="183662" y="235579"/>
                  </a:cubicBezTo>
                  <a:cubicBezTo>
                    <a:pt x="183662" y="215649"/>
                    <a:pt x="199790" y="199750"/>
                    <a:pt x="219501" y="199750"/>
                  </a:cubicBezTo>
                  <a:cubicBezTo>
                    <a:pt x="239213" y="199526"/>
                    <a:pt x="255340" y="215649"/>
                    <a:pt x="255340" y="235579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 65">
              <a:extLst>
                <a:ext uri="{FF2B5EF4-FFF2-40B4-BE49-F238E27FC236}">
                  <a16:creationId xmlns:a16="http://schemas.microsoft.com/office/drawing/2014/main" id="{C87DF526-B136-5D5C-6C0F-0A9CED2E6FEA}"/>
                </a:ext>
              </a:extLst>
            </p:cNvPr>
            <p:cNvSpPr/>
            <p:nvPr/>
          </p:nvSpPr>
          <p:spPr>
            <a:xfrm>
              <a:off x="1662036" y="1986412"/>
              <a:ext cx="101469" cy="103457"/>
            </a:xfrm>
            <a:custGeom>
              <a:avLst/>
              <a:gdLst>
                <a:gd name="connsiteX0" fmla="*/ 50847 w 101469"/>
                <a:gd name="connsiteY0" fmla="*/ 52401 h 103457"/>
                <a:gd name="connsiteX1" fmla="*/ 9184 w 101469"/>
                <a:gd name="connsiteY1" fmla="*/ 0 h 103457"/>
                <a:gd name="connsiteX2" fmla="*/ 0 w 101469"/>
                <a:gd name="connsiteY2" fmla="*/ 0 h 103457"/>
                <a:gd name="connsiteX3" fmla="*/ 0 w 101469"/>
                <a:gd name="connsiteY3" fmla="*/ 103458 h 103457"/>
                <a:gd name="connsiteX4" fmla="*/ 15904 w 101469"/>
                <a:gd name="connsiteY4" fmla="*/ 103458 h 103457"/>
                <a:gd name="connsiteX5" fmla="*/ 15904 w 101469"/>
                <a:gd name="connsiteY5" fmla="*/ 29783 h 103457"/>
                <a:gd name="connsiteX6" fmla="*/ 50847 w 101469"/>
                <a:gd name="connsiteY6" fmla="*/ 73451 h 103457"/>
                <a:gd name="connsiteX7" fmla="*/ 85566 w 101469"/>
                <a:gd name="connsiteY7" fmla="*/ 29783 h 103457"/>
                <a:gd name="connsiteX8" fmla="*/ 85566 w 101469"/>
                <a:gd name="connsiteY8" fmla="*/ 103458 h 103457"/>
                <a:gd name="connsiteX9" fmla="*/ 101469 w 101469"/>
                <a:gd name="connsiteY9" fmla="*/ 103458 h 103457"/>
                <a:gd name="connsiteX10" fmla="*/ 101469 w 101469"/>
                <a:gd name="connsiteY10" fmla="*/ 0 h 103457"/>
                <a:gd name="connsiteX11" fmla="*/ 92286 w 101469"/>
                <a:gd name="connsiteY11" fmla="*/ 0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469" h="103457">
                  <a:moveTo>
                    <a:pt x="50847" y="52401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3458"/>
                  </a:lnTo>
                  <a:lnTo>
                    <a:pt x="15904" y="103458"/>
                  </a:lnTo>
                  <a:lnTo>
                    <a:pt x="15904" y="29783"/>
                  </a:lnTo>
                  <a:lnTo>
                    <a:pt x="50847" y="73451"/>
                  </a:lnTo>
                  <a:lnTo>
                    <a:pt x="85566" y="29783"/>
                  </a:lnTo>
                  <a:lnTo>
                    <a:pt x="85566" y="103458"/>
                  </a:lnTo>
                  <a:lnTo>
                    <a:pt x="101469" y="103458"/>
                  </a:lnTo>
                  <a:lnTo>
                    <a:pt x="101469" y="0"/>
                  </a:lnTo>
                  <a:lnTo>
                    <a:pt x="92286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 66">
              <a:extLst>
                <a:ext uri="{FF2B5EF4-FFF2-40B4-BE49-F238E27FC236}">
                  <a16:creationId xmlns:a16="http://schemas.microsoft.com/office/drawing/2014/main" id="{CF65D952-7A12-E61D-BD26-9044820605C3}"/>
                </a:ext>
              </a:extLst>
            </p:cNvPr>
            <p:cNvSpPr/>
            <p:nvPr/>
          </p:nvSpPr>
          <p:spPr>
            <a:xfrm>
              <a:off x="1781201" y="1986412"/>
              <a:ext cx="80189" cy="103457"/>
            </a:xfrm>
            <a:custGeom>
              <a:avLst/>
              <a:gdLst>
                <a:gd name="connsiteX0" fmla="*/ 16128 w 80189"/>
                <a:gd name="connsiteY0" fmla="*/ 73003 h 103457"/>
                <a:gd name="connsiteX1" fmla="*/ 16128 w 80189"/>
                <a:gd name="connsiteY1" fmla="*/ 0 h 103457"/>
                <a:gd name="connsiteX2" fmla="*/ 0 w 80189"/>
                <a:gd name="connsiteY2" fmla="*/ 0 h 103457"/>
                <a:gd name="connsiteX3" fmla="*/ 0 w 80189"/>
                <a:gd name="connsiteY3" fmla="*/ 103458 h 103457"/>
                <a:gd name="connsiteX4" fmla="*/ 9408 w 80189"/>
                <a:gd name="connsiteY4" fmla="*/ 103458 h 103457"/>
                <a:gd name="connsiteX5" fmla="*/ 64062 w 80189"/>
                <a:gd name="connsiteY5" fmla="*/ 30455 h 103457"/>
                <a:gd name="connsiteX6" fmla="*/ 64062 w 80189"/>
                <a:gd name="connsiteY6" fmla="*/ 103458 h 103457"/>
                <a:gd name="connsiteX7" fmla="*/ 80190 w 80189"/>
                <a:gd name="connsiteY7" fmla="*/ 103458 h 103457"/>
                <a:gd name="connsiteX8" fmla="*/ 80190 w 80189"/>
                <a:gd name="connsiteY8" fmla="*/ 0 h 103457"/>
                <a:gd name="connsiteX9" fmla="*/ 70782 w 80189"/>
                <a:gd name="connsiteY9" fmla="*/ 0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189" h="103457">
                  <a:moveTo>
                    <a:pt x="16128" y="73003"/>
                  </a:moveTo>
                  <a:lnTo>
                    <a:pt x="16128" y="0"/>
                  </a:lnTo>
                  <a:lnTo>
                    <a:pt x="0" y="0"/>
                  </a:lnTo>
                  <a:lnTo>
                    <a:pt x="0" y="103458"/>
                  </a:lnTo>
                  <a:lnTo>
                    <a:pt x="9408" y="103458"/>
                  </a:lnTo>
                  <a:lnTo>
                    <a:pt x="64062" y="30455"/>
                  </a:lnTo>
                  <a:lnTo>
                    <a:pt x="64062" y="103458"/>
                  </a:lnTo>
                  <a:lnTo>
                    <a:pt x="80190" y="103458"/>
                  </a:lnTo>
                  <a:lnTo>
                    <a:pt x="80190" y="0"/>
                  </a:lnTo>
                  <a:lnTo>
                    <a:pt x="70782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:a16="http://schemas.microsoft.com/office/drawing/2014/main" id="{CCD8A74F-BC8C-F00A-B003-31CE062E1123}"/>
                </a:ext>
              </a:extLst>
            </p:cNvPr>
            <p:cNvSpPr/>
            <p:nvPr/>
          </p:nvSpPr>
          <p:spPr>
            <a:xfrm>
              <a:off x="2038794" y="1986412"/>
              <a:ext cx="80189" cy="103457"/>
            </a:xfrm>
            <a:custGeom>
              <a:avLst/>
              <a:gdLst>
                <a:gd name="connsiteX0" fmla="*/ 70782 w 80189"/>
                <a:gd name="connsiteY0" fmla="*/ 0 h 103457"/>
                <a:gd name="connsiteX1" fmla="*/ 16128 w 80189"/>
                <a:gd name="connsiteY1" fmla="*/ 73003 h 103457"/>
                <a:gd name="connsiteX2" fmla="*/ 16128 w 80189"/>
                <a:gd name="connsiteY2" fmla="*/ 0 h 103457"/>
                <a:gd name="connsiteX3" fmla="*/ 0 w 80189"/>
                <a:gd name="connsiteY3" fmla="*/ 0 h 103457"/>
                <a:gd name="connsiteX4" fmla="*/ 0 w 80189"/>
                <a:gd name="connsiteY4" fmla="*/ 103458 h 103457"/>
                <a:gd name="connsiteX5" fmla="*/ 9408 w 80189"/>
                <a:gd name="connsiteY5" fmla="*/ 103458 h 103457"/>
                <a:gd name="connsiteX6" fmla="*/ 64062 w 80189"/>
                <a:gd name="connsiteY6" fmla="*/ 30455 h 103457"/>
                <a:gd name="connsiteX7" fmla="*/ 64062 w 80189"/>
                <a:gd name="connsiteY7" fmla="*/ 103458 h 103457"/>
                <a:gd name="connsiteX8" fmla="*/ 80190 w 80189"/>
                <a:gd name="connsiteY8" fmla="*/ 103458 h 103457"/>
                <a:gd name="connsiteX9" fmla="*/ 80190 w 80189"/>
                <a:gd name="connsiteY9" fmla="*/ 0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189" h="103457">
                  <a:moveTo>
                    <a:pt x="70782" y="0"/>
                  </a:moveTo>
                  <a:lnTo>
                    <a:pt x="16128" y="73003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3458"/>
                  </a:lnTo>
                  <a:lnTo>
                    <a:pt x="9408" y="103458"/>
                  </a:lnTo>
                  <a:lnTo>
                    <a:pt x="64062" y="30455"/>
                  </a:lnTo>
                  <a:lnTo>
                    <a:pt x="64062" y="103458"/>
                  </a:lnTo>
                  <a:lnTo>
                    <a:pt x="80190" y="103458"/>
                  </a:lnTo>
                  <a:lnTo>
                    <a:pt x="8019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6A34DAD9-4069-8717-17CF-0A8F6C50E538}"/>
                </a:ext>
              </a:extLst>
            </p:cNvPr>
            <p:cNvSpPr/>
            <p:nvPr/>
          </p:nvSpPr>
          <p:spPr>
            <a:xfrm>
              <a:off x="1872142" y="1986412"/>
              <a:ext cx="155454" cy="103681"/>
            </a:xfrm>
            <a:custGeom>
              <a:avLst/>
              <a:gdLst>
                <a:gd name="connsiteX0" fmla="*/ 114461 w 155454"/>
                <a:gd name="connsiteY0" fmla="*/ 3583 h 103681"/>
                <a:gd name="connsiteX1" fmla="*/ 86014 w 155454"/>
                <a:gd name="connsiteY1" fmla="*/ 19034 h 103681"/>
                <a:gd name="connsiteX2" fmla="*/ 86014 w 155454"/>
                <a:gd name="connsiteY2" fmla="*/ 0 h 103681"/>
                <a:gd name="connsiteX3" fmla="*/ 69886 w 155454"/>
                <a:gd name="connsiteY3" fmla="*/ 0 h 103681"/>
                <a:gd name="connsiteX4" fmla="*/ 69886 w 155454"/>
                <a:gd name="connsiteY4" fmla="*/ 46355 h 103681"/>
                <a:gd name="connsiteX5" fmla="*/ 43007 w 155454"/>
                <a:gd name="connsiteY5" fmla="*/ 73898 h 103681"/>
                <a:gd name="connsiteX6" fmla="*/ 16128 w 155454"/>
                <a:gd name="connsiteY6" fmla="*/ 46355 h 103681"/>
                <a:gd name="connsiteX7" fmla="*/ 43007 w 155454"/>
                <a:gd name="connsiteY7" fmla="*/ 18811 h 103681"/>
                <a:gd name="connsiteX8" fmla="*/ 62942 w 155454"/>
                <a:gd name="connsiteY8" fmla="*/ 27544 h 103681"/>
                <a:gd name="connsiteX9" fmla="*/ 62942 w 155454"/>
                <a:gd name="connsiteY9" fmla="*/ 11421 h 103681"/>
                <a:gd name="connsiteX10" fmla="*/ 41439 w 155454"/>
                <a:gd name="connsiteY10" fmla="*/ 3807 h 103681"/>
                <a:gd name="connsiteX11" fmla="*/ 0 w 155454"/>
                <a:gd name="connsiteY11" fmla="*/ 46578 h 103681"/>
                <a:gd name="connsiteX12" fmla="*/ 41439 w 155454"/>
                <a:gd name="connsiteY12" fmla="*/ 89126 h 103681"/>
                <a:gd name="connsiteX13" fmla="*/ 69886 w 155454"/>
                <a:gd name="connsiteY13" fmla="*/ 73898 h 103681"/>
                <a:gd name="connsiteX14" fmla="*/ 69886 w 155454"/>
                <a:gd name="connsiteY14" fmla="*/ 103682 h 103681"/>
                <a:gd name="connsiteX15" fmla="*/ 86014 w 155454"/>
                <a:gd name="connsiteY15" fmla="*/ 103682 h 103681"/>
                <a:gd name="connsiteX16" fmla="*/ 86014 w 155454"/>
                <a:gd name="connsiteY16" fmla="*/ 44563 h 103681"/>
                <a:gd name="connsiteX17" fmla="*/ 86014 w 155454"/>
                <a:gd name="connsiteY17" fmla="*/ 44563 h 103681"/>
                <a:gd name="connsiteX18" fmla="*/ 112893 w 155454"/>
                <a:gd name="connsiteY18" fmla="*/ 19034 h 103681"/>
                <a:gd name="connsiteX19" fmla="*/ 139772 w 155454"/>
                <a:gd name="connsiteY19" fmla="*/ 46578 h 103681"/>
                <a:gd name="connsiteX20" fmla="*/ 112893 w 155454"/>
                <a:gd name="connsiteY20" fmla="*/ 74122 h 103681"/>
                <a:gd name="connsiteX21" fmla="*/ 93182 w 155454"/>
                <a:gd name="connsiteY21" fmla="*/ 65613 h 103681"/>
                <a:gd name="connsiteX22" fmla="*/ 93182 w 155454"/>
                <a:gd name="connsiteY22" fmla="*/ 81960 h 103681"/>
                <a:gd name="connsiteX23" fmla="*/ 114237 w 155454"/>
                <a:gd name="connsiteY23" fmla="*/ 89126 h 103681"/>
                <a:gd name="connsiteX24" fmla="*/ 155452 w 155454"/>
                <a:gd name="connsiteY24" fmla="*/ 46578 h 103681"/>
                <a:gd name="connsiteX25" fmla="*/ 114461 w 155454"/>
                <a:gd name="connsiteY25" fmla="*/ 3583 h 103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454" h="103681">
                  <a:moveTo>
                    <a:pt x="114461" y="3583"/>
                  </a:moveTo>
                  <a:cubicBezTo>
                    <a:pt x="102141" y="3583"/>
                    <a:pt x="91614" y="10077"/>
                    <a:pt x="86014" y="19034"/>
                  </a:cubicBezTo>
                  <a:lnTo>
                    <a:pt x="86014" y="0"/>
                  </a:lnTo>
                  <a:lnTo>
                    <a:pt x="69886" y="0"/>
                  </a:lnTo>
                  <a:lnTo>
                    <a:pt x="69886" y="46355"/>
                  </a:lnTo>
                  <a:cubicBezTo>
                    <a:pt x="69886" y="62254"/>
                    <a:pt x="58015" y="73898"/>
                    <a:pt x="43007" y="73898"/>
                  </a:cubicBezTo>
                  <a:cubicBezTo>
                    <a:pt x="27999" y="73898"/>
                    <a:pt x="16128" y="62478"/>
                    <a:pt x="16128" y="46355"/>
                  </a:cubicBezTo>
                  <a:cubicBezTo>
                    <a:pt x="16128" y="30455"/>
                    <a:pt x="27999" y="18811"/>
                    <a:pt x="43007" y="18811"/>
                  </a:cubicBezTo>
                  <a:cubicBezTo>
                    <a:pt x="51071" y="18811"/>
                    <a:pt x="58015" y="22170"/>
                    <a:pt x="62942" y="27544"/>
                  </a:cubicBezTo>
                  <a:lnTo>
                    <a:pt x="62942" y="11421"/>
                  </a:lnTo>
                  <a:cubicBezTo>
                    <a:pt x="57119" y="6718"/>
                    <a:pt x="49727" y="3807"/>
                    <a:pt x="41439" y="3807"/>
                  </a:cubicBezTo>
                  <a:cubicBezTo>
                    <a:pt x="16800" y="3807"/>
                    <a:pt x="0" y="22841"/>
                    <a:pt x="0" y="46578"/>
                  </a:cubicBezTo>
                  <a:cubicBezTo>
                    <a:pt x="0" y="70316"/>
                    <a:pt x="16800" y="89126"/>
                    <a:pt x="41439" y="89126"/>
                  </a:cubicBezTo>
                  <a:cubicBezTo>
                    <a:pt x="53759" y="89126"/>
                    <a:pt x="64286" y="82856"/>
                    <a:pt x="69886" y="73898"/>
                  </a:cubicBezTo>
                  <a:lnTo>
                    <a:pt x="69886" y="103682"/>
                  </a:lnTo>
                  <a:lnTo>
                    <a:pt x="86014" y="103682"/>
                  </a:lnTo>
                  <a:lnTo>
                    <a:pt x="86014" y="44563"/>
                  </a:lnTo>
                  <a:lnTo>
                    <a:pt x="86014" y="44563"/>
                  </a:lnTo>
                  <a:cubicBezTo>
                    <a:pt x="87134" y="29783"/>
                    <a:pt x="98333" y="19034"/>
                    <a:pt x="112893" y="19034"/>
                  </a:cubicBezTo>
                  <a:cubicBezTo>
                    <a:pt x="127901" y="19034"/>
                    <a:pt x="139772" y="30679"/>
                    <a:pt x="139772" y="46578"/>
                  </a:cubicBezTo>
                  <a:cubicBezTo>
                    <a:pt x="139772" y="62478"/>
                    <a:pt x="127901" y="74122"/>
                    <a:pt x="112893" y="74122"/>
                  </a:cubicBezTo>
                  <a:cubicBezTo>
                    <a:pt x="105053" y="74122"/>
                    <a:pt x="98109" y="70987"/>
                    <a:pt x="93182" y="65613"/>
                  </a:cubicBezTo>
                  <a:lnTo>
                    <a:pt x="93182" y="81960"/>
                  </a:lnTo>
                  <a:cubicBezTo>
                    <a:pt x="98781" y="86439"/>
                    <a:pt x="106173" y="89126"/>
                    <a:pt x="114237" y="89126"/>
                  </a:cubicBezTo>
                  <a:cubicBezTo>
                    <a:pt x="138876" y="89126"/>
                    <a:pt x="155452" y="70316"/>
                    <a:pt x="155452" y="46578"/>
                  </a:cubicBezTo>
                  <a:cubicBezTo>
                    <a:pt x="155676" y="22617"/>
                    <a:pt x="139100" y="3583"/>
                    <a:pt x="11446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6CA518F2-E46B-A92A-1CA8-3F629AB6B8E2}"/>
                </a:ext>
              </a:extLst>
            </p:cNvPr>
            <p:cNvSpPr/>
            <p:nvPr/>
          </p:nvSpPr>
          <p:spPr>
            <a:xfrm>
              <a:off x="1342844" y="1986412"/>
              <a:ext cx="79965" cy="103457"/>
            </a:xfrm>
            <a:custGeom>
              <a:avLst/>
              <a:gdLst>
                <a:gd name="connsiteX0" fmla="*/ 15904 w 79965"/>
                <a:gd name="connsiteY0" fmla="*/ 73003 h 103457"/>
                <a:gd name="connsiteX1" fmla="*/ 15904 w 79965"/>
                <a:gd name="connsiteY1" fmla="*/ 0 h 103457"/>
                <a:gd name="connsiteX2" fmla="*/ 0 w 79965"/>
                <a:gd name="connsiteY2" fmla="*/ 0 h 103457"/>
                <a:gd name="connsiteX3" fmla="*/ 0 w 79965"/>
                <a:gd name="connsiteY3" fmla="*/ 103458 h 103457"/>
                <a:gd name="connsiteX4" fmla="*/ 9184 w 79965"/>
                <a:gd name="connsiteY4" fmla="*/ 103458 h 103457"/>
                <a:gd name="connsiteX5" fmla="*/ 64062 w 79965"/>
                <a:gd name="connsiteY5" fmla="*/ 30455 h 103457"/>
                <a:gd name="connsiteX6" fmla="*/ 64062 w 79965"/>
                <a:gd name="connsiteY6" fmla="*/ 103458 h 103457"/>
                <a:gd name="connsiteX7" fmla="*/ 79966 w 79965"/>
                <a:gd name="connsiteY7" fmla="*/ 103458 h 103457"/>
                <a:gd name="connsiteX8" fmla="*/ 79966 w 79965"/>
                <a:gd name="connsiteY8" fmla="*/ 0 h 103457"/>
                <a:gd name="connsiteX9" fmla="*/ 70558 w 79965"/>
                <a:gd name="connsiteY9" fmla="*/ 0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965" h="103457">
                  <a:moveTo>
                    <a:pt x="15904" y="73003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3458"/>
                  </a:lnTo>
                  <a:lnTo>
                    <a:pt x="9184" y="103458"/>
                  </a:lnTo>
                  <a:lnTo>
                    <a:pt x="64062" y="30455"/>
                  </a:lnTo>
                  <a:lnTo>
                    <a:pt x="64062" y="103458"/>
                  </a:lnTo>
                  <a:lnTo>
                    <a:pt x="79966" y="103458"/>
                  </a:lnTo>
                  <a:lnTo>
                    <a:pt x="79966" y="0"/>
                  </a:lnTo>
                  <a:lnTo>
                    <a:pt x="7055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2D600DF8-1BB3-DCB6-9C08-CF244E85B40B}"/>
                </a:ext>
              </a:extLst>
            </p:cNvPr>
            <p:cNvSpPr/>
            <p:nvPr/>
          </p:nvSpPr>
          <p:spPr>
            <a:xfrm>
              <a:off x="1240255" y="1986412"/>
              <a:ext cx="84669" cy="103457"/>
            </a:xfrm>
            <a:custGeom>
              <a:avLst/>
              <a:gdLst>
                <a:gd name="connsiteX0" fmla="*/ 68542 w 84669"/>
                <a:gd name="connsiteY0" fmla="*/ 36501 h 103457"/>
                <a:gd name="connsiteX1" fmla="*/ 16128 w 84669"/>
                <a:gd name="connsiteY1" fmla="*/ 36501 h 103457"/>
                <a:gd name="connsiteX2" fmla="*/ 16128 w 84669"/>
                <a:gd name="connsiteY2" fmla="*/ 0 h 103457"/>
                <a:gd name="connsiteX3" fmla="*/ 0 w 84669"/>
                <a:gd name="connsiteY3" fmla="*/ 0 h 103457"/>
                <a:gd name="connsiteX4" fmla="*/ 0 w 84669"/>
                <a:gd name="connsiteY4" fmla="*/ 103458 h 103457"/>
                <a:gd name="connsiteX5" fmla="*/ 16128 w 84669"/>
                <a:gd name="connsiteY5" fmla="*/ 103458 h 103457"/>
                <a:gd name="connsiteX6" fmla="*/ 16128 w 84669"/>
                <a:gd name="connsiteY6" fmla="*/ 52401 h 103457"/>
                <a:gd name="connsiteX7" fmla="*/ 68542 w 84669"/>
                <a:gd name="connsiteY7" fmla="*/ 52401 h 103457"/>
                <a:gd name="connsiteX8" fmla="*/ 68542 w 84669"/>
                <a:gd name="connsiteY8" fmla="*/ 103458 h 103457"/>
                <a:gd name="connsiteX9" fmla="*/ 84670 w 84669"/>
                <a:gd name="connsiteY9" fmla="*/ 103458 h 103457"/>
                <a:gd name="connsiteX10" fmla="*/ 84670 w 84669"/>
                <a:gd name="connsiteY10" fmla="*/ 0 h 103457"/>
                <a:gd name="connsiteX11" fmla="*/ 68542 w 84669"/>
                <a:gd name="connsiteY11" fmla="*/ 0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669" h="103457">
                  <a:moveTo>
                    <a:pt x="68542" y="36501"/>
                  </a:moveTo>
                  <a:lnTo>
                    <a:pt x="16128" y="36501"/>
                  </a:lnTo>
                  <a:lnTo>
                    <a:pt x="16128" y="0"/>
                  </a:lnTo>
                  <a:lnTo>
                    <a:pt x="0" y="0"/>
                  </a:lnTo>
                  <a:lnTo>
                    <a:pt x="0" y="103458"/>
                  </a:lnTo>
                  <a:lnTo>
                    <a:pt x="16128" y="103458"/>
                  </a:lnTo>
                  <a:lnTo>
                    <a:pt x="16128" y="52401"/>
                  </a:lnTo>
                  <a:lnTo>
                    <a:pt x="68542" y="52401"/>
                  </a:lnTo>
                  <a:lnTo>
                    <a:pt x="68542" y="103458"/>
                  </a:lnTo>
                  <a:lnTo>
                    <a:pt x="84670" y="103458"/>
                  </a:lnTo>
                  <a:lnTo>
                    <a:pt x="84670" y="0"/>
                  </a:lnTo>
                  <a:lnTo>
                    <a:pt x="68542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5FFD2BCB-E648-747F-2C69-2D7335ECB615}"/>
                </a:ext>
              </a:extLst>
            </p:cNvPr>
            <p:cNvSpPr/>
            <p:nvPr/>
          </p:nvSpPr>
          <p:spPr>
            <a:xfrm>
              <a:off x="1530551" y="1986412"/>
              <a:ext cx="88925" cy="106709"/>
            </a:xfrm>
            <a:custGeom>
              <a:avLst/>
              <a:gdLst>
                <a:gd name="connsiteX0" fmla="*/ 59806 w 88925"/>
                <a:gd name="connsiteY0" fmla="*/ 41876 h 106709"/>
                <a:gd name="connsiteX1" fmla="*/ 45023 w 88925"/>
                <a:gd name="connsiteY1" fmla="*/ 47474 h 106709"/>
                <a:gd name="connsiteX2" fmla="*/ 25311 w 88925"/>
                <a:gd name="connsiteY2" fmla="*/ 29783 h 106709"/>
                <a:gd name="connsiteX3" fmla="*/ 16800 w 88925"/>
                <a:gd name="connsiteY3" fmla="*/ 0 h 106709"/>
                <a:gd name="connsiteX4" fmla="*/ 0 w 88925"/>
                <a:gd name="connsiteY4" fmla="*/ 0 h 106709"/>
                <a:gd name="connsiteX5" fmla="*/ 9856 w 88925"/>
                <a:gd name="connsiteY5" fmla="*/ 34262 h 106709"/>
                <a:gd name="connsiteX6" fmla="*/ 53983 w 88925"/>
                <a:gd name="connsiteY6" fmla="*/ 60462 h 106709"/>
                <a:gd name="connsiteX7" fmla="*/ 48383 w 88925"/>
                <a:gd name="connsiteY7" fmla="*/ 78153 h 106709"/>
                <a:gd name="connsiteX8" fmla="*/ 17696 w 88925"/>
                <a:gd name="connsiteY8" fmla="*/ 88902 h 106709"/>
                <a:gd name="connsiteX9" fmla="*/ 12992 w 88925"/>
                <a:gd name="connsiteY9" fmla="*/ 104354 h 106709"/>
                <a:gd name="connsiteX10" fmla="*/ 64062 w 88925"/>
                <a:gd name="connsiteY10" fmla="*/ 78825 h 106709"/>
                <a:gd name="connsiteX11" fmla="*/ 88926 w 88925"/>
                <a:gd name="connsiteY11" fmla="*/ 0 h 106709"/>
                <a:gd name="connsiteX12" fmla="*/ 73022 w 88925"/>
                <a:gd name="connsiteY12" fmla="*/ 0 h 106709"/>
                <a:gd name="connsiteX13" fmla="*/ 59806 w 88925"/>
                <a:gd name="connsiteY13" fmla="*/ 41876 h 106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25" h="106709">
                  <a:moveTo>
                    <a:pt x="59806" y="41876"/>
                  </a:moveTo>
                  <a:cubicBezTo>
                    <a:pt x="56223" y="49266"/>
                    <a:pt x="46591" y="47474"/>
                    <a:pt x="45023" y="47474"/>
                  </a:cubicBezTo>
                  <a:cubicBezTo>
                    <a:pt x="36511" y="47026"/>
                    <a:pt x="29343" y="40084"/>
                    <a:pt x="25311" y="29783"/>
                  </a:cubicBezTo>
                  <a:cubicBezTo>
                    <a:pt x="24863" y="28888"/>
                    <a:pt x="24639" y="27992"/>
                    <a:pt x="16800" y="0"/>
                  </a:cubicBezTo>
                  <a:lnTo>
                    <a:pt x="0" y="0"/>
                  </a:lnTo>
                  <a:cubicBezTo>
                    <a:pt x="7840" y="27992"/>
                    <a:pt x="9632" y="33366"/>
                    <a:pt x="9856" y="34262"/>
                  </a:cubicBezTo>
                  <a:cubicBezTo>
                    <a:pt x="16576" y="53744"/>
                    <a:pt x="32479" y="65389"/>
                    <a:pt x="53983" y="60462"/>
                  </a:cubicBezTo>
                  <a:lnTo>
                    <a:pt x="48383" y="78153"/>
                  </a:lnTo>
                  <a:cubicBezTo>
                    <a:pt x="44575" y="89126"/>
                    <a:pt x="31807" y="92933"/>
                    <a:pt x="17696" y="88902"/>
                  </a:cubicBezTo>
                  <a:lnTo>
                    <a:pt x="12992" y="104354"/>
                  </a:lnTo>
                  <a:cubicBezTo>
                    <a:pt x="35167" y="111072"/>
                    <a:pt x="57119" y="103682"/>
                    <a:pt x="64062" y="78825"/>
                  </a:cubicBezTo>
                  <a:lnTo>
                    <a:pt x="88926" y="0"/>
                  </a:lnTo>
                  <a:lnTo>
                    <a:pt x="73022" y="0"/>
                  </a:lnTo>
                  <a:lnTo>
                    <a:pt x="59806" y="41876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B8B081AE-B5BA-3386-8FC9-96631BA70F2A}"/>
                </a:ext>
              </a:extLst>
            </p:cNvPr>
            <p:cNvSpPr/>
            <p:nvPr/>
          </p:nvSpPr>
          <p:spPr>
            <a:xfrm>
              <a:off x="1436250" y="1986412"/>
              <a:ext cx="82429" cy="103457"/>
            </a:xfrm>
            <a:custGeom>
              <a:avLst/>
              <a:gdLst>
                <a:gd name="connsiteX0" fmla="*/ 15680 w 82429"/>
                <a:gd name="connsiteY0" fmla="*/ 40980 h 103457"/>
                <a:gd name="connsiteX1" fmla="*/ 41439 w 82429"/>
                <a:gd name="connsiteY1" fmla="*/ 14332 h 103457"/>
                <a:gd name="connsiteX2" fmla="*/ 66526 w 82429"/>
                <a:gd name="connsiteY2" fmla="*/ 14332 h 103457"/>
                <a:gd name="connsiteX3" fmla="*/ 66526 w 82429"/>
                <a:gd name="connsiteY3" fmla="*/ 67180 h 103457"/>
                <a:gd name="connsiteX4" fmla="*/ 41215 w 82429"/>
                <a:gd name="connsiteY4" fmla="*/ 67180 h 103457"/>
                <a:gd name="connsiteX5" fmla="*/ 15680 w 82429"/>
                <a:gd name="connsiteY5" fmla="*/ 40980 h 103457"/>
                <a:gd name="connsiteX6" fmla="*/ 66526 w 82429"/>
                <a:gd name="connsiteY6" fmla="*/ 0 h 103457"/>
                <a:gd name="connsiteX7" fmla="*/ 39871 w 82429"/>
                <a:gd name="connsiteY7" fmla="*/ 0 h 103457"/>
                <a:gd name="connsiteX8" fmla="*/ 39423 w 82429"/>
                <a:gd name="connsiteY8" fmla="*/ 0 h 103457"/>
                <a:gd name="connsiteX9" fmla="*/ 39423 w 82429"/>
                <a:gd name="connsiteY9" fmla="*/ 0 h 103457"/>
                <a:gd name="connsiteX10" fmla="*/ 0 w 82429"/>
                <a:gd name="connsiteY10" fmla="*/ 40980 h 103457"/>
                <a:gd name="connsiteX11" fmla="*/ 16352 w 82429"/>
                <a:gd name="connsiteY11" fmla="*/ 74570 h 103457"/>
                <a:gd name="connsiteX12" fmla="*/ 24415 w 82429"/>
                <a:gd name="connsiteY12" fmla="*/ 79049 h 103457"/>
                <a:gd name="connsiteX13" fmla="*/ 21503 w 82429"/>
                <a:gd name="connsiteY13" fmla="*/ 87111 h 103457"/>
                <a:gd name="connsiteX14" fmla="*/ 11200 w 82429"/>
                <a:gd name="connsiteY14" fmla="*/ 103458 h 103457"/>
                <a:gd name="connsiteX15" fmla="*/ 30463 w 82429"/>
                <a:gd name="connsiteY15" fmla="*/ 103458 h 103457"/>
                <a:gd name="connsiteX16" fmla="*/ 35391 w 82429"/>
                <a:gd name="connsiteY16" fmla="*/ 95620 h 103457"/>
                <a:gd name="connsiteX17" fmla="*/ 40767 w 82429"/>
                <a:gd name="connsiteY17" fmla="*/ 81960 h 103457"/>
                <a:gd name="connsiteX18" fmla="*/ 66526 w 82429"/>
                <a:gd name="connsiteY18" fmla="*/ 81960 h 103457"/>
                <a:gd name="connsiteX19" fmla="*/ 66526 w 82429"/>
                <a:gd name="connsiteY19" fmla="*/ 103458 h 103457"/>
                <a:gd name="connsiteX20" fmla="*/ 82430 w 82429"/>
                <a:gd name="connsiteY20" fmla="*/ 103458 h 103457"/>
                <a:gd name="connsiteX21" fmla="*/ 82430 w 82429"/>
                <a:gd name="connsiteY21" fmla="*/ 0 h 103457"/>
                <a:gd name="connsiteX22" fmla="*/ 74366 w 82429"/>
                <a:gd name="connsiteY22" fmla="*/ 0 h 103457"/>
                <a:gd name="connsiteX23" fmla="*/ 66526 w 82429"/>
                <a:gd name="connsiteY23" fmla="*/ 0 h 10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429" h="103457">
                  <a:moveTo>
                    <a:pt x="15680" y="40980"/>
                  </a:moveTo>
                  <a:cubicBezTo>
                    <a:pt x="15680" y="25752"/>
                    <a:pt x="27103" y="14332"/>
                    <a:pt x="41439" y="14332"/>
                  </a:cubicBezTo>
                  <a:lnTo>
                    <a:pt x="66526" y="14332"/>
                  </a:lnTo>
                  <a:lnTo>
                    <a:pt x="66526" y="67180"/>
                  </a:lnTo>
                  <a:lnTo>
                    <a:pt x="41215" y="67180"/>
                  </a:lnTo>
                  <a:cubicBezTo>
                    <a:pt x="26879" y="67180"/>
                    <a:pt x="15680" y="56208"/>
                    <a:pt x="15680" y="40980"/>
                  </a:cubicBezTo>
                  <a:close/>
                  <a:moveTo>
                    <a:pt x="66526" y="0"/>
                  </a:moveTo>
                  <a:lnTo>
                    <a:pt x="39871" y="0"/>
                  </a:lnTo>
                  <a:lnTo>
                    <a:pt x="39423" y="0"/>
                  </a:lnTo>
                  <a:lnTo>
                    <a:pt x="39423" y="0"/>
                  </a:lnTo>
                  <a:cubicBezTo>
                    <a:pt x="15904" y="224"/>
                    <a:pt x="0" y="18363"/>
                    <a:pt x="0" y="40980"/>
                  </a:cubicBezTo>
                  <a:cubicBezTo>
                    <a:pt x="0" y="55088"/>
                    <a:pt x="6048" y="67180"/>
                    <a:pt x="16352" y="74570"/>
                  </a:cubicBezTo>
                  <a:cubicBezTo>
                    <a:pt x="18815" y="76362"/>
                    <a:pt x="21503" y="77705"/>
                    <a:pt x="24415" y="79049"/>
                  </a:cubicBezTo>
                  <a:cubicBezTo>
                    <a:pt x="23743" y="81736"/>
                    <a:pt x="22847" y="84423"/>
                    <a:pt x="21503" y="87111"/>
                  </a:cubicBezTo>
                  <a:cubicBezTo>
                    <a:pt x="21055" y="87782"/>
                    <a:pt x="20607" y="88678"/>
                    <a:pt x="11200" y="103458"/>
                  </a:cubicBezTo>
                  <a:lnTo>
                    <a:pt x="30463" y="103458"/>
                  </a:lnTo>
                  <a:cubicBezTo>
                    <a:pt x="33823" y="97859"/>
                    <a:pt x="34943" y="96068"/>
                    <a:pt x="35391" y="95620"/>
                  </a:cubicBezTo>
                  <a:cubicBezTo>
                    <a:pt x="37855" y="91141"/>
                    <a:pt x="39647" y="86439"/>
                    <a:pt x="40767" y="81960"/>
                  </a:cubicBezTo>
                  <a:lnTo>
                    <a:pt x="66526" y="81960"/>
                  </a:lnTo>
                  <a:lnTo>
                    <a:pt x="66526" y="103458"/>
                  </a:lnTo>
                  <a:lnTo>
                    <a:pt x="82430" y="103458"/>
                  </a:lnTo>
                  <a:lnTo>
                    <a:pt x="82430" y="0"/>
                  </a:lnTo>
                  <a:lnTo>
                    <a:pt x="74366" y="0"/>
                  </a:lnTo>
                  <a:lnTo>
                    <a:pt x="66526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4" name="Рисунок 2">
            <a:extLst>
              <a:ext uri="{FF2B5EF4-FFF2-40B4-BE49-F238E27FC236}">
                <a16:creationId xmlns:a16="http://schemas.microsoft.com/office/drawing/2014/main" id="{0A72A602-E671-8E32-FED2-AA85F4662E23}"/>
              </a:ext>
            </a:extLst>
          </p:cNvPr>
          <p:cNvGrpSpPr/>
          <p:nvPr/>
        </p:nvGrpSpPr>
        <p:grpSpPr>
          <a:xfrm>
            <a:off x="9411493" y="1539476"/>
            <a:ext cx="1931591" cy="840588"/>
            <a:chOff x="2173646" y="530613"/>
            <a:chExt cx="1398387" cy="608549"/>
          </a:xfrm>
        </p:grpSpPr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B771E177-70DF-BA48-83B1-A315C19E7A3E}"/>
                </a:ext>
              </a:extLst>
            </p:cNvPr>
            <p:cNvSpPr/>
            <p:nvPr/>
          </p:nvSpPr>
          <p:spPr>
            <a:xfrm>
              <a:off x="2699801" y="728571"/>
              <a:ext cx="170235" cy="201989"/>
            </a:xfrm>
            <a:custGeom>
              <a:avLst/>
              <a:gdLst>
                <a:gd name="connsiteX0" fmla="*/ 0 w 170235"/>
                <a:gd name="connsiteY0" fmla="*/ 0 h 201989"/>
                <a:gd name="connsiteX1" fmla="*/ 34943 w 170235"/>
                <a:gd name="connsiteY1" fmla="*/ 0 h 201989"/>
                <a:gd name="connsiteX2" fmla="*/ 34943 w 170235"/>
                <a:gd name="connsiteY2" fmla="*/ 147573 h 201989"/>
                <a:gd name="connsiteX3" fmla="*/ 137084 w 170235"/>
                <a:gd name="connsiteY3" fmla="*/ 0 h 201989"/>
                <a:gd name="connsiteX4" fmla="*/ 170236 w 170235"/>
                <a:gd name="connsiteY4" fmla="*/ 0 h 201989"/>
                <a:gd name="connsiteX5" fmla="*/ 170236 w 170235"/>
                <a:gd name="connsiteY5" fmla="*/ 201989 h 201989"/>
                <a:gd name="connsiteX6" fmla="*/ 135292 w 170235"/>
                <a:gd name="connsiteY6" fmla="*/ 201989 h 201989"/>
                <a:gd name="connsiteX7" fmla="*/ 135292 w 170235"/>
                <a:gd name="connsiteY7" fmla="*/ 54864 h 201989"/>
                <a:gd name="connsiteX8" fmla="*/ 33375 w 170235"/>
                <a:gd name="connsiteY8" fmla="*/ 201989 h 201989"/>
                <a:gd name="connsiteX9" fmla="*/ 0 w 170235"/>
                <a:gd name="connsiteY9" fmla="*/ 201989 h 20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235" h="201989">
                  <a:moveTo>
                    <a:pt x="0" y="0"/>
                  </a:moveTo>
                  <a:lnTo>
                    <a:pt x="34943" y="0"/>
                  </a:lnTo>
                  <a:lnTo>
                    <a:pt x="34943" y="147573"/>
                  </a:lnTo>
                  <a:lnTo>
                    <a:pt x="137084" y="0"/>
                  </a:lnTo>
                  <a:lnTo>
                    <a:pt x="170236" y="0"/>
                  </a:lnTo>
                  <a:lnTo>
                    <a:pt x="170236" y="201989"/>
                  </a:lnTo>
                  <a:lnTo>
                    <a:pt x="135292" y="201989"/>
                  </a:lnTo>
                  <a:lnTo>
                    <a:pt x="135292" y="54864"/>
                  </a:lnTo>
                  <a:lnTo>
                    <a:pt x="33375" y="201989"/>
                  </a:lnTo>
                  <a:lnTo>
                    <a:pt x="0" y="201989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8B2DC9F6-59E0-B26B-0B65-3B4BBDE057FD}"/>
                </a:ext>
              </a:extLst>
            </p:cNvPr>
            <p:cNvSpPr/>
            <p:nvPr/>
          </p:nvSpPr>
          <p:spPr>
            <a:xfrm>
              <a:off x="2885492" y="727228"/>
              <a:ext cx="211002" cy="203556"/>
            </a:xfrm>
            <a:custGeom>
              <a:avLst/>
              <a:gdLst>
                <a:gd name="connsiteX0" fmla="*/ 139996 w 211002"/>
                <a:gd name="connsiteY0" fmla="*/ 123164 h 203556"/>
                <a:gd name="connsiteX1" fmla="*/ 105053 w 211002"/>
                <a:gd name="connsiteY1" fmla="*/ 42324 h 203556"/>
                <a:gd name="connsiteX2" fmla="*/ 70334 w 211002"/>
                <a:gd name="connsiteY2" fmla="*/ 123164 h 203556"/>
                <a:gd name="connsiteX3" fmla="*/ 139996 w 211002"/>
                <a:gd name="connsiteY3" fmla="*/ 123164 h 203556"/>
                <a:gd name="connsiteX4" fmla="*/ 89150 w 211002"/>
                <a:gd name="connsiteY4" fmla="*/ 0 h 203556"/>
                <a:gd name="connsiteX5" fmla="*/ 122077 w 211002"/>
                <a:gd name="connsiteY5" fmla="*/ 0 h 203556"/>
                <a:gd name="connsiteX6" fmla="*/ 211003 w 211002"/>
                <a:gd name="connsiteY6" fmla="*/ 203557 h 203556"/>
                <a:gd name="connsiteX7" fmla="*/ 173372 w 211002"/>
                <a:gd name="connsiteY7" fmla="*/ 203557 h 203556"/>
                <a:gd name="connsiteX8" fmla="*/ 152764 w 211002"/>
                <a:gd name="connsiteY8" fmla="*/ 154739 h 203556"/>
                <a:gd name="connsiteX9" fmla="*/ 57119 w 211002"/>
                <a:gd name="connsiteY9" fmla="*/ 154739 h 203556"/>
                <a:gd name="connsiteX10" fmla="*/ 36287 w 211002"/>
                <a:gd name="connsiteY10" fmla="*/ 203557 h 203556"/>
                <a:gd name="connsiteX11" fmla="*/ 0 w 211002"/>
                <a:gd name="connsiteY11" fmla="*/ 203557 h 203556"/>
                <a:gd name="connsiteX12" fmla="*/ 89150 w 211002"/>
                <a:gd name="connsiteY12" fmla="*/ 0 h 203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1002" h="203556">
                  <a:moveTo>
                    <a:pt x="139996" y="123164"/>
                  </a:moveTo>
                  <a:lnTo>
                    <a:pt x="105053" y="42324"/>
                  </a:lnTo>
                  <a:lnTo>
                    <a:pt x="70334" y="123164"/>
                  </a:lnTo>
                  <a:lnTo>
                    <a:pt x="139996" y="123164"/>
                  </a:lnTo>
                  <a:close/>
                  <a:moveTo>
                    <a:pt x="89150" y="0"/>
                  </a:moveTo>
                  <a:lnTo>
                    <a:pt x="122077" y="0"/>
                  </a:lnTo>
                  <a:lnTo>
                    <a:pt x="211003" y="203557"/>
                  </a:lnTo>
                  <a:lnTo>
                    <a:pt x="173372" y="203557"/>
                  </a:lnTo>
                  <a:lnTo>
                    <a:pt x="152764" y="154739"/>
                  </a:lnTo>
                  <a:lnTo>
                    <a:pt x="57119" y="154739"/>
                  </a:lnTo>
                  <a:lnTo>
                    <a:pt x="36287" y="203557"/>
                  </a:lnTo>
                  <a:lnTo>
                    <a:pt x="0" y="203557"/>
                  </a:lnTo>
                  <a:lnTo>
                    <a:pt x="8915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:a16="http://schemas.microsoft.com/office/drawing/2014/main" id="{CCE2F3BA-7145-963E-B30F-D9FBE9764F49}"/>
                </a:ext>
              </a:extLst>
            </p:cNvPr>
            <p:cNvSpPr/>
            <p:nvPr/>
          </p:nvSpPr>
          <p:spPr>
            <a:xfrm>
              <a:off x="3076783" y="728571"/>
              <a:ext cx="163963" cy="201989"/>
            </a:xfrm>
            <a:custGeom>
              <a:avLst/>
              <a:gdLst>
                <a:gd name="connsiteX0" fmla="*/ 64062 w 163963"/>
                <a:gd name="connsiteY0" fmla="*/ 32918 h 201989"/>
                <a:gd name="connsiteX1" fmla="*/ 0 w 163963"/>
                <a:gd name="connsiteY1" fmla="*/ 32918 h 201989"/>
                <a:gd name="connsiteX2" fmla="*/ 0 w 163963"/>
                <a:gd name="connsiteY2" fmla="*/ 0 h 201989"/>
                <a:gd name="connsiteX3" fmla="*/ 163964 w 163963"/>
                <a:gd name="connsiteY3" fmla="*/ 0 h 201989"/>
                <a:gd name="connsiteX4" fmla="*/ 163964 w 163963"/>
                <a:gd name="connsiteY4" fmla="*/ 32918 h 201989"/>
                <a:gd name="connsiteX5" fmla="*/ 99901 w 163963"/>
                <a:gd name="connsiteY5" fmla="*/ 32918 h 201989"/>
                <a:gd name="connsiteX6" fmla="*/ 99901 w 163963"/>
                <a:gd name="connsiteY6" fmla="*/ 201989 h 201989"/>
                <a:gd name="connsiteX7" fmla="*/ 64062 w 163963"/>
                <a:gd name="connsiteY7" fmla="*/ 201989 h 20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963" h="201989">
                  <a:moveTo>
                    <a:pt x="64062" y="32918"/>
                  </a:moveTo>
                  <a:lnTo>
                    <a:pt x="0" y="32918"/>
                  </a:lnTo>
                  <a:lnTo>
                    <a:pt x="0" y="0"/>
                  </a:lnTo>
                  <a:lnTo>
                    <a:pt x="163964" y="0"/>
                  </a:lnTo>
                  <a:lnTo>
                    <a:pt x="163964" y="32918"/>
                  </a:lnTo>
                  <a:lnTo>
                    <a:pt x="99901" y="32918"/>
                  </a:lnTo>
                  <a:lnTo>
                    <a:pt x="99901" y="201989"/>
                  </a:lnTo>
                  <a:lnTo>
                    <a:pt x="64062" y="201989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AAA66603-C31D-592A-73EA-E848511D6357}"/>
                </a:ext>
              </a:extLst>
            </p:cNvPr>
            <p:cNvSpPr/>
            <p:nvPr/>
          </p:nvSpPr>
          <p:spPr>
            <a:xfrm>
              <a:off x="3252842" y="725212"/>
              <a:ext cx="185467" cy="209154"/>
            </a:xfrm>
            <a:custGeom>
              <a:avLst/>
              <a:gdLst>
                <a:gd name="connsiteX0" fmla="*/ 0 w 185467"/>
                <a:gd name="connsiteY0" fmla="*/ 174221 h 209154"/>
                <a:gd name="connsiteX1" fmla="*/ 22848 w 185467"/>
                <a:gd name="connsiteY1" fmla="*/ 150932 h 209154"/>
                <a:gd name="connsiteX2" fmla="*/ 81982 w 185467"/>
                <a:gd name="connsiteY2" fmla="*/ 177132 h 209154"/>
                <a:gd name="connsiteX3" fmla="*/ 147836 w 185467"/>
                <a:gd name="connsiteY3" fmla="*/ 118909 h 209154"/>
                <a:gd name="connsiteX4" fmla="*/ 57119 w 185467"/>
                <a:gd name="connsiteY4" fmla="*/ 118909 h 209154"/>
                <a:gd name="connsiteX5" fmla="*/ 57119 w 185467"/>
                <a:gd name="connsiteY5" fmla="*/ 88678 h 209154"/>
                <a:gd name="connsiteX6" fmla="*/ 147388 w 185467"/>
                <a:gd name="connsiteY6" fmla="*/ 88678 h 209154"/>
                <a:gd name="connsiteX7" fmla="*/ 81758 w 185467"/>
                <a:gd name="connsiteY7" fmla="*/ 32023 h 209154"/>
                <a:gd name="connsiteX8" fmla="*/ 24415 w 185467"/>
                <a:gd name="connsiteY8" fmla="*/ 55984 h 209154"/>
                <a:gd name="connsiteX9" fmla="*/ 4256 w 185467"/>
                <a:gd name="connsiteY9" fmla="*/ 31799 h 209154"/>
                <a:gd name="connsiteX10" fmla="*/ 81534 w 185467"/>
                <a:gd name="connsiteY10" fmla="*/ 0 h 209154"/>
                <a:gd name="connsiteX11" fmla="*/ 185467 w 185467"/>
                <a:gd name="connsiteY11" fmla="*/ 104577 h 209154"/>
                <a:gd name="connsiteX12" fmla="*/ 82878 w 185467"/>
                <a:gd name="connsiteY12" fmla="*/ 209155 h 209154"/>
                <a:gd name="connsiteX13" fmla="*/ 0 w 185467"/>
                <a:gd name="connsiteY13" fmla="*/ 174221 h 20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467" h="209154">
                  <a:moveTo>
                    <a:pt x="0" y="174221"/>
                  </a:moveTo>
                  <a:lnTo>
                    <a:pt x="22848" y="150932"/>
                  </a:lnTo>
                  <a:cubicBezTo>
                    <a:pt x="40543" y="167055"/>
                    <a:pt x="56671" y="177132"/>
                    <a:pt x="81982" y="177132"/>
                  </a:cubicBezTo>
                  <a:cubicBezTo>
                    <a:pt x="116253" y="177132"/>
                    <a:pt x="142236" y="152276"/>
                    <a:pt x="147836" y="118909"/>
                  </a:cubicBezTo>
                  <a:lnTo>
                    <a:pt x="57119" y="118909"/>
                  </a:lnTo>
                  <a:lnTo>
                    <a:pt x="57119" y="88678"/>
                  </a:lnTo>
                  <a:lnTo>
                    <a:pt x="147388" y="88678"/>
                  </a:lnTo>
                  <a:cubicBezTo>
                    <a:pt x="141341" y="55984"/>
                    <a:pt x="115357" y="32023"/>
                    <a:pt x="81758" y="32023"/>
                  </a:cubicBezTo>
                  <a:cubicBezTo>
                    <a:pt x="58463" y="32023"/>
                    <a:pt x="40543" y="41652"/>
                    <a:pt x="24415" y="55984"/>
                  </a:cubicBezTo>
                  <a:lnTo>
                    <a:pt x="4256" y="31799"/>
                  </a:lnTo>
                  <a:cubicBezTo>
                    <a:pt x="23295" y="13884"/>
                    <a:pt x="45247" y="0"/>
                    <a:pt x="81534" y="0"/>
                  </a:cubicBezTo>
                  <a:cubicBezTo>
                    <a:pt x="142460" y="0"/>
                    <a:pt x="185467" y="47250"/>
                    <a:pt x="185467" y="104577"/>
                  </a:cubicBezTo>
                  <a:cubicBezTo>
                    <a:pt x="185467" y="163248"/>
                    <a:pt x="141788" y="209155"/>
                    <a:pt x="82878" y="209155"/>
                  </a:cubicBezTo>
                  <a:cubicBezTo>
                    <a:pt x="45023" y="208931"/>
                    <a:pt x="20608" y="196167"/>
                    <a:pt x="0" y="174221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0756C79D-7C67-4AC1-5531-E0FAF1661895}"/>
                </a:ext>
              </a:extLst>
            </p:cNvPr>
            <p:cNvSpPr/>
            <p:nvPr/>
          </p:nvSpPr>
          <p:spPr>
            <a:xfrm>
              <a:off x="2173646" y="530613"/>
              <a:ext cx="442610" cy="465336"/>
            </a:xfrm>
            <a:custGeom>
              <a:avLst/>
              <a:gdLst>
                <a:gd name="connsiteX0" fmla="*/ 365775 w 442610"/>
                <a:gd name="connsiteY0" fmla="*/ 255509 h 465336"/>
                <a:gd name="connsiteX1" fmla="*/ 381455 w 442610"/>
                <a:gd name="connsiteY1" fmla="*/ 246104 h 465336"/>
                <a:gd name="connsiteX2" fmla="*/ 428718 w 442610"/>
                <a:gd name="connsiteY2" fmla="*/ 184298 h 465336"/>
                <a:gd name="connsiteX3" fmla="*/ 322096 w 442610"/>
                <a:gd name="connsiteY3" fmla="*/ 147573 h 465336"/>
                <a:gd name="connsiteX4" fmla="*/ 252210 w 442610"/>
                <a:gd name="connsiteY4" fmla="*/ 152947 h 465336"/>
                <a:gd name="connsiteX5" fmla="*/ 258258 w 442610"/>
                <a:gd name="connsiteY5" fmla="*/ 155859 h 465336"/>
                <a:gd name="connsiteX6" fmla="*/ 326128 w 442610"/>
                <a:gd name="connsiteY6" fmla="*/ 201541 h 465336"/>
                <a:gd name="connsiteX7" fmla="*/ 343376 w 442610"/>
                <a:gd name="connsiteY7" fmla="*/ 151156 h 465336"/>
                <a:gd name="connsiteX8" fmla="*/ 355920 w 442610"/>
                <a:gd name="connsiteY8" fmla="*/ 152499 h 465336"/>
                <a:gd name="connsiteX9" fmla="*/ 335760 w 442610"/>
                <a:gd name="connsiteY9" fmla="*/ 210946 h 465336"/>
                <a:gd name="connsiteX10" fmla="*/ 349200 w 442610"/>
                <a:gd name="connsiteY10" fmla="*/ 226622 h 465336"/>
                <a:gd name="connsiteX11" fmla="*/ 365775 w 442610"/>
                <a:gd name="connsiteY11" fmla="*/ 255509 h 465336"/>
                <a:gd name="connsiteX12" fmla="*/ 177396 w 442610"/>
                <a:gd name="connsiteY12" fmla="*/ 143318 h 465336"/>
                <a:gd name="connsiteX13" fmla="*/ 167764 w 442610"/>
                <a:gd name="connsiteY13" fmla="*/ 158546 h 465336"/>
                <a:gd name="connsiteX14" fmla="*/ 197556 w 442610"/>
                <a:gd name="connsiteY14" fmla="*/ 150708 h 465336"/>
                <a:gd name="connsiteX15" fmla="*/ 222195 w 442610"/>
                <a:gd name="connsiteY15" fmla="*/ 158546 h 465336"/>
                <a:gd name="connsiteX16" fmla="*/ 204724 w 442610"/>
                <a:gd name="connsiteY16" fmla="*/ 162353 h 465336"/>
                <a:gd name="connsiteX17" fmla="*/ 88022 w 442610"/>
                <a:gd name="connsiteY17" fmla="*/ 203333 h 465336"/>
                <a:gd name="connsiteX18" fmla="*/ 111766 w 442610"/>
                <a:gd name="connsiteY18" fmla="*/ 240730 h 465336"/>
                <a:gd name="connsiteX19" fmla="*/ 136853 w 442610"/>
                <a:gd name="connsiteY19" fmla="*/ 188329 h 465336"/>
                <a:gd name="connsiteX20" fmla="*/ 138645 w 442610"/>
                <a:gd name="connsiteY20" fmla="*/ 184970 h 465336"/>
                <a:gd name="connsiteX21" fmla="*/ 155893 w 442610"/>
                <a:gd name="connsiteY21" fmla="*/ 179372 h 465336"/>
                <a:gd name="connsiteX22" fmla="*/ 147829 w 442610"/>
                <a:gd name="connsiteY22" fmla="*/ 194151 h 465336"/>
                <a:gd name="connsiteX23" fmla="*/ 97878 w 442610"/>
                <a:gd name="connsiteY23" fmla="*/ 316868 h 465336"/>
                <a:gd name="connsiteX24" fmla="*/ 119830 w 442610"/>
                <a:gd name="connsiteY24" fmla="*/ 317539 h 465336"/>
                <a:gd name="connsiteX25" fmla="*/ 183668 w 442610"/>
                <a:gd name="connsiteY25" fmla="*/ 312837 h 465336"/>
                <a:gd name="connsiteX26" fmla="*/ 206067 w 442610"/>
                <a:gd name="connsiteY26" fmla="*/ 322466 h 465336"/>
                <a:gd name="connsiteX27" fmla="*/ 120054 w 442610"/>
                <a:gd name="connsiteY27" fmla="*/ 330304 h 465336"/>
                <a:gd name="connsiteX28" fmla="*/ 889 w 442610"/>
                <a:gd name="connsiteY28" fmla="*/ 283725 h 465336"/>
                <a:gd name="connsiteX29" fmla="*/ 70103 w 442610"/>
                <a:gd name="connsiteY29" fmla="*/ 198406 h 465336"/>
                <a:gd name="connsiteX30" fmla="*/ 73687 w 442610"/>
                <a:gd name="connsiteY30" fmla="*/ 210946 h 465336"/>
                <a:gd name="connsiteX31" fmla="*/ 13432 w 442610"/>
                <a:gd name="connsiteY31" fmla="*/ 280590 h 465336"/>
                <a:gd name="connsiteX32" fmla="*/ 85558 w 442610"/>
                <a:gd name="connsiteY32" fmla="*/ 315524 h 465336"/>
                <a:gd name="connsiteX33" fmla="*/ 106390 w 442610"/>
                <a:gd name="connsiteY33" fmla="*/ 253942 h 465336"/>
                <a:gd name="connsiteX34" fmla="*/ 76151 w 442610"/>
                <a:gd name="connsiteY34" fmla="*/ 161905 h 465336"/>
                <a:gd name="connsiteX35" fmla="*/ 149621 w 442610"/>
                <a:gd name="connsiteY35" fmla="*/ 128091 h 465336"/>
                <a:gd name="connsiteX36" fmla="*/ 230035 w 442610"/>
                <a:gd name="connsiteY36" fmla="*/ 143990 h 465336"/>
                <a:gd name="connsiteX37" fmla="*/ 322544 w 442610"/>
                <a:gd name="connsiteY37" fmla="*/ 135033 h 465336"/>
                <a:gd name="connsiteX38" fmla="*/ 347856 w 442610"/>
                <a:gd name="connsiteY38" fmla="*/ 135928 h 465336"/>
                <a:gd name="connsiteX39" fmla="*/ 336208 w 442610"/>
                <a:gd name="connsiteY39" fmla="*/ 15675 h 465336"/>
                <a:gd name="connsiteX40" fmla="*/ 322544 w 442610"/>
                <a:gd name="connsiteY40" fmla="*/ 12540 h 465336"/>
                <a:gd name="connsiteX41" fmla="*/ 187476 w 442610"/>
                <a:gd name="connsiteY41" fmla="*/ 128986 h 465336"/>
                <a:gd name="connsiteX42" fmla="*/ 173812 w 442610"/>
                <a:gd name="connsiteY42" fmla="*/ 126747 h 465336"/>
                <a:gd name="connsiteX43" fmla="*/ 322544 w 442610"/>
                <a:gd name="connsiteY43" fmla="*/ 0 h 465336"/>
                <a:gd name="connsiteX44" fmla="*/ 342032 w 442610"/>
                <a:gd name="connsiteY44" fmla="*/ 4703 h 465336"/>
                <a:gd name="connsiteX45" fmla="*/ 360399 w 442610"/>
                <a:gd name="connsiteY45" fmla="*/ 137048 h 465336"/>
                <a:gd name="connsiteX46" fmla="*/ 441709 w 442610"/>
                <a:gd name="connsiteY46" fmla="*/ 181835 h 465336"/>
                <a:gd name="connsiteX47" fmla="*/ 388847 w 442610"/>
                <a:gd name="connsiteY47" fmla="*/ 257301 h 465336"/>
                <a:gd name="connsiteX48" fmla="*/ 370031 w 442610"/>
                <a:gd name="connsiteY48" fmla="*/ 268498 h 465336"/>
                <a:gd name="connsiteX49" fmla="*/ 366447 w 442610"/>
                <a:gd name="connsiteY49" fmla="*/ 303655 h 465336"/>
                <a:gd name="connsiteX50" fmla="*/ 292977 w 442610"/>
                <a:gd name="connsiteY50" fmla="*/ 337470 h 465336"/>
                <a:gd name="connsiteX51" fmla="*/ 276177 w 442610"/>
                <a:gd name="connsiteY51" fmla="*/ 336574 h 465336"/>
                <a:gd name="connsiteX52" fmla="*/ 284017 w 442610"/>
                <a:gd name="connsiteY52" fmla="*/ 324257 h 465336"/>
                <a:gd name="connsiteX53" fmla="*/ 293201 w 442610"/>
                <a:gd name="connsiteY53" fmla="*/ 324481 h 465336"/>
                <a:gd name="connsiteX54" fmla="*/ 355024 w 442610"/>
                <a:gd name="connsiteY54" fmla="*/ 298057 h 465336"/>
                <a:gd name="connsiteX55" fmla="*/ 339344 w 442610"/>
                <a:gd name="connsiteY55" fmla="*/ 234907 h 465336"/>
                <a:gd name="connsiteX56" fmla="*/ 330832 w 442610"/>
                <a:gd name="connsiteY56" fmla="*/ 224606 h 465336"/>
                <a:gd name="connsiteX57" fmla="*/ 305745 w 442610"/>
                <a:gd name="connsiteY57" fmla="*/ 277455 h 465336"/>
                <a:gd name="connsiteX58" fmla="*/ 301937 w 442610"/>
                <a:gd name="connsiteY58" fmla="*/ 284621 h 465336"/>
                <a:gd name="connsiteX59" fmla="*/ 352111 w 442610"/>
                <a:gd name="connsiteY59" fmla="*/ 263571 h 465336"/>
                <a:gd name="connsiteX60" fmla="*/ 355695 w 442610"/>
                <a:gd name="connsiteY60" fmla="*/ 276111 h 465336"/>
                <a:gd name="connsiteX61" fmla="*/ 240787 w 442610"/>
                <a:gd name="connsiteY61" fmla="*/ 315748 h 465336"/>
                <a:gd name="connsiteX62" fmla="*/ 238323 w 442610"/>
                <a:gd name="connsiteY62" fmla="*/ 316196 h 465336"/>
                <a:gd name="connsiteX63" fmla="*/ 265202 w 442610"/>
                <a:gd name="connsiteY63" fmla="*/ 322018 h 465336"/>
                <a:gd name="connsiteX64" fmla="*/ 272146 w 442610"/>
                <a:gd name="connsiteY64" fmla="*/ 311045 h 465336"/>
                <a:gd name="connsiteX65" fmla="*/ 290065 w 442610"/>
                <a:gd name="connsiteY65" fmla="*/ 305223 h 465336"/>
                <a:gd name="connsiteX66" fmla="*/ 120278 w 442610"/>
                <a:gd name="connsiteY66" fmla="*/ 465336 h 465336"/>
                <a:gd name="connsiteX67" fmla="*/ 100790 w 442610"/>
                <a:gd name="connsiteY67" fmla="*/ 460858 h 465336"/>
                <a:gd name="connsiteX68" fmla="*/ 81079 w 442610"/>
                <a:gd name="connsiteY68" fmla="*/ 334558 h 465336"/>
                <a:gd name="connsiteX69" fmla="*/ 93622 w 442610"/>
                <a:gd name="connsiteY69" fmla="*/ 335454 h 465336"/>
                <a:gd name="connsiteX70" fmla="*/ 106614 w 442610"/>
                <a:gd name="connsiteY70" fmla="*/ 449885 h 465336"/>
                <a:gd name="connsiteX71" fmla="*/ 120278 w 442610"/>
                <a:gd name="connsiteY71" fmla="*/ 453020 h 465336"/>
                <a:gd name="connsiteX72" fmla="*/ 257362 w 442610"/>
                <a:gd name="connsiteY72" fmla="*/ 333663 h 465336"/>
                <a:gd name="connsiteX73" fmla="*/ 184116 w 442610"/>
                <a:gd name="connsiteY73" fmla="*/ 309254 h 465336"/>
                <a:gd name="connsiteX74" fmla="*/ 118710 w 442610"/>
                <a:gd name="connsiteY74" fmla="*/ 266034 h 465336"/>
                <a:gd name="connsiteX75" fmla="*/ 124086 w 442610"/>
                <a:gd name="connsiteY75" fmla="*/ 253046 h 465336"/>
                <a:gd name="connsiteX76" fmla="*/ 189716 w 442610"/>
                <a:gd name="connsiteY76" fmla="*/ 297609 h 465336"/>
                <a:gd name="connsiteX77" fmla="*/ 213683 w 442610"/>
                <a:gd name="connsiteY77" fmla="*/ 308134 h 465336"/>
                <a:gd name="connsiteX78" fmla="*/ 237651 w 442610"/>
                <a:gd name="connsiteY78" fmla="*/ 303208 h 465336"/>
                <a:gd name="connsiteX79" fmla="*/ 284241 w 442610"/>
                <a:gd name="connsiteY79" fmla="*/ 290443 h 465336"/>
                <a:gd name="connsiteX80" fmla="*/ 294545 w 442610"/>
                <a:gd name="connsiteY80" fmla="*/ 271633 h 465336"/>
                <a:gd name="connsiteX81" fmla="*/ 321200 w 442610"/>
                <a:gd name="connsiteY81" fmla="*/ 214977 h 465336"/>
                <a:gd name="connsiteX82" fmla="*/ 252882 w 442610"/>
                <a:gd name="connsiteY82" fmla="*/ 168175 h 465336"/>
                <a:gd name="connsiteX83" fmla="*/ 177396 w 442610"/>
                <a:gd name="connsiteY83" fmla="*/ 143318 h 465336"/>
                <a:gd name="connsiteX84" fmla="*/ 150069 w 442610"/>
                <a:gd name="connsiteY84" fmla="*/ 163920 h 465336"/>
                <a:gd name="connsiteX85" fmla="*/ 163509 w 442610"/>
                <a:gd name="connsiteY85" fmla="*/ 141527 h 465336"/>
                <a:gd name="connsiteX86" fmla="*/ 149397 w 442610"/>
                <a:gd name="connsiteY86" fmla="*/ 140855 h 465336"/>
                <a:gd name="connsiteX87" fmla="*/ 87574 w 442610"/>
                <a:gd name="connsiteY87" fmla="*/ 167279 h 465336"/>
                <a:gd name="connsiteX88" fmla="*/ 84663 w 442610"/>
                <a:gd name="connsiteY88" fmla="*/ 190345 h 465336"/>
                <a:gd name="connsiteX89" fmla="*/ 150069 w 442610"/>
                <a:gd name="connsiteY89" fmla="*/ 163920 h 465336"/>
                <a:gd name="connsiteX90" fmla="*/ 253778 w 442610"/>
                <a:gd name="connsiteY90" fmla="*/ 233564 h 465336"/>
                <a:gd name="connsiteX91" fmla="*/ 218163 w 442610"/>
                <a:gd name="connsiteY91" fmla="*/ 269169 h 465336"/>
                <a:gd name="connsiteX92" fmla="*/ 182548 w 442610"/>
                <a:gd name="connsiteY92" fmla="*/ 233564 h 465336"/>
                <a:gd name="connsiteX93" fmla="*/ 218163 w 442610"/>
                <a:gd name="connsiteY93" fmla="*/ 197958 h 465336"/>
                <a:gd name="connsiteX94" fmla="*/ 253778 w 442610"/>
                <a:gd name="connsiteY94" fmla="*/ 233564 h 465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2610" h="465336">
                  <a:moveTo>
                    <a:pt x="365775" y="255509"/>
                  </a:moveTo>
                  <a:cubicBezTo>
                    <a:pt x="371375" y="252374"/>
                    <a:pt x="376527" y="249239"/>
                    <a:pt x="381455" y="246104"/>
                  </a:cubicBezTo>
                  <a:cubicBezTo>
                    <a:pt x="415502" y="224159"/>
                    <a:pt x="432749" y="201765"/>
                    <a:pt x="428718" y="184298"/>
                  </a:cubicBezTo>
                  <a:cubicBezTo>
                    <a:pt x="423566" y="161681"/>
                    <a:pt x="382575" y="147573"/>
                    <a:pt x="322096" y="147573"/>
                  </a:cubicBezTo>
                  <a:cubicBezTo>
                    <a:pt x="300145" y="147573"/>
                    <a:pt x="276626" y="149364"/>
                    <a:pt x="252210" y="152947"/>
                  </a:cubicBezTo>
                  <a:lnTo>
                    <a:pt x="258258" y="155859"/>
                  </a:lnTo>
                  <a:cubicBezTo>
                    <a:pt x="284241" y="168623"/>
                    <a:pt x="307537" y="184298"/>
                    <a:pt x="326128" y="201541"/>
                  </a:cubicBezTo>
                  <a:cubicBezTo>
                    <a:pt x="333072" y="183850"/>
                    <a:pt x="338896" y="166831"/>
                    <a:pt x="343376" y="151156"/>
                  </a:cubicBezTo>
                  <a:cubicBezTo>
                    <a:pt x="347632" y="151604"/>
                    <a:pt x="351888" y="151828"/>
                    <a:pt x="355920" y="152499"/>
                  </a:cubicBezTo>
                  <a:cubicBezTo>
                    <a:pt x="350768" y="170638"/>
                    <a:pt x="344048" y="190568"/>
                    <a:pt x="335760" y="210946"/>
                  </a:cubicBezTo>
                  <a:cubicBezTo>
                    <a:pt x="340688" y="216097"/>
                    <a:pt x="345168" y="221247"/>
                    <a:pt x="349200" y="226622"/>
                  </a:cubicBezTo>
                  <a:cubicBezTo>
                    <a:pt x="356591" y="236475"/>
                    <a:pt x="361967" y="246104"/>
                    <a:pt x="365775" y="255509"/>
                  </a:cubicBezTo>
                  <a:close/>
                  <a:moveTo>
                    <a:pt x="177396" y="143318"/>
                  </a:moveTo>
                  <a:cubicBezTo>
                    <a:pt x="174260" y="148245"/>
                    <a:pt x="170900" y="153395"/>
                    <a:pt x="167764" y="158546"/>
                  </a:cubicBezTo>
                  <a:cubicBezTo>
                    <a:pt x="177396" y="155635"/>
                    <a:pt x="187476" y="153171"/>
                    <a:pt x="197556" y="150708"/>
                  </a:cubicBezTo>
                  <a:cubicBezTo>
                    <a:pt x="205619" y="152723"/>
                    <a:pt x="213907" y="155411"/>
                    <a:pt x="222195" y="158546"/>
                  </a:cubicBezTo>
                  <a:cubicBezTo>
                    <a:pt x="216371" y="159665"/>
                    <a:pt x="210547" y="161009"/>
                    <a:pt x="204724" y="162353"/>
                  </a:cubicBezTo>
                  <a:cubicBezTo>
                    <a:pt x="158357" y="173102"/>
                    <a:pt x="118934" y="187657"/>
                    <a:pt x="88022" y="203333"/>
                  </a:cubicBezTo>
                  <a:cubicBezTo>
                    <a:pt x="92502" y="215425"/>
                    <a:pt x="100566" y="228189"/>
                    <a:pt x="111766" y="240730"/>
                  </a:cubicBezTo>
                  <a:cubicBezTo>
                    <a:pt x="119158" y="223487"/>
                    <a:pt x="127446" y="206020"/>
                    <a:pt x="136853" y="188329"/>
                  </a:cubicBezTo>
                  <a:lnTo>
                    <a:pt x="138645" y="184970"/>
                  </a:lnTo>
                  <a:cubicBezTo>
                    <a:pt x="144245" y="182955"/>
                    <a:pt x="149845" y="181163"/>
                    <a:pt x="155893" y="179372"/>
                  </a:cubicBezTo>
                  <a:cubicBezTo>
                    <a:pt x="153205" y="184298"/>
                    <a:pt x="150517" y="189225"/>
                    <a:pt x="147829" y="194151"/>
                  </a:cubicBezTo>
                  <a:cubicBezTo>
                    <a:pt x="124310" y="238714"/>
                    <a:pt x="107958" y="280366"/>
                    <a:pt x="97878" y="316868"/>
                  </a:cubicBezTo>
                  <a:cubicBezTo>
                    <a:pt x="104822" y="317315"/>
                    <a:pt x="112214" y="317539"/>
                    <a:pt x="119830" y="317539"/>
                  </a:cubicBezTo>
                  <a:cubicBezTo>
                    <a:pt x="139989" y="317539"/>
                    <a:pt x="161493" y="315972"/>
                    <a:pt x="183668" y="312837"/>
                  </a:cubicBezTo>
                  <a:cubicBezTo>
                    <a:pt x="191060" y="316420"/>
                    <a:pt x="198452" y="319555"/>
                    <a:pt x="206067" y="322466"/>
                  </a:cubicBezTo>
                  <a:cubicBezTo>
                    <a:pt x="176052" y="327616"/>
                    <a:pt x="146709" y="330304"/>
                    <a:pt x="120054" y="330304"/>
                  </a:cubicBezTo>
                  <a:cubicBezTo>
                    <a:pt x="51287" y="330304"/>
                    <a:pt x="7833" y="313285"/>
                    <a:pt x="889" y="283725"/>
                  </a:cubicBezTo>
                  <a:cubicBezTo>
                    <a:pt x="-5383" y="256629"/>
                    <a:pt x="21944" y="225502"/>
                    <a:pt x="70103" y="198406"/>
                  </a:cubicBezTo>
                  <a:cubicBezTo>
                    <a:pt x="70999" y="202437"/>
                    <a:pt x="72119" y="206692"/>
                    <a:pt x="73687" y="210946"/>
                  </a:cubicBezTo>
                  <a:cubicBezTo>
                    <a:pt x="31128" y="235355"/>
                    <a:pt x="8953" y="261556"/>
                    <a:pt x="13432" y="280590"/>
                  </a:cubicBezTo>
                  <a:cubicBezTo>
                    <a:pt x="17688" y="298505"/>
                    <a:pt x="44344" y="311269"/>
                    <a:pt x="85558" y="315524"/>
                  </a:cubicBezTo>
                  <a:cubicBezTo>
                    <a:pt x="90710" y="296042"/>
                    <a:pt x="97878" y="275216"/>
                    <a:pt x="106390" y="253942"/>
                  </a:cubicBezTo>
                  <a:cubicBezTo>
                    <a:pt x="76151" y="222143"/>
                    <a:pt x="63383" y="187881"/>
                    <a:pt x="76151" y="161905"/>
                  </a:cubicBezTo>
                  <a:cubicBezTo>
                    <a:pt x="86678" y="140183"/>
                    <a:pt x="112886" y="128091"/>
                    <a:pt x="149621" y="128091"/>
                  </a:cubicBezTo>
                  <a:cubicBezTo>
                    <a:pt x="174260" y="128091"/>
                    <a:pt x="202035" y="133689"/>
                    <a:pt x="230035" y="143990"/>
                  </a:cubicBezTo>
                  <a:cubicBezTo>
                    <a:pt x="262290" y="138168"/>
                    <a:pt x="293873" y="135033"/>
                    <a:pt x="322544" y="135033"/>
                  </a:cubicBezTo>
                  <a:cubicBezTo>
                    <a:pt x="331280" y="135033"/>
                    <a:pt x="339792" y="135257"/>
                    <a:pt x="347856" y="135928"/>
                  </a:cubicBezTo>
                  <a:cubicBezTo>
                    <a:pt x="363087" y="72555"/>
                    <a:pt x="357935" y="27320"/>
                    <a:pt x="336208" y="15675"/>
                  </a:cubicBezTo>
                  <a:cubicBezTo>
                    <a:pt x="332176" y="13660"/>
                    <a:pt x="327696" y="12540"/>
                    <a:pt x="322544" y="12540"/>
                  </a:cubicBezTo>
                  <a:cubicBezTo>
                    <a:pt x="287825" y="12540"/>
                    <a:pt x="234963" y="59567"/>
                    <a:pt x="187476" y="128986"/>
                  </a:cubicBezTo>
                  <a:cubicBezTo>
                    <a:pt x="182772" y="128091"/>
                    <a:pt x="178292" y="127419"/>
                    <a:pt x="173812" y="126747"/>
                  </a:cubicBezTo>
                  <a:cubicBezTo>
                    <a:pt x="225107" y="49937"/>
                    <a:pt x="282001" y="0"/>
                    <a:pt x="322544" y="0"/>
                  </a:cubicBezTo>
                  <a:cubicBezTo>
                    <a:pt x="329712" y="0"/>
                    <a:pt x="336208" y="1568"/>
                    <a:pt x="342032" y="4703"/>
                  </a:cubicBezTo>
                  <a:cubicBezTo>
                    <a:pt x="370927" y="19930"/>
                    <a:pt x="376079" y="70763"/>
                    <a:pt x="360399" y="137048"/>
                  </a:cubicBezTo>
                  <a:cubicBezTo>
                    <a:pt x="407214" y="142199"/>
                    <a:pt x="436333" y="157874"/>
                    <a:pt x="441709" y="181835"/>
                  </a:cubicBezTo>
                  <a:cubicBezTo>
                    <a:pt x="447085" y="205124"/>
                    <a:pt x="428269" y="231996"/>
                    <a:pt x="388847" y="257301"/>
                  </a:cubicBezTo>
                  <a:cubicBezTo>
                    <a:pt x="382799" y="261108"/>
                    <a:pt x="376527" y="264915"/>
                    <a:pt x="370031" y="268498"/>
                  </a:cubicBezTo>
                  <a:cubicBezTo>
                    <a:pt x="372719" y="281262"/>
                    <a:pt x="371599" y="293131"/>
                    <a:pt x="366447" y="303655"/>
                  </a:cubicBezTo>
                  <a:cubicBezTo>
                    <a:pt x="355920" y="325377"/>
                    <a:pt x="329712" y="337470"/>
                    <a:pt x="292977" y="337470"/>
                  </a:cubicBezTo>
                  <a:cubicBezTo>
                    <a:pt x="287601" y="337470"/>
                    <a:pt x="281777" y="337022"/>
                    <a:pt x="276177" y="336574"/>
                  </a:cubicBezTo>
                  <a:cubicBezTo>
                    <a:pt x="278866" y="332543"/>
                    <a:pt x="281329" y="328512"/>
                    <a:pt x="284017" y="324257"/>
                  </a:cubicBezTo>
                  <a:cubicBezTo>
                    <a:pt x="287153" y="324481"/>
                    <a:pt x="290289" y="324481"/>
                    <a:pt x="293201" y="324481"/>
                  </a:cubicBezTo>
                  <a:cubicBezTo>
                    <a:pt x="324336" y="324481"/>
                    <a:pt x="346736" y="314852"/>
                    <a:pt x="355024" y="298057"/>
                  </a:cubicBezTo>
                  <a:cubicBezTo>
                    <a:pt x="363087" y="281486"/>
                    <a:pt x="357487" y="259092"/>
                    <a:pt x="339344" y="234907"/>
                  </a:cubicBezTo>
                  <a:cubicBezTo>
                    <a:pt x="336656" y="231548"/>
                    <a:pt x="333968" y="227966"/>
                    <a:pt x="330832" y="224606"/>
                  </a:cubicBezTo>
                  <a:cubicBezTo>
                    <a:pt x="323440" y="242073"/>
                    <a:pt x="314929" y="259988"/>
                    <a:pt x="305745" y="277455"/>
                  </a:cubicBezTo>
                  <a:lnTo>
                    <a:pt x="301937" y="284621"/>
                  </a:lnTo>
                  <a:cubicBezTo>
                    <a:pt x="319856" y="278127"/>
                    <a:pt x="336656" y="271185"/>
                    <a:pt x="352111" y="263571"/>
                  </a:cubicBezTo>
                  <a:cubicBezTo>
                    <a:pt x="353904" y="267826"/>
                    <a:pt x="355024" y="272081"/>
                    <a:pt x="355695" y="276111"/>
                  </a:cubicBezTo>
                  <a:cubicBezTo>
                    <a:pt x="322768" y="292235"/>
                    <a:pt x="283345" y="305895"/>
                    <a:pt x="240787" y="315748"/>
                  </a:cubicBezTo>
                  <a:lnTo>
                    <a:pt x="238323" y="316196"/>
                  </a:lnTo>
                  <a:cubicBezTo>
                    <a:pt x="247506" y="318659"/>
                    <a:pt x="256466" y="320674"/>
                    <a:pt x="265202" y="322018"/>
                  </a:cubicBezTo>
                  <a:cubicBezTo>
                    <a:pt x="267442" y="318435"/>
                    <a:pt x="269906" y="314628"/>
                    <a:pt x="272146" y="311045"/>
                  </a:cubicBezTo>
                  <a:cubicBezTo>
                    <a:pt x="278193" y="309254"/>
                    <a:pt x="284241" y="307238"/>
                    <a:pt x="290065" y="305223"/>
                  </a:cubicBezTo>
                  <a:cubicBezTo>
                    <a:pt x="234067" y="400843"/>
                    <a:pt x="166420" y="465336"/>
                    <a:pt x="120278" y="465336"/>
                  </a:cubicBezTo>
                  <a:cubicBezTo>
                    <a:pt x="113110" y="465336"/>
                    <a:pt x="106614" y="463769"/>
                    <a:pt x="100790" y="460858"/>
                  </a:cubicBezTo>
                  <a:cubicBezTo>
                    <a:pt x="72791" y="446078"/>
                    <a:pt x="66967" y="397932"/>
                    <a:pt x="81079" y="334558"/>
                  </a:cubicBezTo>
                  <a:cubicBezTo>
                    <a:pt x="85111" y="335006"/>
                    <a:pt x="89366" y="335230"/>
                    <a:pt x="93622" y="335454"/>
                  </a:cubicBezTo>
                  <a:cubicBezTo>
                    <a:pt x="79959" y="395917"/>
                    <a:pt x="85558" y="438688"/>
                    <a:pt x="106614" y="449885"/>
                  </a:cubicBezTo>
                  <a:cubicBezTo>
                    <a:pt x="110646" y="451900"/>
                    <a:pt x="115126" y="453020"/>
                    <a:pt x="120278" y="453020"/>
                  </a:cubicBezTo>
                  <a:cubicBezTo>
                    <a:pt x="155445" y="453020"/>
                    <a:pt x="209427" y="404650"/>
                    <a:pt x="257362" y="333663"/>
                  </a:cubicBezTo>
                  <a:cubicBezTo>
                    <a:pt x="233619" y="329408"/>
                    <a:pt x="208531" y="321122"/>
                    <a:pt x="184116" y="309254"/>
                  </a:cubicBezTo>
                  <a:cubicBezTo>
                    <a:pt x="158581" y="296937"/>
                    <a:pt x="136405" y="281934"/>
                    <a:pt x="118710" y="266034"/>
                  </a:cubicBezTo>
                  <a:cubicBezTo>
                    <a:pt x="120501" y="261780"/>
                    <a:pt x="122294" y="257301"/>
                    <a:pt x="124086" y="253046"/>
                  </a:cubicBezTo>
                  <a:cubicBezTo>
                    <a:pt x="141557" y="269617"/>
                    <a:pt x="163956" y="285069"/>
                    <a:pt x="189716" y="297609"/>
                  </a:cubicBezTo>
                  <a:cubicBezTo>
                    <a:pt x="197779" y="301416"/>
                    <a:pt x="205619" y="304999"/>
                    <a:pt x="213683" y="308134"/>
                  </a:cubicBezTo>
                  <a:cubicBezTo>
                    <a:pt x="221523" y="306567"/>
                    <a:pt x="229587" y="304999"/>
                    <a:pt x="237651" y="303208"/>
                  </a:cubicBezTo>
                  <a:cubicBezTo>
                    <a:pt x="253778" y="299401"/>
                    <a:pt x="269234" y="295146"/>
                    <a:pt x="284241" y="290443"/>
                  </a:cubicBezTo>
                  <a:cubicBezTo>
                    <a:pt x="287825" y="284173"/>
                    <a:pt x="291185" y="277903"/>
                    <a:pt x="294545" y="271633"/>
                  </a:cubicBezTo>
                  <a:cubicBezTo>
                    <a:pt x="304625" y="252598"/>
                    <a:pt x="313585" y="233340"/>
                    <a:pt x="321200" y="214977"/>
                  </a:cubicBezTo>
                  <a:cubicBezTo>
                    <a:pt x="303057" y="197286"/>
                    <a:pt x="279537" y="181163"/>
                    <a:pt x="252882" y="168175"/>
                  </a:cubicBezTo>
                  <a:cubicBezTo>
                    <a:pt x="227571" y="155411"/>
                    <a:pt x="201588" y="146901"/>
                    <a:pt x="177396" y="143318"/>
                  </a:cubicBezTo>
                  <a:close/>
                  <a:moveTo>
                    <a:pt x="150069" y="163920"/>
                  </a:moveTo>
                  <a:cubicBezTo>
                    <a:pt x="154549" y="156306"/>
                    <a:pt x="159029" y="148693"/>
                    <a:pt x="163509" y="141527"/>
                  </a:cubicBezTo>
                  <a:cubicBezTo>
                    <a:pt x="158581" y="141079"/>
                    <a:pt x="153877" y="140855"/>
                    <a:pt x="149397" y="140855"/>
                  </a:cubicBezTo>
                  <a:cubicBezTo>
                    <a:pt x="118262" y="140855"/>
                    <a:pt x="95862" y="150484"/>
                    <a:pt x="87574" y="167279"/>
                  </a:cubicBezTo>
                  <a:cubicBezTo>
                    <a:pt x="84215" y="174221"/>
                    <a:pt x="83319" y="182059"/>
                    <a:pt x="84663" y="190345"/>
                  </a:cubicBezTo>
                  <a:cubicBezTo>
                    <a:pt x="103926" y="180939"/>
                    <a:pt x="126101" y="171982"/>
                    <a:pt x="150069" y="163920"/>
                  </a:cubicBezTo>
                  <a:close/>
                  <a:moveTo>
                    <a:pt x="253778" y="233564"/>
                  </a:moveTo>
                  <a:cubicBezTo>
                    <a:pt x="253778" y="253270"/>
                    <a:pt x="237874" y="269169"/>
                    <a:pt x="218163" y="269169"/>
                  </a:cubicBezTo>
                  <a:cubicBezTo>
                    <a:pt x="198452" y="269169"/>
                    <a:pt x="182548" y="253270"/>
                    <a:pt x="182548" y="233564"/>
                  </a:cubicBezTo>
                  <a:cubicBezTo>
                    <a:pt x="182548" y="213858"/>
                    <a:pt x="198452" y="197958"/>
                    <a:pt x="218163" y="197958"/>
                  </a:cubicBezTo>
                  <a:cubicBezTo>
                    <a:pt x="237874" y="197958"/>
                    <a:pt x="253778" y="213858"/>
                    <a:pt x="253778" y="233564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F13EA3D8-1BE3-473E-F9CE-7116BD807587}"/>
                </a:ext>
              </a:extLst>
            </p:cNvPr>
            <p:cNvSpPr/>
            <p:nvPr/>
          </p:nvSpPr>
          <p:spPr>
            <a:xfrm>
              <a:off x="3118222" y="1033347"/>
              <a:ext cx="100797" cy="102785"/>
            </a:xfrm>
            <a:custGeom>
              <a:avLst/>
              <a:gdLst>
                <a:gd name="connsiteX0" fmla="*/ 50399 w 100797"/>
                <a:gd name="connsiteY0" fmla="*/ 52177 h 102785"/>
                <a:gd name="connsiteX1" fmla="*/ 9184 w 100797"/>
                <a:gd name="connsiteY1" fmla="*/ 0 h 102785"/>
                <a:gd name="connsiteX2" fmla="*/ 0 w 100797"/>
                <a:gd name="connsiteY2" fmla="*/ 0 h 102785"/>
                <a:gd name="connsiteX3" fmla="*/ 0 w 100797"/>
                <a:gd name="connsiteY3" fmla="*/ 102786 h 102785"/>
                <a:gd name="connsiteX4" fmla="*/ 15904 w 100797"/>
                <a:gd name="connsiteY4" fmla="*/ 102786 h 102785"/>
                <a:gd name="connsiteX5" fmla="*/ 15904 w 100797"/>
                <a:gd name="connsiteY5" fmla="*/ 29783 h 102785"/>
                <a:gd name="connsiteX6" fmla="*/ 50399 w 100797"/>
                <a:gd name="connsiteY6" fmla="*/ 73227 h 102785"/>
                <a:gd name="connsiteX7" fmla="*/ 84894 w 100797"/>
                <a:gd name="connsiteY7" fmla="*/ 29783 h 102785"/>
                <a:gd name="connsiteX8" fmla="*/ 84894 w 100797"/>
                <a:gd name="connsiteY8" fmla="*/ 102786 h 102785"/>
                <a:gd name="connsiteX9" fmla="*/ 100797 w 100797"/>
                <a:gd name="connsiteY9" fmla="*/ 102786 h 102785"/>
                <a:gd name="connsiteX10" fmla="*/ 100797 w 100797"/>
                <a:gd name="connsiteY10" fmla="*/ 0 h 102785"/>
                <a:gd name="connsiteX11" fmla="*/ 91614 w 100797"/>
                <a:gd name="connsiteY11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797" h="102785">
                  <a:moveTo>
                    <a:pt x="50399" y="52177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15904" y="102786"/>
                  </a:lnTo>
                  <a:lnTo>
                    <a:pt x="15904" y="29783"/>
                  </a:lnTo>
                  <a:lnTo>
                    <a:pt x="50399" y="73227"/>
                  </a:lnTo>
                  <a:lnTo>
                    <a:pt x="84894" y="29783"/>
                  </a:lnTo>
                  <a:lnTo>
                    <a:pt x="84894" y="102786"/>
                  </a:lnTo>
                  <a:lnTo>
                    <a:pt x="100797" y="102786"/>
                  </a:lnTo>
                  <a:lnTo>
                    <a:pt x="100797" y="0"/>
                  </a:lnTo>
                  <a:lnTo>
                    <a:pt x="9161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9AAB35B8-F24E-A006-6219-2BDA24BB762D}"/>
                </a:ext>
              </a:extLst>
            </p:cNvPr>
            <p:cNvSpPr/>
            <p:nvPr/>
          </p:nvSpPr>
          <p:spPr>
            <a:xfrm>
              <a:off x="3236715" y="1033347"/>
              <a:ext cx="79293" cy="102785"/>
            </a:xfrm>
            <a:custGeom>
              <a:avLst/>
              <a:gdLst>
                <a:gd name="connsiteX0" fmla="*/ 15904 w 79293"/>
                <a:gd name="connsiteY0" fmla="*/ 72555 h 102785"/>
                <a:gd name="connsiteX1" fmla="*/ 15904 w 79293"/>
                <a:gd name="connsiteY1" fmla="*/ 0 h 102785"/>
                <a:gd name="connsiteX2" fmla="*/ 0 w 79293"/>
                <a:gd name="connsiteY2" fmla="*/ 0 h 102785"/>
                <a:gd name="connsiteX3" fmla="*/ 0 w 79293"/>
                <a:gd name="connsiteY3" fmla="*/ 102786 h 102785"/>
                <a:gd name="connsiteX4" fmla="*/ 9184 w 79293"/>
                <a:gd name="connsiteY4" fmla="*/ 102786 h 102785"/>
                <a:gd name="connsiteX5" fmla="*/ 63614 w 79293"/>
                <a:gd name="connsiteY5" fmla="*/ 30231 h 102785"/>
                <a:gd name="connsiteX6" fmla="*/ 63614 w 79293"/>
                <a:gd name="connsiteY6" fmla="*/ 102786 h 102785"/>
                <a:gd name="connsiteX7" fmla="*/ 79294 w 79293"/>
                <a:gd name="connsiteY7" fmla="*/ 102786 h 102785"/>
                <a:gd name="connsiteX8" fmla="*/ 79294 w 79293"/>
                <a:gd name="connsiteY8" fmla="*/ 0 h 102785"/>
                <a:gd name="connsiteX9" fmla="*/ 70110 w 79293"/>
                <a:gd name="connsiteY9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785">
                  <a:moveTo>
                    <a:pt x="15904" y="72555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9184" y="102786"/>
                  </a:lnTo>
                  <a:lnTo>
                    <a:pt x="63614" y="30231"/>
                  </a:lnTo>
                  <a:lnTo>
                    <a:pt x="63614" y="102786"/>
                  </a:lnTo>
                  <a:lnTo>
                    <a:pt x="79294" y="102786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34EFA756-B3CA-6558-8706-9C191A27C801}"/>
                </a:ext>
              </a:extLst>
            </p:cNvPr>
            <p:cNvSpPr/>
            <p:nvPr/>
          </p:nvSpPr>
          <p:spPr>
            <a:xfrm>
              <a:off x="3492516" y="1033347"/>
              <a:ext cx="79517" cy="102785"/>
            </a:xfrm>
            <a:custGeom>
              <a:avLst/>
              <a:gdLst>
                <a:gd name="connsiteX0" fmla="*/ 70110 w 79517"/>
                <a:gd name="connsiteY0" fmla="*/ 0 h 102785"/>
                <a:gd name="connsiteX1" fmla="*/ 15904 w 79517"/>
                <a:gd name="connsiteY1" fmla="*/ 72555 h 102785"/>
                <a:gd name="connsiteX2" fmla="*/ 15904 w 79517"/>
                <a:gd name="connsiteY2" fmla="*/ 0 h 102785"/>
                <a:gd name="connsiteX3" fmla="*/ 0 w 79517"/>
                <a:gd name="connsiteY3" fmla="*/ 0 h 102785"/>
                <a:gd name="connsiteX4" fmla="*/ 0 w 79517"/>
                <a:gd name="connsiteY4" fmla="*/ 102786 h 102785"/>
                <a:gd name="connsiteX5" fmla="*/ 9184 w 79517"/>
                <a:gd name="connsiteY5" fmla="*/ 102786 h 102785"/>
                <a:gd name="connsiteX6" fmla="*/ 63614 w 79517"/>
                <a:gd name="connsiteY6" fmla="*/ 30231 h 102785"/>
                <a:gd name="connsiteX7" fmla="*/ 63614 w 79517"/>
                <a:gd name="connsiteY7" fmla="*/ 102786 h 102785"/>
                <a:gd name="connsiteX8" fmla="*/ 79518 w 79517"/>
                <a:gd name="connsiteY8" fmla="*/ 102786 h 102785"/>
                <a:gd name="connsiteX9" fmla="*/ 79518 w 79517"/>
                <a:gd name="connsiteY9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2785">
                  <a:moveTo>
                    <a:pt x="70110" y="0"/>
                  </a:moveTo>
                  <a:lnTo>
                    <a:pt x="15904" y="72555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9184" y="102786"/>
                  </a:lnTo>
                  <a:lnTo>
                    <a:pt x="63614" y="30231"/>
                  </a:lnTo>
                  <a:lnTo>
                    <a:pt x="63614" y="102786"/>
                  </a:lnTo>
                  <a:lnTo>
                    <a:pt x="79518" y="102786"/>
                  </a:lnTo>
                  <a:lnTo>
                    <a:pt x="7951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FB53194A-7F74-87D5-4B32-A2727C0A5D90}"/>
                </a:ext>
              </a:extLst>
            </p:cNvPr>
            <p:cNvSpPr/>
            <p:nvPr/>
          </p:nvSpPr>
          <p:spPr>
            <a:xfrm>
              <a:off x="3326984" y="1033347"/>
              <a:ext cx="155003" cy="103009"/>
            </a:xfrm>
            <a:custGeom>
              <a:avLst/>
              <a:gdLst>
                <a:gd name="connsiteX0" fmla="*/ 113565 w 155003"/>
                <a:gd name="connsiteY0" fmla="*/ 3807 h 103009"/>
                <a:gd name="connsiteX1" fmla="*/ 85342 w 155003"/>
                <a:gd name="connsiteY1" fmla="*/ 19034 h 103009"/>
                <a:gd name="connsiteX2" fmla="*/ 85342 w 155003"/>
                <a:gd name="connsiteY2" fmla="*/ 0 h 103009"/>
                <a:gd name="connsiteX3" fmla="*/ 69438 w 155003"/>
                <a:gd name="connsiteY3" fmla="*/ 0 h 103009"/>
                <a:gd name="connsiteX4" fmla="*/ 69438 w 155003"/>
                <a:gd name="connsiteY4" fmla="*/ 46130 h 103009"/>
                <a:gd name="connsiteX5" fmla="*/ 42783 w 155003"/>
                <a:gd name="connsiteY5" fmla="*/ 73451 h 103009"/>
                <a:gd name="connsiteX6" fmla="*/ 16127 w 155003"/>
                <a:gd name="connsiteY6" fmla="*/ 46130 h 103009"/>
                <a:gd name="connsiteX7" fmla="*/ 42783 w 155003"/>
                <a:gd name="connsiteY7" fmla="*/ 18810 h 103009"/>
                <a:gd name="connsiteX8" fmla="*/ 62494 w 155003"/>
                <a:gd name="connsiteY8" fmla="*/ 27544 h 103009"/>
                <a:gd name="connsiteX9" fmla="*/ 62494 w 155003"/>
                <a:gd name="connsiteY9" fmla="*/ 11421 h 103009"/>
                <a:gd name="connsiteX10" fmla="*/ 41215 w 155003"/>
                <a:gd name="connsiteY10" fmla="*/ 3807 h 103009"/>
                <a:gd name="connsiteX11" fmla="*/ 0 w 155003"/>
                <a:gd name="connsiteY11" fmla="*/ 46130 h 103009"/>
                <a:gd name="connsiteX12" fmla="*/ 41215 w 155003"/>
                <a:gd name="connsiteY12" fmla="*/ 88454 h 103009"/>
                <a:gd name="connsiteX13" fmla="*/ 69662 w 155003"/>
                <a:gd name="connsiteY13" fmla="*/ 73451 h 103009"/>
                <a:gd name="connsiteX14" fmla="*/ 69662 w 155003"/>
                <a:gd name="connsiteY14" fmla="*/ 103010 h 103009"/>
                <a:gd name="connsiteX15" fmla="*/ 85790 w 155003"/>
                <a:gd name="connsiteY15" fmla="*/ 103010 h 103009"/>
                <a:gd name="connsiteX16" fmla="*/ 85790 w 155003"/>
                <a:gd name="connsiteY16" fmla="*/ 44339 h 103009"/>
                <a:gd name="connsiteX17" fmla="*/ 85790 w 155003"/>
                <a:gd name="connsiteY17" fmla="*/ 44339 h 103009"/>
                <a:gd name="connsiteX18" fmla="*/ 112445 w 155003"/>
                <a:gd name="connsiteY18" fmla="*/ 19034 h 103009"/>
                <a:gd name="connsiteX19" fmla="*/ 139100 w 155003"/>
                <a:gd name="connsiteY19" fmla="*/ 46354 h 103009"/>
                <a:gd name="connsiteX20" fmla="*/ 112445 w 155003"/>
                <a:gd name="connsiteY20" fmla="*/ 73674 h 103009"/>
                <a:gd name="connsiteX21" fmla="*/ 92958 w 155003"/>
                <a:gd name="connsiteY21" fmla="*/ 65165 h 103009"/>
                <a:gd name="connsiteX22" fmla="*/ 92958 w 155003"/>
                <a:gd name="connsiteY22" fmla="*/ 81512 h 103009"/>
                <a:gd name="connsiteX23" fmla="*/ 114013 w 155003"/>
                <a:gd name="connsiteY23" fmla="*/ 88678 h 103009"/>
                <a:gd name="connsiteX24" fmla="*/ 155004 w 155003"/>
                <a:gd name="connsiteY24" fmla="*/ 46354 h 103009"/>
                <a:gd name="connsiteX25" fmla="*/ 113565 w 155003"/>
                <a:gd name="connsiteY25" fmla="*/ 3807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003" h="103009">
                  <a:moveTo>
                    <a:pt x="113565" y="3807"/>
                  </a:moveTo>
                  <a:cubicBezTo>
                    <a:pt x="101469" y="3807"/>
                    <a:pt x="90718" y="10077"/>
                    <a:pt x="85342" y="19034"/>
                  </a:cubicBezTo>
                  <a:lnTo>
                    <a:pt x="85342" y="0"/>
                  </a:lnTo>
                  <a:lnTo>
                    <a:pt x="69438" y="0"/>
                  </a:lnTo>
                  <a:lnTo>
                    <a:pt x="69438" y="46130"/>
                  </a:lnTo>
                  <a:cubicBezTo>
                    <a:pt x="69438" y="62030"/>
                    <a:pt x="57790" y="73451"/>
                    <a:pt x="42783" y="73451"/>
                  </a:cubicBezTo>
                  <a:cubicBezTo>
                    <a:pt x="27775" y="73451"/>
                    <a:pt x="16127" y="62030"/>
                    <a:pt x="16127" y="46130"/>
                  </a:cubicBezTo>
                  <a:cubicBezTo>
                    <a:pt x="16127" y="30231"/>
                    <a:pt x="27775" y="18810"/>
                    <a:pt x="42783" y="18810"/>
                  </a:cubicBezTo>
                  <a:cubicBezTo>
                    <a:pt x="50623" y="18810"/>
                    <a:pt x="57566" y="22170"/>
                    <a:pt x="62494" y="27544"/>
                  </a:cubicBezTo>
                  <a:lnTo>
                    <a:pt x="62494" y="11421"/>
                  </a:lnTo>
                  <a:cubicBezTo>
                    <a:pt x="56670" y="6718"/>
                    <a:pt x="49279" y="3807"/>
                    <a:pt x="41215" y="3807"/>
                  </a:cubicBezTo>
                  <a:cubicBezTo>
                    <a:pt x="16575" y="3807"/>
                    <a:pt x="0" y="22617"/>
                    <a:pt x="0" y="46130"/>
                  </a:cubicBezTo>
                  <a:cubicBezTo>
                    <a:pt x="0" y="69644"/>
                    <a:pt x="16575" y="88454"/>
                    <a:pt x="41215" y="88454"/>
                  </a:cubicBezTo>
                  <a:cubicBezTo>
                    <a:pt x="53310" y="88454"/>
                    <a:pt x="64062" y="82184"/>
                    <a:pt x="69662" y="73451"/>
                  </a:cubicBezTo>
                  <a:lnTo>
                    <a:pt x="69662" y="103010"/>
                  </a:lnTo>
                  <a:lnTo>
                    <a:pt x="85790" y="103010"/>
                  </a:lnTo>
                  <a:lnTo>
                    <a:pt x="85790" y="44339"/>
                  </a:lnTo>
                  <a:lnTo>
                    <a:pt x="85790" y="44339"/>
                  </a:lnTo>
                  <a:cubicBezTo>
                    <a:pt x="86686" y="29559"/>
                    <a:pt x="98109" y="19034"/>
                    <a:pt x="112445" y="19034"/>
                  </a:cubicBezTo>
                  <a:cubicBezTo>
                    <a:pt x="127452" y="19034"/>
                    <a:pt x="139100" y="30679"/>
                    <a:pt x="139100" y="46354"/>
                  </a:cubicBezTo>
                  <a:cubicBezTo>
                    <a:pt x="139100" y="62254"/>
                    <a:pt x="127452" y="73674"/>
                    <a:pt x="112445" y="73674"/>
                  </a:cubicBezTo>
                  <a:cubicBezTo>
                    <a:pt x="104605" y="73674"/>
                    <a:pt x="97885" y="70539"/>
                    <a:pt x="92958" y="65165"/>
                  </a:cubicBezTo>
                  <a:lnTo>
                    <a:pt x="92958" y="81512"/>
                  </a:lnTo>
                  <a:cubicBezTo>
                    <a:pt x="98557" y="85991"/>
                    <a:pt x="105949" y="88678"/>
                    <a:pt x="114013" y="88678"/>
                  </a:cubicBezTo>
                  <a:cubicBezTo>
                    <a:pt x="138428" y="88678"/>
                    <a:pt x="155004" y="70092"/>
                    <a:pt x="155004" y="46354"/>
                  </a:cubicBezTo>
                  <a:cubicBezTo>
                    <a:pt x="154556" y="22617"/>
                    <a:pt x="137980" y="3807"/>
                    <a:pt x="113565" y="3807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D46BA41A-94E4-C703-94AA-7DD609067843}"/>
                </a:ext>
              </a:extLst>
            </p:cNvPr>
            <p:cNvSpPr/>
            <p:nvPr/>
          </p:nvSpPr>
          <p:spPr>
            <a:xfrm>
              <a:off x="2801046" y="1033347"/>
              <a:ext cx="79517" cy="102785"/>
            </a:xfrm>
            <a:custGeom>
              <a:avLst/>
              <a:gdLst>
                <a:gd name="connsiteX0" fmla="*/ 15904 w 79517"/>
                <a:gd name="connsiteY0" fmla="*/ 72555 h 102785"/>
                <a:gd name="connsiteX1" fmla="*/ 15904 w 79517"/>
                <a:gd name="connsiteY1" fmla="*/ 0 h 102785"/>
                <a:gd name="connsiteX2" fmla="*/ 0 w 79517"/>
                <a:gd name="connsiteY2" fmla="*/ 0 h 102785"/>
                <a:gd name="connsiteX3" fmla="*/ 0 w 79517"/>
                <a:gd name="connsiteY3" fmla="*/ 102786 h 102785"/>
                <a:gd name="connsiteX4" fmla="*/ 9408 w 79517"/>
                <a:gd name="connsiteY4" fmla="*/ 102786 h 102785"/>
                <a:gd name="connsiteX5" fmla="*/ 63614 w 79517"/>
                <a:gd name="connsiteY5" fmla="*/ 30455 h 102785"/>
                <a:gd name="connsiteX6" fmla="*/ 63614 w 79517"/>
                <a:gd name="connsiteY6" fmla="*/ 102786 h 102785"/>
                <a:gd name="connsiteX7" fmla="*/ 79518 w 79517"/>
                <a:gd name="connsiteY7" fmla="*/ 102786 h 102785"/>
                <a:gd name="connsiteX8" fmla="*/ 79518 w 79517"/>
                <a:gd name="connsiteY8" fmla="*/ 0 h 102785"/>
                <a:gd name="connsiteX9" fmla="*/ 70334 w 79517"/>
                <a:gd name="connsiteY9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2785">
                  <a:moveTo>
                    <a:pt x="15904" y="72555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9408" y="102786"/>
                  </a:lnTo>
                  <a:lnTo>
                    <a:pt x="63614" y="30455"/>
                  </a:lnTo>
                  <a:lnTo>
                    <a:pt x="63614" y="102786"/>
                  </a:lnTo>
                  <a:lnTo>
                    <a:pt x="79518" y="102786"/>
                  </a:lnTo>
                  <a:lnTo>
                    <a:pt x="79518" y="0"/>
                  </a:lnTo>
                  <a:lnTo>
                    <a:pt x="7033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A059DBDA-77AA-84CE-9AD4-0B3DFF2B037D}"/>
                </a:ext>
              </a:extLst>
            </p:cNvPr>
            <p:cNvSpPr/>
            <p:nvPr/>
          </p:nvSpPr>
          <p:spPr>
            <a:xfrm>
              <a:off x="2699353" y="1033347"/>
              <a:ext cx="83997" cy="102785"/>
            </a:xfrm>
            <a:custGeom>
              <a:avLst/>
              <a:gdLst>
                <a:gd name="connsiteX0" fmla="*/ 68094 w 83997"/>
                <a:gd name="connsiteY0" fmla="*/ 36277 h 102785"/>
                <a:gd name="connsiteX1" fmla="*/ 15904 w 83997"/>
                <a:gd name="connsiteY1" fmla="*/ 36277 h 102785"/>
                <a:gd name="connsiteX2" fmla="*/ 15904 w 83997"/>
                <a:gd name="connsiteY2" fmla="*/ 0 h 102785"/>
                <a:gd name="connsiteX3" fmla="*/ 0 w 83997"/>
                <a:gd name="connsiteY3" fmla="*/ 0 h 102785"/>
                <a:gd name="connsiteX4" fmla="*/ 0 w 83997"/>
                <a:gd name="connsiteY4" fmla="*/ 102786 h 102785"/>
                <a:gd name="connsiteX5" fmla="*/ 15904 w 83997"/>
                <a:gd name="connsiteY5" fmla="*/ 102786 h 102785"/>
                <a:gd name="connsiteX6" fmla="*/ 15904 w 83997"/>
                <a:gd name="connsiteY6" fmla="*/ 52177 h 102785"/>
                <a:gd name="connsiteX7" fmla="*/ 68094 w 83997"/>
                <a:gd name="connsiteY7" fmla="*/ 52177 h 102785"/>
                <a:gd name="connsiteX8" fmla="*/ 68094 w 83997"/>
                <a:gd name="connsiteY8" fmla="*/ 102786 h 102785"/>
                <a:gd name="connsiteX9" fmla="*/ 83998 w 83997"/>
                <a:gd name="connsiteY9" fmla="*/ 102786 h 102785"/>
                <a:gd name="connsiteX10" fmla="*/ 83998 w 83997"/>
                <a:gd name="connsiteY10" fmla="*/ 0 h 102785"/>
                <a:gd name="connsiteX11" fmla="*/ 68094 w 83997"/>
                <a:gd name="connsiteY11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997" h="102785">
                  <a:moveTo>
                    <a:pt x="68094" y="36277"/>
                  </a:moveTo>
                  <a:lnTo>
                    <a:pt x="15904" y="36277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786"/>
                  </a:lnTo>
                  <a:lnTo>
                    <a:pt x="15904" y="102786"/>
                  </a:lnTo>
                  <a:lnTo>
                    <a:pt x="15904" y="52177"/>
                  </a:lnTo>
                  <a:lnTo>
                    <a:pt x="68094" y="52177"/>
                  </a:lnTo>
                  <a:lnTo>
                    <a:pt x="68094" y="102786"/>
                  </a:lnTo>
                  <a:lnTo>
                    <a:pt x="83998" y="102786"/>
                  </a:lnTo>
                  <a:lnTo>
                    <a:pt x="83998" y="0"/>
                  </a:lnTo>
                  <a:lnTo>
                    <a:pt x="680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716B81DB-F989-573D-CDED-C5A4BE0E6268}"/>
                </a:ext>
              </a:extLst>
            </p:cNvPr>
            <p:cNvSpPr/>
            <p:nvPr/>
          </p:nvSpPr>
          <p:spPr>
            <a:xfrm>
              <a:off x="2987409" y="1033347"/>
              <a:ext cx="88477" cy="105816"/>
            </a:xfrm>
            <a:custGeom>
              <a:avLst/>
              <a:gdLst>
                <a:gd name="connsiteX0" fmla="*/ 59583 w 88477"/>
                <a:gd name="connsiteY0" fmla="*/ 41652 h 105816"/>
                <a:gd name="connsiteX1" fmla="*/ 44799 w 88477"/>
                <a:gd name="connsiteY1" fmla="*/ 47250 h 105816"/>
                <a:gd name="connsiteX2" fmla="*/ 25311 w 88477"/>
                <a:gd name="connsiteY2" fmla="*/ 29559 h 105816"/>
                <a:gd name="connsiteX3" fmla="*/ 16800 w 88477"/>
                <a:gd name="connsiteY3" fmla="*/ 0 h 105816"/>
                <a:gd name="connsiteX4" fmla="*/ 0 w 88477"/>
                <a:gd name="connsiteY4" fmla="*/ 0 h 105816"/>
                <a:gd name="connsiteX5" fmla="*/ 9856 w 88477"/>
                <a:gd name="connsiteY5" fmla="*/ 34038 h 105816"/>
                <a:gd name="connsiteX6" fmla="*/ 53759 w 88477"/>
                <a:gd name="connsiteY6" fmla="*/ 60014 h 105816"/>
                <a:gd name="connsiteX7" fmla="*/ 48159 w 88477"/>
                <a:gd name="connsiteY7" fmla="*/ 77481 h 105816"/>
                <a:gd name="connsiteX8" fmla="*/ 17696 w 88477"/>
                <a:gd name="connsiteY8" fmla="*/ 88230 h 105816"/>
                <a:gd name="connsiteX9" fmla="*/ 12992 w 88477"/>
                <a:gd name="connsiteY9" fmla="*/ 103458 h 105816"/>
                <a:gd name="connsiteX10" fmla="*/ 63838 w 88477"/>
                <a:gd name="connsiteY10" fmla="*/ 78153 h 105816"/>
                <a:gd name="connsiteX11" fmla="*/ 88478 w 88477"/>
                <a:gd name="connsiteY11" fmla="*/ 0 h 105816"/>
                <a:gd name="connsiteX12" fmla="*/ 72574 w 88477"/>
                <a:gd name="connsiteY12" fmla="*/ 0 h 105816"/>
                <a:gd name="connsiteX13" fmla="*/ 59583 w 88477"/>
                <a:gd name="connsiteY13" fmla="*/ 41652 h 10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477" h="105816">
                  <a:moveTo>
                    <a:pt x="59583" y="41652"/>
                  </a:moveTo>
                  <a:cubicBezTo>
                    <a:pt x="55999" y="49042"/>
                    <a:pt x="46591" y="47250"/>
                    <a:pt x="44799" y="47250"/>
                  </a:cubicBezTo>
                  <a:cubicBezTo>
                    <a:pt x="36511" y="46802"/>
                    <a:pt x="29119" y="39860"/>
                    <a:pt x="25311" y="29559"/>
                  </a:cubicBezTo>
                  <a:cubicBezTo>
                    <a:pt x="24864" y="28664"/>
                    <a:pt x="24639" y="27768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408" y="33142"/>
                    <a:pt x="9856" y="34038"/>
                  </a:cubicBezTo>
                  <a:cubicBezTo>
                    <a:pt x="16576" y="53520"/>
                    <a:pt x="32255" y="64941"/>
                    <a:pt x="53759" y="60014"/>
                  </a:cubicBezTo>
                  <a:lnTo>
                    <a:pt x="48159" y="77481"/>
                  </a:lnTo>
                  <a:cubicBezTo>
                    <a:pt x="44351" y="88454"/>
                    <a:pt x="31583" y="92037"/>
                    <a:pt x="17696" y="88230"/>
                  </a:cubicBezTo>
                  <a:lnTo>
                    <a:pt x="12992" y="103458"/>
                  </a:lnTo>
                  <a:cubicBezTo>
                    <a:pt x="34943" y="110176"/>
                    <a:pt x="56895" y="102786"/>
                    <a:pt x="63838" y="78153"/>
                  </a:cubicBezTo>
                  <a:lnTo>
                    <a:pt x="88478" y="0"/>
                  </a:lnTo>
                  <a:lnTo>
                    <a:pt x="72574" y="0"/>
                  </a:lnTo>
                  <a:lnTo>
                    <a:pt x="59583" y="41652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3F821860-8610-14D3-860D-491818279071}"/>
                </a:ext>
              </a:extLst>
            </p:cNvPr>
            <p:cNvSpPr/>
            <p:nvPr/>
          </p:nvSpPr>
          <p:spPr>
            <a:xfrm>
              <a:off x="2894004" y="1033347"/>
              <a:ext cx="81533" cy="102785"/>
            </a:xfrm>
            <a:custGeom>
              <a:avLst/>
              <a:gdLst>
                <a:gd name="connsiteX0" fmla="*/ 15456 w 81533"/>
                <a:gd name="connsiteY0" fmla="*/ 40756 h 102785"/>
                <a:gd name="connsiteX1" fmla="*/ 41215 w 81533"/>
                <a:gd name="connsiteY1" fmla="*/ 14332 h 102785"/>
                <a:gd name="connsiteX2" fmla="*/ 66078 w 81533"/>
                <a:gd name="connsiteY2" fmla="*/ 14332 h 102785"/>
                <a:gd name="connsiteX3" fmla="*/ 66078 w 81533"/>
                <a:gd name="connsiteY3" fmla="*/ 66956 h 102785"/>
                <a:gd name="connsiteX4" fmla="*/ 40991 w 81533"/>
                <a:gd name="connsiteY4" fmla="*/ 66956 h 102785"/>
                <a:gd name="connsiteX5" fmla="*/ 15456 w 81533"/>
                <a:gd name="connsiteY5" fmla="*/ 40756 h 102785"/>
                <a:gd name="connsiteX6" fmla="*/ 66078 w 81533"/>
                <a:gd name="connsiteY6" fmla="*/ 0 h 102785"/>
                <a:gd name="connsiteX7" fmla="*/ 39647 w 81533"/>
                <a:gd name="connsiteY7" fmla="*/ 0 h 102785"/>
                <a:gd name="connsiteX8" fmla="*/ 39199 w 81533"/>
                <a:gd name="connsiteY8" fmla="*/ 0 h 102785"/>
                <a:gd name="connsiteX9" fmla="*/ 39199 w 81533"/>
                <a:gd name="connsiteY9" fmla="*/ 0 h 102785"/>
                <a:gd name="connsiteX10" fmla="*/ 0 w 81533"/>
                <a:gd name="connsiteY10" fmla="*/ 40756 h 102785"/>
                <a:gd name="connsiteX11" fmla="*/ 16127 w 81533"/>
                <a:gd name="connsiteY11" fmla="*/ 74122 h 102785"/>
                <a:gd name="connsiteX12" fmla="*/ 24191 w 81533"/>
                <a:gd name="connsiteY12" fmla="*/ 78377 h 102785"/>
                <a:gd name="connsiteX13" fmla="*/ 21279 w 81533"/>
                <a:gd name="connsiteY13" fmla="*/ 86439 h 102785"/>
                <a:gd name="connsiteX14" fmla="*/ 10976 w 81533"/>
                <a:gd name="connsiteY14" fmla="*/ 102786 h 102785"/>
                <a:gd name="connsiteX15" fmla="*/ 30015 w 81533"/>
                <a:gd name="connsiteY15" fmla="*/ 102786 h 102785"/>
                <a:gd name="connsiteX16" fmla="*/ 34719 w 81533"/>
                <a:gd name="connsiteY16" fmla="*/ 94948 h 102785"/>
                <a:gd name="connsiteX17" fmla="*/ 40095 w 81533"/>
                <a:gd name="connsiteY17" fmla="*/ 81288 h 102785"/>
                <a:gd name="connsiteX18" fmla="*/ 65630 w 81533"/>
                <a:gd name="connsiteY18" fmla="*/ 81288 h 102785"/>
                <a:gd name="connsiteX19" fmla="*/ 65630 w 81533"/>
                <a:gd name="connsiteY19" fmla="*/ 102786 h 102785"/>
                <a:gd name="connsiteX20" fmla="*/ 81534 w 81533"/>
                <a:gd name="connsiteY20" fmla="*/ 102786 h 102785"/>
                <a:gd name="connsiteX21" fmla="*/ 81534 w 81533"/>
                <a:gd name="connsiteY21" fmla="*/ 0 h 102785"/>
                <a:gd name="connsiteX22" fmla="*/ 73694 w 81533"/>
                <a:gd name="connsiteY22" fmla="*/ 0 h 102785"/>
                <a:gd name="connsiteX23" fmla="*/ 66078 w 81533"/>
                <a:gd name="connsiteY23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533" h="102785">
                  <a:moveTo>
                    <a:pt x="15456" y="40756"/>
                  </a:moveTo>
                  <a:cubicBezTo>
                    <a:pt x="15456" y="25529"/>
                    <a:pt x="26655" y="14332"/>
                    <a:pt x="41215" y="14332"/>
                  </a:cubicBezTo>
                  <a:lnTo>
                    <a:pt x="66078" y="14332"/>
                  </a:lnTo>
                  <a:lnTo>
                    <a:pt x="66078" y="66956"/>
                  </a:lnTo>
                  <a:lnTo>
                    <a:pt x="40991" y="66956"/>
                  </a:lnTo>
                  <a:cubicBezTo>
                    <a:pt x="26655" y="66956"/>
                    <a:pt x="15456" y="55984"/>
                    <a:pt x="15456" y="40756"/>
                  </a:cubicBezTo>
                  <a:close/>
                  <a:moveTo>
                    <a:pt x="66078" y="0"/>
                  </a:moveTo>
                  <a:lnTo>
                    <a:pt x="39647" y="0"/>
                  </a:lnTo>
                  <a:lnTo>
                    <a:pt x="39199" y="0"/>
                  </a:lnTo>
                  <a:lnTo>
                    <a:pt x="39199" y="0"/>
                  </a:lnTo>
                  <a:cubicBezTo>
                    <a:pt x="15904" y="224"/>
                    <a:pt x="0" y="18139"/>
                    <a:pt x="0" y="40756"/>
                  </a:cubicBezTo>
                  <a:cubicBezTo>
                    <a:pt x="0" y="54640"/>
                    <a:pt x="6048" y="66956"/>
                    <a:pt x="16127" y="74122"/>
                  </a:cubicBezTo>
                  <a:cubicBezTo>
                    <a:pt x="18592" y="75914"/>
                    <a:pt x="21279" y="77257"/>
                    <a:pt x="24191" y="78377"/>
                  </a:cubicBezTo>
                  <a:cubicBezTo>
                    <a:pt x="23519" y="81064"/>
                    <a:pt x="22623" y="83752"/>
                    <a:pt x="21279" y="86439"/>
                  </a:cubicBezTo>
                  <a:cubicBezTo>
                    <a:pt x="20832" y="87111"/>
                    <a:pt x="20383" y="88006"/>
                    <a:pt x="10976" y="102786"/>
                  </a:cubicBezTo>
                  <a:lnTo>
                    <a:pt x="30015" y="102786"/>
                  </a:lnTo>
                  <a:cubicBezTo>
                    <a:pt x="33375" y="97412"/>
                    <a:pt x="34495" y="95396"/>
                    <a:pt x="34719" y="94948"/>
                  </a:cubicBezTo>
                  <a:cubicBezTo>
                    <a:pt x="37183" y="90470"/>
                    <a:pt x="38975" y="85767"/>
                    <a:pt x="40095" y="81288"/>
                  </a:cubicBezTo>
                  <a:lnTo>
                    <a:pt x="65630" y="81288"/>
                  </a:lnTo>
                  <a:lnTo>
                    <a:pt x="65630" y="102786"/>
                  </a:lnTo>
                  <a:lnTo>
                    <a:pt x="81534" y="102786"/>
                  </a:lnTo>
                  <a:lnTo>
                    <a:pt x="81534" y="0"/>
                  </a:lnTo>
                  <a:lnTo>
                    <a:pt x="73694" y="0"/>
                  </a:lnTo>
                  <a:lnTo>
                    <a:pt x="6607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8" name="Рисунок 2">
            <a:extLst>
              <a:ext uri="{FF2B5EF4-FFF2-40B4-BE49-F238E27FC236}">
                <a16:creationId xmlns:a16="http://schemas.microsoft.com/office/drawing/2014/main" id="{0915C0B9-8AA8-546B-A787-5EE35DCF1E93}"/>
              </a:ext>
            </a:extLst>
          </p:cNvPr>
          <p:cNvGrpSpPr/>
          <p:nvPr/>
        </p:nvGrpSpPr>
        <p:grpSpPr>
          <a:xfrm>
            <a:off x="658871" y="2887353"/>
            <a:ext cx="1931592" cy="840902"/>
            <a:chOff x="1969857" y="5121498"/>
            <a:chExt cx="1378630" cy="600174"/>
          </a:xfrm>
        </p:grpSpPr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3F431587-B709-1A30-05D3-45F81E64227C}"/>
                </a:ext>
              </a:extLst>
            </p:cNvPr>
            <p:cNvSpPr/>
            <p:nvPr/>
          </p:nvSpPr>
          <p:spPr>
            <a:xfrm>
              <a:off x="2488350" y="5313634"/>
              <a:ext cx="208538" cy="206019"/>
            </a:xfrm>
            <a:custGeom>
              <a:avLst/>
              <a:gdLst>
                <a:gd name="connsiteX0" fmla="*/ 171803 w 208538"/>
                <a:gd name="connsiteY0" fmla="*/ 103010 h 206019"/>
                <a:gd name="connsiteX1" fmla="*/ 103933 w 208538"/>
                <a:gd name="connsiteY1" fmla="*/ 32022 h 206019"/>
                <a:gd name="connsiteX2" fmla="*/ 36735 w 208538"/>
                <a:gd name="connsiteY2" fmla="*/ 103010 h 206019"/>
                <a:gd name="connsiteX3" fmla="*/ 104605 w 208538"/>
                <a:gd name="connsiteY3" fmla="*/ 173997 h 206019"/>
                <a:gd name="connsiteX4" fmla="*/ 171803 w 208538"/>
                <a:gd name="connsiteY4" fmla="*/ 103010 h 206019"/>
                <a:gd name="connsiteX5" fmla="*/ 0 w 208538"/>
                <a:gd name="connsiteY5" fmla="*/ 103010 h 206019"/>
                <a:gd name="connsiteX6" fmla="*/ 104605 w 208538"/>
                <a:gd name="connsiteY6" fmla="*/ 0 h 206019"/>
                <a:gd name="connsiteX7" fmla="*/ 208538 w 208538"/>
                <a:gd name="connsiteY7" fmla="*/ 103010 h 206019"/>
                <a:gd name="connsiteX8" fmla="*/ 103933 w 208538"/>
                <a:gd name="connsiteY8" fmla="*/ 206020 h 206019"/>
                <a:gd name="connsiteX9" fmla="*/ 0 w 208538"/>
                <a:gd name="connsiteY9" fmla="*/ 103010 h 20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538" h="206019">
                  <a:moveTo>
                    <a:pt x="171803" y="103010"/>
                  </a:moveTo>
                  <a:cubicBezTo>
                    <a:pt x="171803" y="64269"/>
                    <a:pt x="143580" y="32022"/>
                    <a:pt x="103933" y="32022"/>
                  </a:cubicBezTo>
                  <a:cubicBezTo>
                    <a:pt x="64286" y="32022"/>
                    <a:pt x="36735" y="63597"/>
                    <a:pt x="36735" y="103010"/>
                  </a:cubicBezTo>
                  <a:cubicBezTo>
                    <a:pt x="36735" y="141750"/>
                    <a:pt x="64958" y="173997"/>
                    <a:pt x="104605" y="173997"/>
                  </a:cubicBezTo>
                  <a:cubicBezTo>
                    <a:pt x="144028" y="173773"/>
                    <a:pt x="171803" y="142199"/>
                    <a:pt x="171803" y="103010"/>
                  </a:cubicBezTo>
                  <a:close/>
                  <a:moveTo>
                    <a:pt x="0" y="103010"/>
                  </a:moveTo>
                  <a:cubicBezTo>
                    <a:pt x="0" y="47026"/>
                    <a:pt x="43231" y="0"/>
                    <a:pt x="104605" y="0"/>
                  </a:cubicBezTo>
                  <a:cubicBezTo>
                    <a:pt x="165756" y="0"/>
                    <a:pt x="208538" y="46354"/>
                    <a:pt x="208538" y="103010"/>
                  </a:cubicBezTo>
                  <a:cubicBezTo>
                    <a:pt x="208538" y="158994"/>
                    <a:pt x="165308" y="206020"/>
                    <a:pt x="103933" y="206020"/>
                  </a:cubicBezTo>
                  <a:cubicBezTo>
                    <a:pt x="42783" y="206020"/>
                    <a:pt x="0" y="159665"/>
                    <a:pt x="0" y="103010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EA386E0C-0089-CF78-CD20-EA1672EB0B9F}"/>
                </a:ext>
              </a:extLst>
            </p:cNvPr>
            <p:cNvSpPr/>
            <p:nvPr/>
          </p:nvSpPr>
          <p:spPr>
            <a:xfrm>
              <a:off x="2691961" y="5316993"/>
              <a:ext cx="161723" cy="199301"/>
            </a:xfrm>
            <a:custGeom>
              <a:avLst/>
              <a:gdLst>
                <a:gd name="connsiteX0" fmla="*/ 63166 w 161723"/>
                <a:gd name="connsiteY0" fmla="*/ 32471 h 199301"/>
                <a:gd name="connsiteX1" fmla="*/ 0 w 161723"/>
                <a:gd name="connsiteY1" fmla="*/ 32471 h 199301"/>
                <a:gd name="connsiteX2" fmla="*/ 0 w 161723"/>
                <a:gd name="connsiteY2" fmla="*/ 0 h 199301"/>
                <a:gd name="connsiteX3" fmla="*/ 161724 w 161723"/>
                <a:gd name="connsiteY3" fmla="*/ 0 h 199301"/>
                <a:gd name="connsiteX4" fmla="*/ 161724 w 161723"/>
                <a:gd name="connsiteY4" fmla="*/ 32471 h 199301"/>
                <a:gd name="connsiteX5" fmla="*/ 98557 w 161723"/>
                <a:gd name="connsiteY5" fmla="*/ 32471 h 199301"/>
                <a:gd name="connsiteX6" fmla="*/ 98557 w 161723"/>
                <a:gd name="connsiteY6" fmla="*/ 199302 h 199301"/>
                <a:gd name="connsiteX7" fmla="*/ 63166 w 161723"/>
                <a:gd name="connsiteY7" fmla="*/ 199302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723" h="199301">
                  <a:moveTo>
                    <a:pt x="63166" y="32471"/>
                  </a:moveTo>
                  <a:lnTo>
                    <a:pt x="0" y="32471"/>
                  </a:lnTo>
                  <a:lnTo>
                    <a:pt x="0" y="0"/>
                  </a:lnTo>
                  <a:lnTo>
                    <a:pt x="161724" y="0"/>
                  </a:lnTo>
                  <a:lnTo>
                    <a:pt x="161724" y="32471"/>
                  </a:lnTo>
                  <a:lnTo>
                    <a:pt x="98557" y="32471"/>
                  </a:lnTo>
                  <a:lnTo>
                    <a:pt x="98557" y="199302"/>
                  </a:lnTo>
                  <a:lnTo>
                    <a:pt x="63166" y="199302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6E4C9188-E584-F7F1-41B6-98BC7C52B14C}"/>
                </a:ext>
              </a:extLst>
            </p:cNvPr>
            <p:cNvSpPr/>
            <p:nvPr/>
          </p:nvSpPr>
          <p:spPr>
            <a:xfrm>
              <a:off x="2876756" y="5316993"/>
              <a:ext cx="167995" cy="199301"/>
            </a:xfrm>
            <a:custGeom>
              <a:avLst/>
              <a:gdLst>
                <a:gd name="connsiteX0" fmla="*/ 0 w 167995"/>
                <a:gd name="connsiteY0" fmla="*/ 0 h 199301"/>
                <a:gd name="connsiteX1" fmla="*/ 34495 w 167995"/>
                <a:gd name="connsiteY1" fmla="*/ 0 h 199301"/>
                <a:gd name="connsiteX2" fmla="*/ 34495 w 167995"/>
                <a:gd name="connsiteY2" fmla="*/ 145333 h 199301"/>
                <a:gd name="connsiteX3" fmla="*/ 135292 w 167995"/>
                <a:gd name="connsiteY3" fmla="*/ 0 h 199301"/>
                <a:gd name="connsiteX4" fmla="*/ 167996 w 167995"/>
                <a:gd name="connsiteY4" fmla="*/ 0 h 199301"/>
                <a:gd name="connsiteX5" fmla="*/ 167996 w 167995"/>
                <a:gd name="connsiteY5" fmla="*/ 199302 h 199301"/>
                <a:gd name="connsiteX6" fmla="*/ 133500 w 167995"/>
                <a:gd name="connsiteY6" fmla="*/ 199302 h 199301"/>
                <a:gd name="connsiteX7" fmla="*/ 133500 w 167995"/>
                <a:gd name="connsiteY7" fmla="*/ 53968 h 199301"/>
                <a:gd name="connsiteX8" fmla="*/ 32927 w 167995"/>
                <a:gd name="connsiteY8" fmla="*/ 199302 h 199301"/>
                <a:gd name="connsiteX9" fmla="*/ 0 w 167995"/>
                <a:gd name="connsiteY9" fmla="*/ 199302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995" h="199301">
                  <a:moveTo>
                    <a:pt x="0" y="0"/>
                  </a:moveTo>
                  <a:lnTo>
                    <a:pt x="34495" y="0"/>
                  </a:lnTo>
                  <a:lnTo>
                    <a:pt x="34495" y="145333"/>
                  </a:lnTo>
                  <a:lnTo>
                    <a:pt x="135292" y="0"/>
                  </a:lnTo>
                  <a:lnTo>
                    <a:pt x="167996" y="0"/>
                  </a:lnTo>
                  <a:lnTo>
                    <a:pt x="167996" y="199302"/>
                  </a:lnTo>
                  <a:lnTo>
                    <a:pt x="133500" y="199302"/>
                  </a:lnTo>
                  <a:lnTo>
                    <a:pt x="133500" y="53968"/>
                  </a:lnTo>
                  <a:lnTo>
                    <a:pt x="32927" y="199302"/>
                  </a:lnTo>
                  <a:lnTo>
                    <a:pt x="0" y="199302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3CF06DEF-E80A-3112-28FF-E6CFD56FBEB0}"/>
                </a:ext>
              </a:extLst>
            </p:cNvPr>
            <p:cNvSpPr/>
            <p:nvPr/>
          </p:nvSpPr>
          <p:spPr>
            <a:xfrm>
              <a:off x="1969857" y="5121498"/>
              <a:ext cx="436525" cy="458618"/>
            </a:xfrm>
            <a:custGeom>
              <a:avLst/>
              <a:gdLst>
                <a:gd name="connsiteX0" fmla="*/ 360354 w 436525"/>
                <a:gd name="connsiteY0" fmla="*/ 252150 h 458618"/>
                <a:gd name="connsiteX1" fmla="*/ 375809 w 436525"/>
                <a:gd name="connsiteY1" fmla="*/ 242969 h 458618"/>
                <a:gd name="connsiteX2" fmla="*/ 422400 w 436525"/>
                <a:gd name="connsiteY2" fmla="*/ 182059 h 458618"/>
                <a:gd name="connsiteX3" fmla="*/ 317347 w 436525"/>
                <a:gd name="connsiteY3" fmla="*/ 145781 h 458618"/>
                <a:gd name="connsiteX4" fmla="*/ 248356 w 436525"/>
                <a:gd name="connsiteY4" fmla="*/ 151156 h 458618"/>
                <a:gd name="connsiteX5" fmla="*/ 254404 w 436525"/>
                <a:gd name="connsiteY5" fmla="*/ 154067 h 458618"/>
                <a:gd name="connsiteX6" fmla="*/ 321155 w 436525"/>
                <a:gd name="connsiteY6" fmla="*/ 199078 h 458618"/>
                <a:gd name="connsiteX7" fmla="*/ 338178 w 436525"/>
                <a:gd name="connsiteY7" fmla="*/ 149364 h 458618"/>
                <a:gd name="connsiteX8" fmla="*/ 350498 w 436525"/>
                <a:gd name="connsiteY8" fmla="*/ 150708 h 458618"/>
                <a:gd name="connsiteX9" fmla="*/ 330786 w 436525"/>
                <a:gd name="connsiteY9" fmla="*/ 208259 h 458618"/>
                <a:gd name="connsiteX10" fmla="*/ 344002 w 436525"/>
                <a:gd name="connsiteY10" fmla="*/ 223711 h 458618"/>
                <a:gd name="connsiteX11" fmla="*/ 360354 w 436525"/>
                <a:gd name="connsiteY11" fmla="*/ 252150 h 458618"/>
                <a:gd name="connsiteX12" fmla="*/ 174662 w 436525"/>
                <a:gd name="connsiteY12" fmla="*/ 141527 h 458618"/>
                <a:gd name="connsiteX13" fmla="*/ 165255 w 436525"/>
                <a:gd name="connsiteY13" fmla="*/ 156530 h 458618"/>
                <a:gd name="connsiteX14" fmla="*/ 194598 w 436525"/>
                <a:gd name="connsiteY14" fmla="*/ 148692 h 458618"/>
                <a:gd name="connsiteX15" fmla="*/ 219013 w 436525"/>
                <a:gd name="connsiteY15" fmla="*/ 156307 h 458618"/>
                <a:gd name="connsiteX16" fmla="*/ 201766 w 436525"/>
                <a:gd name="connsiteY16" fmla="*/ 160113 h 458618"/>
                <a:gd name="connsiteX17" fmla="*/ 86633 w 436525"/>
                <a:gd name="connsiteY17" fmla="*/ 200422 h 458618"/>
                <a:gd name="connsiteX18" fmla="*/ 110152 w 436525"/>
                <a:gd name="connsiteY18" fmla="*/ 237147 h 458618"/>
                <a:gd name="connsiteX19" fmla="*/ 135015 w 436525"/>
                <a:gd name="connsiteY19" fmla="*/ 185418 h 458618"/>
                <a:gd name="connsiteX20" fmla="*/ 136807 w 436525"/>
                <a:gd name="connsiteY20" fmla="*/ 182059 h 458618"/>
                <a:gd name="connsiteX21" fmla="*/ 153831 w 436525"/>
                <a:gd name="connsiteY21" fmla="*/ 176461 h 458618"/>
                <a:gd name="connsiteX22" fmla="*/ 145767 w 436525"/>
                <a:gd name="connsiteY22" fmla="*/ 191016 h 458618"/>
                <a:gd name="connsiteX23" fmla="*/ 96488 w 436525"/>
                <a:gd name="connsiteY23" fmla="*/ 312165 h 458618"/>
                <a:gd name="connsiteX24" fmla="*/ 118216 w 436525"/>
                <a:gd name="connsiteY24" fmla="*/ 312837 h 458618"/>
                <a:gd name="connsiteX25" fmla="*/ 181158 w 436525"/>
                <a:gd name="connsiteY25" fmla="*/ 308358 h 458618"/>
                <a:gd name="connsiteX26" fmla="*/ 203110 w 436525"/>
                <a:gd name="connsiteY26" fmla="*/ 317763 h 458618"/>
                <a:gd name="connsiteX27" fmla="*/ 118216 w 436525"/>
                <a:gd name="connsiteY27" fmla="*/ 325601 h 458618"/>
                <a:gd name="connsiteX28" fmla="*/ 843 w 436525"/>
                <a:gd name="connsiteY28" fmla="*/ 279694 h 458618"/>
                <a:gd name="connsiteX29" fmla="*/ 69161 w 436525"/>
                <a:gd name="connsiteY29" fmla="*/ 195719 h 458618"/>
                <a:gd name="connsiteX30" fmla="*/ 72745 w 436525"/>
                <a:gd name="connsiteY30" fmla="*/ 208035 h 458618"/>
                <a:gd name="connsiteX31" fmla="*/ 13387 w 436525"/>
                <a:gd name="connsiteY31" fmla="*/ 276783 h 458618"/>
                <a:gd name="connsiteX32" fmla="*/ 84393 w 436525"/>
                <a:gd name="connsiteY32" fmla="*/ 311269 h 458618"/>
                <a:gd name="connsiteX33" fmla="*/ 105000 w 436525"/>
                <a:gd name="connsiteY33" fmla="*/ 250583 h 458618"/>
                <a:gd name="connsiteX34" fmla="*/ 75209 w 436525"/>
                <a:gd name="connsiteY34" fmla="*/ 159666 h 458618"/>
                <a:gd name="connsiteX35" fmla="*/ 147559 w 436525"/>
                <a:gd name="connsiteY35" fmla="*/ 126523 h 458618"/>
                <a:gd name="connsiteX36" fmla="*/ 226853 w 436525"/>
                <a:gd name="connsiteY36" fmla="*/ 142199 h 458618"/>
                <a:gd name="connsiteX37" fmla="*/ 318019 w 436525"/>
                <a:gd name="connsiteY37" fmla="*/ 133241 h 458618"/>
                <a:gd name="connsiteX38" fmla="*/ 342882 w 436525"/>
                <a:gd name="connsiteY38" fmla="*/ 134137 h 458618"/>
                <a:gd name="connsiteX39" fmla="*/ 331458 w 436525"/>
                <a:gd name="connsiteY39" fmla="*/ 15451 h 458618"/>
                <a:gd name="connsiteX40" fmla="*/ 318019 w 436525"/>
                <a:gd name="connsiteY40" fmla="*/ 12316 h 458618"/>
                <a:gd name="connsiteX41" fmla="*/ 184742 w 436525"/>
                <a:gd name="connsiteY41" fmla="*/ 127195 h 458618"/>
                <a:gd name="connsiteX42" fmla="*/ 171303 w 436525"/>
                <a:gd name="connsiteY42" fmla="*/ 124956 h 458618"/>
                <a:gd name="connsiteX43" fmla="*/ 318019 w 436525"/>
                <a:gd name="connsiteY43" fmla="*/ 0 h 458618"/>
                <a:gd name="connsiteX44" fmla="*/ 337282 w 436525"/>
                <a:gd name="connsiteY44" fmla="*/ 4479 h 458618"/>
                <a:gd name="connsiteX45" fmla="*/ 355426 w 436525"/>
                <a:gd name="connsiteY45" fmla="*/ 135033 h 458618"/>
                <a:gd name="connsiteX46" fmla="*/ 435616 w 436525"/>
                <a:gd name="connsiteY46" fmla="*/ 179148 h 458618"/>
                <a:gd name="connsiteX47" fmla="*/ 383425 w 436525"/>
                <a:gd name="connsiteY47" fmla="*/ 253718 h 458618"/>
                <a:gd name="connsiteX48" fmla="*/ 364834 w 436525"/>
                <a:gd name="connsiteY48" fmla="*/ 264691 h 458618"/>
                <a:gd name="connsiteX49" fmla="*/ 361474 w 436525"/>
                <a:gd name="connsiteY49" fmla="*/ 299176 h 458618"/>
                <a:gd name="connsiteX50" fmla="*/ 289123 w 436525"/>
                <a:gd name="connsiteY50" fmla="*/ 332319 h 458618"/>
                <a:gd name="connsiteX51" fmla="*/ 272548 w 436525"/>
                <a:gd name="connsiteY51" fmla="*/ 331423 h 458618"/>
                <a:gd name="connsiteX52" fmla="*/ 280164 w 436525"/>
                <a:gd name="connsiteY52" fmla="*/ 319331 h 458618"/>
                <a:gd name="connsiteX53" fmla="*/ 289123 w 436525"/>
                <a:gd name="connsiteY53" fmla="*/ 319555 h 458618"/>
                <a:gd name="connsiteX54" fmla="*/ 350050 w 436525"/>
                <a:gd name="connsiteY54" fmla="*/ 293354 h 458618"/>
                <a:gd name="connsiteX55" fmla="*/ 334594 w 436525"/>
                <a:gd name="connsiteY55" fmla="*/ 231100 h 458618"/>
                <a:gd name="connsiteX56" fmla="*/ 326306 w 436525"/>
                <a:gd name="connsiteY56" fmla="*/ 221023 h 458618"/>
                <a:gd name="connsiteX57" fmla="*/ 301667 w 436525"/>
                <a:gd name="connsiteY57" fmla="*/ 273200 h 458618"/>
                <a:gd name="connsiteX58" fmla="*/ 297859 w 436525"/>
                <a:gd name="connsiteY58" fmla="*/ 280366 h 458618"/>
                <a:gd name="connsiteX59" fmla="*/ 347362 w 436525"/>
                <a:gd name="connsiteY59" fmla="*/ 259540 h 458618"/>
                <a:gd name="connsiteX60" fmla="*/ 350946 w 436525"/>
                <a:gd name="connsiteY60" fmla="*/ 271856 h 458618"/>
                <a:gd name="connsiteX61" fmla="*/ 237605 w 436525"/>
                <a:gd name="connsiteY61" fmla="*/ 311045 h 458618"/>
                <a:gd name="connsiteX62" fmla="*/ 235141 w 436525"/>
                <a:gd name="connsiteY62" fmla="*/ 311493 h 458618"/>
                <a:gd name="connsiteX63" fmla="*/ 261572 w 436525"/>
                <a:gd name="connsiteY63" fmla="*/ 317315 h 458618"/>
                <a:gd name="connsiteX64" fmla="*/ 268516 w 436525"/>
                <a:gd name="connsiteY64" fmla="*/ 306343 h 458618"/>
                <a:gd name="connsiteX65" fmla="*/ 286212 w 436525"/>
                <a:gd name="connsiteY65" fmla="*/ 300744 h 458618"/>
                <a:gd name="connsiteX66" fmla="*/ 118888 w 436525"/>
                <a:gd name="connsiteY66" fmla="*/ 458618 h 458618"/>
                <a:gd name="connsiteX67" fmla="*/ 99624 w 436525"/>
                <a:gd name="connsiteY67" fmla="*/ 454140 h 458618"/>
                <a:gd name="connsiteX68" fmla="*/ 80137 w 436525"/>
                <a:gd name="connsiteY68" fmla="*/ 329632 h 458618"/>
                <a:gd name="connsiteX69" fmla="*/ 92457 w 436525"/>
                <a:gd name="connsiteY69" fmla="*/ 330527 h 458618"/>
                <a:gd name="connsiteX70" fmla="*/ 105224 w 436525"/>
                <a:gd name="connsiteY70" fmla="*/ 443391 h 458618"/>
                <a:gd name="connsiteX71" fmla="*/ 118664 w 436525"/>
                <a:gd name="connsiteY71" fmla="*/ 446526 h 458618"/>
                <a:gd name="connsiteX72" fmla="*/ 253956 w 436525"/>
                <a:gd name="connsiteY72" fmla="*/ 328960 h 458618"/>
                <a:gd name="connsiteX73" fmla="*/ 181830 w 436525"/>
                <a:gd name="connsiteY73" fmla="*/ 304775 h 458618"/>
                <a:gd name="connsiteX74" fmla="*/ 117320 w 436525"/>
                <a:gd name="connsiteY74" fmla="*/ 262227 h 458618"/>
                <a:gd name="connsiteX75" fmla="*/ 122696 w 436525"/>
                <a:gd name="connsiteY75" fmla="*/ 249463 h 458618"/>
                <a:gd name="connsiteX76" fmla="*/ 187430 w 436525"/>
                <a:gd name="connsiteY76" fmla="*/ 293578 h 458618"/>
                <a:gd name="connsiteX77" fmla="*/ 211173 w 436525"/>
                <a:gd name="connsiteY77" fmla="*/ 303879 h 458618"/>
                <a:gd name="connsiteX78" fmla="*/ 234693 w 436525"/>
                <a:gd name="connsiteY78" fmla="*/ 298953 h 458618"/>
                <a:gd name="connsiteX79" fmla="*/ 280612 w 436525"/>
                <a:gd name="connsiteY79" fmla="*/ 286412 h 458618"/>
                <a:gd name="connsiteX80" fmla="*/ 290915 w 436525"/>
                <a:gd name="connsiteY80" fmla="*/ 267826 h 458618"/>
                <a:gd name="connsiteX81" fmla="*/ 317123 w 436525"/>
                <a:gd name="connsiteY81" fmla="*/ 211842 h 458618"/>
                <a:gd name="connsiteX82" fmla="*/ 249700 w 436525"/>
                <a:gd name="connsiteY82" fmla="*/ 165712 h 458618"/>
                <a:gd name="connsiteX83" fmla="*/ 174662 w 436525"/>
                <a:gd name="connsiteY83" fmla="*/ 141527 h 458618"/>
                <a:gd name="connsiteX84" fmla="*/ 147559 w 436525"/>
                <a:gd name="connsiteY84" fmla="*/ 161905 h 458618"/>
                <a:gd name="connsiteX85" fmla="*/ 160999 w 436525"/>
                <a:gd name="connsiteY85" fmla="*/ 139735 h 458618"/>
                <a:gd name="connsiteX86" fmla="*/ 146887 w 436525"/>
                <a:gd name="connsiteY86" fmla="*/ 139063 h 458618"/>
                <a:gd name="connsiteX87" fmla="*/ 85961 w 436525"/>
                <a:gd name="connsiteY87" fmla="*/ 165264 h 458618"/>
                <a:gd name="connsiteX88" fmla="*/ 83049 w 436525"/>
                <a:gd name="connsiteY88" fmla="*/ 188105 h 458618"/>
                <a:gd name="connsiteX89" fmla="*/ 147559 w 436525"/>
                <a:gd name="connsiteY89" fmla="*/ 161905 h 458618"/>
                <a:gd name="connsiteX90" fmla="*/ 249924 w 436525"/>
                <a:gd name="connsiteY90" fmla="*/ 230653 h 458618"/>
                <a:gd name="connsiteX91" fmla="*/ 214757 w 436525"/>
                <a:gd name="connsiteY91" fmla="*/ 265810 h 458618"/>
                <a:gd name="connsiteX92" fmla="*/ 179590 w 436525"/>
                <a:gd name="connsiteY92" fmla="*/ 230653 h 458618"/>
                <a:gd name="connsiteX93" fmla="*/ 214757 w 436525"/>
                <a:gd name="connsiteY93" fmla="*/ 195495 h 458618"/>
                <a:gd name="connsiteX94" fmla="*/ 249924 w 436525"/>
                <a:gd name="connsiteY94" fmla="*/ 230653 h 45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36525" h="458618">
                  <a:moveTo>
                    <a:pt x="360354" y="252150"/>
                  </a:moveTo>
                  <a:cubicBezTo>
                    <a:pt x="365729" y="249015"/>
                    <a:pt x="371105" y="246104"/>
                    <a:pt x="375809" y="242969"/>
                  </a:cubicBezTo>
                  <a:cubicBezTo>
                    <a:pt x="409408" y="221248"/>
                    <a:pt x="426432" y="199078"/>
                    <a:pt x="422400" y="182059"/>
                  </a:cubicBezTo>
                  <a:cubicBezTo>
                    <a:pt x="417248" y="159666"/>
                    <a:pt x="376929" y="145781"/>
                    <a:pt x="317347" y="145781"/>
                  </a:cubicBezTo>
                  <a:cubicBezTo>
                    <a:pt x="295843" y="145781"/>
                    <a:pt x="272324" y="147573"/>
                    <a:pt x="248356" y="151156"/>
                  </a:cubicBezTo>
                  <a:lnTo>
                    <a:pt x="254404" y="154067"/>
                  </a:lnTo>
                  <a:cubicBezTo>
                    <a:pt x="279940" y="166607"/>
                    <a:pt x="303011" y="182059"/>
                    <a:pt x="321155" y="199078"/>
                  </a:cubicBezTo>
                  <a:cubicBezTo>
                    <a:pt x="328098" y="181611"/>
                    <a:pt x="333698" y="164816"/>
                    <a:pt x="338178" y="149364"/>
                  </a:cubicBezTo>
                  <a:cubicBezTo>
                    <a:pt x="342434" y="149812"/>
                    <a:pt x="346466" y="150036"/>
                    <a:pt x="350498" y="150708"/>
                  </a:cubicBezTo>
                  <a:cubicBezTo>
                    <a:pt x="345346" y="168623"/>
                    <a:pt x="338626" y="188105"/>
                    <a:pt x="330786" y="208259"/>
                  </a:cubicBezTo>
                  <a:cubicBezTo>
                    <a:pt x="335490" y="213410"/>
                    <a:pt x="339970" y="218560"/>
                    <a:pt x="344002" y="223711"/>
                  </a:cubicBezTo>
                  <a:cubicBezTo>
                    <a:pt x="351170" y="233340"/>
                    <a:pt x="356770" y="242969"/>
                    <a:pt x="360354" y="252150"/>
                  </a:cubicBezTo>
                  <a:close/>
                  <a:moveTo>
                    <a:pt x="174662" y="141527"/>
                  </a:moveTo>
                  <a:cubicBezTo>
                    <a:pt x="171526" y="146453"/>
                    <a:pt x="168391" y="151604"/>
                    <a:pt x="165255" y="156530"/>
                  </a:cubicBezTo>
                  <a:cubicBezTo>
                    <a:pt x="174886" y="153843"/>
                    <a:pt x="184518" y="151156"/>
                    <a:pt x="194598" y="148692"/>
                  </a:cubicBezTo>
                  <a:cubicBezTo>
                    <a:pt x="202662" y="150708"/>
                    <a:pt x="210725" y="153395"/>
                    <a:pt x="219013" y="156307"/>
                  </a:cubicBezTo>
                  <a:cubicBezTo>
                    <a:pt x="213189" y="157426"/>
                    <a:pt x="207589" y="158769"/>
                    <a:pt x="201766" y="160113"/>
                  </a:cubicBezTo>
                  <a:cubicBezTo>
                    <a:pt x="156071" y="170638"/>
                    <a:pt x="117096" y="184970"/>
                    <a:pt x="86633" y="200422"/>
                  </a:cubicBezTo>
                  <a:cubicBezTo>
                    <a:pt x="91113" y="212290"/>
                    <a:pt x="99176" y="224830"/>
                    <a:pt x="110152" y="237147"/>
                  </a:cubicBezTo>
                  <a:cubicBezTo>
                    <a:pt x="117320" y="220128"/>
                    <a:pt x="125608" y="202884"/>
                    <a:pt x="135015" y="185418"/>
                  </a:cubicBezTo>
                  <a:lnTo>
                    <a:pt x="136807" y="182059"/>
                  </a:lnTo>
                  <a:cubicBezTo>
                    <a:pt x="142407" y="180267"/>
                    <a:pt x="148007" y="178252"/>
                    <a:pt x="153831" y="176461"/>
                  </a:cubicBezTo>
                  <a:cubicBezTo>
                    <a:pt x="151143" y="181163"/>
                    <a:pt x="148455" y="186089"/>
                    <a:pt x="145767" y="191016"/>
                  </a:cubicBezTo>
                  <a:cubicBezTo>
                    <a:pt x="122472" y="234907"/>
                    <a:pt x="106344" y="276112"/>
                    <a:pt x="96488" y="312165"/>
                  </a:cubicBezTo>
                  <a:cubicBezTo>
                    <a:pt x="103432" y="312612"/>
                    <a:pt x="110600" y="312837"/>
                    <a:pt x="118216" y="312837"/>
                  </a:cubicBezTo>
                  <a:cubicBezTo>
                    <a:pt x="137927" y="312837"/>
                    <a:pt x="159207" y="311269"/>
                    <a:pt x="181158" y="308358"/>
                  </a:cubicBezTo>
                  <a:cubicBezTo>
                    <a:pt x="188550" y="311941"/>
                    <a:pt x="195718" y="315076"/>
                    <a:pt x="203110" y="317763"/>
                  </a:cubicBezTo>
                  <a:cubicBezTo>
                    <a:pt x="173542" y="322914"/>
                    <a:pt x="144647" y="325601"/>
                    <a:pt x="118216" y="325601"/>
                  </a:cubicBezTo>
                  <a:cubicBezTo>
                    <a:pt x="50346" y="325601"/>
                    <a:pt x="7563" y="308806"/>
                    <a:pt x="843" y="279694"/>
                  </a:cubicBezTo>
                  <a:cubicBezTo>
                    <a:pt x="-5205" y="253046"/>
                    <a:pt x="21674" y="222367"/>
                    <a:pt x="69161" y="195719"/>
                  </a:cubicBezTo>
                  <a:cubicBezTo>
                    <a:pt x="69833" y="199750"/>
                    <a:pt x="71177" y="204004"/>
                    <a:pt x="72745" y="208035"/>
                  </a:cubicBezTo>
                  <a:cubicBezTo>
                    <a:pt x="30858" y="231996"/>
                    <a:pt x="8907" y="257973"/>
                    <a:pt x="13387" y="276783"/>
                  </a:cubicBezTo>
                  <a:cubicBezTo>
                    <a:pt x="17419" y="294474"/>
                    <a:pt x="43850" y="307014"/>
                    <a:pt x="84393" y="311269"/>
                  </a:cubicBezTo>
                  <a:cubicBezTo>
                    <a:pt x="89545" y="292011"/>
                    <a:pt x="96488" y="271633"/>
                    <a:pt x="105000" y="250583"/>
                  </a:cubicBezTo>
                  <a:cubicBezTo>
                    <a:pt x="75209" y="219232"/>
                    <a:pt x="62665" y="185418"/>
                    <a:pt x="75209" y="159666"/>
                  </a:cubicBezTo>
                  <a:cubicBezTo>
                    <a:pt x="85737" y="138168"/>
                    <a:pt x="111272" y="126523"/>
                    <a:pt x="147559" y="126523"/>
                  </a:cubicBezTo>
                  <a:cubicBezTo>
                    <a:pt x="171974" y="126523"/>
                    <a:pt x="199302" y="131897"/>
                    <a:pt x="226853" y="142199"/>
                  </a:cubicBezTo>
                  <a:cubicBezTo>
                    <a:pt x="258660" y="136376"/>
                    <a:pt x="289795" y="133241"/>
                    <a:pt x="318019" y="133241"/>
                  </a:cubicBezTo>
                  <a:cubicBezTo>
                    <a:pt x="326755" y="133241"/>
                    <a:pt x="335042" y="133465"/>
                    <a:pt x="342882" y="134137"/>
                  </a:cubicBezTo>
                  <a:cubicBezTo>
                    <a:pt x="358114" y="71659"/>
                    <a:pt x="352962" y="26872"/>
                    <a:pt x="331458" y="15451"/>
                  </a:cubicBezTo>
                  <a:cubicBezTo>
                    <a:pt x="327426" y="13436"/>
                    <a:pt x="322946" y="12316"/>
                    <a:pt x="318019" y="12316"/>
                  </a:cubicBezTo>
                  <a:cubicBezTo>
                    <a:pt x="283747" y="12316"/>
                    <a:pt x="231557" y="58671"/>
                    <a:pt x="184742" y="127195"/>
                  </a:cubicBezTo>
                  <a:cubicBezTo>
                    <a:pt x="180262" y="126299"/>
                    <a:pt x="175782" y="125627"/>
                    <a:pt x="171303" y="124956"/>
                  </a:cubicBezTo>
                  <a:cubicBezTo>
                    <a:pt x="221925" y="49266"/>
                    <a:pt x="278148" y="0"/>
                    <a:pt x="318019" y="0"/>
                  </a:cubicBezTo>
                  <a:cubicBezTo>
                    <a:pt x="324962" y="0"/>
                    <a:pt x="331458" y="1567"/>
                    <a:pt x="337282" y="4479"/>
                  </a:cubicBezTo>
                  <a:cubicBezTo>
                    <a:pt x="365729" y="19482"/>
                    <a:pt x="370881" y="69643"/>
                    <a:pt x="355426" y="135033"/>
                  </a:cubicBezTo>
                  <a:cubicBezTo>
                    <a:pt x="401568" y="140183"/>
                    <a:pt x="430240" y="155635"/>
                    <a:pt x="435616" y="179148"/>
                  </a:cubicBezTo>
                  <a:cubicBezTo>
                    <a:pt x="440992" y="202213"/>
                    <a:pt x="422400" y="228637"/>
                    <a:pt x="383425" y="253718"/>
                  </a:cubicBezTo>
                  <a:cubicBezTo>
                    <a:pt x="377601" y="257525"/>
                    <a:pt x="371329" y="261107"/>
                    <a:pt x="364834" y="264691"/>
                  </a:cubicBezTo>
                  <a:cubicBezTo>
                    <a:pt x="367521" y="277231"/>
                    <a:pt x="366401" y="288876"/>
                    <a:pt x="361474" y="299176"/>
                  </a:cubicBezTo>
                  <a:cubicBezTo>
                    <a:pt x="350946" y="320674"/>
                    <a:pt x="325410" y="332319"/>
                    <a:pt x="289123" y="332319"/>
                  </a:cubicBezTo>
                  <a:cubicBezTo>
                    <a:pt x="283747" y="332319"/>
                    <a:pt x="278148" y="331871"/>
                    <a:pt x="272548" y="331423"/>
                  </a:cubicBezTo>
                  <a:cubicBezTo>
                    <a:pt x="275012" y="327392"/>
                    <a:pt x="277700" y="323361"/>
                    <a:pt x="280164" y="319331"/>
                  </a:cubicBezTo>
                  <a:cubicBezTo>
                    <a:pt x="283300" y="319555"/>
                    <a:pt x="286212" y="319555"/>
                    <a:pt x="289123" y="319555"/>
                  </a:cubicBezTo>
                  <a:cubicBezTo>
                    <a:pt x="319811" y="319555"/>
                    <a:pt x="341986" y="310150"/>
                    <a:pt x="350050" y="293354"/>
                  </a:cubicBezTo>
                  <a:cubicBezTo>
                    <a:pt x="358114" y="277007"/>
                    <a:pt x="352514" y="254838"/>
                    <a:pt x="334594" y="231100"/>
                  </a:cubicBezTo>
                  <a:cubicBezTo>
                    <a:pt x="331906" y="227741"/>
                    <a:pt x="329218" y="224382"/>
                    <a:pt x="326306" y="221023"/>
                  </a:cubicBezTo>
                  <a:cubicBezTo>
                    <a:pt x="318915" y="238266"/>
                    <a:pt x="310627" y="255957"/>
                    <a:pt x="301667" y="273200"/>
                  </a:cubicBezTo>
                  <a:lnTo>
                    <a:pt x="297859" y="280366"/>
                  </a:lnTo>
                  <a:cubicBezTo>
                    <a:pt x="315555" y="274096"/>
                    <a:pt x="332130" y="267154"/>
                    <a:pt x="347362" y="259540"/>
                  </a:cubicBezTo>
                  <a:cubicBezTo>
                    <a:pt x="348930" y="263795"/>
                    <a:pt x="350274" y="267826"/>
                    <a:pt x="350946" y="271856"/>
                  </a:cubicBezTo>
                  <a:cubicBezTo>
                    <a:pt x="318467" y="287756"/>
                    <a:pt x="279492" y="301416"/>
                    <a:pt x="237605" y="311045"/>
                  </a:cubicBezTo>
                  <a:lnTo>
                    <a:pt x="235141" y="311493"/>
                  </a:lnTo>
                  <a:cubicBezTo>
                    <a:pt x="244101" y="313956"/>
                    <a:pt x="253060" y="315971"/>
                    <a:pt x="261572" y="317315"/>
                  </a:cubicBezTo>
                  <a:cubicBezTo>
                    <a:pt x="263812" y="313732"/>
                    <a:pt x="266276" y="310150"/>
                    <a:pt x="268516" y="306343"/>
                  </a:cubicBezTo>
                  <a:cubicBezTo>
                    <a:pt x="274564" y="304551"/>
                    <a:pt x="280388" y="302760"/>
                    <a:pt x="286212" y="300744"/>
                  </a:cubicBezTo>
                  <a:cubicBezTo>
                    <a:pt x="230885" y="395021"/>
                    <a:pt x="164359" y="458618"/>
                    <a:pt x="118888" y="458618"/>
                  </a:cubicBezTo>
                  <a:cubicBezTo>
                    <a:pt x="111944" y="458618"/>
                    <a:pt x="105448" y="457050"/>
                    <a:pt x="99624" y="454140"/>
                  </a:cubicBezTo>
                  <a:cubicBezTo>
                    <a:pt x="72073" y="439584"/>
                    <a:pt x="66249" y="392109"/>
                    <a:pt x="80137" y="329632"/>
                  </a:cubicBezTo>
                  <a:cubicBezTo>
                    <a:pt x="84169" y="330079"/>
                    <a:pt x="88201" y="330304"/>
                    <a:pt x="92457" y="330527"/>
                  </a:cubicBezTo>
                  <a:cubicBezTo>
                    <a:pt x="79017" y="390094"/>
                    <a:pt x="84393" y="432418"/>
                    <a:pt x="105224" y="443391"/>
                  </a:cubicBezTo>
                  <a:cubicBezTo>
                    <a:pt x="109256" y="445406"/>
                    <a:pt x="113736" y="446526"/>
                    <a:pt x="118664" y="446526"/>
                  </a:cubicBezTo>
                  <a:cubicBezTo>
                    <a:pt x="153383" y="446526"/>
                    <a:pt x="206470" y="398827"/>
                    <a:pt x="253956" y="328960"/>
                  </a:cubicBezTo>
                  <a:cubicBezTo>
                    <a:pt x="230437" y="324705"/>
                    <a:pt x="205798" y="316420"/>
                    <a:pt x="181830" y="304775"/>
                  </a:cubicBezTo>
                  <a:cubicBezTo>
                    <a:pt x="156743" y="292458"/>
                    <a:pt x="134791" y="277903"/>
                    <a:pt x="117320" y="262227"/>
                  </a:cubicBezTo>
                  <a:cubicBezTo>
                    <a:pt x="118888" y="257973"/>
                    <a:pt x="120904" y="253718"/>
                    <a:pt x="122696" y="249463"/>
                  </a:cubicBezTo>
                  <a:cubicBezTo>
                    <a:pt x="139943" y="265810"/>
                    <a:pt x="162119" y="281038"/>
                    <a:pt x="187430" y="293578"/>
                  </a:cubicBezTo>
                  <a:cubicBezTo>
                    <a:pt x="195270" y="297385"/>
                    <a:pt x="203334" y="300968"/>
                    <a:pt x="211173" y="303879"/>
                  </a:cubicBezTo>
                  <a:cubicBezTo>
                    <a:pt x="219013" y="302312"/>
                    <a:pt x="226853" y="300744"/>
                    <a:pt x="234693" y="298953"/>
                  </a:cubicBezTo>
                  <a:cubicBezTo>
                    <a:pt x="250596" y="295370"/>
                    <a:pt x="265828" y="291115"/>
                    <a:pt x="280612" y="286412"/>
                  </a:cubicBezTo>
                  <a:cubicBezTo>
                    <a:pt x="284196" y="280366"/>
                    <a:pt x="287555" y="274096"/>
                    <a:pt x="290915" y="267826"/>
                  </a:cubicBezTo>
                  <a:cubicBezTo>
                    <a:pt x="300771" y="249015"/>
                    <a:pt x="309731" y="230205"/>
                    <a:pt x="317123" y="211842"/>
                  </a:cubicBezTo>
                  <a:cubicBezTo>
                    <a:pt x="299203" y="194375"/>
                    <a:pt x="275908" y="178476"/>
                    <a:pt x="249700" y="165712"/>
                  </a:cubicBezTo>
                  <a:cubicBezTo>
                    <a:pt x="223941" y="153395"/>
                    <a:pt x="198406" y="145110"/>
                    <a:pt x="174662" y="141527"/>
                  </a:cubicBezTo>
                  <a:close/>
                  <a:moveTo>
                    <a:pt x="147559" y="161905"/>
                  </a:moveTo>
                  <a:cubicBezTo>
                    <a:pt x="152039" y="154291"/>
                    <a:pt x="156295" y="146901"/>
                    <a:pt x="160999" y="139735"/>
                  </a:cubicBezTo>
                  <a:cubicBezTo>
                    <a:pt x="156295" y="139287"/>
                    <a:pt x="151591" y="139063"/>
                    <a:pt x="146887" y="139063"/>
                  </a:cubicBezTo>
                  <a:cubicBezTo>
                    <a:pt x="116200" y="139063"/>
                    <a:pt x="94025" y="148469"/>
                    <a:pt x="85961" y="165264"/>
                  </a:cubicBezTo>
                  <a:cubicBezTo>
                    <a:pt x="82601" y="171982"/>
                    <a:pt x="81705" y="179820"/>
                    <a:pt x="83049" y="188105"/>
                  </a:cubicBezTo>
                  <a:cubicBezTo>
                    <a:pt x="102088" y="178476"/>
                    <a:pt x="123816" y="169743"/>
                    <a:pt x="147559" y="161905"/>
                  </a:cubicBezTo>
                  <a:close/>
                  <a:moveTo>
                    <a:pt x="249924" y="230653"/>
                  </a:moveTo>
                  <a:cubicBezTo>
                    <a:pt x="249924" y="250135"/>
                    <a:pt x="234245" y="265810"/>
                    <a:pt x="214757" y="265810"/>
                  </a:cubicBezTo>
                  <a:cubicBezTo>
                    <a:pt x="195270" y="265810"/>
                    <a:pt x="179590" y="250135"/>
                    <a:pt x="179590" y="230653"/>
                  </a:cubicBezTo>
                  <a:cubicBezTo>
                    <a:pt x="179590" y="211171"/>
                    <a:pt x="195270" y="195495"/>
                    <a:pt x="214757" y="195495"/>
                  </a:cubicBezTo>
                  <a:cubicBezTo>
                    <a:pt x="234245" y="195495"/>
                    <a:pt x="249924" y="211171"/>
                    <a:pt x="249924" y="23065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5B9299C7-8BF5-0405-AA95-932A9466D04C}"/>
                </a:ext>
              </a:extLst>
            </p:cNvPr>
            <p:cNvSpPr/>
            <p:nvPr/>
          </p:nvSpPr>
          <p:spPr>
            <a:xfrm>
              <a:off x="2900947" y="5617513"/>
              <a:ext cx="99677" cy="101442"/>
            </a:xfrm>
            <a:custGeom>
              <a:avLst/>
              <a:gdLst>
                <a:gd name="connsiteX0" fmla="*/ 49951 w 99677"/>
                <a:gd name="connsiteY0" fmla="*/ 51505 h 101442"/>
                <a:gd name="connsiteX1" fmla="*/ 9184 w 99677"/>
                <a:gd name="connsiteY1" fmla="*/ 0 h 101442"/>
                <a:gd name="connsiteX2" fmla="*/ 0 w 99677"/>
                <a:gd name="connsiteY2" fmla="*/ 0 h 101442"/>
                <a:gd name="connsiteX3" fmla="*/ 0 w 99677"/>
                <a:gd name="connsiteY3" fmla="*/ 101443 h 101442"/>
                <a:gd name="connsiteX4" fmla="*/ 15680 w 99677"/>
                <a:gd name="connsiteY4" fmla="*/ 101443 h 101442"/>
                <a:gd name="connsiteX5" fmla="*/ 15680 w 99677"/>
                <a:gd name="connsiteY5" fmla="*/ 29335 h 101442"/>
                <a:gd name="connsiteX6" fmla="*/ 49951 w 99677"/>
                <a:gd name="connsiteY6" fmla="*/ 72107 h 101442"/>
                <a:gd name="connsiteX7" fmla="*/ 83998 w 99677"/>
                <a:gd name="connsiteY7" fmla="*/ 29335 h 101442"/>
                <a:gd name="connsiteX8" fmla="*/ 83998 w 99677"/>
                <a:gd name="connsiteY8" fmla="*/ 101443 h 101442"/>
                <a:gd name="connsiteX9" fmla="*/ 99677 w 99677"/>
                <a:gd name="connsiteY9" fmla="*/ 101443 h 101442"/>
                <a:gd name="connsiteX10" fmla="*/ 99677 w 99677"/>
                <a:gd name="connsiteY10" fmla="*/ 0 h 101442"/>
                <a:gd name="connsiteX11" fmla="*/ 90494 w 99677"/>
                <a:gd name="connsiteY11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677" h="101442">
                  <a:moveTo>
                    <a:pt x="49951" y="51505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1443"/>
                  </a:lnTo>
                  <a:lnTo>
                    <a:pt x="15680" y="101443"/>
                  </a:lnTo>
                  <a:lnTo>
                    <a:pt x="15680" y="29335"/>
                  </a:lnTo>
                  <a:lnTo>
                    <a:pt x="49951" y="72107"/>
                  </a:lnTo>
                  <a:lnTo>
                    <a:pt x="83998" y="29335"/>
                  </a:lnTo>
                  <a:lnTo>
                    <a:pt x="83998" y="101443"/>
                  </a:lnTo>
                  <a:lnTo>
                    <a:pt x="99677" y="101443"/>
                  </a:lnTo>
                  <a:lnTo>
                    <a:pt x="99677" y="0"/>
                  </a:lnTo>
                  <a:lnTo>
                    <a:pt x="904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 93">
              <a:extLst>
                <a:ext uri="{FF2B5EF4-FFF2-40B4-BE49-F238E27FC236}">
                  <a16:creationId xmlns:a16="http://schemas.microsoft.com/office/drawing/2014/main" id="{821624EB-7A04-9A4E-A346-680245E5ED75}"/>
                </a:ext>
              </a:extLst>
            </p:cNvPr>
            <p:cNvSpPr/>
            <p:nvPr/>
          </p:nvSpPr>
          <p:spPr>
            <a:xfrm>
              <a:off x="3017872" y="5617513"/>
              <a:ext cx="78397" cy="101442"/>
            </a:xfrm>
            <a:custGeom>
              <a:avLst/>
              <a:gdLst>
                <a:gd name="connsiteX0" fmla="*/ 15680 w 78397"/>
                <a:gd name="connsiteY0" fmla="*/ 71659 h 101442"/>
                <a:gd name="connsiteX1" fmla="*/ 15680 w 78397"/>
                <a:gd name="connsiteY1" fmla="*/ 0 h 101442"/>
                <a:gd name="connsiteX2" fmla="*/ 0 w 78397"/>
                <a:gd name="connsiteY2" fmla="*/ 0 h 101442"/>
                <a:gd name="connsiteX3" fmla="*/ 0 w 78397"/>
                <a:gd name="connsiteY3" fmla="*/ 101443 h 101442"/>
                <a:gd name="connsiteX4" fmla="*/ 9184 w 78397"/>
                <a:gd name="connsiteY4" fmla="*/ 101443 h 101442"/>
                <a:gd name="connsiteX5" fmla="*/ 62718 w 78397"/>
                <a:gd name="connsiteY5" fmla="*/ 30007 h 101442"/>
                <a:gd name="connsiteX6" fmla="*/ 62718 w 78397"/>
                <a:gd name="connsiteY6" fmla="*/ 101443 h 101442"/>
                <a:gd name="connsiteX7" fmla="*/ 78398 w 78397"/>
                <a:gd name="connsiteY7" fmla="*/ 101443 h 101442"/>
                <a:gd name="connsiteX8" fmla="*/ 78398 w 78397"/>
                <a:gd name="connsiteY8" fmla="*/ 0 h 101442"/>
                <a:gd name="connsiteX9" fmla="*/ 69214 w 78397"/>
                <a:gd name="connsiteY9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97" h="101442">
                  <a:moveTo>
                    <a:pt x="15680" y="71659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1443"/>
                  </a:lnTo>
                  <a:lnTo>
                    <a:pt x="9184" y="101443"/>
                  </a:lnTo>
                  <a:lnTo>
                    <a:pt x="62718" y="30007"/>
                  </a:lnTo>
                  <a:lnTo>
                    <a:pt x="62718" y="101443"/>
                  </a:lnTo>
                  <a:lnTo>
                    <a:pt x="78398" y="101443"/>
                  </a:lnTo>
                  <a:lnTo>
                    <a:pt x="78398" y="0"/>
                  </a:lnTo>
                  <a:lnTo>
                    <a:pt x="6921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 94">
              <a:extLst>
                <a:ext uri="{FF2B5EF4-FFF2-40B4-BE49-F238E27FC236}">
                  <a16:creationId xmlns:a16="http://schemas.microsoft.com/office/drawing/2014/main" id="{C8DBA334-2D0A-C512-CD06-2B2F80075B36}"/>
                </a:ext>
              </a:extLst>
            </p:cNvPr>
            <p:cNvSpPr/>
            <p:nvPr/>
          </p:nvSpPr>
          <p:spPr>
            <a:xfrm>
              <a:off x="3270314" y="5617513"/>
              <a:ext cx="78174" cy="101442"/>
            </a:xfrm>
            <a:custGeom>
              <a:avLst/>
              <a:gdLst>
                <a:gd name="connsiteX0" fmla="*/ 69214 w 78174"/>
                <a:gd name="connsiteY0" fmla="*/ 0 h 101442"/>
                <a:gd name="connsiteX1" fmla="*/ 15680 w 78174"/>
                <a:gd name="connsiteY1" fmla="*/ 71659 h 101442"/>
                <a:gd name="connsiteX2" fmla="*/ 15680 w 78174"/>
                <a:gd name="connsiteY2" fmla="*/ 0 h 101442"/>
                <a:gd name="connsiteX3" fmla="*/ 0 w 78174"/>
                <a:gd name="connsiteY3" fmla="*/ 0 h 101442"/>
                <a:gd name="connsiteX4" fmla="*/ 0 w 78174"/>
                <a:gd name="connsiteY4" fmla="*/ 101443 h 101442"/>
                <a:gd name="connsiteX5" fmla="*/ 8960 w 78174"/>
                <a:gd name="connsiteY5" fmla="*/ 101443 h 101442"/>
                <a:gd name="connsiteX6" fmla="*/ 62718 w 78174"/>
                <a:gd name="connsiteY6" fmla="*/ 30007 h 101442"/>
                <a:gd name="connsiteX7" fmla="*/ 62718 w 78174"/>
                <a:gd name="connsiteY7" fmla="*/ 101443 h 101442"/>
                <a:gd name="connsiteX8" fmla="*/ 78174 w 78174"/>
                <a:gd name="connsiteY8" fmla="*/ 101443 h 101442"/>
                <a:gd name="connsiteX9" fmla="*/ 78174 w 78174"/>
                <a:gd name="connsiteY9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174" h="101442">
                  <a:moveTo>
                    <a:pt x="69214" y="0"/>
                  </a:moveTo>
                  <a:lnTo>
                    <a:pt x="15680" y="71659"/>
                  </a:lnTo>
                  <a:lnTo>
                    <a:pt x="15680" y="0"/>
                  </a:lnTo>
                  <a:lnTo>
                    <a:pt x="0" y="0"/>
                  </a:lnTo>
                  <a:lnTo>
                    <a:pt x="0" y="101443"/>
                  </a:lnTo>
                  <a:lnTo>
                    <a:pt x="8960" y="101443"/>
                  </a:lnTo>
                  <a:lnTo>
                    <a:pt x="62718" y="30007"/>
                  </a:lnTo>
                  <a:lnTo>
                    <a:pt x="62718" y="101443"/>
                  </a:lnTo>
                  <a:lnTo>
                    <a:pt x="78174" y="101443"/>
                  </a:lnTo>
                  <a:lnTo>
                    <a:pt x="7817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E1567ED7-6F4E-611C-9761-D3404B402A3F}"/>
                </a:ext>
              </a:extLst>
            </p:cNvPr>
            <p:cNvSpPr/>
            <p:nvPr/>
          </p:nvSpPr>
          <p:spPr>
            <a:xfrm>
              <a:off x="3106798" y="5617737"/>
              <a:ext cx="152318" cy="100994"/>
            </a:xfrm>
            <a:custGeom>
              <a:avLst/>
              <a:gdLst>
                <a:gd name="connsiteX0" fmla="*/ 112221 w 152318"/>
                <a:gd name="connsiteY0" fmla="*/ 3583 h 100994"/>
                <a:gd name="connsiteX1" fmla="*/ 84222 w 152318"/>
                <a:gd name="connsiteY1" fmla="*/ 18587 h 100994"/>
                <a:gd name="connsiteX2" fmla="*/ 84222 w 152318"/>
                <a:gd name="connsiteY2" fmla="*/ 0 h 100994"/>
                <a:gd name="connsiteX3" fmla="*/ 68542 w 152318"/>
                <a:gd name="connsiteY3" fmla="*/ 0 h 100994"/>
                <a:gd name="connsiteX4" fmla="*/ 68542 w 152318"/>
                <a:gd name="connsiteY4" fmla="*/ 45459 h 100994"/>
                <a:gd name="connsiteX5" fmla="*/ 42111 w 152318"/>
                <a:gd name="connsiteY5" fmla="*/ 72331 h 100994"/>
                <a:gd name="connsiteX6" fmla="*/ 15680 w 152318"/>
                <a:gd name="connsiteY6" fmla="*/ 45459 h 100994"/>
                <a:gd name="connsiteX7" fmla="*/ 42111 w 152318"/>
                <a:gd name="connsiteY7" fmla="*/ 18363 h 100994"/>
                <a:gd name="connsiteX8" fmla="*/ 61598 w 152318"/>
                <a:gd name="connsiteY8" fmla="*/ 26872 h 100994"/>
                <a:gd name="connsiteX9" fmla="*/ 61598 w 152318"/>
                <a:gd name="connsiteY9" fmla="*/ 10973 h 100994"/>
                <a:gd name="connsiteX10" fmla="*/ 40543 w 152318"/>
                <a:gd name="connsiteY10" fmla="*/ 3359 h 100994"/>
                <a:gd name="connsiteX11" fmla="*/ 0 w 152318"/>
                <a:gd name="connsiteY11" fmla="*/ 45235 h 100994"/>
                <a:gd name="connsiteX12" fmla="*/ 40543 w 152318"/>
                <a:gd name="connsiteY12" fmla="*/ 86887 h 100994"/>
                <a:gd name="connsiteX13" fmla="*/ 68542 w 152318"/>
                <a:gd name="connsiteY13" fmla="*/ 71883 h 100994"/>
                <a:gd name="connsiteX14" fmla="*/ 68542 w 152318"/>
                <a:gd name="connsiteY14" fmla="*/ 100995 h 100994"/>
                <a:gd name="connsiteX15" fmla="*/ 84446 w 152318"/>
                <a:gd name="connsiteY15" fmla="*/ 100995 h 100994"/>
                <a:gd name="connsiteX16" fmla="*/ 84446 w 152318"/>
                <a:gd name="connsiteY16" fmla="*/ 42996 h 100994"/>
                <a:gd name="connsiteX17" fmla="*/ 84446 w 152318"/>
                <a:gd name="connsiteY17" fmla="*/ 42996 h 100994"/>
                <a:gd name="connsiteX18" fmla="*/ 110653 w 152318"/>
                <a:gd name="connsiteY18" fmla="*/ 17915 h 100994"/>
                <a:gd name="connsiteX19" fmla="*/ 137084 w 152318"/>
                <a:gd name="connsiteY19" fmla="*/ 45011 h 100994"/>
                <a:gd name="connsiteX20" fmla="*/ 110653 w 152318"/>
                <a:gd name="connsiteY20" fmla="*/ 71883 h 100994"/>
                <a:gd name="connsiteX21" fmla="*/ 91390 w 152318"/>
                <a:gd name="connsiteY21" fmla="*/ 63598 h 100994"/>
                <a:gd name="connsiteX22" fmla="*/ 91390 w 152318"/>
                <a:gd name="connsiteY22" fmla="*/ 79721 h 100994"/>
                <a:gd name="connsiteX23" fmla="*/ 111997 w 152318"/>
                <a:gd name="connsiteY23" fmla="*/ 86663 h 100994"/>
                <a:gd name="connsiteX24" fmla="*/ 152316 w 152318"/>
                <a:gd name="connsiteY24" fmla="*/ 45011 h 100994"/>
                <a:gd name="connsiteX25" fmla="*/ 112221 w 152318"/>
                <a:gd name="connsiteY25" fmla="*/ 3583 h 1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318" h="100994">
                  <a:moveTo>
                    <a:pt x="112221" y="3583"/>
                  </a:moveTo>
                  <a:cubicBezTo>
                    <a:pt x="100125" y="3583"/>
                    <a:pt x="89822" y="9853"/>
                    <a:pt x="84222" y="18587"/>
                  </a:cubicBezTo>
                  <a:lnTo>
                    <a:pt x="84222" y="0"/>
                  </a:lnTo>
                  <a:lnTo>
                    <a:pt x="68542" y="0"/>
                  </a:lnTo>
                  <a:lnTo>
                    <a:pt x="68542" y="45459"/>
                  </a:lnTo>
                  <a:cubicBezTo>
                    <a:pt x="68542" y="61134"/>
                    <a:pt x="56895" y="72331"/>
                    <a:pt x="42111" y="72331"/>
                  </a:cubicBezTo>
                  <a:cubicBezTo>
                    <a:pt x="27327" y="72331"/>
                    <a:pt x="15680" y="61134"/>
                    <a:pt x="15680" y="45459"/>
                  </a:cubicBezTo>
                  <a:cubicBezTo>
                    <a:pt x="15680" y="29783"/>
                    <a:pt x="27327" y="18363"/>
                    <a:pt x="42111" y="18363"/>
                  </a:cubicBezTo>
                  <a:cubicBezTo>
                    <a:pt x="49951" y="18363"/>
                    <a:pt x="56671" y="21498"/>
                    <a:pt x="61598" y="26872"/>
                  </a:cubicBezTo>
                  <a:lnTo>
                    <a:pt x="61598" y="10973"/>
                  </a:lnTo>
                  <a:cubicBezTo>
                    <a:pt x="55999" y="6270"/>
                    <a:pt x="48607" y="3359"/>
                    <a:pt x="40543" y="3359"/>
                  </a:cubicBezTo>
                  <a:cubicBezTo>
                    <a:pt x="16352" y="3359"/>
                    <a:pt x="0" y="21946"/>
                    <a:pt x="0" y="45235"/>
                  </a:cubicBezTo>
                  <a:cubicBezTo>
                    <a:pt x="0" y="68524"/>
                    <a:pt x="16352" y="86887"/>
                    <a:pt x="40543" y="86887"/>
                  </a:cubicBezTo>
                  <a:cubicBezTo>
                    <a:pt x="52639" y="86887"/>
                    <a:pt x="62942" y="80841"/>
                    <a:pt x="68542" y="71883"/>
                  </a:cubicBezTo>
                  <a:lnTo>
                    <a:pt x="68542" y="100995"/>
                  </a:lnTo>
                  <a:lnTo>
                    <a:pt x="84446" y="100995"/>
                  </a:lnTo>
                  <a:lnTo>
                    <a:pt x="84446" y="42996"/>
                  </a:lnTo>
                  <a:lnTo>
                    <a:pt x="84446" y="42996"/>
                  </a:lnTo>
                  <a:cubicBezTo>
                    <a:pt x="85342" y="28440"/>
                    <a:pt x="96541" y="17915"/>
                    <a:pt x="110653" y="17915"/>
                  </a:cubicBezTo>
                  <a:cubicBezTo>
                    <a:pt x="125437" y="17915"/>
                    <a:pt x="137084" y="29336"/>
                    <a:pt x="137084" y="45011"/>
                  </a:cubicBezTo>
                  <a:cubicBezTo>
                    <a:pt x="137084" y="60687"/>
                    <a:pt x="125437" y="71883"/>
                    <a:pt x="110653" y="71883"/>
                  </a:cubicBezTo>
                  <a:cubicBezTo>
                    <a:pt x="103037" y="71883"/>
                    <a:pt x="96094" y="68748"/>
                    <a:pt x="91390" y="63598"/>
                  </a:cubicBezTo>
                  <a:lnTo>
                    <a:pt x="91390" y="79721"/>
                  </a:lnTo>
                  <a:cubicBezTo>
                    <a:pt x="96990" y="83976"/>
                    <a:pt x="104157" y="86663"/>
                    <a:pt x="111997" y="86663"/>
                  </a:cubicBezTo>
                  <a:cubicBezTo>
                    <a:pt x="135964" y="86663"/>
                    <a:pt x="152316" y="68300"/>
                    <a:pt x="152316" y="45011"/>
                  </a:cubicBezTo>
                  <a:cubicBezTo>
                    <a:pt x="152540" y="21946"/>
                    <a:pt x="136189" y="3583"/>
                    <a:pt x="11222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 96">
              <a:extLst>
                <a:ext uri="{FF2B5EF4-FFF2-40B4-BE49-F238E27FC236}">
                  <a16:creationId xmlns:a16="http://schemas.microsoft.com/office/drawing/2014/main" id="{3FD60FBE-AB18-9D9F-7FAD-1D13509842EB}"/>
                </a:ext>
              </a:extLst>
            </p:cNvPr>
            <p:cNvSpPr/>
            <p:nvPr/>
          </p:nvSpPr>
          <p:spPr>
            <a:xfrm>
              <a:off x="2588252" y="5617513"/>
              <a:ext cx="78397" cy="101442"/>
            </a:xfrm>
            <a:custGeom>
              <a:avLst/>
              <a:gdLst>
                <a:gd name="connsiteX0" fmla="*/ 15680 w 78397"/>
                <a:gd name="connsiteY0" fmla="*/ 71659 h 101442"/>
                <a:gd name="connsiteX1" fmla="*/ 15680 w 78397"/>
                <a:gd name="connsiteY1" fmla="*/ 0 h 101442"/>
                <a:gd name="connsiteX2" fmla="*/ 0 w 78397"/>
                <a:gd name="connsiteY2" fmla="*/ 0 h 101442"/>
                <a:gd name="connsiteX3" fmla="*/ 0 w 78397"/>
                <a:gd name="connsiteY3" fmla="*/ 101443 h 101442"/>
                <a:gd name="connsiteX4" fmla="*/ 9184 w 78397"/>
                <a:gd name="connsiteY4" fmla="*/ 101443 h 101442"/>
                <a:gd name="connsiteX5" fmla="*/ 62718 w 78397"/>
                <a:gd name="connsiteY5" fmla="*/ 30007 h 101442"/>
                <a:gd name="connsiteX6" fmla="*/ 62718 w 78397"/>
                <a:gd name="connsiteY6" fmla="*/ 101443 h 101442"/>
                <a:gd name="connsiteX7" fmla="*/ 78398 w 78397"/>
                <a:gd name="connsiteY7" fmla="*/ 101443 h 101442"/>
                <a:gd name="connsiteX8" fmla="*/ 78398 w 78397"/>
                <a:gd name="connsiteY8" fmla="*/ 0 h 101442"/>
                <a:gd name="connsiteX9" fmla="*/ 69214 w 78397"/>
                <a:gd name="connsiteY9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97" h="101442">
                  <a:moveTo>
                    <a:pt x="15680" y="71659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1443"/>
                  </a:lnTo>
                  <a:lnTo>
                    <a:pt x="9184" y="101443"/>
                  </a:lnTo>
                  <a:lnTo>
                    <a:pt x="62718" y="30007"/>
                  </a:lnTo>
                  <a:lnTo>
                    <a:pt x="62718" y="101443"/>
                  </a:lnTo>
                  <a:lnTo>
                    <a:pt x="78398" y="101443"/>
                  </a:lnTo>
                  <a:lnTo>
                    <a:pt x="78398" y="0"/>
                  </a:lnTo>
                  <a:lnTo>
                    <a:pt x="6921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 97">
              <a:extLst>
                <a:ext uri="{FF2B5EF4-FFF2-40B4-BE49-F238E27FC236}">
                  <a16:creationId xmlns:a16="http://schemas.microsoft.com/office/drawing/2014/main" id="{E95C9AD3-7935-DE4E-013F-2CD61D5B4E65}"/>
                </a:ext>
              </a:extLst>
            </p:cNvPr>
            <p:cNvSpPr/>
            <p:nvPr/>
          </p:nvSpPr>
          <p:spPr>
            <a:xfrm>
              <a:off x="2487902" y="5617513"/>
              <a:ext cx="82877" cy="101442"/>
            </a:xfrm>
            <a:custGeom>
              <a:avLst/>
              <a:gdLst>
                <a:gd name="connsiteX0" fmla="*/ 67198 w 82877"/>
                <a:gd name="connsiteY0" fmla="*/ 35830 h 101442"/>
                <a:gd name="connsiteX1" fmla="*/ 15680 w 82877"/>
                <a:gd name="connsiteY1" fmla="*/ 35830 h 101442"/>
                <a:gd name="connsiteX2" fmla="*/ 15680 w 82877"/>
                <a:gd name="connsiteY2" fmla="*/ 0 h 101442"/>
                <a:gd name="connsiteX3" fmla="*/ 0 w 82877"/>
                <a:gd name="connsiteY3" fmla="*/ 0 h 101442"/>
                <a:gd name="connsiteX4" fmla="*/ 0 w 82877"/>
                <a:gd name="connsiteY4" fmla="*/ 101443 h 101442"/>
                <a:gd name="connsiteX5" fmla="*/ 15680 w 82877"/>
                <a:gd name="connsiteY5" fmla="*/ 101443 h 101442"/>
                <a:gd name="connsiteX6" fmla="*/ 15680 w 82877"/>
                <a:gd name="connsiteY6" fmla="*/ 51505 h 101442"/>
                <a:gd name="connsiteX7" fmla="*/ 67198 w 82877"/>
                <a:gd name="connsiteY7" fmla="*/ 51505 h 101442"/>
                <a:gd name="connsiteX8" fmla="*/ 67198 w 82877"/>
                <a:gd name="connsiteY8" fmla="*/ 101443 h 101442"/>
                <a:gd name="connsiteX9" fmla="*/ 82878 w 82877"/>
                <a:gd name="connsiteY9" fmla="*/ 101443 h 101442"/>
                <a:gd name="connsiteX10" fmla="*/ 82878 w 82877"/>
                <a:gd name="connsiteY10" fmla="*/ 0 h 101442"/>
                <a:gd name="connsiteX11" fmla="*/ 67198 w 82877"/>
                <a:gd name="connsiteY11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877" h="101442">
                  <a:moveTo>
                    <a:pt x="67198" y="35830"/>
                  </a:moveTo>
                  <a:lnTo>
                    <a:pt x="15680" y="35830"/>
                  </a:lnTo>
                  <a:lnTo>
                    <a:pt x="15680" y="0"/>
                  </a:lnTo>
                  <a:lnTo>
                    <a:pt x="0" y="0"/>
                  </a:lnTo>
                  <a:lnTo>
                    <a:pt x="0" y="101443"/>
                  </a:lnTo>
                  <a:lnTo>
                    <a:pt x="15680" y="101443"/>
                  </a:lnTo>
                  <a:lnTo>
                    <a:pt x="15680" y="51505"/>
                  </a:lnTo>
                  <a:lnTo>
                    <a:pt x="67198" y="51505"/>
                  </a:lnTo>
                  <a:lnTo>
                    <a:pt x="67198" y="101443"/>
                  </a:lnTo>
                  <a:lnTo>
                    <a:pt x="82878" y="101443"/>
                  </a:lnTo>
                  <a:lnTo>
                    <a:pt x="82878" y="0"/>
                  </a:lnTo>
                  <a:lnTo>
                    <a:pt x="6719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 98">
              <a:extLst>
                <a:ext uri="{FF2B5EF4-FFF2-40B4-BE49-F238E27FC236}">
                  <a16:creationId xmlns:a16="http://schemas.microsoft.com/office/drawing/2014/main" id="{E9714FC2-61F1-F6E1-3EAB-A2D2D19327DD}"/>
                </a:ext>
              </a:extLst>
            </p:cNvPr>
            <p:cNvSpPr/>
            <p:nvPr/>
          </p:nvSpPr>
          <p:spPr>
            <a:xfrm>
              <a:off x="2771927" y="5617289"/>
              <a:ext cx="87357" cy="104383"/>
            </a:xfrm>
            <a:custGeom>
              <a:avLst/>
              <a:gdLst>
                <a:gd name="connsiteX0" fmla="*/ 58911 w 87357"/>
                <a:gd name="connsiteY0" fmla="*/ 41428 h 104383"/>
                <a:gd name="connsiteX1" fmla="*/ 44351 w 87357"/>
                <a:gd name="connsiteY1" fmla="*/ 46803 h 104383"/>
                <a:gd name="connsiteX2" fmla="*/ 25087 w 87357"/>
                <a:gd name="connsiteY2" fmla="*/ 29336 h 104383"/>
                <a:gd name="connsiteX3" fmla="*/ 16576 w 87357"/>
                <a:gd name="connsiteY3" fmla="*/ 224 h 104383"/>
                <a:gd name="connsiteX4" fmla="*/ 0 w 87357"/>
                <a:gd name="connsiteY4" fmla="*/ 224 h 104383"/>
                <a:gd name="connsiteX5" fmla="*/ 9632 w 87357"/>
                <a:gd name="connsiteY5" fmla="*/ 33814 h 104383"/>
                <a:gd name="connsiteX6" fmla="*/ 52863 w 87357"/>
                <a:gd name="connsiteY6" fmla="*/ 59343 h 104383"/>
                <a:gd name="connsiteX7" fmla="*/ 47487 w 87357"/>
                <a:gd name="connsiteY7" fmla="*/ 76586 h 104383"/>
                <a:gd name="connsiteX8" fmla="*/ 17472 w 87357"/>
                <a:gd name="connsiteY8" fmla="*/ 87111 h 104383"/>
                <a:gd name="connsiteX9" fmla="*/ 12992 w 87357"/>
                <a:gd name="connsiteY9" fmla="*/ 102114 h 104383"/>
                <a:gd name="connsiteX10" fmla="*/ 63166 w 87357"/>
                <a:gd name="connsiteY10" fmla="*/ 77034 h 104383"/>
                <a:gd name="connsiteX11" fmla="*/ 87358 w 87357"/>
                <a:gd name="connsiteY11" fmla="*/ 0 h 104383"/>
                <a:gd name="connsiteX12" fmla="*/ 71678 w 87357"/>
                <a:gd name="connsiteY12" fmla="*/ 0 h 104383"/>
                <a:gd name="connsiteX13" fmla="*/ 58911 w 87357"/>
                <a:gd name="connsiteY13" fmla="*/ 41428 h 10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357" h="104383">
                  <a:moveTo>
                    <a:pt x="58911" y="41428"/>
                  </a:moveTo>
                  <a:cubicBezTo>
                    <a:pt x="55326" y="48594"/>
                    <a:pt x="45919" y="47026"/>
                    <a:pt x="44351" y="46803"/>
                  </a:cubicBezTo>
                  <a:cubicBezTo>
                    <a:pt x="36063" y="46354"/>
                    <a:pt x="28895" y="39636"/>
                    <a:pt x="25087" y="29336"/>
                  </a:cubicBezTo>
                  <a:cubicBezTo>
                    <a:pt x="24639" y="28440"/>
                    <a:pt x="24415" y="27544"/>
                    <a:pt x="16576" y="224"/>
                  </a:cubicBezTo>
                  <a:lnTo>
                    <a:pt x="0" y="224"/>
                  </a:lnTo>
                  <a:cubicBezTo>
                    <a:pt x="7840" y="27544"/>
                    <a:pt x="9408" y="32918"/>
                    <a:pt x="9632" y="33814"/>
                  </a:cubicBezTo>
                  <a:cubicBezTo>
                    <a:pt x="16127" y="52849"/>
                    <a:pt x="31807" y="64269"/>
                    <a:pt x="52863" y="59343"/>
                  </a:cubicBezTo>
                  <a:lnTo>
                    <a:pt x="47487" y="76586"/>
                  </a:lnTo>
                  <a:cubicBezTo>
                    <a:pt x="43903" y="87335"/>
                    <a:pt x="31135" y="90918"/>
                    <a:pt x="17472" y="87111"/>
                  </a:cubicBezTo>
                  <a:lnTo>
                    <a:pt x="12992" y="102114"/>
                  </a:lnTo>
                  <a:cubicBezTo>
                    <a:pt x="34719" y="108608"/>
                    <a:pt x="56222" y="101443"/>
                    <a:pt x="63166" y="77034"/>
                  </a:cubicBezTo>
                  <a:lnTo>
                    <a:pt x="87358" y="0"/>
                  </a:lnTo>
                  <a:lnTo>
                    <a:pt x="71678" y="0"/>
                  </a:lnTo>
                  <a:lnTo>
                    <a:pt x="58911" y="41428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 99">
              <a:extLst>
                <a:ext uri="{FF2B5EF4-FFF2-40B4-BE49-F238E27FC236}">
                  <a16:creationId xmlns:a16="http://schemas.microsoft.com/office/drawing/2014/main" id="{90F8B74D-5EA0-860F-EC51-335A8E76A63B}"/>
                </a:ext>
              </a:extLst>
            </p:cNvPr>
            <p:cNvSpPr/>
            <p:nvPr/>
          </p:nvSpPr>
          <p:spPr>
            <a:xfrm>
              <a:off x="2680089" y="5617289"/>
              <a:ext cx="80637" cy="101442"/>
            </a:xfrm>
            <a:custGeom>
              <a:avLst/>
              <a:gdLst>
                <a:gd name="connsiteX0" fmla="*/ 15007 w 80637"/>
                <a:gd name="connsiteY0" fmla="*/ 40532 h 101442"/>
                <a:gd name="connsiteX1" fmla="*/ 40319 w 80637"/>
                <a:gd name="connsiteY1" fmla="*/ 14556 h 101442"/>
                <a:gd name="connsiteX2" fmla="*/ 64734 w 80637"/>
                <a:gd name="connsiteY2" fmla="*/ 14556 h 101442"/>
                <a:gd name="connsiteX3" fmla="*/ 64734 w 80637"/>
                <a:gd name="connsiteY3" fmla="*/ 66508 h 101442"/>
                <a:gd name="connsiteX4" fmla="*/ 40095 w 80637"/>
                <a:gd name="connsiteY4" fmla="*/ 66508 h 101442"/>
                <a:gd name="connsiteX5" fmla="*/ 15007 w 80637"/>
                <a:gd name="connsiteY5" fmla="*/ 40532 h 101442"/>
                <a:gd name="connsiteX6" fmla="*/ 64958 w 80637"/>
                <a:gd name="connsiteY6" fmla="*/ 224 h 101442"/>
                <a:gd name="connsiteX7" fmla="*/ 38975 w 80637"/>
                <a:gd name="connsiteY7" fmla="*/ 224 h 101442"/>
                <a:gd name="connsiteX8" fmla="*/ 38527 w 80637"/>
                <a:gd name="connsiteY8" fmla="*/ 224 h 101442"/>
                <a:gd name="connsiteX9" fmla="*/ 38527 w 80637"/>
                <a:gd name="connsiteY9" fmla="*/ 224 h 101442"/>
                <a:gd name="connsiteX10" fmla="*/ 0 w 80637"/>
                <a:gd name="connsiteY10" fmla="*/ 40308 h 101442"/>
                <a:gd name="connsiteX11" fmla="*/ 15904 w 80637"/>
                <a:gd name="connsiteY11" fmla="*/ 73227 h 101442"/>
                <a:gd name="connsiteX12" fmla="*/ 23967 w 80637"/>
                <a:gd name="connsiteY12" fmla="*/ 77482 h 101442"/>
                <a:gd name="connsiteX13" fmla="*/ 21056 w 80637"/>
                <a:gd name="connsiteY13" fmla="*/ 85319 h 101442"/>
                <a:gd name="connsiteX14" fmla="*/ 10976 w 80637"/>
                <a:gd name="connsiteY14" fmla="*/ 101443 h 101442"/>
                <a:gd name="connsiteX15" fmla="*/ 29791 w 80637"/>
                <a:gd name="connsiteY15" fmla="*/ 101443 h 101442"/>
                <a:gd name="connsiteX16" fmla="*/ 34495 w 80637"/>
                <a:gd name="connsiteY16" fmla="*/ 93829 h 101442"/>
                <a:gd name="connsiteX17" fmla="*/ 39647 w 80637"/>
                <a:gd name="connsiteY17" fmla="*/ 80393 h 101442"/>
                <a:gd name="connsiteX18" fmla="*/ 64958 w 80637"/>
                <a:gd name="connsiteY18" fmla="*/ 80393 h 101442"/>
                <a:gd name="connsiteX19" fmla="*/ 64958 w 80637"/>
                <a:gd name="connsiteY19" fmla="*/ 101443 h 101442"/>
                <a:gd name="connsiteX20" fmla="*/ 80638 w 80637"/>
                <a:gd name="connsiteY20" fmla="*/ 101443 h 101442"/>
                <a:gd name="connsiteX21" fmla="*/ 80638 w 80637"/>
                <a:gd name="connsiteY21" fmla="*/ 0 h 101442"/>
                <a:gd name="connsiteX22" fmla="*/ 72798 w 80637"/>
                <a:gd name="connsiteY22" fmla="*/ 0 h 101442"/>
                <a:gd name="connsiteX23" fmla="*/ 64958 w 80637"/>
                <a:gd name="connsiteY23" fmla="*/ 0 h 10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637" h="101442">
                  <a:moveTo>
                    <a:pt x="15007" y="40532"/>
                  </a:moveTo>
                  <a:cubicBezTo>
                    <a:pt x="15007" y="25529"/>
                    <a:pt x="26207" y="14556"/>
                    <a:pt x="40319" y="14556"/>
                  </a:cubicBezTo>
                  <a:lnTo>
                    <a:pt x="64734" y="14556"/>
                  </a:lnTo>
                  <a:lnTo>
                    <a:pt x="64734" y="66508"/>
                  </a:lnTo>
                  <a:lnTo>
                    <a:pt x="40095" y="66508"/>
                  </a:lnTo>
                  <a:cubicBezTo>
                    <a:pt x="26207" y="66285"/>
                    <a:pt x="15007" y="55536"/>
                    <a:pt x="15007" y="40532"/>
                  </a:cubicBezTo>
                  <a:close/>
                  <a:moveTo>
                    <a:pt x="64958" y="224"/>
                  </a:moveTo>
                  <a:lnTo>
                    <a:pt x="38975" y="224"/>
                  </a:lnTo>
                  <a:lnTo>
                    <a:pt x="38527" y="224"/>
                  </a:lnTo>
                  <a:lnTo>
                    <a:pt x="38527" y="224"/>
                  </a:lnTo>
                  <a:cubicBezTo>
                    <a:pt x="15456" y="448"/>
                    <a:pt x="0" y="18139"/>
                    <a:pt x="0" y="40308"/>
                  </a:cubicBezTo>
                  <a:cubicBezTo>
                    <a:pt x="0" y="54192"/>
                    <a:pt x="6048" y="66061"/>
                    <a:pt x="15904" y="73227"/>
                  </a:cubicBezTo>
                  <a:cubicBezTo>
                    <a:pt x="18367" y="75018"/>
                    <a:pt x="21056" y="76362"/>
                    <a:pt x="23967" y="77482"/>
                  </a:cubicBezTo>
                  <a:cubicBezTo>
                    <a:pt x="23295" y="80169"/>
                    <a:pt x="22399" y="82632"/>
                    <a:pt x="21056" y="85319"/>
                  </a:cubicBezTo>
                  <a:cubicBezTo>
                    <a:pt x="20607" y="85991"/>
                    <a:pt x="20159" y="86887"/>
                    <a:pt x="10976" y="101443"/>
                  </a:cubicBezTo>
                  <a:lnTo>
                    <a:pt x="29791" y="101443"/>
                  </a:lnTo>
                  <a:cubicBezTo>
                    <a:pt x="33151" y="96068"/>
                    <a:pt x="34271" y="94277"/>
                    <a:pt x="34495" y="93829"/>
                  </a:cubicBezTo>
                  <a:cubicBezTo>
                    <a:pt x="36959" y="89350"/>
                    <a:pt x="38751" y="84872"/>
                    <a:pt x="39647" y="80393"/>
                  </a:cubicBezTo>
                  <a:lnTo>
                    <a:pt x="64958" y="80393"/>
                  </a:lnTo>
                  <a:lnTo>
                    <a:pt x="64958" y="101443"/>
                  </a:lnTo>
                  <a:lnTo>
                    <a:pt x="80638" y="101443"/>
                  </a:lnTo>
                  <a:lnTo>
                    <a:pt x="80638" y="0"/>
                  </a:lnTo>
                  <a:lnTo>
                    <a:pt x="72798" y="0"/>
                  </a:lnTo>
                  <a:lnTo>
                    <a:pt x="6495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01" name="Рисунок 2">
            <a:extLst>
              <a:ext uri="{FF2B5EF4-FFF2-40B4-BE49-F238E27FC236}">
                <a16:creationId xmlns:a16="http://schemas.microsoft.com/office/drawing/2014/main" id="{F4999618-D0C3-625A-F89E-9FA13BCCE17C}"/>
              </a:ext>
            </a:extLst>
          </p:cNvPr>
          <p:cNvGrpSpPr/>
          <p:nvPr/>
        </p:nvGrpSpPr>
        <p:grpSpPr>
          <a:xfrm>
            <a:off x="3557860" y="2887150"/>
            <a:ext cx="1931592" cy="841308"/>
            <a:chOff x="5675569" y="5722090"/>
            <a:chExt cx="1392564" cy="606534"/>
          </a:xfrm>
        </p:grpSpPr>
        <p:sp>
          <p:nvSpPr>
            <p:cNvPr id="102" name="Полилиния 101">
              <a:extLst>
                <a:ext uri="{FF2B5EF4-FFF2-40B4-BE49-F238E27FC236}">
                  <a16:creationId xmlns:a16="http://schemas.microsoft.com/office/drawing/2014/main" id="{66EDFAF7-9F6D-4ED2-0BAB-DFA8E53A35D6}"/>
                </a:ext>
              </a:extLst>
            </p:cNvPr>
            <p:cNvSpPr/>
            <p:nvPr/>
          </p:nvSpPr>
          <p:spPr>
            <a:xfrm>
              <a:off x="6199485" y="5915794"/>
              <a:ext cx="183899" cy="208259"/>
            </a:xfrm>
            <a:custGeom>
              <a:avLst/>
              <a:gdLst>
                <a:gd name="connsiteX0" fmla="*/ 0 w 183899"/>
                <a:gd name="connsiteY0" fmla="*/ 104130 h 208259"/>
                <a:gd name="connsiteX1" fmla="*/ 103709 w 183899"/>
                <a:gd name="connsiteY1" fmla="*/ 0 h 208259"/>
                <a:gd name="connsiteX2" fmla="*/ 182555 w 183899"/>
                <a:gd name="connsiteY2" fmla="*/ 31351 h 208259"/>
                <a:gd name="connsiteX3" fmla="*/ 159932 w 183899"/>
                <a:gd name="connsiteY3" fmla="*/ 57551 h 208259"/>
                <a:gd name="connsiteX4" fmla="*/ 103485 w 183899"/>
                <a:gd name="connsiteY4" fmla="*/ 32471 h 208259"/>
                <a:gd name="connsiteX5" fmla="*/ 36959 w 183899"/>
                <a:gd name="connsiteY5" fmla="*/ 104130 h 208259"/>
                <a:gd name="connsiteX6" fmla="*/ 103485 w 183899"/>
                <a:gd name="connsiteY6" fmla="*/ 175789 h 208259"/>
                <a:gd name="connsiteX7" fmla="*/ 161276 w 183899"/>
                <a:gd name="connsiteY7" fmla="*/ 149588 h 208259"/>
                <a:gd name="connsiteX8" fmla="*/ 183899 w 183899"/>
                <a:gd name="connsiteY8" fmla="*/ 172654 h 208259"/>
                <a:gd name="connsiteX9" fmla="*/ 102142 w 183899"/>
                <a:gd name="connsiteY9" fmla="*/ 208259 h 208259"/>
                <a:gd name="connsiteX10" fmla="*/ 0 w 183899"/>
                <a:gd name="connsiteY10" fmla="*/ 104130 h 20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899" h="208259">
                  <a:moveTo>
                    <a:pt x="0" y="104130"/>
                  </a:moveTo>
                  <a:cubicBezTo>
                    <a:pt x="0" y="47026"/>
                    <a:pt x="42783" y="0"/>
                    <a:pt x="103709" y="0"/>
                  </a:cubicBezTo>
                  <a:cubicBezTo>
                    <a:pt x="140893" y="0"/>
                    <a:pt x="163292" y="12988"/>
                    <a:pt x="182555" y="31351"/>
                  </a:cubicBezTo>
                  <a:lnTo>
                    <a:pt x="159932" y="57551"/>
                  </a:lnTo>
                  <a:cubicBezTo>
                    <a:pt x="143804" y="42548"/>
                    <a:pt x="126557" y="32471"/>
                    <a:pt x="103485" y="32471"/>
                  </a:cubicBezTo>
                  <a:cubicBezTo>
                    <a:pt x="64958" y="32471"/>
                    <a:pt x="36959" y="64046"/>
                    <a:pt x="36959" y="104130"/>
                  </a:cubicBezTo>
                  <a:cubicBezTo>
                    <a:pt x="36959" y="143542"/>
                    <a:pt x="64958" y="175789"/>
                    <a:pt x="103485" y="175789"/>
                  </a:cubicBezTo>
                  <a:cubicBezTo>
                    <a:pt x="128125" y="175789"/>
                    <a:pt x="144028" y="165712"/>
                    <a:pt x="161276" y="149588"/>
                  </a:cubicBezTo>
                  <a:lnTo>
                    <a:pt x="183899" y="172654"/>
                  </a:lnTo>
                  <a:cubicBezTo>
                    <a:pt x="162844" y="194599"/>
                    <a:pt x="139996" y="208259"/>
                    <a:pt x="102142" y="208259"/>
                  </a:cubicBezTo>
                  <a:cubicBezTo>
                    <a:pt x="43679" y="208259"/>
                    <a:pt x="0" y="162577"/>
                    <a:pt x="0" y="104130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 102">
              <a:extLst>
                <a:ext uri="{FF2B5EF4-FFF2-40B4-BE49-F238E27FC236}">
                  <a16:creationId xmlns:a16="http://schemas.microsoft.com/office/drawing/2014/main" id="{A2565663-8288-3A9C-80D3-337E03A7C2B6}"/>
                </a:ext>
              </a:extLst>
            </p:cNvPr>
            <p:cNvSpPr/>
            <p:nvPr/>
          </p:nvSpPr>
          <p:spPr>
            <a:xfrm>
              <a:off x="6403096" y="5919377"/>
              <a:ext cx="163291" cy="201317"/>
            </a:xfrm>
            <a:custGeom>
              <a:avLst/>
              <a:gdLst>
                <a:gd name="connsiteX0" fmla="*/ 63838 w 163291"/>
                <a:gd name="connsiteY0" fmla="*/ 32694 h 201317"/>
                <a:gd name="connsiteX1" fmla="*/ 0 w 163291"/>
                <a:gd name="connsiteY1" fmla="*/ 32694 h 201317"/>
                <a:gd name="connsiteX2" fmla="*/ 0 w 163291"/>
                <a:gd name="connsiteY2" fmla="*/ 0 h 201317"/>
                <a:gd name="connsiteX3" fmla="*/ 163292 w 163291"/>
                <a:gd name="connsiteY3" fmla="*/ 0 h 201317"/>
                <a:gd name="connsiteX4" fmla="*/ 163292 w 163291"/>
                <a:gd name="connsiteY4" fmla="*/ 32694 h 201317"/>
                <a:gd name="connsiteX5" fmla="*/ 99453 w 163291"/>
                <a:gd name="connsiteY5" fmla="*/ 32694 h 201317"/>
                <a:gd name="connsiteX6" fmla="*/ 99453 w 163291"/>
                <a:gd name="connsiteY6" fmla="*/ 201317 h 201317"/>
                <a:gd name="connsiteX7" fmla="*/ 63838 w 163291"/>
                <a:gd name="connsiteY7" fmla="*/ 201317 h 20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291" h="201317">
                  <a:moveTo>
                    <a:pt x="63838" y="32694"/>
                  </a:moveTo>
                  <a:lnTo>
                    <a:pt x="0" y="32694"/>
                  </a:lnTo>
                  <a:lnTo>
                    <a:pt x="0" y="0"/>
                  </a:lnTo>
                  <a:lnTo>
                    <a:pt x="163292" y="0"/>
                  </a:lnTo>
                  <a:lnTo>
                    <a:pt x="163292" y="32694"/>
                  </a:lnTo>
                  <a:lnTo>
                    <a:pt x="99453" y="32694"/>
                  </a:lnTo>
                  <a:lnTo>
                    <a:pt x="99453" y="201317"/>
                  </a:lnTo>
                  <a:lnTo>
                    <a:pt x="63838" y="20131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 103">
              <a:extLst>
                <a:ext uri="{FF2B5EF4-FFF2-40B4-BE49-F238E27FC236}">
                  <a16:creationId xmlns:a16="http://schemas.microsoft.com/office/drawing/2014/main" id="{1327E689-C82A-8930-5716-7764ED9ECB46}"/>
                </a:ext>
              </a:extLst>
            </p:cNvPr>
            <p:cNvSpPr/>
            <p:nvPr/>
          </p:nvSpPr>
          <p:spPr>
            <a:xfrm>
              <a:off x="6595059" y="5919377"/>
              <a:ext cx="169563" cy="201317"/>
            </a:xfrm>
            <a:custGeom>
              <a:avLst/>
              <a:gdLst>
                <a:gd name="connsiteX0" fmla="*/ 0 w 169563"/>
                <a:gd name="connsiteY0" fmla="*/ 0 h 201317"/>
                <a:gd name="connsiteX1" fmla="*/ 34719 w 169563"/>
                <a:gd name="connsiteY1" fmla="*/ 0 h 201317"/>
                <a:gd name="connsiteX2" fmla="*/ 34719 w 169563"/>
                <a:gd name="connsiteY2" fmla="*/ 146901 h 201317"/>
                <a:gd name="connsiteX3" fmla="*/ 136412 w 169563"/>
                <a:gd name="connsiteY3" fmla="*/ 0 h 201317"/>
                <a:gd name="connsiteX4" fmla="*/ 169563 w 169563"/>
                <a:gd name="connsiteY4" fmla="*/ 0 h 201317"/>
                <a:gd name="connsiteX5" fmla="*/ 169563 w 169563"/>
                <a:gd name="connsiteY5" fmla="*/ 201317 h 201317"/>
                <a:gd name="connsiteX6" fmla="*/ 134844 w 169563"/>
                <a:gd name="connsiteY6" fmla="*/ 201317 h 201317"/>
                <a:gd name="connsiteX7" fmla="*/ 134844 w 169563"/>
                <a:gd name="connsiteY7" fmla="*/ 54640 h 201317"/>
                <a:gd name="connsiteX8" fmla="*/ 33151 w 169563"/>
                <a:gd name="connsiteY8" fmla="*/ 201317 h 201317"/>
                <a:gd name="connsiteX9" fmla="*/ 0 w 169563"/>
                <a:gd name="connsiteY9" fmla="*/ 201317 h 20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563" h="201317">
                  <a:moveTo>
                    <a:pt x="0" y="0"/>
                  </a:moveTo>
                  <a:lnTo>
                    <a:pt x="34719" y="0"/>
                  </a:lnTo>
                  <a:lnTo>
                    <a:pt x="34719" y="146901"/>
                  </a:lnTo>
                  <a:lnTo>
                    <a:pt x="136412" y="0"/>
                  </a:lnTo>
                  <a:lnTo>
                    <a:pt x="169563" y="0"/>
                  </a:lnTo>
                  <a:lnTo>
                    <a:pt x="169563" y="201317"/>
                  </a:lnTo>
                  <a:lnTo>
                    <a:pt x="134844" y="201317"/>
                  </a:lnTo>
                  <a:lnTo>
                    <a:pt x="134844" y="54640"/>
                  </a:lnTo>
                  <a:lnTo>
                    <a:pt x="33151" y="201317"/>
                  </a:lnTo>
                  <a:lnTo>
                    <a:pt x="0" y="20131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" name="Полилиния 104">
              <a:extLst>
                <a:ext uri="{FF2B5EF4-FFF2-40B4-BE49-F238E27FC236}">
                  <a16:creationId xmlns:a16="http://schemas.microsoft.com/office/drawing/2014/main" id="{8FDF6CA1-00BA-F614-57F0-1301D06F9C04}"/>
                </a:ext>
              </a:extLst>
            </p:cNvPr>
            <p:cNvSpPr/>
            <p:nvPr/>
          </p:nvSpPr>
          <p:spPr>
            <a:xfrm>
              <a:off x="5675569" y="5722090"/>
              <a:ext cx="440594" cy="463096"/>
            </a:xfrm>
            <a:custGeom>
              <a:avLst/>
              <a:gdLst>
                <a:gd name="connsiteX0" fmla="*/ 364207 w 440594"/>
                <a:gd name="connsiteY0" fmla="*/ 254614 h 463096"/>
                <a:gd name="connsiteX1" fmla="*/ 379887 w 440594"/>
                <a:gd name="connsiteY1" fmla="*/ 245208 h 463096"/>
                <a:gd name="connsiteX2" fmla="*/ 426926 w 440594"/>
                <a:gd name="connsiteY2" fmla="*/ 183626 h 463096"/>
                <a:gd name="connsiteX3" fmla="*/ 320753 w 440594"/>
                <a:gd name="connsiteY3" fmla="*/ 147125 h 463096"/>
                <a:gd name="connsiteX4" fmla="*/ 251090 w 440594"/>
                <a:gd name="connsiteY4" fmla="*/ 152500 h 463096"/>
                <a:gd name="connsiteX5" fmla="*/ 257139 w 440594"/>
                <a:gd name="connsiteY5" fmla="*/ 155410 h 463096"/>
                <a:gd name="connsiteX6" fmla="*/ 324560 w 440594"/>
                <a:gd name="connsiteY6" fmla="*/ 200869 h 463096"/>
                <a:gd name="connsiteX7" fmla="*/ 341584 w 440594"/>
                <a:gd name="connsiteY7" fmla="*/ 150708 h 463096"/>
                <a:gd name="connsiteX8" fmla="*/ 354128 w 440594"/>
                <a:gd name="connsiteY8" fmla="*/ 152051 h 463096"/>
                <a:gd name="connsiteX9" fmla="*/ 334192 w 440594"/>
                <a:gd name="connsiteY9" fmla="*/ 210274 h 463096"/>
                <a:gd name="connsiteX10" fmla="*/ 347408 w 440594"/>
                <a:gd name="connsiteY10" fmla="*/ 225950 h 463096"/>
                <a:gd name="connsiteX11" fmla="*/ 364207 w 440594"/>
                <a:gd name="connsiteY11" fmla="*/ 254614 h 463096"/>
                <a:gd name="connsiteX12" fmla="*/ 176724 w 440594"/>
                <a:gd name="connsiteY12" fmla="*/ 142870 h 463096"/>
                <a:gd name="connsiteX13" fmla="*/ 167092 w 440594"/>
                <a:gd name="connsiteY13" fmla="*/ 158098 h 463096"/>
                <a:gd name="connsiteX14" fmla="*/ 196884 w 440594"/>
                <a:gd name="connsiteY14" fmla="*/ 150260 h 463096"/>
                <a:gd name="connsiteX15" fmla="*/ 221523 w 440594"/>
                <a:gd name="connsiteY15" fmla="*/ 157874 h 463096"/>
                <a:gd name="connsiteX16" fmla="*/ 204051 w 440594"/>
                <a:gd name="connsiteY16" fmla="*/ 161681 h 463096"/>
                <a:gd name="connsiteX17" fmla="*/ 87799 w 440594"/>
                <a:gd name="connsiteY17" fmla="*/ 202437 h 463096"/>
                <a:gd name="connsiteX18" fmla="*/ 111542 w 440594"/>
                <a:gd name="connsiteY18" fmla="*/ 239610 h 463096"/>
                <a:gd name="connsiteX19" fmla="*/ 136630 w 440594"/>
                <a:gd name="connsiteY19" fmla="*/ 187433 h 463096"/>
                <a:gd name="connsiteX20" fmla="*/ 138422 w 440594"/>
                <a:gd name="connsiteY20" fmla="*/ 184074 h 463096"/>
                <a:gd name="connsiteX21" fmla="*/ 155445 w 440594"/>
                <a:gd name="connsiteY21" fmla="*/ 178476 h 463096"/>
                <a:gd name="connsiteX22" fmla="*/ 147381 w 440594"/>
                <a:gd name="connsiteY22" fmla="*/ 193256 h 463096"/>
                <a:gd name="connsiteX23" fmla="*/ 97654 w 440594"/>
                <a:gd name="connsiteY23" fmla="*/ 315524 h 463096"/>
                <a:gd name="connsiteX24" fmla="*/ 119606 w 440594"/>
                <a:gd name="connsiteY24" fmla="*/ 316196 h 463096"/>
                <a:gd name="connsiteX25" fmla="*/ 183220 w 440594"/>
                <a:gd name="connsiteY25" fmla="*/ 311493 h 463096"/>
                <a:gd name="connsiteX26" fmla="*/ 205396 w 440594"/>
                <a:gd name="connsiteY26" fmla="*/ 321122 h 463096"/>
                <a:gd name="connsiteX27" fmla="*/ 119606 w 440594"/>
                <a:gd name="connsiteY27" fmla="*/ 328960 h 463096"/>
                <a:gd name="connsiteX28" fmla="*/ 889 w 440594"/>
                <a:gd name="connsiteY28" fmla="*/ 282605 h 463096"/>
                <a:gd name="connsiteX29" fmla="*/ 69879 w 440594"/>
                <a:gd name="connsiteY29" fmla="*/ 197734 h 463096"/>
                <a:gd name="connsiteX30" fmla="*/ 73463 w 440594"/>
                <a:gd name="connsiteY30" fmla="*/ 210274 h 463096"/>
                <a:gd name="connsiteX31" fmla="*/ 13433 w 440594"/>
                <a:gd name="connsiteY31" fmla="*/ 279694 h 463096"/>
                <a:gd name="connsiteX32" fmla="*/ 85335 w 440594"/>
                <a:gd name="connsiteY32" fmla="*/ 314404 h 463096"/>
                <a:gd name="connsiteX33" fmla="*/ 106166 w 440594"/>
                <a:gd name="connsiteY33" fmla="*/ 253046 h 463096"/>
                <a:gd name="connsiteX34" fmla="*/ 76151 w 440594"/>
                <a:gd name="connsiteY34" fmla="*/ 161233 h 463096"/>
                <a:gd name="connsiteX35" fmla="*/ 149173 w 440594"/>
                <a:gd name="connsiteY35" fmla="*/ 127643 h 463096"/>
                <a:gd name="connsiteX36" fmla="*/ 229139 w 440594"/>
                <a:gd name="connsiteY36" fmla="*/ 143318 h 463096"/>
                <a:gd name="connsiteX37" fmla="*/ 321201 w 440594"/>
                <a:gd name="connsiteY37" fmla="*/ 134361 h 463096"/>
                <a:gd name="connsiteX38" fmla="*/ 346288 w 440594"/>
                <a:gd name="connsiteY38" fmla="*/ 135256 h 463096"/>
                <a:gd name="connsiteX39" fmla="*/ 334640 w 440594"/>
                <a:gd name="connsiteY39" fmla="*/ 15451 h 463096"/>
                <a:gd name="connsiteX40" fmla="*/ 320977 w 440594"/>
                <a:gd name="connsiteY40" fmla="*/ 12316 h 463096"/>
                <a:gd name="connsiteX41" fmla="*/ 186356 w 440594"/>
                <a:gd name="connsiteY41" fmla="*/ 128315 h 463096"/>
                <a:gd name="connsiteX42" fmla="*/ 172692 w 440594"/>
                <a:gd name="connsiteY42" fmla="*/ 126075 h 463096"/>
                <a:gd name="connsiteX43" fmla="*/ 320977 w 440594"/>
                <a:gd name="connsiteY43" fmla="*/ 0 h 463096"/>
                <a:gd name="connsiteX44" fmla="*/ 340464 w 440594"/>
                <a:gd name="connsiteY44" fmla="*/ 4479 h 463096"/>
                <a:gd name="connsiteX45" fmla="*/ 358607 w 440594"/>
                <a:gd name="connsiteY45" fmla="*/ 136152 h 463096"/>
                <a:gd name="connsiteX46" fmla="*/ 439694 w 440594"/>
                <a:gd name="connsiteY46" fmla="*/ 180715 h 463096"/>
                <a:gd name="connsiteX47" fmla="*/ 387055 w 440594"/>
                <a:gd name="connsiteY47" fmla="*/ 255957 h 463096"/>
                <a:gd name="connsiteX48" fmla="*/ 368239 w 440594"/>
                <a:gd name="connsiteY48" fmla="*/ 267154 h 463096"/>
                <a:gd name="connsiteX49" fmla="*/ 364879 w 440594"/>
                <a:gd name="connsiteY49" fmla="*/ 302088 h 463096"/>
                <a:gd name="connsiteX50" fmla="*/ 291858 w 440594"/>
                <a:gd name="connsiteY50" fmla="*/ 335678 h 463096"/>
                <a:gd name="connsiteX51" fmla="*/ 275058 w 440594"/>
                <a:gd name="connsiteY51" fmla="*/ 334782 h 463096"/>
                <a:gd name="connsiteX52" fmla="*/ 282674 w 440594"/>
                <a:gd name="connsiteY52" fmla="*/ 322466 h 463096"/>
                <a:gd name="connsiteX53" fmla="*/ 291858 w 440594"/>
                <a:gd name="connsiteY53" fmla="*/ 322690 h 463096"/>
                <a:gd name="connsiteX54" fmla="*/ 353456 w 440594"/>
                <a:gd name="connsiteY54" fmla="*/ 296266 h 463096"/>
                <a:gd name="connsiteX55" fmla="*/ 337776 w 440594"/>
                <a:gd name="connsiteY55" fmla="*/ 233340 h 463096"/>
                <a:gd name="connsiteX56" fmla="*/ 329265 w 440594"/>
                <a:gd name="connsiteY56" fmla="*/ 223039 h 463096"/>
                <a:gd name="connsiteX57" fmla="*/ 304401 w 440594"/>
                <a:gd name="connsiteY57" fmla="*/ 275664 h 463096"/>
                <a:gd name="connsiteX58" fmla="*/ 300593 w 440594"/>
                <a:gd name="connsiteY58" fmla="*/ 282830 h 463096"/>
                <a:gd name="connsiteX59" fmla="*/ 350544 w 440594"/>
                <a:gd name="connsiteY59" fmla="*/ 261779 h 463096"/>
                <a:gd name="connsiteX60" fmla="*/ 354128 w 440594"/>
                <a:gd name="connsiteY60" fmla="*/ 274320 h 463096"/>
                <a:gd name="connsiteX61" fmla="*/ 239667 w 440594"/>
                <a:gd name="connsiteY61" fmla="*/ 313956 h 463096"/>
                <a:gd name="connsiteX62" fmla="*/ 237203 w 440594"/>
                <a:gd name="connsiteY62" fmla="*/ 314404 h 463096"/>
                <a:gd name="connsiteX63" fmla="*/ 263858 w 440594"/>
                <a:gd name="connsiteY63" fmla="*/ 320227 h 463096"/>
                <a:gd name="connsiteX64" fmla="*/ 270802 w 440594"/>
                <a:gd name="connsiteY64" fmla="*/ 309254 h 463096"/>
                <a:gd name="connsiteX65" fmla="*/ 288721 w 440594"/>
                <a:gd name="connsiteY65" fmla="*/ 303656 h 463096"/>
                <a:gd name="connsiteX66" fmla="*/ 119606 w 440594"/>
                <a:gd name="connsiteY66" fmla="*/ 463097 h 463096"/>
                <a:gd name="connsiteX67" fmla="*/ 100343 w 440594"/>
                <a:gd name="connsiteY67" fmla="*/ 458618 h 463096"/>
                <a:gd name="connsiteX68" fmla="*/ 80631 w 440594"/>
                <a:gd name="connsiteY68" fmla="*/ 332767 h 463096"/>
                <a:gd name="connsiteX69" fmla="*/ 92951 w 440594"/>
                <a:gd name="connsiteY69" fmla="*/ 333663 h 463096"/>
                <a:gd name="connsiteX70" fmla="*/ 105943 w 440594"/>
                <a:gd name="connsiteY70" fmla="*/ 447645 h 463096"/>
                <a:gd name="connsiteX71" fmla="*/ 119606 w 440594"/>
                <a:gd name="connsiteY71" fmla="*/ 450781 h 463096"/>
                <a:gd name="connsiteX72" fmla="*/ 256242 w 440594"/>
                <a:gd name="connsiteY72" fmla="*/ 331871 h 463096"/>
                <a:gd name="connsiteX73" fmla="*/ 183220 w 440594"/>
                <a:gd name="connsiteY73" fmla="*/ 307462 h 463096"/>
                <a:gd name="connsiteX74" fmla="*/ 118038 w 440594"/>
                <a:gd name="connsiteY74" fmla="*/ 264467 h 463096"/>
                <a:gd name="connsiteX75" fmla="*/ 123414 w 440594"/>
                <a:gd name="connsiteY75" fmla="*/ 251479 h 463096"/>
                <a:gd name="connsiteX76" fmla="*/ 188820 w 440594"/>
                <a:gd name="connsiteY76" fmla="*/ 296042 h 463096"/>
                <a:gd name="connsiteX77" fmla="*/ 212788 w 440594"/>
                <a:gd name="connsiteY77" fmla="*/ 306343 h 463096"/>
                <a:gd name="connsiteX78" fmla="*/ 236531 w 440594"/>
                <a:gd name="connsiteY78" fmla="*/ 301416 h 463096"/>
                <a:gd name="connsiteX79" fmla="*/ 282898 w 440594"/>
                <a:gd name="connsiteY79" fmla="*/ 288652 h 463096"/>
                <a:gd name="connsiteX80" fmla="*/ 293201 w 440594"/>
                <a:gd name="connsiteY80" fmla="*/ 269841 h 463096"/>
                <a:gd name="connsiteX81" fmla="*/ 319857 w 440594"/>
                <a:gd name="connsiteY81" fmla="*/ 213410 h 463096"/>
                <a:gd name="connsiteX82" fmla="*/ 251762 w 440594"/>
                <a:gd name="connsiteY82" fmla="*/ 166831 h 463096"/>
                <a:gd name="connsiteX83" fmla="*/ 176724 w 440594"/>
                <a:gd name="connsiteY83" fmla="*/ 142870 h 463096"/>
                <a:gd name="connsiteX84" fmla="*/ 149621 w 440594"/>
                <a:gd name="connsiteY84" fmla="*/ 163472 h 463096"/>
                <a:gd name="connsiteX85" fmla="*/ 163061 w 440594"/>
                <a:gd name="connsiteY85" fmla="*/ 141079 h 463096"/>
                <a:gd name="connsiteX86" fmla="*/ 148949 w 440594"/>
                <a:gd name="connsiteY86" fmla="*/ 140407 h 463096"/>
                <a:gd name="connsiteX87" fmla="*/ 87351 w 440594"/>
                <a:gd name="connsiteY87" fmla="*/ 166831 h 463096"/>
                <a:gd name="connsiteX88" fmla="*/ 84439 w 440594"/>
                <a:gd name="connsiteY88" fmla="*/ 189897 h 463096"/>
                <a:gd name="connsiteX89" fmla="*/ 149621 w 440594"/>
                <a:gd name="connsiteY89" fmla="*/ 163472 h 463096"/>
                <a:gd name="connsiteX90" fmla="*/ 252659 w 440594"/>
                <a:gd name="connsiteY90" fmla="*/ 232892 h 463096"/>
                <a:gd name="connsiteX91" fmla="*/ 217043 w 440594"/>
                <a:gd name="connsiteY91" fmla="*/ 268497 h 463096"/>
                <a:gd name="connsiteX92" fmla="*/ 181428 w 440594"/>
                <a:gd name="connsiteY92" fmla="*/ 232892 h 463096"/>
                <a:gd name="connsiteX93" fmla="*/ 217043 w 440594"/>
                <a:gd name="connsiteY93" fmla="*/ 197287 h 463096"/>
                <a:gd name="connsiteX94" fmla="*/ 252659 w 440594"/>
                <a:gd name="connsiteY94" fmla="*/ 232892 h 46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0594" h="463096">
                  <a:moveTo>
                    <a:pt x="364207" y="254614"/>
                  </a:moveTo>
                  <a:cubicBezTo>
                    <a:pt x="369583" y="251479"/>
                    <a:pt x="374959" y="248343"/>
                    <a:pt x="379887" y="245208"/>
                  </a:cubicBezTo>
                  <a:cubicBezTo>
                    <a:pt x="413934" y="223487"/>
                    <a:pt x="430958" y="200869"/>
                    <a:pt x="426926" y="183626"/>
                  </a:cubicBezTo>
                  <a:cubicBezTo>
                    <a:pt x="421774" y="161009"/>
                    <a:pt x="381007" y="147125"/>
                    <a:pt x="320753" y="147125"/>
                  </a:cubicBezTo>
                  <a:cubicBezTo>
                    <a:pt x="299025" y="147125"/>
                    <a:pt x="275282" y="148917"/>
                    <a:pt x="251090" y="152500"/>
                  </a:cubicBezTo>
                  <a:lnTo>
                    <a:pt x="257139" y="155410"/>
                  </a:lnTo>
                  <a:cubicBezTo>
                    <a:pt x="282898" y="167951"/>
                    <a:pt x="306193" y="183626"/>
                    <a:pt x="324560" y="200869"/>
                  </a:cubicBezTo>
                  <a:cubicBezTo>
                    <a:pt x="331504" y="183179"/>
                    <a:pt x="337104" y="166159"/>
                    <a:pt x="341584" y="150708"/>
                  </a:cubicBezTo>
                  <a:cubicBezTo>
                    <a:pt x="345840" y="151156"/>
                    <a:pt x="350096" y="151380"/>
                    <a:pt x="354128" y="152051"/>
                  </a:cubicBezTo>
                  <a:cubicBezTo>
                    <a:pt x="348976" y="170190"/>
                    <a:pt x="342256" y="189897"/>
                    <a:pt x="334192" y="210274"/>
                  </a:cubicBezTo>
                  <a:cubicBezTo>
                    <a:pt x="339120" y="215425"/>
                    <a:pt x="343600" y="220576"/>
                    <a:pt x="347408" y="225950"/>
                  </a:cubicBezTo>
                  <a:cubicBezTo>
                    <a:pt x="355024" y="235579"/>
                    <a:pt x="360624" y="245433"/>
                    <a:pt x="364207" y="254614"/>
                  </a:cubicBezTo>
                  <a:close/>
                  <a:moveTo>
                    <a:pt x="176724" y="142870"/>
                  </a:moveTo>
                  <a:cubicBezTo>
                    <a:pt x="173589" y="147797"/>
                    <a:pt x="170229" y="152947"/>
                    <a:pt x="167092" y="158098"/>
                  </a:cubicBezTo>
                  <a:cubicBezTo>
                    <a:pt x="176724" y="155187"/>
                    <a:pt x="186580" y="152723"/>
                    <a:pt x="196884" y="150260"/>
                  </a:cubicBezTo>
                  <a:cubicBezTo>
                    <a:pt x="204948" y="152276"/>
                    <a:pt x="213235" y="154963"/>
                    <a:pt x="221523" y="157874"/>
                  </a:cubicBezTo>
                  <a:cubicBezTo>
                    <a:pt x="215700" y="158994"/>
                    <a:pt x="209876" y="160337"/>
                    <a:pt x="204051" y="161681"/>
                  </a:cubicBezTo>
                  <a:cubicBezTo>
                    <a:pt x="157909" y="172430"/>
                    <a:pt x="118486" y="186761"/>
                    <a:pt x="87799" y="202437"/>
                  </a:cubicBezTo>
                  <a:cubicBezTo>
                    <a:pt x="92279" y="214305"/>
                    <a:pt x="100343" y="227070"/>
                    <a:pt x="111542" y="239610"/>
                  </a:cubicBezTo>
                  <a:cubicBezTo>
                    <a:pt x="118934" y="222591"/>
                    <a:pt x="127222" y="205124"/>
                    <a:pt x="136630" y="187433"/>
                  </a:cubicBezTo>
                  <a:lnTo>
                    <a:pt x="138422" y="184074"/>
                  </a:lnTo>
                  <a:cubicBezTo>
                    <a:pt x="144022" y="182059"/>
                    <a:pt x="149621" y="180267"/>
                    <a:pt x="155445" y="178476"/>
                  </a:cubicBezTo>
                  <a:cubicBezTo>
                    <a:pt x="152757" y="183402"/>
                    <a:pt x="150069" y="188329"/>
                    <a:pt x="147381" y="193256"/>
                  </a:cubicBezTo>
                  <a:cubicBezTo>
                    <a:pt x="123862" y="237595"/>
                    <a:pt x="107734" y="279246"/>
                    <a:pt x="97654" y="315524"/>
                  </a:cubicBezTo>
                  <a:cubicBezTo>
                    <a:pt x="104598" y="315972"/>
                    <a:pt x="111990" y="316196"/>
                    <a:pt x="119606" y="316196"/>
                  </a:cubicBezTo>
                  <a:cubicBezTo>
                    <a:pt x="139542" y="316196"/>
                    <a:pt x="161045" y="314628"/>
                    <a:pt x="183220" y="311493"/>
                  </a:cubicBezTo>
                  <a:cubicBezTo>
                    <a:pt x="190612" y="315076"/>
                    <a:pt x="198004" y="318211"/>
                    <a:pt x="205396" y="321122"/>
                  </a:cubicBezTo>
                  <a:cubicBezTo>
                    <a:pt x="175381" y="326273"/>
                    <a:pt x="146261" y="328960"/>
                    <a:pt x="119606" y="328960"/>
                  </a:cubicBezTo>
                  <a:cubicBezTo>
                    <a:pt x="51064" y="328960"/>
                    <a:pt x="7833" y="311941"/>
                    <a:pt x="889" y="282605"/>
                  </a:cubicBezTo>
                  <a:cubicBezTo>
                    <a:pt x="-5383" y="255733"/>
                    <a:pt x="21945" y="224607"/>
                    <a:pt x="69879" y="197734"/>
                  </a:cubicBezTo>
                  <a:cubicBezTo>
                    <a:pt x="70775" y="201765"/>
                    <a:pt x="71895" y="206020"/>
                    <a:pt x="73463" y="210274"/>
                  </a:cubicBezTo>
                  <a:cubicBezTo>
                    <a:pt x="31128" y="234459"/>
                    <a:pt x="8953" y="260660"/>
                    <a:pt x="13433" y="279694"/>
                  </a:cubicBezTo>
                  <a:cubicBezTo>
                    <a:pt x="17688" y="297609"/>
                    <a:pt x="44120" y="310150"/>
                    <a:pt x="85335" y="314404"/>
                  </a:cubicBezTo>
                  <a:cubicBezTo>
                    <a:pt x="90487" y="294922"/>
                    <a:pt x="97431" y="274320"/>
                    <a:pt x="106166" y="253046"/>
                  </a:cubicBezTo>
                  <a:cubicBezTo>
                    <a:pt x="75927" y="221471"/>
                    <a:pt x="63384" y="187433"/>
                    <a:pt x="76151" y="161233"/>
                  </a:cubicBezTo>
                  <a:cubicBezTo>
                    <a:pt x="86679" y="139511"/>
                    <a:pt x="112662" y="127643"/>
                    <a:pt x="149173" y="127643"/>
                  </a:cubicBezTo>
                  <a:cubicBezTo>
                    <a:pt x="173812" y="127643"/>
                    <a:pt x="201588" y="133241"/>
                    <a:pt x="229139" y="143318"/>
                  </a:cubicBezTo>
                  <a:cubicBezTo>
                    <a:pt x="261170" y="137496"/>
                    <a:pt x="292529" y="134361"/>
                    <a:pt x="321201" y="134361"/>
                  </a:cubicBezTo>
                  <a:cubicBezTo>
                    <a:pt x="329937" y="134361"/>
                    <a:pt x="338448" y="134585"/>
                    <a:pt x="346288" y="135256"/>
                  </a:cubicBezTo>
                  <a:cubicBezTo>
                    <a:pt x="361519" y="72107"/>
                    <a:pt x="356368" y="27096"/>
                    <a:pt x="334640" y="15451"/>
                  </a:cubicBezTo>
                  <a:cubicBezTo>
                    <a:pt x="330608" y="13436"/>
                    <a:pt x="326128" y="12316"/>
                    <a:pt x="320977" y="12316"/>
                  </a:cubicBezTo>
                  <a:cubicBezTo>
                    <a:pt x="286481" y="12316"/>
                    <a:pt x="233843" y="59119"/>
                    <a:pt x="186356" y="128315"/>
                  </a:cubicBezTo>
                  <a:cubicBezTo>
                    <a:pt x="181652" y="127419"/>
                    <a:pt x="177172" y="126747"/>
                    <a:pt x="172692" y="126075"/>
                  </a:cubicBezTo>
                  <a:cubicBezTo>
                    <a:pt x="223763" y="49490"/>
                    <a:pt x="280434" y="0"/>
                    <a:pt x="320977" y="0"/>
                  </a:cubicBezTo>
                  <a:cubicBezTo>
                    <a:pt x="328145" y="0"/>
                    <a:pt x="334640" y="1567"/>
                    <a:pt x="340464" y="4479"/>
                  </a:cubicBezTo>
                  <a:cubicBezTo>
                    <a:pt x="369136" y="19706"/>
                    <a:pt x="374287" y="70092"/>
                    <a:pt x="358607" y="136152"/>
                  </a:cubicBezTo>
                  <a:cubicBezTo>
                    <a:pt x="405198" y="141303"/>
                    <a:pt x="434094" y="156978"/>
                    <a:pt x="439694" y="180715"/>
                  </a:cubicBezTo>
                  <a:cubicBezTo>
                    <a:pt x="445069" y="204005"/>
                    <a:pt x="426254" y="230653"/>
                    <a:pt x="387055" y="255957"/>
                  </a:cubicBezTo>
                  <a:cubicBezTo>
                    <a:pt x="381231" y="259764"/>
                    <a:pt x="374959" y="263347"/>
                    <a:pt x="368239" y="267154"/>
                  </a:cubicBezTo>
                  <a:cubicBezTo>
                    <a:pt x="370927" y="279918"/>
                    <a:pt x="369807" y="291787"/>
                    <a:pt x="364879" y="302088"/>
                  </a:cubicBezTo>
                  <a:cubicBezTo>
                    <a:pt x="354352" y="323810"/>
                    <a:pt x="328368" y="335678"/>
                    <a:pt x="291858" y="335678"/>
                  </a:cubicBezTo>
                  <a:cubicBezTo>
                    <a:pt x="286481" y="335678"/>
                    <a:pt x="280658" y="335230"/>
                    <a:pt x="275058" y="334782"/>
                  </a:cubicBezTo>
                  <a:cubicBezTo>
                    <a:pt x="277746" y="330751"/>
                    <a:pt x="280210" y="326720"/>
                    <a:pt x="282674" y="322466"/>
                  </a:cubicBezTo>
                  <a:cubicBezTo>
                    <a:pt x="285809" y="322690"/>
                    <a:pt x="288721" y="322690"/>
                    <a:pt x="291858" y="322690"/>
                  </a:cubicBezTo>
                  <a:cubicBezTo>
                    <a:pt x="322768" y="322690"/>
                    <a:pt x="345168" y="313061"/>
                    <a:pt x="353456" y="296266"/>
                  </a:cubicBezTo>
                  <a:cubicBezTo>
                    <a:pt x="361519" y="279694"/>
                    <a:pt x="355920" y="257525"/>
                    <a:pt x="337776" y="233340"/>
                  </a:cubicBezTo>
                  <a:cubicBezTo>
                    <a:pt x="335088" y="229981"/>
                    <a:pt x="332400" y="226398"/>
                    <a:pt x="329265" y="223039"/>
                  </a:cubicBezTo>
                  <a:cubicBezTo>
                    <a:pt x="321873" y="240506"/>
                    <a:pt x="313585" y="258197"/>
                    <a:pt x="304401" y="275664"/>
                  </a:cubicBezTo>
                  <a:lnTo>
                    <a:pt x="300593" y="282830"/>
                  </a:lnTo>
                  <a:cubicBezTo>
                    <a:pt x="318513" y="276559"/>
                    <a:pt x="335312" y="269394"/>
                    <a:pt x="350544" y="261779"/>
                  </a:cubicBezTo>
                  <a:cubicBezTo>
                    <a:pt x="352336" y="266035"/>
                    <a:pt x="353456" y="270289"/>
                    <a:pt x="354128" y="274320"/>
                  </a:cubicBezTo>
                  <a:cubicBezTo>
                    <a:pt x="321425" y="290443"/>
                    <a:pt x="282002" y="304103"/>
                    <a:pt x="239667" y="313956"/>
                  </a:cubicBezTo>
                  <a:lnTo>
                    <a:pt x="237203" y="314404"/>
                  </a:lnTo>
                  <a:cubicBezTo>
                    <a:pt x="246387" y="316868"/>
                    <a:pt x="255122" y="318883"/>
                    <a:pt x="263858" y="320227"/>
                  </a:cubicBezTo>
                  <a:cubicBezTo>
                    <a:pt x="266098" y="316643"/>
                    <a:pt x="268562" y="312837"/>
                    <a:pt x="270802" y="309254"/>
                  </a:cubicBezTo>
                  <a:cubicBezTo>
                    <a:pt x="276850" y="307462"/>
                    <a:pt x="282898" y="305447"/>
                    <a:pt x="288721" y="303656"/>
                  </a:cubicBezTo>
                  <a:cubicBezTo>
                    <a:pt x="232947" y="398828"/>
                    <a:pt x="165749" y="463097"/>
                    <a:pt x="119606" y="463097"/>
                  </a:cubicBezTo>
                  <a:cubicBezTo>
                    <a:pt x="112438" y="463097"/>
                    <a:pt x="105943" y="461530"/>
                    <a:pt x="100343" y="458618"/>
                  </a:cubicBezTo>
                  <a:cubicBezTo>
                    <a:pt x="72567" y="443838"/>
                    <a:pt x="66744" y="395917"/>
                    <a:pt x="80631" y="332767"/>
                  </a:cubicBezTo>
                  <a:cubicBezTo>
                    <a:pt x="84663" y="333215"/>
                    <a:pt x="88695" y="333439"/>
                    <a:pt x="92951" y="333663"/>
                  </a:cubicBezTo>
                  <a:cubicBezTo>
                    <a:pt x="79287" y="393901"/>
                    <a:pt x="84887" y="436448"/>
                    <a:pt x="105943" y="447645"/>
                  </a:cubicBezTo>
                  <a:cubicBezTo>
                    <a:pt x="109974" y="449661"/>
                    <a:pt x="114454" y="450781"/>
                    <a:pt x="119606" y="450781"/>
                  </a:cubicBezTo>
                  <a:cubicBezTo>
                    <a:pt x="154549" y="450781"/>
                    <a:pt x="208308" y="402635"/>
                    <a:pt x="256242" y="331871"/>
                  </a:cubicBezTo>
                  <a:cubicBezTo>
                    <a:pt x="232499" y="327617"/>
                    <a:pt x="207636" y="319331"/>
                    <a:pt x="183220" y="307462"/>
                  </a:cubicBezTo>
                  <a:cubicBezTo>
                    <a:pt x="157909" y="295146"/>
                    <a:pt x="135733" y="280366"/>
                    <a:pt x="118038" y="264467"/>
                  </a:cubicBezTo>
                  <a:cubicBezTo>
                    <a:pt x="119830" y="260212"/>
                    <a:pt x="121622" y="255957"/>
                    <a:pt x="123414" y="251479"/>
                  </a:cubicBezTo>
                  <a:cubicBezTo>
                    <a:pt x="140885" y="267826"/>
                    <a:pt x="163285" y="283502"/>
                    <a:pt x="188820" y="296042"/>
                  </a:cubicBezTo>
                  <a:cubicBezTo>
                    <a:pt x="196660" y="299848"/>
                    <a:pt x="204724" y="303431"/>
                    <a:pt x="212788" y="306343"/>
                  </a:cubicBezTo>
                  <a:cubicBezTo>
                    <a:pt x="220627" y="304775"/>
                    <a:pt x="228691" y="303207"/>
                    <a:pt x="236531" y="301416"/>
                  </a:cubicBezTo>
                  <a:cubicBezTo>
                    <a:pt x="252434" y="297609"/>
                    <a:pt x="268114" y="293579"/>
                    <a:pt x="282898" y="288652"/>
                  </a:cubicBezTo>
                  <a:cubicBezTo>
                    <a:pt x="286481" y="282605"/>
                    <a:pt x="289841" y="276335"/>
                    <a:pt x="293201" y="269841"/>
                  </a:cubicBezTo>
                  <a:cubicBezTo>
                    <a:pt x="303281" y="250807"/>
                    <a:pt x="312017" y="231772"/>
                    <a:pt x="319857" y="213410"/>
                  </a:cubicBezTo>
                  <a:cubicBezTo>
                    <a:pt x="301713" y="195719"/>
                    <a:pt x="278418" y="179595"/>
                    <a:pt x="251762" y="166831"/>
                  </a:cubicBezTo>
                  <a:cubicBezTo>
                    <a:pt x="226675" y="154739"/>
                    <a:pt x="200692" y="146453"/>
                    <a:pt x="176724" y="142870"/>
                  </a:cubicBezTo>
                  <a:close/>
                  <a:moveTo>
                    <a:pt x="149621" y="163472"/>
                  </a:moveTo>
                  <a:cubicBezTo>
                    <a:pt x="154101" y="155859"/>
                    <a:pt x="158581" y="148469"/>
                    <a:pt x="163061" y="141079"/>
                  </a:cubicBezTo>
                  <a:cubicBezTo>
                    <a:pt x="158133" y="140631"/>
                    <a:pt x="153429" y="140407"/>
                    <a:pt x="148949" y="140407"/>
                  </a:cubicBezTo>
                  <a:cubicBezTo>
                    <a:pt x="118038" y="140407"/>
                    <a:pt x="95639" y="150036"/>
                    <a:pt x="87351" y="166831"/>
                  </a:cubicBezTo>
                  <a:cubicBezTo>
                    <a:pt x="83991" y="173774"/>
                    <a:pt x="83095" y="181387"/>
                    <a:pt x="84439" y="189897"/>
                  </a:cubicBezTo>
                  <a:cubicBezTo>
                    <a:pt x="103478" y="180267"/>
                    <a:pt x="125430" y="171310"/>
                    <a:pt x="149621" y="163472"/>
                  </a:cubicBezTo>
                  <a:close/>
                  <a:moveTo>
                    <a:pt x="252659" y="232892"/>
                  </a:moveTo>
                  <a:cubicBezTo>
                    <a:pt x="252659" y="252598"/>
                    <a:pt x="236755" y="268497"/>
                    <a:pt x="217043" y="268497"/>
                  </a:cubicBezTo>
                  <a:cubicBezTo>
                    <a:pt x="197332" y="268497"/>
                    <a:pt x="181428" y="252598"/>
                    <a:pt x="181428" y="232892"/>
                  </a:cubicBezTo>
                  <a:cubicBezTo>
                    <a:pt x="181428" y="213186"/>
                    <a:pt x="197332" y="197287"/>
                    <a:pt x="217043" y="197287"/>
                  </a:cubicBezTo>
                  <a:cubicBezTo>
                    <a:pt x="236755" y="197287"/>
                    <a:pt x="252659" y="213186"/>
                    <a:pt x="252659" y="232892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6" name="Полилиния 105">
              <a:extLst>
                <a:ext uri="{FF2B5EF4-FFF2-40B4-BE49-F238E27FC236}">
                  <a16:creationId xmlns:a16="http://schemas.microsoft.com/office/drawing/2014/main" id="{4F750C58-9E41-E0ED-1128-7E9965A6FCDF}"/>
                </a:ext>
              </a:extLst>
            </p:cNvPr>
            <p:cNvSpPr/>
            <p:nvPr/>
          </p:nvSpPr>
          <p:spPr>
            <a:xfrm>
              <a:off x="6616338" y="6223032"/>
              <a:ext cx="100349" cy="102338"/>
            </a:xfrm>
            <a:custGeom>
              <a:avLst/>
              <a:gdLst>
                <a:gd name="connsiteX0" fmla="*/ 50174 w 100349"/>
                <a:gd name="connsiteY0" fmla="*/ 51953 h 102338"/>
                <a:gd name="connsiteX1" fmla="*/ 9183 w 100349"/>
                <a:gd name="connsiteY1" fmla="*/ 0 h 102338"/>
                <a:gd name="connsiteX2" fmla="*/ 0 w 100349"/>
                <a:gd name="connsiteY2" fmla="*/ 0 h 102338"/>
                <a:gd name="connsiteX3" fmla="*/ 0 w 100349"/>
                <a:gd name="connsiteY3" fmla="*/ 102338 h 102338"/>
                <a:gd name="connsiteX4" fmla="*/ 15680 w 100349"/>
                <a:gd name="connsiteY4" fmla="*/ 102338 h 102338"/>
                <a:gd name="connsiteX5" fmla="*/ 15680 w 100349"/>
                <a:gd name="connsiteY5" fmla="*/ 29559 h 102338"/>
                <a:gd name="connsiteX6" fmla="*/ 50174 w 100349"/>
                <a:gd name="connsiteY6" fmla="*/ 72779 h 102338"/>
                <a:gd name="connsiteX7" fmla="*/ 84670 w 100349"/>
                <a:gd name="connsiteY7" fmla="*/ 29559 h 102338"/>
                <a:gd name="connsiteX8" fmla="*/ 84670 w 100349"/>
                <a:gd name="connsiteY8" fmla="*/ 102338 h 102338"/>
                <a:gd name="connsiteX9" fmla="*/ 100349 w 100349"/>
                <a:gd name="connsiteY9" fmla="*/ 102338 h 102338"/>
                <a:gd name="connsiteX10" fmla="*/ 100349 w 100349"/>
                <a:gd name="connsiteY10" fmla="*/ 0 h 102338"/>
                <a:gd name="connsiteX11" fmla="*/ 91390 w 100349"/>
                <a:gd name="connsiteY11" fmla="*/ 0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349" h="102338">
                  <a:moveTo>
                    <a:pt x="50174" y="51953"/>
                  </a:moveTo>
                  <a:lnTo>
                    <a:pt x="9183" y="0"/>
                  </a:lnTo>
                  <a:lnTo>
                    <a:pt x="0" y="0"/>
                  </a:lnTo>
                  <a:lnTo>
                    <a:pt x="0" y="102338"/>
                  </a:lnTo>
                  <a:lnTo>
                    <a:pt x="15680" y="102338"/>
                  </a:lnTo>
                  <a:lnTo>
                    <a:pt x="15680" y="29559"/>
                  </a:lnTo>
                  <a:lnTo>
                    <a:pt x="50174" y="72779"/>
                  </a:lnTo>
                  <a:lnTo>
                    <a:pt x="84670" y="29559"/>
                  </a:lnTo>
                  <a:lnTo>
                    <a:pt x="84670" y="102338"/>
                  </a:lnTo>
                  <a:lnTo>
                    <a:pt x="100349" y="102338"/>
                  </a:lnTo>
                  <a:lnTo>
                    <a:pt x="100349" y="0"/>
                  </a:lnTo>
                  <a:lnTo>
                    <a:pt x="9139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" name="Полилиния 106">
              <a:extLst>
                <a:ext uri="{FF2B5EF4-FFF2-40B4-BE49-F238E27FC236}">
                  <a16:creationId xmlns:a16="http://schemas.microsoft.com/office/drawing/2014/main" id="{B9E935CB-4CA3-E175-66A9-B99D44A37FC4}"/>
                </a:ext>
              </a:extLst>
            </p:cNvPr>
            <p:cNvSpPr/>
            <p:nvPr/>
          </p:nvSpPr>
          <p:spPr>
            <a:xfrm>
              <a:off x="6734159" y="6223032"/>
              <a:ext cx="79294" cy="102338"/>
            </a:xfrm>
            <a:custGeom>
              <a:avLst/>
              <a:gdLst>
                <a:gd name="connsiteX0" fmla="*/ 15904 w 79294"/>
                <a:gd name="connsiteY0" fmla="*/ 72331 h 102338"/>
                <a:gd name="connsiteX1" fmla="*/ 15904 w 79294"/>
                <a:gd name="connsiteY1" fmla="*/ 0 h 102338"/>
                <a:gd name="connsiteX2" fmla="*/ 0 w 79294"/>
                <a:gd name="connsiteY2" fmla="*/ 0 h 102338"/>
                <a:gd name="connsiteX3" fmla="*/ 0 w 79294"/>
                <a:gd name="connsiteY3" fmla="*/ 102338 h 102338"/>
                <a:gd name="connsiteX4" fmla="*/ 9408 w 79294"/>
                <a:gd name="connsiteY4" fmla="*/ 102338 h 102338"/>
                <a:gd name="connsiteX5" fmla="*/ 63390 w 79294"/>
                <a:gd name="connsiteY5" fmla="*/ 30231 h 102338"/>
                <a:gd name="connsiteX6" fmla="*/ 63390 w 79294"/>
                <a:gd name="connsiteY6" fmla="*/ 102338 h 102338"/>
                <a:gd name="connsiteX7" fmla="*/ 79294 w 79294"/>
                <a:gd name="connsiteY7" fmla="*/ 102338 h 102338"/>
                <a:gd name="connsiteX8" fmla="*/ 79294 w 79294"/>
                <a:gd name="connsiteY8" fmla="*/ 0 h 102338"/>
                <a:gd name="connsiteX9" fmla="*/ 70110 w 79294"/>
                <a:gd name="connsiteY9" fmla="*/ 0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4" h="102338">
                  <a:moveTo>
                    <a:pt x="15904" y="72331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338"/>
                  </a:lnTo>
                  <a:lnTo>
                    <a:pt x="9408" y="102338"/>
                  </a:lnTo>
                  <a:lnTo>
                    <a:pt x="63390" y="30231"/>
                  </a:lnTo>
                  <a:lnTo>
                    <a:pt x="63390" y="102338"/>
                  </a:lnTo>
                  <a:lnTo>
                    <a:pt x="79294" y="102338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" name="Полилиния 107">
              <a:extLst>
                <a:ext uri="{FF2B5EF4-FFF2-40B4-BE49-F238E27FC236}">
                  <a16:creationId xmlns:a16="http://schemas.microsoft.com/office/drawing/2014/main" id="{7A879CCD-706F-CB32-27C1-D1F64894AEF4}"/>
                </a:ext>
              </a:extLst>
            </p:cNvPr>
            <p:cNvSpPr/>
            <p:nvPr/>
          </p:nvSpPr>
          <p:spPr>
            <a:xfrm>
              <a:off x="6989064" y="6223032"/>
              <a:ext cx="79070" cy="102338"/>
            </a:xfrm>
            <a:custGeom>
              <a:avLst/>
              <a:gdLst>
                <a:gd name="connsiteX0" fmla="*/ 69886 w 79070"/>
                <a:gd name="connsiteY0" fmla="*/ 0 h 102338"/>
                <a:gd name="connsiteX1" fmla="*/ 15904 w 79070"/>
                <a:gd name="connsiteY1" fmla="*/ 72331 h 102338"/>
                <a:gd name="connsiteX2" fmla="*/ 15904 w 79070"/>
                <a:gd name="connsiteY2" fmla="*/ 0 h 102338"/>
                <a:gd name="connsiteX3" fmla="*/ 0 w 79070"/>
                <a:gd name="connsiteY3" fmla="*/ 0 h 102338"/>
                <a:gd name="connsiteX4" fmla="*/ 0 w 79070"/>
                <a:gd name="connsiteY4" fmla="*/ 102338 h 102338"/>
                <a:gd name="connsiteX5" fmla="*/ 9184 w 79070"/>
                <a:gd name="connsiteY5" fmla="*/ 102338 h 102338"/>
                <a:gd name="connsiteX6" fmla="*/ 63390 w 79070"/>
                <a:gd name="connsiteY6" fmla="*/ 30231 h 102338"/>
                <a:gd name="connsiteX7" fmla="*/ 63390 w 79070"/>
                <a:gd name="connsiteY7" fmla="*/ 102338 h 102338"/>
                <a:gd name="connsiteX8" fmla="*/ 79070 w 79070"/>
                <a:gd name="connsiteY8" fmla="*/ 102338 h 102338"/>
                <a:gd name="connsiteX9" fmla="*/ 79070 w 79070"/>
                <a:gd name="connsiteY9" fmla="*/ 0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70" h="102338">
                  <a:moveTo>
                    <a:pt x="69886" y="0"/>
                  </a:moveTo>
                  <a:lnTo>
                    <a:pt x="15904" y="72331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338"/>
                  </a:lnTo>
                  <a:lnTo>
                    <a:pt x="9184" y="102338"/>
                  </a:lnTo>
                  <a:lnTo>
                    <a:pt x="63390" y="30231"/>
                  </a:lnTo>
                  <a:lnTo>
                    <a:pt x="63390" y="102338"/>
                  </a:lnTo>
                  <a:lnTo>
                    <a:pt x="79070" y="102338"/>
                  </a:lnTo>
                  <a:lnTo>
                    <a:pt x="7907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9" name="Полилиния 108">
              <a:extLst>
                <a:ext uri="{FF2B5EF4-FFF2-40B4-BE49-F238E27FC236}">
                  <a16:creationId xmlns:a16="http://schemas.microsoft.com/office/drawing/2014/main" id="{61D7CE63-0224-4248-2A9C-912324D16850}"/>
                </a:ext>
              </a:extLst>
            </p:cNvPr>
            <p:cNvSpPr/>
            <p:nvPr/>
          </p:nvSpPr>
          <p:spPr>
            <a:xfrm>
              <a:off x="6823980" y="6223032"/>
              <a:ext cx="153886" cy="102338"/>
            </a:xfrm>
            <a:custGeom>
              <a:avLst/>
              <a:gdLst>
                <a:gd name="connsiteX0" fmla="*/ 113341 w 153886"/>
                <a:gd name="connsiteY0" fmla="*/ 3583 h 102338"/>
                <a:gd name="connsiteX1" fmla="*/ 85118 w 153886"/>
                <a:gd name="connsiteY1" fmla="*/ 18811 h 102338"/>
                <a:gd name="connsiteX2" fmla="*/ 85118 w 153886"/>
                <a:gd name="connsiteY2" fmla="*/ 0 h 102338"/>
                <a:gd name="connsiteX3" fmla="*/ 69214 w 153886"/>
                <a:gd name="connsiteY3" fmla="*/ 0 h 102338"/>
                <a:gd name="connsiteX4" fmla="*/ 69214 w 153886"/>
                <a:gd name="connsiteY4" fmla="*/ 45907 h 102338"/>
                <a:gd name="connsiteX5" fmla="*/ 42559 w 153886"/>
                <a:gd name="connsiteY5" fmla="*/ 73227 h 102338"/>
                <a:gd name="connsiteX6" fmla="*/ 15904 w 153886"/>
                <a:gd name="connsiteY6" fmla="*/ 45907 h 102338"/>
                <a:gd name="connsiteX7" fmla="*/ 42559 w 153886"/>
                <a:gd name="connsiteY7" fmla="*/ 18587 h 102338"/>
                <a:gd name="connsiteX8" fmla="*/ 62270 w 153886"/>
                <a:gd name="connsiteY8" fmla="*/ 27096 h 102338"/>
                <a:gd name="connsiteX9" fmla="*/ 62270 w 153886"/>
                <a:gd name="connsiteY9" fmla="*/ 11197 h 102338"/>
                <a:gd name="connsiteX10" fmla="*/ 40991 w 153886"/>
                <a:gd name="connsiteY10" fmla="*/ 3583 h 102338"/>
                <a:gd name="connsiteX11" fmla="*/ 0 w 153886"/>
                <a:gd name="connsiteY11" fmla="*/ 45907 h 102338"/>
                <a:gd name="connsiteX12" fmla="*/ 40991 w 153886"/>
                <a:gd name="connsiteY12" fmla="*/ 88006 h 102338"/>
                <a:gd name="connsiteX13" fmla="*/ 69214 w 153886"/>
                <a:gd name="connsiteY13" fmla="*/ 73003 h 102338"/>
                <a:gd name="connsiteX14" fmla="*/ 69214 w 153886"/>
                <a:gd name="connsiteY14" fmla="*/ 102338 h 102338"/>
                <a:gd name="connsiteX15" fmla="*/ 85118 w 153886"/>
                <a:gd name="connsiteY15" fmla="*/ 102338 h 102338"/>
                <a:gd name="connsiteX16" fmla="*/ 85118 w 153886"/>
                <a:gd name="connsiteY16" fmla="*/ 43891 h 102338"/>
                <a:gd name="connsiteX17" fmla="*/ 85118 w 153886"/>
                <a:gd name="connsiteY17" fmla="*/ 43891 h 102338"/>
                <a:gd name="connsiteX18" fmla="*/ 111773 w 153886"/>
                <a:gd name="connsiteY18" fmla="*/ 18587 h 102338"/>
                <a:gd name="connsiteX19" fmla="*/ 138428 w 153886"/>
                <a:gd name="connsiteY19" fmla="*/ 45907 h 102338"/>
                <a:gd name="connsiteX20" fmla="*/ 111773 w 153886"/>
                <a:gd name="connsiteY20" fmla="*/ 73227 h 102338"/>
                <a:gd name="connsiteX21" fmla="*/ 92285 w 153886"/>
                <a:gd name="connsiteY21" fmla="*/ 64941 h 102338"/>
                <a:gd name="connsiteX22" fmla="*/ 92285 w 153886"/>
                <a:gd name="connsiteY22" fmla="*/ 81064 h 102338"/>
                <a:gd name="connsiteX23" fmla="*/ 113117 w 153886"/>
                <a:gd name="connsiteY23" fmla="*/ 88006 h 102338"/>
                <a:gd name="connsiteX24" fmla="*/ 153884 w 153886"/>
                <a:gd name="connsiteY24" fmla="*/ 45907 h 102338"/>
                <a:gd name="connsiteX25" fmla="*/ 113341 w 153886"/>
                <a:gd name="connsiteY25" fmla="*/ 3583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3886" h="102338">
                  <a:moveTo>
                    <a:pt x="113341" y="3583"/>
                  </a:moveTo>
                  <a:cubicBezTo>
                    <a:pt x="101245" y="3583"/>
                    <a:pt x="90718" y="9853"/>
                    <a:pt x="85118" y="18811"/>
                  </a:cubicBezTo>
                  <a:lnTo>
                    <a:pt x="85118" y="0"/>
                  </a:lnTo>
                  <a:lnTo>
                    <a:pt x="69214" y="0"/>
                  </a:lnTo>
                  <a:lnTo>
                    <a:pt x="69214" y="45907"/>
                  </a:lnTo>
                  <a:cubicBezTo>
                    <a:pt x="69214" y="61806"/>
                    <a:pt x="57566" y="73227"/>
                    <a:pt x="42559" y="73227"/>
                  </a:cubicBezTo>
                  <a:cubicBezTo>
                    <a:pt x="27551" y="73227"/>
                    <a:pt x="15904" y="61806"/>
                    <a:pt x="15904" y="45907"/>
                  </a:cubicBezTo>
                  <a:cubicBezTo>
                    <a:pt x="15904" y="30231"/>
                    <a:pt x="27551" y="18587"/>
                    <a:pt x="42559" y="18587"/>
                  </a:cubicBezTo>
                  <a:cubicBezTo>
                    <a:pt x="50399" y="18587"/>
                    <a:pt x="57343" y="21946"/>
                    <a:pt x="62270" y="27096"/>
                  </a:cubicBezTo>
                  <a:lnTo>
                    <a:pt x="62270" y="11197"/>
                  </a:lnTo>
                  <a:cubicBezTo>
                    <a:pt x="56671" y="6494"/>
                    <a:pt x="49279" y="3583"/>
                    <a:pt x="40991" y="3583"/>
                  </a:cubicBezTo>
                  <a:cubicBezTo>
                    <a:pt x="16575" y="3583"/>
                    <a:pt x="0" y="22393"/>
                    <a:pt x="0" y="45907"/>
                  </a:cubicBezTo>
                  <a:cubicBezTo>
                    <a:pt x="0" y="69420"/>
                    <a:pt x="16575" y="88006"/>
                    <a:pt x="40991" y="88006"/>
                  </a:cubicBezTo>
                  <a:cubicBezTo>
                    <a:pt x="53086" y="88006"/>
                    <a:pt x="63614" y="81960"/>
                    <a:pt x="69214" y="73003"/>
                  </a:cubicBezTo>
                  <a:lnTo>
                    <a:pt x="69214" y="102338"/>
                  </a:lnTo>
                  <a:lnTo>
                    <a:pt x="85118" y="102338"/>
                  </a:lnTo>
                  <a:lnTo>
                    <a:pt x="85118" y="43891"/>
                  </a:lnTo>
                  <a:lnTo>
                    <a:pt x="85118" y="43891"/>
                  </a:lnTo>
                  <a:cubicBezTo>
                    <a:pt x="86014" y="29112"/>
                    <a:pt x="97437" y="18587"/>
                    <a:pt x="111773" y="18587"/>
                  </a:cubicBezTo>
                  <a:cubicBezTo>
                    <a:pt x="126781" y="18587"/>
                    <a:pt x="138428" y="30231"/>
                    <a:pt x="138428" y="45907"/>
                  </a:cubicBezTo>
                  <a:cubicBezTo>
                    <a:pt x="138428" y="61806"/>
                    <a:pt x="126781" y="73227"/>
                    <a:pt x="111773" y="73227"/>
                  </a:cubicBezTo>
                  <a:cubicBezTo>
                    <a:pt x="103933" y="73227"/>
                    <a:pt x="97213" y="70092"/>
                    <a:pt x="92285" y="64941"/>
                  </a:cubicBezTo>
                  <a:lnTo>
                    <a:pt x="92285" y="81064"/>
                  </a:lnTo>
                  <a:cubicBezTo>
                    <a:pt x="97885" y="85319"/>
                    <a:pt x="105053" y="88006"/>
                    <a:pt x="113117" y="88006"/>
                  </a:cubicBezTo>
                  <a:cubicBezTo>
                    <a:pt x="137309" y="88006"/>
                    <a:pt x="153884" y="69420"/>
                    <a:pt x="153884" y="45907"/>
                  </a:cubicBezTo>
                  <a:cubicBezTo>
                    <a:pt x="154108" y="22393"/>
                    <a:pt x="137756" y="3583"/>
                    <a:pt x="11334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0" name="Полилиния 109">
              <a:extLst>
                <a:ext uri="{FF2B5EF4-FFF2-40B4-BE49-F238E27FC236}">
                  <a16:creationId xmlns:a16="http://schemas.microsoft.com/office/drawing/2014/main" id="{19729FBC-7F1E-6C71-BE12-F32666CC7A6E}"/>
                </a:ext>
              </a:extLst>
            </p:cNvPr>
            <p:cNvSpPr/>
            <p:nvPr/>
          </p:nvSpPr>
          <p:spPr>
            <a:xfrm>
              <a:off x="6300506" y="6223032"/>
              <a:ext cx="79070" cy="102338"/>
            </a:xfrm>
            <a:custGeom>
              <a:avLst/>
              <a:gdLst>
                <a:gd name="connsiteX0" fmla="*/ 15680 w 79070"/>
                <a:gd name="connsiteY0" fmla="*/ 72331 h 102338"/>
                <a:gd name="connsiteX1" fmla="*/ 15680 w 79070"/>
                <a:gd name="connsiteY1" fmla="*/ 0 h 102338"/>
                <a:gd name="connsiteX2" fmla="*/ 0 w 79070"/>
                <a:gd name="connsiteY2" fmla="*/ 0 h 102338"/>
                <a:gd name="connsiteX3" fmla="*/ 0 w 79070"/>
                <a:gd name="connsiteY3" fmla="*/ 102338 h 102338"/>
                <a:gd name="connsiteX4" fmla="*/ 9183 w 79070"/>
                <a:gd name="connsiteY4" fmla="*/ 102338 h 102338"/>
                <a:gd name="connsiteX5" fmla="*/ 63390 w 79070"/>
                <a:gd name="connsiteY5" fmla="*/ 30231 h 102338"/>
                <a:gd name="connsiteX6" fmla="*/ 63390 w 79070"/>
                <a:gd name="connsiteY6" fmla="*/ 102338 h 102338"/>
                <a:gd name="connsiteX7" fmla="*/ 79070 w 79070"/>
                <a:gd name="connsiteY7" fmla="*/ 102338 h 102338"/>
                <a:gd name="connsiteX8" fmla="*/ 79070 w 79070"/>
                <a:gd name="connsiteY8" fmla="*/ 0 h 102338"/>
                <a:gd name="connsiteX9" fmla="*/ 69886 w 79070"/>
                <a:gd name="connsiteY9" fmla="*/ 0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070" h="102338">
                  <a:moveTo>
                    <a:pt x="15680" y="72331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2338"/>
                  </a:lnTo>
                  <a:lnTo>
                    <a:pt x="9183" y="102338"/>
                  </a:lnTo>
                  <a:lnTo>
                    <a:pt x="63390" y="30231"/>
                  </a:lnTo>
                  <a:lnTo>
                    <a:pt x="63390" y="102338"/>
                  </a:lnTo>
                  <a:lnTo>
                    <a:pt x="79070" y="102338"/>
                  </a:lnTo>
                  <a:lnTo>
                    <a:pt x="79070" y="0"/>
                  </a:lnTo>
                  <a:lnTo>
                    <a:pt x="69886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1" name="Полилиния 110">
              <a:extLst>
                <a:ext uri="{FF2B5EF4-FFF2-40B4-BE49-F238E27FC236}">
                  <a16:creationId xmlns:a16="http://schemas.microsoft.com/office/drawing/2014/main" id="{161307EF-5FF1-172C-6656-8D70BDE6D9EF}"/>
                </a:ext>
              </a:extLst>
            </p:cNvPr>
            <p:cNvSpPr/>
            <p:nvPr/>
          </p:nvSpPr>
          <p:spPr>
            <a:xfrm>
              <a:off x="6199037" y="6223032"/>
              <a:ext cx="83773" cy="102338"/>
            </a:xfrm>
            <a:custGeom>
              <a:avLst/>
              <a:gdLst>
                <a:gd name="connsiteX0" fmla="*/ 67870 w 83773"/>
                <a:gd name="connsiteY0" fmla="*/ 36054 h 102338"/>
                <a:gd name="connsiteX1" fmla="*/ 15904 w 83773"/>
                <a:gd name="connsiteY1" fmla="*/ 36054 h 102338"/>
                <a:gd name="connsiteX2" fmla="*/ 15904 w 83773"/>
                <a:gd name="connsiteY2" fmla="*/ 0 h 102338"/>
                <a:gd name="connsiteX3" fmla="*/ 0 w 83773"/>
                <a:gd name="connsiteY3" fmla="*/ 0 h 102338"/>
                <a:gd name="connsiteX4" fmla="*/ 0 w 83773"/>
                <a:gd name="connsiteY4" fmla="*/ 102338 h 102338"/>
                <a:gd name="connsiteX5" fmla="*/ 15904 w 83773"/>
                <a:gd name="connsiteY5" fmla="*/ 102338 h 102338"/>
                <a:gd name="connsiteX6" fmla="*/ 15904 w 83773"/>
                <a:gd name="connsiteY6" fmla="*/ 51953 h 102338"/>
                <a:gd name="connsiteX7" fmla="*/ 67870 w 83773"/>
                <a:gd name="connsiteY7" fmla="*/ 51953 h 102338"/>
                <a:gd name="connsiteX8" fmla="*/ 67870 w 83773"/>
                <a:gd name="connsiteY8" fmla="*/ 102338 h 102338"/>
                <a:gd name="connsiteX9" fmla="*/ 83774 w 83773"/>
                <a:gd name="connsiteY9" fmla="*/ 102338 h 102338"/>
                <a:gd name="connsiteX10" fmla="*/ 83774 w 83773"/>
                <a:gd name="connsiteY10" fmla="*/ 0 h 102338"/>
                <a:gd name="connsiteX11" fmla="*/ 67870 w 83773"/>
                <a:gd name="connsiteY11" fmla="*/ 0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773" h="102338">
                  <a:moveTo>
                    <a:pt x="67870" y="36054"/>
                  </a:moveTo>
                  <a:lnTo>
                    <a:pt x="15904" y="36054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338"/>
                  </a:lnTo>
                  <a:lnTo>
                    <a:pt x="15904" y="102338"/>
                  </a:lnTo>
                  <a:lnTo>
                    <a:pt x="15904" y="51953"/>
                  </a:lnTo>
                  <a:lnTo>
                    <a:pt x="67870" y="51953"/>
                  </a:lnTo>
                  <a:lnTo>
                    <a:pt x="67870" y="102338"/>
                  </a:lnTo>
                  <a:lnTo>
                    <a:pt x="83774" y="102338"/>
                  </a:lnTo>
                  <a:lnTo>
                    <a:pt x="83774" y="0"/>
                  </a:lnTo>
                  <a:lnTo>
                    <a:pt x="6787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2" name="Полилиния 111">
              <a:extLst>
                <a:ext uri="{FF2B5EF4-FFF2-40B4-BE49-F238E27FC236}">
                  <a16:creationId xmlns:a16="http://schemas.microsoft.com/office/drawing/2014/main" id="{3ADC050C-EBDE-DB20-C2C2-047189F1E6D8}"/>
                </a:ext>
              </a:extLst>
            </p:cNvPr>
            <p:cNvSpPr/>
            <p:nvPr/>
          </p:nvSpPr>
          <p:spPr>
            <a:xfrm>
              <a:off x="6486197" y="6223032"/>
              <a:ext cx="88029" cy="105592"/>
            </a:xfrm>
            <a:custGeom>
              <a:avLst/>
              <a:gdLst>
                <a:gd name="connsiteX0" fmla="*/ 59135 w 88029"/>
                <a:gd name="connsiteY0" fmla="*/ 41428 h 105592"/>
                <a:gd name="connsiteX1" fmla="*/ 44575 w 88029"/>
                <a:gd name="connsiteY1" fmla="*/ 46803 h 105592"/>
                <a:gd name="connsiteX2" fmla="*/ 25087 w 88029"/>
                <a:gd name="connsiteY2" fmla="*/ 29336 h 105592"/>
                <a:gd name="connsiteX3" fmla="*/ 16576 w 88029"/>
                <a:gd name="connsiteY3" fmla="*/ 0 h 105592"/>
                <a:gd name="connsiteX4" fmla="*/ 0 w 88029"/>
                <a:gd name="connsiteY4" fmla="*/ 0 h 105592"/>
                <a:gd name="connsiteX5" fmla="*/ 9856 w 88029"/>
                <a:gd name="connsiteY5" fmla="*/ 33814 h 105592"/>
                <a:gd name="connsiteX6" fmla="*/ 53535 w 88029"/>
                <a:gd name="connsiteY6" fmla="*/ 59790 h 105592"/>
                <a:gd name="connsiteX7" fmla="*/ 47935 w 88029"/>
                <a:gd name="connsiteY7" fmla="*/ 77257 h 105592"/>
                <a:gd name="connsiteX8" fmla="*/ 17472 w 88029"/>
                <a:gd name="connsiteY8" fmla="*/ 88006 h 105592"/>
                <a:gd name="connsiteX9" fmla="*/ 12768 w 88029"/>
                <a:gd name="connsiteY9" fmla="*/ 103234 h 105592"/>
                <a:gd name="connsiteX10" fmla="*/ 63390 w 88029"/>
                <a:gd name="connsiteY10" fmla="*/ 77929 h 105592"/>
                <a:gd name="connsiteX11" fmla="*/ 88030 w 88029"/>
                <a:gd name="connsiteY11" fmla="*/ 0 h 105592"/>
                <a:gd name="connsiteX12" fmla="*/ 72126 w 88029"/>
                <a:gd name="connsiteY12" fmla="*/ 0 h 105592"/>
                <a:gd name="connsiteX13" fmla="*/ 59135 w 88029"/>
                <a:gd name="connsiteY13" fmla="*/ 41428 h 10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029" h="105592">
                  <a:moveTo>
                    <a:pt x="59135" y="41428"/>
                  </a:moveTo>
                  <a:cubicBezTo>
                    <a:pt x="55551" y="48818"/>
                    <a:pt x="46143" y="47026"/>
                    <a:pt x="44575" y="46803"/>
                  </a:cubicBezTo>
                  <a:cubicBezTo>
                    <a:pt x="36287" y="46354"/>
                    <a:pt x="29119" y="39413"/>
                    <a:pt x="25087" y="29336"/>
                  </a:cubicBezTo>
                  <a:cubicBezTo>
                    <a:pt x="24639" y="28440"/>
                    <a:pt x="24416" y="27544"/>
                    <a:pt x="16576" y="0"/>
                  </a:cubicBezTo>
                  <a:lnTo>
                    <a:pt x="0" y="0"/>
                  </a:lnTo>
                  <a:cubicBezTo>
                    <a:pt x="7840" y="27544"/>
                    <a:pt x="9408" y="32918"/>
                    <a:pt x="9856" y="33814"/>
                  </a:cubicBezTo>
                  <a:cubicBezTo>
                    <a:pt x="16352" y="53072"/>
                    <a:pt x="32255" y="64717"/>
                    <a:pt x="53535" y="59790"/>
                  </a:cubicBezTo>
                  <a:lnTo>
                    <a:pt x="47935" y="77257"/>
                  </a:lnTo>
                  <a:cubicBezTo>
                    <a:pt x="44127" y="88006"/>
                    <a:pt x="31583" y="91813"/>
                    <a:pt x="17472" y="88006"/>
                  </a:cubicBezTo>
                  <a:lnTo>
                    <a:pt x="12768" y="103234"/>
                  </a:lnTo>
                  <a:cubicBezTo>
                    <a:pt x="34719" y="109952"/>
                    <a:pt x="56446" y="102562"/>
                    <a:pt x="63390" y="77929"/>
                  </a:cubicBezTo>
                  <a:lnTo>
                    <a:pt x="88030" y="0"/>
                  </a:lnTo>
                  <a:lnTo>
                    <a:pt x="72126" y="0"/>
                  </a:lnTo>
                  <a:lnTo>
                    <a:pt x="59135" y="41428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 112">
              <a:extLst>
                <a:ext uri="{FF2B5EF4-FFF2-40B4-BE49-F238E27FC236}">
                  <a16:creationId xmlns:a16="http://schemas.microsoft.com/office/drawing/2014/main" id="{A7C9D1D7-B915-57F1-1229-93949727C631}"/>
                </a:ext>
              </a:extLst>
            </p:cNvPr>
            <p:cNvSpPr/>
            <p:nvPr/>
          </p:nvSpPr>
          <p:spPr>
            <a:xfrm>
              <a:off x="6393016" y="6222809"/>
              <a:ext cx="81309" cy="102338"/>
            </a:xfrm>
            <a:custGeom>
              <a:avLst/>
              <a:gdLst>
                <a:gd name="connsiteX0" fmla="*/ 15455 w 81309"/>
                <a:gd name="connsiteY0" fmla="*/ 40756 h 102338"/>
                <a:gd name="connsiteX1" fmla="*/ 40990 w 81309"/>
                <a:gd name="connsiteY1" fmla="*/ 14556 h 102338"/>
                <a:gd name="connsiteX2" fmla="*/ 65854 w 81309"/>
                <a:gd name="connsiteY2" fmla="*/ 14556 h 102338"/>
                <a:gd name="connsiteX3" fmla="*/ 65854 w 81309"/>
                <a:gd name="connsiteY3" fmla="*/ 66956 h 102338"/>
                <a:gd name="connsiteX4" fmla="*/ 40990 w 81309"/>
                <a:gd name="connsiteY4" fmla="*/ 66956 h 102338"/>
                <a:gd name="connsiteX5" fmla="*/ 15455 w 81309"/>
                <a:gd name="connsiteY5" fmla="*/ 40756 h 102338"/>
                <a:gd name="connsiteX6" fmla="*/ 65630 w 81309"/>
                <a:gd name="connsiteY6" fmla="*/ 224 h 102338"/>
                <a:gd name="connsiteX7" fmla="*/ 39423 w 81309"/>
                <a:gd name="connsiteY7" fmla="*/ 224 h 102338"/>
                <a:gd name="connsiteX8" fmla="*/ 38975 w 81309"/>
                <a:gd name="connsiteY8" fmla="*/ 224 h 102338"/>
                <a:gd name="connsiteX9" fmla="*/ 38975 w 81309"/>
                <a:gd name="connsiteY9" fmla="*/ 224 h 102338"/>
                <a:gd name="connsiteX10" fmla="*/ 0 w 81309"/>
                <a:gd name="connsiteY10" fmla="*/ 40756 h 102338"/>
                <a:gd name="connsiteX11" fmla="*/ 16127 w 81309"/>
                <a:gd name="connsiteY11" fmla="*/ 73898 h 102338"/>
                <a:gd name="connsiteX12" fmla="*/ 24191 w 81309"/>
                <a:gd name="connsiteY12" fmla="*/ 78153 h 102338"/>
                <a:gd name="connsiteX13" fmla="*/ 21279 w 81309"/>
                <a:gd name="connsiteY13" fmla="*/ 86215 h 102338"/>
                <a:gd name="connsiteX14" fmla="*/ 10975 w 81309"/>
                <a:gd name="connsiteY14" fmla="*/ 102338 h 102338"/>
                <a:gd name="connsiteX15" fmla="*/ 30015 w 81309"/>
                <a:gd name="connsiteY15" fmla="*/ 102338 h 102338"/>
                <a:gd name="connsiteX16" fmla="*/ 34719 w 81309"/>
                <a:gd name="connsiteY16" fmla="*/ 94724 h 102338"/>
                <a:gd name="connsiteX17" fmla="*/ 39871 w 81309"/>
                <a:gd name="connsiteY17" fmla="*/ 81064 h 102338"/>
                <a:gd name="connsiteX18" fmla="*/ 65406 w 81309"/>
                <a:gd name="connsiteY18" fmla="*/ 81064 h 102338"/>
                <a:gd name="connsiteX19" fmla="*/ 65406 w 81309"/>
                <a:gd name="connsiteY19" fmla="*/ 102338 h 102338"/>
                <a:gd name="connsiteX20" fmla="*/ 81309 w 81309"/>
                <a:gd name="connsiteY20" fmla="*/ 102338 h 102338"/>
                <a:gd name="connsiteX21" fmla="*/ 81309 w 81309"/>
                <a:gd name="connsiteY21" fmla="*/ 0 h 102338"/>
                <a:gd name="connsiteX22" fmla="*/ 73470 w 81309"/>
                <a:gd name="connsiteY22" fmla="*/ 0 h 102338"/>
                <a:gd name="connsiteX23" fmla="*/ 65630 w 81309"/>
                <a:gd name="connsiteY23" fmla="*/ 0 h 10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309" h="102338">
                  <a:moveTo>
                    <a:pt x="15455" y="40756"/>
                  </a:moveTo>
                  <a:cubicBezTo>
                    <a:pt x="15455" y="25528"/>
                    <a:pt x="26655" y="14556"/>
                    <a:pt x="40990" y="14556"/>
                  </a:cubicBezTo>
                  <a:lnTo>
                    <a:pt x="65854" y="14556"/>
                  </a:lnTo>
                  <a:lnTo>
                    <a:pt x="65854" y="66956"/>
                  </a:lnTo>
                  <a:lnTo>
                    <a:pt x="40990" y="66956"/>
                  </a:lnTo>
                  <a:cubicBezTo>
                    <a:pt x="26431" y="66732"/>
                    <a:pt x="15455" y="55984"/>
                    <a:pt x="15455" y="40756"/>
                  </a:cubicBezTo>
                  <a:close/>
                  <a:moveTo>
                    <a:pt x="65630" y="224"/>
                  </a:moveTo>
                  <a:lnTo>
                    <a:pt x="39423" y="224"/>
                  </a:lnTo>
                  <a:lnTo>
                    <a:pt x="38975" y="224"/>
                  </a:lnTo>
                  <a:lnTo>
                    <a:pt x="38975" y="224"/>
                  </a:lnTo>
                  <a:cubicBezTo>
                    <a:pt x="15680" y="448"/>
                    <a:pt x="0" y="18363"/>
                    <a:pt x="0" y="40756"/>
                  </a:cubicBezTo>
                  <a:cubicBezTo>
                    <a:pt x="0" y="54640"/>
                    <a:pt x="6048" y="66732"/>
                    <a:pt x="16127" y="73898"/>
                  </a:cubicBezTo>
                  <a:cubicBezTo>
                    <a:pt x="18591" y="75689"/>
                    <a:pt x="21279" y="77033"/>
                    <a:pt x="24191" y="78153"/>
                  </a:cubicBezTo>
                  <a:cubicBezTo>
                    <a:pt x="23519" y="80840"/>
                    <a:pt x="22623" y="83527"/>
                    <a:pt x="21279" y="86215"/>
                  </a:cubicBezTo>
                  <a:cubicBezTo>
                    <a:pt x="20831" y="86886"/>
                    <a:pt x="20383" y="87782"/>
                    <a:pt x="10975" y="102338"/>
                  </a:cubicBezTo>
                  <a:lnTo>
                    <a:pt x="30015" y="102338"/>
                  </a:lnTo>
                  <a:cubicBezTo>
                    <a:pt x="33375" y="96963"/>
                    <a:pt x="34495" y="95172"/>
                    <a:pt x="34719" y="94724"/>
                  </a:cubicBezTo>
                  <a:cubicBezTo>
                    <a:pt x="37183" y="90245"/>
                    <a:pt x="38975" y="85767"/>
                    <a:pt x="39871" y="81064"/>
                  </a:cubicBezTo>
                  <a:lnTo>
                    <a:pt x="65406" y="81064"/>
                  </a:lnTo>
                  <a:lnTo>
                    <a:pt x="65406" y="102338"/>
                  </a:lnTo>
                  <a:lnTo>
                    <a:pt x="81309" y="102338"/>
                  </a:lnTo>
                  <a:lnTo>
                    <a:pt x="81309" y="0"/>
                  </a:lnTo>
                  <a:lnTo>
                    <a:pt x="73470" y="0"/>
                  </a:lnTo>
                  <a:lnTo>
                    <a:pt x="6563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14" name="Рисунок 2">
            <a:extLst>
              <a:ext uri="{FF2B5EF4-FFF2-40B4-BE49-F238E27FC236}">
                <a16:creationId xmlns:a16="http://schemas.microsoft.com/office/drawing/2014/main" id="{B6E2E0BB-60C7-278F-1C7A-56F61ADBFD93}"/>
              </a:ext>
            </a:extLst>
          </p:cNvPr>
          <p:cNvGrpSpPr/>
          <p:nvPr/>
        </p:nvGrpSpPr>
        <p:grpSpPr>
          <a:xfrm>
            <a:off x="6481005" y="2884526"/>
            <a:ext cx="1955068" cy="846556"/>
            <a:chOff x="6315291" y="4675420"/>
            <a:chExt cx="1391450" cy="602506"/>
          </a:xfrm>
        </p:grpSpPr>
        <p:sp>
          <p:nvSpPr>
            <p:cNvPr id="115" name="Полилиния 114">
              <a:extLst>
                <a:ext uri="{FF2B5EF4-FFF2-40B4-BE49-F238E27FC236}">
                  <a16:creationId xmlns:a16="http://schemas.microsoft.com/office/drawing/2014/main" id="{FB0253C0-5721-30AE-826E-33CDDCD49A0A}"/>
                </a:ext>
              </a:extLst>
            </p:cNvPr>
            <p:cNvSpPr/>
            <p:nvPr/>
          </p:nvSpPr>
          <p:spPr>
            <a:xfrm>
              <a:off x="6836300" y="4867780"/>
              <a:ext cx="183003" cy="206915"/>
            </a:xfrm>
            <a:custGeom>
              <a:avLst/>
              <a:gdLst>
                <a:gd name="connsiteX0" fmla="*/ 0 w 183003"/>
                <a:gd name="connsiteY0" fmla="*/ 103458 h 206915"/>
                <a:gd name="connsiteX1" fmla="*/ 103262 w 183003"/>
                <a:gd name="connsiteY1" fmla="*/ 0 h 206915"/>
                <a:gd name="connsiteX2" fmla="*/ 181659 w 183003"/>
                <a:gd name="connsiteY2" fmla="*/ 31127 h 206915"/>
                <a:gd name="connsiteX3" fmla="*/ 159036 w 183003"/>
                <a:gd name="connsiteY3" fmla="*/ 57103 h 206915"/>
                <a:gd name="connsiteX4" fmla="*/ 103037 w 183003"/>
                <a:gd name="connsiteY4" fmla="*/ 32246 h 206915"/>
                <a:gd name="connsiteX5" fmla="*/ 36959 w 183003"/>
                <a:gd name="connsiteY5" fmla="*/ 103458 h 206915"/>
                <a:gd name="connsiteX6" fmla="*/ 103037 w 183003"/>
                <a:gd name="connsiteY6" fmla="*/ 174669 h 206915"/>
                <a:gd name="connsiteX7" fmla="*/ 160380 w 183003"/>
                <a:gd name="connsiteY7" fmla="*/ 148692 h 206915"/>
                <a:gd name="connsiteX8" fmla="*/ 183003 w 183003"/>
                <a:gd name="connsiteY8" fmla="*/ 171534 h 206915"/>
                <a:gd name="connsiteX9" fmla="*/ 101917 w 183003"/>
                <a:gd name="connsiteY9" fmla="*/ 206915 h 206915"/>
                <a:gd name="connsiteX10" fmla="*/ 0 w 183003"/>
                <a:gd name="connsiteY10" fmla="*/ 103458 h 20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003" h="206915">
                  <a:moveTo>
                    <a:pt x="0" y="103458"/>
                  </a:moveTo>
                  <a:cubicBezTo>
                    <a:pt x="0" y="46579"/>
                    <a:pt x="42559" y="0"/>
                    <a:pt x="103262" y="0"/>
                  </a:cubicBezTo>
                  <a:cubicBezTo>
                    <a:pt x="140221" y="0"/>
                    <a:pt x="162396" y="12764"/>
                    <a:pt x="181659" y="31127"/>
                  </a:cubicBezTo>
                  <a:lnTo>
                    <a:pt x="159036" y="57103"/>
                  </a:lnTo>
                  <a:cubicBezTo>
                    <a:pt x="143132" y="42323"/>
                    <a:pt x="125885" y="32246"/>
                    <a:pt x="103037" y="32246"/>
                  </a:cubicBezTo>
                  <a:cubicBezTo>
                    <a:pt x="64734" y="32246"/>
                    <a:pt x="36959" y="63597"/>
                    <a:pt x="36959" y="103458"/>
                  </a:cubicBezTo>
                  <a:cubicBezTo>
                    <a:pt x="36959" y="142646"/>
                    <a:pt x="64734" y="174669"/>
                    <a:pt x="103037" y="174669"/>
                  </a:cubicBezTo>
                  <a:cubicBezTo>
                    <a:pt x="127677" y="174669"/>
                    <a:pt x="143356" y="164592"/>
                    <a:pt x="160380" y="148692"/>
                  </a:cubicBezTo>
                  <a:lnTo>
                    <a:pt x="183003" y="171534"/>
                  </a:lnTo>
                  <a:cubicBezTo>
                    <a:pt x="162172" y="193256"/>
                    <a:pt x="139324" y="206915"/>
                    <a:pt x="101917" y="206915"/>
                  </a:cubicBezTo>
                  <a:cubicBezTo>
                    <a:pt x="43455" y="206915"/>
                    <a:pt x="0" y="161457"/>
                    <a:pt x="0" y="103458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 115">
              <a:extLst>
                <a:ext uri="{FF2B5EF4-FFF2-40B4-BE49-F238E27FC236}">
                  <a16:creationId xmlns:a16="http://schemas.microsoft.com/office/drawing/2014/main" id="{880BD82E-AF75-9BF5-3319-BFF9744C04D4}"/>
                </a:ext>
              </a:extLst>
            </p:cNvPr>
            <p:cNvSpPr/>
            <p:nvPr/>
          </p:nvSpPr>
          <p:spPr>
            <a:xfrm>
              <a:off x="7347007" y="4871139"/>
              <a:ext cx="162395" cy="199973"/>
            </a:xfrm>
            <a:custGeom>
              <a:avLst/>
              <a:gdLst>
                <a:gd name="connsiteX0" fmla="*/ 63614 w 162395"/>
                <a:gd name="connsiteY0" fmla="*/ 32695 h 199973"/>
                <a:gd name="connsiteX1" fmla="*/ 0 w 162395"/>
                <a:gd name="connsiteY1" fmla="*/ 32695 h 199973"/>
                <a:gd name="connsiteX2" fmla="*/ 0 w 162395"/>
                <a:gd name="connsiteY2" fmla="*/ 0 h 199973"/>
                <a:gd name="connsiteX3" fmla="*/ 162396 w 162395"/>
                <a:gd name="connsiteY3" fmla="*/ 0 h 199973"/>
                <a:gd name="connsiteX4" fmla="*/ 162396 w 162395"/>
                <a:gd name="connsiteY4" fmla="*/ 32695 h 199973"/>
                <a:gd name="connsiteX5" fmla="*/ 99005 w 162395"/>
                <a:gd name="connsiteY5" fmla="*/ 32695 h 199973"/>
                <a:gd name="connsiteX6" fmla="*/ 99005 w 162395"/>
                <a:gd name="connsiteY6" fmla="*/ 199974 h 199973"/>
                <a:gd name="connsiteX7" fmla="*/ 63614 w 162395"/>
                <a:gd name="connsiteY7" fmla="*/ 199974 h 19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395" h="199973">
                  <a:moveTo>
                    <a:pt x="63614" y="32695"/>
                  </a:moveTo>
                  <a:lnTo>
                    <a:pt x="0" y="32695"/>
                  </a:lnTo>
                  <a:lnTo>
                    <a:pt x="0" y="0"/>
                  </a:lnTo>
                  <a:lnTo>
                    <a:pt x="162396" y="0"/>
                  </a:lnTo>
                  <a:lnTo>
                    <a:pt x="162396" y="32695"/>
                  </a:lnTo>
                  <a:lnTo>
                    <a:pt x="99005" y="32695"/>
                  </a:lnTo>
                  <a:lnTo>
                    <a:pt x="99005" y="199974"/>
                  </a:lnTo>
                  <a:lnTo>
                    <a:pt x="63614" y="199974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 116">
              <a:extLst>
                <a:ext uri="{FF2B5EF4-FFF2-40B4-BE49-F238E27FC236}">
                  <a16:creationId xmlns:a16="http://schemas.microsoft.com/office/drawing/2014/main" id="{75AB0190-326D-7AEA-546B-FF6D8AEB0744}"/>
                </a:ext>
              </a:extLst>
            </p:cNvPr>
            <p:cNvSpPr/>
            <p:nvPr/>
          </p:nvSpPr>
          <p:spPr>
            <a:xfrm>
              <a:off x="7538074" y="4871139"/>
              <a:ext cx="168667" cy="199973"/>
            </a:xfrm>
            <a:custGeom>
              <a:avLst/>
              <a:gdLst>
                <a:gd name="connsiteX0" fmla="*/ 0 w 168667"/>
                <a:gd name="connsiteY0" fmla="*/ 0 h 199973"/>
                <a:gd name="connsiteX1" fmla="*/ 34719 w 168667"/>
                <a:gd name="connsiteY1" fmla="*/ 0 h 199973"/>
                <a:gd name="connsiteX2" fmla="*/ 34719 w 168667"/>
                <a:gd name="connsiteY2" fmla="*/ 146005 h 199973"/>
                <a:gd name="connsiteX3" fmla="*/ 135740 w 168667"/>
                <a:gd name="connsiteY3" fmla="*/ 0 h 199973"/>
                <a:gd name="connsiteX4" fmla="*/ 168668 w 168667"/>
                <a:gd name="connsiteY4" fmla="*/ 0 h 199973"/>
                <a:gd name="connsiteX5" fmla="*/ 168668 w 168667"/>
                <a:gd name="connsiteY5" fmla="*/ 199974 h 199973"/>
                <a:gd name="connsiteX6" fmla="*/ 134172 w 168667"/>
                <a:gd name="connsiteY6" fmla="*/ 199974 h 199973"/>
                <a:gd name="connsiteX7" fmla="*/ 134172 w 168667"/>
                <a:gd name="connsiteY7" fmla="*/ 54416 h 199973"/>
                <a:gd name="connsiteX8" fmla="*/ 33151 w 168667"/>
                <a:gd name="connsiteY8" fmla="*/ 199974 h 199973"/>
                <a:gd name="connsiteX9" fmla="*/ 0 w 168667"/>
                <a:gd name="connsiteY9" fmla="*/ 199974 h 199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667" h="199973">
                  <a:moveTo>
                    <a:pt x="0" y="0"/>
                  </a:moveTo>
                  <a:lnTo>
                    <a:pt x="34719" y="0"/>
                  </a:lnTo>
                  <a:lnTo>
                    <a:pt x="34719" y="146005"/>
                  </a:lnTo>
                  <a:lnTo>
                    <a:pt x="135740" y="0"/>
                  </a:lnTo>
                  <a:lnTo>
                    <a:pt x="168668" y="0"/>
                  </a:lnTo>
                  <a:lnTo>
                    <a:pt x="168668" y="199974"/>
                  </a:lnTo>
                  <a:lnTo>
                    <a:pt x="134172" y="199974"/>
                  </a:lnTo>
                  <a:lnTo>
                    <a:pt x="134172" y="54416"/>
                  </a:lnTo>
                  <a:lnTo>
                    <a:pt x="33151" y="199974"/>
                  </a:lnTo>
                  <a:lnTo>
                    <a:pt x="0" y="199974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8" name="Полилиния 117">
              <a:extLst>
                <a:ext uri="{FF2B5EF4-FFF2-40B4-BE49-F238E27FC236}">
                  <a16:creationId xmlns:a16="http://schemas.microsoft.com/office/drawing/2014/main" id="{1D915B32-44E0-B108-8D38-C458761F1950}"/>
                </a:ext>
              </a:extLst>
            </p:cNvPr>
            <p:cNvSpPr/>
            <p:nvPr/>
          </p:nvSpPr>
          <p:spPr>
            <a:xfrm>
              <a:off x="6315291" y="4675420"/>
              <a:ext cx="438592" cy="460633"/>
            </a:xfrm>
            <a:custGeom>
              <a:avLst/>
              <a:gdLst>
                <a:gd name="connsiteX0" fmla="*/ 362198 w 438592"/>
                <a:gd name="connsiteY0" fmla="*/ 252822 h 460633"/>
                <a:gd name="connsiteX1" fmla="*/ 377877 w 438592"/>
                <a:gd name="connsiteY1" fmla="*/ 243417 h 460633"/>
                <a:gd name="connsiteX2" fmla="*/ 424692 w 438592"/>
                <a:gd name="connsiteY2" fmla="*/ 182283 h 460633"/>
                <a:gd name="connsiteX3" fmla="*/ 319190 w 438592"/>
                <a:gd name="connsiteY3" fmla="*/ 146005 h 460633"/>
                <a:gd name="connsiteX4" fmla="*/ 249976 w 438592"/>
                <a:gd name="connsiteY4" fmla="*/ 151380 h 460633"/>
                <a:gd name="connsiteX5" fmla="*/ 256024 w 438592"/>
                <a:gd name="connsiteY5" fmla="*/ 154291 h 460633"/>
                <a:gd name="connsiteX6" fmla="*/ 323222 w 438592"/>
                <a:gd name="connsiteY6" fmla="*/ 199525 h 460633"/>
                <a:gd name="connsiteX7" fmla="*/ 340246 w 438592"/>
                <a:gd name="connsiteY7" fmla="*/ 149812 h 460633"/>
                <a:gd name="connsiteX8" fmla="*/ 352566 w 438592"/>
                <a:gd name="connsiteY8" fmla="*/ 151156 h 460633"/>
                <a:gd name="connsiteX9" fmla="*/ 332630 w 438592"/>
                <a:gd name="connsiteY9" fmla="*/ 208931 h 460633"/>
                <a:gd name="connsiteX10" fmla="*/ 345846 w 438592"/>
                <a:gd name="connsiteY10" fmla="*/ 224382 h 460633"/>
                <a:gd name="connsiteX11" fmla="*/ 362198 w 438592"/>
                <a:gd name="connsiteY11" fmla="*/ 252822 h 460633"/>
                <a:gd name="connsiteX12" fmla="*/ 175834 w 438592"/>
                <a:gd name="connsiteY12" fmla="*/ 141527 h 460633"/>
                <a:gd name="connsiteX13" fmla="*/ 166426 w 438592"/>
                <a:gd name="connsiteY13" fmla="*/ 156754 h 460633"/>
                <a:gd name="connsiteX14" fmla="*/ 195993 w 438592"/>
                <a:gd name="connsiteY14" fmla="*/ 148917 h 460633"/>
                <a:gd name="connsiteX15" fmla="*/ 220409 w 438592"/>
                <a:gd name="connsiteY15" fmla="*/ 156530 h 460633"/>
                <a:gd name="connsiteX16" fmla="*/ 202937 w 438592"/>
                <a:gd name="connsiteY16" fmla="*/ 160337 h 460633"/>
                <a:gd name="connsiteX17" fmla="*/ 87356 w 438592"/>
                <a:gd name="connsiteY17" fmla="*/ 200869 h 460633"/>
                <a:gd name="connsiteX18" fmla="*/ 110876 w 438592"/>
                <a:gd name="connsiteY18" fmla="*/ 237819 h 460633"/>
                <a:gd name="connsiteX19" fmla="*/ 135739 w 438592"/>
                <a:gd name="connsiteY19" fmla="*/ 185866 h 460633"/>
                <a:gd name="connsiteX20" fmla="*/ 137531 w 438592"/>
                <a:gd name="connsiteY20" fmla="*/ 182507 h 460633"/>
                <a:gd name="connsiteX21" fmla="*/ 154555 w 438592"/>
                <a:gd name="connsiteY21" fmla="*/ 176908 h 460633"/>
                <a:gd name="connsiteX22" fmla="*/ 146491 w 438592"/>
                <a:gd name="connsiteY22" fmla="*/ 191688 h 460633"/>
                <a:gd name="connsiteX23" fmla="*/ 96988 w 438592"/>
                <a:gd name="connsiteY23" fmla="*/ 313284 h 460633"/>
                <a:gd name="connsiteX24" fmla="*/ 118715 w 438592"/>
                <a:gd name="connsiteY24" fmla="*/ 313956 h 460633"/>
                <a:gd name="connsiteX25" fmla="*/ 181882 w 438592"/>
                <a:gd name="connsiteY25" fmla="*/ 309478 h 460633"/>
                <a:gd name="connsiteX26" fmla="*/ 204057 w 438592"/>
                <a:gd name="connsiteY26" fmla="*/ 318883 h 460633"/>
                <a:gd name="connsiteX27" fmla="*/ 118715 w 438592"/>
                <a:gd name="connsiteY27" fmla="*/ 326720 h 460633"/>
                <a:gd name="connsiteX28" fmla="*/ 895 w 438592"/>
                <a:gd name="connsiteY28" fmla="*/ 280590 h 460633"/>
                <a:gd name="connsiteX29" fmla="*/ 69437 w 438592"/>
                <a:gd name="connsiteY29" fmla="*/ 196166 h 460633"/>
                <a:gd name="connsiteX30" fmla="*/ 73021 w 438592"/>
                <a:gd name="connsiteY30" fmla="*/ 208707 h 460633"/>
                <a:gd name="connsiteX31" fmla="*/ 13438 w 438592"/>
                <a:gd name="connsiteY31" fmla="*/ 277679 h 460633"/>
                <a:gd name="connsiteX32" fmla="*/ 84893 w 438592"/>
                <a:gd name="connsiteY32" fmla="*/ 312389 h 460633"/>
                <a:gd name="connsiteX33" fmla="*/ 105500 w 438592"/>
                <a:gd name="connsiteY33" fmla="*/ 251478 h 460633"/>
                <a:gd name="connsiteX34" fmla="*/ 75709 w 438592"/>
                <a:gd name="connsiteY34" fmla="*/ 160337 h 460633"/>
                <a:gd name="connsiteX35" fmla="*/ 148283 w 438592"/>
                <a:gd name="connsiteY35" fmla="*/ 126971 h 460633"/>
                <a:gd name="connsiteX36" fmla="*/ 227801 w 438592"/>
                <a:gd name="connsiteY36" fmla="*/ 142646 h 460633"/>
                <a:gd name="connsiteX37" fmla="*/ 319414 w 438592"/>
                <a:gd name="connsiteY37" fmla="*/ 133689 h 460633"/>
                <a:gd name="connsiteX38" fmla="*/ 344502 w 438592"/>
                <a:gd name="connsiteY38" fmla="*/ 134584 h 460633"/>
                <a:gd name="connsiteX39" fmla="*/ 332854 w 438592"/>
                <a:gd name="connsiteY39" fmla="*/ 15451 h 460633"/>
                <a:gd name="connsiteX40" fmla="*/ 319414 w 438592"/>
                <a:gd name="connsiteY40" fmla="*/ 12316 h 460633"/>
                <a:gd name="connsiteX41" fmla="*/ 185690 w 438592"/>
                <a:gd name="connsiteY41" fmla="*/ 127643 h 460633"/>
                <a:gd name="connsiteX42" fmla="*/ 172250 w 438592"/>
                <a:gd name="connsiteY42" fmla="*/ 125403 h 460633"/>
                <a:gd name="connsiteX43" fmla="*/ 319639 w 438592"/>
                <a:gd name="connsiteY43" fmla="*/ 0 h 460633"/>
                <a:gd name="connsiteX44" fmla="*/ 338902 w 438592"/>
                <a:gd name="connsiteY44" fmla="*/ 4479 h 460633"/>
                <a:gd name="connsiteX45" fmla="*/ 357046 w 438592"/>
                <a:gd name="connsiteY45" fmla="*/ 135480 h 460633"/>
                <a:gd name="connsiteX46" fmla="*/ 437683 w 438592"/>
                <a:gd name="connsiteY46" fmla="*/ 179819 h 460633"/>
                <a:gd name="connsiteX47" fmla="*/ 385268 w 438592"/>
                <a:gd name="connsiteY47" fmla="*/ 254614 h 460633"/>
                <a:gd name="connsiteX48" fmla="*/ 366453 w 438592"/>
                <a:gd name="connsiteY48" fmla="*/ 265586 h 460633"/>
                <a:gd name="connsiteX49" fmla="*/ 363093 w 438592"/>
                <a:gd name="connsiteY49" fmla="*/ 300296 h 460633"/>
                <a:gd name="connsiteX50" fmla="*/ 290519 w 438592"/>
                <a:gd name="connsiteY50" fmla="*/ 333663 h 460633"/>
                <a:gd name="connsiteX51" fmla="*/ 273720 w 438592"/>
                <a:gd name="connsiteY51" fmla="*/ 332767 h 460633"/>
                <a:gd name="connsiteX52" fmla="*/ 281335 w 438592"/>
                <a:gd name="connsiteY52" fmla="*/ 320674 h 460633"/>
                <a:gd name="connsiteX53" fmla="*/ 290295 w 438592"/>
                <a:gd name="connsiteY53" fmla="*/ 320898 h 460633"/>
                <a:gd name="connsiteX54" fmla="*/ 351446 w 438592"/>
                <a:gd name="connsiteY54" fmla="*/ 294698 h 460633"/>
                <a:gd name="connsiteX55" fmla="*/ 335766 w 438592"/>
                <a:gd name="connsiteY55" fmla="*/ 232220 h 460633"/>
                <a:gd name="connsiteX56" fmla="*/ 327478 w 438592"/>
                <a:gd name="connsiteY56" fmla="*/ 222143 h 460633"/>
                <a:gd name="connsiteX57" fmla="*/ 302615 w 438592"/>
                <a:gd name="connsiteY57" fmla="*/ 274544 h 460633"/>
                <a:gd name="connsiteX58" fmla="*/ 298807 w 438592"/>
                <a:gd name="connsiteY58" fmla="*/ 281709 h 460633"/>
                <a:gd name="connsiteX59" fmla="*/ 348309 w 438592"/>
                <a:gd name="connsiteY59" fmla="*/ 260884 h 460633"/>
                <a:gd name="connsiteX60" fmla="*/ 351894 w 438592"/>
                <a:gd name="connsiteY60" fmla="*/ 273200 h 460633"/>
                <a:gd name="connsiteX61" fmla="*/ 238104 w 438592"/>
                <a:gd name="connsiteY61" fmla="*/ 312389 h 460633"/>
                <a:gd name="connsiteX62" fmla="*/ 235641 w 438592"/>
                <a:gd name="connsiteY62" fmla="*/ 312837 h 460633"/>
                <a:gd name="connsiteX63" fmla="*/ 262296 w 438592"/>
                <a:gd name="connsiteY63" fmla="*/ 318659 h 460633"/>
                <a:gd name="connsiteX64" fmla="*/ 269240 w 438592"/>
                <a:gd name="connsiteY64" fmla="*/ 307686 h 460633"/>
                <a:gd name="connsiteX65" fmla="*/ 286935 w 438592"/>
                <a:gd name="connsiteY65" fmla="*/ 302088 h 460633"/>
                <a:gd name="connsiteX66" fmla="*/ 118940 w 438592"/>
                <a:gd name="connsiteY66" fmla="*/ 460634 h 460633"/>
                <a:gd name="connsiteX67" fmla="*/ 99676 w 438592"/>
                <a:gd name="connsiteY67" fmla="*/ 456155 h 460633"/>
                <a:gd name="connsiteX68" fmla="*/ 80189 w 438592"/>
                <a:gd name="connsiteY68" fmla="*/ 331199 h 460633"/>
                <a:gd name="connsiteX69" fmla="*/ 92508 w 438592"/>
                <a:gd name="connsiteY69" fmla="*/ 332095 h 460633"/>
                <a:gd name="connsiteX70" fmla="*/ 105500 w 438592"/>
                <a:gd name="connsiteY70" fmla="*/ 445406 h 460633"/>
                <a:gd name="connsiteX71" fmla="*/ 118940 w 438592"/>
                <a:gd name="connsiteY71" fmla="*/ 448541 h 460633"/>
                <a:gd name="connsiteX72" fmla="*/ 254680 w 438592"/>
                <a:gd name="connsiteY72" fmla="*/ 330527 h 460633"/>
                <a:gd name="connsiteX73" fmla="*/ 182106 w 438592"/>
                <a:gd name="connsiteY73" fmla="*/ 306342 h 460633"/>
                <a:gd name="connsiteX74" fmla="*/ 117372 w 438592"/>
                <a:gd name="connsiteY74" fmla="*/ 263571 h 460633"/>
                <a:gd name="connsiteX75" fmla="*/ 122747 w 438592"/>
                <a:gd name="connsiteY75" fmla="*/ 250583 h 460633"/>
                <a:gd name="connsiteX76" fmla="*/ 187706 w 438592"/>
                <a:gd name="connsiteY76" fmla="*/ 294698 h 460633"/>
                <a:gd name="connsiteX77" fmla="*/ 211449 w 438592"/>
                <a:gd name="connsiteY77" fmla="*/ 304999 h 460633"/>
                <a:gd name="connsiteX78" fmla="*/ 235192 w 438592"/>
                <a:gd name="connsiteY78" fmla="*/ 300072 h 460633"/>
                <a:gd name="connsiteX79" fmla="*/ 281335 w 438592"/>
                <a:gd name="connsiteY79" fmla="*/ 287532 h 460633"/>
                <a:gd name="connsiteX80" fmla="*/ 291639 w 438592"/>
                <a:gd name="connsiteY80" fmla="*/ 268945 h 460633"/>
                <a:gd name="connsiteX81" fmla="*/ 318070 w 438592"/>
                <a:gd name="connsiteY81" fmla="*/ 212738 h 460633"/>
                <a:gd name="connsiteX82" fmla="*/ 250424 w 438592"/>
                <a:gd name="connsiteY82" fmla="*/ 166383 h 460633"/>
                <a:gd name="connsiteX83" fmla="*/ 175834 w 438592"/>
                <a:gd name="connsiteY83" fmla="*/ 141527 h 460633"/>
                <a:gd name="connsiteX84" fmla="*/ 148731 w 438592"/>
                <a:gd name="connsiteY84" fmla="*/ 162128 h 460633"/>
                <a:gd name="connsiteX85" fmla="*/ 162171 w 438592"/>
                <a:gd name="connsiteY85" fmla="*/ 139959 h 460633"/>
                <a:gd name="connsiteX86" fmla="*/ 148059 w 438592"/>
                <a:gd name="connsiteY86" fmla="*/ 139287 h 460633"/>
                <a:gd name="connsiteX87" fmla="*/ 86908 w 438592"/>
                <a:gd name="connsiteY87" fmla="*/ 165488 h 460633"/>
                <a:gd name="connsiteX88" fmla="*/ 83996 w 438592"/>
                <a:gd name="connsiteY88" fmla="*/ 188329 h 460633"/>
                <a:gd name="connsiteX89" fmla="*/ 148731 w 438592"/>
                <a:gd name="connsiteY89" fmla="*/ 162128 h 460633"/>
                <a:gd name="connsiteX90" fmla="*/ 251320 w 438592"/>
                <a:gd name="connsiteY90" fmla="*/ 231100 h 460633"/>
                <a:gd name="connsiteX91" fmla="*/ 215929 w 438592"/>
                <a:gd name="connsiteY91" fmla="*/ 266482 h 460633"/>
                <a:gd name="connsiteX92" fmla="*/ 180538 w 438592"/>
                <a:gd name="connsiteY92" fmla="*/ 231100 h 460633"/>
                <a:gd name="connsiteX93" fmla="*/ 215929 w 438592"/>
                <a:gd name="connsiteY93" fmla="*/ 195719 h 460633"/>
                <a:gd name="connsiteX94" fmla="*/ 251320 w 438592"/>
                <a:gd name="connsiteY94" fmla="*/ 231100 h 46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38592" h="460633">
                  <a:moveTo>
                    <a:pt x="362198" y="252822"/>
                  </a:moveTo>
                  <a:cubicBezTo>
                    <a:pt x="367573" y="249687"/>
                    <a:pt x="372949" y="246776"/>
                    <a:pt x="377877" y="243417"/>
                  </a:cubicBezTo>
                  <a:cubicBezTo>
                    <a:pt x="411700" y="221695"/>
                    <a:pt x="428724" y="199525"/>
                    <a:pt x="424692" y="182283"/>
                  </a:cubicBezTo>
                  <a:cubicBezTo>
                    <a:pt x="419540" y="159889"/>
                    <a:pt x="378997" y="146005"/>
                    <a:pt x="319190" y="146005"/>
                  </a:cubicBezTo>
                  <a:cubicBezTo>
                    <a:pt x="297463" y="146005"/>
                    <a:pt x="274168" y="147797"/>
                    <a:pt x="249976" y="151380"/>
                  </a:cubicBezTo>
                  <a:lnTo>
                    <a:pt x="256024" y="154291"/>
                  </a:lnTo>
                  <a:cubicBezTo>
                    <a:pt x="281783" y="166831"/>
                    <a:pt x="304631" y="182283"/>
                    <a:pt x="323222" y="199525"/>
                  </a:cubicBezTo>
                  <a:cubicBezTo>
                    <a:pt x="330166" y="181835"/>
                    <a:pt x="335766" y="165040"/>
                    <a:pt x="340246" y="149812"/>
                  </a:cubicBezTo>
                  <a:cubicBezTo>
                    <a:pt x="344502" y="150260"/>
                    <a:pt x="348534" y="150484"/>
                    <a:pt x="352566" y="151156"/>
                  </a:cubicBezTo>
                  <a:cubicBezTo>
                    <a:pt x="347414" y="169071"/>
                    <a:pt x="340694" y="188776"/>
                    <a:pt x="332630" y="208931"/>
                  </a:cubicBezTo>
                  <a:cubicBezTo>
                    <a:pt x="337558" y="214081"/>
                    <a:pt x="341814" y="219232"/>
                    <a:pt x="345846" y="224382"/>
                  </a:cubicBezTo>
                  <a:cubicBezTo>
                    <a:pt x="353014" y="233788"/>
                    <a:pt x="358613" y="243417"/>
                    <a:pt x="362198" y="252822"/>
                  </a:cubicBezTo>
                  <a:close/>
                  <a:moveTo>
                    <a:pt x="175834" y="141527"/>
                  </a:moveTo>
                  <a:cubicBezTo>
                    <a:pt x="172698" y="146453"/>
                    <a:pt x="169563" y="151604"/>
                    <a:pt x="166426" y="156754"/>
                  </a:cubicBezTo>
                  <a:cubicBezTo>
                    <a:pt x="176058" y="153843"/>
                    <a:pt x="185914" y="151380"/>
                    <a:pt x="195993" y="148917"/>
                  </a:cubicBezTo>
                  <a:cubicBezTo>
                    <a:pt x="204057" y="150932"/>
                    <a:pt x="212345" y="153619"/>
                    <a:pt x="220409" y="156530"/>
                  </a:cubicBezTo>
                  <a:cubicBezTo>
                    <a:pt x="214585" y="157650"/>
                    <a:pt x="208762" y="158994"/>
                    <a:pt x="202937" y="160337"/>
                  </a:cubicBezTo>
                  <a:cubicBezTo>
                    <a:pt x="157019" y="170862"/>
                    <a:pt x="117820" y="185417"/>
                    <a:pt x="87356" y="200869"/>
                  </a:cubicBezTo>
                  <a:cubicBezTo>
                    <a:pt x="91836" y="212738"/>
                    <a:pt x="99900" y="225278"/>
                    <a:pt x="110876" y="237819"/>
                  </a:cubicBezTo>
                  <a:cubicBezTo>
                    <a:pt x="118268" y="220799"/>
                    <a:pt x="126555" y="203332"/>
                    <a:pt x="135739" y="185866"/>
                  </a:cubicBezTo>
                  <a:lnTo>
                    <a:pt x="137531" y="182507"/>
                  </a:lnTo>
                  <a:cubicBezTo>
                    <a:pt x="143131" y="180491"/>
                    <a:pt x="148731" y="178699"/>
                    <a:pt x="154555" y="176908"/>
                  </a:cubicBezTo>
                  <a:cubicBezTo>
                    <a:pt x="151867" y="181611"/>
                    <a:pt x="149179" y="186537"/>
                    <a:pt x="146491" y="191688"/>
                  </a:cubicBezTo>
                  <a:cubicBezTo>
                    <a:pt x="123195" y="235803"/>
                    <a:pt x="107068" y="277007"/>
                    <a:pt x="96988" y="313284"/>
                  </a:cubicBezTo>
                  <a:cubicBezTo>
                    <a:pt x="103932" y="313732"/>
                    <a:pt x="111100" y="313956"/>
                    <a:pt x="118715" y="313956"/>
                  </a:cubicBezTo>
                  <a:cubicBezTo>
                    <a:pt x="138651" y="313956"/>
                    <a:pt x="159931" y="312389"/>
                    <a:pt x="181882" y="309478"/>
                  </a:cubicBezTo>
                  <a:cubicBezTo>
                    <a:pt x="189274" y="313060"/>
                    <a:pt x="196666" y="316196"/>
                    <a:pt x="204057" y="318883"/>
                  </a:cubicBezTo>
                  <a:cubicBezTo>
                    <a:pt x="174266" y="324033"/>
                    <a:pt x="145371" y="326720"/>
                    <a:pt x="118715" y="326720"/>
                  </a:cubicBezTo>
                  <a:cubicBezTo>
                    <a:pt x="50621" y="326720"/>
                    <a:pt x="7615" y="309925"/>
                    <a:pt x="895" y="280590"/>
                  </a:cubicBezTo>
                  <a:cubicBezTo>
                    <a:pt x="-5377" y="253718"/>
                    <a:pt x="21726" y="223039"/>
                    <a:pt x="69437" y="196166"/>
                  </a:cubicBezTo>
                  <a:cubicBezTo>
                    <a:pt x="70333" y="200197"/>
                    <a:pt x="71453" y="204452"/>
                    <a:pt x="73021" y="208707"/>
                  </a:cubicBezTo>
                  <a:cubicBezTo>
                    <a:pt x="30910" y="232892"/>
                    <a:pt x="8958" y="258645"/>
                    <a:pt x="13438" y="277679"/>
                  </a:cubicBezTo>
                  <a:cubicBezTo>
                    <a:pt x="17470" y="295594"/>
                    <a:pt x="44126" y="307910"/>
                    <a:pt x="84893" y="312389"/>
                  </a:cubicBezTo>
                  <a:cubicBezTo>
                    <a:pt x="90045" y="293130"/>
                    <a:pt x="96988" y="272528"/>
                    <a:pt x="105500" y="251478"/>
                  </a:cubicBezTo>
                  <a:cubicBezTo>
                    <a:pt x="75485" y="220127"/>
                    <a:pt x="62941" y="186089"/>
                    <a:pt x="75709" y="160337"/>
                  </a:cubicBezTo>
                  <a:cubicBezTo>
                    <a:pt x="86236" y="138839"/>
                    <a:pt x="111996" y="126971"/>
                    <a:pt x="148283" y="126971"/>
                  </a:cubicBezTo>
                  <a:cubicBezTo>
                    <a:pt x="172698" y="126971"/>
                    <a:pt x="200250" y="132345"/>
                    <a:pt x="227801" y="142646"/>
                  </a:cubicBezTo>
                  <a:cubicBezTo>
                    <a:pt x="259608" y="136824"/>
                    <a:pt x="290967" y="133689"/>
                    <a:pt x="319414" y="133689"/>
                  </a:cubicBezTo>
                  <a:cubicBezTo>
                    <a:pt x="328150" y="133689"/>
                    <a:pt x="336438" y="133912"/>
                    <a:pt x="344502" y="134584"/>
                  </a:cubicBezTo>
                  <a:cubicBezTo>
                    <a:pt x="359733" y="71659"/>
                    <a:pt x="354581" y="26872"/>
                    <a:pt x="332854" y="15451"/>
                  </a:cubicBezTo>
                  <a:cubicBezTo>
                    <a:pt x="328822" y="13436"/>
                    <a:pt x="324342" y="12316"/>
                    <a:pt x="319414" y="12316"/>
                  </a:cubicBezTo>
                  <a:cubicBezTo>
                    <a:pt x="285143" y="12316"/>
                    <a:pt x="232729" y="58894"/>
                    <a:pt x="185690" y="127643"/>
                  </a:cubicBezTo>
                  <a:cubicBezTo>
                    <a:pt x="181210" y="126747"/>
                    <a:pt x="176506" y="126075"/>
                    <a:pt x="172250" y="125403"/>
                  </a:cubicBezTo>
                  <a:cubicBezTo>
                    <a:pt x="222873" y="49266"/>
                    <a:pt x="279320" y="0"/>
                    <a:pt x="319639" y="0"/>
                  </a:cubicBezTo>
                  <a:cubicBezTo>
                    <a:pt x="326582" y="0"/>
                    <a:pt x="333078" y="1567"/>
                    <a:pt x="338902" y="4479"/>
                  </a:cubicBezTo>
                  <a:cubicBezTo>
                    <a:pt x="367573" y="19482"/>
                    <a:pt x="372725" y="69868"/>
                    <a:pt x="357046" y="135480"/>
                  </a:cubicBezTo>
                  <a:cubicBezTo>
                    <a:pt x="403412" y="140631"/>
                    <a:pt x="432084" y="156082"/>
                    <a:pt x="437683" y="179819"/>
                  </a:cubicBezTo>
                  <a:cubicBezTo>
                    <a:pt x="443059" y="202884"/>
                    <a:pt x="424467" y="229533"/>
                    <a:pt x="385268" y="254614"/>
                  </a:cubicBezTo>
                  <a:cubicBezTo>
                    <a:pt x="379445" y="258420"/>
                    <a:pt x="373173" y="262004"/>
                    <a:pt x="366453" y="265586"/>
                  </a:cubicBezTo>
                  <a:cubicBezTo>
                    <a:pt x="369141" y="278127"/>
                    <a:pt x="368021" y="289995"/>
                    <a:pt x="363093" y="300296"/>
                  </a:cubicBezTo>
                  <a:cubicBezTo>
                    <a:pt x="352566" y="321794"/>
                    <a:pt x="326806" y="333663"/>
                    <a:pt x="290519" y="333663"/>
                  </a:cubicBezTo>
                  <a:cubicBezTo>
                    <a:pt x="285143" y="333663"/>
                    <a:pt x="279543" y="333214"/>
                    <a:pt x="273720" y="332767"/>
                  </a:cubicBezTo>
                  <a:cubicBezTo>
                    <a:pt x="276408" y="328736"/>
                    <a:pt x="278871" y="324705"/>
                    <a:pt x="281335" y="320674"/>
                  </a:cubicBezTo>
                  <a:cubicBezTo>
                    <a:pt x="284471" y="320898"/>
                    <a:pt x="287383" y="320898"/>
                    <a:pt x="290295" y="320898"/>
                  </a:cubicBezTo>
                  <a:cubicBezTo>
                    <a:pt x="320982" y="320898"/>
                    <a:pt x="343382" y="311269"/>
                    <a:pt x="351446" y="294698"/>
                  </a:cubicBezTo>
                  <a:cubicBezTo>
                    <a:pt x="359509" y="278350"/>
                    <a:pt x="353909" y="256181"/>
                    <a:pt x="335766" y="232220"/>
                  </a:cubicBezTo>
                  <a:cubicBezTo>
                    <a:pt x="333078" y="228861"/>
                    <a:pt x="330390" y="225502"/>
                    <a:pt x="327478" y="222143"/>
                  </a:cubicBezTo>
                  <a:cubicBezTo>
                    <a:pt x="320086" y="239610"/>
                    <a:pt x="311799" y="257077"/>
                    <a:pt x="302615" y="274544"/>
                  </a:cubicBezTo>
                  <a:lnTo>
                    <a:pt x="298807" y="281709"/>
                  </a:lnTo>
                  <a:cubicBezTo>
                    <a:pt x="316502" y="275440"/>
                    <a:pt x="333302" y="268273"/>
                    <a:pt x="348309" y="260884"/>
                  </a:cubicBezTo>
                  <a:cubicBezTo>
                    <a:pt x="350101" y="265138"/>
                    <a:pt x="351221" y="269393"/>
                    <a:pt x="351894" y="273200"/>
                  </a:cubicBezTo>
                  <a:cubicBezTo>
                    <a:pt x="319190" y="289099"/>
                    <a:pt x="280215" y="302760"/>
                    <a:pt x="238104" y="312389"/>
                  </a:cubicBezTo>
                  <a:lnTo>
                    <a:pt x="235641" y="312837"/>
                  </a:lnTo>
                  <a:cubicBezTo>
                    <a:pt x="244601" y="315300"/>
                    <a:pt x="253560" y="317315"/>
                    <a:pt x="262296" y="318659"/>
                  </a:cubicBezTo>
                  <a:cubicBezTo>
                    <a:pt x="264536" y="315076"/>
                    <a:pt x="267000" y="311493"/>
                    <a:pt x="269240" y="307686"/>
                  </a:cubicBezTo>
                  <a:cubicBezTo>
                    <a:pt x="275288" y="305894"/>
                    <a:pt x="281111" y="304103"/>
                    <a:pt x="286935" y="302088"/>
                  </a:cubicBezTo>
                  <a:cubicBezTo>
                    <a:pt x="231385" y="396812"/>
                    <a:pt x="164634" y="460634"/>
                    <a:pt x="118940" y="460634"/>
                  </a:cubicBezTo>
                  <a:cubicBezTo>
                    <a:pt x="111996" y="460634"/>
                    <a:pt x="105500" y="459066"/>
                    <a:pt x="99676" y="456155"/>
                  </a:cubicBezTo>
                  <a:cubicBezTo>
                    <a:pt x="71901" y="441375"/>
                    <a:pt x="66301" y="393901"/>
                    <a:pt x="80189" y="331199"/>
                  </a:cubicBezTo>
                  <a:cubicBezTo>
                    <a:pt x="84221" y="331647"/>
                    <a:pt x="88253" y="331871"/>
                    <a:pt x="92508" y="332095"/>
                  </a:cubicBezTo>
                  <a:cubicBezTo>
                    <a:pt x="79069" y="391886"/>
                    <a:pt x="84445" y="434209"/>
                    <a:pt x="105500" y="445406"/>
                  </a:cubicBezTo>
                  <a:cubicBezTo>
                    <a:pt x="109532" y="447421"/>
                    <a:pt x="114012" y="448541"/>
                    <a:pt x="118940" y="448541"/>
                  </a:cubicBezTo>
                  <a:cubicBezTo>
                    <a:pt x="153659" y="448541"/>
                    <a:pt x="207193" y="400619"/>
                    <a:pt x="254680" y="330527"/>
                  </a:cubicBezTo>
                  <a:cubicBezTo>
                    <a:pt x="231161" y="326273"/>
                    <a:pt x="206297" y="317987"/>
                    <a:pt x="182106" y="306342"/>
                  </a:cubicBezTo>
                  <a:cubicBezTo>
                    <a:pt x="156794" y="294026"/>
                    <a:pt x="135067" y="279246"/>
                    <a:pt x="117372" y="263571"/>
                  </a:cubicBezTo>
                  <a:cubicBezTo>
                    <a:pt x="118940" y="259316"/>
                    <a:pt x="120955" y="255061"/>
                    <a:pt x="122747" y="250583"/>
                  </a:cubicBezTo>
                  <a:cubicBezTo>
                    <a:pt x="139995" y="266930"/>
                    <a:pt x="162394" y="282381"/>
                    <a:pt x="187706" y="294698"/>
                  </a:cubicBezTo>
                  <a:cubicBezTo>
                    <a:pt x="195546" y="298504"/>
                    <a:pt x="203610" y="302088"/>
                    <a:pt x="211449" y="304999"/>
                  </a:cubicBezTo>
                  <a:cubicBezTo>
                    <a:pt x="219289" y="303431"/>
                    <a:pt x="227129" y="301864"/>
                    <a:pt x="235192" y="300072"/>
                  </a:cubicBezTo>
                  <a:cubicBezTo>
                    <a:pt x="251096" y="296489"/>
                    <a:pt x="266552" y="292235"/>
                    <a:pt x="281335" y="287532"/>
                  </a:cubicBezTo>
                  <a:cubicBezTo>
                    <a:pt x="284920" y="281486"/>
                    <a:pt x="288279" y="275215"/>
                    <a:pt x="291639" y="268945"/>
                  </a:cubicBezTo>
                  <a:cubicBezTo>
                    <a:pt x="301719" y="250135"/>
                    <a:pt x="310455" y="231100"/>
                    <a:pt x="318070" y="212738"/>
                  </a:cubicBezTo>
                  <a:cubicBezTo>
                    <a:pt x="300151" y="195271"/>
                    <a:pt x="276856" y="179148"/>
                    <a:pt x="250424" y="166383"/>
                  </a:cubicBezTo>
                  <a:cubicBezTo>
                    <a:pt x="225337" y="153619"/>
                    <a:pt x="199802" y="145333"/>
                    <a:pt x="175834" y="141527"/>
                  </a:cubicBezTo>
                  <a:close/>
                  <a:moveTo>
                    <a:pt x="148731" y="162128"/>
                  </a:moveTo>
                  <a:cubicBezTo>
                    <a:pt x="153211" y="154515"/>
                    <a:pt x="157691" y="147125"/>
                    <a:pt x="162171" y="139959"/>
                  </a:cubicBezTo>
                  <a:cubicBezTo>
                    <a:pt x="157467" y="139511"/>
                    <a:pt x="152763" y="139287"/>
                    <a:pt x="148059" y="139287"/>
                  </a:cubicBezTo>
                  <a:cubicBezTo>
                    <a:pt x="117372" y="139287"/>
                    <a:pt x="94972" y="148917"/>
                    <a:pt x="86908" y="165488"/>
                  </a:cubicBezTo>
                  <a:cubicBezTo>
                    <a:pt x="83548" y="172206"/>
                    <a:pt x="82653" y="180043"/>
                    <a:pt x="83996" y="188329"/>
                  </a:cubicBezTo>
                  <a:cubicBezTo>
                    <a:pt x="103036" y="178924"/>
                    <a:pt x="124987" y="169966"/>
                    <a:pt x="148731" y="162128"/>
                  </a:cubicBezTo>
                  <a:close/>
                  <a:moveTo>
                    <a:pt x="251320" y="231100"/>
                  </a:moveTo>
                  <a:cubicBezTo>
                    <a:pt x="251320" y="250583"/>
                    <a:pt x="235417" y="266482"/>
                    <a:pt x="215929" y="266482"/>
                  </a:cubicBezTo>
                  <a:cubicBezTo>
                    <a:pt x="196442" y="266482"/>
                    <a:pt x="180538" y="250583"/>
                    <a:pt x="180538" y="231100"/>
                  </a:cubicBezTo>
                  <a:cubicBezTo>
                    <a:pt x="180538" y="211618"/>
                    <a:pt x="196442" y="195719"/>
                    <a:pt x="215929" y="195719"/>
                  </a:cubicBezTo>
                  <a:cubicBezTo>
                    <a:pt x="235641" y="195719"/>
                    <a:pt x="251320" y="211618"/>
                    <a:pt x="251320" y="231100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9" name="Полилиния 118">
              <a:extLst>
                <a:ext uri="{FF2B5EF4-FFF2-40B4-BE49-F238E27FC236}">
                  <a16:creationId xmlns:a16="http://schemas.microsoft.com/office/drawing/2014/main" id="{5F10625B-27E8-B07D-3377-62E1EA07B9E3}"/>
                </a:ext>
              </a:extLst>
            </p:cNvPr>
            <p:cNvSpPr/>
            <p:nvPr/>
          </p:nvSpPr>
          <p:spPr>
            <a:xfrm>
              <a:off x="7250465" y="5173003"/>
              <a:ext cx="99901" cy="101666"/>
            </a:xfrm>
            <a:custGeom>
              <a:avLst/>
              <a:gdLst>
                <a:gd name="connsiteX0" fmla="*/ 50175 w 99901"/>
                <a:gd name="connsiteY0" fmla="*/ 51505 h 101666"/>
                <a:gd name="connsiteX1" fmla="*/ 9184 w 99901"/>
                <a:gd name="connsiteY1" fmla="*/ 0 h 101666"/>
                <a:gd name="connsiteX2" fmla="*/ 0 w 99901"/>
                <a:gd name="connsiteY2" fmla="*/ 0 h 101666"/>
                <a:gd name="connsiteX3" fmla="*/ 0 w 99901"/>
                <a:gd name="connsiteY3" fmla="*/ 101666 h 101666"/>
                <a:gd name="connsiteX4" fmla="*/ 15904 w 99901"/>
                <a:gd name="connsiteY4" fmla="*/ 101666 h 101666"/>
                <a:gd name="connsiteX5" fmla="*/ 15904 w 99901"/>
                <a:gd name="connsiteY5" fmla="*/ 29335 h 101666"/>
                <a:gd name="connsiteX6" fmla="*/ 50175 w 99901"/>
                <a:gd name="connsiteY6" fmla="*/ 72331 h 101666"/>
                <a:gd name="connsiteX7" fmla="*/ 84222 w 99901"/>
                <a:gd name="connsiteY7" fmla="*/ 29335 h 101666"/>
                <a:gd name="connsiteX8" fmla="*/ 84222 w 99901"/>
                <a:gd name="connsiteY8" fmla="*/ 101666 h 101666"/>
                <a:gd name="connsiteX9" fmla="*/ 99902 w 99901"/>
                <a:gd name="connsiteY9" fmla="*/ 101666 h 101666"/>
                <a:gd name="connsiteX10" fmla="*/ 99902 w 99901"/>
                <a:gd name="connsiteY10" fmla="*/ 0 h 101666"/>
                <a:gd name="connsiteX11" fmla="*/ 90942 w 99901"/>
                <a:gd name="connsiteY11" fmla="*/ 0 h 1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901" h="101666">
                  <a:moveTo>
                    <a:pt x="50175" y="51505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1666"/>
                  </a:lnTo>
                  <a:lnTo>
                    <a:pt x="15904" y="101666"/>
                  </a:lnTo>
                  <a:lnTo>
                    <a:pt x="15904" y="29335"/>
                  </a:lnTo>
                  <a:lnTo>
                    <a:pt x="50175" y="72331"/>
                  </a:lnTo>
                  <a:lnTo>
                    <a:pt x="84222" y="29335"/>
                  </a:lnTo>
                  <a:lnTo>
                    <a:pt x="84222" y="101666"/>
                  </a:lnTo>
                  <a:lnTo>
                    <a:pt x="99902" y="101666"/>
                  </a:lnTo>
                  <a:lnTo>
                    <a:pt x="99902" y="0"/>
                  </a:lnTo>
                  <a:lnTo>
                    <a:pt x="90942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0" name="Полилиния 119">
              <a:extLst>
                <a:ext uri="{FF2B5EF4-FFF2-40B4-BE49-F238E27FC236}">
                  <a16:creationId xmlns:a16="http://schemas.microsoft.com/office/drawing/2014/main" id="{3BCF4FD7-DCF5-4615-3117-F8972DD0D551}"/>
                </a:ext>
              </a:extLst>
            </p:cNvPr>
            <p:cNvSpPr/>
            <p:nvPr/>
          </p:nvSpPr>
          <p:spPr>
            <a:xfrm>
              <a:off x="7367838" y="5173003"/>
              <a:ext cx="78621" cy="101666"/>
            </a:xfrm>
            <a:custGeom>
              <a:avLst/>
              <a:gdLst>
                <a:gd name="connsiteX0" fmla="*/ 15680 w 78621"/>
                <a:gd name="connsiteY0" fmla="*/ 71883 h 101666"/>
                <a:gd name="connsiteX1" fmla="*/ 15680 w 78621"/>
                <a:gd name="connsiteY1" fmla="*/ 0 h 101666"/>
                <a:gd name="connsiteX2" fmla="*/ 0 w 78621"/>
                <a:gd name="connsiteY2" fmla="*/ 0 h 101666"/>
                <a:gd name="connsiteX3" fmla="*/ 0 w 78621"/>
                <a:gd name="connsiteY3" fmla="*/ 101666 h 101666"/>
                <a:gd name="connsiteX4" fmla="*/ 9183 w 78621"/>
                <a:gd name="connsiteY4" fmla="*/ 101666 h 101666"/>
                <a:gd name="connsiteX5" fmla="*/ 62942 w 78621"/>
                <a:gd name="connsiteY5" fmla="*/ 30007 h 101666"/>
                <a:gd name="connsiteX6" fmla="*/ 62942 w 78621"/>
                <a:gd name="connsiteY6" fmla="*/ 101666 h 101666"/>
                <a:gd name="connsiteX7" fmla="*/ 78622 w 78621"/>
                <a:gd name="connsiteY7" fmla="*/ 101666 h 101666"/>
                <a:gd name="connsiteX8" fmla="*/ 78622 w 78621"/>
                <a:gd name="connsiteY8" fmla="*/ 0 h 101666"/>
                <a:gd name="connsiteX9" fmla="*/ 69438 w 78621"/>
                <a:gd name="connsiteY9" fmla="*/ 0 h 1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21" h="101666">
                  <a:moveTo>
                    <a:pt x="15680" y="71883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1666"/>
                  </a:lnTo>
                  <a:lnTo>
                    <a:pt x="9183" y="101666"/>
                  </a:lnTo>
                  <a:lnTo>
                    <a:pt x="62942" y="30007"/>
                  </a:lnTo>
                  <a:lnTo>
                    <a:pt x="62942" y="101666"/>
                  </a:lnTo>
                  <a:lnTo>
                    <a:pt x="78622" y="101666"/>
                  </a:lnTo>
                  <a:lnTo>
                    <a:pt x="78622" y="0"/>
                  </a:lnTo>
                  <a:lnTo>
                    <a:pt x="694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1" name="Полилиния 120">
              <a:extLst>
                <a:ext uri="{FF2B5EF4-FFF2-40B4-BE49-F238E27FC236}">
                  <a16:creationId xmlns:a16="http://schemas.microsoft.com/office/drawing/2014/main" id="{84A6BFA1-D574-A7C9-E1D4-0463DFF68B7C}"/>
                </a:ext>
              </a:extLst>
            </p:cNvPr>
            <p:cNvSpPr/>
            <p:nvPr/>
          </p:nvSpPr>
          <p:spPr>
            <a:xfrm>
              <a:off x="7621175" y="5173003"/>
              <a:ext cx="78622" cy="101666"/>
            </a:xfrm>
            <a:custGeom>
              <a:avLst/>
              <a:gdLst>
                <a:gd name="connsiteX0" fmla="*/ 69438 w 78622"/>
                <a:gd name="connsiteY0" fmla="*/ 0 h 101666"/>
                <a:gd name="connsiteX1" fmla="*/ 15680 w 78622"/>
                <a:gd name="connsiteY1" fmla="*/ 71883 h 101666"/>
                <a:gd name="connsiteX2" fmla="*/ 15680 w 78622"/>
                <a:gd name="connsiteY2" fmla="*/ 0 h 101666"/>
                <a:gd name="connsiteX3" fmla="*/ 0 w 78622"/>
                <a:gd name="connsiteY3" fmla="*/ 0 h 101666"/>
                <a:gd name="connsiteX4" fmla="*/ 0 w 78622"/>
                <a:gd name="connsiteY4" fmla="*/ 101666 h 101666"/>
                <a:gd name="connsiteX5" fmla="*/ 9184 w 78622"/>
                <a:gd name="connsiteY5" fmla="*/ 101666 h 101666"/>
                <a:gd name="connsiteX6" fmla="*/ 62943 w 78622"/>
                <a:gd name="connsiteY6" fmla="*/ 30007 h 101666"/>
                <a:gd name="connsiteX7" fmla="*/ 62943 w 78622"/>
                <a:gd name="connsiteY7" fmla="*/ 101666 h 101666"/>
                <a:gd name="connsiteX8" fmla="*/ 78622 w 78622"/>
                <a:gd name="connsiteY8" fmla="*/ 101666 h 101666"/>
                <a:gd name="connsiteX9" fmla="*/ 78622 w 78622"/>
                <a:gd name="connsiteY9" fmla="*/ 0 h 1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22" h="101666">
                  <a:moveTo>
                    <a:pt x="69438" y="0"/>
                  </a:moveTo>
                  <a:lnTo>
                    <a:pt x="15680" y="71883"/>
                  </a:lnTo>
                  <a:lnTo>
                    <a:pt x="15680" y="0"/>
                  </a:lnTo>
                  <a:lnTo>
                    <a:pt x="0" y="0"/>
                  </a:lnTo>
                  <a:lnTo>
                    <a:pt x="0" y="101666"/>
                  </a:lnTo>
                  <a:lnTo>
                    <a:pt x="9184" y="101666"/>
                  </a:lnTo>
                  <a:lnTo>
                    <a:pt x="62943" y="30007"/>
                  </a:lnTo>
                  <a:lnTo>
                    <a:pt x="62943" y="101666"/>
                  </a:lnTo>
                  <a:lnTo>
                    <a:pt x="78622" y="101666"/>
                  </a:lnTo>
                  <a:lnTo>
                    <a:pt x="78622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2" name="Полилиния 121">
              <a:extLst>
                <a:ext uri="{FF2B5EF4-FFF2-40B4-BE49-F238E27FC236}">
                  <a16:creationId xmlns:a16="http://schemas.microsoft.com/office/drawing/2014/main" id="{0F3517A9-5A6B-DA34-219D-9945DDA87013}"/>
                </a:ext>
              </a:extLst>
            </p:cNvPr>
            <p:cNvSpPr/>
            <p:nvPr/>
          </p:nvSpPr>
          <p:spPr>
            <a:xfrm>
              <a:off x="7457212" y="5173003"/>
              <a:ext cx="153212" cy="101666"/>
            </a:xfrm>
            <a:custGeom>
              <a:avLst/>
              <a:gdLst>
                <a:gd name="connsiteX0" fmla="*/ 112445 w 153212"/>
                <a:gd name="connsiteY0" fmla="*/ 3583 h 101666"/>
                <a:gd name="connsiteX1" fmla="*/ 84446 w 153212"/>
                <a:gd name="connsiteY1" fmla="*/ 18810 h 101666"/>
                <a:gd name="connsiteX2" fmla="*/ 84446 w 153212"/>
                <a:gd name="connsiteY2" fmla="*/ 0 h 101666"/>
                <a:gd name="connsiteX3" fmla="*/ 68766 w 153212"/>
                <a:gd name="connsiteY3" fmla="*/ 0 h 101666"/>
                <a:gd name="connsiteX4" fmla="*/ 68766 w 153212"/>
                <a:gd name="connsiteY4" fmla="*/ 45682 h 101666"/>
                <a:gd name="connsiteX5" fmla="*/ 42335 w 153212"/>
                <a:gd name="connsiteY5" fmla="*/ 72779 h 101666"/>
                <a:gd name="connsiteX6" fmla="*/ 15904 w 153212"/>
                <a:gd name="connsiteY6" fmla="*/ 45682 h 101666"/>
                <a:gd name="connsiteX7" fmla="*/ 42335 w 153212"/>
                <a:gd name="connsiteY7" fmla="*/ 18587 h 101666"/>
                <a:gd name="connsiteX8" fmla="*/ 61823 w 153212"/>
                <a:gd name="connsiteY8" fmla="*/ 27096 h 101666"/>
                <a:gd name="connsiteX9" fmla="*/ 61823 w 153212"/>
                <a:gd name="connsiteY9" fmla="*/ 11197 h 101666"/>
                <a:gd name="connsiteX10" fmla="*/ 40767 w 153212"/>
                <a:gd name="connsiteY10" fmla="*/ 3583 h 101666"/>
                <a:gd name="connsiteX11" fmla="*/ 0 w 153212"/>
                <a:gd name="connsiteY11" fmla="*/ 45682 h 101666"/>
                <a:gd name="connsiteX12" fmla="*/ 40767 w 153212"/>
                <a:gd name="connsiteY12" fmla="*/ 87558 h 101666"/>
                <a:gd name="connsiteX13" fmla="*/ 68766 w 153212"/>
                <a:gd name="connsiteY13" fmla="*/ 72555 h 101666"/>
                <a:gd name="connsiteX14" fmla="*/ 68766 w 153212"/>
                <a:gd name="connsiteY14" fmla="*/ 101666 h 101666"/>
                <a:gd name="connsiteX15" fmla="*/ 84670 w 153212"/>
                <a:gd name="connsiteY15" fmla="*/ 101666 h 101666"/>
                <a:gd name="connsiteX16" fmla="*/ 84670 w 153212"/>
                <a:gd name="connsiteY16" fmla="*/ 43443 h 101666"/>
                <a:gd name="connsiteX17" fmla="*/ 84670 w 153212"/>
                <a:gd name="connsiteY17" fmla="*/ 43443 h 101666"/>
                <a:gd name="connsiteX18" fmla="*/ 111101 w 153212"/>
                <a:gd name="connsiteY18" fmla="*/ 18363 h 101666"/>
                <a:gd name="connsiteX19" fmla="*/ 137533 w 153212"/>
                <a:gd name="connsiteY19" fmla="*/ 45459 h 101666"/>
                <a:gd name="connsiteX20" fmla="*/ 111101 w 153212"/>
                <a:gd name="connsiteY20" fmla="*/ 72555 h 101666"/>
                <a:gd name="connsiteX21" fmla="*/ 91838 w 153212"/>
                <a:gd name="connsiteY21" fmla="*/ 64269 h 101666"/>
                <a:gd name="connsiteX22" fmla="*/ 91838 w 153212"/>
                <a:gd name="connsiteY22" fmla="*/ 80392 h 101666"/>
                <a:gd name="connsiteX23" fmla="*/ 112669 w 153212"/>
                <a:gd name="connsiteY23" fmla="*/ 87335 h 101666"/>
                <a:gd name="connsiteX24" fmla="*/ 153212 w 153212"/>
                <a:gd name="connsiteY24" fmla="*/ 45459 h 101666"/>
                <a:gd name="connsiteX25" fmla="*/ 112445 w 153212"/>
                <a:gd name="connsiteY25" fmla="*/ 3583 h 1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3212" h="101666">
                  <a:moveTo>
                    <a:pt x="112445" y="3583"/>
                  </a:moveTo>
                  <a:cubicBezTo>
                    <a:pt x="100349" y="3583"/>
                    <a:pt x="89822" y="9853"/>
                    <a:pt x="84446" y="18810"/>
                  </a:cubicBezTo>
                  <a:lnTo>
                    <a:pt x="84446" y="0"/>
                  </a:lnTo>
                  <a:lnTo>
                    <a:pt x="68766" y="0"/>
                  </a:lnTo>
                  <a:lnTo>
                    <a:pt x="68766" y="45682"/>
                  </a:lnTo>
                  <a:cubicBezTo>
                    <a:pt x="68766" y="61358"/>
                    <a:pt x="57119" y="72779"/>
                    <a:pt x="42335" y="72779"/>
                  </a:cubicBezTo>
                  <a:cubicBezTo>
                    <a:pt x="27551" y="72779"/>
                    <a:pt x="15904" y="61358"/>
                    <a:pt x="15904" y="45682"/>
                  </a:cubicBezTo>
                  <a:cubicBezTo>
                    <a:pt x="15904" y="30007"/>
                    <a:pt x="27551" y="18587"/>
                    <a:pt x="42335" y="18587"/>
                  </a:cubicBezTo>
                  <a:cubicBezTo>
                    <a:pt x="50175" y="18587"/>
                    <a:pt x="57119" y="21946"/>
                    <a:pt x="61823" y="27096"/>
                  </a:cubicBezTo>
                  <a:lnTo>
                    <a:pt x="61823" y="11197"/>
                  </a:lnTo>
                  <a:cubicBezTo>
                    <a:pt x="56223" y="6494"/>
                    <a:pt x="48831" y="3583"/>
                    <a:pt x="40767" y="3583"/>
                  </a:cubicBezTo>
                  <a:cubicBezTo>
                    <a:pt x="16576" y="3583"/>
                    <a:pt x="0" y="22169"/>
                    <a:pt x="0" y="45682"/>
                  </a:cubicBezTo>
                  <a:cubicBezTo>
                    <a:pt x="0" y="69196"/>
                    <a:pt x="16352" y="87558"/>
                    <a:pt x="40767" y="87558"/>
                  </a:cubicBezTo>
                  <a:cubicBezTo>
                    <a:pt x="52863" y="87558"/>
                    <a:pt x="63390" y="81512"/>
                    <a:pt x="68766" y="72555"/>
                  </a:cubicBezTo>
                  <a:lnTo>
                    <a:pt x="68766" y="101666"/>
                  </a:lnTo>
                  <a:lnTo>
                    <a:pt x="84670" y="101666"/>
                  </a:lnTo>
                  <a:lnTo>
                    <a:pt x="84670" y="43443"/>
                  </a:lnTo>
                  <a:lnTo>
                    <a:pt x="84670" y="43443"/>
                  </a:lnTo>
                  <a:cubicBezTo>
                    <a:pt x="85566" y="28887"/>
                    <a:pt x="96990" y="18363"/>
                    <a:pt x="111101" y="18363"/>
                  </a:cubicBezTo>
                  <a:cubicBezTo>
                    <a:pt x="125885" y="18363"/>
                    <a:pt x="137533" y="29783"/>
                    <a:pt x="137533" y="45459"/>
                  </a:cubicBezTo>
                  <a:cubicBezTo>
                    <a:pt x="137533" y="61134"/>
                    <a:pt x="125885" y="72555"/>
                    <a:pt x="111101" y="72555"/>
                  </a:cubicBezTo>
                  <a:cubicBezTo>
                    <a:pt x="103262" y="72555"/>
                    <a:pt x="96542" y="69420"/>
                    <a:pt x="91838" y="64269"/>
                  </a:cubicBezTo>
                  <a:lnTo>
                    <a:pt x="91838" y="80392"/>
                  </a:lnTo>
                  <a:cubicBezTo>
                    <a:pt x="97437" y="84647"/>
                    <a:pt x="104605" y="87335"/>
                    <a:pt x="112669" y="87335"/>
                  </a:cubicBezTo>
                  <a:cubicBezTo>
                    <a:pt x="136861" y="87335"/>
                    <a:pt x="153212" y="68972"/>
                    <a:pt x="153212" y="45459"/>
                  </a:cubicBezTo>
                  <a:cubicBezTo>
                    <a:pt x="153212" y="21946"/>
                    <a:pt x="136636" y="3583"/>
                    <a:pt x="112445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3" name="Полилиния 122">
              <a:extLst>
                <a:ext uri="{FF2B5EF4-FFF2-40B4-BE49-F238E27FC236}">
                  <a16:creationId xmlns:a16="http://schemas.microsoft.com/office/drawing/2014/main" id="{33D5D635-DD41-5200-7F1E-F89A1267F525}"/>
                </a:ext>
              </a:extLst>
            </p:cNvPr>
            <p:cNvSpPr/>
            <p:nvPr/>
          </p:nvSpPr>
          <p:spPr>
            <a:xfrm>
              <a:off x="6936650" y="5173003"/>
              <a:ext cx="78621" cy="101666"/>
            </a:xfrm>
            <a:custGeom>
              <a:avLst/>
              <a:gdLst>
                <a:gd name="connsiteX0" fmla="*/ 15680 w 78621"/>
                <a:gd name="connsiteY0" fmla="*/ 71883 h 101666"/>
                <a:gd name="connsiteX1" fmla="*/ 15680 w 78621"/>
                <a:gd name="connsiteY1" fmla="*/ 0 h 101666"/>
                <a:gd name="connsiteX2" fmla="*/ 0 w 78621"/>
                <a:gd name="connsiteY2" fmla="*/ 0 h 101666"/>
                <a:gd name="connsiteX3" fmla="*/ 0 w 78621"/>
                <a:gd name="connsiteY3" fmla="*/ 101666 h 101666"/>
                <a:gd name="connsiteX4" fmla="*/ 9183 w 78621"/>
                <a:gd name="connsiteY4" fmla="*/ 101666 h 101666"/>
                <a:gd name="connsiteX5" fmla="*/ 62942 w 78621"/>
                <a:gd name="connsiteY5" fmla="*/ 30007 h 101666"/>
                <a:gd name="connsiteX6" fmla="*/ 62942 w 78621"/>
                <a:gd name="connsiteY6" fmla="*/ 101666 h 101666"/>
                <a:gd name="connsiteX7" fmla="*/ 78622 w 78621"/>
                <a:gd name="connsiteY7" fmla="*/ 101666 h 101666"/>
                <a:gd name="connsiteX8" fmla="*/ 78622 w 78621"/>
                <a:gd name="connsiteY8" fmla="*/ 0 h 101666"/>
                <a:gd name="connsiteX9" fmla="*/ 69438 w 78621"/>
                <a:gd name="connsiteY9" fmla="*/ 0 h 1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21" h="101666">
                  <a:moveTo>
                    <a:pt x="15680" y="71883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1666"/>
                  </a:lnTo>
                  <a:lnTo>
                    <a:pt x="9183" y="101666"/>
                  </a:lnTo>
                  <a:lnTo>
                    <a:pt x="62942" y="30007"/>
                  </a:lnTo>
                  <a:lnTo>
                    <a:pt x="62942" y="101666"/>
                  </a:lnTo>
                  <a:lnTo>
                    <a:pt x="78622" y="101666"/>
                  </a:lnTo>
                  <a:lnTo>
                    <a:pt x="78622" y="0"/>
                  </a:lnTo>
                  <a:lnTo>
                    <a:pt x="694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 123">
              <a:extLst>
                <a:ext uri="{FF2B5EF4-FFF2-40B4-BE49-F238E27FC236}">
                  <a16:creationId xmlns:a16="http://schemas.microsoft.com/office/drawing/2014/main" id="{871F64A9-81C8-455A-E728-8681CC06172D}"/>
                </a:ext>
              </a:extLst>
            </p:cNvPr>
            <p:cNvSpPr/>
            <p:nvPr/>
          </p:nvSpPr>
          <p:spPr>
            <a:xfrm>
              <a:off x="6835852" y="5173003"/>
              <a:ext cx="83101" cy="101666"/>
            </a:xfrm>
            <a:custGeom>
              <a:avLst/>
              <a:gdLst>
                <a:gd name="connsiteX0" fmla="*/ 67422 w 83101"/>
                <a:gd name="connsiteY0" fmla="*/ 35830 h 101666"/>
                <a:gd name="connsiteX1" fmla="*/ 15680 w 83101"/>
                <a:gd name="connsiteY1" fmla="*/ 35830 h 101666"/>
                <a:gd name="connsiteX2" fmla="*/ 15680 w 83101"/>
                <a:gd name="connsiteY2" fmla="*/ 0 h 101666"/>
                <a:gd name="connsiteX3" fmla="*/ 0 w 83101"/>
                <a:gd name="connsiteY3" fmla="*/ 0 h 101666"/>
                <a:gd name="connsiteX4" fmla="*/ 0 w 83101"/>
                <a:gd name="connsiteY4" fmla="*/ 101666 h 101666"/>
                <a:gd name="connsiteX5" fmla="*/ 15680 w 83101"/>
                <a:gd name="connsiteY5" fmla="*/ 101666 h 101666"/>
                <a:gd name="connsiteX6" fmla="*/ 15680 w 83101"/>
                <a:gd name="connsiteY6" fmla="*/ 51505 h 101666"/>
                <a:gd name="connsiteX7" fmla="*/ 67422 w 83101"/>
                <a:gd name="connsiteY7" fmla="*/ 51505 h 101666"/>
                <a:gd name="connsiteX8" fmla="*/ 67422 w 83101"/>
                <a:gd name="connsiteY8" fmla="*/ 101666 h 101666"/>
                <a:gd name="connsiteX9" fmla="*/ 83101 w 83101"/>
                <a:gd name="connsiteY9" fmla="*/ 101666 h 101666"/>
                <a:gd name="connsiteX10" fmla="*/ 83101 w 83101"/>
                <a:gd name="connsiteY10" fmla="*/ 0 h 101666"/>
                <a:gd name="connsiteX11" fmla="*/ 67422 w 83101"/>
                <a:gd name="connsiteY11" fmla="*/ 0 h 101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101" h="101666">
                  <a:moveTo>
                    <a:pt x="67422" y="35830"/>
                  </a:moveTo>
                  <a:lnTo>
                    <a:pt x="15680" y="35830"/>
                  </a:lnTo>
                  <a:lnTo>
                    <a:pt x="15680" y="0"/>
                  </a:lnTo>
                  <a:lnTo>
                    <a:pt x="0" y="0"/>
                  </a:lnTo>
                  <a:lnTo>
                    <a:pt x="0" y="101666"/>
                  </a:lnTo>
                  <a:lnTo>
                    <a:pt x="15680" y="101666"/>
                  </a:lnTo>
                  <a:lnTo>
                    <a:pt x="15680" y="51505"/>
                  </a:lnTo>
                  <a:lnTo>
                    <a:pt x="67422" y="51505"/>
                  </a:lnTo>
                  <a:lnTo>
                    <a:pt x="67422" y="101666"/>
                  </a:lnTo>
                  <a:lnTo>
                    <a:pt x="83101" y="101666"/>
                  </a:lnTo>
                  <a:lnTo>
                    <a:pt x="83101" y="0"/>
                  </a:lnTo>
                  <a:lnTo>
                    <a:pt x="67422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 124">
              <a:extLst>
                <a:ext uri="{FF2B5EF4-FFF2-40B4-BE49-F238E27FC236}">
                  <a16:creationId xmlns:a16="http://schemas.microsoft.com/office/drawing/2014/main" id="{3E925AD8-FA64-6478-C81B-0AECBF116628}"/>
                </a:ext>
              </a:extLst>
            </p:cNvPr>
            <p:cNvSpPr/>
            <p:nvPr/>
          </p:nvSpPr>
          <p:spPr>
            <a:xfrm>
              <a:off x="7120997" y="5173003"/>
              <a:ext cx="87581" cy="104923"/>
            </a:xfrm>
            <a:custGeom>
              <a:avLst/>
              <a:gdLst>
                <a:gd name="connsiteX0" fmla="*/ 59134 w 87581"/>
                <a:gd name="connsiteY0" fmla="*/ 41204 h 104923"/>
                <a:gd name="connsiteX1" fmla="*/ 44575 w 87581"/>
                <a:gd name="connsiteY1" fmla="*/ 46579 h 104923"/>
                <a:gd name="connsiteX2" fmla="*/ 25087 w 87581"/>
                <a:gd name="connsiteY2" fmla="*/ 29112 h 104923"/>
                <a:gd name="connsiteX3" fmla="*/ 16575 w 87581"/>
                <a:gd name="connsiteY3" fmla="*/ 0 h 104923"/>
                <a:gd name="connsiteX4" fmla="*/ 0 w 87581"/>
                <a:gd name="connsiteY4" fmla="*/ 0 h 104923"/>
                <a:gd name="connsiteX5" fmla="*/ 9631 w 87581"/>
                <a:gd name="connsiteY5" fmla="*/ 33590 h 104923"/>
                <a:gd name="connsiteX6" fmla="*/ 53086 w 87581"/>
                <a:gd name="connsiteY6" fmla="*/ 59343 h 104923"/>
                <a:gd name="connsiteX7" fmla="*/ 47710 w 87581"/>
                <a:gd name="connsiteY7" fmla="*/ 76810 h 104923"/>
                <a:gd name="connsiteX8" fmla="*/ 17471 w 87581"/>
                <a:gd name="connsiteY8" fmla="*/ 87335 h 104923"/>
                <a:gd name="connsiteX9" fmla="*/ 12768 w 87581"/>
                <a:gd name="connsiteY9" fmla="*/ 102562 h 104923"/>
                <a:gd name="connsiteX10" fmla="*/ 63166 w 87581"/>
                <a:gd name="connsiteY10" fmla="*/ 77481 h 104923"/>
                <a:gd name="connsiteX11" fmla="*/ 87581 w 87581"/>
                <a:gd name="connsiteY11" fmla="*/ 0 h 104923"/>
                <a:gd name="connsiteX12" fmla="*/ 71902 w 87581"/>
                <a:gd name="connsiteY12" fmla="*/ 0 h 104923"/>
                <a:gd name="connsiteX13" fmla="*/ 59134 w 87581"/>
                <a:gd name="connsiteY13" fmla="*/ 41204 h 104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581" h="104923">
                  <a:moveTo>
                    <a:pt x="59134" y="41204"/>
                  </a:moveTo>
                  <a:cubicBezTo>
                    <a:pt x="55550" y="48370"/>
                    <a:pt x="46142" y="46802"/>
                    <a:pt x="44575" y="46579"/>
                  </a:cubicBezTo>
                  <a:cubicBezTo>
                    <a:pt x="36287" y="46130"/>
                    <a:pt x="29119" y="39412"/>
                    <a:pt x="25087" y="29112"/>
                  </a:cubicBezTo>
                  <a:cubicBezTo>
                    <a:pt x="24639" y="28215"/>
                    <a:pt x="24415" y="27320"/>
                    <a:pt x="16575" y="0"/>
                  </a:cubicBezTo>
                  <a:lnTo>
                    <a:pt x="0" y="0"/>
                  </a:lnTo>
                  <a:cubicBezTo>
                    <a:pt x="7840" y="27544"/>
                    <a:pt x="9408" y="32694"/>
                    <a:pt x="9631" y="33590"/>
                  </a:cubicBezTo>
                  <a:cubicBezTo>
                    <a:pt x="16127" y="52848"/>
                    <a:pt x="31807" y="64269"/>
                    <a:pt x="53086" y="59343"/>
                  </a:cubicBezTo>
                  <a:lnTo>
                    <a:pt x="47710" y="76810"/>
                  </a:lnTo>
                  <a:cubicBezTo>
                    <a:pt x="44127" y="87558"/>
                    <a:pt x="31359" y="91141"/>
                    <a:pt x="17471" y="87335"/>
                  </a:cubicBezTo>
                  <a:lnTo>
                    <a:pt x="12768" y="102562"/>
                  </a:lnTo>
                  <a:cubicBezTo>
                    <a:pt x="34719" y="109280"/>
                    <a:pt x="56222" y="101890"/>
                    <a:pt x="63166" y="77481"/>
                  </a:cubicBezTo>
                  <a:lnTo>
                    <a:pt x="87581" y="0"/>
                  </a:lnTo>
                  <a:lnTo>
                    <a:pt x="71902" y="0"/>
                  </a:lnTo>
                  <a:lnTo>
                    <a:pt x="59134" y="41204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Полилиния 125">
              <a:extLst>
                <a:ext uri="{FF2B5EF4-FFF2-40B4-BE49-F238E27FC236}">
                  <a16:creationId xmlns:a16="http://schemas.microsoft.com/office/drawing/2014/main" id="{4CDE3E14-FF3A-05D3-DB53-B7B7A0B742A1}"/>
                </a:ext>
              </a:extLst>
            </p:cNvPr>
            <p:cNvSpPr/>
            <p:nvPr/>
          </p:nvSpPr>
          <p:spPr>
            <a:xfrm>
              <a:off x="7028487" y="5173003"/>
              <a:ext cx="80861" cy="101890"/>
            </a:xfrm>
            <a:custGeom>
              <a:avLst/>
              <a:gdLst>
                <a:gd name="connsiteX0" fmla="*/ 15455 w 80861"/>
                <a:gd name="connsiteY0" fmla="*/ 40308 h 101890"/>
                <a:gd name="connsiteX1" fmla="*/ 40991 w 80861"/>
                <a:gd name="connsiteY1" fmla="*/ 14108 h 101890"/>
                <a:gd name="connsiteX2" fmla="*/ 65630 w 80861"/>
                <a:gd name="connsiteY2" fmla="*/ 14108 h 101890"/>
                <a:gd name="connsiteX3" fmla="*/ 65630 w 80861"/>
                <a:gd name="connsiteY3" fmla="*/ 66061 h 101890"/>
                <a:gd name="connsiteX4" fmla="*/ 40767 w 80861"/>
                <a:gd name="connsiteY4" fmla="*/ 66061 h 101890"/>
                <a:gd name="connsiteX5" fmla="*/ 15455 w 80861"/>
                <a:gd name="connsiteY5" fmla="*/ 40308 h 101890"/>
                <a:gd name="connsiteX6" fmla="*/ 65406 w 80861"/>
                <a:gd name="connsiteY6" fmla="*/ 0 h 101890"/>
                <a:gd name="connsiteX7" fmla="*/ 39199 w 80861"/>
                <a:gd name="connsiteY7" fmla="*/ 0 h 101890"/>
                <a:gd name="connsiteX8" fmla="*/ 38751 w 80861"/>
                <a:gd name="connsiteY8" fmla="*/ 0 h 101890"/>
                <a:gd name="connsiteX9" fmla="*/ 38751 w 80861"/>
                <a:gd name="connsiteY9" fmla="*/ 0 h 101890"/>
                <a:gd name="connsiteX10" fmla="*/ 0 w 80861"/>
                <a:gd name="connsiteY10" fmla="*/ 40308 h 101890"/>
                <a:gd name="connsiteX11" fmla="*/ 16127 w 80861"/>
                <a:gd name="connsiteY11" fmla="*/ 73451 h 101890"/>
                <a:gd name="connsiteX12" fmla="*/ 24191 w 80861"/>
                <a:gd name="connsiteY12" fmla="*/ 77705 h 101890"/>
                <a:gd name="connsiteX13" fmla="*/ 21279 w 80861"/>
                <a:gd name="connsiteY13" fmla="*/ 85543 h 101890"/>
                <a:gd name="connsiteX14" fmla="*/ 11200 w 80861"/>
                <a:gd name="connsiteY14" fmla="*/ 101666 h 101890"/>
                <a:gd name="connsiteX15" fmla="*/ 30015 w 80861"/>
                <a:gd name="connsiteY15" fmla="*/ 101666 h 101890"/>
                <a:gd name="connsiteX16" fmla="*/ 34719 w 80861"/>
                <a:gd name="connsiteY16" fmla="*/ 94053 h 101890"/>
                <a:gd name="connsiteX17" fmla="*/ 39871 w 80861"/>
                <a:gd name="connsiteY17" fmla="*/ 80616 h 101890"/>
                <a:gd name="connsiteX18" fmla="*/ 65182 w 80861"/>
                <a:gd name="connsiteY18" fmla="*/ 80616 h 101890"/>
                <a:gd name="connsiteX19" fmla="*/ 65182 w 80861"/>
                <a:gd name="connsiteY19" fmla="*/ 101890 h 101890"/>
                <a:gd name="connsiteX20" fmla="*/ 80862 w 80861"/>
                <a:gd name="connsiteY20" fmla="*/ 101890 h 101890"/>
                <a:gd name="connsiteX21" fmla="*/ 80862 w 80861"/>
                <a:gd name="connsiteY21" fmla="*/ 224 h 101890"/>
                <a:gd name="connsiteX22" fmla="*/ 73022 w 80861"/>
                <a:gd name="connsiteY22" fmla="*/ 224 h 101890"/>
                <a:gd name="connsiteX23" fmla="*/ 65406 w 80861"/>
                <a:gd name="connsiteY23" fmla="*/ 224 h 10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861" h="101890">
                  <a:moveTo>
                    <a:pt x="15455" y="40308"/>
                  </a:moveTo>
                  <a:cubicBezTo>
                    <a:pt x="15455" y="25305"/>
                    <a:pt x="26655" y="14108"/>
                    <a:pt x="40991" y="14108"/>
                  </a:cubicBezTo>
                  <a:lnTo>
                    <a:pt x="65630" y="14108"/>
                  </a:lnTo>
                  <a:lnTo>
                    <a:pt x="65630" y="66061"/>
                  </a:lnTo>
                  <a:lnTo>
                    <a:pt x="40767" y="66061"/>
                  </a:lnTo>
                  <a:cubicBezTo>
                    <a:pt x="26431" y="66061"/>
                    <a:pt x="15455" y="55312"/>
                    <a:pt x="15455" y="40308"/>
                  </a:cubicBezTo>
                  <a:close/>
                  <a:moveTo>
                    <a:pt x="65406" y="0"/>
                  </a:moveTo>
                  <a:lnTo>
                    <a:pt x="39199" y="0"/>
                  </a:lnTo>
                  <a:lnTo>
                    <a:pt x="38751" y="0"/>
                  </a:lnTo>
                  <a:lnTo>
                    <a:pt x="38751" y="0"/>
                  </a:lnTo>
                  <a:cubicBezTo>
                    <a:pt x="15680" y="224"/>
                    <a:pt x="0" y="17915"/>
                    <a:pt x="0" y="40308"/>
                  </a:cubicBezTo>
                  <a:cubicBezTo>
                    <a:pt x="0" y="54192"/>
                    <a:pt x="6048" y="66061"/>
                    <a:pt x="16127" y="73451"/>
                  </a:cubicBezTo>
                  <a:cubicBezTo>
                    <a:pt x="18592" y="75242"/>
                    <a:pt x="21279" y="76586"/>
                    <a:pt x="24191" y="77705"/>
                  </a:cubicBezTo>
                  <a:cubicBezTo>
                    <a:pt x="23519" y="80392"/>
                    <a:pt x="22623" y="83079"/>
                    <a:pt x="21279" y="85543"/>
                  </a:cubicBezTo>
                  <a:cubicBezTo>
                    <a:pt x="20832" y="86215"/>
                    <a:pt x="20383" y="87110"/>
                    <a:pt x="11200" y="101666"/>
                  </a:cubicBezTo>
                  <a:lnTo>
                    <a:pt x="30015" y="101666"/>
                  </a:lnTo>
                  <a:cubicBezTo>
                    <a:pt x="33375" y="96292"/>
                    <a:pt x="34495" y="94500"/>
                    <a:pt x="34719" y="94053"/>
                  </a:cubicBezTo>
                  <a:cubicBezTo>
                    <a:pt x="37183" y="89574"/>
                    <a:pt x="38975" y="85095"/>
                    <a:pt x="39871" y="80616"/>
                  </a:cubicBezTo>
                  <a:lnTo>
                    <a:pt x="65182" y="80616"/>
                  </a:lnTo>
                  <a:lnTo>
                    <a:pt x="65182" y="101890"/>
                  </a:lnTo>
                  <a:lnTo>
                    <a:pt x="80862" y="101890"/>
                  </a:lnTo>
                  <a:lnTo>
                    <a:pt x="80862" y="224"/>
                  </a:lnTo>
                  <a:lnTo>
                    <a:pt x="73022" y="224"/>
                  </a:lnTo>
                  <a:lnTo>
                    <a:pt x="65406" y="224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 126">
              <a:extLst>
                <a:ext uri="{FF2B5EF4-FFF2-40B4-BE49-F238E27FC236}">
                  <a16:creationId xmlns:a16="http://schemas.microsoft.com/office/drawing/2014/main" id="{D3C1EB2F-DE79-A5C9-04DD-E06BDFCAFE3C}"/>
                </a:ext>
              </a:extLst>
            </p:cNvPr>
            <p:cNvSpPr/>
            <p:nvPr/>
          </p:nvSpPr>
          <p:spPr>
            <a:xfrm>
              <a:off x="7031847" y="4871139"/>
              <a:ext cx="303287" cy="201765"/>
            </a:xfrm>
            <a:custGeom>
              <a:avLst/>
              <a:gdLst>
                <a:gd name="connsiteX0" fmla="*/ 222874 w 303287"/>
                <a:gd name="connsiteY0" fmla="*/ 7166 h 201765"/>
                <a:gd name="connsiteX1" fmla="*/ 167324 w 303287"/>
                <a:gd name="connsiteY1" fmla="*/ 37173 h 201765"/>
                <a:gd name="connsiteX2" fmla="*/ 167324 w 303287"/>
                <a:gd name="connsiteY2" fmla="*/ 0 h 201765"/>
                <a:gd name="connsiteX3" fmla="*/ 136189 w 303287"/>
                <a:gd name="connsiteY3" fmla="*/ 0 h 201765"/>
                <a:gd name="connsiteX4" fmla="*/ 136189 w 303287"/>
                <a:gd name="connsiteY4" fmla="*/ 90469 h 201765"/>
                <a:gd name="connsiteX5" fmla="*/ 83774 w 303287"/>
                <a:gd name="connsiteY5" fmla="*/ 143990 h 201765"/>
                <a:gd name="connsiteX6" fmla="*/ 31359 w 303287"/>
                <a:gd name="connsiteY6" fmla="*/ 90469 h 201765"/>
                <a:gd name="connsiteX7" fmla="*/ 83774 w 303287"/>
                <a:gd name="connsiteY7" fmla="*/ 36725 h 201765"/>
                <a:gd name="connsiteX8" fmla="*/ 122525 w 303287"/>
                <a:gd name="connsiteY8" fmla="*/ 53744 h 201765"/>
                <a:gd name="connsiteX9" fmla="*/ 122525 w 303287"/>
                <a:gd name="connsiteY9" fmla="*/ 22169 h 201765"/>
                <a:gd name="connsiteX10" fmla="*/ 80638 w 303287"/>
                <a:gd name="connsiteY10" fmla="*/ 7390 h 201765"/>
                <a:gd name="connsiteX11" fmla="*/ 0 w 303287"/>
                <a:gd name="connsiteY11" fmla="*/ 90694 h 201765"/>
                <a:gd name="connsiteX12" fmla="*/ 80638 w 303287"/>
                <a:gd name="connsiteY12" fmla="*/ 173549 h 201765"/>
                <a:gd name="connsiteX13" fmla="*/ 136189 w 303287"/>
                <a:gd name="connsiteY13" fmla="*/ 143990 h 201765"/>
                <a:gd name="connsiteX14" fmla="*/ 136189 w 303287"/>
                <a:gd name="connsiteY14" fmla="*/ 201765 h 201765"/>
                <a:gd name="connsiteX15" fmla="*/ 167771 w 303287"/>
                <a:gd name="connsiteY15" fmla="*/ 201765 h 201765"/>
                <a:gd name="connsiteX16" fmla="*/ 167771 w 303287"/>
                <a:gd name="connsiteY16" fmla="*/ 86663 h 201765"/>
                <a:gd name="connsiteX17" fmla="*/ 167771 w 303287"/>
                <a:gd name="connsiteY17" fmla="*/ 86663 h 201765"/>
                <a:gd name="connsiteX18" fmla="*/ 219962 w 303287"/>
                <a:gd name="connsiteY18" fmla="*/ 36949 h 201765"/>
                <a:gd name="connsiteX19" fmla="*/ 272377 w 303287"/>
                <a:gd name="connsiteY19" fmla="*/ 90694 h 201765"/>
                <a:gd name="connsiteX20" fmla="*/ 219962 w 303287"/>
                <a:gd name="connsiteY20" fmla="*/ 144214 h 201765"/>
                <a:gd name="connsiteX21" fmla="*/ 181659 w 303287"/>
                <a:gd name="connsiteY21" fmla="*/ 127643 h 201765"/>
                <a:gd name="connsiteX22" fmla="*/ 181659 w 303287"/>
                <a:gd name="connsiteY22" fmla="*/ 159666 h 201765"/>
                <a:gd name="connsiteX23" fmla="*/ 222874 w 303287"/>
                <a:gd name="connsiteY23" fmla="*/ 173549 h 201765"/>
                <a:gd name="connsiteX24" fmla="*/ 303288 w 303287"/>
                <a:gd name="connsiteY24" fmla="*/ 90694 h 201765"/>
                <a:gd name="connsiteX25" fmla="*/ 222874 w 303287"/>
                <a:gd name="connsiteY25" fmla="*/ 7166 h 20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3287" h="201765">
                  <a:moveTo>
                    <a:pt x="222874" y="7166"/>
                  </a:moveTo>
                  <a:cubicBezTo>
                    <a:pt x="198907" y="7166"/>
                    <a:pt x="178299" y="19482"/>
                    <a:pt x="167324" y="37173"/>
                  </a:cubicBezTo>
                  <a:lnTo>
                    <a:pt x="167324" y="0"/>
                  </a:lnTo>
                  <a:lnTo>
                    <a:pt x="136189" y="0"/>
                  </a:lnTo>
                  <a:lnTo>
                    <a:pt x="136189" y="90469"/>
                  </a:lnTo>
                  <a:cubicBezTo>
                    <a:pt x="136189" y="121597"/>
                    <a:pt x="113117" y="143990"/>
                    <a:pt x="83774" y="143990"/>
                  </a:cubicBezTo>
                  <a:cubicBezTo>
                    <a:pt x="54431" y="143990"/>
                    <a:pt x="31359" y="121597"/>
                    <a:pt x="31359" y="90469"/>
                  </a:cubicBezTo>
                  <a:cubicBezTo>
                    <a:pt x="31359" y="59343"/>
                    <a:pt x="54431" y="36725"/>
                    <a:pt x="83774" y="36725"/>
                  </a:cubicBezTo>
                  <a:cubicBezTo>
                    <a:pt x="99230" y="36725"/>
                    <a:pt x="112893" y="43220"/>
                    <a:pt x="122525" y="53744"/>
                  </a:cubicBezTo>
                  <a:lnTo>
                    <a:pt x="122525" y="22169"/>
                  </a:lnTo>
                  <a:cubicBezTo>
                    <a:pt x="111325" y="12988"/>
                    <a:pt x="96765" y="7390"/>
                    <a:pt x="80638" y="7390"/>
                  </a:cubicBezTo>
                  <a:cubicBezTo>
                    <a:pt x="32479" y="7390"/>
                    <a:pt x="0" y="44339"/>
                    <a:pt x="0" y="90694"/>
                  </a:cubicBezTo>
                  <a:cubicBezTo>
                    <a:pt x="0" y="137048"/>
                    <a:pt x="32479" y="173549"/>
                    <a:pt x="80638" y="173549"/>
                  </a:cubicBezTo>
                  <a:cubicBezTo>
                    <a:pt x="104605" y="173549"/>
                    <a:pt x="125212" y="161457"/>
                    <a:pt x="136189" y="143990"/>
                  </a:cubicBezTo>
                  <a:lnTo>
                    <a:pt x="136189" y="201765"/>
                  </a:lnTo>
                  <a:lnTo>
                    <a:pt x="167771" y="201765"/>
                  </a:lnTo>
                  <a:lnTo>
                    <a:pt x="167771" y="86663"/>
                  </a:lnTo>
                  <a:lnTo>
                    <a:pt x="167771" y="86663"/>
                  </a:lnTo>
                  <a:cubicBezTo>
                    <a:pt x="169788" y="57775"/>
                    <a:pt x="191963" y="36949"/>
                    <a:pt x="219962" y="36949"/>
                  </a:cubicBezTo>
                  <a:cubicBezTo>
                    <a:pt x="249306" y="36949"/>
                    <a:pt x="272377" y="59790"/>
                    <a:pt x="272377" y="90694"/>
                  </a:cubicBezTo>
                  <a:cubicBezTo>
                    <a:pt x="272377" y="121820"/>
                    <a:pt x="249306" y="144214"/>
                    <a:pt x="219962" y="144214"/>
                  </a:cubicBezTo>
                  <a:cubicBezTo>
                    <a:pt x="204730" y="144214"/>
                    <a:pt x="191067" y="137944"/>
                    <a:pt x="181659" y="127643"/>
                  </a:cubicBezTo>
                  <a:lnTo>
                    <a:pt x="181659" y="159666"/>
                  </a:lnTo>
                  <a:cubicBezTo>
                    <a:pt x="192635" y="168175"/>
                    <a:pt x="206970" y="173549"/>
                    <a:pt x="222874" y="173549"/>
                  </a:cubicBezTo>
                  <a:cubicBezTo>
                    <a:pt x="270585" y="173549"/>
                    <a:pt x="303288" y="137048"/>
                    <a:pt x="303288" y="90694"/>
                  </a:cubicBezTo>
                  <a:cubicBezTo>
                    <a:pt x="303064" y="44115"/>
                    <a:pt x="270585" y="7166"/>
                    <a:pt x="222874" y="7166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28" name="Рисунок 2">
            <a:extLst>
              <a:ext uri="{FF2B5EF4-FFF2-40B4-BE49-F238E27FC236}">
                <a16:creationId xmlns:a16="http://schemas.microsoft.com/office/drawing/2014/main" id="{ADC50BB8-59EE-20BD-4961-F424AA584AB2}"/>
              </a:ext>
            </a:extLst>
          </p:cNvPr>
          <p:cNvGrpSpPr/>
          <p:nvPr/>
        </p:nvGrpSpPr>
        <p:grpSpPr>
          <a:xfrm>
            <a:off x="9405416" y="2886422"/>
            <a:ext cx="2407704" cy="842765"/>
            <a:chOff x="1748057" y="2283350"/>
            <a:chExt cx="1741770" cy="609669"/>
          </a:xfrm>
        </p:grpSpPr>
        <p:sp>
          <p:nvSpPr>
            <p:cNvPr id="129" name="Полилиния 128">
              <a:extLst>
                <a:ext uri="{FF2B5EF4-FFF2-40B4-BE49-F238E27FC236}">
                  <a16:creationId xmlns:a16="http://schemas.microsoft.com/office/drawing/2014/main" id="{294A6E2A-C566-EE95-2E63-903BF0E56574}"/>
                </a:ext>
              </a:extLst>
            </p:cNvPr>
            <p:cNvSpPr/>
            <p:nvPr/>
          </p:nvSpPr>
          <p:spPr>
            <a:xfrm>
              <a:off x="2275108" y="2478173"/>
              <a:ext cx="185019" cy="209155"/>
            </a:xfrm>
            <a:custGeom>
              <a:avLst/>
              <a:gdLst>
                <a:gd name="connsiteX0" fmla="*/ 0 w 185019"/>
                <a:gd name="connsiteY0" fmla="*/ 104577 h 209155"/>
                <a:gd name="connsiteX1" fmla="*/ 104381 w 185019"/>
                <a:gd name="connsiteY1" fmla="*/ 0 h 209155"/>
                <a:gd name="connsiteX2" fmla="*/ 183675 w 185019"/>
                <a:gd name="connsiteY2" fmla="*/ 31575 h 209155"/>
                <a:gd name="connsiteX3" fmla="*/ 160828 w 185019"/>
                <a:gd name="connsiteY3" fmla="*/ 57775 h 209155"/>
                <a:gd name="connsiteX4" fmla="*/ 104157 w 185019"/>
                <a:gd name="connsiteY4" fmla="*/ 32694 h 209155"/>
                <a:gd name="connsiteX5" fmla="*/ 37407 w 185019"/>
                <a:gd name="connsiteY5" fmla="*/ 104577 h 209155"/>
                <a:gd name="connsiteX6" fmla="*/ 104157 w 185019"/>
                <a:gd name="connsiteY6" fmla="*/ 176460 h 209155"/>
                <a:gd name="connsiteX7" fmla="*/ 162172 w 185019"/>
                <a:gd name="connsiteY7" fmla="*/ 150260 h 209155"/>
                <a:gd name="connsiteX8" fmla="*/ 185019 w 185019"/>
                <a:gd name="connsiteY8" fmla="*/ 173325 h 209155"/>
                <a:gd name="connsiteX9" fmla="*/ 102813 w 185019"/>
                <a:gd name="connsiteY9" fmla="*/ 209155 h 209155"/>
                <a:gd name="connsiteX10" fmla="*/ 0 w 185019"/>
                <a:gd name="connsiteY10" fmla="*/ 104577 h 20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5019" h="209155">
                  <a:moveTo>
                    <a:pt x="0" y="104577"/>
                  </a:moveTo>
                  <a:cubicBezTo>
                    <a:pt x="0" y="47026"/>
                    <a:pt x="43007" y="0"/>
                    <a:pt x="104381" y="0"/>
                  </a:cubicBezTo>
                  <a:cubicBezTo>
                    <a:pt x="141788" y="0"/>
                    <a:pt x="164188" y="12988"/>
                    <a:pt x="183675" y="31575"/>
                  </a:cubicBezTo>
                  <a:lnTo>
                    <a:pt x="160828" y="57775"/>
                  </a:lnTo>
                  <a:cubicBezTo>
                    <a:pt x="144700" y="42771"/>
                    <a:pt x="127229" y="32694"/>
                    <a:pt x="104157" y="32694"/>
                  </a:cubicBezTo>
                  <a:cubicBezTo>
                    <a:pt x="65406" y="32694"/>
                    <a:pt x="37407" y="64493"/>
                    <a:pt x="37407" y="104577"/>
                  </a:cubicBezTo>
                  <a:cubicBezTo>
                    <a:pt x="37407" y="144214"/>
                    <a:pt x="65406" y="176460"/>
                    <a:pt x="104157" y="176460"/>
                  </a:cubicBezTo>
                  <a:cubicBezTo>
                    <a:pt x="129021" y="176460"/>
                    <a:pt x="144924" y="166383"/>
                    <a:pt x="162172" y="150260"/>
                  </a:cubicBezTo>
                  <a:lnTo>
                    <a:pt x="185019" y="173325"/>
                  </a:lnTo>
                  <a:cubicBezTo>
                    <a:pt x="163964" y="195271"/>
                    <a:pt x="140668" y="209155"/>
                    <a:pt x="102813" y="209155"/>
                  </a:cubicBezTo>
                  <a:cubicBezTo>
                    <a:pt x="43903" y="209155"/>
                    <a:pt x="0" y="163248"/>
                    <a:pt x="0" y="104577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0" name="Полилиния 129">
              <a:extLst>
                <a:ext uri="{FF2B5EF4-FFF2-40B4-BE49-F238E27FC236}">
                  <a16:creationId xmlns:a16="http://schemas.microsoft.com/office/drawing/2014/main" id="{A786F48F-7A8F-C19F-C8C4-8EB3164CAB78}"/>
                </a:ext>
              </a:extLst>
            </p:cNvPr>
            <p:cNvSpPr/>
            <p:nvPr/>
          </p:nvSpPr>
          <p:spPr>
            <a:xfrm>
              <a:off x="2474239" y="2529006"/>
              <a:ext cx="137980" cy="158097"/>
            </a:xfrm>
            <a:custGeom>
              <a:avLst/>
              <a:gdLst>
                <a:gd name="connsiteX0" fmla="*/ 104829 w 137980"/>
                <a:gd name="connsiteY0" fmla="*/ 90917 h 158097"/>
                <a:gd name="connsiteX1" fmla="*/ 69886 w 137980"/>
                <a:gd name="connsiteY1" fmla="*/ 84871 h 158097"/>
                <a:gd name="connsiteX2" fmla="*/ 34943 w 137980"/>
                <a:gd name="connsiteY2" fmla="*/ 109056 h 158097"/>
                <a:gd name="connsiteX3" fmla="*/ 64510 w 137980"/>
                <a:gd name="connsiteY3" fmla="*/ 131674 h 158097"/>
                <a:gd name="connsiteX4" fmla="*/ 105053 w 137980"/>
                <a:gd name="connsiteY4" fmla="*/ 99651 h 158097"/>
                <a:gd name="connsiteX5" fmla="*/ 105053 w 137980"/>
                <a:gd name="connsiteY5" fmla="*/ 90917 h 158097"/>
                <a:gd name="connsiteX6" fmla="*/ 103933 w 137980"/>
                <a:gd name="connsiteY6" fmla="*/ 154963 h 158097"/>
                <a:gd name="connsiteX7" fmla="*/ 103933 w 137980"/>
                <a:gd name="connsiteY7" fmla="*/ 136152 h 158097"/>
                <a:gd name="connsiteX8" fmla="*/ 54431 w 137980"/>
                <a:gd name="connsiteY8" fmla="*/ 158098 h 158097"/>
                <a:gd name="connsiteX9" fmla="*/ 0 w 137980"/>
                <a:gd name="connsiteY9" fmla="*/ 110400 h 158097"/>
                <a:gd name="connsiteX10" fmla="*/ 61822 w 137980"/>
                <a:gd name="connsiteY10" fmla="*/ 60462 h 158097"/>
                <a:gd name="connsiteX11" fmla="*/ 103933 w 137980"/>
                <a:gd name="connsiteY11" fmla="*/ 66733 h 158097"/>
                <a:gd name="connsiteX12" fmla="*/ 103933 w 137980"/>
                <a:gd name="connsiteY12" fmla="*/ 63821 h 158097"/>
                <a:gd name="connsiteX13" fmla="*/ 66302 w 137980"/>
                <a:gd name="connsiteY13" fmla="*/ 31127 h 158097"/>
                <a:gd name="connsiteX14" fmla="*/ 22623 w 137980"/>
                <a:gd name="connsiteY14" fmla="*/ 40756 h 158097"/>
                <a:gd name="connsiteX15" fmla="*/ 12992 w 137980"/>
                <a:gd name="connsiteY15" fmla="*/ 12764 h 158097"/>
                <a:gd name="connsiteX16" fmla="*/ 71006 w 137980"/>
                <a:gd name="connsiteY16" fmla="*/ 0 h 158097"/>
                <a:gd name="connsiteX17" fmla="*/ 137980 w 137980"/>
                <a:gd name="connsiteY17" fmla="*/ 64493 h 158097"/>
                <a:gd name="connsiteX18" fmla="*/ 137980 w 137980"/>
                <a:gd name="connsiteY18" fmla="*/ 154963 h 158097"/>
                <a:gd name="connsiteX19" fmla="*/ 103933 w 137980"/>
                <a:gd name="connsiteY19" fmla="*/ 154963 h 15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7980" h="158097">
                  <a:moveTo>
                    <a:pt x="104829" y="90917"/>
                  </a:moveTo>
                  <a:cubicBezTo>
                    <a:pt x="95870" y="87558"/>
                    <a:pt x="83326" y="84871"/>
                    <a:pt x="69886" y="84871"/>
                  </a:cubicBezTo>
                  <a:cubicBezTo>
                    <a:pt x="47935" y="84871"/>
                    <a:pt x="34943" y="93829"/>
                    <a:pt x="34943" y="109056"/>
                  </a:cubicBezTo>
                  <a:cubicBezTo>
                    <a:pt x="34943" y="123612"/>
                    <a:pt x="47935" y="131674"/>
                    <a:pt x="64510" y="131674"/>
                  </a:cubicBezTo>
                  <a:cubicBezTo>
                    <a:pt x="87582" y="131674"/>
                    <a:pt x="105053" y="118685"/>
                    <a:pt x="105053" y="99651"/>
                  </a:cubicBezTo>
                  <a:lnTo>
                    <a:pt x="105053" y="90917"/>
                  </a:lnTo>
                  <a:close/>
                  <a:moveTo>
                    <a:pt x="103933" y="154963"/>
                  </a:moveTo>
                  <a:lnTo>
                    <a:pt x="103933" y="136152"/>
                  </a:lnTo>
                  <a:cubicBezTo>
                    <a:pt x="93630" y="148469"/>
                    <a:pt x="77726" y="158098"/>
                    <a:pt x="54431" y="158098"/>
                  </a:cubicBezTo>
                  <a:cubicBezTo>
                    <a:pt x="25535" y="158098"/>
                    <a:pt x="0" y="141527"/>
                    <a:pt x="0" y="110400"/>
                  </a:cubicBezTo>
                  <a:cubicBezTo>
                    <a:pt x="0" y="76586"/>
                    <a:pt x="26207" y="60462"/>
                    <a:pt x="61822" y="60462"/>
                  </a:cubicBezTo>
                  <a:cubicBezTo>
                    <a:pt x="80414" y="60462"/>
                    <a:pt x="92286" y="63150"/>
                    <a:pt x="103933" y="66733"/>
                  </a:cubicBezTo>
                  <a:lnTo>
                    <a:pt x="103933" y="63821"/>
                  </a:lnTo>
                  <a:cubicBezTo>
                    <a:pt x="103933" y="42771"/>
                    <a:pt x="90718" y="31127"/>
                    <a:pt x="66302" y="31127"/>
                  </a:cubicBezTo>
                  <a:cubicBezTo>
                    <a:pt x="49279" y="31127"/>
                    <a:pt x="36511" y="34934"/>
                    <a:pt x="22623" y="40756"/>
                  </a:cubicBezTo>
                  <a:lnTo>
                    <a:pt x="12992" y="12764"/>
                  </a:lnTo>
                  <a:cubicBezTo>
                    <a:pt x="29791" y="5151"/>
                    <a:pt x="46143" y="0"/>
                    <a:pt x="71006" y="0"/>
                  </a:cubicBezTo>
                  <a:cubicBezTo>
                    <a:pt x="116029" y="0"/>
                    <a:pt x="137980" y="23737"/>
                    <a:pt x="137980" y="64493"/>
                  </a:cubicBezTo>
                  <a:lnTo>
                    <a:pt x="137980" y="154963"/>
                  </a:lnTo>
                  <a:lnTo>
                    <a:pt x="103933" y="154963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1" name="Полилиния 130">
              <a:extLst>
                <a:ext uri="{FF2B5EF4-FFF2-40B4-BE49-F238E27FC236}">
                  <a16:creationId xmlns:a16="http://schemas.microsoft.com/office/drawing/2014/main" id="{85CC4ABB-3775-F9BA-4889-E405F1E38352}"/>
                </a:ext>
              </a:extLst>
            </p:cNvPr>
            <p:cNvSpPr/>
            <p:nvPr/>
          </p:nvSpPr>
          <p:spPr>
            <a:xfrm>
              <a:off x="2635514" y="2528110"/>
              <a:ext cx="157915" cy="201989"/>
            </a:xfrm>
            <a:custGeom>
              <a:avLst/>
              <a:gdLst>
                <a:gd name="connsiteX0" fmla="*/ 122301 w 157915"/>
                <a:gd name="connsiteY0" fmla="*/ 79273 h 201989"/>
                <a:gd name="connsiteX1" fmla="*/ 78622 w 157915"/>
                <a:gd name="connsiteY1" fmla="*/ 30455 h 201989"/>
                <a:gd name="connsiteX2" fmla="*/ 34047 w 157915"/>
                <a:gd name="connsiteY2" fmla="*/ 79945 h 201989"/>
                <a:gd name="connsiteX3" fmla="*/ 78622 w 157915"/>
                <a:gd name="connsiteY3" fmla="*/ 128762 h 201989"/>
                <a:gd name="connsiteX4" fmla="*/ 122301 w 157915"/>
                <a:gd name="connsiteY4" fmla="*/ 79273 h 201989"/>
                <a:gd name="connsiteX5" fmla="*/ 0 w 157915"/>
                <a:gd name="connsiteY5" fmla="*/ 3135 h 201989"/>
                <a:gd name="connsiteX6" fmla="*/ 34943 w 157915"/>
                <a:gd name="connsiteY6" fmla="*/ 3135 h 201989"/>
                <a:gd name="connsiteX7" fmla="*/ 34943 w 157915"/>
                <a:gd name="connsiteY7" fmla="*/ 28664 h 201989"/>
                <a:gd name="connsiteX8" fmla="*/ 86686 w 157915"/>
                <a:gd name="connsiteY8" fmla="*/ 0 h 201989"/>
                <a:gd name="connsiteX9" fmla="*/ 157916 w 157915"/>
                <a:gd name="connsiteY9" fmla="*/ 79721 h 201989"/>
                <a:gd name="connsiteX10" fmla="*/ 86686 w 157915"/>
                <a:gd name="connsiteY10" fmla="*/ 158994 h 201989"/>
                <a:gd name="connsiteX11" fmla="*/ 34943 w 157915"/>
                <a:gd name="connsiteY11" fmla="*/ 132121 h 201989"/>
                <a:gd name="connsiteX12" fmla="*/ 34943 w 157915"/>
                <a:gd name="connsiteY12" fmla="*/ 201989 h 201989"/>
                <a:gd name="connsiteX13" fmla="*/ 0 w 157915"/>
                <a:gd name="connsiteY13" fmla="*/ 201989 h 201989"/>
                <a:gd name="connsiteX14" fmla="*/ 0 w 157915"/>
                <a:gd name="connsiteY14" fmla="*/ 3135 h 20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7915" h="201989">
                  <a:moveTo>
                    <a:pt x="122301" y="79273"/>
                  </a:moveTo>
                  <a:cubicBezTo>
                    <a:pt x="122301" y="49714"/>
                    <a:pt x="102365" y="30455"/>
                    <a:pt x="78622" y="30455"/>
                  </a:cubicBezTo>
                  <a:cubicBezTo>
                    <a:pt x="54879" y="30455"/>
                    <a:pt x="34047" y="50161"/>
                    <a:pt x="34047" y="79945"/>
                  </a:cubicBezTo>
                  <a:cubicBezTo>
                    <a:pt x="34047" y="109504"/>
                    <a:pt x="54879" y="128762"/>
                    <a:pt x="78622" y="128762"/>
                  </a:cubicBezTo>
                  <a:cubicBezTo>
                    <a:pt x="102589" y="128539"/>
                    <a:pt x="122301" y="109728"/>
                    <a:pt x="122301" y="79273"/>
                  </a:cubicBezTo>
                  <a:close/>
                  <a:moveTo>
                    <a:pt x="0" y="3135"/>
                  </a:moveTo>
                  <a:lnTo>
                    <a:pt x="34943" y="3135"/>
                  </a:lnTo>
                  <a:lnTo>
                    <a:pt x="34943" y="28664"/>
                  </a:lnTo>
                  <a:cubicBezTo>
                    <a:pt x="46143" y="12764"/>
                    <a:pt x="62047" y="0"/>
                    <a:pt x="86686" y="0"/>
                  </a:cubicBezTo>
                  <a:cubicBezTo>
                    <a:pt x="122749" y="0"/>
                    <a:pt x="157916" y="28664"/>
                    <a:pt x="157916" y="79721"/>
                  </a:cubicBezTo>
                  <a:cubicBezTo>
                    <a:pt x="157916" y="130330"/>
                    <a:pt x="123197" y="158994"/>
                    <a:pt x="86686" y="158994"/>
                  </a:cubicBezTo>
                  <a:cubicBezTo>
                    <a:pt x="61598" y="158994"/>
                    <a:pt x="45695" y="146229"/>
                    <a:pt x="34943" y="132121"/>
                  </a:cubicBezTo>
                  <a:lnTo>
                    <a:pt x="34943" y="201989"/>
                  </a:lnTo>
                  <a:lnTo>
                    <a:pt x="0" y="201989"/>
                  </a:lnTo>
                  <a:lnTo>
                    <a:pt x="0" y="3135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 131">
              <a:extLst>
                <a:ext uri="{FF2B5EF4-FFF2-40B4-BE49-F238E27FC236}">
                  <a16:creationId xmlns:a16="http://schemas.microsoft.com/office/drawing/2014/main" id="{55149BE4-A2A5-6E95-3E7F-ECD2A50E16C5}"/>
                </a:ext>
              </a:extLst>
            </p:cNvPr>
            <p:cNvSpPr/>
            <p:nvPr/>
          </p:nvSpPr>
          <p:spPr>
            <a:xfrm>
              <a:off x="3126061" y="2481532"/>
              <a:ext cx="164187" cy="202436"/>
            </a:xfrm>
            <a:custGeom>
              <a:avLst/>
              <a:gdLst>
                <a:gd name="connsiteX0" fmla="*/ 64062 w 164187"/>
                <a:gd name="connsiteY0" fmla="*/ 32918 h 202436"/>
                <a:gd name="connsiteX1" fmla="*/ 0 w 164187"/>
                <a:gd name="connsiteY1" fmla="*/ 32918 h 202436"/>
                <a:gd name="connsiteX2" fmla="*/ 0 w 164187"/>
                <a:gd name="connsiteY2" fmla="*/ 0 h 202436"/>
                <a:gd name="connsiteX3" fmla="*/ 164188 w 164187"/>
                <a:gd name="connsiteY3" fmla="*/ 0 h 202436"/>
                <a:gd name="connsiteX4" fmla="*/ 164188 w 164187"/>
                <a:gd name="connsiteY4" fmla="*/ 32918 h 202436"/>
                <a:gd name="connsiteX5" fmla="*/ 99901 w 164187"/>
                <a:gd name="connsiteY5" fmla="*/ 32918 h 202436"/>
                <a:gd name="connsiteX6" fmla="*/ 99901 w 164187"/>
                <a:gd name="connsiteY6" fmla="*/ 202437 h 202436"/>
                <a:gd name="connsiteX7" fmla="*/ 64062 w 164187"/>
                <a:gd name="connsiteY7" fmla="*/ 202437 h 20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4187" h="202436">
                  <a:moveTo>
                    <a:pt x="64062" y="32918"/>
                  </a:moveTo>
                  <a:lnTo>
                    <a:pt x="0" y="32918"/>
                  </a:lnTo>
                  <a:lnTo>
                    <a:pt x="0" y="0"/>
                  </a:lnTo>
                  <a:lnTo>
                    <a:pt x="164188" y="0"/>
                  </a:lnTo>
                  <a:lnTo>
                    <a:pt x="164188" y="32918"/>
                  </a:lnTo>
                  <a:lnTo>
                    <a:pt x="99901" y="32918"/>
                  </a:lnTo>
                  <a:lnTo>
                    <a:pt x="99901" y="202437"/>
                  </a:lnTo>
                  <a:lnTo>
                    <a:pt x="64062" y="20243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3" name="Полилиния 132">
              <a:extLst>
                <a:ext uri="{FF2B5EF4-FFF2-40B4-BE49-F238E27FC236}">
                  <a16:creationId xmlns:a16="http://schemas.microsoft.com/office/drawing/2014/main" id="{3D4B96BF-DE29-D296-B13C-06AF93048D30}"/>
                </a:ext>
              </a:extLst>
            </p:cNvPr>
            <p:cNvSpPr/>
            <p:nvPr/>
          </p:nvSpPr>
          <p:spPr>
            <a:xfrm>
              <a:off x="3319144" y="2481532"/>
              <a:ext cx="170683" cy="202436"/>
            </a:xfrm>
            <a:custGeom>
              <a:avLst/>
              <a:gdLst>
                <a:gd name="connsiteX0" fmla="*/ 0 w 170683"/>
                <a:gd name="connsiteY0" fmla="*/ 0 h 202436"/>
                <a:gd name="connsiteX1" fmla="*/ 34943 w 170683"/>
                <a:gd name="connsiteY1" fmla="*/ 0 h 202436"/>
                <a:gd name="connsiteX2" fmla="*/ 34943 w 170683"/>
                <a:gd name="connsiteY2" fmla="*/ 147797 h 202436"/>
                <a:gd name="connsiteX3" fmla="*/ 137308 w 170683"/>
                <a:gd name="connsiteY3" fmla="*/ 0 h 202436"/>
                <a:gd name="connsiteX4" fmla="*/ 170683 w 170683"/>
                <a:gd name="connsiteY4" fmla="*/ 0 h 202436"/>
                <a:gd name="connsiteX5" fmla="*/ 170683 w 170683"/>
                <a:gd name="connsiteY5" fmla="*/ 202437 h 202436"/>
                <a:gd name="connsiteX6" fmla="*/ 135740 w 170683"/>
                <a:gd name="connsiteY6" fmla="*/ 202437 h 202436"/>
                <a:gd name="connsiteX7" fmla="*/ 135740 w 170683"/>
                <a:gd name="connsiteY7" fmla="*/ 54864 h 202436"/>
                <a:gd name="connsiteX8" fmla="*/ 33599 w 170683"/>
                <a:gd name="connsiteY8" fmla="*/ 202437 h 202436"/>
                <a:gd name="connsiteX9" fmla="*/ 0 w 170683"/>
                <a:gd name="connsiteY9" fmla="*/ 202437 h 202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683" h="202436">
                  <a:moveTo>
                    <a:pt x="0" y="0"/>
                  </a:moveTo>
                  <a:lnTo>
                    <a:pt x="34943" y="0"/>
                  </a:lnTo>
                  <a:lnTo>
                    <a:pt x="34943" y="147797"/>
                  </a:lnTo>
                  <a:lnTo>
                    <a:pt x="137308" y="0"/>
                  </a:lnTo>
                  <a:lnTo>
                    <a:pt x="170683" y="0"/>
                  </a:lnTo>
                  <a:lnTo>
                    <a:pt x="170683" y="202437"/>
                  </a:lnTo>
                  <a:lnTo>
                    <a:pt x="135740" y="202437"/>
                  </a:lnTo>
                  <a:lnTo>
                    <a:pt x="135740" y="54864"/>
                  </a:lnTo>
                  <a:lnTo>
                    <a:pt x="33599" y="202437"/>
                  </a:lnTo>
                  <a:lnTo>
                    <a:pt x="0" y="202437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4" name="Полилиния 133">
              <a:extLst>
                <a:ext uri="{FF2B5EF4-FFF2-40B4-BE49-F238E27FC236}">
                  <a16:creationId xmlns:a16="http://schemas.microsoft.com/office/drawing/2014/main" id="{E0B6BFA2-1C78-00DB-14AE-8EE321AF3C51}"/>
                </a:ext>
              </a:extLst>
            </p:cNvPr>
            <p:cNvSpPr/>
            <p:nvPr/>
          </p:nvSpPr>
          <p:spPr>
            <a:xfrm>
              <a:off x="1748057" y="2283350"/>
              <a:ext cx="442833" cy="466007"/>
            </a:xfrm>
            <a:custGeom>
              <a:avLst/>
              <a:gdLst>
                <a:gd name="connsiteX0" fmla="*/ 366447 w 442833"/>
                <a:gd name="connsiteY0" fmla="*/ 255957 h 466007"/>
                <a:gd name="connsiteX1" fmla="*/ 382351 w 442833"/>
                <a:gd name="connsiteY1" fmla="*/ 246552 h 466007"/>
                <a:gd name="connsiteX2" fmla="*/ 429837 w 442833"/>
                <a:gd name="connsiteY2" fmla="*/ 184746 h 466007"/>
                <a:gd name="connsiteX3" fmla="*/ 323216 w 442833"/>
                <a:gd name="connsiteY3" fmla="*/ 148021 h 466007"/>
                <a:gd name="connsiteX4" fmla="*/ 253106 w 442833"/>
                <a:gd name="connsiteY4" fmla="*/ 153395 h 466007"/>
                <a:gd name="connsiteX5" fmla="*/ 259154 w 442833"/>
                <a:gd name="connsiteY5" fmla="*/ 156306 h 466007"/>
                <a:gd name="connsiteX6" fmla="*/ 327024 w 442833"/>
                <a:gd name="connsiteY6" fmla="*/ 201989 h 466007"/>
                <a:gd name="connsiteX7" fmla="*/ 344271 w 442833"/>
                <a:gd name="connsiteY7" fmla="*/ 151604 h 466007"/>
                <a:gd name="connsiteX8" fmla="*/ 356815 w 442833"/>
                <a:gd name="connsiteY8" fmla="*/ 152947 h 466007"/>
                <a:gd name="connsiteX9" fmla="*/ 336656 w 442833"/>
                <a:gd name="connsiteY9" fmla="*/ 211394 h 466007"/>
                <a:gd name="connsiteX10" fmla="*/ 350095 w 442833"/>
                <a:gd name="connsiteY10" fmla="*/ 227070 h 466007"/>
                <a:gd name="connsiteX11" fmla="*/ 366447 w 442833"/>
                <a:gd name="connsiteY11" fmla="*/ 255957 h 466007"/>
                <a:gd name="connsiteX12" fmla="*/ 177844 w 442833"/>
                <a:gd name="connsiteY12" fmla="*/ 143318 h 466007"/>
                <a:gd name="connsiteX13" fmla="*/ 168212 w 442833"/>
                <a:gd name="connsiteY13" fmla="*/ 158770 h 466007"/>
                <a:gd name="connsiteX14" fmla="*/ 198003 w 442833"/>
                <a:gd name="connsiteY14" fmla="*/ 150932 h 466007"/>
                <a:gd name="connsiteX15" fmla="*/ 222643 w 442833"/>
                <a:gd name="connsiteY15" fmla="*/ 158770 h 466007"/>
                <a:gd name="connsiteX16" fmla="*/ 204947 w 442833"/>
                <a:gd name="connsiteY16" fmla="*/ 162577 h 466007"/>
                <a:gd name="connsiteX17" fmla="*/ 88022 w 442833"/>
                <a:gd name="connsiteY17" fmla="*/ 203557 h 466007"/>
                <a:gd name="connsiteX18" fmla="*/ 111990 w 442833"/>
                <a:gd name="connsiteY18" fmla="*/ 240954 h 466007"/>
                <a:gd name="connsiteX19" fmla="*/ 137077 w 442833"/>
                <a:gd name="connsiteY19" fmla="*/ 188553 h 466007"/>
                <a:gd name="connsiteX20" fmla="*/ 138869 w 442833"/>
                <a:gd name="connsiteY20" fmla="*/ 185194 h 466007"/>
                <a:gd name="connsiteX21" fmla="*/ 156116 w 442833"/>
                <a:gd name="connsiteY21" fmla="*/ 179595 h 466007"/>
                <a:gd name="connsiteX22" fmla="*/ 148053 w 442833"/>
                <a:gd name="connsiteY22" fmla="*/ 194375 h 466007"/>
                <a:gd name="connsiteX23" fmla="*/ 98102 w 442833"/>
                <a:gd name="connsiteY23" fmla="*/ 317315 h 466007"/>
                <a:gd name="connsiteX24" fmla="*/ 120053 w 442833"/>
                <a:gd name="connsiteY24" fmla="*/ 317987 h 466007"/>
                <a:gd name="connsiteX25" fmla="*/ 183892 w 442833"/>
                <a:gd name="connsiteY25" fmla="*/ 313285 h 466007"/>
                <a:gd name="connsiteX26" fmla="*/ 206291 w 442833"/>
                <a:gd name="connsiteY26" fmla="*/ 322914 h 466007"/>
                <a:gd name="connsiteX27" fmla="*/ 120053 w 442833"/>
                <a:gd name="connsiteY27" fmla="*/ 330751 h 466007"/>
                <a:gd name="connsiteX28" fmla="*/ 889 w 442833"/>
                <a:gd name="connsiteY28" fmla="*/ 283949 h 466007"/>
                <a:gd name="connsiteX29" fmla="*/ 70327 w 442833"/>
                <a:gd name="connsiteY29" fmla="*/ 198630 h 466007"/>
                <a:gd name="connsiteX30" fmla="*/ 73911 w 442833"/>
                <a:gd name="connsiteY30" fmla="*/ 211170 h 466007"/>
                <a:gd name="connsiteX31" fmla="*/ 13432 w 442833"/>
                <a:gd name="connsiteY31" fmla="*/ 281038 h 466007"/>
                <a:gd name="connsiteX32" fmla="*/ 85558 w 442833"/>
                <a:gd name="connsiteY32" fmla="*/ 315972 h 466007"/>
                <a:gd name="connsiteX33" fmla="*/ 106390 w 442833"/>
                <a:gd name="connsiteY33" fmla="*/ 254166 h 466007"/>
                <a:gd name="connsiteX34" fmla="*/ 76151 w 442833"/>
                <a:gd name="connsiteY34" fmla="*/ 161905 h 466007"/>
                <a:gd name="connsiteX35" fmla="*/ 149621 w 442833"/>
                <a:gd name="connsiteY35" fmla="*/ 128091 h 466007"/>
                <a:gd name="connsiteX36" fmla="*/ 230034 w 442833"/>
                <a:gd name="connsiteY36" fmla="*/ 143990 h 466007"/>
                <a:gd name="connsiteX37" fmla="*/ 322544 w 442833"/>
                <a:gd name="connsiteY37" fmla="*/ 135032 h 466007"/>
                <a:gd name="connsiteX38" fmla="*/ 347855 w 442833"/>
                <a:gd name="connsiteY38" fmla="*/ 135928 h 466007"/>
                <a:gd name="connsiteX39" fmla="*/ 336208 w 442833"/>
                <a:gd name="connsiteY39" fmla="*/ 15452 h 466007"/>
                <a:gd name="connsiteX40" fmla="*/ 322544 w 442833"/>
                <a:gd name="connsiteY40" fmla="*/ 12316 h 466007"/>
                <a:gd name="connsiteX41" fmla="*/ 187252 w 442833"/>
                <a:gd name="connsiteY41" fmla="*/ 128986 h 466007"/>
                <a:gd name="connsiteX42" fmla="*/ 173588 w 442833"/>
                <a:gd name="connsiteY42" fmla="*/ 126747 h 466007"/>
                <a:gd name="connsiteX43" fmla="*/ 322544 w 442833"/>
                <a:gd name="connsiteY43" fmla="*/ 0 h 466007"/>
                <a:gd name="connsiteX44" fmla="*/ 342032 w 442833"/>
                <a:gd name="connsiteY44" fmla="*/ 4703 h 466007"/>
                <a:gd name="connsiteX45" fmla="*/ 360399 w 442833"/>
                <a:gd name="connsiteY45" fmla="*/ 137272 h 466007"/>
                <a:gd name="connsiteX46" fmla="*/ 441933 w 442833"/>
                <a:gd name="connsiteY46" fmla="*/ 182059 h 466007"/>
                <a:gd name="connsiteX47" fmla="*/ 388846 w 442833"/>
                <a:gd name="connsiteY47" fmla="*/ 257749 h 466007"/>
                <a:gd name="connsiteX48" fmla="*/ 370031 w 442833"/>
                <a:gd name="connsiteY48" fmla="*/ 268945 h 466007"/>
                <a:gd name="connsiteX49" fmla="*/ 366447 w 442833"/>
                <a:gd name="connsiteY49" fmla="*/ 304103 h 466007"/>
                <a:gd name="connsiteX50" fmla="*/ 292977 w 442833"/>
                <a:gd name="connsiteY50" fmla="*/ 337917 h 466007"/>
                <a:gd name="connsiteX51" fmla="*/ 275953 w 442833"/>
                <a:gd name="connsiteY51" fmla="*/ 337022 h 466007"/>
                <a:gd name="connsiteX52" fmla="*/ 283793 w 442833"/>
                <a:gd name="connsiteY52" fmla="*/ 324705 h 466007"/>
                <a:gd name="connsiteX53" fmla="*/ 292977 w 442833"/>
                <a:gd name="connsiteY53" fmla="*/ 324929 h 466007"/>
                <a:gd name="connsiteX54" fmla="*/ 354799 w 442833"/>
                <a:gd name="connsiteY54" fmla="*/ 298505 h 466007"/>
                <a:gd name="connsiteX55" fmla="*/ 339120 w 442833"/>
                <a:gd name="connsiteY55" fmla="*/ 235355 h 466007"/>
                <a:gd name="connsiteX56" fmla="*/ 330608 w 442833"/>
                <a:gd name="connsiteY56" fmla="*/ 225054 h 466007"/>
                <a:gd name="connsiteX57" fmla="*/ 305521 w 442833"/>
                <a:gd name="connsiteY57" fmla="*/ 277903 h 466007"/>
                <a:gd name="connsiteX58" fmla="*/ 301713 w 442833"/>
                <a:gd name="connsiteY58" fmla="*/ 285069 h 466007"/>
                <a:gd name="connsiteX59" fmla="*/ 351887 w 442833"/>
                <a:gd name="connsiteY59" fmla="*/ 264019 h 466007"/>
                <a:gd name="connsiteX60" fmla="*/ 355471 w 442833"/>
                <a:gd name="connsiteY60" fmla="*/ 276559 h 466007"/>
                <a:gd name="connsiteX61" fmla="*/ 240562 w 442833"/>
                <a:gd name="connsiteY61" fmla="*/ 316196 h 466007"/>
                <a:gd name="connsiteX62" fmla="*/ 238098 w 442833"/>
                <a:gd name="connsiteY62" fmla="*/ 316644 h 466007"/>
                <a:gd name="connsiteX63" fmla="*/ 264978 w 442833"/>
                <a:gd name="connsiteY63" fmla="*/ 322466 h 466007"/>
                <a:gd name="connsiteX64" fmla="*/ 271921 w 442833"/>
                <a:gd name="connsiteY64" fmla="*/ 311493 h 466007"/>
                <a:gd name="connsiteX65" fmla="*/ 289841 w 442833"/>
                <a:gd name="connsiteY65" fmla="*/ 305671 h 466007"/>
                <a:gd name="connsiteX66" fmla="*/ 119829 w 442833"/>
                <a:gd name="connsiteY66" fmla="*/ 466008 h 466007"/>
                <a:gd name="connsiteX67" fmla="*/ 100342 w 442833"/>
                <a:gd name="connsiteY67" fmla="*/ 461529 h 466007"/>
                <a:gd name="connsiteX68" fmla="*/ 80631 w 442833"/>
                <a:gd name="connsiteY68" fmla="*/ 335006 h 466007"/>
                <a:gd name="connsiteX69" fmla="*/ 93174 w 442833"/>
                <a:gd name="connsiteY69" fmla="*/ 335902 h 466007"/>
                <a:gd name="connsiteX70" fmla="*/ 106166 w 442833"/>
                <a:gd name="connsiteY70" fmla="*/ 450556 h 466007"/>
                <a:gd name="connsiteX71" fmla="*/ 119829 w 442833"/>
                <a:gd name="connsiteY71" fmla="*/ 453692 h 466007"/>
                <a:gd name="connsiteX72" fmla="*/ 257138 w 442833"/>
                <a:gd name="connsiteY72" fmla="*/ 334110 h 466007"/>
                <a:gd name="connsiteX73" fmla="*/ 183892 w 442833"/>
                <a:gd name="connsiteY73" fmla="*/ 309478 h 466007"/>
                <a:gd name="connsiteX74" fmla="*/ 118485 w 442833"/>
                <a:gd name="connsiteY74" fmla="*/ 266258 h 466007"/>
                <a:gd name="connsiteX75" fmla="*/ 123861 w 442833"/>
                <a:gd name="connsiteY75" fmla="*/ 253270 h 466007"/>
                <a:gd name="connsiteX76" fmla="*/ 189716 w 442833"/>
                <a:gd name="connsiteY76" fmla="*/ 298057 h 466007"/>
                <a:gd name="connsiteX77" fmla="*/ 213907 w 442833"/>
                <a:gd name="connsiteY77" fmla="*/ 308582 h 466007"/>
                <a:gd name="connsiteX78" fmla="*/ 237874 w 442833"/>
                <a:gd name="connsiteY78" fmla="*/ 303655 h 466007"/>
                <a:gd name="connsiteX79" fmla="*/ 284465 w 442833"/>
                <a:gd name="connsiteY79" fmla="*/ 290891 h 466007"/>
                <a:gd name="connsiteX80" fmla="*/ 294769 w 442833"/>
                <a:gd name="connsiteY80" fmla="*/ 272081 h 466007"/>
                <a:gd name="connsiteX81" fmla="*/ 321424 w 442833"/>
                <a:gd name="connsiteY81" fmla="*/ 215201 h 466007"/>
                <a:gd name="connsiteX82" fmla="*/ 253106 w 442833"/>
                <a:gd name="connsiteY82" fmla="*/ 168399 h 466007"/>
                <a:gd name="connsiteX83" fmla="*/ 177844 w 442833"/>
                <a:gd name="connsiteY83" fmla="*/ 143318 h 466007"/>
                <a:gd name="connsiteX84" fmla="*/ 150517 w 442833"/>
                <a:gd name="connsiteY84" fmla="*/ 164144 h 466007"/>
                <a:gd name="connsiteX85" fmla="*/ 164180 w 442833"/>
                <a:gd name="connsiteY85" fmla="*/ 141750 h 466007"/>
                <a:gd name="connsiteX86" fmla="*/ 149845 w 442833"/>
                <a:gd name="connsiteY86" fmla="*/ 141079 h 466007"/>
                <a:gd name="connsiteX87" fmla="*/ 88022 w 442833"/>
                <a:gd name="connsiteY87" fmla="*/ 167503 h 466007"/>
                <a:gd name="connsiteX88" fmla="*/ 85110 w 442833"/>
                <a:gd name="connsiteY88" fmla="*/ 190568 h 466007"/>
                <a:gd name="connsiteX89" fmla="*/ 150517 w 442833"/>
                <a:gd name="connsiteY89" fmla="*/ 164144 h 466007"/>
                <a:gd name="connsiteX90" fmla="*/ 254450 w 442833"/>
                <a:gd name="connsiteY90" fmla="*/ 234012 h 466007"/>
                <a:gd name="connsiteX91" fmla="*/ 218835 w 442833"/>
                <a:gd name="connsiteY91" fmla="*/ 269617 h 466007"/>
                <a:gd name="connsiteX92" fmla="*/ 183220 w 442833"/>
                <a:gd name="connsiteY92" fmla="*/ 234012 h 466007"/>
                <a:gd name="connsiteX93" fmla="*/ 218835 w 442833"/>
                <a:gd name="connsiteY93" fmla="*/ 198182 h 466007"/>
                <a:gd name="connsiteX94" fmla="*/ 254450 w 442833"/>
                <a:gd name="connsiteY94" fmla="*/ 234012 h 46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2833" h="466007">
                  <a:moveTo>
                    <a:pt x="366447" y="255957"/>
                  </a:moveTo>
                  <a:cubicBezTo>
                    <a:pt x="372047" y="252822"/>
                    <a:pt x="377199" y="249687"/>
                    <a:pt x="382351" y="246552"/>
                  </a:cubicBezTo>
                  <a:cubicBezTo>
                    <a:pt x="416622" y="224606"/>
                    <a:pt x="433869" y="201989"/>
                    <a:pt x="429837" y="184746"/>
                  </a:cubicBezTo>
                  <a:cubicBezTo>
                    <a:pt x="424685" y="162129"/>
                    <a:pt x="383695" y="148021"/>
                    <a:pt x="323216" y="148021"/>
                  </a:cubicBezTo>
                  <a:cubicBezTo>
                    <a:pt x="301265" y="148021"/>
                    <a:pt x="277521" y="149812"/>
                    <a:pt x="253106" y="153395"/>
                  </a:cubicBezTo>
                  <a:lnTo>
                    <a:pt x="259154" y="156306"/>
                  </a:lnTo>
                  <a:cubicBezTo>
                    <a:pt x="285137" y="169071"/>
                    <a:pt x="308432" y="184746"/>
                    <a:pt x="327024" y="201989"/>
                  </a:cubicBezTo>
                  <a:cubicBezTo>
                    <a:pt x="333968" y="184074"/>
                    <a:pt x="339792" y="167279"/>
                    <a:pt x="344271" y="151604"/>
                  </a:cubicBezTo>
                  <a:cubicBezTo>
                    <a:pt x="348527" y="152052"/>
                    <a:pt x="352783" y="152276"/>
                    <a:pt x="356815" y="152947"/>
                  </a:cubicBezTo>
                  <a:cubicBezTo>
                    <a:pt x="351663" y="171086"/>
                    <a:pt x="344944" y="191016"/>
                    <a:pt x="336656" y="211394"/>
                  </a:cubicBezTo>
                  <a:cubicBezTo>
                    <a:pt x="341584" y="216545"/>
                    <a:pt x="346064" y="221695"/>
                    <a:pt x="350095" y="227070"/>
                  </a:cubicBezTo>
                  <a:cubicBezTo>
                    <a:pt x="357263" y="236699"/>
                    <a:pt x="362863" y="246552"/>
                    <a:pt x="366447" y="255957"/>
                  </a:cubicBezTo>
                  <a:close/>
                  <a:moveTo>
                    <a:pt x="177844" y="143318"/>
                  </a:moveTo>
                  <a:cubicBezTo>
                    <a:pt x="174708" y="148245"/>
                    <a:pt x="171348" y="153395"/>
                    <a:pt x="168212" y="158770"/>
                  </a:cubicBezTo>
                  <a:cubicBezTo>
                    <a:pt x="177844" y="155858"/>
                    <a:pt x="187924" y="153395"/>
                    <a:pt x="198003" y="150932"/>
                  </a:cubicBezTo>
                  <a:cubicBezTo>
                    <a:pt x="206067" y="152947"/>
                    <a:pt x="214355" y="155635"/>
                    <a:pt x="222643" y="158770"/>
                  </a:cubicBezTo>
                  <a:cubicBezTo>
                    <a:pt x="216819" y="159889"/>
                    <a:pt x="210995" y="161233"/>
                    <a:pt x="204947" y="162577"/>
                  </a:cubicBezTo>
                  <a:cubicBezTo>
                    <a:pt x="158580" y="173325"/>
                    <a:pt x="118933" y="187881"/>
                    <a:pt x="88022" y="203557"/>
                  </a:cubicBezTo>
                  <a:cubicBezTo>
                    <a:pt x="92502" y="215649"/>
                    <a:pt x="100790" y="228413"/>
                    <a:pt x="111990" y="240954"/>
                  </a:cubicBezTo>
                  <a:cubicBezTo>
                    <a:pt x="119381" y="223711"/>
                    <a:pt x="127669" y="206244"/>
                    <a:pt x="137077" y="188553"/>
                  </a:cubicBezTo>
                  <a:lnTo>
                    <a:pt x="138869" y="185194"/>
                  </a:lnTo>
                  <a:cubicBezTo>
                    <a:pt x="144469" y="183178"/>
                    <a:pt x="150069" y="181387"/>
                    <a:pt x="156116" y="179595"/>
                  </a:cubicBezTo>
                  <a:cubicBezTo>
                    <a:pt x="153429" y="184522"/>
                    <a:pt x="150741" y="189449"/>
                    <a:pt x="148053" y="194375"/>
                  </a:cubicBezTo>
                  <a:cubicBezTo>
                    <a:pt x="124533" y="238938"/>
                    <a:pt x="108182" y="280814"/>
                    <a:pt x="98102" y="317315"/>
                  </a:cubicBezTo>
                  <a:cubicBezTo>
                    <a:pt x="105046" y="317763"/>
                    <a:pt x="112438" y="317987"/>
                    <a:pt x="120053" y="317987"/>
                  </a:cubicBezTo>
                  <a:cubicBezTo>
                    <a:pt x="140213" y="317987"/>
                    <a:pt x="161716" y="316420"/>
                    <a:pt x="183892" y="313285"/>
                  </a:cubicBezTo>
                  <a:cubicBezTo>
                    <a:pt x="191284" y="316868"/>
                    <a:pt x="198675" y="320003"/>
                    <a:pt x="206291" y="322914"/>
                  </a:cubicBezTo>
                  <a:cubicBezTo>
                    <a:pt x="176276" y="328064"/>
                    <a:pt x="146933" y="330751"/>
                    <a:pt x="120053" y="330751"/>
                  </a:cubicBezTo>
                  <a:cubicBezTo>
                    <a:pt x="51063" y="330751"/>
                    <a:pt x="7608" y="313732"/>
                    <a:pt x="889" y="283949"/>
                  </a:cubicBezTo>
                  <a:cubicBezTo>
                    <a:pt x="-5383" y="256853"/>
                    <a:pt x="21944" y="225726"/>
                    <a:pt x="70327" y="198630"/>
                  </a:cubicBezTo>
                  <a:cubicBezTo>
                    <a:pt x="71223" y="202661"/>
                    <a:pt x="72343" y="206916"/>
                    <a:pt x="73911" y="211170"/>
                  </a:cubicBezTo>
                  <a:cubicBezTo>
                    <a:pt x="31352" y="235579"/>
                    <a:pt x="9176" y="261780"/>
                    <a:pt x="13432" y="281038"/>
                  </a:cubicBezTo>
                  <a:cubicBezTo>
                    <a:pt x="17688" y="299177"/>
                    <a:pt x="44343" y="311717"/>
                    <a:pt x="85558" y="315972"/>
                  </a:cubicBezTo>
                  <a:cubicBezTo>
                    <a:pt x="90934" y="296490"/>
                    <a:pt x="97878" y="275664"/>
                    <a:pt x="106390" y="254166"/>
                  </a:cubicBezTo>
                  <a:cubicBezTo>
                    <a:pt x="76151" y="222367"/>
                    <a:pt x="63383" y="188105"/>
                    <a:pt x="76151" y="161905"/>
                  </a:cubicBezTo>
                  <a:cubicBezTo>
                    <a:pt x="86678" y="140183"/>
                    <a:pt x="112886" y="128091"/>
                    <a:pt x="149621" y="128091"/>
                  </a:cubicBezTo>
                  <a:cubicBezTo>
                    <a:pt x="174484" y="128091"/>
                    <a:pt x="202259" y="133689"/>
                    <a:pt x="230034" y="143990"/>
                  </a:cubicBezTo>
                  <a:cubicBezTo>
                    <a:pt x="262290" y="138168"/>
                    <a:pt x="293873" y="135032"/>
                    <a:pt x="322544" y="135032"/>
                  </a:cubicBezTo>
                  <a:cubicBezTo>
                    <a:pt x="331504" y="135032"/>
                    <a:pt x="339792" y="135257"/>
                    <a:pt x="347855" y="135928"/>
                  </a:cubicBezTo>
                  <a:cubicBezTo>
                    <a:pt x="363311" y="72331"/>
                    <a:pt x="357935" y="27096"/>
                    <a:pt x="336208" y="15452"/>
                  </a:cubicBezTo>
                  <a:cubicBezTo>
                    <a:pt x="332176" y="13436"/>
                    <a:pt x="327696" y="12316"/>
                    <a:pt x="322544" y="12316"/>
                  </a:cubicBezTo>
                  <a:cubicBezTo>
                    <a:pt x="287825" y="12316"/>
                    <a:pt x="234738" y="59343"/>
                    <a:pt x="187252" y="128986"/>
                  </a:cubicBezTo>
                  <a:cubicBezTo>
                    <a:pt x="182548" y="128091"/>
                    <a:pt x="178068" y="127419"/>
                    <a:pt x="173588" y="126747"/>
                  </a:cubicBezTo>
                  <a:cubicBezTo>
                    <a:pt x="224883" y="49713"/>
                    <a:pt x="282001" y="0"/>
                    <a:pt x="322544" y="0"/>
                  </a:cubicBezTo>
                  <a:cubicBezTo>
                    <a:pt x="329712" y="0"/>
                    <a:pt x="336208" y="1567"/>
                    <a:pt x="342032" y="4703"/>
                  </a:cubicBezTo>
                  <a:cubicBezTo>
                    <a:pt x="370927" y="19930"/>
                    <a:pt x="376079" y="70763"/>
                    <a:pt x="360399" y="137272"/>
                  </a:cubicBezTo>
                  <a:cubicBezTo>
                    <a:pt x="407214" y="142422"/>
                    <a:pt x="436333" y="158322"/>
                    <a:pt x="441933" y="182059"/>
                  </a:cubicBezTo>
                  <a:cubicBezTo>
                    <a:pt x="447309" y="205348"/>
                    <a:pt x="428493" y="232220"/>
                    <a:pt x="388846" y="257749"/>
                  </a:cubicBezTo>
                  <a:cubicBezTo>
                    <a:pt x="382799" y="261556"/>
                    <a:pt x="376527" y="265363"/>
                    <a:pt x="370031" y="268945"/>
                  </a:cubicBezTo>
                  <a:cubicBezTo>
                    <a:pt x="372719" y="281710"/>
                    <a:pt x="371599" y="293578"/>
                    <a:pt x="366447" y="304103"/>
                  </a:cubicBezTo>
                  <a:cubicBezTo>
                    <a:pt x="355919" y="325825"/>
                    <a:pt x="329712" y="337917"/>
                    <a:pt x="292977" y="337917"/>
                  </a:cubicBezTo>
                  <a:cubicBezTo>
                    <a:pt x="287377" y="337917"/>
                    <a:pt x="281777" y="337469"/>
                    <a:pt x="275953" y="337022"/>
                  </a:cubicBezTo>
                  <a:cubicBezTo>
                    <a:pt x="278641" y="332991"/>
                    <a:pt x="281105" y="328960"/>
                    <a:pt x="283793" y="324705"/>
                  </a:cubicBezTo>
                  <a:cubicBezTo>
                    <a:pt x="286929" y="324929"/>
                    <a:pt x="290065" y="324929"/>
                    <a:pt x="292977" y="324929"/>
                  </a:cubicBezTo>
                  <a:cubicBezTo>
                    <a:pt x="324112" y="324929"/>
                    <a:pt x="346736" y="315300"/>
                    <a:pt x="354799" y="298505"/>
                  </a:cubicBezTo>
                  <a:cubicBezTo>
                    <a:pt x="362863" y="281934"/>
                    <a:pt x="357263" y="259540"/>
                    <a:pt x="339120" y="235355"/>
                  </a:cubicBezTo>
                  <a:cubicBezTo>
                    <a:pt x="336432" y="231996"/>
                    <a:pt x="333744" y="228413"/>
                    <a:pt x="330608" y="225054"/>
                  </a:cubicBezTo>
                  <a:cubicBezTo>
                    <a:pt x="323216" y="242521"/>
                    <a:pt x="314704" y="260436"/>
                    <a:pt x="305521" y="277903"/>
                  </a:cubicBezTo>
                  <a:lnTo>
                    <a:pt x="301713" y="285069"/>
                  </a:lnTo>
                  <a:cubicBezTo>
                    <a:pt x="319632" y="278575"/>
                    <a:pt x="336656" y="271633"/>
                    <a:pt x="351887" y="264019"/>
                  </a:cubicBezTo>
                  <a:cubicBezTo>
                    <a:pt x="353679" y="268274"/>
                    <a:pt x="354799" y="272528"/>
                    <a:pt x="355471" y="276559"/>
                  </a:cubicBezTo>
                  <a:cubicBezTo>
                    <a:pt x="322544" y="292683"/>
                    <a:pt x="282897" y="306567"/>
                    <a:pt x="240562" y="316196"/>
                  </a:cubicBezTo>
                  <a:lnTo>
                    <a:pt x="238098" y="316644"/>
                  </a:lnTo>
                  <a:cubicBezTo>
                    <a:pt x="247282" y="319107"/>
                    <a:pt x="256242" y="321122"/>
                    <a:pt x="264978" y="322466"/>
                  </a:cubicBezTo>
                  <a:cubicBezTo>
                    <a:pt x="267218" y="318883"/>
                    <a:pt x="269681" y="315076"/>
                    <a:pt x="271921" y="311493"/>
                  </a:cubicBezTo>
                  <a:cubicBezTo>
                    <a:pt x="277969" y="309701"/>
                    <a:pt x="284017" y="307686"/>
                    <a:pt x="289841" y="305671"/>
                  </a:cubicBezTo>
                  <a:cubicBezTo>
                    <a:pt x="233842" y="401291"/>
                    <a:pt x="166196" y="466008"/>
                    <a:pt x="119829" y="466008"/>
                  </a:cubicBezTo>
                  <a:cubicBezTo>
                    <a:pt x="112662" y="466008"/>
                    <a:pt x="106166" y="464441"/>
                    <a:pt x="100342" y="461529"/>
                  </a:cubicBezTo>
                  <a:cubicBezTo>
                    <a:pt x="72343" y="446750"/>
                    <a:pt x="66519" y="398604"/>
                    <a:pt x="80631" y="335006"/>
                  </a:cubicBezTo>
                  <a:cubicBezTo>
                    <a:pt x="84662" y="335454"/>
                    <a:pt x="88918" y="335678"/>
                    <a:pt x="93174" y="335902"/>
                  </a:cubicBezTo>
                  <a:cubicBezTo>
                    <a:pt x="79511" y="396364"/>
                    <a:pt x="85110" y="439360"/>
                    <a:pt x="106166" y="450556"/>
                  </a:cubicBezTo>
                  <a:cubicBezTo>
                    <a:pt x="110198" y="452572"/>
                    <a:pt x="114678" y="453692"/>
                    <a:pt x="119829" y="453692"/>
                  </a:cubicBezTo>
                  <a:cubicBezTo>
                    <a:pt x="154996" y="453692"/>
                    <a:pt x="208979" y="405322"/>
                    <a:pt x="257138" y="334110"/>
                  </a:cubicBezTo>
                  <a:cubicBezTo>
                    <a:pt x="233394" y="329856"/>
                    <a:pt x="208307" y="321570"/>
                    <a:pt x="183892" y="309478"/>
                  </a:cubicBezTo>
                  <a:cubicBezTo>
                    <a:pt x="158356" y="296937"/>
                    <a:pt x="136181" y="282158"/>
                    <a:pt x="118485" y="266258"/>
                  </a:cubicBezTo>
                  <a:cubicBezTo>
                    <a:pt x="120277" y="262004"/>
                    <a:pt x="122069" y="257525"/>
                    <a:pt x="123861" y="253270"/>
                  </a:cubicBezTo>
                  <a:cubicBezTo>
                    <a:pt x="141333" y="269841"/>
                    <a:pt x="163956" y="285517"/>
                    <a:pt x="189716" y="298057"/>
                  </a:cubicBezTo>
                  <a:cubicBezTo>
                    <a:pt x="197779" y="301864"/>
                    <a:pt x="205843" y="305447"/>
                    <a:pt x="213907" y="308582"/>
                  </a:cubicBezTo>
                  <a:cubicBezTo>
                    <a:pt x="221747" y="307014"/>
                    <a:pt x="229811" y="305447"/>
                    <a:pt x="237874" y="303655"/>
                  </a:cubicBezTo>
                  <a:cubicBezTo>
                    <a:pt x="254002" y="299849"/>
                    <a:pt x="269458" y="295594"/>
                    <a:pt x="284465" y="290891"/>
                  </a:cubicBezTo>
                  <a:cubicBezTo>
                    <a:pt x="288049" y="284621"/>
                    <a:pt x="291409" y="278351"/>
                    <a:pt x="294769" y="272081"/>
                  </a:cubicBezTo>
                  <a:cubicBezTo>
                    <a:pt x="304849" y="253046"/>
                    <a:pt x="313808" y="233788"/>
                    <a:pt x="321424" y="215201"/>
                  </a:cubicBezTo>
                  <a:cubicBezTo>
                    <a:pt x="303281" y="197510"/>
                    <a:pt x="279761" y="181387"/>
                    <a:pt x="253106" y="168399"/>
                  </a:cubicBezTo>
                  <a:cubicBezTo>
                    <a:pt x="228019" y="155411"/>
                    <a:pt x="202035" y="147125"/>
                    <a:pt x="177844" y="143318"/>
                  </a:cubicBezTo>
                  <a:close/>
                  <a:moveTo>
                    <a:pt x="150517" y="164144"/>
                  </a:moveTo>
                  <a:cubicBezTo>
                    <a:pt x="154996" y="156530"/>
                    <a:pt x="159476" y="148917"/>
                    <a:pt x="164180" y="141750"/>
                  </a:cubicBezTo>
                  <a:cubicBezTo>
                    <a:pt x="159252" y="141303"/>
                    <a:pt x="154549" y="141079"/>
                    <a:pt x="149845" y="141079"/>
                  </a:cubicBezTo>
                  <a:cubicBezTo>
                    <a:pt x="118710" y="141079"/>
                    <a:pt x="96086" y="150708"/>
                    <a:pt x="88022" y="167503"/>
                  </a:cubicBezTo>
                  <a:cubicBezTo>
                    <a:pt x="84662" y="174445"/>
                    <a:pt x="83766" y="182283"/>
                    <a:pt x="85110" y="190568"/>
                  </a:cubicBezTo>
                  <a:cubicBezTo>
                    <a:pt x="104374" y="181163"/>
                    <a:pt x="126325" y="171982"/>
                    <a:pt x="150517" y="164144"/>
                  </a:cubicBezTo>
                  <a:close/>
                  <a:moveTo>
                    <a:pt x="254450" y="234012"/>
                  </a:moveTo>
                  <a:cubicBezTo>
                    <a:pt x="254450" y="253718"/>
                    <a:pt x="238546" y="269617"/>
                    <a:pt x="218835" y="269617"/>
                  </a:cubicBezTo>
                  <a:cubicBezTo>
                    <a:pt x="199123" y="269617"/>
                    <a:pt x="183220" y="253718"/>
                    <a:pt x="183220" y="234012"/>
                  </a:cubicBezTo>
                  <a:cubicBezTo>
                    <a:pt x="183220" y="214305"/>
                    <a:pt x="199123" y="198182"/>
                    <a:pt x="218835" y="198182"/>
                  </a:cubicBezTo>
                  <a:cubicBezTo>
                    <a:pt x="238322" y="198182"/>
                    <a:pt x="254450" y="214305"/>
                    <a:pt x="254450" y="234012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5" name="Полилиния 134">
              <a:extLst>
                <a:ext uri="{FF2B5EF4-FFF2-40B4-BE49-F238E27FC236}">
                  <a16:creationId xmlns:a16="http://schemas.microsoft.com/office/drawing/2014/main" id="{075F936C-DC40-CFBF-EE45-89153EE9F854}"/>
                </a:ext>
              </a:extLst>
            </p:cNvPr>
            <p:cNvSpPr/>
            <p:nvPr/>
          </p:nvSpPr>
          <p:spPr>
            <a:xfrm>
              <a:off x="2694201" y="2786755"/>
              <a:ext cx="101021" cy="103009"/>
            </a:xfrm>
            <a:custGeom>
              <a:avLst/>
              <a:gdLst>
                <a:gd name="connsiteX0" fmla="*/ 50399 w 101021"/>
                <a:gd name="connsiteY0" fmla="*/ 52401 h 103009"/>
                <a:gd name="connsiteX1" fmla="*/ 9184 w 101021"/>
                <a:gd name="connsiteY1" fmla="*/ 0 h 103009"/>
                <a:gd name="connsiteX2" fmla="*/ 0 w 101021"/>
                <a:gd name="connsiteY2" fmla="*/ 0 h 103009"/>
                <a:gd name="connsiteX3" fmla="*/ 0 w 101021"/>
                <a:gd name="connsiteY3" fmla="*/ 103010 h 103009"/>
                <a:gd name="connsiteX4" fmla="*/ 15904 w 101021"/>
                <a:gd name="connsiteY4" fmla="*/ 103010 h 103009"/>
                <a:gd name="connsiteX5" fmla="*/ 15904 w 101021"/>
                <a:gd name="connsiteY5" fmla="*/ 29783 h 103009"/>
                <a:gd name="connsiteX6" fmla="*/ 50399 w 101021"/>
                <a:gd name="connsiteY6" fmla="*/ 73227 h 103009"/>
                <a:gd name="connsiteX7" fmla="*/ 85118 w 101021"/>
                <a:gd name="connsiteY7" fmla="*/ 29783 h 103009"/>
                <a:gd name="connsiteX8" fmla="*/ 85118 w 101021"/>
                <a:gd name="connsiteY8" fmla="*/ 103010 h 103009"/>
                <a:gd name="connsiteX9" fmla="*/ 101021 w 101021"/>
                <a:gd name="connsiteY9" fmla="*/ 103010 h 103009"/>
                <a:gd name="connsiteX10" fmla="*/ 101021 w 101021"/>
                <a:gd name="connsiteY10" fmla="*/ 0 h 103009"/>
                <a:gd name="connsiteX11" fmla="*/ 91838 w 101021"/>
                <a:gd name="connsiteY11" fmla="*/ 0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021" h="103009">
                  <a:moveTo>
                    <a:pt x="50399" y="52401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3010"/>
                  </a:lnTo>
                  <a:lnTo>
                    <a:pt x="15904" y="103010"/>
                  </a:lnTo>
                  <a:lnTo>
                    <a:pt x="15904" y="29783"/>
                  </a:lnTo>
                  <a:lnTo>
                    <a:pt x="50399" y="73227"/>
                  </a:lnTo>
                  <a:lnTo>
                    <a:pt x="85118" y="29783"/>
                  </a:lnTo>
                  <a:lnTo>
                    <a:pt x="85118" y="103010"/>
                  </a:lnTo>
                  <a:lnTo>
                    <a:pt x="101021" y="103010"/>
                  </a:lnTo>
                  <a:lnTo>
                    <a:pt x="101021" y="0"/>
                  </a:lnTo>
                  <a:lnTo>
                    <a:pt x="918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6" name="Полилиния 135">
              <a:extLst>
                <a:ext uri="{FF2B5EF4-FFF2-40B4-BE49-F238E27FC236}">
                  <a16:creationId xmlns:a16="http://schemas.microsoft.com/office/drawing/2014/main" id="{DBB8E117-32A4-90D9-BA0F-7CB8E2985B93}"/>
                </a:ext>
              </a:extLst>
            </p:cNvPr>
            <p:cNvSpPr/>
            <p:nvPr/>
          </p:nvSpPr>
          <p:spPr>
            <a:xfrm>
              <a:off x="2812694" y="2786755"/>
              <a:ext cx="79517" cy="103009"/>
            </a:xfrm>
            <a:custGeom>
              <a:avLst/>
              <a:gdLst>
                <a:gd name="connsiteX0" fmla="*/ 15904 w 79517"/>
                <a:gd name="connsiteY0" fmla="*/ 72779 h 103009"/>
                <a:gd name="connsiteX1" fmla="*/ 15904 w 79517"/>
                <a:gd name="connsiteY1" fmla="*/ 0 h 103009"/>
                <a:gd name="connsiteX2" fmla="*/ 0 w 79517"/>
                <a:gd name="connsiteY2" fmla="*/ 0 h 103009"/>
                <a:gd name="connsiteX3" fmla="*/ 0 w 79517"/>
                <a:gd name="connsiteY3" fmla="*/ 103010 h 103009"/>
                <a:gd name="connsiteX4" fmla="*/ 9408 w 79517"/>
                <a:gd name="connsiteY4" fmla="*/ 103010 h 103009"/>
                <a:gd name="connsiteX5" fmla="*/ 63838 w 79517"/>
                <a:gd name="connsiteY5" fmla="*/ 30455 h 103009"/>
                <a:gd name="connsiteX6" fmla="*/ 63838 w 79517"/>
                <a:gd name="connsiteY6" fmla="*/ 103010 h 103009"/>
                <a:gd name="connsiteX7" fmla="*/ 79518 w 79517"/>
                <a:gd name="connsiteY7" fmla="*/ 103010 h 103009"/>
                <a:gd name="connsiteX8" fmla="*/ 79518 w 79517"/>
                <a:gd name="connsiteY8" fmla="*/ 0 h 103009"/>
                <a:gd name="connsiteX9" fmla="*/ 70334 w 79517"/>
                <a:gd name="connsiteY9" fmla="*/ 0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3009">
                  <a:moveTo>
                    <a:pt x="15904" y="72779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3010"/>
                  </a:lnTo>
                  <a:lnTo>
                    <a:pt x="9408" y="103010"/>
                  </a:lnTo>
                  <a:lnTo>
                    <a:pt x="63838" y="30455"/>
                  </a:lnTo>
                  <a:lnTo>
                    <a:pt x="63838" y="103010"/>
                  </a:lnTo>
                  <a:lnTo>
                    <a:pt x="79518" y="103010"/>
                  </a:lnTo>
                  <a:lnTo>
                    <a:pt x="79518" y="0"/>
                  </a:lnTo>
                  <a:lnTo>
                    <a:pt x="7033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7" name="Полилиния 136">
              <a:extLst>
                <a:ext uri="{FF2B5EF4-FFF2-40B4-BE49-F238E27FC236}">
                  <a16:creationId xmlns:a16="http://schemas.microsoft.com/office/drawing/2014/main" id="{72C766A2-792D-C7AD-669C-ABD5F6BBE7E5}"/>
                </a:ext>
              </a:extLst>
            </p:cNvPr>
            <p:cNvSpPr/>
            <p:nvPr/>
          </p:nvSpPr>
          <p:spPr>
            <a:xfrm>
              <a:off x="3068943" y="2786755"/>
              <a:ext cx="79517" cy="103009"/>
            </a:xfrm>
            <a:custGeom>
              <a:avLst/>
              <a:gdLst>
                <a:gd name="connsiteX0" fmla="*/ 70334 w 79517"/>
                <a:gd name="connsiteY0" fmla="*/ 0 h 103009"/>
                <a:gd name="connsiteX1" fmla="*/ 15904 w 79517"/>
                <a:gd name="connsiteY1" fmla="*/ 72779 h 103009"/>
                <a:gd name="connsiteX2" fmla="*/ 15904 w 79517"/>
                <a:gd name="connsiteY2" fmla="*/ 0 h 103009"/>
                <a:gd name="connsiteX3" fmla="*/ 0 w 79517"/>
                <a:gd name="connsiteY3" fmla="*/ 0 h 103009"/>
                <a:gd name="connsiteX4" fmla="*/ 0 w 79517"/>
                <a:gd name="connsiteY4" fmla="*/ 103010 h 103009"/>
                <a:gd name="connsiteX5" fmla="*/ 9408 w 79517"/>
                <a:gd name="connsiteY5" fmla="*/ 103010 h 103009"/>
                <a:gd name="connsiteX6" fmla="*/ 63614 w 79517"/>
                <a:gd name="connsiteY6" fmla="*/ 30455 h 103009"/>
                <a:gd name="connsiteX7" fmla="*/ 63614 w 79517"/>
                <a:gd name="connsiteY7" fmla="*/ 103010 h 103009"/>
                <a:gd name="connsiteX8" fmla="*/ 79518 w 79517"/>
                <a:gd name="connsiteY8" fmla="*/ 103010 h 103009"/>
                <a:gd name="connsiteX9" fmla="*/ 79518 w 79517"/>
                <a:gd name="connsiteY9" fmla="*/ 0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3009">
                  <a:moveTo>
                    <a:pt x="70334" y="0"/>
                  </a:moveTo>
                  <a:lnTo>
                    <a:pt x="15904" y="72779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3010"/>
                  </a:lnTo>
                  <a:lnTo>
                    <a:pt x="9408" y="103010"/>
                  </a:lnTo>
                  <a:lnTo>
                    <a:pt x="63614" y="30455"/>
                  </a:lnTo>
                  <a:lnTo>
                    <a:pt x="63614" y="103010"/>
                  </a:lnTo>
                  <a:lnTo>
                    <a:pt x="79518" y="103010"/>
                  </a:lnTo>
                  <a:lnTo>
                    <a:pt x="7951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8" name="Полилиния 137">
              <a:extLst>
                <a:ext uri="{FF2B5EF4-FFF2-40B4-BE49-F238E27FC236}">
                  <a16:creationId xmlns:a16="http://schemas.microsoft.com/office/drawing/2014/main" id="{4E0D35C8-D969-BF34-7E6B-D5A42BF7DDA3}"/>
                </a:ext>
              </a:extLst>
            </p:cNvPr>
            <p:cNvSpPr/>
            <p:nvPr/>
          </p:nvSpPr>
          <p:spPr>
            <a:xfrm>
              <a:off x="2903187" y="2786755"/>
              <a:ext cx="155004" cy="102786"/>
            </a:xfrm>
            <a:custGeom>
              <a:avLst/>
              <a:gdLst>
                <a:gd name="connsiteX0" fmla="*/ 113789 w 155004"/>
                <a:gd name="connsiteY0" fmla="*/ 3807 h 102786"/>
                <a:gd name="connsiteX1" fmla="*/ 85342 w 155004"/>
                <a:gd name="connsiteY1" fmla="*/ 19034 h 102786"/>
                <a:gd name="connsiteX2" fmla="*/ 85342 w 155004"/>
                <a:gd name="connsiteY2" fmla="*/ 0 h 102786"/>
                <a:gd name="connsiteX3" fmla="*/ 69438 w 155004"/>
                <a:gd name="connsiteY3" fmla="*/ 0 h 102786"/>
                <a:gd name="connsiteX4" fmla="*/ 69438 w 155004"/>
                <a:gd name="connsiteY4" fmla="*/ 46131 h 102786"/>
                <a:gd name="connsiteX5" fmla="*/ 42783 w 155004"/>
                <a:gd name="connsiteY5" fmla="*/ 73451 h 102786"/>
                <a:gd name="connsiteX6" fmla="*/ 15904 w 155004"/>
                <a:gd name="connsiteY6" fmla="*/ 46131 h 102786"/>
                <a:gd name="connsiteX7" fmla="*/ 42783 w 155004"/>
                <a:gd name="connsiteY7" fmla="*/ 18587 h 102786"/>
                <a:gd name="connsiteX8" fmla="*/ 62494 w 155004"/>
                <a:gd name="connsiteY8" fmla="*/ 27320 h 102786"/>
                <a:gd name="connsiteX9" fmla="*/ 62494 w 155004"/>
                <a:gd name="connsiteY9" fmla="*/ 11197 h 102786"/>
                <a:gd name="connsiteX10" fmla="*/ 41215 w 155004"/>
                <a:gd name="connsiteY10" fmla="*/ 3583 h 102786"/>
                <a:gd name="connsiteX11" fmla="*/ 0 w 155004"/>
                <a:gd name="connsiteY11" fmla="*/ 46131 h 102786"/>
                <a:gd name="connsiteX12" fmla="*/ 41215 w 155004"/>
                <a:gd name="connsiteY12" fmla="*/ 88454 h 102786"/>
                <a:gd name="connsiteX13" fmla="*/ 69662 w 155004"/>
                <a:gd name="connsiteY13" fmla="*/ 73227 h 102786"/>
                <a:gd name="connsiteX14" fmla="*/ 69662 w 155004"/>
                <a:gd name="connsiteY14" fmla="*/ 102786 h 102786"/>
                <a:gd name="connsiteX15" fmla="*/ 85790 w 155004"/>
                <a:gd name="connsiteY15" fmla="*/ 102786 h 102786"/>
                <a:gd name="connsiteX16" fmla="*/ 85790 w 155004"/>
                <a:gd name="connsiteY16" fmla="*/ 43891 h 102786"/>
                <a:gd name="connsiteX17" fmla="*/ 85790 w 155004"/>
                <a:gd name="connsiteY17" fmla="*/ 43891 h 102786"/>
                <a:gd name="connsiteX18" fmla="*/ 112445 w 155004"/>
                <a:gd name="connsiteY18" fmla="*/ 18363 h 102786"/>
                <a:gd name="connsiteX19" fmla="*/ 139100 w 155004"/>
                <a:gd name="connsiteY19" fmla="*/ 45907 h 102786"/>
                <a:gd name="connsiteX20" fmla="*/ 112445 w 155004"/>
                <a:gd name="connsiteY20" fmla="*/ 73227 h 102786"/>
                <a:gd name="connsiteX21" fmla="*/ 92958 w 155004"/>
                <a:gd name="connsiteY21" fmla="*/ 64717 h 102786"/>
                <a:gd name="connsiteX22" fmla="*/ 92958 w 155004"/>
                <a:gd name="connsiteY22" fmla="*/ 81065 h 102786"/>
                <a:gd name="connsiteX23" fmla="*/ 114013 w 155004"/>
                <a:gd name="connsiteY23" fmla="*/ 88230 h 102786"/>
                <a:gd name="connsiteX24" fmla="*/ 155004 w 155004"/>
                <a:gd name="connsiteY24" fmla="*/ 45907 h 102786"/>
                <a:gd name="connsiteX25" fmla="*/ 113789 w 155004"/>
                <a:gd name="connsiteY25" fmla="*/ 3807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5004" h="102786">
                  <a:moveTo>
                    <a:pt x="113789" y="3807"/>
                  </a:moveTo>
                  <a:cubicBezTo>
                    <a:pt x="101693" y="3807"/>
                    <a:pt x="90942" y="10077"/>
                    <a:pt x="85342" y="19034"/>
                  </a:cubicBezTo>
                  <a:lnTo>
                    <a:pt x="85342" y="0"/>
                  </a:lnTo>
                  <a:lnTo>
                    <a:pt x="69438" y="0"/>
                  </a:lnTo>
                  <a:lnTo>
                    <a:pt x="69438" y="46131"/>
                  </a:lnTo>
                  <a:cubicBezTo>
                    <a:pt x="69438" y="62030"/>
                    <a:pt x="57791" y="73451"/>
                    <a:pt x="42783" y="73451"/>
                  </a:cubicBezTo>
                  <a:cubicBezTo>
                    <a:pt x="27775" y="73451"/>
                    <a:pt x="15904" y="62030"/>
                    <a:pt x="15904" y="46131"/>
                  </a:cubicBezTo>
                  <a:cubicBezTo>
                    <a:pt x="15904" y="30231"/>
                    <a:pt x="27775" y="18587"/>
                    <a:pt x="42783" y="18587"/>
                  </a:cubicBezTo>
                  <a:cubicBezTo>
                    <a:pt x="50623" y="18587"/>
                    <a:pt x="57567" y="21946"/>
                    <a:pt x="62494" y="27320"/>
                  </a:cubicBezTo>
                  <a:lnTo>
                    <a:pt x="62494" y="11197"/>
                  </a:lnTo>
                  <a:cubicBezTo>
                    <a:pt x="56671" y="6494"/>
                    <a:pt x="49279" y="3583"/>
                    <a:pt x="41215" y="3583"/>
                  </a:cubicBezTo>
                  <a:cubicBezTo>
                    <a:pt x="16576" y="3583"/>
                    <a:pt x="0" y="22393"/>
                    <a:pt x="0" y="46131"/>
                  </a:cubicBezTo>
                  <a:cubicBezTo>
                    <a:pt x="0" y="69868"/>
                    <a:pt x="16576" y="88454"/>
                    <a:pt x="41215" y="88454"/>
                  </a:cubicBezTo>
                  <a:cubicBezTo>
                    <a:pt x="53311" y="88454"/>
                    <a:pt x="64062" y="82184"/>
                    <a:pt x="69662" y="73227"/>
                  </a:cubicBezTo>
                  <a:lnTo>
                    <a:pt x="69662" y="102786"/>
                  </a:lnTo>
                  <a:lnTo>
                    <a:pt x="85790" y="102786"/>
                  </a:lnTo>
                  <a:lnTo>
                    <a:pt x="85790" y="43891"/>
                  </a:lnTo>
                  <a:lnTo>
                    <a:pt x="85790" y="43891"/>
                  </a:lnTo>
                  <a:cubicBezTo>
                    <a:pt x="86686" y="29112"/>
                    <a:pt x="98110" y="18363"/>
                    <a:pt x="112445" y="18363"/>
                  </a:cubicBezTo>
                  <a:cubicBezTo>
                    <a:pt x="127453" y="18363"/>
                    <a:pt x="139100" y="30007"/>
                    <a:pt x="139100" y="45907"/>
                  </a:cubicBezTo>
                  <a:cubicBezTo>
                    <a:pt x="139100" y="61806"/>
                    <a:pt x="127453" y="73227"/>
                    <a:pt x="112445" y="73227"/>
                  </a:cubicBezTo>
                  <a:cubicBezTo>
                    <a:pt x="104605" y="73227"/>
                    <a:pt x="97661" y="70092"/>
                    <a:pt x="92958" y="64717"/>
                  </a:cubicBezTo>
                  <a:lnTo>
                    <a:pt x="92958" y="81065"/>
                  </a:lnTo>
                  <a:cubicBezTo>
                    <a:pt x="98557" y="85543"/>
                    <a:pt x="105949" y="88230"/>
                    <a:pt x="114013" y="88230"/>
                  </a:cubicBezTo>
                  <a:cubicBezTo>
                    <a:pt x="138428" y="88230"/>
                    <a:pt x="155004" y="69644"/>
                    <a:pt x="155004" y="45907"/>
                  </a:cubicBezTo>
                  <a:cubicBezTo>
                    <a:pt x="154780" y="22618"/>
                    <a:pt x="138205" y="3807"/>
                    <a:pt x="113789" y="3807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9" name="Полилиния 138">
              <a:extLst>
                <a:ext uri="{FF2B5EF4-FFF2-40B4-BE49-F238E27FC236}">
                  <a16:creationId xmlns:a16="http://schemas.microsoft.com/office/drawing/2014/main" id="{E093FD2F-6D1F-8314-77E8-BC480392D95D}"/>
                </a:ext>
              </a:extLst>
            </p:cNvPr>
            <p:cNvSpPr/>
            <p:nvPr/>
          </p:nvSpPr>
          <p:spPr>
            <a:xfrm>
              <a:off x="2376577" y="2786755"/>
              <a:ext cx="79517" cy="103009"/>
            </a:xfrm>
            <a:custGeom>
              <a:avLst/>
              <a:gdLst>
                <a:gd name="connsiteX0" fmla="*/ 15904 w 79517"/>
                <a:gd name="connsiteY0" fmla="*/ 72779 h 103009"/>
                <a:gd name="connsiteX1" fmla="*/ 15904 w 79517"/>
                <a:gd name="connsiteY1" fmla="*/ 0 h 103009"/>
                <a:gd name="connsiteX2" fmla="*/ 0 w 79517"/>
                <a:gd name="connsiteY2" fmla="*/ 0 h 103009"/>
                <a:gd name="connsiteX3" fmla="*/ 0 w 79517"/>
                <a:gd name="connsiteY3" fmla="*/ 103010 h 103009"/>
                <a:gd name="connsiteX4" fmla="*/ 9184 w 79517"/>
                <a:gd name="connsiteY4" fmla="*/ 103010 h 103009"/>
                <a:gd name="connsiteX5" fmla="*/ 63614 w 79517"/>
                <a:gd name="connsiteY5" fmla="*/ 30455 h 103009"/>
                <a:gd name="connsiteX6" fmla="*/ 63614 w 79517"/>
                <a:gd name="connsiteY6" fmla="*/ 103010 h 103009"/>
                <a:gd name="connsiteX7" fmla="*/ 79518 w 79517"/>
                <a:gd name="connsiteY7" fmla="*/ 103010 h 103009"/>
                <a:gd name="connsiteX8" fmla="*/ 79518 w 79517"/>
                <a:gd name="connsiteY8" fmla="*/ 0 h 103009"/>
                <a:gd name="connsiteX9" fmla="*/ 70334 w 79517"/>
                <a:gd name="connsiteY9" fmla="*/ 0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3009">
                  <a:moveTo>
                    <a:pt x="15904" y="72779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3010"/>
                  </a:lnTo>
                  <a:lnTo>
                    <a:pt x="9184" y="103010"/>
                  </a:lnTo>
                  <a:lnTo>
                    <a:pt x="63614" y="30455"/>
                  </a:lnTo>
                  <a:lnTo>
                    <a:pt x="63614" y="103010"/>
                  </a:lnTo>
                  <a:lnTo>
                    <a:pt x="79518" y="103010"/>
                  </a:lnTo>
                  <a:lnTo>
                    <a:pt x="79518" y="0"/>
                  </a:lnTo>
                  <a:lnTo>
                    <a:pt x="7033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0" name="Полилиния 139">
              <a:extLst>
                <a:ext uri="{FF2B5EF4-FFF2-40B4-BE49-F238E27FC236}">
                  <a16:creationId xmlns:a16="http://schemas.microsoft.com/office/drawing/2014/main" id="{63D93089-1417-3D79-8CC6-5D3F0F01F3B1}"/>
                </a:ext>
              </a:extLst>
            </p:cNvPr>
            <p:cNvSpPr/>
            <p:nvPr/>
          </p:nvSpPr>
          <p:spPr>
            <a:xfrm>
              <a:off x="2274660" y="2786755"/>
              <a:ext cx="84221" cy="103009"/>
            </a:xfrm>
            <a:custGeom>
              <a:avLst/>
              <a:gdLst>
                <a:gd name="connsiteX0" fmla="*/ 68318 w 84221"/>
                <a:gd name="connsiteY0" fmla="*/ 36501 h 103009"/>
                <a:gd name="connsiteX1" fmla="*/ 15904 w 84221"/>
                <a:gd name="connsiteY1" fmla="*/ 36501 h 103009"/>
                <a:gd name="connsiteX2" fmla="*/ 15904 w 84221"/>
                <a:gd name="connsiteY2" fmla="*/ 0 h 103009"/>
                <a:gd name="connsiteX3" fmla="*/ 0 w 84221"/>
                <a:gd name="connsiteY3" fmla="*/ 0 h 103009"/>
                <a:gd name="connsiteX4" fmla="*/ 0 w 84221"/>
                <a:gd name="connsiteY4" fmla="*/ 103010 h 103009"/>
                <a:gd name="connsiteX5" fmla="*/ 15904 w 84221"/>
                <a:gd name="connsiteY5" fmla="*/ 103010 h 103009"/>
                <a:gd name="connsiteX6" fmla="*/ 15904 w 84221"/>
                <a:gd name="connsiteY6" fmla="*/ 52401 h 103009"/>
                <a:gd name="connsiteX7" fmla="*/ 68318 w 84221"/>
                <a:gd name="connsiteY7" fmla="*/ 52401 h 103009"/>
                <a:gd name="connsiteX8" fmla="*/ 68318 w 84221"/>
                <a:gd name="connsiteY8" fmla="*/ 103010 h 103009"/>
                <a:gd name="connsiteX9" fmla="*/ 84222 w 84221"/>
                <a:gd name="connsiteY9" fmla="*/ 103010 h 103009"/>
                <a:gd name="connsiteX10" fmla="*/ 84222 w 84221"/>
                <a:gd name="connsiteY10" fmla="*/ 0 h 103009"/>
                <a:gd name="connsiteX11" fmla="*/ 68318 w 84221"/>
                <a:gd name="connsiteY11" fmla="*/ 0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221" h="103009">
                  <a:moveTo>
                    <a:pt x="68318" y="36501"/>
                  </a:moveTo>
                  <a:lnTo>
                    <a:pt x="15904" y="36501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3010"/>
                  </a:lnTo>
                  <a:lnTo>
                    <a:pt x="15904" y="103010"/>
                  </a:lnTo>
                  <a:lnTo>
                    <a:pt x="15904" y="52401"/>
                  </a:lnTo>
                  <a:lnTo>
                    <a:pt x="68318" y="52401"/>
                  </a:lnTo>
                  <a:lnTo>
                    <a:pt x="68318" y="103010"/>
                  </a:lnTo>
                  <a:lnTo>
                    <a:pt x="84222" y="103010"/>
                  </a:lnTo>
                  <a:lnTo>
                    <a:pt x="84222" y="0"/>
                  </a:lnTo>
                  <a:lnTo>
                    <a:pt x="6831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1" name="Полилиния 140">
              <a:extLst>
                <a:ext uri="{FF2B5EF4-FFF2-40B4-BE49-F238E27FC236}">
                  <a16:creationId xmlns:a16="http://schemas.microsoft.com/office/drawing/2014/main" id="{98DC03B2-511B-4A07-A0F7-61AFB1E46DEE}"/>
                </a:ext>
              </a:extLst>
            </p:cNvPr>
            <p:cNvSpPr/>
            <p:nvPr/>
          </p:nvSpPr>
          <p:spPr>
            <a:xfrm>
              <a:off x="2563164" y="2786979"/>
              <a:ext cx="88477" cy="106040"/>
            </a:xfrm>
            <a:custGeom>
              <a:avLst/>
              <a:gdLst>
                <a:gd name="connsiteX0" fmla="*/ 59806 w 88477"/>
                <a:gd name="connsiteY0" fmla="*/ 41652 h 106040"/>
                <a:gd name="connsiteX1" fmla="*/ 45023 w 88477"/>
                <a:gd name="connsiteY1" fmla="*/ 47250 h 106040"/>
                <a:gd name="connsiteX2" fmla="*/ 25311 w 88477"/>
                <a:gd name="connsiteY2" fmla="*/ 29559 h 106040"/>
                <a:gd name="connsiteX3" fmla="*/ 16800 w 88477"/>
                <a:gd name="connsiteY3" fmla="*/ 0 h 106040"/>
                <a:gd name="connsiteX4" fmla="*/ 0 w 88477"/>
                <a:gd name="connsiteY4" fmla="*/ 0 h 106040"/>
                <a:gd name="connsiteX5" fmla="*/ 9856 w 88477"/>
                <a:gd name="connsiteY5" fmla="*/ 34038 h 106040"/>
                <a:gd name="connsiteX6" fmla="*/ 53759 w 88477"/>
                <a:gd name="connsiteY6" fmla="*/ 60014 h 106040"/>
                <a:gd name="connsiteX7" fmla="*/ 48159 w 88477"/>
                <a:gd name="connsiteY7" fmla="*/ 77705 h 106040"/>
                <a:gd name="connsiteX8" fmla="*/ 17695 w 88477"/>
                <a:gd name="connsiteY8" fmla="*/ 88454 h 106040"/>
                <a:gd name="connsiteX9" fmla="*/ 12991 w 88477"/>
                <a:gd name="connsiteY9" fmla="*/ 103682 h 106040"/>
                <a:gd name="connsiteX10" fmla="*/ 63838 w 88477"/>
                <a:gd name="connsiteY10" fmla="*/ 78377 h 106040"/>
                <a:gd name="connsiteX11" fmla="*/ 88478 w 88477"/>
                <a:gd name="connsiteY11" fmla="*/ 0 h 106040"/>
                <a:gd name="connsiteX12" fmla="*/ 72574 w 88477"/>
                <a:gd name="connsiteY12" fmla="*/ 0 h 106040"/>
                <a:gd name="connsiteX13" fmla="*/ 59806 w 88477"/>
                <a:gd name="connsiteY13" fmla="*/ 41652 h 10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477" h="106040">
                  <a:moveTo>
                    <a:pt x="59806" y="41652"/>
                  </a:moveTo>
                  <a:cubicBezTo>
                    <a:pt x="56222" y="49041"/>
                    <a:pt x="46815" y="47250"/>
                    <a:pt x="45023" y="47250"/>
                  </a:cubicBezTo>
                  <a:cubicBezTo>
                    <a:pt x="36735" y="46802"/>
                    <a:pt x="29343" y="39860"/>
                    <a:pt x="25311" y="29559"/>
                  </a:cubicBezTo>
                  <a:cubicBezTo>
                    <a:pt x="24863" y="28663"/>
                    <a:pt x="24639" y="27768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632" y="33142"/>
                    <a:pt x="9856" y="34038"/>
                  </a:cubicBezTo>
                  <a:cubicBezTo>
                    <a:pt x="16575" y="53520"/>
                    <a:pt x="32255" y="64941"/>
                    <a:pt x="53759" y="60014"/>
                  </a:cubicBezTo>
                  <a:lnTo>
                    <a:pt x="48159" y="77705"/>
                  </a:lnTo>
                  <a:cubicBezTo>
                    <a:pt x="44351" y="88678"/>
                    <a:pt x="31583" y="92261"/>
                    <a:pt x="17695" y="88454"/>
                  </a:cubicBezTo>
                  <a:lnTo>
                    <a:pt x="12991" y="103682"/>
                  </a:lnTo>
                  <a:cubicBezTo>
                    <a:pt x="35167" y="110400"/>
                    <a:pt x="56894" y="103010"/>
                    <a:pt x="63838" y="78377"/>
                  </a:cubicBezTo>
                  <a:lnTo>
                    <a:pt x="88478" y="0"/>
                  </a:lnTo>
                  <a:lnTo>
                    <a:pt x="72574" y="0"/>
                  </a:lnTo>
                  <a:lnTo>
                    <a:pt x="59806" y="41652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2" name="Полилиния 141">
              <a:extLst>
                <a:ext uri="{FF2B5EF4-FFF2-40B4-BE49-F238E27FC236}">
                  <a16:creationId xmlns:a16="http://schemas.microsoft.com/office/drawing/2014/main" id="{32FFDD5D-C1E9-2570-0547-4616FF301D72}"/>
                </a:ext>
              </a:extLst>
            </p:cNvPr>
            <p:cNvSpPr/>
            <p:nvPr/>
          </p:nvSpPr>
          <p:spPr>
            <a:xfrm>
              <a:off x="2469535" y="2786531"/>
              <a:ext cx="82205" cy="103009"/>
            </a:xfrm>
            <a:custGeom>
              <a:avLst/>
              <a:gdLst>
                <a:gd name="connsiteX0" fmla="*/ 15456 w 82205"/>
                <a:gd name="connsiteY0" fmla="*/ 41204 h 103009"/>
                <a:gd name="connsiteX1" fmla="*/ 41215 w 82205"/>
                <a:gd name="connsiteY1" fmla="*/ 14780 h 103009"/>
                <a:gd name="connsiteX2" fmla="*/ 66078 w 82205"/>
                <a:gd name="connsiteY2" fmla="*/ 14780 h 103009"/>
                <a:gd name="connsiteX3" fmla="*/ 66078 w 82205"/>
                <a:gd name="connsiteY3" fmla="*/ 67404 h 103009"/>
                <a:gd name="connsiteX4" fmla="*/ 40991 w 82205"/>
                <a:gd name="connsiteY4" fmla="*/ 67404 h 103009"/>
                <a:gd name="connsiteX5" fmla="*/ 15456 w 82205"/>
                <a:gd name="connsiteY5" fmla="*/ 41204 h 103009"/>
                <a:gd name="connsiteX6" fmla="*/ 66078 w 82205"/>
                <a:gd name="connsiteY6" fmla="*/ 224 h 103009"/>
                <a:gd name="connsiteX7" fmla="*/ 39647 w 82205"/>
                <a:gd name="connsiteY7" fmla="*/ 224 h 103009"/>
                <a:gd name="connsiteX8" fmla="*/ 39199 w 82205"/>
                <a:gd name="connsiteY8" fmla="*/ 224 h 103009"/>
                <a:gd name="connsiteX9" fmla="*/ 39199 w 82205"/>
                <a:gd name="connsiteY9" fmla="*/ 224 h 103009"/>
                <a:gd name="connsiteX10" fmla="*/ 0 w 82205"/>
                <a:gd name="connsiteY10" fmla="*/ 40980 h 103009"/>
                <a:gd name="connsiteX11" fmla="*/ 16352 w 82205"/>
                <a:gd name="connsiteY11" fmla="*/ 74346 h 103009"/>
                <a:gd name="connsiteX12" fmla="*/ 24415 w 82205"/>
                <a:gd name="connsiteY12" fmla="*/ 78601 h 103009"/>
                <a:gd name="connsiteX13" fmla="*/ 21503 w 82205"/>
                <a:gd name="connsiteY13" fmla="*/ 86663 h 103009"/>
                <a:gd name="connsiteX14" fmla="*/ 11200 w 82205"/>
                <a:gd name="connsiteY14" fmla="*/ 103010 h 103009"/>
                <a:gd name="connsiteX15" fmla="*/ 30239 w 82205"/>
                <a:gd name="connsiteY15" fmla="*/ 103010 h 103009"/>
                <a:gd name="connsiteX16" fmla="*/ 35167 w 82205"/>
                <a:gd name="connsiteY16" fmla="*/ 95172 h 103009"/>
                <a:gd name="connsiteX17" fmla="*/ 40543 w 82205"/>
                <a:gd name="connsiteY17" fmla="*/ 81512 h 103009"/>
                <a:gd name="connsiteX18" fmla="*/ 66302 w 82205"/>
                <a:gd name="connsiteY18" fmla="*/ 81512 h 103009"/>
                <a:gd name="connsiteX19" fmla="*/ 66302 w 82205"/>
                <a:gd name="connsiteY19" fmla="*/ 103010 h 103009"/>
                <a:gd name="connsiteX20" fmla="*/ 82206 w 82205"/>
                <a:gd name="connsiteY20" fmla="*/ 103010 h 103009"/>
                <a:gd name="connsiteX21" fmla="*/ 82206 w 82205"/>
                <a:gd name="connsiteY21" fmla="*/ 0 h 103009"/>
                <a:gd name="connsiteX22" fmla="*/ 74366 w 82205"/>
                <a:gd name="connsiteY22" fmla="*/ 0 h 103009"/>
                <a:gd name="connsiteX23" fmla="*/ 66078 w 82205"/>
                <a:gd name="connsiteY23" fmla="*/ 0 h 10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205" h="103009">
                  <a:moveTo>
                    <a:pt x="15456" y="41204"/>
                  </a:moveTo>
                  <a:cubicBezTo>
                    <a:pt x="15456" y="25976"/>
                    <a:pt x="26879" y="14780"/>
                    <a:pt x="41215" y="14780"/>
                  </a:cubicBezTo>
                  <a:lnTo>
                    <a:pt x="66078" y="14780"/>
                  </a:lnTo>
                  <a:lnTo>
                    <a:pt x="66078" y="67404"/>
                  </a:lnTo>
                  <a:lnTo>
                    <a:pt x="40991" y="67404"/>
                  </a:lnTo>
                  <a:cubicBezTo>
                    <a:pt x="26879" y="67180"/>
                    <a:pt x="15456" y="56208"/>
                    <a:pt x="15456" y="41204"/>
                  </a:cubicBezTo>
                  <a:close/>
                  <a:moveTo>
                    <a:pt x="66078" y="224"/>
                  </a:moveTo>
                  <a:lnTo>
                    <a:pt x="39647" y="224"/>
                  </a:lnTo>
                  <a:lnTo>
                    <a:pt x="39199" y="224"/>
                  </a:lnTo>
                  <a:lnTo>
                    <a:pt x="39199" y="224"/>
                  </a:lnTo>
                  <a:cubicBezTo>
                    <a:pt x="15904" y="448"/>
                    <a:pt x="0" y="18363"/>
                    <a:pt x="0" y="40980"/>
                  </a:cubicBezTo>
                  <a:cubicBezTo>
                    <a:pt x="0" y="55088"/>
                    <a:pt x="6048" y="67180"/>
                    <a:pt x="16352" y="74346"/>
                  </a:cubicBezTo>
                  <a:cubicBezTo>
                    <a:pt x="18816" y="76138"/>
                    <a:pt x="21503" y="77481"/>
                    <a:pt x="24415" y="78601"/>
                  </a:cubicBezTo>
                  <a:cubicBezTo>
                    <a:pt x="23743" y="81288"/>
                    <a:pt x="22847" y="83976"/>
                    <a:pt x="21503" y="86663"/>
                  </a:cubicBezTo>
                  <a:cubicBezTo>
                    <a:pt x="21056" y="87335"/>
                    <a:pt x="20607" y="88230"/>
                    <a:pt x="11200" y="103010"/>
                  </a:cubicBezTo>
                  <a:lnTo>
                    <a:pt x="30239" y="103010"/>
                  </a:lnTo>
                  <a:cubicBezTo>
                    <a:pt x="33599" y="97635"/>
                    <a:pt x="34719" y="95620"/>
                    <a:pt x="35167" y="95172"/>
                  </a:cubicBezTo>
                  <a:cubicBezTo>
                    <a:pt x="37631" y="90694"/>
                    <a:pt x="39423" y="85991"/>
                    <a:pt x="40543" y="81512"/>
                  </a:cubicBezTo>
                  <a:lnTo>
                    <a:pt x="66302" y="81512"/>
                  </a:lnTo>
                  <a:lnTo>
                    <a:pt x="66302" y="103010"/>
                  </a:lnTo>
                  <a:lnTo>
                    <a:pt x="82206" y="103010"/>
                  </a:lnTo>
                  <a:lnTo>
                    <a:pt x="82206" y="0"/>
                  </a:lnTo>
                  <a:lnTo>
                    <a:pt x="74366" y="0"/>
                  </a:lnTo>
                  <a:lnTo>
                    <a:pt x="6607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3" name="Полилиния 142">
              <a:extLst>
                <a:ext uri="{FF2B5EF4-FFF2-40B4-BE49-F238E27FC236}">
                  <a16:creationId xmlns:a16="http://schemas.microsoft.com/office/drawing/2014/main" id="{EEDB4838-94C0-13B9-63C5-42E35F13B567}"/>
                </a:ext>
              </a:extLst>
            </p:cNvPr>
            <p:cNvSpPr/>
            <p:nvPr/>
          </p:nvSpPr>
          <p:spPr>
            <a:xfrm>
              <a:off x="2808886" y="2481532"/>
              <a:ext cx="306648" cy="203780"/>
            </a:xfrm>
            <a:custGeom>
              <a:avLst/>
              <a:gdLst>
                <a:gd name="connsiteX0" fmla="*/ 225338 w 306648"/>
                <a:gd name="connsiteY0" fmla="*/ 7390 h 203780"/>
                <a:gd name="connsiteX1" fmla="*/ 169116 w 306648"/>
                <a:gd name="connsiteY1" fmla="*/ 37621 h 203780"/>
                <a:gd name="connsiteX2" fmla="*/ 169116 w 306648"/>
                <a:gd name="connsiteY2" fmla="*/ 0 h 203780"/>
                <a:gd name="connsiteX3" fmla="*/ 137756 w 306648"/>
                <a:gd name="connsiteY3" fmla="*/ 0 h 203780"/>
                <a:gd name="connsiteX4" fmla="*/ 137756 w 306648"/>
                <a:gd name="connsiteY4" fmla="*/ 91365 h 203780"/>
                <a:gd name="connsiteX5" fmla="*/ 84670 w 306648"/>
                <a:gd name="connsiteY5" fmla="*/ 145558 h 203780"/>
                <a:gd name="connsiteX6" fmla="*/ 31583 w 306648"/>
                <a:gd name="connsiteY6" fmla="*/ 91365 h 203780"/>
                <a:gd name="connsiteX7" fmla="*/ 84670 w 306648"/>
                <a:gd name="connsiteY7" fmla="*/ 36949 h 203780"/>
                <a:gd name="connsiteX8" fmla="*/ 123869 w 306648"/>
                <a:gd name="connsiteY8" fmla="*/ 54192 h 203780"/>
                <a:gd name="connsiteX9" fmla="*/ 123869 w 306648"/>
                <a:gd name="connsiteY9" fmla="*/ 22393 h 203780"/>
                <a:gd name="connsiteX10" fmla="*/ 81534 w 306648"/>
                <a:gd name="connsiteY10" fmla="*/ 7390 h 203780"/>
                <a:gd name="connsiteX11" fmla="*/ 0 w 306648"/>
                <a:gd name="connsiteY11" fmla="*/ 91589 h 203780"/>
                <a:gd name="connsiteX12" fmla="*/ 81534 w 306648"/>
                <a:gd name="connsiteY12" fmla="*/ 175341 h 203780"/>
                <a:gd name="connsiteX13" fmla="*/ 137756 w 306648"/>
                <a:gd name="connsiteY13" fmla="*/ 145334 h 203780"/>
                <a:gd name="connsiteX14" fmla="*/ 137756 w 306648"/>
                <a:gd name="connsiteY14" fmla="*/ 203781 h 203780"/>
                <a:gd name="connsiteX15" fmla="*/ 169563 w 306648"/>
                <a:gd name="connsiteY15" fmla="*/ 203781 h 203780"/>
                <a:gd name="connsiteX16" fmla="*/ 169563 w 306648"/>
                <a:gd name="connsiteY16" fmla="*/ 87335 h 203780"/>
                <a:gd name="connsiteX17" fmla="*/ 169563 w 306648"/>
                <a:gd name="connsiteY17" fmla="*/ 87335 h 203780"/>
                <a:gd name="connsiteX18" fmla="*/ 222426 w 306648"/>
                <a:gd name="connsiteY18" fmla="*/ 36949 h 203780"/>
                <a:gd name="connsiteX19" fmla="*/ 275513 w 306648"/>
                <a:gd name="connsiteY19" fmla="*/ 91365 h 203780"/>
                <a:gd name="connsiteX20" fmla="*/ 222426 w 306648"/>
                <a:gd name="connsiteY20" fmla="*/ 145558 h 203780"/>
                <a:gd name="connsiteX21" fmla="*/ 183675 w 306648"/>
                <a:gd name="connsiteY21" fmla="*/ 128986 h 203780"/>
                <a:gd name="connsiteX22" fmla="*/ 183675 w 306648"/>
                <a:gd name="connsiteY22" fmla="*/ 161233 h 203780"/>
                <a:gd name="connsiteX23" fmla="*/ 225338 w 306648"/>
                <a:gd name="connsiteY23" fmla="*/ 175341 h 203780"/>
                <a:gd name="connsiteX24" fmla="*/ 306648 w 306648"/>
                <a:gd name="connsiteY24" fmla="*/ 91589 h 203780"/>
                <a:gd name="connsiteX25" fmla="*/ 225338 w 306648"/>
                <a:gd name="connsiteY25" fmla="*/ 7390 h 20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6648" h="203780">
                  <a:moveTo>
                    <a:pt x="225338" y="7390"/>
                  </a:moveTo>
                  <a:cubicBezTo>
                    <a:pt x="201147" y="7390"/>
                    <a:pt x="180315" y="19930"/>
                    <a:pt x="169116" y="37621"/>
                  </a:cubicBezTo>
                  <a:lnTo>
                    <a:pt x="169116" y="0"/>
                  </a:lnTo>
                  <a:lnTo>
                    <a:pt x="137756" y="0"/>
                  </a:lnTo>
                  <a:lnTo>
                    <a:pt x="137756" y="91365"/>
                  </a:lnTo>
                  <a:cubicBezTo>
                    <a:pt x="137756" y="122716"/>
                    <a:pt x="114461" y="145558"/>
                    <a:pt x="84670" y="145558"/>
                  </a:cubicBezTo>
                  <a:cubicBezTo>
                    <a:pt x="54879" y="145558"/>
                    <a:pt x="31583" y="122940"/>
                    <a:pt x="31583" y="91365"/>
                  </a:cubicBezTo>
                  <a:cubicBezTo>
                    <a:pt x="31583" y="60014"/>
                    <a:pt x="54879" y="36949"/>
                    <a:pt x="84670" y="36949"/>
                  </a:cubicBezTo>
                  <a:cubicBezTo>
                    <a:pt x="100349" y="36949"/>
                    <a:pt x="114237" y="43443"/>
                    <a:pt x="123869" y="54192"/>
                  </a:cubicBezTo>
                  <a:lnTo>
                    <a:pt x="123869" y="22393"/>
                  </a:lnTo>
                  <a:cubicBezTo>
                    <a:pt x="112445" y="13212"/>
                    <a:pt x="97885" y="7390"/>
                    <a:pt x="81534" y="7390"/>
                  </a:cubicBezTo>
                  <a:cubicBezTo>
                    <a:pt x="32927" y="7390"/>
                    <a:pt x="0" y="44563"/>
                    <a:pt x="0" y="91589"/>
                  </a:cubicBezTo>
                  <a:cubicBezTo>
                    <a:pt x="0" y="138391"/>
                    <a:pt x="32927" y="175341"/>
                    <a:pt x="81534" y="175341"/>
                  </a:cubicBezTo>
                  <a:cubicBezTo>
                    <a:pt x="105725" y="175341"/>
                    <a:pt x="126557" y="163024"/>
                    <a:pt x="137756" y="145334"/>
                  </a:cubicBezTo>
                  <a:lnTo>
                    <a:pt x="137756" y="203781"/>
                  </a:lnTo>
                  <a:lnTo>
                    <a:pt x="169563" y="203781"/>
                  </a:lnTo>
                  <a:lnTo>
                    <a:pt x="169563" y="87335"/>
                  </a:lnTo>
                  <a:lnTo>
                    <a:pt x="169563" y="87335"/>
                  </a:lnTo>
                  <a:cubicBezTo>
                    <a:pt x="171579" y="57999"/>
                    <a:pt x="193979" y="36949"/>
                    <a:pt x="222426" y="36949"/>
                  </a:cubicBezTo>
                  <a:cubicBezTo>
                    <a:pt x="252217" y="36949"/>
                    <a:pt x="275513" y="60014"/>
                    <a:pt x="275513" y="91365"/>
                  </a:cubicBezTo>
                  <a:cubicBezTo>
                    <a:pt x="275513" y="122716"/>
                    <a:pt x="252217" y="145558"/>
                    <a:pt x="222426" y="145558"/>
                  </a:cubicBezTo>
                  <a:cubicBezTo>
                    <a:pt x="206971" y="145558"/>
                    <a:pt x="193307" y="139287"/>
                    <a:pt x="183675" y="128986"/>
                  </a:cubicBezTo>
                  <a:lnTo>
                    <a:pt x="183675" y="161233"/>
                  </a:lnTo>
                  <a:cubicBezTo>
                    <a:pt x="194875" y="169966"/>
                    <a:pt x="209211" y="175341"/>
                    <a:pt x="225338" y="175341"/>
                  </a:cubicBezTo>
                  <a:cubicBezTo>
                    <a:pt x="273721" y="175341"/>
                    <a:pt x="306648" y="138391"/>
                    <a:pt x="306648" y="91589"/>
                  </a:cubicBezTo>
                  <a:cubicBezTo>
                    <a:pt x="306648" y="44563"/>
                    <a:pt x="273721" y="7390"/>
                    <a:pt x="225338" y="7390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44" name="Рисунок 2">
            <a:extLst>
              <a:ext uri="{FF2B5EF4-FFF2-40B4-BE49-F238E27FC236}">
                <a16:creationId xmlns:a16="http://schemas.microsoft.com/office/drawing/2014/main" id="{C5708C71-2342-169E-1CF3-1EAD3DCBA90E}"/>
              </a:ext>
            </a:extLst>
          </p:cNvPr>
          <p:cNvGrpSpPr/>
          <p:nvPr/>
        </p:nvGrpSpPr>
        <p:grpSpPr>
          <a:xfrm>
            <a:off x="651868" y="4233644"/>
            <a:ext cx="1925694" cy="838198"/>
            <a:chOff x="2765260" y="3245149"/>
            <a:chExt cx="1378854" cy="600175"/>
          </a:xfrm>
        </p:grpSpPr>
        <p:sp>
          <p:nvSpPr>
            <p:cNvPr id="145" name="Полилиния 144">
              <a:extLst>
                <a:ext uri="{FF2B5EF4-FFF2-40B4-BE49-F238E27FC236}">
                  <a16:creationId xmlns:a16="http://schemas.microsoft.com/office/drawing/2014/main" id="{0919B156-16C3-82F0-FAB9-7033F3C95AB4}"/>
                </a:ext>
              </a:extLst>
            </p:cNvPr>
            <p:cNvSpPr/>
            <p:nvPr/>
          </p:nvSpPr>
          <p:spPr>
            <a:xfrm>
              <a:off x="3283753" y="3440644"/>
              <a:ext cx="165307" cy="199301"/>
            </a:xfrm>
            <a:custGeom>
              <a:avLst/>
              <a:gdLst>
                <a:gd name="connsiteX0" fmla="*/ 0 w 165307"/>
                <a:gd name="connsiteY0" fmla="*/ 0 h 199301"/>
                <a:gd name="connsiteX1" fmla="*/ 35167 w 165307"/>
                <a:gd name="connsiteY1" fmla="*/ 0 h 199301"/>
                <a:gd name="connsiteX2" fmla="*/ 35167 w 165307"/>
                <a:gd name="connsiteY2" fmla="*/ 82856 h 199301"/>
                <a:gd name="connsiteX3" fmla="*/ 130141 w 165307"/>
                <a:gd name="connsiteY3" fmla="*/ 82856 h 199301"/>
                <a:gd name="connsiteX4" fmla="*/ 130141 w 165307"/>
                <a:gd name="connsiteY4" fmla="*/ 0 h 199301"/>
                <a:gd name="connsiteX5" fmla="*/ 165308 w 165307"/>
                <a:gd name="connsiteY5" fmla="*/ 0 h 199301"/>
                <a:gd name="connsiteX6" fmla="*/ 165308 w 165307"/>
                <a:gd name="connsiteY6" fmla="*/ 199302 h 199301"/>
                <a:gd name="connsiteX7" fmla="*/ 130141 w 165307"/>
                <a:gd name="connsiteY7" fmla="*/ 199302 h 199301"/>
                <a:gd name="connsiteX8" fmla="*/ 130141 w 165307"/>
                <a:gd name="connsiteY8" fmla="*/ 115326 h 199301"/>
                <a:gd name="connsiteX9" fmla="*/ 35167 w 165307"/>
                <a:gd name="connsiteY9" fmla="*/ 115326 h 199301"/>
                <a:gd name="connsiteX10" fmla="*/ 35167 w 165307"/>
                <a:gd name="connsiteY10" fmla="*/ 199302 h 199301"/>
                <a:gd name="connsiteX11" fmla="*/ 0 w 165307"/>
                <a:gd name="connsiteY11" fmla="*/ 199302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307" h="199301">
                  <a:moveTo>
                    <a:pt x="0" y="0"/>
                  </a:moveTo>
                  <a:lnTo>
                    <a:pt x="35167" y="0"/>
                  </a:lnTo>
                  <a:lnTo>
                    <a:pt x="35167" y="82856"/>
                  </a:lnTo>
                  <a:lnTo>
                    <a:pt x="130141" y="82856"/>
                  </a:lnTo>
                  <a:lnTo>
                    <a:pt x="130141" y="0"/>
                  </a:lnTo>
                  <a:lnTo>
                    <a:pt x="165308" y="0"/>
                  </a:lnTo>
                  <a:lnTo>
                    <a:pt x="165308" y="199302"/>
                  </a:lnTo>
                  <a:lnTo>
                    <a:pt x="130141" y="199302"/>
                  </a:lnTo>
                  <a:lnTo>
                    <a:pt x="130141" y="115326"/>
                  </a:lnTo>
                  <a:lnTo>
                    <a:pt x="35167" y="115326"/>
                  </a:lnTo>
                  <a:lnTo>
                    <a:pt x="35167" y="199302"/>
                  </a:lnTo>
                  <a:lnTo>
                    <a:pt x="0" y="199302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 145">
              <a:extLst>
                <a:ext uri="{FF2B5EF4-FFF2-40B4-BE49-F238E27FC236}">
                  <a16:creationId xmlns:a16="http://schemas.microsoft.com/office/drawing/2014/main" id="{14756325-74A8-12D8-D681-D065346E122D}"/>
                </a:ext>
              </a:extLst>
            </p:cNvPr>
            <p:cNvSpPr/>
            <p:nvPr/>
          </p:nvSpPr>
          <p:spPr>
            <a:xfrm>
              <a:off x="3467205" y="3440644"/>
              <a:ext cx="161723" cy="199301"/>
            </a:xfrm>
            <a:custGeom>
              <a:avLst/>
              <a:gdLst>
                <a:gd name="connsiteX0" fmla="*/ 63166 w 161723"/>
                <a:gd name="connsiteY0" fmla="*/ 32471 h 199301"/>
                <a:gd name="connsiteX1" fmla="*/ 0 w 161723"/>
                <a:gd name="connsiteY1" fmla="*/ 32471 h 199301"/>
                <a:gd name="connsiteX2" fmla="*/ 0 w 161723"/>
                <a:gd name="connsiteY2" fmla="*/ 0 h 199301"/>
                <a:gd name="connsiteX3" fmla="*/ 161724 w 161723"/>
                <a:gd name="connsiteY3" fmla="*/ 0 h 199301"/>
                <a:gd name="connsiteX4" fmla="*/ 161724 w 161723"/>
                <a:gd name="connsiteY4" fmla="*/ 32471 h 199301"/>
                <a:gd name="connsiteX5" fmla="*/ 98557 w 161723"/>
                <a:gd name="connsiteY5" fmla="*/ 32471 h 199301"/>
                <a:gd name="connsiteX6" fmla="*/ 98557 w 161723"/>
                <a:gd name="connsiteY6" fmla="*/ 199302 h 199301"/>
                <a:gd name="connsiteX7" fmla="*/ 63166 w 161723"/>
                <a:gd name="connsiteY7" fmla="*/ 199302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1723" h="199301">
                  <a:moveTo>
                    <a:pt x="63166" y="32471"/>
                  </a:moveTo>
                  <a:lnTo>
                    <a:pt x="0" y="32471"/>
                  </a:lnTo>
                  <a:lnTo>
                    <a:pt x="0" y="0"/>
                  </a:lnTo>
                  <a:lnTo>
                    <a:pt x="161724" y="0"/>
                  </a:lnTo>
                  <a:lnTo>
                    <a:pt x="161724" y="32471"/>
                  </a:lnTo>
                  <a:lnTo>
                    <a:pt x="98557" y="32471"/>
                  </a:lnTo>
                  <a:lnTo>
                    <a:pt x="98557" y="199302"/>
                  </a:lnTo>
                  <a:lnTo>
                    <a:pt x="63166" y="199302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7" name="Полилиния 146">
              <a:extLst>
                <a:ext uri="{FF2B5EF4-FFF2-40B4-BE49-F238E27FC236}">
                  <a16:creationId xmlns:a16="http://schemas.microsoft.com/office/drawing/2014/main" id="{FFEF3643-16F9-0DEE-7CD8-8289A4D0F5D7}"/>
                </a:ext>
              </a:extLst>
            </p:cNvPr>
            <p:cNvSpPr/>
            <p:nvPr/>
          </p:nvSpPr>
          <p:spPr>
            <a:xfrm>
              <a:off x="3647072" y="3440644"/>
              <a:ext cx="167995" cy="199301"/>
            </a:xfrm>
            <a:custGeom>
              <a:avLst/>
              <a:gdLst>
                <a:gd name="connsiteX0" fmla="*/ 0 w 167995"/>
                <a:gd name="connsiteY0" fmla="*/ 0 h 199301"/>
                <a:gd name="connsiteX1" fmla="*/ 34495 w 167995"/>
                <a:gd name="connsiteY1" fmla="*/ 0 h 199301"/>
                <a:gd name="connsiteX2" fmla="*/ 34495 w 167995"/>
                <a:gd name="connsiteY2" fmla="*/ 145558 h 199301"/>
                <a:gd name="connsiteX3" fmla="*/ 135293 w 167995"/>
                <a:gd name="connsiteY3" fmla="*/ 0 h 199301"/>
                <a:gd name="connsiteX4" fmla="*/ 167996 w 167995"/>
                <a:gd name="connsiteY4" fmla="*/ 0 h 199301"/>
                <a:gd name="connsiteX5" fmla="*/ 167996 w 167995"/>
                <a:gd name="connsiteY5" fmla="*/ 199302 h 199301"/>
                <a:gd name="connsiteX6" fmla="*/ 133725 w 167995"/>
                <a:gd name="connsiteY6" fmla="*/ 199302 h 199301"/>
                <a:gd name="connsiteX7" fmla="*/ 133725 w 167995"/>
                <a:gd name="connsiteY7" fmla="*/ 54192 h 199301"/>
                <a:gd name="connsiteX8" fmla="*/ 33151 w 167995"/>
                <a:gd name="connsiteY8" fmla="*/ 199302 h 199301"/>
                <a:gd name="connsiteX9" fmla="*/ 0 w 167995"/>
                <a:gd name="connsiteY9" fmla="*/ 199302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995" h="199301">
                  <a:moveTo>
                    <a:pt x="0" y="0"/>
                  </a:moveTo>
                  <a:lnTo>
                    <a:pt x="34495" y="0"/>
                  </a:lnTo>
                  <a:lnTo>
                    <a:pt x="34495" y="145558"/>
                  </a:lnTo>
                  <a:lnTo>
                    <a:pt x="135293" y="0"/>
                  </a:lnTo>
                  <a:lnTo>
                    <a:pt x="167996" y="0"/>
                  </a:lnTo>
                  <a:lnTo>
                    <a:pt x="167996" y="199302"/>
                  </a:lnTo>
                  <a:lnTo>
                    <a:pt x="133725" y="199302"/>
                  </a:lnTo>
                  <a:lnTo>
                    <a:pt x="133725" y="54192"/>
                  </a:lnTo>
                  <a:lnTo>
                    <a:pt x="33151" y="199302"/>
                  </a:lnTo>
                  <a:lnTo>
                    <a:pt x="0" y="199302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 147">
              <a:extLst>
                <a:ext uri="{FF2B5EF4-FFF2-40B4-BE49-F238E27FC236}">
                  <a16:creationId xmlns:a16="http://schemas.microsoft.com/office/drawing/2014/main" id="{40ADF650-CA89-EFC4-4E13-A836C0C1A77A}"/>
                </a:ext>
              </a:extLst>
            </p:cNvPr>
            <p:cNvSpPr/>
            <p:nvPr/>
          </p:nvSpPr>
          <p:spPr>
            <a:xfrm>
              <a:off x="2765260" y="3245149"/>
              <a:ext cx="436524" cy="458618"/>
            </a:xfrm>
            <a:custGeom>
              <a:avLst/>
              <a:gdLst>
                <a:gd name="connsiteX0" fmla="*/ 360354 w 436524"/>
                <a:gd name="connsiteY0" fmla="*/ 252374 h 458618"/>
                <a:gd name="connsiteX1" fmla="*/ 375809 w 436524"/>
                <a:gd name="connsiteY1" fmla="*/ 243193 h 458618"/>
                <a:gd name="connsiteX2" fmla="*/ 422400 w 436524"/>
                <a:gd name="connsiteY2" fmla="*/ 182283 h 458618"/>
                <a:gd name="connsiteX3" fmla="*/ 317347 w 436524"/>
                <a:gd name="connsiteY3" fmla="*/ 146005 h 458618"/>
                <a:gd name="connsiteX4" fmla="*/ 248356 w 436524"/>
                <a:gd name="connsiteY4" fmla="*/ 151380 h 458618"/>
                <a:gd name="connsiteX5" fmla="*/ 254404 w 436524"/>
                <a:gd name="connsiteY5" fmla="*/ 154291 h 458618"/>
                <a:gd name="connsiteX6" fmla="*/ 321155 w 436524"/>
                <a:gd name="connsiteY6" fmla="*/ 199302 h 458618"/>
                <a:gd name="connsiteX7" fmla="*/ 338178 w 436524"/>
                <a:gd name="connsiteY7" fmla="*/ 149588 h 458618"/>
                <a:gd name="connsiteX8" fmla="*/ 350498 w 436524"/>
                <a:gd name="connsiteY8" fmla="*/ 150932 h 458618"/>
                <a:gd name="connsiteX9" fmla="*/ 330786 w 436524"/>
                <a:gd name="connsiteY9" fmla="*/ 208483 h 458618"/>
                <a:gd name="connsiteX10" fmla="*/ 344002 w 436524"/>
                <a:gd name="connsiteY10" fmla="*/ 223935 h 458618"/>
                <a:gd name="connsiteX11" fmla="*/ 360354 w 436524"/>
                <a:gd name="connsiteY11" fmla="*/ 252374 h 458618"/>
                <a:gd name="connsiteX12" fmla="*/ 174662 w 436524"/>
                <a:gd name="connsiteY12" fmla="*/ 141527 h 458618"/>
                <a:gd name="connsiteX13" fmla="*/ 165255 w 436524"/>
                <a:gd name="connsiteY13" fmla="*/ 156530 h 458618"/>
                <a:gd name="connsiteX14" fmla="*/ 194598 w 436524"/>
                <a:gd name="connsiteY14" fmla="*/ 148693 h 458618"/>
                <a:gd name="connsiteX15" fmla="*/ 219013 w 436524"/>
                <a:gd name="connsiteY15" fmla="*/ 156306 h 458618"/>
                <a:gd name="connsiteX16" fmla="*/ 201766 w 436524"/>
                <a:gd name="connsiteY16" fmla="*/ 160113 h 458618"/>
                <a:gd name="connsiteX17" fmla="*/ 86633 w 436524"/>
                <a:gd name="connsiteY17" fmla="*/ 200422 h 458618"/>
                <a:gd name="connsiteX18" fmla="*/ 110152 w 436524"/>
                <a:gd name="connsiteY18" fmla="*/ 237147 h 458618"/>
                <a:gd name="connsiteX19" fmla="*/ 135016 w 436524"/>
                <a:gd name="connsiteY19" fmla="*/ 185418 h 458618"/>
                <a:gd name="connsiteX20" fmla="*/ 136807 w 436524"/>
                <a:gd name="connsiteY20" fmla="*/ 182059 h 458618"/>
                <a:gd name="connsiteX21" fmla="*/ 153831 w 436524"/>
                <a:gd name="connsiteY21" fmla="*/ 176460 h 458618"/>
                <a:gd name="connsiteX22" fmla="*/ 145767 w 436524"/>
                <a:gd name="connsiteY22" fmla="*/ 191016 h 458618"/>
                <a:gd name="connsiteX23" fmla="*/ 96488 w 436524"/>
                <a:gd name="connsiteY23" fmla="*/ 312165 h 458618"/>
                <a:gd name="connsiteX24" fmla="*/ 118216 w 436524"/>
                <a:gd name="connsiteY24" fmla="*/ 312837 h 458618"/>
                <a:gd name="connsiteX25" fmla="*/ 181158 w 436524"/>
                <a:gd name="connsiteY25" fmla="*/ 308358 h 458618"/>
                <a:gd name="connsiteX26" fmla="*/ 203109 w 436524"/>
                <a:gd name="connsiteY26" fmla="*/ 317763 h 458618"/>
                <a:gd name="connsiteX27" fmla="*/ 118216 w 436524"/>
                <a:gd name="connsiteY27" fmla="*/ 325601 h 458618"/>
                <a:gd name="connsiteX28" fmla="*/ 843 w 436524"/>
                <a:gd name="connsiteY28" fmla="*/ 279694 h 458618"/>
                <a:gd name="connsiteX29" fmla="*/ 69161 w 436524"/>
                <a:gd name="connsiteY29" fmla="*/ 195719 h 458618"/>
                <a:gd name="connsiteX30" fmla="*/ 72745 w 436524"/>
                <a:gd name="connsiteY30" fmla="*/ 208035 h 458618"/>
                <a:gd name="connsiteX31" fmla="*/ 13387 w 436524"/>
                <a:gd name="connsiteY31" fmla="*/ 276783 h 458618"/>
                <a:gd name="connsiteX32" fmla="*/ 84393 w 436524"/>
                <a:gd name="connsiteY32" fmla="*/ 311269 h 458618"/>
                <a:gd name="connsiteX33" fmla="*/ 105000 w 436524"/>
                <a:gd name="connsiteY33" fmla="*/ 250583 h 458618"/>
                <a:gd name="connsiteX34" fmla="*/ 75209 w 436524"/>
                <a:gd name="connsiteY34" fmla="*/ 159665 h 458618"/>
                <a:gd name="connsiteX35" fmla="*/ 147559 w 436524"/>
                <a:gd name="connsiteY35" fmla="*/ 126523 h 458618"/>
                <a:gd name="connsiteX36" fmla="*/ 226853 w 436524"/>
                <a:gd name="connsiteY36" fmla="*/ 142199 h 458618"/>
                <a:gd name="connsiteX37" fmla="*/ 318019 w 436524"/>
                <a:gd name="connsiteY37" fmla="*/ 133241 h 458618"/>
                <a:gd name="connsiteX38" fmla="*/ 342882 w 436524"/>
                <a:gd name="connsiteY38" fmla="*/ 134137 h 458618"/>
                <a:gd name="connsiteX39" fmla="*/ 331458 w 436524"/>
                <a:gd name="connsiteY39" fmla="*/ 15452 h 458618"/>
                <a:gd name="connsiteX40" fmla="*/ 318019 w 436524"/>
                <a:gd name="connsiteY40" fmla="*/ 12316 h 458618"/>
                <a:gd name="connsiteX41" fmla="*/ 184742 w 436524"/>
                <a:gd name="connsiteY41" fmla="*/ 127195 h 458618"/>
                <a:gd name="connsiteX42" fmla="*/ 171302 w 436524"/>
                <a:gd name="connsiteY42" fmla="*/ 124955 h 458618"/>
                <a:gd name="connsiteX43" fmla="*/ 318019 w 436524"/>
                <a:gd name="connsiteY43" fmla="*/ 0 h 458618"/>
                <a:gd name="connsiteX44" fmla="*/ 337282 w 436524"/>
                <a:gd name="connsiteY44" fmla="*/ 4479 h 458618"/>
                <a:gd name="connsiteX45" fmla="*/ 355426 w 436524"/>
                <a:gd name="connsiteY45" fmla="*/ 135032 h 458618"/>
                <a:gd name="connsiteX46" fmla="*/ 435616 w 436524"/>
                <a:gd name="connsiteY46" fmla="*/ 179148 h 458618"/>
                <a:gd name="connsiteX47" fmla="*/ 383425 w 436524"/>
                <a:gd name="connsiteY47" fmla="*/ 253718 h 458618"/>
                <a:gd name="connsiteX48" fmla="*/ 364833 w 436524"/>
                <a:gd name="connsiteY48" fmla="*/ 264691 h 458618"/>
                <a:gd name="connsiteX49" fmla="*/ 361474 w 436524"/>
                <a:gd name="connsiteY49" fmla="*/ 299177 h 458618"/>
                <a:gd name="connsiteX50" fmla="*/ 289123 w 436524"/>
                <a:gd name="connsiteY50" fmla="*/ 332319 h 458618"/>
                <a:gd name="connsiteX51" fmla="*/ 272548 w 436524"/>
                <a:gd name="connsiteY51" fmla="*/ 331423 h 458618"/>
                <a:gd name="connsiteX52" fmla="*/ 280164 w 436524"/>
                <a:gd name="connsiteY52" fmla="*/ 319331 h 458618"/>
                <a:gd name="connsiteX53" fmla="*/ 289123 w 436524"/>
                <a:gd name="connsiteY53" fmla="*/ 319555 h 458618"/>
                <a:gd name="connsiteX54" fmla="*/ 350050 w 436524"/>
                <a:gd name="connsiteY54" fmla="*/ 293354 h 458618"/>
                <a:gd name="connsiteX55" fmla="*/ 334594 w 436524"/>
                <a:gd name="connsiteY55" fmla="*/ 231100 h 458618"/>
                <a:gd name="connsiteX56" fmla="*/ 326306 w 436524"/>
                <a:gd name="connsiteY56" fmla="*/ 221023 h 458618"/>
                <a:gd name="connsiteX57" fmla="*/ 301667 w 436524"/>
                <a:gd name="connsiteY57" fmla="*/ 273200 h 458618"/>
                <a:gd name="connsiteX58" fmla="*/ 297859 w 436524"/>
                <a:gd name="connsiteY58" fmla="*/ 280366 h 458618"/>
                <a:gd name="connsiteX59" fmla="*/ 347362 w 436524"/>
                <a:gd name="connsiteY59" fmla="*/ 259540 h 458618"/>
                <a:gd name="connsiteX60" fmla="*/ 350946 w 436524"/>
                <a:gd name="connsiteY60" fmla="*/ 271857 h 458618"/>
                <a:gd name="connsiteX61" fmla="*/ 237605 w 436524"/>
                <a:gd name="connsiteY61" fmla="*/ 311045 h 458618"/>
                <a:gd name="connsiteX62" fmla="*/ 235141 w 436524"/>
                <a:gd name="connsiteY62" fmla="*/ 311493 h 458618"/>
                <a:gd name="connsiteX63" fmla="*/ 261572 w 436524"/>
                <a:gd name="connsiteY63" fmla="*/ 317315 h 458618"/>
                <a:gd name="connsiteX64" fmla="*/ 268516 w 436524"/>
                <a:gd name="connsiteY64" fmla="*/ 306342 h 458618"/>
                <a:gd name="connsiteX65" fmla="*/ 286212 w 436524"/>
                <a:gd name="connsiteY65" fmla="*/ 300744 h 458618"/>
                <a:gd name="connsiteX66" fmla="*/ 118888 w 436524"/>
                <a:gd name="connsiteY66" fmla="*/ 458618 h 458618"/>
                <a:gd name="connsiteX67" fmla="*/ 99624 w 436524"/>
                <a:gd name="connsiteY67" fmla="*/ 454139 h 458618"/>
                <a:gd name="connsiteX68" fmla="*/ 80137 w 436524"/>
                <a:gd name="connsiteY68" fmla="*/ 329632 h 458618"/>
                <a:gd name="connsiteX69" fmla="*/ 92457 w 436524"/>
                <a:gd name="connsiteY69" fmla="*/ 330528 h 458618"/>
                <a:gd name="connsiteX70" fmla="*/ 105224 w 436524"/>
                <a:gd name="connsiteY70" fmla="*/ 443391 h 458618"/>
                <a:gd name="connsiteX71" fmla="*/ 118664 w 436524"/>
                <a:gd name="connsiteY71" fmla="*/ 446526 h 458618"/>
                <a:gd name="connsiteX72" fmla="*/ 253956 w 436524"/>
                <a:gd name="connsiteY72" fmla="*/ 328960 h 458618"/>
                <a:gd name="connsiteX73" fmla="*/ 181830 w 436524"/>
                <a:gd name="connsiteY73" fmla="*/ 304775 h 458618"/>
                <a:gd name="connsiteX74" fmla="*/ 117320 w 436524"/>
                <a:gd name="connsiteY74" fmla="*/ 262227 h 458618"/>
                <a:gd name="connsiteX75" fmla="*/ 122696 w 436524"/>
                <a:gd name="connsiteY75" fmla="*/ 249463 h 458618"/>
                <a:gd name="connsiteX76" fmla="*/ 187430 w 436524"/>
                <a:gd name="connsiteY76" fmla="*/ 293578 h 458618"/>
                <a:gd name="connsiteX77" fmla="*/ 211174 w 436524"/>
                <a:gd name="connsiteY77" fmla="*/ 303879 h 458618"/>
                <a:gd name="connsiteX78" fmla="*/ 234693 w 436524"/>
                <a:gd name="connsiteY78" fmla="*/ 298953 h 458618"/>
                <a:gd name="connsiteX79" fmla="*/ 280612 w 436524"/>
                <a:gd name="connsiteY79" fmla="*/ 286413 h 458618"/>
                <a:gd name="connsiteX80" fmla="*/ 290915 w 436524"/>
                <a:gd name="connsiteY80" fmla="*/ 267826 h 458618"/>
                <a:gd name="connsiteX81" fmla="*/ 317123 w 436524"/>
                <a:gd name="connsiteY81" fmla="*/ 211842 h 458618"/>
                <a:gd name="connsiteX82" fmla="*/ 249700 w 436524"/>
                <a:gd name="connsiteY82" fmla="*/ 165712 h 458618"/>
                <a:gd name="connsiteX83" fmla="*/ 174662 w 436524"/>
                <a:gd name="connsiteY83" fmla="*/ 141527 h 458618"/>
                <a:gd name="connsiteX84" fmla="*/ 147783 w 436524"/>
                <a:gd name="connsiteY84" fmla="*/ 162129 h 458618"/>
                <a:gd name="connsiteX85" fmla="*/ 161223 w 436524"/>
                <a:gd name="connsiteY85" fmla="*/ 139959 h 458618"/>
                <a:gd name="connsiteX86" fmla="*/ 147111 w 436524"/>
                <a:gd name="connsiteY86" fmla="*/ 139287 h 458618"/>
                <a:gd name="connsiteX87" fmla="*/ 86185 w 436524"/>
                <a:gd name="connsiteY87" fmla="*/ 165488 h 458618"/>
                <a:gd name="connsiteX88" fmla="*/ 83273 w 436524"/>
                <a:gd name="connsiteY88" fmla="*/ 188329 h 458618"/>
                <a:gd name="connsiteX89" fmla="*/ 147783 w 436524"/>
                <a:gd name="connsiteY89" fmla="*/ 162129 h 458618"/>
                <a:gd name="connsiteX90" fmla="*/ 249924 w 436524"/>
                <a:gd name="connsiteY90" fmla="*/ 230653 h 458618"/>
                <a:gd name="connsiteX91" fmla="*/ 214757 w 436524"/>
                <a:gd name="connsiteY91" fmla="*/ 265810 h 458618"/>
                <a:gd name="connsiteX92" fmla="*/ 179590 w 436524"/>
                <a:gd name="connsiteY92" fmla="*/ 230653 h 458618"/>
                <a:gd name="connsiteX93" fmla="*/ 214757 w 436524"/>
                <a:gd name="connsiteY93" fmla="*/ 195495 h 458618"/>
                <a:gd name="connsiteX94" fmla="*/ 249924 w 436524"/>
                <a:gd name="connsiteY94" fmla="*/ 230653 h 458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36524" h="458618">
                  <a:moveTo>
                    <a:pt x="360354" y="252374"/>
                  </a:moveTo>
                  <a:cubicBezTo>
                    <a:pt x="365729" y="249239"/>
                    <a:pt x="371105" y="246328"/>
                    <a:pt x="375809" y="243193"/>
                  </a:cubicBezTo>
                  <a:cubicBezTo>
                    <a:pt x="409408" y="221471"/>
                    <a:pt x="426432" y="199302"/>
                    <a:pt x="422400" y="182283"/>
                  </a:cubicBezTo>
                  <a:cubicBezTo>
                    <a:pt x="417248" y="159889"/>
                    <a:pt x="376929" y="146005"/>
                    <a:pt x="317347" y="146005"/>
                  </a:cubicBezTo>
                  <a:cubicBezTo>
                    <a:pt x="295843" y="146005"/>
                    <a:pt x="272324" y="147797"/>
                    <a:pt x="248356" y="151380"/>
                  </a:cubicBezTo>
                  <a:lnTo>
                    <a:pt x="254404" y="154291"/>
                  </a:lnTo>
                  <a:cubicBezTo>
                    <a:pt x="279940" y="166831"/>
                    <a:pt x="303011" y="182283"/>
                    <a:pt x="321155" y="199302"/>
                  </a:cubicBezTo>
                  <a:cubicBezTo>
                    <a:pt x="328098" y="181835"/>
                    <a:pt x="333698" y="165040"/>
                    <a:pt x="338178" y="149588"/>
                  </a:cubicBezTo>
                  <a:cubicBezTo>
                    <a:pt x="342434" y="150036"/>
                    <a:pt x="346466" y="150260"/>
                    <a:pt x="350498" y="150932"/>
                  </a:cubicBezTo>
                  <a:cubicBezTo>
                    <a:pt x="345346" y="168847"/>
                    <a:pt x="338626" y="188329"/>
                    <a:pt x="330786" y="208483"/>
                  </a:cubicBezTo>
                  <a:cubicBezTo>
                    <a:pt x="335490" y="213634"/>
                    <a:pt x="339970" y="218784"/>
                    <a:pt x="344002" y="223935"/>
                  </a:cubicBezTo>
                  <a:cubicBezTo>
                    <a:pt x="351170" y="233564"/>
                    <a:pt x="356770" y="243193"/>
                    <a:pt x="360354" y="252374"/>
                  </a:cubicBezTo>
                  <a:close/>
                  <a:moveTo>
                    <a:pt x="174662" y="141527"/>
                  </a:moveTo>
                  <a:cubicBezTo>
                    <a:pt x="171526" y="146453"/>
                    <a:pt x="168390" y="151604"/>
                    <a:pt x="165255" y="156530"/>
                  </a:cubicBezTo>
                  <a:cubicBezTo>
                    <a:pt x="174886" y="153843"/>
                    <a:pt x="184518" y="151156"/>
                    <a:pt x="194598" y="148693"/>
                  </a:cubicBezTo>
                  <a:cubicBezTo>
                    <a:pt x="202662" y="150708"/>
                    <a:pt x="210725" y="153395"/>
                    <a:pt x="219013" y="156306"/>
                  </a:cubicBezTo>
                  <a:cubicBezTo>
                    <a:pt x="213189" y="157426"/>
                    <a:pt x="207589" y="158770"/>
                    <a:pt x="201766" y="160113"/>
                  </a:cubicBezTo>
                  <a:cubicBezTo>
                    <a:pt x="156071" y="170638"/>
                    <a:pt x="117096" y="184970"/>
                    <a:pt x="86633" y="200422"/>
                  </a:cubicBezTo>
                  <a:cubicBezTo>
                    <a:pt x="91112" y="212290"/>
                    <a:pt x="99176" y="224830"/>
                    <a:pt x="110152" y="237147"/>
                  </a:cubicBezTo>
                  <a:cubicBezTo>
                    <a:pt x="117320" y="220128"/>
                    <a:pt x="125608" y="202885"/>
                    <a:pt x="135016" y="185418"/>
                  </a:cubicBezTo>
                  <a:lnTo>
                    <a:pt x="136807" y="182059"/>
                  </a:lnTo>
                  <a:cubicBezTo>
                    <a:pt x="142407" y="180267"/>
                    <a:pt x="148007" y="178252"/>
                    <a:pt x="153831" y="176460"/>
                  </a:cubicBezTo>
                  <a:cubicBezTo>
                    <a:pt x="151143" y="181163"/>
                    <a:pt x="148455" y="186090"/>
                    <a:pt x="145767" y="191016"/>
                  </a:cubicBezTo>
                  <a:cubicBezTo>
                    <a:pt x="122472" y="234908"/>
                    <a:pt x="106344" y="276111"/>
                    <a:pt x="96488" y="312165"/>
                  </a:cubicBezTo>
                  <a:cubicBezTo>
                    <a:pt x="103432" y="312613"/>
                    <a:pt x="110600" y="312837"/>
                    <a:pt x="118216" y="312837"/>
                  </a:cubicBezTo>
                  <a:cubicBezTo>
                    <a:pt x="137927" y="312837"/>
                    <a:pt x="159207" y="311269"/>
                    <a:pt x="181158" y="308358"/>
                  </a:cubicBezTo>
                  <a:cubicBezTo>
                    <a:pt x="188550" y="311941"/>
                    <a:pt x="195718" y="315076"/>
                    <a:pt x="203109" y="317763"/>
                  </a:cubicBezTo>
                  <a:cubicBezTo>
                    <a:pt x="173542" y="322914"/>
                    <a:pt x="144647" y="325601"/>
                    <a:pt x="118216" y="325601"/>
                  </a:cubicBezTo>
                  <a:cubicBezTo>
                    <a:pt x="50346" y="325601"/>
                    <a:pt x="7563" y="308806"/>
                    <a:pt x="843" y="279694"/>
                  </a:cubicBezTo>
                  <a:cubicBezTo>
                    <a:pt x="-5205" y="253046"/>
                    <a:pt x="21674" y="222367"/>
                    <a:pt x="69161" y="195719"/>
                  </a:cubicBezTo>
                  <a:cubicBezTo>
                    <a:pt x="69833" y="199750"/>
                    <a:pt x="71177" y="204004"/>
                    <a:pt x="72745" y="208035"/>
                  </a:cubicBezTo>
                  <a:cubicBezTo>
                    <a:pt x="30858" y="231996"/>
                    <a:pt x="8907" y="257973"/>
                    <a:pt x="13387" y="276783"/>
                  </a:cubicBezTo>
                  <a:cubicBezTo>
                    <a:pt x="17419" y="294474"/>
                    <a:pt x="43850" y="307014"/>
                    <a:pt x="84393" y="311269"/>
                  </a:cubicBezTo>
                  <a:cubicBezTo>
                    <a:pt x="89545" y="292011"/>
                    <a:pt x="96488" y="271633"/>
                    <a:pt x="105000" y="250583"/>
                  </a:cubicBezTo>
                  <a:cubicBezTo>
                    <a:pt x="75209" y="219232"/>
                    <a:pt x="62665" y="185418"/>
                    <a:pt x="75209" y="159665"/>
                  </a:cubicBezTo>
                  <a:cubicBezTo>
                    <a:pt x="85737" y="138168"/>
                    <a:pt x="111272" y="126523"/>
                    <a:pt x="147559" y="126523"/>
                  </a:cubicBezTo>
                  <a:cubicBezTo>
                    <a:pt x="171975" y="126523"/>
                    <a:pt x="199302" y="131898"/>
                    <a:pt x="226853" y="142199"/>
                  </a:cubicBezTo>
                  <a:cubicBezTo>
                    <a:pt x="258660" y="136376"/>
                    <a:pt x="289795" y="133241"/>
                    <a:pt x="318019" y="133241"/>
                  </a:cubicBezTo>
                  <a:cubicBezTo>
                    <a:pt x="326754" y="133241"/>
                    <a:pt x="335042" y="133465"/>
                    <a:pt x="342882" y="134137"/>
                  </a:cubicBezTo>
                  <a:cubicBezTo>
                    <a:pt x="358114" y="71659"/>
                    <a:pt x="352962" y="26872"/>
                    <a:pt x="331458" y="15452"/>
                  </a:cubicBezTo>
                  <a:cubicBezTo>
                    <a:pt x="327426" y="13436"/>
                    <a:pt x="322946" y="12316"/>
                    <a:pt x="318019" y="12316"/>
                  </a:cubicBezTo>
                  <a:cubicBezTo>
                    <a:pt x="283747" y="12316"/>
                    <a:pt x="231557" y="58671"/>
                    <a:pt x="184742" y="127195"/>
                  </a:cubicBezTo>
                  <a:cubicBezTo>
                    <a:pt x="180262" y="126299"/>
                    <a:pt x="175782" y="125627"/>
                    <a:pt x="171302" y="124955"/>
                  </a:cubicBezTo>
                  <a:cubicBezTo>
                    <a:pt x="221925" y="49266"/>
                    <a:pt x="278148" y="0"/>
                    <a:pt x="318019" y="0"/>
                  </a:cubicBezTo>
                  <a:cubicBezTo>
                    <a:pt x="324962" y="0"/>
                    <a:pt x="331458" y="1567"/>
                    <a:pt x="337282" y="4479"/>
                  </a:cubicBezTo>
                  <a:cubicBezTo>
                    <a:pt x="365729" y="19482"/>
                    <a:pt x="370881" y="69644"/>
                    <a:pt x="355426" y="135032"/>
                  </a:cubicBezTo>
                  <a:cubicBezTo>
                    <a:pt x="401569" y="140183"/>
                    <a:pt x="430240" y="155635"/>
                    <a:pt x="435616" y="179148"/>
                  </a:cubicBezTo>
                  <a:cubicBezTo>
                    <a:pt x="440991" y="202213"/>
                    <a:pt x="422400" y="228637"/>
                    <a:pt x="383425" y="253718"/>
                  </a:cubicBezTo>
                  <a:cubicBezTo>
                    <a:pt x="377601" y="257525"/>
                    <a:pt x="371329" y="261108"/>
                    <a:pt x="364833" y="264691"/>
                  </a:cubicBezTo>
                  <a:cubicBezTo>
                    <a:pt x="367521" y="277231"/>
                    <a:pt x="366401" y="288876"/>
                    <a:pt x="361474" y="299177"/>
                  </a:cubicBezTo>
                  <a:cubicBezTo>
                    <a:pt x="350946" y="320674"/>
                    <a:pt x="325411" y="332319"/>
                    <a:pt x="289123" y="332319"/>
                  </a:cubicBezTo>
                  <a:cubicBezTo>
                    <a:pt x="283747" y="332319"/>
                    <a:pt x="278148" y="331871"/>
                    <a:pt x="272548" y="331423"/>
                  </a:cubicBezTo>
                  <a:cubicBezTo>
                    <a:pt x="275012" y="327392"/>
                    <a:pt x="277700" y="323362"/>
                    <a:pt x="280164" y="319331"/>
                  </a:cubicBezTo>
                  <a:cubicBezTo>
                    <a:pt x="283300" y="319555"/>
                    <a:pt x="286212" y="319555"/>
                    <a:pt x="289123" y="319555"/>
                  </a:cubicBezTo>
                  <a:cubicBezTo>
                    <a:pt x="319811" y="319555"/>
                    <a:pt x="341986" y="310150"/>
                    <a:pt x="350050" y="293354"/>
                  </a:cubicBezTo>
                  <a:cubicBezTo>
                    <a:pt x="358114" y="277007"/>
                    <a:pt x="352514" y="254837"/>
                    <a:pt x="334594" y="231100"/>
                  </a:cubicBezTo>
                  <a:cubicBezTo>
                    <a:pt x="331906" y="227741"/>
                    <a:pt x="329218" y="224382"/>
                    <a:pt x="326306" y="221023"/>
                  </a:cubicBezTo>
                  <a:cubicBezTo>
                    <a:pt x="318915" y="238267"/>
                    <a:pt x="310627" y="255957"/>
                    <a:pt x="301667" y="273200"/>
                  </a:cubicBezTo>
                  <a:lnTo>
                    <a:pt x="297859" y="280366"/>
                  </a:lnTo>
                  <a:cubicBezTo>
                    <a:pt x="315555" y="274096"/>
                    <a:pt x="332130" y="267154"/>
                    <a:pt x="347362" y="259540"/>
                  </a:cubicBezTo>
                  <a:cubicBezTo>
                    <a:pt x="348930" y="263795"/>
                    <a:pt x="350274" y="267826"/>
                    <a:pt x="350946" y="271857"/>
                  </a:cubicBezTo>
                  <a:cubicBezTo>
                    <a:pt x="318466" y="287756"/>
                    <a:pt x="279492" y="301416"/>
                    <a:pt x="237605" y="311045"/>
                  </a:cubicBezTo>
                  <a:lnTo>
                    <a:pt x="235141" y="311493"/>
                  </a:lnTo>
                  <a:cubicBezTo>
                    <a:pt x="244101" y="313956"/>
                    <a:pt x="253060" y="315972"/>
                    <a:pt x="261572" y="317315"/>
                  </a:cubicBezTo>
                  <a:cubicBezTo>
                    <a:pt x="263812" y="313732"/>
                    <a:pt x="266276" y="310150"/>
                    <a:pt x="268516" y="306342"/>
                  </a:cubicBezTo>
                  <a:cubicBezTo>
                    <a:pt x="274564" y="304551"/>
                    <a:pt x="280387" y="302760"/>
                    <a:pt x="286212" y="300744"/>
                  </a:cubicBezTo>
                  <a:cubicBezTo>
                    <a:pt x="230885" y="395021"/>
                    <a:pt x="164359" y="458618"/>
                    <a:pt x="118888" y="458618"/>
                  </a:cubicBezTo>
                  <a:cubicBezTo>
                    <a:pt x="111944" y="458618"/>
                    <a:pt x="105448" y="457051"/>
                    <a:pt x="99624" y="454139"/>
                  </a:cubicBezTo>
                  <a:cubicBezTo>
                    <a:pt x="72073" y="439584"/>
                    <a:pt x="66249" y="392110"/>
                    <a:pt x="80137" y="329632"/>
                  </a:cubicBezTo>
                  <a:cubicBezTo>
                    <a:pt x="84169" y="330080"/>
                    <a:pt x="88201" y="330304"/>
                    <a:pt x="92457" y="330528"/>
                  </a:cubicBezTo>
                  <a:cubicBezTo>
                    <a:pt x="79017" y="390094"/>
                    <a:pt x="84393" y="432418"/>
                    <a:pt x="105224" y="443391"/>
                  </a:cubicBezTo>
                  <a:cubicBezTo>
                    <a:pt x="109256" y="445406"/>
                    <a:pt x="113736" y="446526"/>
                    <a:pt x="118664" y="446526"/>
                  </a:cubicBezTo>
                  <a:cubicBezTo>
                    <a:pt x="153383" y="446526"/>
                    <a:pt x="206469" y="398828"/>
                    <a:pt x="253956" y="328960"/>
                  </a:cubicBezTo>
                  <a:cubicBezTo>
                    <a:pt x="230437" y="324705"/>
                    <a:pt x="205798" y="316420"/>
                    <a:pt x="181830" y="304775"/>
                  </a:cubicBezTo>
                  <a:cubicBezTo>
                    <a:pt x="156743" y="292459"/>
                    <a:pt x="134791" y="277903"/>
                    <a:pt x="117320" y="262227"/>
                  </a:cubicBezTo>
                  <a:cubicBezTo>
                    <a:pt x="118888" y="257973"/>
                    <a:pt x="120904" y="253718"/>
                    <a:pt x="122696" y="249463"/>
                  </a:cubicBezTo>
                  <a:cubicBezTo>
                    <a:pt x="139943" y="265810"/>
                    <a:pt x="162119" y="281038"/>
                    <a:pt x="187430" y="293578"/>
                  </a:cubicBezTo>
                  <a:cubicBezTo>
                    <a:pt x="195270" y="297385"/>
                    <a:pt x="203334" y="300968"/>
                    <a:pt x="211174" y="303879"/>
                  </a:cubicBezTo>
                  <a:cubicBezTo>
                    <a:pt x="219013" y="302312"/>
                    <a:pt x="226853" y="300744"/>
                    <a:pt x="234693" y="298953"/>
                  </a:cubicBezTo>
                  <a:cubicBezTo>
                    <a:pt x="250596" y="295370"/>
                    <a:pt x="265828" y="291115"/>
                    <a:pt x="280612" y="286413"/>
                  </a:cubicBezTo>
                  <a:cubicBezTo>
                    <a:pt x="284196" y="280366"/>
                    <a:pt x="287555" y="274096"/>
                    <a:pt x="290915" y="267826"/>
                  </a:cubicBezTo>
                  <a:cubicBezTo>
                    <a:pt x="300771" y="249015"/>
                    <a:pt x="309731" y="230205"/>
                    <a:pt x="317123" y="211842"/>
                  </a:cubicBezTo>
                  <a:cubicBezTo>
                    <a:pt x="299203" y="194375"/>
                    <a:pt x="275908" y="178476"/>
                    <a:pt x="249700" y="165712"/>
                  </a:cubicBezTo>
                  <a:cubicBezTo>
                    <a:pt x="224165" y="153395"/>
                    <a:pt x="198406" y="145334"/>
                    <a:pt x="174662" y="141527"/>
                  </a:cubicBezTo>
                  <a:close/>
                  <a:moveTo>
                    <a:pt x="147783" y="162129"/>
                  </a:moveTo>
                  <a:cubicBezTo>
                    <a:pt x="152263" y="154515"/>
                    <a:pt x="156519" y="147125"/>
                    <a:pt x="161223" y="139959"/>
                  </a:cubicBezTo>
                  <a:cubicBezTo>
                    <a:pt x="156519" y="139511"/>
                    <a:pt x="151815" y="139287"/>
                    <a:pt x="147111" y="139287"/>
                  </a:cubicBezTo>
                  <a:cubicBezTo>
                    <a:pt x="116424" y="139287"/>
                    <a:pt x="94248" y="148693"/>
                    <a:pt x="86185" y="165488"/>
                  </a:cubicBezTo>
                  <a:cubicBezTo>
                    <a:pt x="82825" y="172206"/>
                    <a:pt x="81929" y="180044"/>
                    <a:pt x="83273" y="188329"/>
                  </a:cubicBezTo>
                  <a:cubicBezTo>
                    <a:pt x="102312" y="178700"/>
                    <a:pt x="124040" y="169742"/>
                    <a:pt x="147783" y="162129"/>
                  </a:cubicBezTo>
                  <a:close/>
                  <a:moveTo>
                    <a:pt x="249924" y="230653"/>
                  </a:moveTo>
                  <a:cubicBezTo>
                    <a:pt x="249924" y="250135"/>
                    <a:pt x="234245" y="265810"/>
                    <a:pt x="214757" y="265810"/>
                  </a:cubicBezTo>
                  <a:cubicBezTo>
                    <a:pt x="195270" y="265810"/>
                    <a:pt x="179590" y="250135"/>
                    <a:pt x="179590" y="230653"/>
                  </a:cubicBezTo>
                  <a:cubicBezTo>
                    <a:pt x="179590" y="211170"/>
                    <a:pt x="195270" y="195495"/>
                    <a:pt x="214757" y="195495"/>
                  </a:cubicBezTo>
                  <a:cubicBezTo>
                    <a:pt x="234245" y="195495"/>
                    <a:pt x="249924" y="211394"/>
                    <a:pt x="249924" y="23065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9" name="Полилиния 148">
              <a:extLst>
                <a:ext uri="{FF2B5EF4-FFF2-40B4-BE49-F238E27FC236}">
                  <a16:creationId xmlns:a16="http://schemas.microsoft.com/office/drawing/2014/main" id="{A0B77B1A-A91C-341E-B519-BBD43E4CF62B}"/>
                </a:ext>
              </a:extLst>
            </p:cNvPr>
            <p:cNvSpPr/>
            <p:nvPr/>
          </p:nvSpPr>
          <p:spPr>
            <a:xfrm>
              <a:off x="3696575" y="3741388"/>
              <a:ext cx="99453" cy="101218"/>
            </a:xfrm>
            <a:custGeom>
              <a:avLst/>
              <a:gdLst>
                <a:gd name="connsiteX0" fmla="*/ 49727 w 99453"/>
                <a:gd name="connsiteY0" fmla="*/ 51281 h 101218"/>
                <a:gd name="connsiteX1" fmla="*/ 8960 w 99453"/>
                <a:gd name="connsiteY1" fmla="*/ 0 h 101218"/>
                <a:gd name="connsiteX2" fmla="*/ 0 w 99453"/>
                <a:gd name="connsiteY2" fmla="*/ 0 h 101218"/>
                <a:gd name="connsiteX3" fmla="*/ 0 w 99453"/>
                <a:gd name="connsiteY3" fmla="*/ 101218 h 101218"/>
                <a:gd name="connsiteX4" fmla="*/ 15680 w 99453"/>
                <a:gd name="connsiteY4" fmla="*/ 101218 h 101218"/>
                <a:gd name="connsiteX5" fmla="*/ 15680 w 99453"/>
                <a:gd name="connsiteY5" fmla="*/ 29112 h 101218"/>
                <a:gd name="connsiteX6" fmla="*/ 49727 w 99453"/>
                <a:gd name="connsiteY6" fmla="*/ 72107 h 101218"/>
                <a:gd name="connsiteX7" fmla="*/ 83774 w 99453"/>
                <a:gd name="connsiteY7" fmla="*/ 29112 h 101218"/>
                <a:gd name="connsiteX8" fmla="*/ 83774 w 99453"/>
                <a:gd name="connsiteY8" fmla="*/ 101218 h 101218"/>
                <a:gd name="connsiteX9" fmla="*/ 99453 w 99453"/>
                <a:gd name="connsiteY9" fmla="*/ 101218 h 101218"/>
                <a:gd name="connsiteX10" fmla="*/ 99453 w 99453"/>
                <a:gd name="connsiteY10" fmla="*/ 0 h 101218"/>
                <a:gd name="connsiteX11" fmla="*/ 90493 w 99453"/>
                <a:gd name="connsiteY11" fmla="*/ 0 h 1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453" h="101218">
                  <a:moveTo>
                    <a:pt x="49727" y="51281"/>
                  </a:moveTo>
                  <a:lnTo>
                    <a:pt x="8960" y="0"/>
                  </a:lnTo>
                  <a:lnTo>
                    <a:pt x="0" y="0"/>
                  </a:lnTo>
                  <a:lnTo>
                    <a:pt x="0" y="101218"/>
                  </a:lnTo>
                  <a:lnTo>
                    <a:pt x="15680" y="101218"/>
                  </a:lnTo>
                  <a:lnTo>
                    <a:pt x="15680" y="29112"/>
                  </a:lnTo>
                  <a:lnTo>
                    <a:pt x="49727" y="72107"/>
                  </a:lnTo>
                  <a:lnTo>
                    <a:pt x="83774" y="29112"/>
                  </a:lnTo>
                  <a:lnTo>
                    <a:pt x="83774" y="101218"/>
                  </a:lnTo>
                  <a:lnTo>
                    <a:pt x="99453" y="101218"/>
                  </a:lnTo>
                  <a:lnTo>
                    <a:pt x="99453" y="0"/>
                  </a:lnTo>
                  <a:lnTo>
                    <a:pt x="90493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0" name="Полилиния 149">
              <a:extLst>
                <a:ext uri="{FF2B5EF4-FFF2-40B4-BE49-F238E27FC236}">
                  <a16:creationId xmlns:a16="http://schemas.microsoft.com/office/drawing/2014/main" id="{D18E9355-2BF0-1CB4-9D83-CDF58D6A8D33}"/>
                </a:ext>
              </a:extLst>
            </p:cNvPr>
            <p:cNvSpPr/>
            <p:nvPr/>
          </p:nvSpPr>
          <p:spPr>
            <a:xfrm>
              <a:off x="3813275" y="3741388"/>
              <a:ext cx="78397" cy="101218"/>
            </a:xfrm>
            <a:custGeom>
              <a:avLst/>
              <a:gdLst>
                <a:gd name="connsiteX0" fmla="*/ 15680 w 78397"/>
                <a:gd name="connsiteY0" fmla="*/ 71435 h 101218"/>
                <a:gd name="connsiteX1" fmla="*/ 15680 w 78397"/>
                <a:gd name="connsiteY1" fmla="*/ 0 h 101218"/>
                <a:gd name="connsiteX2" fmla="*/ 0 w 78397"/>
                <a:gd name="connsiteY2" fmla="*/ 0 h 101218"/>
                <a:gd name="connsiteX3" fmla="*/ 0 w 78397"/>
                <a:gd name="connsiteY3" fmla="*/ 101218 h 101218"/>
                <a:gd name="connsiteX4" fmla="*/ 9184 w 78397"/>
                <a:gd name="connsiteY4" fmla="*/ 101218 h 101218"/>
                <a:gd name="connsiteX5" fmla="*/ 62718 w 78397"/>
                <a:gd name="connsiteY5" fmla="*/ 29783 h 101218"/>
                <a:gd name="connsiteX6" fmla="*/ 62718 w 78397"/>
                <a:gd name="connsiteY6" fmla="*/ 101218 h 101218"/>
                <a:gd name="connsiteX7" fmla="*/ 78398 w 78397"/>
                <a:gd name="connsiteY7" fmla="*/ 101218 h 101218"/>
                <a:gd name="connsiteX8" fmla="*/ 78398 w 78397"/>
                <a:gd name="connsiteY8" fmla="*/ 0 h 101218"/>
                <a:gd name="connsiteX9" fmla="*/ 69438 w 78397"/>
                <a:gd name="connsiteY9" fmla="*/ 0 h 1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97" h="101218">
                  <a:moveTo>
                    <a:pt x="15680" y="71435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1218"/>
                  </a:lnTo>
                  <a:lnTo>
                    <a:pt x="9184" y="101218"/>
                  </a:lnTo>
                  <a:lnTo>
                    <a:pt x="62718" y="29783"/>
                  </a:lnTo>
                  <a:lnTo>
                    <a:pt x="62718" y="101218"/>
                  </a:lnTo>
                  <a:lnTo>
                    <a:pt x="78398" y="101218"/>
                  </a:lnTo>
                  <a:lnTo>
                    <a:pt x="78398" y="0"/>
                  </a:lnTo>
                  <a:lnTo>
                    <a:pt x="694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1" name="Полилиния 150">
              <a:extLst>
                <a:ext uri="{FF2B5EF4-FFF2-40B4-BE49-F238E27FC236}">
                  <a16:creationId xmlns:a16="http://schemas.microsoft.com/office/drawing/2014/main" id="{C2E8EDD7-9E22-D3F3-CDB1-37A82E0A0CA2}"/>
                </a:ext>
              </a:extLst>
            </p:cNvPr>
            <p:cNvSpPr/>
            <p:nvPr/>
          </p:nvSpPr>
          <p:spPr>
            <a:xfrm>
              <a:off x="4065717" y="3741388"/>
              <a:ext cx="78397" cy="101218"/>
            </a:xfrm>
            <a:custGeom>
              <a:avLst/>
              <a:gdLst>
                <a:gd name="connsiteX0" fmla="*/ 69214 w 78397"/>
                <a:gd name="connsiteY0" fmla="*/ 0 h 101218"/>
                <a:gd name="connsiteX1" fmla="*/ 15680 w 78397"/>
                <a:gd name="connsiteY1" fmla="*/ 71435 h 101218"/>
                <a:gd name="connsiteX2" fmla="*/ 15680 w 78397"/>
                <a:gd name="connsiteY2" fmla="*/ 0 h 101218"/>
                <a:gd name="connsiteX3" fmla="*/ 0 w 78397"/>
                <a:gd name="connsiteY3" fmla="*/ 0 h 101218"/>
                <a:gd name="connsiteX4" fmla="*/ 0 w 78397"/>
                <a:gd name="connsiteY4" fmla="*/ 101218 h 101218"/>
                <a:gd name="connsiteX5" fmla="*/ 9184 w 78397"/>
                <a:gd name="connsiteY5" fmla="*/ 101218 h 101218"/>
                <a:gd name="connsiteX6" fmla="*/ 62718 w 78397"/>
                <a:gd name="connsiteY6" fmla="*/ 29783 h 101218"/>
                <a:gd name="connsiteX7" fmla="*/ 62718 w 78397"/>
                <a:gd name="connsiteY7" fmla="*/ 101218 h 101218"/>
                <a:gd name="connsiteX8" fmla="*/ 78398 w 78397"/>
                <a:gd name="connsiteY8" fmla="*/ 101218 h 101218"/>
                <a:gd name="connsiteX9" fmla="*/ 78398 w 78397"/>
                <a:gd name="connsiteY9" fmla="*/ 0 h 1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97" h="101218">
                  <a:moveTo>
                    <a:pt x="69214" y="0"/>
                  </a:moveTo>
                  <a:lnTo>
                    <a:pt x="15680" y="71435"/>
                  </a:lnTo>
                  <a:lnTo>
                    <a:pt x="15680" y="0"/>
                  </a:lnTo>
                  <a:lnTo>
                    <a:pt x="0" y="0"/>
                  </a:lnTo>
                  <a:lnTo>
                    <a:pt x="0" y="101218"/>
                  </a:lnTo>
                  <a:lnTo>
                    <a:pt x="9184" y="101218"/>
                  </a:lnTo>
                  <a:lnTo>
                    <a:pt x="62718" y="29783"/>
                  </a:lnTo>
                  <a:lnTo>
                    <a:pt x="62718" y="101218"/>
                  </a:lnTo>
                  <a:lnTo>
                    <a:pt x="78398" y="101218"/>
                  </a:lnTo>
                  <a:lnTo>
                    <a:pt x="7839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2" name="Полилиния 151">
              <a:extLst>
                <a:ext uri="{FF2B5EF4-FFF2-40B4-BE49-F238E27FC236}">
                  <a16:creationId xmlns:a16="http://schemas.microsoft.com/office/drawing/2014/main" id="{46D1564A-75A4-7E11-C2DA-E750B57179D0}"/>
                </a:ext>
              </a:extLst>
            </p:cNvPr>
            <p:cNvSpPr/>
            <p:nvPr/>
          </p:nvSpPr>
          <p:spPr>
            <a:xfrm>
              <a:off x="3902201" y="3741388"/>
              <a:ext cx="152324" cy="100994"/>
            </a:xfrm>
            <a:custGeom>
              <a:avLst/>
              <a:gdLst>
                <a:gd name="connsiteX0" fmla="*/ 112221 w 152324"/>
                <a:gd name="connsiteY0" fmla="*/ 3583 h 100994"/>
                <a:gd name="connsiteX1" fmla="*/ 84222 w 152324"/>
                <a:gd name="connsiteY1" fmla="*/ 18587 h 100994"/>
                <a:gd name="connsiteX2" fmla="*/ 84222 w 152324"/>
                <a:gd name="connsiteY2" fmla="*/ 0 h 100994"/>
                <a:gd name="connsiteX3" fmla="*/ 68542 w 152324"/>
                <a:gd name="connsiteY3" fmla="*/ 0 h 100994"/>
                <a:gd name="connsiteX4" fmla="*/ 68542 w 152324"/>
                <a:gd name="connsiteY4" fmla="*/ 45459 h 100994"/>
                <a:gd name="connsiteX5" fmla="*/ 42111 w 152324"/>
                <a:gd name="connsiteY5" fmla="*/ 72331 h 100994"/>
                <a:gd name="connsiteX6" fmla="*/ 15680 w 152324"/>
                <a:gd name="connsiteY6" fmla="*/ 45459 h 100994"/>
                <a:gd name="connsiteX7" fmla="*/ 42111 w 152324"/>
                <a:gd name="connsiteY7" fmla="*/ 18363 h 100994"/>
                <a:gd name="connsiteX8" fmla="*/ 61598 w 152324"/>
                <a:gd name="connsiteY8" fmla="*/ 26872 h 100994"/>
                <a:gd name="connsiteX9" fmla="*/ 61598 w 152324"/>
                <a:gd name="connsiteY9" fmla="*/ 10973 h 100994"/>
                <a:gd name="connsiteX10" fmla="*/ 40543 w 152324"/>
                <a:gd name="connsiteY10" fmla="*/ 3359 h 100994"/>
                <a:gd name="connsiteX11" fmla="*/ 0 w 152324"/>
                <a:gd name="connsiteY11" fmla="*/ 45235 h 100994"/>
                <a:gd name="connsiteX12" fmla="*/ 40543 w 152324"/>
                <a:gd name="connsiteY12" fmla="*/ 86887 h 100994"/>
                <a:gd name="connsiteX13" fmla="*/ 68542 w 152324"/>
                <a:gd name="connsiteY13" fmla="*/ 71883 h 100994"/>
                <a:gd name="connsiteX14" fmla="*/ 68542 w 152324"/>
                <a:gd name="connsiteY14" fmla="*/ 100994 h 100994"/>
                <a:gd name="connsiteX15" fmla="*/ 84446 w 152324"/>
                <a:gd name="connsiteY15" fmla="*/ 100994 h 100994"/>
                <a:gd name="connsiteX16" fmla="*/ 84446 w 152324"/>
                <a:gd name="connsiteY16" fmla="*/ 42995 h 100994"/>
                <a:gd name="connsiteX17" fmla="*/ 84446 w 152324"/>
                <a:gd name="connsiteY17" fmla="*/ 42995 h 100994"/>
                <a:gd name="connsiteX18" fmla="*/ 110653 w 152324"/>
                <a:gd name="connsiteY18" fmla="*/ 17915 h 100994"/>
                <a:gd name="connsiteX19" fmla="*/ 137085 w 152324"/>
                <a:gd name="connsiteY19" fmla="*/ 45011 h 100994"/>
                <a:gd name="connsiteX20" fmla="*/ 110653 w 152324"/>
                <a:gd name="connsiteY20" fmla="*/ 71883 h 100994"/>
                <a:gd name="connsiteX21" fmla="*/ 91390 w 152324"/>
                <a:gd name="connsiteY21" fmla="*/ 63598 h 100994"/>
                <a:gd name="connsiteX22" fmla="*/ 91390 w 152324"/>
                <a:gd name="connsiteY22" fmla="*/ 79721 h 100994"/>
                <a:gd name="connsiteX23" fmla="*/ 111997 w 152324"/>
                <a:gd name="connsiteY23" fmla="*/ 86663 h 100994"/>
                <a:gd name="connsiteX24" fmla="*/ 152316 w 152324"/>
                <a:gd name="connsiteY24" fmla="*/ 45011 h 100994"/>
                <a:gd name="connsiteX25" fmla="*/ 112221 w 152324"/>
                <a:gd name="connsiteY25" fmla="*/ 3583 h 1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324" h="100994">
                  <a:moveTo>
                    <a:pt x="112221" y="3583"/>
                  </a:moveTo>
                  <a:cubicBezTo>
                    <a:pt x="100126" y="3583"/>
                    <a:pt x="89822" y="9853"/>
                    <a:pt x="84222" y="18587"/>
                  </a:cubicBezTo>
                  <a:lnTo>
                    <a:pt x="84222" y="0"/>
                  </a:lnTo>
                  <a:lnTo>
                    <a:pt x="68542" y="0"/>
                  </a:lnTo>
                  <a:lnTo>
                    <a:pt x="68542" y="45459"/>
                  </a:lnTo>
                  <a:cubicBezTo>
                    <a:pt x="68542" y="61134"/>
                    <a:pt x="56895" y="72331"/>
                    <a:pt x="42111" y="72331"/>
                  </a:cubicBezTo>
                  <a:cubicBezTo>
                    <a:pt x="27327" y="72331"/>
                    <a:pt x="15680" y="61134"/>
                    <a:pt x="15680" y="45459"/>
                  </a:cubicBezTo>
                  <a:cubicBezTo>
                    <a:pt x="15680" y="29783"/>
                    <a:pt x="27327" y="18363"/>
                    <a:pt x="42111" y="18363"/>
                  </a:cubicBezTo>
                  <a:cubicBezTo>
                    <a:pt x="49951" y="18363"/>
                    <a:pt x="56671" y="21498"/>
                    <a:pt x="61598" y="26872"/>
                  </a:cubicBezTo>
                  <a:lnTo>
                    <a:pt x="61598" y="10973"/>
                  </a:lnTo>
                  <a:cubicBezTo>
                    <a:pt x="55999" y="6270"/>
                    <a:pt x="48607" y="3359"/>
                    <a:pt x="40543" y="3359"/>
                  </a:cubicBezTo>
                  <a:cubicBezTo>
                    <a:pt x="16352" y="3359"/>
                    <a:pt x="0" y="21946"/>
                    <a:pt x="0" y="45235"/>
                  </a:cubicBezTo>
                  <a:cubicBezTo>
                    <a:pt x="0" y="68524"/>
                    <a:pt x="16352" y="86887"/>
                    <a:pt x="40543" y="86887"/>
                  </a:cubicBezTo>
                  <a:cubicBezTo>
                    <a:pt x="52639" y="86887"/>
                    <a:pt x="62942" y="80840"/>
                    <a:pt x="68542" y="71883"/>
                  </a:cubicBezTo>
                  <a:lnTo>
                    <a:pt x="68542" y="100994"/>
                  </a:lnTo>
                  <a:lnTo>
                    <a:pt x="84446" y="100994"/>
                  </a:lnTo>
                  <a:lnTo>
                    <a:pt x="84446" y="42995"/>
                  </a:lnTo>
                  <a:lnTo>
                    <a:pt x="84446" y="42995"/>
                  </a:lnTo>
                  <a:cubicBezTo>
                    <a:pt x="85342" y="28440"/>
                    <a:pt x="96541" y="17915"/>
                    <a:pt x="110653" y="17915"/>
                  </a:cubicBezTo>
                  <a:cubicBezTo>
                    <a:pt x="125437" y="17915"/>
                    <a:pt x="137085" y="29335"/>
                    <a:pt x="137085" y="45011"/>
                  </a:cubicBezTo>
                  <a:cubicBezTo>
                    <a:pt x="137085" y="60686"/>
                    <a:pt x="125437" y="71883"/>
                    <a:pt x="110653" y="71883"/>
                  </a:cubicBezTo>
                  <a:cubicBezTo>
                    <a:pt x="103037" y="71883"/>
                    <a:pt x="96094" y="68748"/>
                    <a:pt x="91390" y="63598"/>
                  </a:cubicBezTo>
                  <a:lnTo>
                    <a:pt x="91390" y="79721"/>
                  </a:lnTo>
                  <a:cubicBezTo>
                    <a:pt x="96990" y="83976"/>
                    <a:pt x="104157" y="86663"/>
                    <a:pt x="111997" y="86663"/>
                  </a:cubicBezTo>
                  <a:cubicBezTo>
                    <a:pt x="135965" y="86663"/>
                    <a:pt x="152316" y="68300"/>
                    <a:pt x="152316" y="45011"/>
                  </a:cubicBezTo>
                  <a:cubicBezTo>
                    <a:pt x="152764" y="22170"/>
                    <a:pt x="136412" y="3583"/>
                    <a:pt x="11222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3" name="Полилиния 152">
              <a:extLst>
                <a:ext uri="{FF2B5EF4-FFF2-40B4-BE49-F238E27FC236}">
                  <a16:creationId xmlns:a16="http://schemas.microsoft.com/office/drawing/2014/main" id="{BDB42BE2-0CBB-9474-962B-C3051F654EBE}"/>
                </a:ext>
              </a:extLst>
            </p:cNvPr>
            <p:cNvSpPr/>
            <p:nvPr/>
          </p:nvSpPr>
          <p:spPr>
            <a:xfrm>
              <a:off x="3383879" y="3741388"/>
              <a:ext cx="78174" cy="101218"/>
            </a:xfrm>
            <a:custGeom>
              <a:avLst/>
              <a:gdLst>
                <a:gd name="connsiteX0" fmla="*/ 15456 w 78174"/>
                <a:gd name="connsiteY0" fmla="*/ 71435 h 101218"/>
                <a:gd name="connsiteX1" fmla="*/ 15456 w 78174"/>
                <a:gd name="connsiteY1" fmla="*/ 0 h 101218"/>
                <a:gd name="connsiteX2" fmla="*/ 0 w 78174"/>
                <a:gd name="connsiteY2" fmla="*/ 0 h 101218"/>
                <a:gd name="connsiteX3" fmla="*/ 0 w 78174"/>
                <a:gd name="connsiteY3" fmla="*/ 101218 h 101218"/>
                <a:gd name="connsiteX4" fmla="*/ 8960 w 78174"/>
                <a:gd name="connsiteY4" fmla="*/ 101218 h 101218"/>
                <a:gd name="connsiteX5" fmla="*/ 62718 w 78174"/>
                <a:gd name="connsiteY5" fmla="*/ 29783 h 101218"/>
                <a:gd name="connsiteX6" fmla="*/ 62718 w 78174"/>
                <a:gd name="connsiteY6" fmla="*/ 101218 h 101218"/>
                <a:gd name="connsiteX7" fmla="*/ 78174 w 78174"/>
                <a:gd name="connsiteY7" fmla="*/ 101218 h 101218"/>
                <a:gd name="connsiteX8" fmla="*/ 78174 w 78174"/>
                <a:gd name="connsiteY8" fmla="*/ 0 h 101218"/>
                <a:gd name="connsiteX9" fmla="*/ 69214 w 78174"/>
                <a:gd name="connsiteY9" fmla="*/ 0 h 1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174" h="101218">
                  <a:moveTo>
                    <a:pt x="15456" y="71435"/>
                  </a:moveTo>
                  <a:lnTo>
                    <a:pt x="15456" y="0"/>
                  </a:lnTo>
                  <a:lnTo>
                    <a:pt x="0" y="0"/>
                  </a:lnTo>
                  <a:lnTo>
                    <a:pt x="0" y="101218"/>
                  </a:lnTo>
                  <a:lnTo>
                    <a:pt x="8960" y="101218"/>
                  </a:lnTo>
                  <a:lnTo>
                    <a:pt x="62718" y="29783"/>
                  </a:lnTo>
                  <a:lnTo>
                    <a:pt x="62718" y="101218"/>
                  </a:lnTo>
                  <a:lnTo>
                    <a:pt x="78174" y="101218"/>
                  </a:lnTo>
                  <a:lnTo>
                    <a:pt x="78174" y="0"/>
                  </a:lnTo>
                  <a:lnTo>
                    <a:pt x="6921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4" name="Полилиния 153">
              <a:extLst>
                <a:ext uri="{FF2B5EF4-FFF2-40B4-BE49-F238E27FC236}">
                  <a16:creationId xmlns:a16="http://schemas.microsoft.com/office/drawing/2014/main" id="{1896B195-ABCD-8702-1671-F1F05EB9A968}"/>
                </a:ext>
              </a:extLst>
            </p:cNvPr>
            <p:cNvSpPr/>
            <p:nvPr/>
          </p:nvSpPr>
          <p:spPr>
            <a:xfrm>
              <a:off x="3283305" y="3741388"/>
              <a:ext cx="82877" cy="101218"/>
            </a:xfrm>
            <a:custGeom>
              <a:avLst/>
              <a:gdLst>
                <a:gd name="connsiteX0" fmla="*/ 67198 w 82877"/>
                <a:gd name="connsiteY0" fmla="*/ 35830 h 101218"/>
                <a:gd name="connsiteX1" fmla="*/ 15680 w 82877"/>
                <a:gd name="connsiteY1" fmla="*/ 35830 h 101218"/>
                <a:gd name="connsiteX2" fmla="*/ 15680 w 82877"/>
                <a:gd name="connsiteY2" fmla="*/ 0 h 101218"/>
                <a:gd name="connsiteX3" fmla="*/ 0 w 82877"/>
                <a:gd name="connsiteY3" fmla="*/ 0 h 101218"/>
                <a:gd name="connsiteX4" fmla="*/ 0 w 82877"/>
                <a:gd name="connsiteY4" fmla="*/ 101218 h 101218"/>
                <a:gd name="connsiteX5" fmla="*/ 15680 w 82877"/>
                <a:gd name="connsiteY5" fmla="*/ 101218 h 101218"/>
                <a:gd name="connsiteX6" fmla="*/ 15680 w 82877"/>
                <a:gd name="connsiteY6" fmla="*/ 51505 h 101218"/>
                <a:gd name="connsiteX7" fmla="*/ 67198 w 82877"/>
                <a:gd name="connsiteY7" fmla="*/ 51505 h 101218"/>
                <a:gd name="connsiteX8" fmla="*/ 67198 w 82877"/>
                <a:gd name="connsiteY8" fmla="*/ 101218 h 101218"/>
                <a:gd name="connsiteX9" fmla="*/ 82878 w 82877"/>
                <a:gd name="connsiteY9" fmla="*/ 101218 h 101218"/>
                <a:gd name="connsiteX10" fmla="*/ 82878 w 82877"/>
                <a:gd name="connsiteY10" fmla="*/ 0 h 101218"/>
                <a:gd name="connsiteX11" fmla="*/ 67198 w 82877"/>
                <a:gd name="connsiteY11" fmla="*/ 0 h 1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877" h="101218">
                  <a:moveTo>
                    <a:pt x="67198" y="35830"/>
                  </a:moveTo>
                  <a:lnTo>
                    <a:pt x="15680" y="35830"/>
                  </a:lnTo>
                  <a:lnTo>
                    <a:pt x="15680" y="0"/>
                  </a:lnTo>
                  <a:lnTo>
                    <a:pt x="0" y="0"/>
                  </a:lnTo>
                  <a:lnTo>
                    <a:pt x="0" y="101218"/>
                  </a:lnTo>
                  <a:lnTo>
                    <a:pt x="15680" y="101218"/>
                  </a:lnTo>
                  <a:lnTo>
                    <a:pt x="15680" y="51505"/>
                  </a:lnTo>
                  <a:lnTo>
                    <a:pt x="67198" y="51505"/>
                  </a:lnTo>
                  <a:lnTo>
                    <a:pt x="67198" y="101218"/>
                  </a:lnTo>
                  <a:lnTo>
                    <a:pt x="82878" y="101218"/>
                  </a:lnTo>
                  <a:lnTo>
                    <a:pt x="82878" y="0"/>
                  </a:lnTo>
                  <a:lnTo>
                    <a:pt x="6719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5" name="Полилиния 154">
              <a:extLst>
                <a:ext uri="{FF2B5EF4-FFF2-40B4-BE49-F238E27FC236}">
                  <a16:creationId xmlns:a16="http://schemas.microsoft.com/office/drawing/2014/main" id="{87A1F926-E0C2-4C4B-A9ED-A7B094FFD70B}"/>
                </a:ext>
              </a:extLst>
            </p:cNvPr>
            <p:cNvSpPr/>
            <p:nvPr/>
          </p:nvSpPr>
          <p:spPr>
            <a:xfrm>
              <a:off x="3567330" y="3740941"/>
              <a:ext cx="87581" cy="104383"/>
            </a:xfrm>
            <a:custGeom>
              <a:avLst/>
              <a:gdLst>
                <a:gd name="connsiteX0" fmla="*/ 58911 w 87581"/>
                <a:gd name="connsiteY0" fmla="*/ 41428 h 104383"/>
                <a:gd name="connsiteX1" fmla="*/ 44351 w 87581"/>
                <a:gd name="connsiteY1" fmla="*/ 46802 h 104383"/>
                <a:gd name="connsiteX2" fmla="*/ 25088 w 87581"/>
                <a:gd name="connsiteY2" fmla="*/ 29335 h 104383"/>
                <a:gd name="connsiteX3" fmla="*/ 16576 w 87581"/>
                <a:gd name="connsiteY3" fmla="*/ 224 h 104383"/>
                <a:gd name="connsiteX4" fmla="*/ 0 w 87581"/>
                <a:gd name="connsiteY4" fmla="*/ 224 h 104383"/>
                <a:gd name="connsiteX5" fmla="*/ 9632 w 87581"/>
                <a:gd name="connsiteY5" fmla="*/ 33814 h 104383"/>
                <a:gd name="connsiteX6" fmla="*/ 52863 w 87581"/>
                <a:gd name="connsiteY6" fmla="*/ 59343 h 104383"/>
                <a:gd name="connsiteX7" fmla="*/ 47487 w 87581"/>
                <a:gd name="connsiteY7" fmla="*/ 76586 h 104383"/>
                <a:gd name="connsiteX8" fmla="*/ 17472 w 87581"/>
                <a:gd name="connsiteY8" fmla="*/ 87110 h 104383"/>
                <a:gd name="connsiteX9" fmla="*/ 12992 w 87581"/>
                <a:gd name="connsiteY9" fmla="*/ 102114 h 104383"/>
                <a:gd name="connsiteX10" fmla="*/ 63167 w 87581"/>
                <a:gd name="connsiteY10" fmla="*/ 77033 h 104383"/>
                <a:gd name="connsiteX11" fmla="*/ 87582 w 87581"/>
                <a:gd name="connsiteY11" fmla="*/ 0 h 104383"/>
                <a:gd name="connsiteX12" fmla="*/ 71902 w 87581"/>
                <a:gd name="connsiteY12" fmla="*/ 0 h 104383"/>
                <a:gd name="connsiteX13" fmla="*/ 58911 w 87581"/>
                <a:gd name="connsiteY13" fmla="*/ 41428 h 10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581" h="104383">
                  <a:moveTo>
                    <a:pt x="58911" y="41428"/>
                  </a:moveTo>
                  <a:cubicBezTo>
                    <a:pt x="55327" y="48594"/>
                    <a:pt x="45919" y="47026"/>
                    <a:pt x="44351" y="46802"/>
                  </a:cubicBezTo>
                  <a:cubicBezTo>
                    <a:pt x="36063" y="46354"/>
                    <a:pt x="28895" y="39636"/>
                    <a:pt x="25088" y="29335"/>
                  </a:cubicBezTo>
                  <a:cubicBezTo>
                    <a:pt x="24639" y="28440"/>
                    <a:pt x="24415" y="27544"/>
                    <a:pt x="16576" y="224"/>
                  </a:cubicBezTo>
                  <a:lnTo>
                    <a:pt x="0" y="224"/>
                  </a:lnTo>
                  <a:cubicBezTo>
                    <a:pt x="7840" y="27544"/>
                    <a:pt x="9408" y="32918"/>
                    <a:pt x="9632" y="33814"/>
                  </a:cubicBezTo>
                  <a:cubicBezTo>
                    <a:pt x="16128" y="52849"/>
                    <a:pt x="31807" y="64269"/>
                    <a:pt x="52863" y="59343"/>
                  </a:cubicBezTo>
                  <a:lnTo>
                    <a:pt x="47487" y="76586"/>
                  </a:lnTo>
                  <a:cubicBezTo>
                    <a:pt x="43903" y="87335"/>
                    <a:pt x="31135" y="90917"/>
                    <a:pt x="17472" y="87110"/>
                  </a:cubicBezTo>
                  <a:lnTo>
                    <a:pt x="12992" y="102114"/>
                  </a:lnTo>
                  <a:cubicBezTo>
                    <a:pt x="34719" y="108608"/>
                    <a:pt x="56222" y="101442"/>
                    <a:pt x="63167" y="77033"/>
                  </a:cubicBezTo>
                  <a:lnTo>
                    <a:pt x="87582" y="0"/>
                  </a:lnTo>
                  <a:lnTo>
                    <a:pt x="71902" y="0"/>
                  </a:lnTo>
                  <a:lnTo>
                    <a:pt x="58911" y="41428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" name="Полилиния 155">
              <a:extLst>
                <a:ext uri="{FF2B5EF4-FFF2-40B4-BE49-F238E27FC236}">
                  <a16:creationId xmlns:a16="http://schemas.microsoft.com/office/drawing/2014/main" id="{4F2E0084-34D8-9676-81C7-78054366FED2}"/>
                </a:ext>
              </a:extLst>
            </p:cNvPr>
            <p:cNvSpPr/>
            <p:nvPr/>
          </p:nvSpPr>
          <p:spPr>
            <a:xfrm>
              <a:off x="3475492" y="3741388"/>
              <a:ext cx="80637" cy="101218"/>
            </a:xfrm>
            <a:custGeom>
              <a:avLst/>
              <a:gdLst>
                <a:gd name="connsiteX0" fmla="*/ 15232 w 80637"/>
                <a:gd name="connsiteY0" fmla="*/ 40084 h 101218"/>
                <a:gd name="connsiteX1" fmla="*/ 40543 w 80637"/>
                <a:gd name="connsiteY1" fmla="*/ 14108 h 101218"/>
                <a:gd name="connsiteX2" fmla="*/ 64958 w 80637"/>
                <a:gd name="connsiteY2" fmla="*/ 14108 h 101218"/>
                <a:gd name="connsiteX3" fmla="*/ 64958 w 80637"/>
                <a:gd name="connsiteY3" fmla="*/ 66061 h 101218"/>
                <a:gd name="connsiteX4" fmla="*/ 40319 w 80637"/>
                <a:gd name="connsiteY4" fmla="*/ 66061 h 101218"/>
                <a:gd name="connsiteX5" fmla="*/ 15232 w 80637"/>
                <a:gd name="connsiteY5" fmla="*/ 40084 h 101218"/>
                <a:gd name="connsiteX6" fmla="*/ 64958 w 80637"/>
                <a:gd name="connsiteY6" fmla="*/ 0 h 101218"/>
                <a:gd name="connsiteX7" fmla="*/ 38975 w 80637"/>
                <a:gd name="connsiteY7" fmla="*/ 0 h 101218"/>
                <a:gd name="connsiteX8" fmla="*/ 38527 w 80637"/>
                <a:gd name="connsiteY8" fmla="*/ 0 h 101218"/>
                <a:gd name="connsiteX9" fmla="*/ 38527 w 80637"/>
                <a:gd name="connsiteY9" fmla="*/ 0 h 101218"/>
                <a:gd name="connsiteX10" fmla="*/ 0 w 80637"/>
                <a:gd name="connsiteY10" fmla="*/ 40084 h 101218"/>
                <a:gd name="connsiteX11" fmla="*/ 15904 w 80637"/>
                <a:gd name="connsiteY11" fmla="*/ 73003 h 101218"/>
                <a:gd name="connsiteX12" fmla="*/ 23968 w 80637"/>
                <a:gd name="connsiteY12" fmla="*/ 77257 h 101218"/>
                <a:gd name="connsiteX13" fmla="*/ 21056 w 80637"/>
                <a:gd name="connsiteY13" fmla="*/ 85095 h 101218"/>
                <a:gd name="connsiteX14" fmla="*/ 10976 w 80637"/>
                <a:gd name="connsiteY14" fmla="*/ 101218 h 101218"/>
                <a:gd name="connsiteX15" fmla="*/ 29791 w 80637"/>
                <a:gd name="connsiteY15" fmla="*/ 101218 h 101218"/>
                <a:gd name="connsiteX16" fmla="*/ 34495 w 80637"/>
                <a:gd name="connsiteY16" fmla="*/ 93605 h 101218"/>
                <a:gd name="connsiteX17" fmla="*/ 39647 w 80637"/>
                <a:gd name="connsiteY17" fmla="*/ 80169 h 101218"/>
                <a:gd name="connsiteX18" fmla="*/ 64958 w 80637"/>
                <a:gd name="connsiteY18" fmla="*/ 80169 h 101218"/>
                <a:gd name="connsiteX19" fmla="*/ 64958 w 80637"/>
                <a:gd name="connsiteY19" fmla="*/ 101218 h 101218"/>
                <a:gd name="connsiteX20" fmla="*/ 80638 w 80637"/>
                <a:gd name="connsiteY20" fmla="*/ 101218 h 101218"/>
                <a:gd name="connsiteX21" fmla="*/ 80638 w 80637"/>
                <a:gd name="connsiteY21" fmla="*/ 0 h 101218"/>
                <a:gd name="connsiteX22" fmla="*/ 72798 w 80637"/>
                <a:gd name="connsiteY22" fmla="*/ 0 h 101218"/>
                <a:gd name="connsiteX23" fmla="*/ 64958 w 80637"/>
                <a:gd name="connsiteY23" fmla="*/ 0 h 101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637" h="101218">
                  <a:moveTo>
                    <a:pt x="15232" y="40084"/>
                  </a:moveTo>
                  <a:cubicBezTo>
                    <a:pt x="15232" y="25081"/>
                    <a:pt x="26431" y="14108"/>
                    <a:pt x="40543" y="14108"/>
                  </a:cubicBezTo>
                  <a:lnTo>
                    <a:pt x="64958" y="14108"/>
                  </a:lnTo>
                  <a:lnTo>
                    <a:pt x="64958" y="66061"/>
                  </a:lnTo>
                  <a:lnTo>
                    <a:pt x="40319" y="66061"/>
                  </a:lnTo>
                  <a:cubicBezTo>
                    <a:pt x="26207" y="65837"/>
                    <a:pt x="15232" y="55088"/>
                    <a:pt x="15232" y="40084"/>
                  </a:cubicBezTo>
                  <a:close/>
                  <a:moveTo>
                    <a:pt x="64958" y="0"/>
                  </a:moveTo>
                  <a:lnTo>
                    <a:pt x="38975" y="0"/>
                  </a:lnTo>
                  <a:lnTo>
                    <a:pt x="38527" y="0"/>
                  </a:lnTo>
                  <a:lnTo>
                    <a:pt x="38527" y="0"/>
                  </a:lnTo>
                  <a:cubicBezTo>
                    <a:pt x="15456" y="224"/>
                    <a:pt x="0" y="17915"/>
                    <a:pt x="0" y="40084"/>
                  </a:cubicBezTo>
                  <a:cubicBezTo>
                    <a:pt x="0" y="53968"/>
                    <a:pt x="6048" y="65837"/>
                    <a:pt x="15904" y="73003"/>
                  </a:cubicBezTo>
                  <a:cubicBezTo>
                    <a:pt x="18368" y="74794"/>
                    <a:pt x="21056" y="76138"/>
                    <a:pt x="23968" y="77257"/>
                  </a:cubicBezTo>
                  <a:cubicBezTo>
                    <a:pt x="23295" y="79945"/>
                    <a:pt x="22399" y="82408"/>
                    <a:pt x="21056" y="85095"/>
                  </a:cubicBezTo>
                  <a:cubicBezTo>
                    <a:pt x="20608" y="85767"/>
                    <a:pt x="20159" y="86663"/>
                    <a:pt x="10976" y="101218"/>
                  </a:cubicBezTo>
                  <a:lnTo>
                    <a:pt x="29791" y="101218"/>
                  </a:lnTo>
                  <a:cubicBezTo>
                    <a:pt x="33151" y="95844"/>
                    <a:pt x="34271" y="94053"/>
                    <a:pt x="34495" y="93605"/>
                  </a:cubicBezTo>
                  <a:cubicBezTo>
                    <a:pt x="36959" y="89126"/>
                    <a:pt x="38751" y="84647"/>
                    <a:pt x="39647" y="80169"/>
                  </a:cubicBezTo>
                  <a:lnTo>
                    <a:pt x="64958" y="80169"/>
                  </a:lnTo>
                  <a:lnTo>
                    <a:pt x="64958" y="101218"/>
                  </a:lnTo>
                  <a:lnTo>
                    <a:pt x="80638" y="101218"/>
                  </a:lnTo>
                  <a:lnTo>
                    <a:pt x="80638" y="0"/>
                  </a:lnTo>
                  <a:lnTo>
                    <a:pt x="72798" y="0"/>
                  </a:lnTo>
                  <a:lnTo>
                    <a:pt x="6495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57" name="Рисунок 2">
            <a:extLst>
              <a:ext uri="{FF2B5EF4-FFF2-40B4-BE49-F238E27FC236}">
                <a16:creationId xmlns:a16="http://schemas.microsoft.com/office/drawing/2014/main" id="{4799A82F-FE91-C950-9A46-5312D00040B2}"/>
              </a:ext>
            </a:extLst>
          </p:cNvPr>
          <p:cNvGrpSpPr/>
          <p:nvPr/>
        </p:nvGrpSpPr>
        <p:grpSpPr>
          <a:xfrm>
            <a:off x="3550170" y="4243490"/>
            <a:ext cx="1931593" cy="818507"/>
            <a:chOff x="3797827" y="4572858"/>
            <a:chExt cx="1434002" cy="607654"/>
          </a:xfrm>
        </p:grpSpPr>
        <p:sp>
          <p:nvSpPr>
            <p:cNvPr id="158" name="Полилиния 157">
              <a:extLst>
                <a:ext uri="{FF2B5EF4-FFF2-40B4-BE49-F238E27FC236}">
                  <a16:creationId xmlns:a16="http://schemas.microsoft.com/office/drawing/2014/main" id="{13BD2695-7DAC-DFC4-1685-B3338AF08E23}"/>
                </a:ext>
              </a:extLst>
            </p:cNvPr>
            <p:cNvSpPr/>
            <p:nvPr/>
          </p:nvSpPr>
          <p:spPr>
            <a:xfrm>
              <a:off x="3797827" y="4572858"/>
              <a:ext cx="441714" cy="464440"/>
            </a:xfrm>
            <a:custGeom>
              <a:avLst/>
              <a:gdLst>
                <a:gd name="connsiteX0" fmla="*/ 365327 w 441714"/>
                <a:gd name="connsiteY0" fmla="*/ 255061 h 464440"/>
                <a:gd name="connsiteX1" fmla="*/ 381007 w 441714"/>
                <a:gd name="connsiteY1" fmla="*/ 245656 h 464440"/>
                <a:gd name="connsiteX2" fmla="*/ 428269 w 441714"/>
                <a:gd name="connsiteY2" fmla="*/ 184074 h 464440"/>
                <a:gd name="connsiteX3" fmla="*/ 321872 w 441714"/>
                <a:gd name="connsiteY3" fmla="*/ 147573 h 464440"/>
                <a:gd name="connsiteX4" fmla="*/ 251986 w 441714"/>
                <a:gd name="connsiteY4" fmla="*/ 152947 h 464440"/>
                <a:gd name="connsiteX5" fmla="*/ 258034 w 441714"/>
                <a:gd name="connsiteY5" fmla="*/ 155858 h 464440"/>
                <a:gd name="connsiteX6" fmla="*/ 325680 w 441714"/>
                <a:gd name="connsiteY6" fmla="*/ 201317 h 464440"/>
                <a:gd name="connsiteX7" fmla="*/ 342704 w 441714"/>
                <a:gd name="connsiteY7" fmla="*/ 151156 h 464440"/>
                <a:gd name="connsiteX8" fmla="*/ 355247 w 441714"/>
                <a:gd name="connsiteY8" fmla="*/ 152499 h 464440"/>
                <a:gd name="connsiteX9" fmla="*/ 335088 w 441714"/>
                <a:gd name="connsiteY9" fmla="*/ 210722 h 464440"/>
                <a:gd name="connsiteX10" fmla="*/ 348304 w 441714"/>
                <a:gd name="connsiteY10" fmla="*/ 226398 h 464440"/>
                <a:gd name="connsiteX11" fmla="*/ 365327 w 441714"/>
                <a:gd name="connsiteY11" fmla="*/ 255061 h 464440"/>
                <a:gd name="connsiteX12" fmla="*/ 177396 w 441714"/>
                <a:gd name="connsiteY12" fmla="*/ 143094 h 464440"/>
                <a:gd name="connsiteX13" fmla="*/ 167764 w 441714"/>
                <a:gd name="connsiteY13" fmla="*/ 158322 h 464440"/>
                <a:gd name="connsiteX14" fmla="*/ 197555 w 441714"/>
                <a:gd name="connsiteY14" fmla="*/ 150484 h 464440"/>
                <a:gd name="connsiteX15" fmla="*/ 222195 w 441714"/>
                <a:gd name="connsiteY15" fmla="*/ 158322 h 464440"/>
                <a:gd name="connsiteX16" fmla="*/ 204723 w 441714"/>
                <a:gd name="connsiteY16" fmla="*/ 162128 h 464440"/>
                <a:gd name="connsiteX17" fmla="*/ 88246 w 441714"/>
                <a:gd name="connsiteY17" fmla="*/ 203109 h 464440"/>
                <a:gd name="connsiteX18" fmla="*/ 111990 w 441714"/>
                <a:gd name="connsiteY18" fmla="*/ 240282 h 464440"/>
                <a:gd name="connsiteX19" fmla="*/ 137077 w 441714"/>
                <a:gd name="connsiteY19" fmla="*/ 187881 h 464440"/>
                <a:gd name="connsiteX20" fmla="*/ 138869 w 441714"/>
                <a:gd name="connsiteY20" fmla="*/ 184522 h 464440"/>
                <a:gd name="connsiteX21" fmla="*/ 155893 w 441714"/>
                <a:gd name="connsiteY21" fmla="*/ 178924 h 464440"/>
                <a:gd name="connsiteX22" fmla="*/ 147829 w 441714"/>
                <a:gd name="connsiteY22" fmla="*/ 193703 h 464440"/>
                <a:gd name="connsiteX23" fmla="*/ 98102 w 441714"/>
                <a:gd name="connsiteY23" fmla="*/ 316196 h 464440"/>
                <a:gd name="connsiteX24" fmla="*/ 120054 w 441714"/>
                <a:gd name="connsiteY24" fmla="*/ 316868 h 464440"/>
                <a:gd name="connsiteX25" fmla="*/ 183668 w 441714"/>
                <a:gd name="connsiteY25" fmla="*/ 312165 h 464440"/>
                <a:gd name="connsiteX26" fmla="*/ 205843 w 441714"/>
                <a:gd name="connsiteY26" fmla="*/ 321794 h 464440"/>
                <a:gd name="connsiteX27" fmla="*/ 119830 w 441714"/>
                <a:gd name="connsiteY27" fmla="*/ 329632 h 464440"/>
                <a:gd name="connsiteX28" fmla="*/ 889 w 441714"/>
                <a:gd name="connsiteY28" fmla="*/ 283053 h 464440"/>
                <a:gd name="connsiteX29" fmla="*/ 70103 w 441714"/>
                <a:gd name="connsiteY29" fmla="*/ 197958 h 464440"/>
                <a:gd name="connsiteX30" fmla="*/ 73687 w 441714"/>
                <a:gd name="connsiteY30" fmla="*/ 210499 h 464440"/>
                <a:gd name="connsiteX31" fmla="*/ 13432 w 441714"/>
                <a:gd name="connsiteY31" fmla="*/ 280142 h 464440"/>
                <a:gd name="connsiteX32" fmla="*/ 85334 w 441714"/>
                <a:gd name="connsiteY32" fmla="*/ 315076 h 464440"/>
                <a:gd name="connsiteX33" fmla="*/ 106166 w 441714"/>
                <a:gd name="connsiteY33" fmla="*/ 253494 h 464440"/>
                <a:gd name="connsiteX34" fmla="*/ 76151 w 441714"/>
                <a:gd name="connsiteY34" fmla="*/ 161457 h 464440"/>
                <a:gd name="connsiteX35" fmla="*/ 149397 w 441714"/>
                <a:gd name="connsiteY35" fmla="*/ 127866 h 464440"/>
                <a:gd name="connsiteX36" fmla="*/ 229587 w 441714"/>
                <a:gd name="connsiteY36" fmla="*/ 143542 h 464440"/>
                <a:gd name="connsiteX37" fmla="*/ 321872 w 441714"/>
                <a:gd name="connsiteY37" fmla="*/ 134584 h 464440"/>
                <a:gd name="connsiteX38" fmla="*/ 346960 w 441714"/>
                <a:gd name="connsiteY38" fmla="*/ 135480 h 464440"/>
                <a:gd name="connsiteX39" fmla="*/ 335312 w 441714"/>
                <a:gd name="connsiteY39" fmla="*/ 15451 h 464440"/>
                <a:gd name="connsiteX40" fmla="*/ 321648 w 441714"/>
                <a:gd name="connsiteY40" fmla="*/ 12316 h 464440"/>
                <a:gd name="connsiteX41" fmla="*/ 186804 w 441714"/>
                <a:gd name="connsiteY41" fmla="*/ 128538 h 464440"/>
                <a:gd name="connsiteX42" fmla="*/ 173140 w 441714"/>
                <a:gd name="connsiteY42" fmla="*/ 126299 h 464440"/>
                <a:gd name="connsiteX43" fmla="*/ 321648 w 441714"/>
                <a:gd name="connsiteY43" fmla="*/ 0 h 464440"/>
                <a:gd name="connsiteX44" fmla="*/ 341136 w 441714"/>
                <a:gd name="connsiteY44" fmla="*/ 4703 h 464440"/>
                <a:gd name="connsiteX45" fmla="*/ 359503 w 441714"/>
                <a:gd name="connsiteY45" fmla="*/ 136824 h 464440"/>
                <a:gd name="connsiteX46" fmla="*/ 440813 w 441714"/>
                <a:gd name="connsiteY46" fmla="*/ 181387 h 464440"/>
                <a:gd name="connsiteX47" fmla="*/ 387950 w 441714"/>
                <a:gd name="connsiteY47" fmla="*/ 256853 h 464440"/>
                <a:gd name="connsiteX48" fmla="*/ 369135 w 441714"/>
                <a:gd name="connsiteY48" fmla="*/ 268050 h 464440"/>
                <a:gd name="connsiteX49" fmla="*/ 365551 w 441714"/>
                <a:gd name="connsiteY49" fmla="*/ 302984 h 464440"/>
                <a:gd name="connsiteX50" fmla="*/ 292305 w 441714"/>
                <a:gd name="connsiteY50" fmla="*/ 336574 h 464440"/>
                <a:gd name="connsiteX51" fmla="*/ 275506 w 441714"/>
                <a:gd name="connsiteY51" fmla="*/ 335678 h 464440"/>
                <a:gd name="connsiteX52" fmla="*/ 283345 w 441714"/>
                <a:gd name="connsiteY52" fmla="*/ 323361 h 464440"/>
                <a:gd name="connsiteX53" fmla="*/ 292529 w 441714"/>
                <a:gd name="connsiteY53" fmla="*/ 323586 h 464440"/>
                <a:gd name="connsiteX54" fmla="*/ 354127 w 441714"/>
                <a:gd name="connsiteY54" fmla="*/ 297161 h 464440"/>
                <a:gd name="connsiteX55" fmla="*/ 338448 w 441714"/>
                <a:gd name="connsiteY55" fmla="*/ 234235 h 464440"/>
                <a:gd name="connsiteX56" fmla="*/ 329936 w 441714"/>
                <a:gd name="connsiteY56" fmla="*/ 223935 h 464440"/>
                <a:gd name="connsiteX57" fmla="*/ 304849 w 441714"/>
                <a:gd name="connsiteY57" fmla="*/ 276559 h 464440"/>
                <a:gd name="connsiteX58" fmla="*/ 301041 w 441714"/>
                <a:gd name="connsiteY58" fmla="*/ 283725 h 464440"/>
                <a:gd name="connsiteX59" fmla="*/ 350991 w 441714"/>
                <a:gd name="connsiteY59" fmla="*/ 262675 h 464440"/>
                <a:gd name="connsiteX60" fmla="*/ 354576 w 441714"/>
                <a:gd name="connsiteY60" fmla="*/ 275215 h 464440"/>
                <a:gd name="connsiteX61" fmla="*/ 239890 w 441714"/>
                <a:gd name="connsiteY61" fmla="*/ 314852 h 464440"/>
                <a:gd name="connsiteX62" fmla="*/ 237426 w 441714"/>
                <a:gd name="connsiteY62" fmla="*/ 315300 h 464440"/>
                <a:gd name="connsiteX63" fmla="*/ 264306 w 441714"/>
                <a:gd name="connsiteY63" fmla="*/ 321122 h 464440"/>
                <a:gd name="connsiteX64" fmla="*/ 271250 w 441714"/>
                <a:gd name="connsiteY64" fmla="*/ 310150 h 464440"/>
                <a:gd name="connsiteX65" fmla="*/ 289169 w 441714"/>
                <a:gd name="connsiteY65" fmla="*/ 304551 h 464440"/>
                <a:gd name="connsiteX66" fmla="*/ 119830 w 441714"/>
                <a:gd name="connsiteY66" fmla="*/ 464440 h 464440"/>
                <a:gd name="connsiteX67" fmla="*/ 100342 w 441714"/>
                <a:gd name="connsiteY67" fmla="*/ 459962 h 464440"/>
                <a:gd name="connsiteX68" fmla="*/ 80631 w 441714"/>
                <a:gd name="connsiteY68" fmla="*/ 333886 h 464440"/>
                <a:gd name="connsiteX69" fmla="*/ 93174 w 441714"/>
                <a:gd name="connsiteY69" fmla="*/ 334782 h 464440"/>
                <a:gd name="connsiteX70" fmla="*/ 106166 w 441714"/>
                <a:gd name="connsiteY70" fmla="*/ 448989 h 464440"/>
                <a:gd name="connsiteX71" fmla="*/ 119830 w 441714"/>
                <a:gd name="connsiteY71" fmla="*/ 452124 h 464440"/>
                <a:gd name="connsiteX72" fmla="*/ 256690 w 441714"/>
                <a:gd name="connsiteY72" fmla="*/ 332991 h 464440"/>
                <a:gd name="connsiteX73" fmla="*/ 183668 w 441714"/>
                <a:gd name="connsiteY73" fmla="*/ 308582 h 464440"/>
                <a:gd name="connsiteX74" fmla="*/ 118486 w 441714"/>
                <a:gd name="connsiteY74" fmla="*/ 265363 h 464440"/>
                <a:gd name="connsiteX75" fmla="*/ 123862 w 441714"/>
                <a:gd name="connsiteY75" fmla="*/ 252374 h 464440"/>
                <a:gd name="connsiteX76" fmla="*/ 189492 w 441714"/>
                <a:gd name="connsiteY76" fmla="*/ 296937 h 464440"/>
                <a:gd name="connsiteX77" fmla="*/ 213459 w 441714"/>
                <a:gd name="connsiteY77" fmla="*/ 307462 h 464440"/>
                <a:gd name="connsiteX78" fmla="*/ 237203 w 441714"/>
                <a:gd name="connsiteY78" fmla="*/ 302535 h 464440"/>
                <a:gd name="connsiteX79" fmla="*/ 283793 w 441714"/>
                <a:gd name="connsiteY79" fmla="*/ 289771 h 464440"/>
                <a:gd name="connsiteX80" fmla="*/ 294097 w 441714"/>
                <a:gd name="connsiteY80" fmla="*/ 270961 h 464440"/>
                <a:gd name="connsiteX81" fmla="*/ 320752 w 441714"/>
                <a:gd name="connsiteY81" fmla="*/ 214305 h 464440"/>
                <a:gd name="connsiteX82" fmla="*/ 252658 w 441714"/>
                <a:gd name="connsiteY82" fmla="*/ 167503 h 464440"/>
                <a:gd name="connsiteX83" fmla="*/ 177396 w 441714"/>
                <a:gd name="connsiteY83" fmla="*/ 143094 h 464440"/>
                <a:gd name="connsiteX84" fmla="*/ 150069 w 441714"/>
                <a:gd name="connsiteY84" fmla="*/ 163696 h 464440"/>
                <a:gd name="connsiteX85" fmla="*/ 163508 w 441714"/>
                <a:gd name="connsiteY85" fmla="*/ 141302 h 464440"/>
                <a:gd name="connsiteX86" fmla="*/ 149397 w 441714"/>
                <a:gd name="connsiteY86" fmla="*/ 140631 h 464440"/>
                <a:gd name="connsiteX87" fmla="*/ 87798 w 441714"/>
                <a:gd name="connsiteY87" fmla="*/ 167055 h 464440"/>
                <a:gd name="connsiteX88" fmla="*/ 84887 w 441714"/>
                <a:gd name="connsiteY88" fmla="*/ 190120 h 464440"/>
                <a:gd name="connsiteX89" fmla="*/ 150069 w 441714"/>
                <a:gd name="connsiteY89" fmla="*/ 163696 h 464440"/>
                <a:gd name="connsiteX90" fmla="*/ 253554 w 441714"/>
                <a:gd name="connsiteY90" fmla="*/ 233340 h 464440"/>
                <a:gd name="connsiteX91" fmla="*/ 217939 w 441714"/>
                <a:gd name="connsiteY91" fmla="*/ 268945 h 464440"/>
                <a:gd name="connsiteX92" fmla="*/ 182324 w 441714"/>
                <a:gd name="connsiteY92" fmla="*/ 233340 h 464440"/>
                <a:gd name="connsiteX93" fmla="*/ 217939 w 441714"/>
                <a:gd name="connsiteY93" fmla="*/ 197734 h 464440"/>
                <a:gd name="connsiteX94" fmla="*/ 253554 w 441714"/>
                <a:gd name="connsiteY94" fmla="*/ 233340 h 46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1714" h="464440">
                  <a:moveTo>
                    <a:pt x="365327" y="255061"/>
                  </a:moveTo>
                  <a:cubicBezTo>
                    <a:pt x="370927" y="251927"/>
                    <a:pt x="376079" y="248791"/>
                    <a:pt x="381007" y="245656"/>
                  </a:cubicBezTo>
                  <a:cubicBezTo>
                    <a:pt x="415054" y="223711"/>
                    <a:pt x="432301" y="201317"/>
                    <a:pt x="428269" y="184074"/>
                  </a:cubicBezTo>
                  <a:cubicBezTo>
                    <a:pt x="423118" y="161457"/>
                    <a:pt x="382351" y="147573"/>
                    <a:pt x="321872" y="147573"/>
                  </a:cubicBezTo>
                  <a:cubicBezTo>
                    <a:pt x="299921" y="147573"/>
                    <a:pt x="276402" y="149364"/>
                    <a:pt x="251986" y="152947"/>
                  </a:cubicBezTo>
                  <a:lnTo>
                    <a:pt x="258034" y="155858"/>
                  </a:lnTo>
                  <a:cubicBezTo>
                    <a:pt x="284017" y="168399"/>
                    <a:pt x="307089" y="184074"/>
                    <a:pt x="325680" y="201317"/>
                  </a:cubicBezTo>
                  <a:cubicBezTo>
                    <a:pt x="332624" y="183626"/>
                    <a:pt x="338448" y="166607"/>
                    <a:pt x="342704" y="151156"/>
                  </a:cubicBezTo>
                  <a:cubicBezTo>
                    <a:pt x="346960" y="151604"/>
                    <a:pt x="351216" y="151828"/>
                    <a:pt x="355247" y="152499"/>
                  </a:cubicBezTo>
                  <a:cubicBezTo>
                    <a:pt x="350096" y="170638"/>
                    <a:pt x="343376" y="190344"/>
                    <a:pt x="335088" y="210722"/>
                  </a:cubicBezTo>
                  <a:cubicBezTo>
                    <a:pt x="340016" y="215873"/>
                    <a:pt x="344496" y="221023"/>
                    <a:pt x="348304" y="226398"/>
                  </a:cubicBezTo>
                  <a:cubicBezTo>
                    <a:pt x="355919" y="236027"/>
                    <a:pt x="361519" y="245880"/>
                    <a:pt x="365327" y="255061"/>
                  </a:cubicBezTo>
                  <a:close/>
                  <a:moveTo>
                    <a:pt x="177396" y="143094"/>
                  </a:moveTo>
                  <a:cubicBezTo>
                    <a:pt x="174260" y="148020"/>
                    <a:pt x="170900" y="153171"/>
                    <a:pt x="167764" y="158322"/>
                  </a:cubicBezTo>
                  <a:cubicBezTo>
                    <a:pt x="177396" y="155410"/>
                    <a:pt x="187252" y="152947"/>
                    <a:pt x="197555" y="150484"/>
                  </a:cubicBezTo>
                  <a:cubicBezTo>
                    <a:pt x="205619" y="152499"/>
                    <a:pt x="213907" y="155187"/>
                    <a:pt x="222195" y="158322"/>
                  </a:cubicBezTo>
                  <a:cubicBezTo>
                    <a:pt x="216371" y="159441"/>
                    <a:pt x="210547" y="160785"/>
                    <a:pt x="204723" y="162128"/>
                  </a:cubicBezTo>
                  <a:cubicBezTo>
                    <a:pt x="158356" y="172877"/>
                    <a:pt x="118934" y="187209"/>
                    <a:pt x="88246" y="203109"/>
                  </a:cubicBezTo>
                  <a:cubicBezTo>
                    <a:pt x="92726" y="215201"/>
                    <a:pt x="100790" y="227741"/>
                    <a:pt x="111990" y="240282"/>
                  </a:cubicBezTo>
                  <a:cubicBezTo>
                    <a:pt x="119382" y="223263"/>
                    <a:pt x="127669" y="205572"/>
                    <a:pt x="137077" y="187881"/>
                  </a:cubicBezTo>
                  <a:lnTo>
                    <a:pt x="138869" y="184522"/>
                  </a:lnTo>
                  <a:cubicBezTo>
                    <a:pt x="144469" y="182507"/>
                    <a:pt x="150069" y="180715"/>
                    <a:pt x="155893" y="178924"/>
                  </a:cubicBezTo>
                  <a:cubicBezTo>
                    <a:pt x="153205" y="183850"/>
                    <a:pt x="150517" y="188777"/>
                    <a:pt x="147829" y="193703"/>
                  </a:cubicBezTo>
                  <a:cubicBezTo>
                    <a:pt x="124309" y="238043"/>
                    <a:pt x="107958" y="279694"/>
                    <a:pt x="98102" y="316196"/>
                  </a:cubicBezTo>
                  <a:cubicBezTo>
                    <a:pt x="105046" y="316643"/>
                    <a:pt x="112438" y="316868"/>
                    <a:pt x="120054" y="316868"/>
                  </a:cubicBezTo>
                  <a:cubicBezTo>
                    <a:pt x="139989" y="316868"/>
                    <a:pt x="161492" y="315300"/>
                    <a:pt x="183668" y="312165"/>
                  </a:cubicBezTo>
                  <a:cubicBezTo>
                    <a:pt x="191060" y="315748"/>
                    <a:pt x="198451" y="318883"/>
                    <a:pt x="205843" y="321794"/>
                  </a:cubicBezTo>
                  <a:cubicBezTo>
                    <a:pt x="175828" y="326945"/>
                    <a:pt x="146709" y="329632"/>
                    <a:pt x="119830" y="329632"/>
                  </a:cubicBezTo>
                  <a:cubicBezTo>
                    <a:pt x="51063" y="329632"/>
                    <a:pt x="7833" y="312612"/>
                    <a:pt x="889" y="283053"/>
                  </a:cubicBezTo>
                  <a:cubicBezTo>
                    <a:pt x="-5383" y="256181"/>
                    <a:pt x="21944" y="225054"/>
                    <a:pt x="70103" y="197958"/>
                  </a:cubicBezTo>
                  <a:cubicBezTo>
                    <a:pt x="70999" y="201989"/>
                    <a:pt x="72119" y="206244"/>
                    <a:pt x="73687" y="210499"/>
                  </a:cubicBezTo>
                  <a:cubicBezTo>
                    <a:pt x="31128" y="234684"/>
                    <a:pt x="9176" y="260884"/>
                    <a:pt x="13432" y="280142"/>
                  </a:cubicBezTo>
                  <a:cubicBezTo>
                    <a:pt x="17688" y="298057"/>
                    <a:pt x="44344" y="310597"/>
                    <a:pt x="85334" y="315076"/>
                  </a:cubicBezTo>
                  <a:cubicBezTo>
                    <a:pt x="90486" y="295594"/>
                    <a:pt x="97430" y="274992"/>
                    <a:pt x="106166" y="253494"/>
                  </a:cubicBezTo>
                  <a:cubicBezTo>
                    <a:pt x="75927" y="221919"/>
                    <a:pt x="63383" y="187657"/>
                    <a:pt x="76151" y="161457"/>
                  </a:cubicBezTo>
                  <a:cubicBezTo>
                    <a:pt x="86678" y="139735"/>
                    <a:pt x="112662" y="127866"/>
                    <a:pt x="149397" y="127866"/>
                  </a:cubicBezTo>
                  <a:cubicBezTo>
                    <a:pt x="174036" y="127866"/>
                    <a:pt x="201811" y="133465"/>
                    <a:pt x="229587" y="143542"/>
                  </a:cubicBezTo>
                  <a:cubicBezTo>
                    <a:pt x="261842" y="137720"/>
                    <a:pt x="293201" y="134584"/>
                    <a:pt x="321872" y="134584"/>
                  </a:cubicBezTo>
                  <a:cubicBezTo>
                    <a:pt x="330608" y="134584"/>
                    <a:pt x="339120" y="134809"/>
                    <a:pt x="346960" y="135480"/>
                  </a:cubicBezTo>
                  <a:cubicBezTo>
                    <a:pt x="362191" y="72107"/>
                    <a:pt x="357039" y="27096"/>
                    <a:pt x="335312" y="15451"/>
                  </a:cubicBezTo>
                  <a:cubicBezTo>
                    <a:pt x="331280" y="13436"/>
                    <a:pt x="326800" y="12316"/>
                    <a:pt x="321648" y="12316"/>
                  </a:cubicBezTo>
                  <a:cubicBezTo>
                    <a:pt x="286929" y="12316"/>
                    <a:pt x="234291" y="59343"/>
                    <a:pt x="186804" y="128538"/>
                  </a:cubicBezTo>
                  <a:cubicBezTo>
                    <a:pt x="182100" y="127643"/>
                    <a:pt x="177620" y="126971"/>
                    <a:pt x="173140" y="126299"/>
                  </a:cubicBezTo>
                  <a:cubicBezTo>
                    <a:pt x="224211" y="49713"/>
                    <a:pt x="281105" y="0"/>
                    <a:pt x="321648" y="0"/>
                  </a:cubicBezTo>
                  <a:cubicBezTo>
                    <a:pt x="328816" y="0"/>
                    <a:pt x="335312" y="1567"/>
                    <a:pt x="341136" y="4703"/>
                  </a:cubicBezTo>
                  <a:cubicBezTo>
                    <a:pt x="370031" y="19930"/>
                    <a:pt x="375183" y="70539"/>
                    <a:pt x="359503" y="136824"/>
                  </a:cubicBezTo>
                  <a:cubicBezTo>
                    <a:pt x="406318" y="141974"/>
                    <a:pt x="435213" y="157650"/>
                    <a:pt x="440813" y="181387"/>
                  </a:cubicBezTo>
                  <a:cubicBezTo>
                    <a:pt x="446189" y="204676"/>
                    <a:pt x="427374" y="231325"/>
                    <a:pt x="387950" y="256853"/>
                  </a:cubicBezTo>
                  <a:cubicBezTo>
                    <a:pt x="382127" y="260660"/>
                    <a:pt x="375631" y="264467"/>
                    <a:pt x="369135" y="268050"/>
                  </a:cubicBezTo>
                  <a:cubicBezTo>
                    <a:pt x="371823" y="280814"/>
                    <a:pt x="370703" y="292683"/>
                    <a:pt x="365551" y="302984"/>
                  </a:cubicBezTo>
                  <a:cubicBezTo>
                    <a:pt x="355023" y="324705"/>
                    <a:pt x="329040" y="336574"/>
                    <a:pt x="292305" y="336574"/>
                  </a:cubicBezTo>
                  <a:cubicBezTo>
                    <a:pt x="286929" y="336574"/>
                    <a:pt x="281105" y="336126"/>
                    <a:pt x="275506" y="335678"/>
                  </a:cubicBezTo>
                  <a:cubicBezTo>
                    <a:pt x="278193" y="331647"/>
                    <a:pt x="280657" y="327617"/>
                    <a:pt x="283345" y="323361"/>
                  </a:cubicBezTo>
                  <a:cubicBezTo>
                    <a:pt x="286481" y="323586"/>
                    <a:pt x="289393" y="323586"/>
                    <a:pt x="292529" y="323586"/>
                  </a:cubicBezTo>
                  <a:cubicBezTo>
                    <a:pt x="323664" y="323586"/>
                    <a:pt x="346064" y="313956"/>
                    <a:pt x="354127" y="297161"/>
                  </a:cubicBezTo>
                  <a:cubicBezTo>
                    <a:pt x="362191" y="280590"/>
                    <a:pt x="356591" y="258197"/>
                    <a:pt x="338448" y="234235"/>
                  </a:cubicBezTo>
                  <a:cubicBezTo>
                    <a:pt x="335760" y="230876"/>
                    <a:pt x="333072" y="227294"/>
                    <a:pt x="329936" y="223935"/>
                  </a:cubicBezTo>
                  <a:cubicBezTo>
                    <a:pt x="322544" y="241402"/>
                    <a:pt x="314257" y="259316"/>
                    <a:pt x="304849" y="276559"/>
                  </a:cubicBezTo>
                  <a:lnTo>
                    <a:pt x="301041" y="283725"/>
                  </a:lnTo>
                  <a:cubicBezTo>
                    <a:pt x="318960" y="277455"/>
                    <a:pt x="335760" y="270289"/>
                    <a:pt x="350991" y="262675"/>
                  </a:cubicBezTo>
                  <a:cubicBezTo>
                    <a:pt x="352783" y="266930"/>
                    <a:pt x="353903" y="271185"/>
                    <a:pt x="354576" y="275215"/>
                  </a:cubicBezTo>
                  <a:cubicBezTo>
                    <a:pt x="321648" y="291339"/>
                    <a:pt x="282225" y="304999"/>
                    <a:pt x="239890" y="314852"/>
                  </a:cubicBezTo>
                  <a:lnTo>
                    <a:pt x="237426" y="315300"/>
                  </a:lnTo>
                  <a:cubicBezTo>
                    <a:pt x="246610" y="317763"/>
                    <a:pt x="255570" y="319779"/>
                    <a:pt x="264306" y="321122"/>
                  </a:cubicBezTo>
                  <a:cubicBezTo>
                    <a:pt x="266546" y="317539"/>
                    <a:pt x="269010" y="313732"/>
                    <a:pt x="271250" y="310150"/>
                  </a:cubicBezTo>
                  <a:cubicBezTo>
                    <a:pt x="277298" y="308358"/>
                    <a:pt x="283345" y="306343"/>
                    <a:pt x="289169" y="304551"/>
                  </a:cubicBezTo>
                  <a:cubicBezTo>
                    <a:pt x="233171" y="399947"/>
                    <a:pt x="165748" y="464440"/>
                    <a:pt x="119830" y="464440"/>
                  </a:cubicBezTo>
                  <a:cubicBezTo>
                    <a:pt x="112662" y="464440"/>
                    <a:pt x="106166" y="462873"/>
                    <a:pt x="100342" y="459962"/>
                  </a:cubicBezTo>
                  <a:cubicBezTo>
                    <a:pt x="72343" y="445182"/>
                    <a:pt x="66743" y="397260"/>
                    <a:pt x="80631" y="333886"/>
                  </a:cubicBezTo>
                  <a:cubicBezTo>
                    <a:pt x="84663" y="334335"/>
                    <a:pt x="88918" y="334558"/>
                    <a:pt x="93174" y="334782"/>
                  </a:cubicBezTo>
                  <a:cubicBezTo>
                    <a:pt x="79511" y="395021"/>
                    <a:pt x="85110" y="437792"/>
                    <a:pt x="106166" y="448989"/>
                  </a:cubicBezTo>
                  <a:cubicBezTo>
                    <a:pt x="110198" y="451004"/>
                    <a:pt x="114678" y="452124"/>
                    <a:pt x="119830" y="452124"/>
                  </a:cubicBezTo>
                  <a:cubicBezTo>
                    <a:pt x="154997" y="452124"/>
                    <a:pt x="208755" y="403978"/>
                    <a:pt x="256690" y="332991"/>
                  </a:cubicBezTo>
                  <a:cubicBezTo>
                    <a:pt x="232947" y="328736"/>
                    <a:pt x="207859" y="320450"/>
                    <a:pt x="183668" y="308582"/>
                  </a:cubicBezTo>
                  <a:cubicBezTo>
                    <a:pt x="158356" y="296266"/>
                    <a:pt x="136181" y="281262"/>
                    <a:pt x="118486" y="265363"/>
                  </a:cubicBezTo>
                  <a:cubicBezTo>
                    <a:pt x="120277" y="261107"/>
                    <a:pt x="122070" y="256629"/>
                    <a:pt x="123862" y="252374"/>
                  </a:cubicBezTo>
                  <a:cubicBezTo>
                    <a:pt x="141333" y="268722"/>
                    <a:pt x="163732" y="284397"/>
                    <a:pt x="189492" y="296937"/>
                  </a:cubicBezTo>
                  <a:cubicBezTo>
                    <a:pt x="197555" y="300744"/>
                    <a:pt x="205395" y="304327"/>
                    <a:pt x="213459" y="307462"/>
                  </a:cubicBezTo>
                  <a:cubicBezTo>
                    <a:pt x="221299" y="305894"/>
                    <a:pt x="229363" y="304327"/>
                    <a:pt x="237203" y="302535"/>
                  </a:cubicBezTo>
                  <a:cubicBezTo>
                    <a:pt x="253106" y="298729"/>
                    <a:pt x="268786" y="294474"/>
                    <a:pt x="283793" y="289771"/>
                  </a:cubicBezTo>
                  <a:cubicBezTo>
                    <a:pt x="287377" y="283725"/>
                    <a:pt x="290737" y="277455"/>
                    <a:pt x="294097" y="270961"/>
                  </a:cubicBezTo>
                  <a:cubicBezTo>
                    <a:pt x="304177" y="251927"/>
                    <a:pt x="313137" y="232892"/>
                    <a:pt x="320752" y="214305"/>
                  </a:cubicBezTo>
                  <a:cubicBezTo>
                    <a:pt x="302609" y="196615"/>
                    <a:pt x="279089" y="180491"/>
                    <a:pt x="252658" y="167503"/>
                  </a:cubicBezTo>
                  <a:cubicBezTo>
                    <a:pt x="227347" y="155187"/>
                    <a:pt x="201363" y="146677"/>
                    <a:pt x="177396" y="143094"/>
                  </a:cubicBezTo>
                  <a:close/>
                  <a:moveTo>
                    <a:pt x="150069" y="163696"/>
                  </a:moveTo>
                  <a:cubicBezTo>
                    <a:pt x="154549" y="156082"/>
                    <a:pt x="159029" y="148469"/>
                    <a:pt x="163508" y="141302"/>
                  </a:cubicBezTo>
                  <a:cubicBezTo>
                    <a:pt x="158581" y="140855"/>
                    <a:pt x="153877" y="140631"/>
                    <a:pt x="149397" y="140631"/>
                  </a:cubicBezTo>
                  <a:cubicBezTo>
                    <a:pt x="118486" y="140631"/>
                    <a:pt x="95862" y="150260"/>
                    <a:pt x="87798" y="167055"/>
                  </a:cubicBezTo>
                  <a:cubicBezTo>
                    <a:pt x="84438" y="173997"/>
                    <a:pt x="83543" y="181835"/>
                    <a:pt x="84887" y="190120"/>
                  </a:cubicBezTo>
                  <a:cubicBezTo>
                    <a:pt x="103926" y="180491"/>
                    <a:pt x="126102" y="171534"/>
                    <a:pt x="150069" y="163696"/>
                  </a:cubicBezTo>
                  <a:close/>
                  <a:moveTo>
                    <a:pt x="253554" y="233340"/>
                  </a:moveTo>
                  <a:cubicBezTo>
                    <a:pt x="253554" y="253046"/>
                    <a:pt x="237650" y="268945"/>
                    <a:pt x="217939" y="268945"/>
                  </a:cubicBezTo>
                  <a:cubicBezTo>
                    <a:pt x="198228" y="268945"/>
                    <a:pt x="182324" y="253046"/>
                    <a:pt x="182324" y="233340"/>
                  </a:cubicBezTo>
                  <a:cubicBezTo>
                    <a:pt x="182324" y="213633"/>
                    <a:pt x="198228" y="197734"/>
                    <a:pt x="217939" y="197734"/>
                  </a:cubicBezTo>
                  <a:cubicBezTo>
                    <a:pt x="237650" y="197734"/>
                    <a:pt x="253554" y="213633"/>
                    <a:pt x="253554" y="233340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" name="Полилиния 158">
              <a:extLst>
                <a:ext uri="{FF2B5EF4-FFF2-40B4-BE49-F238E27FC236}">
                  <a16:creationId xmlns:a16="http://schemas.microsoft.com/office/drawing/2014/main" id="{0AFE1C9E-1438-59CA-C29E-3E97BFE18D02}"/>
                </a:ext>
              </a:extLst>
            </p:cNvPr>
            <p:cNvSpPr/>
            <p:nvPr/>
          </p:nvSpPr>
          <p:spPr>
            <a:xfrm>
              <a:off x="4741059" y="5074695"/>
              <a:ext cx="100797" cy="102562"/>
            </a:xfrm>
            <a:custGeom>
              <a:avLst/>
              <a:gdLst>
                <a:gd name="connsiteX0" fmla="*/ 50399 w 100797"/>
                <a:gd name="connsiteY0" fmla="*/ 52177 h 102562"/>
                <a:gd name="connsiteX1" fmla="*/ 9183 w 100797"/>
                <a:gd name="connsiteY1" fmla="*/ 0 h 102562"/>
                <a:gd name="connsiteX2" fmla="*/ 0 w 100797"/>
                <a:gd name="connsiteY2" fmla="*/ 0 h 102562"/>
                <a:gd name="connsiteX3" fmla="*/ 0 w 100797"/>
                <a:gd name="connsiteY3" fmla="*/ 102562 h 102562"/>
                <a:gd name="connsiteX4" fmla="*/ 15903 w 100797"/>
                <a:gd name="connsiteY4" fmla="*/ 102562 h 102562"/>
                <a:gd name="connsiteX5" fmla="*/ 15903 w 100797"/>
                <a:gd name="connsiteY5" fmla="*/ 29560 h 102562"/>
                <a:gd name="connsiteX6" fmla="*/ 50399 w 100797"/>
                <a:gd name="connsiteY6" fmla="*/ 73003 h 102562"/>
                <a:gd name="connsiteX7" fmla="*/ 84894 w 100797"/>
                <a:gd name="connsiteY7" fmla="*/ 29560 h 102562"/>
                <a:gd name="connsiteX8" fmla="*/ 84894 w 100797"/>
                <a:gd name="connsiteY8" fmla="*/ 102562 h 102562"/>
                <a:gd name="connsiteX9" fmla="*/ 100797 w 100797"/>
                <a:gd name="connsiteY9" fmla="*/ 102562 h 102562"/>
                <a:gd name="connsiteX10" fmla="*/ 100797 w 100797"/>
                <a:gd name="connsiteY10" fmla="*/ 0 h 102562"/>
                <a:gd name="connsiteX11" fmla="*/ 91613 w 100797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797" h="102562">
                  <a:moveTo>
                    <a:pt x="50399" y="52177"/>
                  </a:moveTo>
                  <a:lnTo>
                    <a:pt x="9183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903" y="102562"/>
                  </a:lnTo>
                  <a:lnTo>
                    <a:pt x="15903" y="29560"/>
                  </a:lnTo>
                  <a:lnTo>
                    <a:pt x="50399" y="73003"/>
                  </a:lnTo>
                  <a:lnTo>
                    <a:pt x="84894" y="29560"/>
                  </a:lnTo>
                  <a:lnTo>
                    <a:pt x="84894" y="102562"/>
                  </a:lnTo>
                  <a:lnTo>
                    <a:pt x="100797" y="102562"/>
                  </a:lnTo>
                  <a:lnTo>
                    <a:pt x="100797" y="0"/>
                  </a:lnTo>
                  <a:lnTo>
                    <a:pt x="91613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" name="Полилиния 159">
              <a:extLst>
                <a:ext uri="{FF2B5EF4-FFF2-40B4-BE49-F238E27FC236}">
                  <a16:creationId xmlns:a16="http://schemas.microsoft.com/office/drawing/2014/main" id="{1BFBD64F-E7B6-4CBC-DCFA-AA3EA342F1AA}"/>
                </a:ext>
              </a:extLst>
            </p:cNvPr>
            <p:cNvSpPr/>
            <p:nvPr/>
          </p:nvSpPr>
          <p:spPr>
            <a:xfrm>
              <a:off x="4859328" y="5074695"/>
              <a:ext cx="79294" cy="102562"/>
            </a:xfrm>
            <a:custGeom>
              <a:avLst/>
              <a:gdLst>
                <a:gd name="connsiteX0" fmla="*/ 15904 w 79294"/>
                <a:gd name="connsiteY0" fmla="*/ 72331 h 102562"/>
                <a:gd name="connsiteX1" fmla="*/ 15904 w 79294"/>
                <a:gd name="connsiteY1" fmla="*/ 0 h 102562"/>
                <a:gd name="connsiteX2" fmla="*/ 0 w 79294"/>
                <a:gd name="connsiteY2" fmla="*/ 0 h 102562"/>
                <a:gd name="connsiteX3" fmla="*/ 0 w 79294"/>
                <a:gd name="connsiteY3" fmla="*/ 102562 h 102562"/>
                <a:gd name="connsiteX4" fmla="*/ 9184 w 79294"/>
                <a:gd name="connsiteY4" fmla="*/ 102562 h 102562"/>
                <a:gd name="connsiteX5" fmla="*/ 63390 w 79294"/>
                <a:gd name="connsiteY5" fmla="*/ 30231 h 102562"/>
                <a:gd name="connsiteX6" fmla="*/ 63390 w 79294"/>
                <a:gd name="connsiteY6" fmla="*/ 102562 h 102562"/>
                <a:gd name="connsiteX7" fmla="*/ 79294 w 79294"/>
                <a:gd name="connsiteY7" fmla="*/ 102562 h 102562"/>
                <a:gd name="connsiteX8" fmla="*/ 79294 w 79294"/>
                <a:gd name="connsiteY8" fmla="*/ 0 h 102562"/>
                <a:gd name="connsiteX9" fmla="*/ 70110 w 79294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4" h="102562">
                  <a:moveTo>
                    <a:pt x="15904" y="72331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1" name="Полилиния 160">
              <a:extLst>
                <a:ext uri="{FF2B5EF4-FFF2-40B4-BE49-F238E27FC236}">
                  <a16:creationId xmlns:a16="http://schemas.microsoft.com/office/drawing/2014/main" id="{6C9F55DF-846B-3211-D520-E9476A19AB1E}"/>
                </a:ext>
              </a:extLst>
            </p:cNvPr>
            <p:cNvSpPr/>
            <p:nvPr/>
          </p:nvSpPr>
          <p:spPr>
            <a:xfrm>
              <a:off x="5114681" y="5074695"/>
              <a:ext cx="79294" cy="102562"/>
            </a:xfrm>
            <a:custGeom>
              <a:avLst/>
              <a:gdLst>
                <a:gd name="connsiteX0" fmla="*/ 70110 w 79294"/>
                <a:gd name="connsiteY0" fmla="*/ 0 h 102562"/>
                <a:gd name="connsiteX1" fmla="*/ 15904 w 79294"/>
                <a:gd name="connsiteY1" fmla="*/ 72331 h 102562"/>
                <a:gd name="connsiteX2" fmla="*/ 15904 w 79294"/>
                <a:gd name="connsiteY2" fmla="*/ 0 h 102562"/>
                <a:gd name="connsiteX3" fmla="*/ 0 w 79294"/>
                <a:gd name="connsiteY3" fmla="*/ 0 h 102562"/>
                <a:gd name="connsiteX4" fmla="*/ 0 w 79294"/>
                <a:gd name="connsiteY4" fmla="*/ 102562 h 102562"/>
                <a:gd name="connsiteX5" fmla="*/ 9184 w 79294"/>
                <a:gd name="connsiteY5" fmla="*/ 102562 h 102562"/>
                <a:gd name="connsiteX6" fmla="*/ 63390 w 79294"/>
                <a:gd name="connsiteY6" fmla="*/ 30231 h 102562"/>
                <a:gd name="connsiteX7" fmla="*/ 63390 w 79294"/>
                <a:gd name="connsiteY7" fmla="*/ 102562 h 102562"/>
                <a:gd name="connsiteX8" fmla="*/ 79294 w 79294"/>
                <a:gd name="connsiteY8" fmla="*/ 102562 h 102562"/>
                <a:gd name="connsiteX9" fmla="*/ 79294 w 79294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4" h="102562">
                  <a:moveTo>
                    <a:pt x="70110" y="0"/>
                  </a:moveTo>
                  <a:lnTo>
                    <a:pt x="15904" y="72331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" name="Полилиния 161">
              <a:extLst>
                <a:ext uri="{FF2B5EF4-FFF2-40B4-BE49-F238E27FC236}">
                  <a16:creationId xmlns:a16="http://schemas.microsoft.com/office/drawing/2014/main" id="{3E00D7CF-42DC-91DC-1C42-206235EA533F}"/>
                </a:ext>
              </a:extLst>
            </p:cNvPr>
            <p:cNvSpPr/>
            <p:nvPr/>
          </p:nvSpPr>
          <p:spPr>
            <a:xfrm>
              <a:off x="4949597" y="5074695"/>
              <a:ext cx="154555" cy="102562"/>
            </a:xfrm>
            <a:custGeom>
              <a:avLst/>
              <a:gdLst>
                <a:gd name="connsiteX0" fmla="*/ 113341 w 154555"/>
                <a:gd name="connsiteY0" fmla="*/ 3583 h 102562"/>
                <a:gd name="connsiteX1" fmla="*/ 85118 w 154555"/>
                <a:gd name="connsiteY1" fmla="*/ 18811 h 102562"/>
                <a:gd name="connsiteX2" fmla="*/ 85118 w 154555"/>
                <a:gd name="connsiteY2" fmla="*/ 0 h 102562"/>
                <a:gd name="connsiteX3" fmla="*/ 69215 w 154555"/>
                <a:gd name="connsiteY3" fmla="*/ 0 h 102562"/>
                <a:gd name="connsiteX4" fmla="*/ 69215 w 154555"/>
                <a:gd name="connsiteY4" fmla="*/ 45907 h 102562"/>
                <a:gd name="connsiteX5" fmla="*/ 42559 w 154555"/>
                <a:gd name="connsiteY5" fmla="*/ 73227 h 102562"/>
                <a:gd name="connsiteX6" fmla="*/ 15904 w 154555"/>
                <a:gd name="connsiteY6" fmla="*/ 45907 h 102562"/>
                <a:gd name="connsiteX7" fmla="*/ 42559 w 154555"/>
                <a:gd name="connsiteY7" fmla="*/ 18587 h 102562"/>
                <a:gd name="connsiteX8" fmla="*/ 62270 w 154555"/>
                <a:gd name="connsiteY8" fmla="*/ 27320 h 102562"/>
                <a:gd name="connsiteX9" fmla="*/ 62270 w 154555"/>
                <a:gd name="connsiteY9" fmla="*/ 11421 h 102562"/>
                <a:gd name="connsiteX10" fmla="*/ 40991 w 154555"/>
                <a:gd name="connsiteY10" fmla="*/ 3807 h 102562"/>
                <a:gd name="connsiteX11" fmla="*/ 0 w 154555"/>
                <a:gd name="connsiteY11" fmla="*/ 46131 h 102562"/>
                <a:gd name="connsiteX12" fmla="*/ 40991 w 154555"/>
                <a:gd name="connsiteY12" fmla="*/ 88231 h 102562"/>
                <a:gd name="connsiteX13" fmla="*/ 69215 w 154555"/>
                <a:gd name="connsiteY13" fmla="*/ 73227 h 102562"/>
                <a:gd name="connsiteX14" fmla="*/ 69215 w 154555"/>
                <a:gd name="connsiteY14" fmla="*/ 102562 h 102562"/>
                <a:gd name="connsiteX15" fmla="*/ 85342 w 154555"/>
                <a:gd name="connsiteY15" fmla="*/ 102562 h 102562"/>
                <a:gd name="connsiteX16" fmla="*/ 85342 w 154555"/>
                <a:gd name="connsiteY16" fmla="*/ 43891 h 102562"/>
                <a:gd name="connsiteX17" fmla="*/ 85342 w 154555"/>
                <a:gd name="connsiteY17" fmla="*/ 43891 h 102562"/>
                <a:gd name="connsiteX18" fmla="*/ 111997 w 154555"/>
                <a:gd name="connsiteY18" fmla="*/ 18587 h 102562"/>
                <a:gd name="connsiteX19" fmla="*/ 138653 w 154555"/>
                <a:gd name="connsiteY19" fmla="*/ 45907 h 102562"/>
                <a:gd name="connsiteX20" fmla="*/ 111997 w 154555"/>
                <a:gd name="connsiteY20" fmla="*/ 73227 h 102562"/>
                <a:gd name="connsiteX21" fmla="*/ 92510 w 154555"/>
                <a:gd name="connsiteY21" fmla="*/ 64941 h 102562"/>
                <a:gd name="connsiteX22" fmla="*/ 92510 w 154555"/>
                <a:gd name="connsiteY22" fmla="*/ 81288 h 102562"/>
                <a:gd name="connsiteX23" fmla="*/ 113565 w 154555"/>
                <a:gd name="connsiteY23" fmla="*/ 88231 h 102562"/>
                <a:gd name="connsiteX24" fmla="*/ 154556 w 154555"/>
                <a:gd name="connsiteY24" fmla="*/ 46131 h 102562"/>
                <a:gd name="connsiteX25" fmla="*/ 113341 w 154555"/>
                <a:gd name="connsiteY25" fmla="*/ 3583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4555" h="102562">
                  <a:moveTo>
                    <a:pt x="113341" y="3583"/>
                  </a:moveTo>
                  <a:cubicBezTo>
                    <a:pt x="101245" y="3583"/>
                    <a:pt x="90718" y="9853"/>
                    <a:pt x="85118" y="18811"/>
                  </a:cubicBezTo>
                  <a:lnTo>
                    <a:pt x="85118" y="0"/>
                  </a:lnTo>
                  <a:lnTo>
                    <a:pt x="69215" y="0"/>
                  </a:lnTo>
                  <a:lnTo>
                    <a:pt x="69215" y="45907"/>
                  </a:lnTo>
                  <a:cubicBezTo>
                    <a:pt x="69215" y="61806"/>
                    <a:pt x="57566" y="73227"/>
                    <a:pt x="42559" y="73227"/>
                  </a:cubicBezTo>
                  <a:cubicBezTo>
                    <a:pt x="27551" y="73227"/>
                    <a:pt x="15904" y="61806"/>
                    <a:pt x="15904" y="45907"/>
                  </a:cubicBezTo>
                  <a:cubicBezTo>
                    <a:pt x="15904" y="30231"/>
                    <a:pt x="27551" y="18587"/>
                    <a:pt x="42559" y="18587"/>
                  </a:cubicBezTo>
                  <a:cubicBezTo>
                    <a:pt x="50399" y="18587"/>
                    <a:pt x="57343" y="21946"/>
                    <a:pt x="62270" y="27320"/>
                  </a:cubicBezTo>
                  <a:lnTo>
                    <a:pt x="62270" y="11421"/>
                  </a:lnTo>
                  <a:cubicBezTo>
                    <a:pt x="56671" y="6718"/>
                    <a:pt x="49279" y="3807"/>
                    <a:pt x="40991" y="3807"/>
                  </a:cubicBezTo>
                  <a:cubicBezTo>
                    <a:pt x="16576" y="3807"/>
                    <a:pt x="0" y="22618"/>
                    <a:pt x="0" y="46131"/>
                  </a:cubicBezTo>
                  <a:cubicBezTo>
                    <a:pt x="0" y="69644"/>
                    <a:pt x="16576" y="88231"/>
                    <a:pt x="40991" y="88231"/>
                  </a:cubicBezTo>
                  <a:cubicBezTo>
                    <a:pt x="53086" y="88231"/>
                    <a:pt x="63615" y="81960"/>
                    <a:pt x="69215" y="73227"/>
                  </a:cubicBezTo>
                  <a:lnTo>
                    <a:pt x="69215" y="102562"/>
                  </a:lnTo>
                  <a:lnTo>
                    <a:pt x="85342" y="102562"/>
                  </a:lnTo>
                  <a:lnTo>
                    <a:pt x="85342" y="43891"/>
                  </a:lnTo>
                  <a:lnTo>
                    <a:pt x="85342" y="43891"/>
                  </a:lnTo>
                  <a:cubicBezTo>
                    <a:pt x="86238" y="29112"/>
                    <a:pt x="97662" y="18587"/>
                    <a:pt x="111997" y="18587"/>
                  </a:cubicBezTo>
                  <a:cubicBezTo>
                    <a:pt x="127005" y="18587"/>
                    <a:pt x="138653" y="30231"/>
                    <a:pt x="138653" y="45907"/>
                  </a:cubicBezTo>
                  <a:cubicBezTo>
                    <a:pt x="138653" y="61806"/>
                    <a:pt x="127005" y="73227"/>
                    <a:pt x="111997" y="73227"/>
                  </a:cubicBezTo>
                  <a:cubicBezTo>
                    <a:pt x="104157" y="73227"/>
                    <a:pt x="97437" y="70092"/>
                    <a:pt x="92510" y="64941"/>
                  </a:cubicBezTo>
                  <a:lnTo>
                    <a:pt x="92510" y="81288"/>
                  </a:lnTo>
                  <a:cubicBezTo>
                    <a:pt x="98110" y="85767"/>
                    <a:pt x="105277" y="88231"/>
                    <a:pt x="113565" y="88231"/>
                  </a:cubicBezTo>
                  <a:cubicBezTo>
                    <a:pt x="137981" y="88231"/>
                    <a:pt x="154556" y="69644"/>
                    <a:pt x="154556" y="46131"/>
                  </a:cubicBezTo>
                  <a:cubicBezTo>
                    <a:pt x="154108" y="22393"/>
                    <a:pt x="137533" y="3583"/>
                    <a:pt x="11334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" name="Полилиния 162">
              <a:extLst>
                <a:ext uri="{FF2B5EF4-FFF2-40B4-BE49-F238E27FC236}">
                  <a16:creationId xmlns:a16="http://schemas.microsoft.com/office/drawing/2014/main" id="{14BC94AD-692D-27DA-5E5B-87C3A86C3E97}"/>
                </a:ext>
              </a:extLst>
            </p:cNvPr>
            <p:cNvSpPr/>
            <p:nvPr/>
          </p:nvSpPr>
          <p:spPr>
            <a:xfrm>
              <a:off x="4424779" y="5074695"/>
              <a:ext cx="79293" cy="102562"/>
            </a:xfrm>
            <a:custGeom>
              <a:avLst/>
              <a:gdLst>
                <a:gd name="connsiteX0" fmla="*/ 15680 w 79293"/>
                <a:gd name="connsiteY0" fmla="*/ 72555 h 102562"/>
                <a:gd name="connsiteX1" fmla="*/ 15680 w 79293"/>
                <a:gd name="connsiteY1" fmla="*/ 0 h 102562"/>
                <a:gd name="connsiteX2" fmla="*/ 0 w 79293"/>
                <a:gd name="connsiteY2" fmla="*/ 0 h 102562"/>
                <a:gd name="connsiteX3" fmla="*/ 0 w 79293"/>
                <a:gd name="connsiteY3" fmla="*/ 102562 h 102562"/>
                <a:gd name="connsiteX4" fmla="*/ 9184 w 79293"/>
                <a:gd name="connsiteY4" fmla="*/ 102562 h 102562"/>
                <a:gd name="connsiteX5" fmla="*/ 63390 w 79293"/>
                <a:gd name="connsiteY5" fmla="*/ 30231 h 102562"/>
                <a:gd name="connsiteX6" fmla="*/ 63390 w 79293"/>
                <a:gd name="connsiteY6" fmla="*/ 102562 h 102562"/>
                <a:gd name="connsiteX7" fmla="*/ 79294 w 79293"/>
                <a:gd name="connsiteY7" fmla="*/ 102562 h 102562"/>
                <a:gd name="connsiteX8" fmla="*/ 79294 w 79293"/>
                <a:gd name="connsiteY8" fmla="*/ 0 h 102562"/>
                <a:gd name="connsiteX9" fmla="*/ 69886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15680" y="72555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lnTo>
                    <a:pt x="69886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" name="Полилиния 163">
              <a:extLst>
                <a:ext uri="{FF2B5EF4-FFF2-40B4-BE49-F238E27FC236}">
                  <a16:creationId xmlns:a16="http://schemas.microsoft.com/office/drawing/2014/main" id="{2C9018B0-45A3-4BB1-D985-220FFC72A3D3}"/>
                </a:ext>
              </a:extLst>
            </p:cNvPr>
            <p:cNvSpPr/>
            <p:nvPr/>
          </p:nvSpPr>
          <p:spPr>
            <a:xfrm>
              <a:off x="4323086" y="5074695"/>
              <a:ext cx="83773" cy="102562"/>
            </a:xfrm>
            <a:custGeom>
              <a:avLst/>
              <a:gdLst>
                <a:gd name="connsiteX0" fmla="*/ 68094 w 83773"/>
                <a:gd name="connsiteY0" fmla="*/ 36278 h 102562"/>
                <a:gd name="connsiteX1" fmla="*/ 15904 w 83773"/>
                <a:gd name="connsiteY1" fmla="*/ 36278 h 102562"/>
                <a:gd name="connsiteX2" fmla="*/ 15904 w 83773"/>
                <a:gd name="connsiteY2" fmla="*/ 0 h 102562"/>
                <a:gd name="connsiteX3" fmla="*/ 0 w 83773"/>
                <a:gd name="connsiteY3" fmla="*/ 0 h 102562"/>
                <a:gd name="connsiteX4" fmla="*/ 0 w 83773"/>
                <a:gd name="connsiteY4" fmla="*/ 102562 h 102562"/>
                <a:gd name="connsiteX5" fmla="*/ 15904 w 83773"/>
                <a:gd name="connsiteY5" fmla="*/ 102562 h 102562"/>
                <a:gd name="connsiteX6" fmla="*/ 15904 w 83773"/>
                <a:gd name="connsiteY6" fmla="*/ 52177 h 102562"/>
                <a:gd name="connsiteX7" fmla="*/ 68094 w 83773"/>
                <a:gd name="connsiteY7" fmla="*/ 52177 h 102562"/>
                <a:gd name="connsiteX8" fmla="*/ 68094 w 83773"/>
                <a:gd name="connsiteY8" fmla="*/ 102562 h 102562"/>
                <a:gd name="connsiteX9" fmla="*/ 83774 w 83773"/>
                <a:gd name="connsiteY9" fmla="*/ 102562 h 102562"/>
                <a:gd name="connsiteX10" fmla="*/ 83774 w 83773"/>
                <a:gd name="connsiteY10" fmla="*/ 0 h 102562"/>
                <a:gd name="connsiteX11" fmla="*/ 68094 w 83773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773" h="102562">
                  <a:moveTo>
                    <a:pt x="68094" y="36278"/>
                  </a:moveTo>
                  <a:lnTo>
                    <a:pt x="15904" y="36278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904" y="102562"/>
                  </a:lnTo>
                  <a:lnTo>
                    <a:pt x="15904" y="52177"/>
                  </a:lnTo>
                  <a:lnTo>
                    <a:pt x="68094" y="52177"/>
                  </a:lnTo>
                  <a:lnTo>
                    <a:pt x="68094" y="102562"/>
                  </a:lnTo>
                  <a:lnTo>
                    <a:pt x="83774" y="102562"/>
                  </a:lnTo>
                  <a:lnTo>
                    <a:pt x="83774" y="0"/>
                  </a:lnTo>
                  <a:lnTo>
                    <a:pt x="680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 164">
              <a:extLst>
                <a:ext uri="{FF2B5EF4-FFF2-40B4-BE49-F238E27FC236}">
                  <a16:creationId xmlns:a16="http://schemas.microsoft.com/office/drawing/2014/main" id="{CE365010-E8FD-77BC-90EC-F678B50DDAC0}"/>
                </a:ext>
              </a:extLst>
            </p:cNvPr>
            <p:cNvSpPr/>
            <p:nvPr/>
          </p:nvSpPr>
          <p:spPr>
            <a:xfrm>
              <a:off x="4610471" y="5074695"/>
              <a:ext cx="88253" cy="105816"/>
            </a:xfrm>
            <a:custGeom>
              <a:avLst/>
              <a:gdLst>
                <a:gd name="connsiteX0" fmla="*/ 59582 w 88253"/>
                <a:gd name="connsiteY0" fmla="*/ 41652 h 105816"/>
                <a:gd name="connsiteX1" fmla="*/ 44799 w 88253"/>
                <a:gd name="connsiteY1" fmla="*/ 47026 h 105816"/>
                <a:gd name="connsiteX2" fmla="*/ 25311 w 88253"/>
                <a:gd name="connsiteY2" fmla="*/ 29336 h 105816"/>
                <a:gd name="connsiteX3" fmla="*/ 16800 w 88253"/>
                <a:gd name="connsiteY3" fmla="*/ 0 h 105816"/>
                <a:gd name="connsiteX4" fmla="*/ 0 w 88253"/>
                <a:gd name="connsiteY4" fmla="*/ 0 h 105816"/>
                <a:gd name="connsiteX5" fmla="*/ 9856 w 88253"/>
                <a:gd name="connsiteY5" fmla="*/ 34039 h 105816"/>
                <a:gd name="connsiteX6" fmla="*/ 53759 w 88253"/>
                <a:gd name="connsiteY6" fmla="*/ 60015 h 105816"/>
                <a:gd name="connsiteX7" fmla="*/ 48159 w 88253"/>
                <a:gd name="connsiteY7" fmla="*/ 77482 h 105816"/>
                <a:gd name="connsiteX8" fmla="*/ 17695 w 88253"/>
                <a:gd name="connsiteY8" fmla="*/ 88231 h 105816"/>
                <a:gd name="connsiteX9" fmla="*/ 12992 w 88253"/>
                <a:gd name="connsiteY9" fmla="*/ 103458 h 105816"/>
                <a:gd name="connsiteX10" fmla="*/ 63614 w 88253"/>
                <a:gd name="connsiteY10" fmla="*/ 78154 h 105816"/>
                <a:gd name="connsiteX11" fmla="*/ 88253 w 88253"/>
                <a:gd name="connsiteY11" fmla="*/ 0 h 105816"/>
                <a:gd name="connsiteX12" fmla="*/ 72350 w 88253"/>
                <a:gd name="connsiteY12" fmla="*/ 0 h 105816"/>
                <a:gd name="connsiteX13" fmla="*/ 59582 w 88253"/>
                <a:gd name="connsiteY13" fmla="*/ 41652 h 10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53" h="105816">
                  <a:moveTo>
                    <a:pt x="59582" y="41652"/>
                  </a:moveTo>
                  <a:cubicBezTo>
                    <a:pt x="55999" y="49042"/>
                    <a:pt x="46591" y="47250"/>
                    <a:pt x="44799" y="47026"/>
                  </a:cubicBezTo>
                  <a:cubicBezTo>
                    <a:pt x="36511" y="46579"/>
                    <a:pt x="29119" y="39637"/>
                    <a:pt x="25311" y="29336"/>
                  </a:cubicBezTo>
                  <a:cubicBezTo>
                    <a:pt x="24863" y="28440"/>
                    <a:pt x="24639" y="27544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408" y="33142"/>
                    <a:pt x="9856" y="34039"/>
                  </a:cubicBezTo>
                  <a:cubicBezTo>
                    <a:pt x="16352" y="53297"/>
                    <a:pt x="32255" y="64941"/>
                    <a:pt x="53759" y="60015"/>
                  </a:cubicBezTo>
                  <a:lnTo>
                    <a:pt x="48159" y="77482"/>
                  </a:lnTo>
                  <a:cubicBezTo>
                    <a:pt x="44351" y="88231"/>
                    <a:pt x="31583" y="92037"/>
                    <a:pt x="17695" y="88231"/>
                  </a:cubicBezTo>
                  <a:lnTo>
                    <a:pt x="12992" y="103458"/>
                  </a:lnTo>
                  <a:cubicBezTo>
                    <a:pt x="34943" y="110176"/>
                    <a:pt x="56671" y="102786"/>
                    <a:pt x="63614" y="78154"/>
                  </a:cubicBezTo>
                  <a:lnTo>
                    <a:pt x="88253" y="0"/>
                  </a:lnTo>
                  <a:lnTo>
                    <a:pt x="72350" y="0"/>
                  </a:lnTo>
                  <a:lnTo>
                    <a:pt x="59582" y="41652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 165">
              <a:extLst>
                <a:ext uri="{FF2B5EF4-FFF2-40B4-BE49-F238E27FC236}">
                  <a16:creationId xmlns:a16="http://schemas.microsoft.com/office/drawing/2014/main" id="{6F078B65-971C-E2A6-272D-0D0D1C401D25}"/>
                </a:ext>
              </a:extLst>
            </p:cNvPr>
            <p:cNvSpPr/>
            <p:nvPr/>
          </p:nvSpPr>
          <p:spPr>
            <a:xfrm>
              <a:off x="4517289" y="5074472"/>
              <a:ext cx="81534" cy="102785"/>
            </a:xfrm>
            <a:custGeom>
              <a:avLst/>
              <a:gdLst>
                <a:gd name="connsiteX0" fmla="*/ 15456 w 81534"/>
                <a:gd name="connsiteY0" fmla="*/ 40980 h 102785"/>
                <a:gd name="connsiteX1" fmla="*/ 40991 w 81534"/>
                <a:gd name="connsiteY1" fmla="*/ 14779 h 102785"/>
                <a:gd name="connsiteX2" fmla="*/ 65854 w 81534"/>
                <a:gd name="connsiteY2" fmla="*/ 14779 h 102785"/>
                <a:gd name="connsiteX3" fmla="*/ 65854 w 81534"/>
                <a:gd name="connsiteY3" fmla="*/ 67180 h 102785"/>
                <a:gd name="connsiteX4" fmla="*/ 40991 w 81534"/>
                <a:gd name="connsiteY4" fmla="*/ 67180 h 102785"/>
                <a:gd name="connsiteX5" fmla="*/ 15456 w 81534"/>
                <a:gd name="connsiteY5" fmla="*/ 40980 h 102785"/>
                <a:gd name="connsiteX6" fmla="*/ 65854 w 81534"/>
                <a:gd name="connsiteY6" fmla="*/ 224 h 102785"/>
                <a:gd name="connsiteX7" fmla="*/ 39423 w 81534"/>
                <a:gd name="connsiteY7" fmla="*/ 224 h 102785"/>
                <a:gd name="connsiteX8" fmla="*/ 38975 w 81534"/>
                <a:gd name="connsiteY8" fmla="*/ 224 h 102785"/>
                <a:gd name="connsiteX9" fmla="*/ 38975 w 81534"/>
                <a:gd name="connsiteY9" fmla="*/ 224 h 102785"/>
                <a:gd name="connsiteX10" fmla="*/ 0 w 81534"/>
                <a:gd name="connsiteY10" fmla="*/ 40756 h 102785"/>
                <a:gd name="connsiteX11" fmla="*/ 16128 w 81534"/>
                <a:gd name="connsiteY11" fmla="*/ 74122 h 102785"/>
                <a:gd name="connsiteX12" fmla="*/ 24191 w 81534"/>
                <a:gd name="connsiteY12" fmla="*/ 78377 h 102785"/>
                <a:gd name="connsiteX13" fmla="*/ 21279 w 81534"/>
                <a:gd name="connsiteY13" fmla="*/ 86438 h 102785"/>
                <a:gd name="connsiteX14" fmla="*/ 10976 w 81534"/>
                <a:gd name="connsiteY14" fmla="*/ 102786 h 102785"/>
                <a:gd name="connsiteX15" fmla="*/ 30015 w 81534"/>
                <a:gd name="connsiteY15" fmla="*/ 102786 h 102785"/>
                <a:gd name="connsiteX16" fmla="*/ 34719 w 81534"/>
                <a:gd name="connsiteY16" fmla="*/ 94948 h 102785"/>
                <a:gd name="connsiteX17" fmla="*/ 40095 w 81534"/>
                <a:gd name="connsiteY17" fmla="*/ 81288 h 102785"/>
                <a:gd name="connsiteX18" fmla="*/ 65630 w 81534"/>
                <a:gd name="connsiteY18" fmla="*/ 81288 h 102785"/>
                <a:gd name="connsiteX19" fmla="*/ 65630 w 81534"/>
                <a:gd name="connsiteY19" fmla="*/ 102562 h 102785"/>
                <a:gd name="connsiteX20" fmla="*/ 81534 w 81534"/>
                <a:gd name="connsiteY20" fmla="*/ 102562 h 102785"/>
                <a:gd name="connsiteX21" fmla="*/ 81534 w 81534"/>
                <a:gd name="connsiteY21" fmla="*/ 0 h 102785"/>
                <a:gd name="connsiteX22" fmla="*/ 73694 w 81534"/>
                <a:gd name="connsiteY22" fmla="*/ 0 h 102785"/>
                <a:gd name="connsiteX23" fmla="*/ 65854 w 81534"/>
                <a:gd name="connsiteY23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534" h="102785">
                  <a:moveTo>
                    <a:pt x="15456" y="40980"/>
                  </a:moveTo>
                  <a:cubicBezTo>
                    <a:pt x="15456" y="25752"/>
                    <a:pt x="26655" y="14779"/>
                    <a:pt x="40991" y="14779"/>
                  </a:cubicBezTo>
                  <a:lnTo>
                    <a:pt x="65854" y="14779"/>
                  </a:lnTo>
                  <a:lnTo>
                    <a:pt x="65854" y="67180"/>
                  </a:lnTo>
                  <a:lnTo>
                    <a:pt x="40991" y="67180"/>
                  </a:lnTo>
                  <a:cubicBezTo>
                    <a:pt x="26655" y="66956"/>
                    <a:pt x="15456" y="55984"/>
                    <a:pt x="15456" y="40980"/>
                  </a:cubicBezTo>
                  <a:close/>
                  <a:moveTo>
                    <a:pt x="65854" y="224"/>
                  </a:moveTo>
                  <a:lnTo>
                    <a:pt x="39423" y="224"/>
                  </a:lnTo>
                  <a:lnTo>
                    <a:pt x="38975" y="224"/>
                  </a:lnTo>
                  <a:lnTo>
                    <a:pt x="38975" y="224"/>
                  </a:lnTo>
                  <a:cubicBezTo>
                    <a:pt x="15680" y="448"/>
                    <a:pt x="0" y="18363"/>
                    <a:pt x="0" y="40756"/>
                  </a:cubicBezTo>
                  <a:cubicBezTo>
                    <a:pt x="0" y="54640"/>
                    <a:pt x="6048" y="66733"/>
                    <a:pt x="16128" y="74122"/>
                  </a:cubicBezTo>
                  <a:cubicBezTo>
                    <a:pt x="18592" y="75914"/>
                    <a:pt x="21279" y="77257"/>
                    <a:pt x="24191" y="78377"/>
                  </a:cubicBezTo>
                  <a:cubicBezTo>
                    <a:pt x="23519" y="81064"/>
                    <a:pt x="22624" y="83751"/>
                    <a:pt x="21279" y="86438"/>
                  </a:cubicBezTo>
                  <a:cubicBezTo>
                    <a:pt x="20832" y="87110"/>
                    <a:pt x="20384" y="88006"/>
                    <a:pt x="10976" y="102786"/>
                  </a:cubicBezTo>
                  <a:lnTo>
                    <a:pt x="30015" y="102786"/>
                  </a:lnTo>
                  <a:cubicBezTo>
                    <a:pt x="33375" y="97412"/>
                    <a:pt x="34495" y="95620"/>
                    <a:pt x="34719" y="94948"/>
                  </a:cubicBezTo>
                  <a:cubicBezTo>
                    <a:pt x="37183" y="90469"/>
                    <a:pt x="38975" y="85767"/>
                    <a:pt x="40095" y="81288"/>
                  </a:cubicBezTo>
                  <a:lnTo>
                    <a:pt x="65630" y="81288"/>
                  </a:lnTo>
                  <a:lnTo>
                    <a:pt x="65630" y="102562"/>
                  </a:lnTo>
                  <a:lnTo>
                    <a:pt x="81534" y="102562"/>
                  </a:lnTo>
                  <a:lnTo>
                    <a:pt x="81534" y="0"/>
                  </a:lnTo>
                  <a:lnTo>
                    <a:pt x="73694" y="0"/>
                  </a:lnTo>
                  <a:lnTo>
                    <a:pt x="6585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 166">
              <a:extLst>
                <a:ext uri="{FF2B5EF4-FFF2-40B4-BE49-F238E27FC236}">
                  <a16:creationId xmlns:a16="http://schemas.microsoft.com/office/drawing/2014/main" id="{557AA6DA-2574-2632-A756-1E1F5787C105}"/>
                </a:ext>
              </a:extLst>
            </p:cNvPr>
            <p:cNvSpPr/>
            <p:nvPr/>
          </p:nvSpPr>
          <p:spPr>
            <a:xfrm>
              <a:off x="4337646" y="4770368"/>
              <a:ext cx="199130" cy="202660"/>
            </a:xfrm>
            <a:custGeom>
              <a:avLst/>
              <a:gdLst>
                <a:gd name="connsiteX0" fmla="*/ 0 w 199130"/>
                <a:gd name="connsiteY0" fmla="*/ 202661 h 202660"/>
                <a:gd name="connsiteX1" fmla="*/ 34943 w 199130"/>
                <a:gd name="connsiteY1" fmla="*/ 202661 h 202660"/>
                <a:gd name="connsiteX2" fmla="*/ 34943 w 199130"/>
                <a:gd name="connsiteY2" fmla="*/ 57999 h 202660"/>
                <a:gd name="connsiteX3" fmla="*/ 98333 w 199130"/>
                <a:gd name="connsiteY3" fmla="*/ 152947 h 202660"/>
                <a:gd name="connsiteX4" fmla="*/ 99453 w 199130"/>
                <a:gd name="connsiteY4" fmla="*/ 152947 h 202660"/>
                <a:gd name="connsiteX5" fmla="*/ 163516 w 199130"/>
                <a:gd name="connsiteY5" fmla="*/ 57327 h 202660"/>
                <a:gd name="connsiteX6" fmla="*/ 163516 w 199130"/>
                <a:gd name="connsiteY6" fmla="*/ 202661 h 202660"/>
                <a:gd name="connsiteX7" fmla="*/ 199131 w 199130"/>
                <a:gd name="connsiteY7" fmla="*/ 202661 h 202660"/>
                <a:gd name="connsiteX8" fmla="*/ 199131 w 199130"/>
                <a:gd name="connsiteY8" fmla="*/ 0 h 202660"/>
                <a:gd name="connsiteX9" fmla="*/ 161052 w 199130"/>
                <a:gd name="connsiteY9" fmla="*/ 0 h 202660"/>
                <a:gd name="connsiteX10" fmla="*/ 99453 w 199130"/>
                <a:gd name="connsiteY10" fmla="*/ 95844 h 202660"/>
                <a:gd name="connsiteX11" fmla="*/ 37855 w 199130"/>
                <a:gd name="connsiteY11" fmla="*/ 0 h 202660"/>
                <a:gd name="connsiteX12" fmla="*/ 0 w 199130"/>
                <a:gd name="connsiteY12" fmla="*/ 0 h 20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9130" h="202660">
                  <a:moveTo>
                    <a:pt x="0" y="202661"/>
                  </a:moveTo>
                  <a:lnTo>
                    <a:pt x="34943" y="202661"/>
                  </a:lnTo>
                  <a:lnTo>
                    <a:pt x="34943" y="57999"/>
                  </a:lnTo>
                  <a:lnTo>
                    <a:pt x="98333" y="152947"/>
                  </a:lnTo>
                  <a:lnTo>
                    <a:pt x="99453" y="152947"/>
                  </a:lnTo>
                  <a:lnTo>
                    <a:pt x="163516" y="57327"/>
                  </a:lnTo>
                  <a:lnTo>
                    <a:pt x="163516" y="202661"/>
                  </a:lnTo>
                  <a:lnTo>
                    <a:pt x="199131" y="202661"/>
                  </a:lnTo>
                  <a:lnTo>
                    <a:pt x="199131" y="0"/>
                  </a:lnTo>
                  <a:lnTo>
                    <a:pt x="161052" y="0"/>
                  </a:lnTo>
                  <a:lnTo>
                    <a:pt x="99453" y="95844"/>
                  </a:lnTo>
                  <a:lnTo>
                    <a:pt x="378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8" name="Полилиния 167">
              <a:extLst>
                <a:ext uri="{FF2B5EF4-FFF2-40B4-BE49-F238E27FC236}">
                  <a16:creationId xmlns:a16="http://schemas.microsoft.com/office/drawing/2014/main" id="{D58DE99E-6319-E92D-7946-6F69C8877CCB}"/>
                </a:ext>
              </a:extLst>
            </p:cNvPr>
            <p:cNvSpPr/>
            <p:nvPr/>
          </p:nvSpPr>
          <p:spPr>
            <a:xfrm>
              <a:off x="4579783" y="4766785"/>
              <a:ext cx="211898" cy="209603"/>
            </a:xfrm>
            <a:custGeom>
              <a:avLst/>
              <a:gdLst>
                <a:gd name="connsiteX0" fmla="*/ 106397 w 211898"/>
                <a:gd name="connsiteY0" fmla="*/ 176908 h 209603"/>
                <a:gd name="connsiteX1" fmla="*/ 70558 w 211898"/>
                <a:gd name="connsiteY1" fmla="*/ 167055 h 209603"/>
                <a:gd name="connsiteX2" fmla="*/ 46367 w 211898"/>
                <a:gd name="connsiteY2" fmla="*/ 141079 h 209603"/>
                <a:gd name="connsiteX3" fmla="*/ 37407 w 211898"/>
                <a:gd name="connsiteY3" fmla="*/ 104802 h 209603"/>
                <a:gd name="connsiteX4" fmla="*/ 46143 w 211898"/>
                <a:gd name="connsiteY4" fmla="*/ 68300 h 209603"/>
                <a:gd name="connsiteX5" fmla="*/ 70110 w 211898"/>
                <a:gd name="connsiteY5" fmla="*/ 42548 h 209603"/>
                <a:gd name="connsiteX6" fmla="*/ 105725 w 211898"/>
                <a:gd name="connsiteY6" fmla="*/ 32695 h 209603"/>
                <a:gd name="connsiteX7" fmla="*/ 141564 w 211898"/>
                <a:gd name="connsiteY7" fmla="*/ 42548 h 209603"/>
                <a:gd name="connsiteX8" fmla="*/ 165756 w 211898"/>
                <a:gd name="connsiteY8" fmla="*/ 68524 h 209603"/>
                <a:gd name="connsiteX9" fmla="*/ 174716 w 211898"/>
                <a:gd name="connsiteY9" fmla="*/ 104802 h 209603"/>
                <a:gd name="connsiteX10" fmla="*/ 165980 w 211898"/>
                <a:gd name="connsiteY10" fmla="*/ 141303 h 209603"/>
                <a:gd name="connsiteX11" fmla="*/ 142012 w 211898"/>
                <a:gd name="connsiteY11" fmla="*/ 167055 h 209603"/>
                <a:gd name="connsiteX12" fmla="*/ 106397 w 211898"/>
                <a:gd name="connsiteY12" fmla="*/ 176908 h 209603"/>
                <a:gd name="connsiteX13" fmla="*/ 105725 w 211898"/>
                <a:gd name="connsiteY13" fmla="*/ 209603 h 209603"/>
                <a:gd name="connsiteX14" fmla="*/ 160828 w 211898"/>
                <a:gd name="connsiteY14" fmla="*/ 195047 h 209603"/>
                <a:gd name="connsiteX15" fmla="*/ 198235 w 211898"/>
                <a:gd name="connsiteY15" fmla="*/ 157203 h 209603"/>
                <a:gd name="connsiteX16" fmla="*/ 211898 w 211898"/>
                <a:gd name="connsiteY16" fmla="*/ 104802 h 209603"/>
                <a:gd name="connsiteX17" fmla="*/ 198235 w 211898"/>
                <a:gd name="connsiteY17" fmla="*/ 51953 h 209603"/>
                <a:gd name="connsiteX18" fmla="*/ 161276 w 211898"/>
                <a:gd name="connsiteY18" fmla="*/ 14332 h 209603"/>
                <a:gd name="connsiteX19" fmla="*/ 106173 w 211898"/>
                <a:gd name="connsiteY19" fmla="*/ 0 h 209603"/>
                <a:gd name="connsiteX20" fmla="*/ 51070 w 211898"/>
                <a:gd name="connsiteY20" fmla="*/ 14556 h 209603"/>
                <a:gd name="connsiteX21" fmla="*/ 13664 w 211898"/>
                <a:gd name="connsiteY21" fmla="*/ 52401 h 209603"/>
                <a:gd name="connsiteX22" fmla="*/ 0 w 211898"/>
                <a:gd name="connsiteY22" fmla="*/ 104802 h 209603"/>
                <a:gd name="connsiteX23" fmla="*/ 13664 w 211898"/>
                <a:gd name="connsiteY23" fmla="*/ 157650 h 209603"/>
                <a:gd name="connsiteX24" fmla="*/ 50623 w 211898"/>
                <a:gd name="connsiteY24" fmla="*/ 195271 h 209603"/>
                <a:gd name="connsiteX25" fmla="*/ 105725 w 211898"/>
                <a:gd name="connsiteY25" fmla="*/ 209603 h 20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1898" h="209603">
                  <a:moveTo>
                    <a:pt x="106397" y="176908"/>
                  </a:moveTo>
                  <a:cubicBezTo>
                    <a:pt x="92958" y="176685"/>
                    <a:pt x="80862" y="173326"/>
                    <a:pt x="70558" y="167055"/>
                  </a:cubicBezTo>
                  <a:cubicBezTo>
                    <a:pt x="60254" y="160562"/>
                    <a:pt x="52190" y="151828"/>
                    <a:pt x="46367" y="141079"/>
                  </a:cubicBezTo>
                  <a:cubicBezTo>
                    <a:pt x="40543" y="130330"/>
                    <a:pt x="37631" y="118238"/>
                    <a:pt x="37407" y="104802"/>
                  </a:cubicBezTo>
                  <a:cubicBezTo>
                    <a:pt x="37407" y="91365"/>
                    <a:pt x="40319" y="79273"/>
                    <a:pt x="46143" y="68300"/>
                  </a:cubicBezTo>
                  <a:cubicBezTo>
                    <a:pt x="51967" y="57552"/>
                    <a:pt x="59807" y="48818"/>
                    <a:pt x="70110" y="42548"/>
                  </a:cubicBezTo>
                  <a:cubicBezTo>
                    <a:pt x="80414" y="36054"/>
                    <a:pt x="92286" y="32919"/>
                    <a:pt x="105725" y="32695"/>
                  </a:cubicBezTo>
                  <a:cubicBezTo>
                    <a:pt x="119165" y="32919"/>
                    <a:pt x="131261" y="36278"/>
                    <a:pt x="141564" y="42548"/>
                  </a:cubicBezTo>
                  <a:cubicBezTo>
                    <a:pt x="151868" y="49042"/>
                    <a:pt x="159932" y="57775"/>
                    <a:pt x="165756" y="68524"/>
                  </a:cubicBezTo>
                  <a:cubicBezTo>
                    <a:pt x="171579" y="79273"/>
                    <a:pt x="174491" y="91365"/>
                    <a:pt x="174716" y="104802"/>
                  </a:cubicBezTo>
                  <a:cubicBezTo>
                    <a:pt x="174716" y="118238"/>
                    <a:pt x="171804" y="130330"/>
                    <a:pt x="165980" y="141303"/>
                  </a:cubicBezTo>
                  <a:cubicBezTo>
                    <a:pt x="160156" y="152052"/>
                    <a:pt x="152316" y="160785"/>
                    <a:pt x="142012" y="167055"/>
                  </a:cubicBezTo>
                  <a:cubicBezTo>
                    <a:pt x="131708" y="173549"/>
                    <a:pt x="119837" y="176908"/>
                    <a:pt x="106397" y="176908"/>
                  </a:cubicBezTo>
                  <a:close/>
                  <a:moveTo>
                    <a:pt x="105725" y="209603"/>
                  </a:moveTo>
                  <a:cubicBezTo>
                    <a:pt x="126557" y="209379"/>
                    <a:pt x="144924" y="204452"/>
                    <a:pt x="160828" y="195047"/>
                  </a:cubicBezTo>
                  <a:cubicBezTo>
                    <a:pt x="176731" y="185642"/>
                    <a:pt x="189051" y="173102"/>
                    <a:pt x="198235" y="157203"/>
                  </a:cubicBezTo>
                  <a:cubicBezTo>
                    <a:pt x="207195" y="141527"/>
                    <a:pt x="211675" y="124060"/>
                    <a:pt x="211898" y="104802"/>
                  </a:cubicBezTo>
                  <a:cubicBezTo>
                    <a:pt x="211675" y="85319"/>
                    <a:pt x="207195" y="67852"/>
                    <a:pt x="198235" y="51953"/>
                  </a:cubicBezTo>
                  <a:cubicBezTo>
                    <a:pt x="189275" y="36278"/>
                    <a:pt x="176956" y="23737"/>
                    <a:pt x="161276" y="14332"/>
                  </a:cubicBezTo>
                  <a:cubicBezTo>
                    <a:pt x="145372" y="4927"/>
                    <a:pt x="127229" y="224"/>
                    <a:pt x="106173" y="0"/>
                  </a:cubicBezTo>
                  <a:cubicBezTo>
                    <a:pt x="85342" y="224"/>
                    <a:pt x="66974" y="5151"/>
                    <a:pt x="51070" y="14556"/>
                  </a:cubicBezTo>
                  <a:cubicBezTo>
                    <a:pt x="35167" y="23961"/>
                    <a:pt x="22848" y="36501"/>
                    <a:pt x="13664" y="52401"/>
                  </a:cubicBezTo>
                  <a:cubicBezTo>
                    <a:pt x="4704" y="68076"/>
                    <a:pt x="224" y="85767"/>
                    <a:pt x="0" y="104802"/>
                  </a:cubicBezTo>
                  <a:cubicBezTo>
                    <a:pt x="224" y="124284"/>
                    <a:pt x="4704" y="141751"/>
                    <a:pt x="13664" y="157650"/>
                  </a:cubicBezTo>
                  <a:cubicBezTo>
                    <a:pt x="22623" y="173326"/>
                    <a:pt x="34943" y="185866"/>
                    <a:pt x="50623" y="195271"/>
                  </a:cubicBezTo>
                  <a:cubicBezTo>
                    <a:pt x="66302" y="204677"/>
                    <a:pt x="84894" y="209379"/>
                    <a:pt x="105725" y="209603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 168">
              <a:extLst>
                <a:ext uri="{FF2B5EF4-FFF2-40B4-BE49-F238E27FC236}">
                  <a16:creationId xmlns:a16="http://schemas.microsoft.com/office/drawing/2014/main" id="{96FA57FD-FA39-3A3C-5237-107B8FE601DA}"/>
                </a:ext>
              </a:extLst>
            </p:cNvPr>
            <p:cNvSpPr/>
            <p:nvPr/>
          </p:nvSpPr>
          <p:spPr>
            <a:xfrm>
              <a:off x="4835137" y="4770368"/>
              <a:ext cx="165307" cy="202660"/>
            </a:xfrm>
            <a:custGeom>
              <a:avLst/>
              <a:gdLst>
                <a:gd name="connsiteX0" fmla="*/ 0 w 165307"/>
                <a:gd name="connsiteY0" fmla="*/ 202661 h 202660"/>
                <a:gd name="connsiteX1" fmla="*/ 35615 w 165307"/>
                <a:gd name="connsiteY1" fmla="*/ 202661 h 202660"/>
                <a:gd name="connsiteX2" fmla="*/ 35615 w 165307"/>
                <a:gd name="connsiteY2" fmla="*/ 32246 h 202660"/>
                <a:gd name="connsiteX3" fmla="*/ 129692 w 165307"/>
                <a:gd name="connsiteY3" fmla="*/ 32246 h 202660"/>
                <a:gd name="connsiteX4" fmla="*/ 129692 w 165307"/>
                <a:gd name="connsiteY4" fmla="*/ 202661 h 202660"/>
                <a:gd name="connsiteX5" fmla="*/ 165307 w 165307"/>
                <a:gd name="connsiteY5" fmla="*/ 202661 h 202660"/>
                <a:gd name="connsiteX6" fmla="*/ 165307 w 165307"/>
                <a:gd name="connsiteY6" fmla="*/ 0 h 202660"/>
                <a:gd name="connsiteX7" fmla="*/ 0 w 165307"/>
                <a:gd name="connsiteY7" fmla="*/ 0 h 20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5307" h="202660">
                  <a:moveTo>
                    <a:pt x="0" y="202661"/>
                  </a:moveTo>
                  <a:lnTo>
                    <a:pt x="35615" y="202661"/>
                  </a:lnTo>
                  <a:lnTo>
                    <a:pt x="35615" y="32246"/>
                  </a:lnTo>
                  <a:lnTo>
                    <a:pt x="129692" y="32246"/>
                  </a:lnTo>
                  <a:lnTo>
                    <a:pt x="129692" y="202661"/>
                  </a:lnTo>
                  <a:lnTo>
                    <a:pt x="165307" y="202661"/>
                  </a:lnTo>
                  <a:lnTo>
                    <a:pt x="16530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0" name="Полилиния 169">
              <a:extLst>
                <a:ext uri="{FF2B5EF4-FFF2-40B4-BE49-F238E27FC236}">
                  <a16:creationId xmlns:a16="http://schemas.microsoft.com/office/drawing/2014/main" id="{E056E2AA-B48F-43D0-00DD-291A638B6A8A}"/>
                </a:ext>
              </a:extLst>
            </p:cNvPr>
            <p:cNvSpPr/>
            <p:nvPr/>
          </p:nvSpPr>
          <p:spPr>
            <a:xfrm>
              <a:off x="5052411" y="4770368"/>
              <a:ext cx="179418" cy="202660"/>
            </a:xfrm>
            <a:custGeom>
              <a:avLst/>
              <a:gdLst>
                <a:gd name="connsiteX0" fmla="*/ 0 w 179418"/>
                <a:gd name="connsiteY0" fmla="*/ 202661 h 202660"/>
                <a:gd name="connsiteX1" fmla="*/ 35391 w 179418"/>
                <a:gd name="connsiteY1" fmla="*/ 202661 h 202660"/>
                <a:gd name="connsiteX2" fmla="*/ 35391 w 179418"/>
                <a:gd name="connsiteY2" fmla="*/ 143766 h 202660"/>
                <a:gd name="connsiteX3" fmla="*/ 66974 w 179418"/>
                <a:gd name="connsiteY3" fmla="*/ 111520 h 202660"/>
                <a:gd name="connsiteX4" fmla="*/ 136188 w 179418"/>
                <a:gd name="connsiteY4" fmla="*/ 202661 h 202660"/>
                <a:gd name="connsiteX5" fmla="*/ 179419 w 179418"/>
                <a:gd name="connsiteY5" fmla="*/ 202661 h 202660"/>
                <a:gd name="connsiteX6" fmla="*/ 91389 w 179418"/>
                <a:gd name="connsiteY6" fmla="*/ 87110 h 202660"/>
                <a:gd name="connsiteX7" fmla="*/ 175611 w 179418"/>
                <a:gd name="connsiteY7" fmla="*/ 0 h 202660"/>
                <a:gd name="connsiteX8" fmla="*/ 131932 w 179418"/>
                <a:gd name="connsiteY8" fmla="*/ 0 h 202660"/>
                <a:gd name="connsiteX9" fmla="*/ 35391 w 179418"/>
                <a:gd name="connsiteY9" fmla="*/ 101890 h 202660"/>
                <a:gd name="connsiteX10" fmla="*/ 35391 w 179418"/>
                <a:gd name="connsiteY10" fmla="*/ 0 h 202660"/>
                <a:gd name="connsiteX11" fmla="*/ 0 w 179418"/>
                <a:gd name="connsiteY11" fmla="*/ 0 h 20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9418" h="202660">
                  <a:moveTo>
                    <a:pt x="0" y="202661"/>
                  </a:moveTo>
                  <a:lnTo>
                    <a:pt x="35391" y="202661"/>
                  </a:lnTo>
                  <a:lnTo>
                    <a:pt x="35391" y="143766"/>
                  </a:lnTo>
                  <a:lnTo>
                    <a:pt x="66974" y="111520"/>
                  </a:lnTo>
                  <a:lnTo>
                    <a:pt x="136188" y="202661"/>
                  </a:lnTo>
                  <a:lnTo>
                    <a:pt x="179419" y="202661"/>
                  </a:lnTo>
                  <a:lnTo>
                    <a:pt x="91389" y="87110"/>
                  </a:lnTo>
                  <a:lnTo>
                    <a:pt x="175611" y="0"/>
                  </a:lnTo>
                  <a:lnTo>
                    <a:pt x="131932" y="0"/>
                  </a:lnTo>
                  <a:lnTo>
                    <a:pt x="35391" y="101890"/>
                  </a:lnTo>
                  <a:lnTo>
                    <a:pt x="353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71" name="Рисунок 2">
            <a:extLst>
              <a:ext uri="{FF2B5EF4-FFF2-40B4-BE49-F238E27FC236}">
                <a16:creationId xmlns:a16="http://schemas.microsoft.com/office/drawing/2014/main" id="{6E8CA1CB-F9C9-A5A8-B0D1-759F27F9D06E}"/>
              </a:ext>
            </a:extLst>
          </p:cNvPr>
          <p:cNvGrpSpPr/>
          <p:nvPr/>
        </p:nvGrpSpPr>
        <p:grpSpPr>
          <a:xfrm>
            <a:off x="6483653" y="4233463"/>
            <a:ext cx="1927050" cy="838561"/>
            <a:chOff x="5806830" y="3207976"/>
            <a:chExt cx="1394356" cy="606758"/>
          </a:xfrm>
        </p:grpSpPr>
        <p:sp>
          <p:nvSpPr>
            <p:cNvPr id="172" name="Полилиния 171">
              <a:extLst>
                <a:ext uri="{FF2B5EF4-FFF2-40B4-BE49-F238E27FC236}">
                  <a16:creationId xmlns:a16="http://schemas.microsoft.com/office/drawing/2014/main" id="{B74857EF-36C3-FF34-8E9A-B7E790511A92}"/>
                </a:ext>
              </a:extLst>
            </p:cNvPr>
            <p:cNvSpPr/>
            <p:nvPr/>
          </p:nvSpPr>
          <p:spPr>
            <a:xfrm>
              <a:off x="6331418" y="3405039"/>
              <a:ext cx="163515" cy="201541"/>
            </a:xfrm>
            <a:custGeom>
              <a:avLst/>
              <a:gdLst>
                <a:gd name="connsiteX0" fmla="*/ 63838 w 163515"/>
                <a:gd name="connsiteY0" fmla="*/ 32694 h 201541"/>
                <a:gd name="connsiteX1" fmla="*/ 0 w 163515"/>
                <a:gd name="connsiteY1" fmla="*/ 32694 h 201541"/>
                <a:gd name="connsiteX2" fmla="*/ 0 w 163515"/>
                <a:gd name="connsiteY2" fmla="*/ 0 h 201541"/>
                <a:gd name="connsiteX3" fmla="*/ 163516 w 163515"/>
                <a:gd name="connsiteY3" fmla="*/ 0 h 201541"/>
                <a:gd name="connsiteX4" fmla="*/ 163516 w 163515"/>
                <a:gd name="connsiteY4" fmla="*/ 32694 h 201541"/>
                <a:gd name="connsiteX5" fmla="*/ 99677 w 163515"/>
                <a:gd name="connsiteY5" fmla="*/ 32694 h 201541"/>
                <a:gd name="connsiteX6" fmla="*/ 99677 w 163515"/>
                <a:gd name="connsiteY6" fmla="*/ 201541 h 201541"/>
                <a:gd name="connsiteX7" fmla="*/ 63838 w 163515"/>
                <a:gd name="connsiteY7" fmla="*/ 201541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515" h="201541">
                  <a:moveTo>
                    <a:pt x="63838" y="32694"/>
                  </a:moveTo>
                  <a:lnTo>
                    <a:pt x="0" y="32694"/>
                  </a:lnTo>
                  <a:lnTo>
                    <a:pt x="0" y="0"/>
                  </a:lnTo>
                  <a:lnTo>
                    <a:pt x="163516" y="0"/>
                  </a:lnTo>
                  <a:lnTo>
                    <a:pt x="163516" y="32694"/>
                  </a:lnTo>
                  <a:lnTo>
                    <a:pt x="99677" y="32694"/>
                  </a:lnTo>
                  <a:lnTo>
                    <a:pt x="99677" y="201541"/>
                  </a:lnTo>
                  <a:lnTo>
                    <a:pt x="63838" y="201541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" name="Полилиния 172">
              <a:extLst>
                <a:ext uri="{FF2B5EF4-FFF2-40B4-BE49-F238E27FC236}">
                  <a16:creationId xmlns:a16="http://schemas.microsoft.com/office/drawing/2014/main" id="{61F32973-3BE8-FB71-90E2-682C8AA608D9}"/>
                </a:ext>
              </a:extLst>
            </p:cNvPr>
            <p:cNvSpPr/>
            <p:nvPr/>
          </p:nvSpPr>
          <p:spPr>
            <a:xfrm>
              <a:off x="6519573" y="3405039"/>
              <a:ext cx="163515" cy="201541"/>
            </a:xfrm>
            <a:custGeom>
              <a:avLst/>
              <a:gdLst>
                <a:gd name="connsiteX0" fmla="*/ 64062 w 163515"/>
                <a:gd name="connsiteY0" fmla="*/ 32694 h 201541"/>
                <a:gd name="connsiteX1" fmla="*/ 0 w 163515"/>
                <a:gd name="connsiteY1" fmla="*/ 32694 h 201541"/>
                <a:gd name="connsiteX2" fmla="*/ 0 w 163515"/>
                <a:gd name="connsiteY2" fmla="*/ 0 h 201541"/>
                <a:gd name="connsiteX3" fmla="*/ 163516 w 163515"/>
                <a:gd name="connsiteY3" fmla="*/ 0 h 201541"/>
                <a:gd name="connsiteX4" fmla="*/ 163516 w 163515"/>
                <a:gd name="connsiteY4" fmla="*/ 32694 h 201541"/>
                <a:gd name="connsiteX5" fmla="*/ 99677 w 163515"/>
                <a:gd name="connsiteY5" fmla="*/ 32694 h 201541"/>
                <a:gd name="connsiteX6" fmla="*/ 99677 w 163515"/>
                <a:gd name="connsiteY6" fmla="*/ 201541 h 201541"/>
                <a:gd name="connsiteX7" fmla="*/ 64062 w 163515"/>
                <a:gd name="connsiteY7" fmla="*/ 201541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515" h="201541">
                  <a:moveTo>
                    <a:pt x="64062" y="32694"/>
                  </a:moveTo>
                  <a:lnTo>
                    <a:pt x="0" y="32694"/>
                  </a:lnTo>
                  <a:lnTo>
                    <a:pt x="0" y="0"/>
                  </a:lnTo>
                  <a:lnTo>
                    <a:pt x="163516" y="0"/>
                  </a:lnTo>
                  <a:lnTo>
                    <a:pt x="163516" y="32694"/>
                  </a:lnTo>
                  <a:lnTo>
                    <a:pt x="99677" y="32694"/>
                  </a:lnTo>
                  <a:lnTo>
                    <a:pt x="99677" y="201541"/>
                  </a:lnTo>
                  <a:lnTo>
                    <a:pt x="64062" y="201541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4" name="Полилиния 173">
              <a:extLst>
                <a:ext uri="{FF2B5EF4-FFF2-40B4-BE49-F238E27FC236}">
                  <a16:creationId xmlns:a16="http://schemas.microsoft.com/office/drawing/2014/main" id="{F8C75FCF-ED52-D275-43C8-6D05795F3449}"/>
                </a:ext>
              </a:extLst>
            </p:cNvPr>
            <p:cNvSpPr/>
            <p:nvPr/>
          </p:nvSpPr>
          <p:spPr>
            <a:xfrm>
              <a:off x="6706831" y="3405039"/>
              <a:ext cx="169787" cy="201541"/>
            </a:xfrm>
            <a:custGeom>
              <a:avLst/>
              <a:gdLst>
                <a:gd name="connsiteX0" fmla="*/ 0 w 169787"/>
                <a:gd name="connsiteY0" fmla="*/ 0 h 201541"/>
                <a:gd name="connsiteX1" fmla="*/ 34943 w 169787"/>
                <a:gd name="connsiteY1" fmla="*/ 0 h 201541"/>
                <a:gd name="connsiteX2" fmla="*/ 34943 w 169787"/>
                <a:gd name="connsiteY2" fmla="*/ 147125 h 201541"/>
                <a:gd name="connsiteX3" fmla="*/ 136861 w 169787"/>
                <a:gd name="connsiteY3" fmla="*/ 0 h 201541"/>
                <a:gd name="connsiteX4" fmla="*/ 169788 w 169787"/>
                <a:gd name="connsiteY4" fmla="*/ 0 h 201541"/>
                <a:gd name="connsiteX5" fmla="*/ 169788 w 169787"/>
                <a:gd name="connsiteY5" fmla="*/ 201541 h 201541"/>
                <a:gd name="connsiteX6" fmla="*/ 135069 w 169787"/>
                <a:gd name="connsiteY6" fmla="*/ 201541 h 201541"/>
                <a:gd name="connsiteX7" fmla="*/ 135069 w 169787"/>
                <a:gd name="connsiteY7" fmla="*/ 54640 h 201541"/>
                <a:gd name="connsiteX8" fmla="*/ 33375 w 169787"/>
                <a:gd name="connsiteY8" fmla="*/ 201541 h 201541"/>
                <a:gd name="connsiteX9" fmla="*/ 0 w 169787"/>
                <a:gd name="connsiteY9" fmla="*/ 201541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787" h="201541">
                  <a:moveTo>
                    <a:pt x="0" y="0"/>
                  </a:moveTo>
                  <a:lnTo>
                    <a:pt x="34943" y="0"/>
                  </a:lnTo>
                  <a:lnTo>
                    <a:pt x="34943" y="147125"/>
                  </a:lnTo>
                  <a:lnTo>
                    <a:pt x="136861" y="0"/>
                  </a:lnTo>
                  <a:lnTo>
                    <a:pt x="169788" y="0"/>
                  </a:lnTo>
                  <a:lnTo>
                    <a:pt x="169788" y="201541"/>
                  </a:lnTo>
                  <a:lnTo>
                    <a:pt x="135069" y="201541"/>
                  </a:lnTo>
                  <a:lnTo>
                    <a:pt x="135069" y="54640"/>
                  </a:lnTo>
                  <a:lnTo>
                    <a:pt x="33375" y="201541"/>
                  </a:lnTo>
                  <a:lnTo>
                    <a:pt x="0" y="201541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5" name="Полилиния 174">
              <a:extLst>
                <a:ext uri="{FF2B5EF4-FFF2-40B4-BE49-F238E27FC236}">
                  <a16:creationId xmlns:a16="http://schemas.microsoft.com/office/drawing/2014/main" id="{FE6DD71C-B7DD-4CC2-192F-032C99EF9779}"/>
                </a:ext>
              </a:extLst>
            </p:cNvPr>
            <p:cNvSpPr/>
            <p:nvPr/>
          </p:nvSpPr>
          <p:spPr>
            <a:xfrm>
              <a:off x="5806830" y="3207976"/>
              <a:ext cx="441042" cy="463544"/>
            </a:xfrm>
            <a:custGeom>
              <a:avLst/>
              <a:gdLst>
                <a:gd name="connsiteX0" fmla="*/ 364655 w 441042"/>
                <a:gd name="connsiteY0" fmla="*/ 254390 h 463544"/>
                <a:gd name="connsiteX1" fmla="*/ 380335 w 441042"/>
                <a:gd name="connsiteY1" fmla="*/ 244984 h 463544"/>
                <a:gd name="connsiteX2" fmla="*/ 427598 w 441042"/>
                <a:gd name="connsiteY2" fmla="*/ 183402 h 463544"/>
                <a:gd name="connsiteX3" fmla="*/ 321424 w 441042"/>
                <a:gd name="connsiteY3" fmla="*/ 146901 h 463544"/>
                <a:gd name="connsiteX4" fmla="*/ 251762 w 441042"/>
                <a:gd name="connsiteY4" fmla="*/ 152276 h 463544"/>
                <a:gd name="connsiteX5" fmla="*/ 257810 w 441042"/>
                <a:gd name="connsiteY5" fmla="*/ 155187 h 463544"/>
                <a:gd name="connsiteX6" fmla="*/ 325456 w 441042"/>
                <a:gd name="connsiteY6" fmla="*/ 200645 h 463544"/>
                <a:gd name="connsiteX7" fmla="*/ 342480 w 441042"/>
                <a:gd name="connsiteY7" fmla="*/ 150484 h 463544"/>
                <a:gd name="connsiteX8" fmla="*/ 355023 w 441042"/>
                <a:gd name="connsiteY8" fmla="*/ 151828 h 463544"/>
                <a:gd name="connsiteX9" fmla="*/ 335088 w 441042"/>
                <a:gd name="connsiteY9" fmla="*/ 210051 h 463544"/>
                <a:gd name="connsiteX10" fmla="*/ 348304 w 441042"/>
                <a:gd name="connsiteY10" fmla="*/ 225726 h 463544"/>
                <a:gd name="connsiteX11" fmla="*/ 364655 w 441042"/>
                <a:gd name="connsiteY11" fmla="*/ 254390 h 463544"/>
                <a:gd name="connsiteX12" fmla="*/ 176948 w 441042"/>
                <a:gd name="connsiteY12" fmla="*/ 142422 h 463544"/>
                <a:gd name="connsiteX13" fmla="*/ 167317 w 441042"/>
                <a:gd name="connsiteY13" fmla="*/ 157650 h 463544"/>
                <a:gd name="connsiteX14" fmla="*/ 197107 w 441042"/>
                <a:gd name="connsiteY14" fmla="*/ 149812 h 463544"/>
                <a:gd name="connsiteX15" fmla="*/ 221747 w 441042"/>
                <a:gd name="connsiteY15" fmla="*/ 157426 h 463544"/>
                <a:gd name="connsiteX16" fmla="*/ 204276 w 441042"/>
                <a:gd name="connsiteY16" fmla="*/ 161233 h 463544"/>
                <a:gd name="connsiteX17" fmla="*/ 87799 w 441042"/>
                <a:gd name="connsiteY17" fmla="*/ 201989 h 463544"/>
                <a:gd name="connsiteX18" fmla="*/ 111542 w 441042"/>
                <a:gd name="connsiteY18" fmla="*/ 239162 h 463544"/>
                <a:gd name="connsiteX19" fmla="*/ 136629 w 441042"/>
                <a:gd name="connsiteY19" fmla="*/ 186985 h 463544"/>
                <a:gd name="connsiteX20" fmla="*/ 138421 w 441042"/>
                <a:gd name="connsiteY20" fmla="*/ 183626 h 463544"/>
                <a:gd name="connsiteX21" fmla="*/ 155445 w 441042"/>
                <a:gd name="connsiteY21" fmla="*/ 178028 h 463544"/>
                <a:gd name="connsiteX22" fmla="*/ 147381 w 441042"/>
                <a:gd name="connsiteY22" fmla="*/ 192808 h 463544"/>
                <a:gd name="connsiteX23" fmla="*/ 97654 w 441042"/>
                <a:gd name="connsiteY23" fmla="*/ 315300 h 463544"/>
                <a:gd name="connsiteX24" fmla="*/ 119606 w 441042"/>
                <a:gd name="connsiteY24" fmla="*/ 315972 h 463544"/>
                <a:gd name="connsiteX25" fmla="*/ 183220 w 441042"/>
                <a:gd name="connsiteY25" fmla="*/ 311269 h 463544"/>
                <a:gd name="connsiteX26" fmla="*/ 205396 w 441042"/>
                <a:gd name="connsiteY26" fmla="*/ 320898 h 463544"/>
                <a:gd name="connsiteX27" fmla="*/ 119606 w 441042"/>
                <a:gd name="connsiteY27" fmla="*/ 328736 h 463544"/>
                <a:gd name="connsiteX28" fmla="*/ 889 w 441042"/>
                <a:gd name="connsiteY28" fmla="*/ 282158 h 463544"/>
                <a:gd name="connsiteX29" fmla="*/ 69879 w 441042"/>
                <a:gd name="connsiteY29" fmla="*/ 197286 h 463544"/>
                <a:gd name="connsiteX30" fmla="*/ 73463 w 441042"/>
                <a:gd name="connsiteY30" fmla="*/ 209827 h 463544"/>
                <a:gd name="connsiteX31" fmla="*/ 13432 w 441042"/>
                <a:gd name="connsiteY31" fmla="*/ 279470 h 463544"/>
                <a:gd name="connsiteX32" fmla="*/ 85335 w 441042"/>
                <a:gd name="connsiteY32" fmla="*/ 314404 h 463544"/>
                <a:gd name="connsiteX33" fmla="*/ 106166 w 441042"/>
                <a:gd name="connsiteY33" fmla="*/ 253046 h 463544"/>
                <a:gd name="connsiteX34" fmla="*/ 76151 w 441042"/>
                <a:gd name="connsiteY34" fmla="*/ 161233 h 463544"/>
                <a:gd name="connsiteX35" fmla="*/ 149397 w 441042"/>
                <a:gd name="connsiteY35" fmla="*/ 127643 h 463544"/>
                <a:gd name="connsiteX36" fmla="*/ 229587 w 441042"/>
                <a:gd name="connsiteY36" fmla="*/ 143318 h 463544"/>
                <a:gd name="connsiteX37" fmla="*/ 321648 w 441042"/>
                <a:gd name="connsiteY37" fmla="*/ 134361 h 463544"/>
                <a:gd name="connsiteX38" fmla="*/ 346736 w 441042"/>
                <a:gd name="connsiteY38" fmla="*/ 135256 h 463544"/>
                <a:gd name="connsiteX39" fmla="*/ 335088 w 441042"/>
                <a:gd name="connsiteY39" fmla="*/ 15451 h 463544"/>
                <a:gd name="connsiteX40" fmla="*/ 321424 w 441042"/>
                <a:gd name="connsiteY40" fmla="*/ 12316 h 463544"/>
                <a:gd name="connsiteX41" fmla="*/ 186580 w 441042"/>
                <a:gd name="connsiteY41" fmla="*/ 128538 h 463544"/>
                <a:gd name="connsiteX42" fmla="*/ 172917 w 441042"/>
                <a:gd name="connsiteY42" fmla="*/ 126299 h 463544"/>
                <a:gd name="connsiteX43" fmla="*/ 321201 w 441042"/>
                <a:gd name="connsiteY43" fmla="*/ 0 h 463544"/>
                <a:gd name="connsiteX44" fmla="*/ 340688 w 441042"/>
                <a:gd name="connsiteY44" fmla="*/ 4479 h 463544"/>
                <a:gd name="connsiteX45" fmla="*/ 359055 w 441042"/>
                <a:gd name="connsiteY45" fmla="*/ 136376 h 463544"/>
                <a:gd name="connsiteX46" fmla="*/ 440141 w 441042"/>
                <a:gd name="connsiteY46" fmla="*/ 180939 h 463544"/>
                <a:gd name="connsiteX47" fmla="*/ 387279 w 441042"/>
                <a:gd name="connsiteY47" fmla="*/ 256181 h 463544"/>
                <a:gd name="connsiteX48" fmla="*/ 368463 w 441042"/>
                <a:gd name="connsiteY48" fmla="*/ 267378 h 463544"/>
                <a:gd name="connsiteX49" fmla="*/ 365103 w 441042"/>
                <a:gd name="connsiteY49" fmla="*/ 302312 h 463544"/>
                <a:gd name="connsiteX50" fmla="*/ 291857 w 441042"/>
                <a:gd name="connsiteY50" fmla="*/ 335902 h 463544"/>
                <a:gd name="connsiteX51" fmla="*/ 275058 w 441042"/>
                <a:gd name="connsiteY51" fmla="*/ 335006 h 463544"/>
                <a:gd name="connsiteX52" fmla="*/ 282674 w 441042"/>
                <a:gd name="connsiteY52" fmla="*/ 322690 h 463544"/>
                <a:gd name="connsiteX53" fmla="*/ 291857 w 441042"/>
                <a:gd name="connsiteY53" fmla="*/ 322914 h 463544"/>
                <a:gd name="connsiteX54" fmla="*/ 353455 w 441042"/>
                <a:gd name="connsiteY54" fmla="*/ 296489 h 463544"/>
                <a:gd name="connsiteX55" fmla="*/ 337776 w 441042"/>
                <a:gd name="connsiteY55" fmla="*/ 233564 h 463544"/>
                <a:gd name="connsiteX56" fmla="*/ 329264 w 441042"/>
                <a:gd name="connsiteY56" fmla="*/ 223263 h 463544"/>
                <a:gd name="connsiteX57" fmla="*/ 304177 w 441042"/>
                <a:gd name="connsiteY57" fmla="*/ 275887 h 463544"/>
                <a:gd name="connsiteX58" fmla="*/ 300369 w 441042"/>
                <a:gd name="connsiteY58" fmla="*/ 283053 h 463544"/>
                <a:gd name="connsiteX59" fmla="*/ 350320 w 441042"/>
                <a:gd name="connsiteY59" fmla="*/ 262004 h 463544"/>
                <a:gd name="connsiteX60" fmla="*/ 353903 w 441042"/>
                <a:gd name="connsiteY60" fmla="*/ 274544 h 463544"/>
                <a:gd name="connsiteX61" fmla="*/ 239443 w 441042"/>
                <a:gd name="connsiteY61" fmla="*/ 314180 h 463544"/>
                <a:gd name="connsiteX62" fmla="*/ 236979 w 441042"/>
                <a:gd name="connsiteY62" fmla="*/ 314628 h 463544"/>
                <a:gd name="connsiteX63" fmla="*/ 263858 w 441042"/>
                <a:gd name="connsiteY63" fmla="*/ 320450 h 463544"/>
                <a:gd name="connsiteX64" fmla="*/ 270802 w 441042"/>
                <a:gd name="connsiteY64" fmla="*/ 309478 h 463544"/>
                <a:gd name="connsiteX65" fmla="*/ 288721 w 441042"/>
                <a:gd name="connsiteY65" fmla="*/ 303879 h 463544"/>
                <a:gd name="connsiteX66" fmla="*/ 119382 w 441042"/>
                <a:gd name="connsiteY66" fmla="*/ 463545 h 463544"/>
                <a:gd name="connsiteX67" fmla="*/ 99894 w 441042"/>
                <a:gd name="connsiteY67" fmla="*/ 459066 h 463544"/>
                <a:gd name="connsiteX68" fmla="*/ 80183 w 441042"/>
                <a:gd name="connsiteY68" fmla="*/ 333215 h 463544"/>
                <a:gd name="connsiteX69" fmla="*/ 92727 w 441042"/>
                <a:gd name="connsiteY69" fmla="*/ 334110 h 463544"/>
                <a:gd name="connsiteX70" fmla="*/ 105718 w 441042"/>
                <a:gd name="connsiteY70" fmla="*/ 448317 h 463544"/>
                <a:gd name="connsiteX71" fmla="*/ 119382 w 441042"/>
                <a:gd name="connsiteY71" fmla="*/ 451452 h 463544"/>
                <a:gd name="connsiteX72" fmla="*/ 256018 w 441042"/>
                <a:gd name="connsiteY72" fmla="*/ 332543 h 463544"/>
                <a:gd name="connsiteX73" fmla="*/ 182996 w 441042"/>
                <a:gd name="connsiteY73" fmla="*/ 308134 h 463544"/>
                <a:gd name="connsiteX74" fmla="*/ 117814 w 441042"/>
                <a:gd name="connsiteY74" fmla="*/ 265138 h 463544"/>
                <a:gd name="connsiteX75" fmla="*/ 123189 w 441042"/>
                <a:gd name="connsiteY75" fmla="*/ 252150 h 463544"/>
                <a:gd name="connsiteX76" fmla="*/ 188596 w 441042"/>
                <a:gd name="connsiteY76" fmla="*/ 296713 h 463544"/>
                <a:gd name="connsiteX77" fmla="*/ 212563 w 441042"/>
                <a:gd name="connsiteY77" fmla="*/ 307238 h 463544"/>
                <a:gd name="connsiteX78" fmla="*/ 236306 w 441042"/>
                <a:gd name="connsiteY78" fmla="*/ 302312 h 463544"/>
                <a:gd name="connsiteX79" fmla="*/ 282674 w 441042"/>
                <a:gd name="connsiteY79" fmla="*/ 289547 h 463544"/>
                <a:gd name="connsiteX80" fmla="*/ 292977 w 441042"/>
                <a:gd name="connsiteY80" fmla="*/ 270737 h 463544"/>
                <a:gd name="connsiteX81" fmla="*/ 319633 w 441042"/>
                <a:gd name="connsiteY81" fmla="*/ 214081 h 463544"/>
                <a:gd name="connsiteX82" fmla="*/ 251538 w 441042"/>
                <a:gd name="connsiteY82" fmla="*/ 167279 h 463544"/>
                <a:gd name="connsiteX83" fmla="*/ 176948 w 441042"/>
                <a:gd name="connsiteY83" fmla="*/ 142422 h 463544"/>
                <a:gd name="connsiteX84" fmla="*/ 149621 w 441042"/>
                <a:gd name="connsiteY84" fmla="*/ 163248 h 463544"/>
                <a:gd name="connsiteX85" fmla="*/ 163060 w 441042"/>
                <a:gd name="connsiteY85" fmla="*/ 140855 h 463544"/>
                <a:gd name="connsiteX86" fmla="*/ 148949 w 441042"/>
                <a:gd name="connsiteY86" fmla="*/ 140183 h 463544"/>
                <a:gd name="connsiteX87" fmla="*/ 87350 w 441042"/>
                <a:gd name="connsiteY87" fmla="*/ 166607 h 463544"/>
                <a:gd name="connsiteX88" fmla="*/ 84439 w 441042"/>
                <a:gd name="connsiteY88" fmla="*/ 189673 h 463544"/>
                <a:gd name="connsiteX89" fmla="*/ 149621 w 441042"/>
                <a:gd name="connsiteY89" fmla="*/ 163248 h 463544"/>
                <a:gd name="connsiteX90" fmla="*/ 253106 w 441042"/>
                <a:gd name="connsiteY90" fmla="*/ 232668 h 463544"/>
                <a:gd name="connsiteX91" fmla="*/ 217491 w 441042"/>
                <a:gd name="connsiteY91" fmla="*/ 268274 h 463544"/>
                <a:gd name="connsiteX92" fmla="*/ 181876 w 441042"/>
                <a:gd name="connsiteY92" fmla="*/ 232668 h 463544"/>
                <a:gd name="connsiteX93" fmla="*/ 217491 w 441042"/>
                <a:gd name="connsiteY93" fmla="*/ 197063 h 463544"/>
                <a:gd name="connsiteX94" fmla="*/ 253106 w 441042"/>
                <a:gd name="connsiteY94" fmla="*/ 232668 h 463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1042" h="463544">
                  <a:moveTo>
                    <a:pt x="364655" y="254390"/>
                  </a:moveTo>
                  <a:cubicBezTo>
                    <a:pt x="370255" y="251255"/>
                    <a:pt x="375407" y="248119"/>
                    <a:pt x="380335" y="244984"/>
                  </a:cubicBezTo>
                  <a:cubicBezTo>
                    <a:pt x="414382" y="223039"/>
                    <a:pt x="431630" y="200645"/>
                    <a:pt x="427598" y="183402"/>
                  </a:cubicBezTo>
                  <a:cubicBezTo>
                    <a:pt x="422446" y="160785"/>
                    <a:pt x="381679" y="146901"/>
                    <a:pt x="321424" y="146901"/>
                  </a:cubicBezTo>
                  <a:cubicBezTo>
                    <a:pt x="299697" y="146901"/>
                    <a:pt x="275954" y="148692"/>
                    <a:pt x="251762" y="152276"/>
                  </a:cubicBezTo>
                  <a:lnTo>
                    <a:pt x="257810" y="155187"/>
                  </a:lnTo>
                  <a:cubicBezTo>
                    <a:pt x="283794" y="167727"/>
                    <a:pt x="306865" y="183402"/>
                    <a:pt x="325456" y="200645"/>
                  </a:cubicBezTo>
                  <a:cubicBezTo>
                    <a:pt x="332400" y="182955"/>
                    <a:pt x="338000" y="165936"/>
                    <a:pt x="342480" y="150484"/>
                  </a:cubicBezTo>
                  <a:cubicBezTo>
                    <a:pt x="346736" y="150932"/>
                    <a:pt x="350992" y="151156"/>
                    <a:pt x="355023" y="151828"/>
                  </a:cubicBezTo>
                  <a:cubicBezTo>
                    <a:pt x="349872" y="169966"/>
                    <a:pt x="343152" y="189673"/>
                    <a:pt x="335088" y="210051"/>
                  </a:cubicBezTo>
                  <a:cubicBezTo>
                    <a:pt x="340016" y="215201"/>
                    <a:pt x="344496" y="220351"/>
                    <a:pt x="348304" y="225726"/>
                  </a:cubicBezTo>
                  <a:cubicBezTo>
                    <a:pt x="355472" y="235355"/>
                    <a:pt x="361072" y="245208"/>
                    <a:pt x="364655" y="254390"/>
                  </a:cubicBezTo>
                  <a:close/>
                  <a:moveTo>
                    <a:pt x="176948" y="142422"/>
                  </a:moveTo>
                  <a:cubicBezTo>
                    <a:pt x="173812" y="147349"/>
                    <a:pt x="170452" y="152499"/>
                    <a:pt x="167317" y="157650"/>
                  </a:cubicBezTo>
                  <a:cubicBezTo>
                    <a:pt x="176948" y="154739"/>
                    <a:pt x="186804" y="152276"/>
                    <a:pt x="197107" y="149812"/>
                  </a:cubicBezTo>
                  <a:cubicBezTo>
                    <a:pt x="205171" y="151828"/>
                    <a:pt x="213459" y="154515"/>
                    <a:pt x="221747" y="157426"/>
                  </a:cubicBezTo>
                  <a:cubicBezTo>
                    <a:pt x="215923" y="158546"/>
                    <a:pt x="210099" y="159889"/>
                    <a:pt x="204276" y="161233"/>
                  </a:cubicBezTo>
                  <a:cubicBezTo>
                    <a:pt x="158133" y="171982"/>
                    <a:pt x="118710" y="186314"/>
                    <a:pt x="87799" y="201989"/>
                  </a:cubicBezTo>
                  <a:cubicBezTo>
                    <a:pt x="92279" y="214081"/>
                    <a:pt x="100342" y="226622"/>
                    <a:pt x="111542" y="239162"/>
                  </a:cubicBezTo>
                  <a:cubicBezTo>
                    <a:pt x="118934" y="222143"/>
                    <a:pt x="127221" y="204452"/>
                    <a:pt x="136629" y="186985"/>
                  </a:cubicBezTo>
                  <a:lnTo>
                    <a:pt x="138421" y="183626"/>
                  </a:lnTo>
                  <a:cubicBezTo>
                    <a:pt x="144021" y="181611"/>
                    <a:pt x="149621" y="179819"/>
                    <a:pt x="155445" y="178028"/>
                  </a:cubicBezTo>
                  <a:cubicBezTo>
                    <a:pt x="152757" y="182955"/>
                    <a:pt x="150069" y="187881"/>
                    <a:pt x="147381" y="192808"/>
                  </a:cubicBezTo>
                  <a:cubicBezTo>
                    <a:pt x="123862" y="237147"/>
                    <a:pt x="107510" y="278799"/>
                    <a:pt x="97654" y="315300"/>
                  </a:cubicBezTo>
                  <a:cubicBezTo>
                    <a:pt x="104598" y="315748"/>
                    <a:pt x="111990" y="315972"/>
                    <a:pt x="119606" y="315972"/>
                  </a:cubicBezTo>
                  <a:cubicBezTo>
                    <a:pt x="139541" y="315972"/>
                    <a:pt x="161045" y="314404"/>
                    <a:pt x="183220" y="311269"/>
                  </a:cubicBezTo>
                  <a:cubicBezTo>
                    <a:pt x="190612" y="314852"/>
                    <a:pt x="198004" y="317987"/>
                    <a:pt x="205396" y="320898"/>
                  </a:cubicBezTo>
                  <a:cubicBezTo>
                    <a:pt x="175380" y="326049"/>
                    <a:pt x="146261" y="328736"/>
                    <a:pt x="119606" y="328736"/>
                  </a:cubicBezTo>
                  <a:cubicBezTo>
                    <a:pt x="51063" y="328736"/>
                    <a:pt x="7832" y="311717"/>
                    <a:pt x="889" y="282158"/>
                  </a:cubicBezTo>
                  <a:cubicBezTo>
                    <a:pt x="-5383" y="255286"/>
                    <a:pt x="21944" y="224159"/>
                    <a:pt x="69879" y="197286"/>
                  </a:cubicBezTo>
                  <a:cubicBezTo>
                    <a:pt x="70775" y="201317"/>
                    <a:pt x="71895" y="205572"/>
                    <a:pt x="73463" y="209827"/>
                  </a:cubicBezTo>
                  <a:cubicBezTo>
                    <a:pt x="30904" y="234012"/>
                    <a:pt x="8952" y="260212"/>
                    <a:pt x="13432" y="279470"/>
                  </a:cubicBezTo>
                  <a:cubicBezTo>
                    <a:pt x="17689" y="297385"/>
                    <a:pt x="44120" y="309925"/>
                    <a:pt x="85335" y="314404"/>
                  </a:cubicBezTo>
                  <a:cubicBezTo>
                    <a:pt x="90487" y="294922"/>
                    <a:pt x="97430" y="274320"/>
                    <a:pt x="106166" y="253046"/>
                  </a:cubicBezTo>
                  <a:cubicBezTo>
                    <a:pt x="75927" y="221471"/>
                    <a:pt x="63383" y="187209"/>
                    <a:pt x="76151" y="161233"/>
                  </a:cubicBezTo>
                  <a:cubicBezTo>
                    <a:pt x="86679" y="139511"/>
                    <a:pt x="112662" y="127643"/>
                    <a:pt x="149397" y="127643"/>
                  </a:cubicBezTo>
                  <a:cubicBezTo>
                    <a:pt x="174037" y="127643"/>
                    <a:pt x="201812" y="133241"/>
                    <a:pt x="229587" y="143318"/>
                  </a:cubicBezTo>
                  <a:cubicBezTo>
                    <a:pt x="261618" y="137496"/>
                    <a:pt x="293201" y="134361"/>
                    <a:pt x="321648" y="134361"/>
                  </a:cubicBezTo>
                  <a:cubicBezTo>
                    <a:pt x="330384" y="134361"/>
                    <a:pt x="338896" y="134585"/>
                    <a:pt x="346736" y="135256"/>
                  </a:cubicBezTo>
                  <a:cubicBezTo>
                    <a:pt x="361967" y="71883"/>
                    <a:pt x="356815" y="26872"/>
                    <a:pt x="335088" y="15451"/>
                  </a:cubicBezTo>
                  <a:cubicBezTo>
                    <a:pt x="331056" y="13436"/>
                    <a:pt x="326576" y="12316"/>
                    <a:pt x="321424" y="12316"/>
                  </a:cubicBezTo>
                  <a:cubicBezTo>
                    <a:pt x="286929" y="12316"/>
                    <a:pt x="234067" y="59119"/>
                    <a:pt x="186580" y="128538"/>
                  </a:cubicBezTo>
                  <a:cubicBezTo>
                    <a:pt x="181876" y="127643"/>
                    <a:pt x="177396" y="126971"/>
                    <a:pt x="172917" y="126299"/>
                  </a:cubicBezTo>
                  <a:cubicBezTo>
                    <a:pt x="223987" y="49713"/>
                    <a:pt x="280882" y="0"/>
                    <a:pt x="321201" y="0"/>
                  </a:cubicBezTo>
                  <a:cubicBezTo>
                    <a:pt x="328368" y="0"/>
                    <a:pt x="334864" y="1567"/>
                    <a:pt x="340688" y="4479"/>
                  </a:cubicBezTo>
                  <a:cubicBezTo>
                    <a:pt x="369359" y="19706"/>
                    <a:pt x="374735" y="70315"/>
                    <a:pt x="359055" y="136376"/>
                  </a:cubicBezTo>
                  <a:cubicBezTo>
                    <a:pt x="405646" y="141527"/>
                    <a:pt x="434765" y="157202"/>
                    <a:pt x="440141" y="180939"/>
                  </a:cubicBezTo>
                  <a:cubicBezTo>
                    <a:pt x="445517" y="204228"/>
                    <a:pt x="426701" y="230877"/>
                    <a:pt x="387279" y="256181"/>
                  </a:cubicBezTo>
                  <a:cubicBezTo>
                    <a:pt x="381455" y="259988"/>
                    <a:pt x="374959" y="263795"/>
                    <a:pt x="368463" y="267378"/>
                  </a:cubicBezTo>
                  <a:cubicBezTo>
                    <a:pt x="371151" y="280142"/>
                    <a:pt x="370031" y="292011"/>
                    <a:pt x="365103" y="302312"/>
                  </a:cubicBezTo>
                  <a:cubicBezTo>
                    <a:pt x="354575" y="324033"/>
                    <a:pt x="328592" y="335902"/>
                    <a:pt x="291857" y="335902"/>
                  </a:cubicBezTo>
                  <a:cubicBezTo>
                    <a:pt x="286481" y="335902"/>
                    <a:pt x="280657" y="335454"/>
                    <a:pt x="275058" y="335006"/>
                  </a:cubicBezTo>
                  <a:cubicBezTo>
                    <a:pt x="277745" y="330975"/>
                    <a:pt x="280210" y="326945"/>
                    <a:pt x="282674" y="322690"/>
                  </a:cubicBezTo>
                  <a:cubicBezTo>
                    <a:pt x="285809" y="322914"/>
                    <a:pt x="288721" y="322914"/>
                    <a:pt x="291857" y="322914"/>
                  </a:cubicBezTo>
                  <a:cubicBezTo>
                    <a:pt x="322768" y="322914"/>
                    <a:pt x="345392" y="313284"/>
                    <a:pt x="353455" y="296489"/>
                  </a:cubicBezTo>
                  <a:cubicBezTo>
                    <a:pt x="361519" y="279918"/>
                    <a:pt x="355920" y="257525"/>
                    <a:pt x="337776" y="233564"/>
                  </a:cubicBezTo>
                  <a:cubicBezTo>
                    <a:pt x="335088" y="230205"/>
                    <a:pt x="332400" y="226622"/>
                    <a:pt x="329264" y="223263"/>
                  </a:cubicBezTo>
                  <a:cubicBezTo>
                    <a:pt x="321873" y="240730"/>
                    <a:pt x="313584" y="258420"/>
                    <a:pt x="304177" y="275887"/>
                  </a:cubicBezTo>
                  <a:lnTo>
                    <a:pt x="300369" y="283053"/>
                  </a:lnTo>
                  <a:cubicBezTo>
                    <a:pt x="318289" y="276783"/>
                    <a:pt x="335088" y="269617"/>
                    <a:pt x="350320" y="262004"/>
                  </a:cubicBezTo>
                  <a:cubicBezTo>
                    <a:pt x="352112" y="266258"/>
                    <a:pt x="353232" y="270513"/>
                    <a:pt x="353903" y="274544"/>
                  </a:cubicBezTo>
                  <a:cubicBezTo>
                    <a:pt x="320976" y="290667"/>
                    <a:pt x="281554" y="304327"/>
                    <a:pt x="239443" y="314180"/>
                  </a:cubicBezTo>
                  <a:lnTo>
                    <a:pt x="236979" y="314628"/>
                  </a:lnTo>
                  <a:cubicBezTo>
                    <a:pt x="246163" y="317091"/>
                    <a:pt x="255122" y="319107"/>
                    <a:pt x="263858" y="320450"/>
                  </a:cubicBezTo>
                  <a:cubicBezTo>
                    <a:pt x="266098" y="316868"/>
                    <a:pt x="268562" y="313061"/>
                    <a:pt x="270802" y="309478"/>
                  </a:cubicBezTo>
                  <a:cubicBezTo>
                    <a:pt x="276850" y="307686"/>
                    <a:pt x="282897" y="305671"/>
                    <a:pt x="288721" y="303879"/>
                  </a:cubicBezTo>
                  <a:cubicBezTo>
                    <a:pt x="232947" y="399275"/>
                    <a:pt x="165525" y="463545"/>
                    <a:pt x="119382" y="463545"/>
                  </a:cubicBezTo>
                  <a:cubicBezTo>
                    <a:pt x="112214" y="463545"/>
                    <a:pt x="105718" y="461977"/>
                    <a:pt x="99894" y="459066"/>
                  </a:cubicBezTo>
                  <a:cubicBezTo>
                    <a:pt x="71895" y="444286"/>
                    <a:pt x="66295" y="396364"/>
                    <a:pt x="80183" y="333215"/>
                  </a:cubicBezTo>
                  <a:cubicBezTo>
                    <a:pt x="84215" y="333663"/>
                    <a:pt x="88470" y="333887"/>
                    <a:pt x="92727" y="334110"/>
                  </a:cubicBezTo>
                  <a:cubicBezTo>
                    <a:pt x="79063" y="394349"/>
                    <a:pt x="84663" y="437120"/>
                    <a:pt x="105718" y="448317"/>
                  </a:cubicBezTo>
                  <a:cubicBezTo>
                    <a:pt x="109750" y="450333"/>
                    <a:pt x="114230" y="451452"/>
                    <a:pt x="119382" y="451452"/>
                  </a:cubicBezTo>
                  <a:cubicBezTo>
                    <a:pt x="154325" y="451452"/>
                    <a:pt x="208084" y="403306"/>
                    <a:pt x="256018" y="332543"/>
                  </a:cubicBezTo>
                  <a:cubicBezTo>
                    <a:pt x="232275" y="328288"/>
                    <a:pt x="207411" y="320002"/>
                    <a:pt x="182996" y="308134"/>
                  </a:cubicBezTo>
                  <a:cubicBezTo>
                    <a:pt x="157685" y="295818"/>
                    <a:pt x="135509" y="280814"/>
                    <a:pt x="117814" y="265138"/>
                  </a:cubicBezTo>
                  <a:cubicBezTo>
                    <a:pt x="119606" y="260884"/>
                    <a:pt x="121398" y="256629"/>
                    <a:pt x="123189" y="252150"/>
                  </a:cubicBezTo>
                  <a:cubicBezTo>
                    <a:pt x="140661" y="268497"/>
                    <a:pt x="163060" y="284173"/>
                    <a:pt x="188596" y="296713"/>
                  </a:cubicBezTo>
                  <a:cubicBezTo>
                    <a:pt x="196436" y="300520"/>
                    <a:pt x="204499" y="304103"/>
                    <a:pt x="212563" y="307238"/>
                  </a:cubicBezTo>
                  <a:cubicBezTo>
                    <a:pt x="220403" y="305671"/>
                    <a:pt x="228467" y="304103"/>
                    <a:pt x="236306" y="302312"/>
                  </a:cubicBezTo>
                  <a:cubicBezTo>
                    <a:pt x="252210" y="298505"/>
                    <a:pt x="267890" y="294250"/>
                    <a:pt x="282674" y="289547"/>
                  </a:cubicBezTo>
                  <a:cubicBezTo>
                    <a:pt x="286257" y="283501"/>
                    <a:pt x="289617" y="277231"/>
                    <a:pt x="292977" y="270737"/>
                  </a:cubicBezTo>
                  <a:cubicBezTo>
                    <a:pt x="303057" y="251702"/>
                    <a:pt x="312017" y="232668"/>
                    <a:pt x="319633" y="214081"/>
                  </a:cubicBezTo>
                  <a:cubicBezTo>
                    <a:pt x="301489" y="196391"/>
                    <a:pt x="277970" y="180267"/>
                    <a:pt x="251538" y="167279"/>
                  </a:cubicBezTo>
                  <a:cubicBezTo>
                    <a:pt x="226899" y="154515"/>
                    <a:pt x="200916" y="146229"/>
                    <a:pt x="176948" y="142422"/>
                  </a:cubicBezTo>
                  <a:close/>
                  <a:moveTo>
                    <a:pt x="149621" y="163248"/>
                  </a:moveTo>
                  <a:cubicBezTo>
                    <a:pt x="154101" y="155635"/>
                    <a:pt x="158581" y="148245"/>
                    <a:pt x="163060" y="140855"/>
                  </a:cubicBezTo>
                  <a:cubicBezTo>
                    <a:pt x="158133" y="140407"/>
                    <a:pt x="153429" y="140183"/>
                    <a:pt x="148949" y="140183"/>
                  </a:cubicBezTo>
                  <a:cubicBezTo>
                    <a:pt x="118038" y="140183"/>
                    <a:pt x="95414" y="149812"/>
                    <a:pt x="87350" y="166607"/>
                  </a:cubicBezTo>
                  <a:cubicBezTo>
                    <a:pt x="83990" y="173549"/>
                    <a:pt x="83095" y="181387"/>
                    <a:pt x="84439" y="189673"/>
                  </a:cubicBezTo>
                  <a:cubicBezTo>
                    <a:pt x="103702" y="180043"/>
                    <a:pt x="125654" y="171086"/>
                    <a:pt x="149621" y="163248"/>
                  </a:cubicBezTo>
                  <a:close/>
                  <a:moveTo>
                    <a:pt x="253106" y="232668"/>
                  </a:moveTo>
                  <a:cubicBezTo>
                    <a:pt x="253106" y="252374"/>
                    <a:pt x="237203" y="268274"/>
                    <a:pt x="217491" y="268274"/>
                  </a:cubicBezTo>
                  <a:cubicBezTo>
                    <a:pt x="197780" y="268274"/>
                    <a:pt x="181876" y="252374"/>
                    <a:pt x="181876" y="232668"/>
                  </a:cubicBezTo>
                  <a:cubicBezTo>
                    <a:pt x="181876" y="212962"/>
                    <a:pt x="197780" y="197063"/>
                    <a:pt x="217491" y="197063"/>
                  </a:cubicBezTo>
                  <a:cubicBezTo>
                    <a:pt x="237203" y="197063"/>
                    <a:pt x="253106" y="212962"/>
                    <a:pt x="253106" y="232668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 175">
              <a:extLst>
                <a:ext uri="{FF2B5EF4-FFF2-40B4-BE49-F238E27FC236}">
                  <a16:creationId xmlns:a16="http://schemas.microsoft.com/office/drawing/2014/main" id="{EEB1A8ED-2882-40D9-5C34-E7023F85AE6F}"/>
                </a:ext>
              </a:extLst>
            </p:cNvPr>
            <p:cNvSpPr/>
            <p:nvPr/>
          </p:nvSpPr>
          <p:spPr>
            <a:xfrm>
              <a:off x="6748718" y="3708918"/>
              <a:ext cx="100573" cy="102562"/>
            </a:xfrm>
            <a:custGeom>
              <a:avLst/>
              <a:gdLst>
                <a:gd name="connsiteX0" fmla="*/ 50175 w 100573"/>
                <a:gd name="connsiteY0" fmla="*/ 51953 h 102562"/>
                <a:gd name="connsiteX1" fmla="*/ 9184 w 100573"/>
                <a:gd name="connsiteY1" fmla="*/ 0 h 102562"/>
                <a:gd name="connsiteX2" fmla="*/ 0 w 100573"/>
                <a:gd name="connsiteY2" fmla="*/ 0 h 102562"/>
                <a:gd name="connsiteX3" fmla="*/ 0 w 100573"/>
                <a:gd name="connsiteY3" fmla="*/ 102562 h 102562"/>
                <a:gd name="connsiteX4" fmla="*/ 15680 w 100573"/>
                <a:gd name="connsiteY4" fmla="*/ 102562 h 102562"/>
                <a:gd name="connsiteX5" fmla="*/ 15680 w 100573"/>
                <a:gd name="connsiteY5" fmla="*/ 29559 h 102562"/>
                <a:gd name="connsiteX6" fmla="*/ 50175 w 100573"/>
                <a:gd name="connsiteY6" fmla="*/ 73003 h 102562"/>
                <a:gd name="connsiteX7" fmla="*/ 84670 w 100573"/>
                <a:gd name="connsiteY7" fmla="*/ 29559 h 102562"/>
                <a:gd name="connsiteX8" fmla="*/ 84670 w 100573"/>
                <a:gd name="connsiteY8" fmla="*/ 102562 h 102562"/>
                <a:gd name="connsiteX9" fmla="*/ 100574 w 100573"/>
                <a:gd name="connsiteY9" fmla="*/ 102562 h 102562"/>
                <a:gd name="connsiteX10" fmla="*/ 100574 w 100573"/>
                <a:gd name="connsiteY10" fmla="*/ 0 h 102562"/>
                <a:gd name="connsiteX11" fmla="*/ 91390 w 100573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573" h="102562">
                  <a:moveTo>
                    <a:pt x="50175" y="51953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680" y="102562"/>
                  </a:lnTo>
                  <a:lnTo>
                    <a:pt x="15680" y="29559"/>
                  </a:lnTo>
                  <a:lnTo>
                    <a:pt x="50175" y="73003"/>
                  </a:lnTo>
                  <a:lnTo>
                    <a:pt x="84670" y="29559"/>
                  </a:lnTo>
                  <a:lnTo>
                    <a:pt x="84670" y="102562"/>
                  </a:lnTo>
                  <a:lnTo>
                    <a:pt x="100574" y="102562"/>
                  </a:lnTo>
                  <a:lnTo>
                    <a:pt x="100574" y="0"/>
                  </a:lnTo>
                  <a:lnTo>
                    <a:pt x="9139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" name="Полилиния 176">
              <a:extLst>
                <a:ext uri="{FF2B5EF4-FFF2-40B4-BE49-F238E27FC236}">
                  <a16:creationId xmlns:a16="http://schemas.microsoft.com/office/drawing/2014/main" id="{CC714D63-0BED-A4EB-344E-C11CC1ABB63F}"/>
                </a:ext>
              </a:extLst>
            </p:cNvPr>
            <p:cNvSpPr/>
            <p:nvPr/>
          </p:nvSpPr>
          <p:spPr>
            <a:xfrm>
              <a:off x="6866763" y="3708918"/>
              <a:ext cx="79293" cy="102562"/>
            </a:xfrm>
            <a:custGeom>
              <a:avLst/>
              <a:gdLst>
                <a:gd name="connsiteX0" fmla="*/ 15903 w 79293"/>
                <a:gd name="connsiteY0" fmla="*/ 72331 h 102562"/>
                <a:gd name="connsiteX1" fmla="*/ 15903 w 79293"/>
                <a:gd name="connsiteY1" fmla="*/ 0 h 102562"/>
                <a:gd name="connsiteX2" fmla="*/ 0 w 79293"/>
                <a:gd name="connsiteY2" fmla="*/ 0 h 102562"/>
                <a:gd name="connsiteX3" fmla="*/ 0 w 79293"/>
                <a:gd name="connsiteY3" fmla="*/ 102562 h 102562"/>
                <a:gd name="connsiteX4" fmla="*/ 9183 w 79293"/>
                <a:gd name="connsiteY4" fmla="*/ 102562 h 102562"/>
                <a:gd name="connsiteX5" fmla="*/ 63390 w 79293"/>
                <a:gd name="connsiteY5" fmla="*/ 30231 h 102562"/>
                <a:gd name="connsiteX6" fmla="*/ 63390 w 79293"/>
                <a:gd name="connsiteY6" fmla="*/ 102562 h 102562"/>
                <a:gd name="connsiteX7" fmla="*/ 79294 w 79293"/>
                <a:gd name="connsiteY7" fmla="*/ 102562 h 102562"/>
                <a:gd name="connsiteX8" fmla="*/ 79294 w 79293"/>
                <a:gd name="connsiteY8" fmla="*/ 0 h 102562"/>
                <a:gd name="connsiteX9" fmla="*/ 69886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15903" y="72331"/>
                  </a:moveTo>
                  <a:lnTo>
                    <a:pt x="15903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3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lnTo>
                    <a:pt x="69886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8" name="Полилиния 177">
              <a:extLst>
                <a:ext uri="{FF2B5EF4-FFF2-40B4-BE49-F238E27FC236}">
                  <a16:creationId xmlns:a16="http://schemas.microsoft.com/office/drawing/2014/main" id="{25C59335-ABF5-8214-3D5A-63E2B03C9B5C}"/>
                </a:ext>
              </a:extLst>
            </p:cNvPr>
            <p:cNvSpPr/>
            <p:nvPr/>
          </p:nvSpPr>
          <p:spPr>
            <a:xfrm>
              <a:off x="7121893" y="3708918"/>
              <a:ext cx="79293" cy="102562"/>
            </a:xfrm>
            <a:custGeom>
              <a:avLst/>
              <a:gdLst>
                <a:gd name="connsiteX0" fmla="*/ 69886 w 79293"/>
                <a:gd name="connsiteY0" fmla="*/ 0 h 102562"/>
                <a:gd name="connsiteX1" fmla="*/ 15904 w 79293"/>
                <a:gd name="connsiteY1" fmla="*/ 72331 h 102562"/>
                <a:gd name="connsiteX2" fmla="*/ 15904 w 79293"/>
                <a:gd name="connsiteY2" fmla="*/ 0 h 102562"/>
                <a:gd name="connsiteX3" fmla="*/ 0 w 79293"/>
                <a:gd name="connsiteY3" fmla="*/ 0 h 102562"/>
                <a:gd name="connsiteX4" fmla="*/ 0 w 79293"/>
                <a:gd name="connsiteY4" fmla="*/ 102562 h 102562"/>
                <a:gd name="connsiteX5" fmla="*/ 9184 w 79293"/>
                <a:gd name="connsiteY5" fmla="*/ 102562 h 102562"/>
                <a:gd name="connsiteX6" fmla="*/ 63390 w 79293"/>
                <a:gd name="connsiteY6" fmla="*/ 30231 h 102562"/>
                <a:gd name="connsiteX7" fmla="*/ 63390 w 79293"/>
                <a:gd name="connsiteY7" fmla="*/ 102562 h 102562"/>
                <a:gd name="connsiteX8" fmla="*/ 79294 w 79293"/>
                <a:gd name="connsiteY8" fmla="*/ 102562 h 102562"/>
                <a:gd name="connsiteX9" fmla="*/ 79294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69886" y="0"/>
                  </a:moveTo>
                  <a:lnTo>
                    <a:pt x="15904" y="72331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9" name="Полилиния 178">
              <a:extLst>
                <a:ext uri="{FF2B5EF4-FFF2-40B4-BE49-F238E27FC236}">
                  <a16:creationId xmlns:a16="http://schemas.microsoft.com/office/drawing/2014/main" id="{EE953ECF-105C-6798-2EB4-E575D94F2177}"/>
                </a:ext>
              </a:extLst>
            </p:cNvPr>
            <p:cNvSpPr/>
            <p:nvPr/>
          </p:nvSpPr>
          <p:spPr>
            <a:xfrm>
              <a:off x="6956809" y="3708918"/>
              <a:ext cx="154108" cy="102562"/>
            </a:xfrm>
            <a:custGeom>
              <a:avLst/>
              <a:gdLst>
                <a:gd name="connsiteX0" fmla="*/ 113341 w 154108"/>
                <a:gd name="connsiteY0" fmla="*/ 3583 h 102562"/>
                <a:gd name="connsiteX1" fmla="*/ 85118 w 154108"/>
                <a:gd name="connsiteY1" fmla="*/ 18811 h 102562"/>
                <a:gd name="connsiteX2" fmla="*/ 85118 w 154108"/>
                <a:gd name="connsiteY2" fmla="*/ 0 h 102562"/>
                <a:gd name="connsiteX3" fmla="*/ 69214 w 154108"/>
                <a:gd name="connsiteY3" fmla="*/ 0 h 102562"/>
                <a:gd name="connsiteX4" fmla="*/ 69214 w 154108"/>
                <a:gd name="connsiteY4" fmla="*/ 45907 h 102562"/>
                <a:gd name="connsiteX5" fmla="*/ 42559 w 154108"/>
                <a:gd name="connsiteY5" fmla="*/ 73227 h 102562"/>
                <a:gd name="connsiteX6" fmla="*/ 15903 w 154108"/>
                <a:gd name="connsiteY6" fmla="*/ 45907 h 102562"/>
                <a:gd name="connsiteX7" fmla="*/ 42559 w 154108"/>
                <a:gd name="connsiteY7" fmla="*/ 18587 h 102562"/>
                <a:gd name="connsiteX8" fmla="*/ 62270 w 154108"/>
                <a:gd name="connsiteY8" fmla="*/ 27320 h 102562"/>
                <a:gd name="connsiteX9" fmla="*/ 62270 w 154108"/>
                <a:gd name="connsiteY9" fmla="*/ 11421 h 102562"/>
                <a:gd name="connsiteX10" fmla="*/ 40991 w 154108"/>
                <a:gd name="connsiteY10" fmla="*/ 3807 h 102562"/>
                <a:gd name="connsiteX11" fmla="*/ 0 w 154108"/>
                <a:gd name="connsiteY11" fmla="*/ 46130 h 102562"/>
                <a:gd name="connsiteX12" fmla="*/ 40991 w 154108"/>
                <a:gd name="connsiteY12" fmla="*/ 88230 h 102562"/>
                <a:gd name="connsiteX13" fmla="*/ 69214 w 154108"/>
                <a:gd name="connsiteY13" fmla="*/ 73227 h 102562"/>
                <a:gd name="connsiteX14" fmla="*/ 69214 w 154108"/>
                <a:gd name="connsiteY14" fmla="*/ 102562 h 102562"/>
                <a:gd name="connsiteX15" fmla="*/ 85341 w 154108"/>
                <a:gd name="connsiteY15" fmla="*/ 102562 h 102562"/>
                <a:gd name="connsiteX16" fmla="*/ 85341 w 154108"/>
                <a:gd name="connsiteY16" fmla="*/ 43891 h 102562"/>
                <a:gd name="connsiteX17" fmla="*/ 85341 w 154108"/>
                <a:gd name="connsiteY17" fmla="*/ 43891 h 102562"/>
                <a:gd name="connsiteX18" fmla="*/ 111997 w 154108"/>
                <a:gd name="connsiteY18" fmla="*/ 18587 h 102562"/>
                <a:gd name="connsiteX19" fmla="*/ 138652 w 154108"/>
                <a:gd name="connsiteY19" fmla="*/ 45907 h 102562"/>
                <a:gd name="connsiteX20" fmla="*/ 111997 w 154108"/>
                <a:gd name="connsiteY20" fmla="*/ 73227 h 102562"/>
                <a:gd name="connsiteX21" fmla="*/ 92510 w 154108"/>
                <a:gd name="connsiteY21" fmla="*/ 64941 h 102562"/>
                <a:gd name="connsiteX22" fmla="*/ 92510 w 154108"/>
                <a:gd name="connsiteY22" fmla="*/ 81288 h 102562"/>
                <a:gd name="connsiteX23" fmla="*/ 113341 w 154108"/>
                <a:gd name="connsiteY23" fmla="*/ 88230 h 102562"/>
                <a:gd name="connsiteX24" fmla="*/ 154108 w 154108"/>
                <a:gd name="connsiteY24" fmla="*/ 46130 h 102562"/>
                <a:gd name="connsiteX25" fmla="*/ 113341 w 154108"/>
                <a:gd name="connsiteY25" fmla="*/ 3583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4108" h="102562">
                  <a:moveTo>
                    <a:pt x="113341" y="3583"/>
                  </a:moveTo>
                  <a:cubicBezTo>
                    <a:pt x="101245" y="3583"/>
                    <a:pt x="90718" y="9853"/>
                    <a:pt x="85118" y="18811"/>
                  </a:cubicBezTo>
                  <a:lnTo>
                    <a:pt x="85118" y="0"/>
                  </a:lnTo>
                  <a:lnTo>
                    <a:pt x="69214" y="0"/>
                  </a:lnTo>
                  <a:lnTo>
                    <a:pt x="69214" y="45907"/>
                  </a:lnTo>
                  <a:cubicBezTo>
                    <a:pt x="69214" y="61806"/>
                    <a:pt x="57566" y="73227"/>
                    <a:pt x="42559" y="73227"/>
                  </a:cubicBezTo>
                  <a:cubicBezTo>
                    <a:pt x="27551" y="73227"/>
                    <a:pt x="15903" y="61806"/>
                    <a:pt x="15903" y="45907"/>
                  </a:cubicBezTo>
                  <a:cubicBezTo>
                    <a:pt x="15903" y="30231"/>
                    <a:pt x="27551" y="18587"/>
                    <a:pt x="42559" y="18587"/>
                  </a:cubicBezTo>
                  <a:cubicBezTo>
                    <a:pt x="50399" y="18587"/>
                    <a:pt x="57342" y="21946"/>
                    <a:pt x="62270" y="27320"/>
                  </a:cubicBezTo>
                  <a:lnTo>
                    <a:pt x="62270" y="11421"/>
                  </a:lnTo>
                  <a:cubicBezTo>
                    <a:pt x="56671" y="6718"/>
                    <a:pt x="49279" y="3807"/>
                    <a:pt x="40991" y="3807"/>
                  </a:cubicBezTo>
                  <a:cubicBezTo>
                    <a:pt x="16575" y="3807"/>
                    <a:pt x="0" y="22617"/>
                    <a:pt x="0" y="46130"/>
                  </a:cubicBezTo>
                  <a:cubicBezTo>
                    <a:pt x="0" y="69644"/>
                    <a:pt x="16575" y="88230"/>
                    <a:pt x="40991" y="88230"/>
                  </a:cubicBezTo>
                  <a:cubicBezTo>
                    <a:pt x="53086" y="88230"/>
                    <a:pt x="63614" y="81960"/>
                    <a:pt x="69214" y="73227"/>
                  </a:cubicBezTo>
                  <a:lnTo>
                    <a:pt x="69214" y="102562"/>
                  </a:lnTo>
                  <a:lnTo>
                    <a:pt x="85341" y="102562"/>
                  </a:lnTo>
                  <a:lnTo>
                    <a:pt x="85341" y="43891"/>
                  </a:lnTo>
                  <a:lnTo>
                    <a:pt x="85341" y="43891"/>
                  </a:lnTo>
                  <a:cubicBezTo>
                    <a:pt x="86238" y="29112"/>
                    <a:pt x="97661" y="18587"/>
                    <a:pt x="111997" y="18587"/>
                  </a:cubicBezTo>
                  <a:cubicBezTo>
                    <a:pt x="127005" y="18587"/>
                    <a:pt x="138652" y="30231"/>
                    <a:pt x="138652" y="45907"/>
                  </a:cubicBezTo>
                  <a:cubicBezTo>
                    <a:pt x="138652" y="61806"/>
                    <a:pt x="127005" y="73227"/>
                    <a:pt x="111997" y="73227"/>
                  </a:cubicBezTo>
                  <a:cubicBezTo>
                    <a:pt x="104157" y="73227"/>
                    <a:pt x="97437" y="70092"/>
                    <a:pt x="92510" y="64941"/>
                  </a:cubicBezTo>
                  <a:lnTo>
                    <a:pt x="92510" y="81288"/>
                  </a:lnTo>
                  <a:cubicBezTo>
                    <a:pt x="98110" y="85543"/>
                    <a:pt x="105277" y="88230"/>
                    <a:pt x="113341" y="88230"/>
                  </a:cubicBezTo>
                  <a:cubicBezTo>
                    <a:pt x="137756" y="88230"/>
                    <a:pt x="154108" y="69644"/>
                    <a:pt x="154108" y="46130"/>
                  </a:cubicBezTo>
                  <a:cubicBezTo>
                    <a:pt x="154108" y="22393"/>
                    <a:pt x="137532" y="3583"/>
                    <a:pt x="11334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0" name="Полилиния 179">
              <a:extLst>
                <a:ext uri="{FF2B5EF4-FFF2-40B4-BE49-F238E27FC236}">
                  <a16:creationId xmlns:a16="http://schemas.microsoft.com/office/drawing/2014/main" id="{FA919466-50F4-A05D-2263-B03B6531DBBF}"/>
                </a:ext>
              </a:extLst>
            </p:cNvPr>
            <p:cNvSpPr/>
            <p:nvPr/>
          </p:nvSpPr>
          <p:spPr>
            <a:xfrm>
              <a:off x="6432439" y="3708918"/>
              <a:ext cx="79294" cy="102562"/>
            </a:xfrm>
            <a:custGeom>
              <a:avLst/>
              <a:gdLst>
                <a:gd name="connsiteX0" fmla="*/ 15904 w 79294"/>
                <a:gd name="connsiteY0" fmla="*/ 72331 h 102562"/>
                <a:gd name="connsiteX1" fmla="*/ 15904 w 79294"/>
                <a:gd name="connsiteY1" fmla="*/ 0 h 102562"/>
                <a:gd name="connsiteX2" fmla="*/ 0 w 79294"/>
                <a:gd name="connsiteY2" fmla="*/ 0 h 102562"/>
                <a:gd name="connsiteX3" fmla="*/ 0 w 79294"/>
                <a:gd name="connsiteY3" fmla="*/ 102562 h 102562"/>
                <a:gd name="connsiteX4" fmla="*/ 9184 w 79294"/>
                <a:gd name="connsiteY4" fmla="*/ 102562 h 102562"/>
                <a:gd name="connsiteX5" fmla="*/ 63390 w 79294"/>
                <a:gd name="connsiteY5" fmla="*/ 30231 h 102562"/>
                <a:gd name="connsiteX6" fmla="*/ 63390 w 79294"/>
                <a:gd name="connsiteY6" fmla="*/ 102562 h 102562"/>
                <a:gd name="connsiteX7" fmla="*/ 79294 w 79294"/>
                <a:gd name="connsiteY7" fmla="*/ 102562 h 102562"/>
                <a:gd name="connsiteX8" fmla="*/ 79294 w 79294"/>
                <a:gd name="connsiteY8" fmla="*/ 0 h 102562"/>
                <a:gd name="connsiteX9" fmla="*/ 70110 w 79294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4" h="102562">
                  <a:moveTo>
                    <a:pt x="15904" y="72331"/>
                  </a:move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" name="Полилиния 180">
              <a:extLst>
                <a:ext uri="{FF2B5EF4-FFF2-40B4-BE49-F238E27FC236}">
                  <a16:creationId xmlns:a16="http://schemas.microsoft.com/office/drawing/2014/main" id="{309E8AAD-B96C-B168-967A-AA2A9CF96EA0}"/>
                </a:ext>
              </a:extLst>
            </p:cNvPr>
            <p:cNvSpPr/>
            <p:nvPr/>
          </p:nvSpPr>
          <p:spPr>
            <a:xfrm>
              <a:off x="6330969" y="3708918"/>
              <a:ext cx="83774" cy="102562"/>
            </a:xfrm>
            <a:custGeom>
              <a:avLst/>
              <a:gdLst>
                <a:gd name="connsiteX0" fmla="*/ 67870 w 83774"/>
                <a:gd name="connsiteY0" fmla="*/ 36277 h 102562"/>
                <a:gd name="connsiteX1" fmla="*/ 15904 w 83774"/>
                <a:gd name="connsiteY1" fmla="*/ 36277 h 102562"/>
                <a:gd name="connsiteX2" fmla="*/ 15904 w 83774"/>
                <a:gd name="connsiteY2" fmla="*/ 0 h 102562"/>
                <a:gd name="connsiteX3" fmla="*/ 0 w 83774"/>
                <a:gd name="connsiteY3" fmla="*/ 0 h 102562"/>
                <a:gd name="connsiteX4" fmla="*/ 0 w 83774"/>
                <a:gd name="connsiteY4" fmla="*/ 102562 h 102562"/>
                <a:gd name="connsiteX5" fmla="*/ 15904 w 83774"/>
                <a:gd name="connsiteY5" fmla="*/ 102562 h 102562"/>
                <a:gd name="connsiteX6" fmla="*/ 15904 w 83774"/>
                <a:gd name="connsiteY6" fmla="*/ 51953 h 102562"/>
                <a:gd name="connsiteX7" fmla="*/ 67870 w 83774"/>
                <a:gd name="connsiteY7" fmla="*/ 51953 h 102562"/>
                <a:gd name="connsiteX8" fmla="*/ 67870 w 83774"/>
                <a:gd name="connsiteY8" fmla="*/ 102562 h 102562"/>
                <a:gd name="connsiteX9" fmla="*/ 83774 w 83774"/>
                <a:gd name="connsiteY9" fmla="*/ 102562 h 102562"/>
                <a:gd name="connsiteX10" fmla="*/ 83774 w 83774"/>
                <a:gd name="connsiteY10" fmla="*/ 0 h 102562"/>
                <a:gd name="connsiteX11" fmla="*/ 67870 w 83774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774" h="102562">
                  <a:moveTo>
                    <a:pt x="67870" y="36277"/>
                  </a:moveTo>
                  <a:lnTo>
                    <a:pt x="15904" y="36277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904" y="102562"/>
                  </a:lnTo>
                  <a:lnTo>
                    <a:pt x="15904" y="51953"/>
                  </a:lnTo>
                  <a:lnTo>
                    <a:pt x="67870" y="51953"/>
                  </a:lnTo>
                  <a:lnTo>
                    <a:pt x="67870" y="102562"/>
                  </a:lnTo>
                  <a:lnTo>
                    <a:pt x="83774" y="102562"/>
                  </a:lnTo>
                  <a:lnTo>
                    <a:pt x="83774" y="0"/>
                  </a:lnTo>
                  <a:lnTo>
                    <a:pt x="6787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" name="Полилиния 181">
              <a:extLst>
                <a:ext uri="{FF2B5EF4-FFF2-40B4-BE49-F238E27FC236}">
                  <a16:creationId xmlns:a16="http://schemas.microsoft.com/office/drawing/2014/main" id="{4EDFF6F6-FC4A-3EF3-BFAD-BE61A89008BD}"/>
                </a:ext>
              </a:extLst>
            </p:cNvPr>
            <p:cNvSpPr/>
            <p:nvPr/>
          </p:nvSpPr>
          <p:spPr>
            <a:xfrm>
              <a:off x="6618130" y="3708918"/>
              <a:ext cx="88253" cy="105816"/>
            </a:xfrm>
            <a:custGeom>
              <a:avLst/>
              <a:gdLst>
                <a:gd name="connsiteX0" fmla="*/ 59582 w 88253"/>
                <a:gd name="connsiteY0" fmla="*/ 41652 h 105816"/>
                <a:gd name="connsiteX1" fmla="*/ 44799 w 88253"/>
                <a:gd name="connsiteY1" fmla="*/ 47026 h 105816"/>
                <a:gd name="connsiteX2" fmla="*/ 25311 w 88253"/>
                <a:gd name="connsiteY2" fmla="*/ 29335 h 105816"/>
                <a:gd name="connsiteX3" fmla="*/ 16800 w 88253"/>
                <a:gd name="connsiteY3" fmla="*/ 0 h 105816"/>
                <a:gd name="connsiteX4" fmla="*/ 0 w 88253"/>
                <a:gd name="connsiteY4" fmla="*/ 0 h 105816"/>
                <a:gd name="connsiteX5" fmla="*/ 9856 w 88253"/>
                <a:gd name="connsiteY5" fmla="*/ 34038 h 105816"/>
                <a:gd name="connsiteX6" fmla="*/ 53759 w 88253"/>
                <a:gd name="connsiteY6" fmla="*/ 60015 h 105816"/>
                <a:gd name="connsiteX7" fmla="*/ 48159 w 88253"/>
                <a:gd name="connsiteY7" fmla="*/ 77481 h 105816"/>
                <a:gd name="connsiteX8" fmla="*/ 17695 w 88253"/>
                <a:gd name="connsiteY8" fmla="*/ 88230 h 105816"/>
                <a:gd name="connsiteX9" fmla="*/ 12991 w 88253"/>
                <a:gd name="connsiteY9" fmla="*/ 103458 h 105816"/>
                <a:gd name="connsiteX10" fmla="*/ 63614 w 88253"/>
                <a:gd name="connsiteY10" fmla="*/ 78153 h 105816"/>
                <a:gd name="connsiteX11" fmla="*/ 88253 w 88253"/>
                <a:gd name="connsiteY11" fmla="*/ 224 h 105816"/>
                <a:gd name="connsiteX12" fmla="*/ 72350 w 88253"/>
                <a:gd name="connsiteY12" fmla="*/ 224 h 105816"/>
                <a:gd name="connsiteX13" fmla="*/ 59582 w 88253"/>
                <a:gd name="connsiteY13" fmla="*/ 41652 h 10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53" h="105816">
                  <a:moveTo>
                    <a:pt x="59582" y="41652"/>
                  </a:moveTo>
                  <a:cubicBezTo>
                    <a:pt x="55999" y="49042"/>
                    <a:pt x="46590" y="47250"/>
                    <a:pt x="44799" y="47026"/>
                  </a:cubicBezTo>
                  <a:cubicBezTo>
                    <a:pt x="36511" y="46579"/>
                    <a:pt x="29343" y="39636"/>
                    <a:pt x="25311" y="29335"/>
                  </a:cubicBezTo>
                  <a:cubicBezTo>
                    <a:pt x="24863" y="28440"/>
                    <a:pt x="24639" y="27544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408" y="32918"/>
                    <a:pt x="9856" y="34038"/>
                  </a:cubicBezTo>
                  <a:cubicBezTo>
                    <a:pt x="16351" y="53297"/>
                    <a:pt x="32255" y="64941"/>
                    <a:pt x="53759" y="60015"/>
                  </a:cubicBezTo>
                  <a:lnTo>
                    <a:pt x="48159" y="77481"/>
                  </a:lnTo>
                  <a:cubicBezTo>
                    <a:pt x="44350" y="88230"/>
                    <a:pt x="31807" y="92037"/>
                    <a:pt x="17695" y="88230"/>
                  </a:cubicBezTo>
                  <a:lnTo>
                    <a:pt x="12991" y="103458"/>
                  </a:lnTo>
                  <a:cubicBezTo>
                    <a:pt x="34943" y="110176"/>
                    <a:pt x="56670" y="102786"/>
                    <a:pt x="63614" y="78153"/>
                  </a:cubicBezTo>
                  <a:lnTo>
                    <a:pt x="88253" y="224"/>
                  </a:lnTo>
                  <a:lnTo>
                    <a:pt x="72350" y="224"/>
                  </a:lnTo>
                  <a:lnTo>
                    <a:pt x="59582" y="41652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" name="Полилиния 182">
              <a:extLst>
                <a:ext uri="{FF2B5EF4-FFF2-40B4-BE49-F238E27FC236}">
                  <a16:creationId xmlns:a16="http://schemas.microsoft.com/office/drawing/2014/main" id="{5B8115DE-B72C-F242-362C-30C26216E676}"/>
                </a:ext>
              </a:extLst>
            </p:cNvPr>
            <p:cNvSpPr/>
            <p:nvPr/>
          </p:nvSpPr>
          <p:spPr>
            <a:xfrm>
              <a:off x="6524948" y="3708470"/>
              <a:ext cx="81533" cy="102785"/>
            </a:xfrm>
            <a:custGeom>
              <a:avLst/>
              <a:gdLst>
                <a:gd name="connsiteX0" fmla="*/ 15455 w 81533"/>
                <a:gd name="connsiteY0" fmla="*/ 41204 h 102785"/>
                <a:gd name="connsiteX1" fmla="*/ 40991 w 81533"/>
                <a:gd name="connsiteY1" fmla="*/ 15004 h 102785"/>
                <a:gd name="connsiteX2" fmla="*/ 65854 w 81533"/>
                <a:gd name="connsiteY2" fmla="*/ 15004 h 102785"/>
                <a:gd name="connsiteX3" fmla="*/ 65854 w 81533"/>
                <a:gd name="connsiteY3" fmla="*/ 67404 h 102785"/>
                <a:gd name="connsiteX4" fmla="*/ 40767 w 81533"/>
                <a:gd name="connsiteY4" fmla="*/ 67404 h 102785"/>
                <a:gd name="connsiteX5" fmla="*/ 15455 w 81533"/>
                <a:gd name="connsiteY5" fmla="*/ 41204 h 102785"/>
                <a:gd name="connsiteX6" fmla="*/ 65854 w 81533"/>
                <a:gd name="connsiteY6" fmla="*/ 448 h 102785"/>
                <a:gd name="connsiteX7" fmla="*/ 39423 w 81533"/>
                <a:gd name="connsiteY7" fmla="*/ 448 h 102785"/>
                <a:gd name="connsiteX8" fmla="*/ 38975 w 81533"/>
                <a:gd name="connsiteY8" fmla="*/ 448 h 102785"/>
                <a:gd name="connsiteX9" fmla="*/ 38975 w 81533"/>
                <a:gd name="connsiteY9" fmla="*/ 448 h 102785"/>
                <a:gd name="connsiteX10" fmla="*/ 0 w 81533"/>
                <a:gd name="connsiteY10" fmla="*/ 40980 h 102785"/>
                <a:gd name="connsiteX11" fmla="*/ 16127 w 81533"/>
                <a:gd name="connsiteY11" fmla="*/ 74346 h 102785"/>
                <a:gd name="connsiteX12" fmla="*/ 24191 w 81533"/>
                <a:gd name="connsiteY12" fmla="*/ 78601 h 102785"/>
                <a:gd name="connsiteX13" fmla="*/ 21279 w 81533"/>
                <a:gd name="connsiteY13" fmla="*/ 86663 h 102785"/>
                <a:gd name="connsiteX14" fmla="*/ 10975 w 81533"/>
                <a:gd name="connsiteY14" fmla="*/ 102786 h 102785"/>
                <a:gd name="connsiteX15" fmla="*/ 30015 w 81533"/>
                <a:gd name="connsiteY15" fmla="*/ 102786 h 102785"/>
                <a:gd name="connsiteX16" fmla="*/ 34719 w 81533"/>
                <a:gd name="connsiteY16" fmla="*/ 94948 h 102785"/>
                <a:gd name="connsiteX17" fmla="*/ 40095 w 81533"/>
                <a:gd name="connsiteY17" fmla="*/ 81288 h 102785"/>
                <a:gd name="connsiteX18" fmla="*/ 65630 w 81533"/>
                <a:gd name="connsiteY18" fmla="*/ 81288 h 102785"/>
                <a:gd name="connsiteX19" fmla="*/ 65630 w 81533"/>
                <a:gd name="connsiteY19" fmla="*/ 102562 h 102785"/>
                <a:gd name="connsiteX20" fmla="*/ 81534 w 81533"/>
                <a:gd name="connsiteY20" fmla="*/ 102562 h 102785"/>
                <a:gd name="connsiteX21" fmla="*/ 81534 w 81533"/>
                <a:gd name="connsiteY21" fmla="*/ 0 h 102785"/>
                <a:gd name="connsiteX22" fmla="*/ 73694 w 81533"/>
                <a:gd name="connsiteY22" fmla="*/ 0 h 102785"/>
                <a:gd name="connsiteX23" fmla="*/ 65854 w 81533"/>
                <a:gd name="connsiteY23" fmla="*/ 0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533" h="102785">
                  <a:moveTo>
                    <a:pt x="15455" y="41204"/>
                  </a:moveTo>
                  <a:cubicBezTo>
                    <a:pt x="15455" y="25976"/>
                    <a:pt x="26655" y="15004"/>
                    <a:pt x="40991" y="15004"/>
                  </a:cubicBezTo>
                  <a:lnTo>
                    <a:pt x="65854" y="15004"/>
                  </a:lnTo>
                  <a:lnTo>
                    <a:pt x="65854" y="67404"/>
                  </a:lnTo>
                  <a:lnTo>
                    <a:pt x="40767" y="67404"/>
                  </a:lnTo>
                  <a:cubicBezTo>
                    <a:pt x="26655" y="67180"/>
                    <a:pt x="15455" y="56208"/>
                    <a:pt x="15455" y="41204"/>
                  </a:cubicBezTo>
                  <a:close/>
                  <a:moveTo>
                    <a:pt x="65854" y="448"/>
                  </a:moveTo>
                  <a:lnTo>
                    <a:pt x="39423" y="448"/>
                  </a:lnTo>
                  <a:lnTo>
                    <a:pt x="38975" y="448"/>
                  </a:lnTo>
                  <a:lnTo>
                    <a:pt x="38975" y="448"/>
                  </a:lnTo>
                  <a:cubicBezTo>
                    <a:pt x="15680" y="672"/>
                    <a:pt x="0" y="18586"/>
                    <a:pt x="0" y="40980"/>
                  </a:cubicBezTo>
                  <a:cubicBezTo>
                    <a:pt x="0" y="54864"/>
                    <a:pt x="6048" y="66956"/>
                    <a:pt x="16127" y="74346"/>
                  </a:cubicBezTo>
                  <a:cubicBezTo>
                    <a:pt x="18592" y="76138"/>
                    <a:pt x="21279" y="77481"/>
                    <a:pt x="24191" y="78601"/>
                  </a:cubicBezTo>
                  <a:cubicBezTo>
                    <a:pt x="23519" y="81288"/>
                    <a:pt x="22624" y="83976"/>
                    <a:pt x="21279" y="86663"/>
                  </a:cubicBezTo>
                  <a:cubicBezTo>
                    <a:pt x="20832" y="87335"/>
                    <a:pt x="20384" y="88230"/>
                    <a:pt x="10975" y="102786"/>
                  </a:cubicBezTo>
                  <a:lnTo>
                    <a:pt x="30015" y="102786"/>
                  </a:lnTo>
                  <a:cubicBezTo>
                    <a:pt x="33375" y="97412"/>
                    <a:pt x="34495" y="95620"/>
                    <a:pt x="34719" y="94948"/>
                  </a:cubicBezTo>
                  <a:cubicBezTo>
                    <a:pt x="37183" y="90469"/>
                    <a:pt x="38975" y="85991"/>
                    <a:pt x="40095" y="81288"/>
                  </a:cubicBezTo>
                  <a:lnTo>
                    <a:pt x="65630" y="81288"/>
                  </a:lnTo>
                  <a:lnTo>
                    <a:pt x="65630" y="102562"/>
                  </a:lnTo>
                  <a:lnTo>
                    <a:pt x="81534" y="102562"/>
                  </a:lnTo>
                  <a:lnTo>
                    <a:pt x="81534" y="0"/>
                  </a:lnTo>
                  <a:lnTo>
                    <a:pt x="73694" y="0"/>
                  </a:lnTo>
                  <a:lnTo>
                    <a:pt x="6585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84" name="Рисунок 2">
            <a:extLst>
              <a:ext uri="{FF2B5EF4-FFF2-40B4-BE49-F238E27FC236}">
                <a16:creationId xmlns:a16="http://schemas.microsoft.com/office/drawing/2014/main" id="{6ECB1C27-AEDC-E9B1-FEBD-637E3D75CB6B}"/>
              </a:ext>
            </a:extLst>
          </p:cNvPr>
          <p:cNvGrpSpPr/>
          <p:nvPr/>
        </p:nvGrpSpPr>
        <p:grpSpPr>
          <a:xfrm>
            <a:off x="9403848" y="4232433"/>
            <a:ext cx="1931592" cy="840621"/>
            <a:chOff x="9379129" y="1832345"/>
            <a:chExt cx="1370348" cy="596370"/>
          </a:xfrm>
        </p:grpSpPr>
        <p:sp>
          <p:nvSpPr>
            <p:cNvPr id="185" name="Полилиния 184">
              <a:extLst>
                <a:ext uri="{FF2B5EF4-FFF2-40B4-BE49-F238E27FC236}">
                  <a16:creationId xmlns:a16="http://schemas.microsoft.com/office/drawing/2014/main" id="{4D0BA7CF-502D-5B27-6C16-13182C7392EB}"/>
                </a:ext>
              </a:extLst>
            </p:cNvPr>
            <p:cNvSpPr/>
            <p:nvPr/>
          </p:nvSpPr>
          <p:spPr>
            <a:xfrm>
              <a:off x="9379129" y="1832345"/>
              <a:ext cx="432947" cy="455707"/>
            </a:xfrm>
            <a:custGeom>
              <a:avLst/>
              <a:gdLst>
                <a:gd name="connsiteX0" fmla="*/ 248810 w 432947"/>
                <a:gd name="connsiteY0" fmla="*/ 228637 h 455707"/>
                <a:gd name="connsiteX1" fmla="*/ 213867 w 432947"/>
                <a:gd name="connsiteY1" fmla="*/ 263571 h 455707"/>
                <a:gd name="connsiteX2" fmla="*/ 178924 w 432947"/>
                <a:gd name="connsiteY2" fmla="*/ 228637 h 455707"/>
                <a:gd name="connsiteX3" fmla="*/ 213867 w 432947"/>
                <a:gd name="connsiteY3" fmla="*/ 193703 h 455707"/>
                <a:gd name="connsiteX4" fmla="*/ 248810 w 432947"/>
                <a:gd name="connsiteY4" fmla="*/ 228637 h 455707"/>
                <a:gd name="connsiteX5" fmla="*/ 248810 w 432947"/>
                <a:gd name="connsiteY5" fmla="*/ 228637 h 455707"/>
                <a:gd name="connsiteX6" fmla="*/ 147341 w 432947"/>
                <a:gd name="connsiteY6" fmla="*/ 160561 h 455707"/>
                <a:gd name="connsiteX7" fmla="*/ 160556 w 432947"/>
                <a:gd name="connsiteY7" fmla="*/ 138616 h 455707"/>
                <a:gd name="connsiteX8" fmla="*/ 146669 w 432947"/>
                <a:gd name="connsiteY8" fmla="*/ 137944 h 455707"/>
                <a:gd name="connsiteX9" fmla="*/ 86191 w 432947"/>
                <a:gd name="connsiteY9" fmla="*/ 163920 h 455707"/>
                <a:gd name="connsiteX10" fmla="*/ 83278 w 432947"/>
                <a:gd name="connsiteY10" fmla="*/ 186538 h 455707"/>
                <a:gd name="connsiteX11" fmla="*/ 147341 w 432947"/>
                <a:gd name="connsiteY11" fmla="*/ 160561 h 455707"/>
                <a:gd name="connsiteX12" fmla="*/ 147341 w 432947"/>
                <a:gd name="connsiteY12" fmla="*/ 160561 h 455707"/>
                <a:gd name="connsiteX13" fmla="*/ 173996 w 432947"/>
                <a:gd name="connsiteY13" fmla="*/ 140183 h 455707"/>
                <a:gd name="connsiteX14" fmla="*/ 164589 w 432947"/>
                <a:gd name="connsiteY14" fmla="*/ 155187 h 455707"/>
                <a:gd name="connsiteX15" fmla="*/ 193708 w 432947"/>
                <a:gd name="connsiteY15" fmla="*/ 147349 h 455707"/>
                <a:gd name="connsiteX16" fmla="*/ 217899 w 432947"/>
                <a:gd name="connsiteY16" fmla="*/ 154963 h 455707"/>
                <a:gd name="connsiteX17" fmla="*/ 200651 w 432947"/>
                <a:gd name="connsiteY17" fmla="*/ 158770 h 455707"/>
                <a:gd name="connsiteX18" fmla="*/ 86191 w 432947"/>
                <a:gd name="connsiteY18" fmla="*/ 198854 h 455707"/>
                <a:gd name="connsiteX19" fmla="*/ 109486 w 432947"/>
                <a:gd name="connsiteY19" fmla="*/ 235355 h 455707"/>
                <a:gd name="connsiteX20" fmla="*/ 134125 w 432947"/>
                <a:gd name="connsiteY20" fmla="*/ 184074 h 455707"/>
                <a:gd name="connsiteX21" fmla="*/ 135917 w 432947"/>
                <a:gd name="connsiteY21" fmla="*/ 180715 h 455707"/>
                <a:gd name="connsiteX22" fmla="*/ 152716 w 432947"/>
                <a:gd name="connsiteY22" fmla="*/ 175341 h 455707"/>
                <a:gd name="connsiteX23" fmla="*/ 144877 w 432947"/>
                <a:gd name="connsiteY23" fmla="*/ 189897 h 455707"/>
                <a:gd name="connsiteX24" fmla="*/ 96046 w 432947"/>
                <a:gd name="connsiteY24" fmla="*/ 310150 h 455707"/>
                <a:gd name="connsiteX25" fmla="*/ 117550 w 432947"/>
                <a:gd name="connsiteY25" fmla="*/ 310821 h 455707"/>
                <a:gd name="connsiteX26" fmla="*/ 180044 w 432947"/>
                <a:gd name="connsiteY26" fmla="*/ 306343 h 455707"/>
                <a:gd name="connsiteX27" fmla="*/ 201995 w 432947"/>
                <a:gd name="connsiteY27" fmla="*/ 315748 h 455707"/>
                <a:gd name="connsiteX28" fmla="*/ 117550 w 432947"/>
                <a:gd name="connsiteY28" fmla="*/ 323586 h 455707"/>
                <a:gd name="connsiteX29" fmla="*/ 849 w 432947"/>
                <a:gd name="connsiteY29" fmla="*/ 277903 h 455707"/>
                <a:gd name="connsiteX30" fmla="*/ 68719 w 432947"/>
                <a:gd name="connsiteY30" fmla="*/ 194375 h 455707"/>
                <a:gd name="connsiteX31" fmla="*/ 72078 w 432947"/>
                <a:gd name="connsiteY31" fmla="*/ 206692 h 455707"/>
                <a:gd name="connsiteX32" fmla="*/ 12944 w 432947"/>
                <a:gd name="connsiteY32" fmla="*/ 274992 h 455707"/>
                <a:gd name="connsiteX33" fmla="*/ 83502 w 432947"/>
                <a:gd name="connsiteY33" fmla="*/ 309254 h 455707"/>
                <a:gd name="connsiteX34" fmla="*/ 103886 w 432947"/>
                <a:gd name="connsiteY34" fmla="*/ 248791 h 455707"/>
                <a:gd name="connsiteX35" fmla="*/ 74318 w 432947"/>
                <a:gd name="connsiteY35" fmla="*/ 158546 h 455707"/>
                <a:gd name="connsiteX36" fmla="*/ 146221 w 432947"/>
                <a:gd name="connsiteY36" fmla="*/ 125627 h 455707"/>
                <a:gd name="connsiteX37" fmla="*/ 225067 w 432947"/>
                <a:gd name="connsiteY37" fmla="*/ 141079 h 455707"/>
                <a:gd name="connsiteX38" fmla="*/ 315561 w 432947"/>
                <a:gd name="connsiteY38" fmla="*/ 132121 h 455707"/>
                <a:gd name="connsiteX39" fmla="*/ 340200 w 432947"/>
                <a:gd name="connsiteY39" fmla="*/ 133017 h 455707"/>
                <a:gd name="connsiteX40" fmla="*/ 328776 w 432947"/>
                <a:gd name="connsiteY40" fmla="*/ 15228 h 455707"/>
                <a:gd name="connsiteX41" fmla="*/ 315336 w 432947"/>
                <a:gd name="connsiteY41" fmla="*/ 12093 h 455707"/>
                <a:gd name="connsiteX42" fmla="*/ 182956 w 432947"/>
                <a:gd name="connsiteY42" fmla="*/ 126299 h 455707"/>
                <a:gd name="connsiteX43" fmla="*/ 169516 w 432947"/>
                <a:gd name="connsiteY43" fmla="*/ 124060 h 455707"/>
                <a:gd name="connsiteX44" fmla="*/ 315336 w 432947"/>
                <a:gd name="connsiteY44" fmla="*/ 0 h 455707"/>
                <a:gd name="connsiteX45" fmla="*/ 334376 w 432947"/>
                <a:gd name="connsiteY45" fmla="*/ 4479 h 455707"/>
                <a:gd name="connsiteX46" fmla="*/ 352295 w 432947"/>
                <a:gd name="connsiteY46" fmla="*/ 134137 h 455707"/>
                <a:gd name="connsiteX47" fmla="*/ 432037 w 432947"/>
                <a:gd name="connsiteY47" fmla="*/ 178028 h 455707"/>
                <a:gd name="connsiteX48" fmla="*/ 380295 w 432947"/>
                <a:gd name="connsiteY48" fmla="*/ 251927 h 455707"/>
                <a:gd name="connsiteX49" fmla="*/ 361704 w 432947"/>
                <a:gd name="connsiteY49" fmla="*/ 262899 h 455707"/>
                <a:gd name="connsiteX50" fmla="*/ 358344 w 432947"/>
                <a:gd name="connsiteY50" fmla="*/ 297161 h 455707"/>
                <a:gd name="connsiteX51" fmla="*/ 286441 w 432947"/>
                <a:gd name="connsiteY51" fmla="*/ 330080 h 455707"/>
                <a:gd name="connsiteX52" fmla="*/ 269866 w 432947"/>
                <a:gd name="connsiteY52" fmla="*/ 329184 h 455707"/>
                <a:gd name="connsiteX53" fmla="*/ 277482 w 432947"/>
                <a:gd name="connsiteY53" fmla="*/ 317091 h 455707"/>
                <a:gd name="connsiteX54" fmla="*/ 286441 w 432947"/>
                <a:gd name="connsiteY54" fmla="*/ 317315 h 455707"/>
                <a:gd name="connsiteX55" fmla="*/ 346920 w 432947"/>
                <a:gd name="connsiteY55" fmla="*/ 291339 h 455707"/>
                <a:gd name="connsiteX56" fmla="*/ 331464 w 432947"/>
                <a:gd name="connsiteY56" fmla="*/ 229533 h 455707"/>
                <a:gd name="connsiteX57" fmla="*/ 323176 w 432947"/>
                <a:gd name="connsiteY57" fmla="*/ 219456 h 455707"/>
                <a:gd name="connsiteX58" fmla="*/ 298537 w 432947"/>
                <a:gd name="connsiteY58" fmla="*/ 271185 h 455707"/>
                <a:gd name="connsiteX59" fmla="*/ 294728 w 432947"/>
                <a:gd name="connsiteY59" fmla="*/ 278127 h 455707"/>
                <a:gd name="connsiteX60" fmla="*/ 343784 w 432947"/>
                <a:gd name="connsiteY60" fmla="*/ 257525 h 455707"/>
                <a:gd name="connsiteX61" fmla="*/ 347367 w 432947"/>
                <a:gd name="connsiteY61" fmla="*/ 269841 h 455707"/>
                <a:gd name="connsiteX62" fmla="*/ 234923 w 432947"/>
                <a:gd name="connsiteY62" fmla="*/ 308806 h 455707"/>
                <a:gd name="connsiteX63" fmla="*/ 232683 w 432947"/>
                <a:gd name="connsiteY63" fmla="*/ 309254 h 455707"/>
                <a:gd name="connsiteX64" fmla="*/ 258889 w 432947"/>
                <a:gd name="connsiteY64" fmla="*/ 315076 h 455707"/>
                <a:gd name="connsiteX65" fmla="*/ 265833 w 432947"/>
                <a:gd name="connsiteY65" fmla="*/ 304327 h 455707"/>
                <a:gd name="connsiteX66" fmla="*/ 283529 w 432947"/>
                <a:gd name="connsiteY66" fmla="*/ 298729 h 455707"/>
                <a:gd name="connsiteX67" fmla="*/ 117326 w 432947"/>
                <a:gd name="connsiteY67" fmla="*/ 455707 h 455707"/>
                <a:gd name="connsiteX68" fmla="*/ 98286 w 432947"/>
                <a:gd name="connsiteY68" fmla="*/ 451228 h 455707"/>
                <a:gd name="connsiteX69" fmla="*/ 79022 w 432947"/>
                <a:gd name="connsiteY69" fmla="*/ 327616 h 455707"/>
                <a:gd name="connsiteX70" fmla="*/ 91342 w 432947"/>
                <a:gd name="connsiteY70" fmla="*/ 328512 h 455707"/>
                <a:gd name="connsiteX71" fmla="*/ 104110 w 432947"/>
                <a:gd name="connsiteY71" fmla="*/ 440703 h 455707"/>
                <a:gd name="connsiteX72" fmla="*/ 117550 w 432947"/>
                <a:gd name="connsiteY72" fmla="*/ 443839 h 455707"/>
                <a:gd name="connsiteX73" fmla="*/ 251722 w 432947"/>
                <a:gd name="connsiteY73" fmla="*/ 326945 h 455707"/>
                <a:gd name="connsiteX74" fmla="*/ 180044 w 432947"/>
                <a:gd name="connsiteY74" fmla="*/ 302984 h 455707"/>
                <a:gd name="connsiteX75" fmla="*/ 115982 w 432947"/>
                <a:gd name="connsiteY75" fmla="*/ 260660 h 455707"/>
                <a:gd name="connsiteX76" fmla="*/ 121133 w 432947"/>
                <a:gd name="connsiteY76" fmla="*/ 247896 h 455707"/>
                <a:gd name="connsiteX77" fmla="*/ 185420 w 432947"/>
                <a:gd name="connsiteY77" fmla="*/ 291563 h 455707"/>
                <a:gd name="connsiteX78" fmla="*/ 208939 w 432947"/>
                <a:gd name="connsiteY78" fmla="*/ 301864 h 455707"/>
                <a:gd name="connsiteX79" fmla="*/ 232234 w 432947"/>
                <a:gd name="connsiteY79" fmla="*/ 296937 h 455707"/>
                <a:gd name="connsiteX80" fmla="*/ 277929 w 432947"/>
                <a:gd name="connsiteY80" fmla="*/ 284397 h 455707"/>
                <a:gd name="connsiteX81" fmla="*/ 288009 w 432947"/>
                <a:gd name="connsiteY81" fmla="*/ 266034 h 455707"/>
                <a:gd name="connsiteX82" fmla="*/ 314216 w 432947"/>
                <a:gd name="connsiteY82" fmla="*/ 210499 h 455707"/>
                <a:gd name="connsiteX83" fmla="*/ 247242 w 432947"/>
                <a:gd name="connsiteY83" fmla="*/ 164592 h 455707"/>
                <a:gd name="connsiteX84" fmla="*/ 173996 w 432947"/>
                <a:gd name="connsiteY84" fmla="*/ 140183 h 455707"/>
                <a:gd name="connsiteX85" fmla="*/ 173996 w 432947"/>
                <a:gd name="connsiteY85" fmla="*/ 140183 h 455707"/>
                <a:gd name="connsiteX86" fmla="*/ 358567 w 432947"/>
                <a:gd name="connsiteY86" fmla="*/ 250135 h 455707"/>
                <a:gd name="connsiteX87" fmla="*/ 374023 w 432947"/>
                <a:gd name="connsiteY87" fmla="*/ 240954 h 455707"/>
                <a:gd name="connsiteX88" fmla="*/ 420389 w 432947"/>
                <a:gd name="connsiteY88" fmla="*/ 180491 h 455707"/>
                <a:gd name="connsiteX89" fmla="*/ 316008 w 432947"/>
                <a:gd name="connsiteY89" fmla="*/ 144662 h 455707"/>
                <a:gd name="connsiteX90" fmla="*/ 247467 w 432947"/>
                <a:gd name="connsiteY90" fmla="*/ 150036 h 455707"/>
                <a:gd name="connsiteX91" fmla="*/ 253289 w 432947"/>
                <a:gd name="connsiteY91" fmla="*/ 152947 h 455707"/>
                <a:gd name="connsiteX92" fmla="*/ 319592 w 432947"/>
                <a:gd name="connsiteY92" fmla="*/ 197510 h 455707"/>
                <a:gd name="connsiteX93" fmla="*/ 336392 w 432947"/>
                <a:gd name="connsiteY93" fmla="*/ 148245 h 455707"/>
                <a:gd name="connsiteX94" fmla="*/ 348711 w 432947"/>
                <a:gd name="connsiteY94" fmla="*/ 149588 h 455707"/>
                <a:gd name="connsiteX95" fmla="*/ 329000 w 432947"/>
                <a:gd name="connsiteY95" fmla="*/ 206916 h 455707"/>
                <a:gd name="connsiteX96" fmla="*/ 341991 w 432947"/>
                <a:gd name="connsiteY96" fmla="*/ 222143 h 455707"/>
                <a:gd name="connsiteX97" fmla="*/ 358567 w 432947"/>
                <a:gd name="connsiteY97" fmla="*/ 250135 h 455707"/>
                <a:gd name="connsiteX98" fmla="*/ 358567 w 432947"/>
                <a:gd name="connsiteY98" fmla="*/ 250135 h 45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432947" h="455707">
                  <a:moveTo>
                    <a:pt x="248810" y="228637"/>
                  </a:moveTo>
                  <a:cubicBezTo>
                    <a:pt x="248810" y="247896"/>
                    <a:pt x="233130" y="263571"/>
                    <a:pt x="213867" y="263571"/>
                  </a:cubicBezTo>
                  <a:cubicBezTo>
                    <a:pt x="194604" y="263571"/>
                    <a:pt x="178924" y="247896"/>
                    <a:pt x="178924" y="228637"/>
                  </a:cubicBezTo>
                  <a:cubicBezTo>
                    <a:pt x="178924" y="209379"/>
                    <a:pt x="194604" y="193703"/>
                    <a:pt x="213867" y="193703"/>
                  </a:cubicBezTo>
                  <a:cubicBezTo>
                    <a:pt x="233130" y="193703"/>
                    <a:pt x="248810" y="209379"/>
                    <a:pt x="248810" y="228637"/>
                  </a:cubicBezTo>
                  <a:lnTo>
                    <a:pt x="248810" y="228637"/>
                  </a:lnTo>
                  <a:close/>
                  <a:moveTo>
                    <a:pt x="147341" y="160561"/>
                  </a:moveTo>
                  <a:cubicBezTo>
                    <a:pt x="151596" y="152947"/>
                    <a:pt x="156076" y="145781"/>
                    <a:pt x="160556" y="138616"/>
                  </a:cubicBezTo>
                  <a:cubicBezTo>
                    <a:pt x="155852" y="138168"/>
                    <a:pt x="151149" y="137944"/>
                    <a:pt x="146669" y="137944"/>
                  </a:cubicBezTo>
                  <a:cubicBezTo>
                    <a:pt x="116206" y="137944"/>
                    <a:pt x="94031" y="147349"/>
                    <a:pt x="86191" y="163920"/>
                  </a:cubicBezTo>
                  <a:cubicBezTo>
                    <a:pt x="82831" y="170638"/>
                    <a:pt x="81934" y="178252"/>
                    <a:pt x="83278" y="186538"/>
                  </a:cubicBezTo>
                  <a:cubicBezTo>
                    <a:pt x="102093" y="176908"/>
                    <a:pt x="123597" y="168175"/>
                    <a:pt x="147341" y="160561"/>
                  </a:cubicBezTo>
                  <a:lnTo>
                    <a:pt x="147341" y="160561"/>
                  </a:lnTo>
                  <a:close/>
                  <a:moveTo>
                    <a:pt x="173996" y="140183"/>
                  </a:moveTo>
                  <a:cubicBezTo>
                    <a:pt x="170860" y="145110"/>
                    <a:pt x="167724" y="150036"/>
                    <a:pt x="164589" y="155187"/>
                  </a:cubicBezTo>
                  <a:cubicBezTo>
                    <a:pt x="173996" y="152499"/>
                    <a:pt x="183851" y="149812"/>
                    <a:pt x="193708" y="147349"/>
                  </a:cubicBezTo>
                  <a:cubicBezTo>
                    <a:pt x="201771" y="149364"/>
                    <a:pt x="209835" y="152052"/>
                    <a:pt x="217899" y="154963"/>
                  </a:cubicBezTo>
                  <a:cubicBezTo>
                    <a:pt x="212299" y="156082"/>
                    <a:pt x="206475" y="157426"/>
                    <a:pt x="200651" y="158770"/>
                  </a:cubicBezTo>
                  <a:cubicBezTo>
                    <a:pt x="155180" y="169295"/>
                    <a:pt x="116430" y="183403"/>
                    <a:pt x="86191" y="198854"/>
                  </a:cubicBezTo>
                  <a:cubicBezTo>
                    <a:pt x="90671" y="210722"/>
                    <a:pt x="98510" y="223039"/>
                    <a:pt x="109486" y="235355"/>
                  </a:cubicBezTo>
                  <a:cubicBezTo>
                    <a:pt x="116653" y="218560"/>
                    <a:pt x="124941" y="201317"/>
                    <a:pt x="134125" y="184074"/>
                  </a:cubicBezTo>
                  <a:lnTo>
                    <a:pt x="135917" y="180715"/>
                  </a:lnTo>
                  <a:cubicBezTo>
                    <a:pt x="141292" y="178924"/>
                    <a:pt x="146892" y="176908"/>
                    <a:pt x="152716" y="175341"/>
                  </a:cubicBezTo>
                  <a:cubicBezTo>
                    <a:pt x="150029" y="180044"/>
                    <a:pt x="147341" y="184970"/>
                    <a:pt x="144877" y="189897"/>
                  </a:cubicBezTo>
                  <a:cubicBezTo>
                    <a:pt x="121806" y="233564"/>
                    <a:pt x="105678" y="274320"/>
                    <a:pt x="96046" y="310150"/>
                  </a:cubicBezTo>
                  <a:cubicBezTo>
                    <a:pt x="102990" y="310597"/>
                    <a:pt x="110157" y="310821"/>
                    <a:pt x="117550" y="310821"/>
                  </a:cubicBezTo>
                  <a:cubicBezTo>
                    <a:pt x="137261" y="310821"/>
                    <a:pt x="158316" y="309254"/>
                    <a:pt x="180044" y="306343"/>
                  </a:cubicBezTo>
                  <a:cubicBezTo>
                    <a:pt x="187211" y="309702"/>
                    <a:pt x="194604" y="312837"/>
                    <a:pt x="201995" y="315748"/>
                  </a:cubicBezTo>
                  <a:cubicBezTo>
                    <a:pt x="172652" y="320898"/>
                    <a:pt x="143981" y="323586"/>
                    <a:pt x="117550" y="323586"/>
                  </a:cubicBezTo>
                  <a:cubicBezTo>
                    <a:pt x="50127" y="323586"/>
                    <a:pt x="7569" y="307014"/>
                    <a:pt x="849" y="277903"/>
                  </a:cubicBezTo>
                  <a:cubicBezTo>
                    <a:pt x="-5200" y="251479"/>
                    <a:pt x="21456" y="220800"/>
                    <a:pt x="68719" y="194375"/>
                  </a:cubicBezTo>
                  <a:cubicBezTo>
                    <a:pt x="69391" y="198406"/>
                    <a:pt x="70734" y="202437"/>
                    <a:pt x="72078" y="206692"/>
                  </a:cubicBezTo>
                  <a:cubicBezTo>
                    <a:pt x="30415" y="230429"/>
                    <a:pt x="8689" y="256181"/>
                    <a:pt x="12944" y="274992"/>
                  </a:cubicBezTo>
                  <a:cubicBezTo>
                    <a:pt x="16976" y="292683"/>
                    <a:pt x="43183" y="304999"/>
                    <a:pt x="83502" y="309254"/>
                  </a:cubicBezTo>
                  <a:cubicBezTo>
                    <a:pt x="88654" y="290219"/>
                    <a:pt x="95374" y="269841"/>
                    <a:pt x="103886" y="248791"/>
                  </a:cubicBezTo>
                  <a:cubicBezTo>
                    <a:pt x="74318" y="217665"/>
                    <a:pt x="61775" y="184074"/>
                    <a:pt x="74318" y="158546"/>
                  </a:cubicBezTo>
                  <a:cubicBezTo>
                    <a:pt x="84622" y="137272"/>
                    <a:pt x="110157" y="125627"/>
                    <a:pt x="146221" y="125627"/>
                  </a:cubicBezTo>
                  <a:cubicBezTo>
                    <a:pt x="170412" y="125627"/>
                    <a:pt x="197739" y="131002"/>
                    <a:pt x="225067" y="141079"/>
                  </a:cubicBezTo>
                  <a:cubicBezTo>
                    <a:pt x="256649" y="135257"/>
                    <a:pt x="287561" y="132121"/>
                    <a:pt x="315561" y="132121"/>
                  </a:cubicBezTo>
                  <a:cubicBezTo>
                    <a:pt x="324296" y="132121"/>
                    <a:pt x="332360" y="132345"/>
                    <a:pt x="340200" y="133017"/>
                  </a:cubicBezTo>
                  <a:cubicBezTo>
                    <a:pt x="355207" y="70763"/>
                    <a:pt x="350055" y="26648"/>
                    <a:pt x="328776" y="15228"/>
                  </a:cubicBezTo>
                  <a:cubicBezTo>
                    <a:pt x="324968" y="13212"/>
                    <a:pt x="320265" y="12093"/>
                    <a:pt x="315336" y="12093"/>
                  </a:cubicBezTo>
                  <a:cubicBezTo>
                    <a:pt x="281289" y="12093"/>
                    <a:pt x="229547" y="58223"/>
                    <a:pt x="182956" y="126299"/>
                  </a:cubicBezTo>
                  <a:cubicBezTo>
                    <a:pt x="178476" y="125403"/>
                    <a:pt x="173996" y="124732"/>
                    <a:pt x="169516" y="124060"/>
                  </a:cubicBezTo>
                  <a:cubicBezTo>
                    <a:pt x="219690" y="48818"/>
                    <a:pt x="275466" y="0"/>
                    <a:pt x="315336" y="0"/>
                  </a:cubicBezTo>
                  <a:cubicBezTo>
                    <a:pt x="322280" y="0"/>
                    <a:pt x="328776" y="1568"/>
                    <a:pt x="334376" y="4479"/>
                  </a:cubicBezTo>
                  <a:cubicBezTo>
                    <a:pt x="362599" y="19482"/>
                    <a:pt x="367751" y="69196"/>
                    <a:pt x="352295" y="134137"/>
                  </a:cubicBezTo>
                  <a:cubicBezTo>
                    <a:pt x="398214" y="139287"/>
                    <a:pt x="426662" y="154515"/>
                    <a:pt x="432037" y="178028"/>
                  </a:cubicBezTo>
                  <a:cubicBezTo>
                    <a:pt x="437413" y="200869"/>
                    <a:pt x="418822" y="227070"/>
                    <a:pt x="380295" y="251927"/>
                  </a:cubicBezTo>
                  <a:cubicBezTo>
                    <a:pt x="374471" y="255733"/>
                    <a:pt x="368199" y="259316"/>
                    <a:pt x="361704" y="262899"/>
                  </a:cubicBezTo>
                  <a:cubicBezTo>
                    <a:pt x="364391" y="275440"/>
                    <a:pt x="363271" y="287084"/>
                    <a:pt x="358344" y="297161"/>
                  </a:cubicBezTo>
                  <a:cubicBezTo>
                    <a:pt x="348040" y="318435"/>
                    <a:pt x="322505" y="330080"/>
                    <a:pt x="286441" y="330080"/>
                  </a:cubicBezTo>
                  <a:cubicBezTo>
                    <a:pt x="281066" y="330080"/>
                    <a:pt x="275466" y="329632"/>
                    <a:pt x="269866" y="329184"/>
                  </a:cubicBezTo>
                  <a:cubicBezTo>
                    <a:pt x="272329" y="325153"/>
                    <a:pt x="275017" y="321122"/>
                    <a:pt x="277482" y="317091"/>
                  </a:cubicBezTo>
                  <a:cubicBezTo>
                    <a:pt x="280617" y="317315"/>
                    <a:pt x="283529" y="317315"/>
                    <a:pt x="286441" y="317315"/>
                  </a:cubicBezTo>
                  <a:cubicBezTo>
                    <a:pt x="316905" y="317315"/>
                    <a:pt x="339080" y="307910"/>
                    <a:pt x="346920" y="291339"/>
                  </a:cubicBezTo>
                  <a:cubicBezTo>
                    <a:pt x="354984" y="275216"/>
                    <a:pt x="349384" y="253046"/>
                    <a:pt x="331464" y="229533"/>
                  </a:cubicBezTo>
                  <a:cubicBezTo>
                    <a:pt x="329000" y="226174"/>
                    <a:pt x="326088" y="222815"/>
                    <a:pt x="323176" y="219456"/>
                  </a:cubicBezTo>
                  <a:cubicBezTo>
                    <a:pt x="316008" y="236699"/>
                    <a:pt x="307721" y="254166"/>
                    <a:pt x="298537" y="271185"/>
                  </a:cubicBezTo>
                  <a:lnTo>
                    <a:pt x="294728" y="278127"/>
                  </a:lnTo>
                  <a:cubicBezTo>
                    <a:pt x="312425" y="271857"/>
                    <a:pt x="328776" y="264915"/>
                    <a:pt x="343784" y="257525"/>
                  </a:cubicBezTo>
                  <a:cubicBezTo>
                    <a:pt x="345351" y="261780"/>
                    <a:pt x="346695" y="265810"/>
                    <a:pt x="347367" y="269841"/>
                  </a:cubicBezTo>
                  <a:cubicBezTo>
                    <a:pt x="315112" y="285741"/>
                    <a:pt x="276362" y="299177"/>
                    <a:pt x="234923" y="308806"/>
                  </a:cubicBezTo>
                  <a:lnTo>
                    <a:pt x="232683" y="309254"/>
                  </a:lnTo>
                  <a:cubicBezTo>
                    <a:pt x="241642" y="311717"/>
                    <a:pt x="250378" y="313732"/>
                    <a:pt x="258889" y="315076"/>
                  </a:cubicBezTo>
                  <a:cubicBezTo>
                    <a:pt x="261129" y="311493"/>
                    <a:pt x="263369" y="307910"/>
                    <a:pt x="265833" y="304327"/>
                  </a:cubicBezTo>
                  <a:cubicBezTo>
                    <a:pt x="271882" y="302536"/>
                    <a:pt x="277706" y="300744"/>
                    <a:pt x="283529" y="298729"/>
                  </a:cubicBezTo>
                  <a:cubicBezTo>
                    <a:pt x="228650" y="392334"/>
                    <a:pt x="162572" y="455707"/>
                    <a:pt x="117326" y="455707"/>
                  </a:cubicBezTo>
                  <a:cubicBezTo>
                    <a:pt x="110382" y="455707"/>
                    <a:pt x="103886" y="454139"/>
                    <a:pt x="98286" y="451228"/>
                  </a:cubicBezTo>
                  <a:cubicBezTo>
                    <a:pt x="70958" y="436673"/>
                    <a:pt x="65134" y="389646"/>
                    <a:pt x="79022" y="327616"/>
                  </a:cubicBezTo>
                  <a:cubicBezTo>
                    <a:pt x="83054" y="328064"/>
                    <a:pt x="87087" y="328288"/>
                    <a:pt x="91342" y="328512"/>
                  </a:cubicBezTo>
                  <a:cubicBezTo>
                    <a:pt x="77903" y="387631"/>
                    <a:pt x="83502" y="429731"/>
                    <a:pt x="104110" y="440703"/>
                  </a:cubicBezTo>
                  <a:cubicBezTo>
                    <a:pt x="107918" y="442719"/>
                    <a:pt x="112622" y="443839"/>
                    <a:pt x="117550" y="443839"/>
                  </a:cubicBezTo>
                  <a:cubicBezTo>
                    <a:pt x="152045" y="443839"/>
                    <a:pt x="204683" y="396588"/>
                    <a:pt x="251722" y="326945"/>
                  </a:cubicBezTo>
                  <a:cubicBezTo>
                    <a:pt x="228427" y="322690"/>
                    <a:pt x="203788" y="314628"/>
                    <a:pt x="180044" y="302984"/>
                  </a:cubicBezTo>
                  <a:cubicBezTo>
                    <a:pt x="155180" y="290891"/>
                    <a:pt x="133453" y="276335"/>
                    <a:pt x="115982" y="260660"/>
                  </a:cubicBezTo>
                  <a:cubicBezTo>
                    <a:pt x="117550" y="256405"/>
                    <a:pt x="119341" y="252150"/>
                    <a:pt x="121133" y="247896"/>
                  </a:cubicBezTo>
                  <a:cubicBezTo>
                    <a:pt x="138381" y="264019"/>
                    <a:pt x="160332" y="279247"/>
                    <a:pt x="185420" y="291563"/>
                  </a:cubicBezTo>
                  <a:cubicBezTo>
                    <a:pt x="193260" y="295370"/>
                    <a:pt x="201099" y="298729"/>
                    <a:pt x="208939" y="301864"/>
                  </a:cubicBezTo>
                  <a:cubicBezTo>
                    <a:pt x="216779" y="300520"/>
                    <a:pt x="224619" y="298729"/>
                    <a:pt x="232234" y="296937"/>
                  </a:cubicBezTo>
                  <a:cubicBezTo>
                    <a:pt x="247914" y="293354"/>
                    <a:pt x="263146" y="289100"/>
                    <a:pt x="277929" y="284397"/>
                  </a:cubicBezTo>
                  <a:cubicBezTo>
                    <a:pt x="281289" y="278351"/>
                    <a:pt x="284873" y="272305"/>
                    <a:pt x="288009" y="266034"/>
                  </a:cubicBezTo>
                  <a:cubicBezTo>
                    <a:pt x="297865" y="247448"/>
                    <a:pt x="306601" y="228637"/>
                    <a:pt x="314216" y="210499"/>
                  </a:cubicBezTo>
                  <a:cubicBezTo>
                    <a:pt x="296297" y="193256"/>
                    <a:pt x="273449" y="177356"/>
                    <a:pt x="247242" y="164592"/>
                  </a:cubicBezTo>
                  <a:cubicBezTo>
                    <a:pt x="223050" y="152052"/>
                    <a:pt x="197739" y="143766"/>
                    <a:pt x="173996" y="140183"/>
                  </a:cubicBezTo>
                  <a:lnTo>
                    <a:pt x="173996" y="140183"/>
                  </a:lnTo>
                  <a:close/>
                  <a:moveTo>
                    <a:pt x="358567" y="250135"/>
                  </a:moveTo>
                  <a:cubicBezTo>
                    <a:pt x="363943" y="247224"/>
                    <a:pt x="369095" y="244089"/>
                    <a:pt x="374023" y="240954"/>
                  </a:cubicBezTo>
                  <a:cubicBezTo>
                    <a:pt x="407398" y="219456"/>
                    <a:pt x="424422" y="197510"/>
                    <a:pt x="420389" y="180491"/>
                  </a:cubicBezTo>
                  <a:cubicBezTo>
                    <a:pt x="415238" y="158322"/>
                    <a:pt x="375366" y="144662"/>
                    <a:pt x="316008" y="144662"/>
                  </a:cubicBezTo>
                  <a:cubicBezTo>
                    <a:pt x="294505" y="144662"/>
                    <a:pt x="271433" y="146453"/>
                    <a:pt x="247467" y="150036"/>
                  </a:cubicBezTo>
                  <a:lnTo>
                    <a:pt x="253289" y="152947"/>
                  </a:lnTo>
                  <a:cubicBezTo>
                    <a:pt x="278826" y="165264"/>
                    <a:pt x="301448" y="180715"/>
                    <a:pt x="319592" y="197510"/>
                  </a:cubicBezTo>
                  <a:cubicBezTo>
                    <a:pt x="326312" y="180044"/>
                    <a:pt x="331912" y="163472"/>
                    <a:pt x="336392" y="148245"/>
                  </a:cubicBezTo>
                  <a:cubicBezTo>
                    <a:pt x="340647" y="148693"/>
                    <a:pt x="344680" y="148917"/>
                    <a:pt x="348711" y="149588"/>
                  </a:cubicBezTo>
                  <a:cubicBezTo>
                    <a:pt x="343560" y="167279"/>
                    <a:pt x="337064" y="186762"/>
                    <a:pt x="329000" y="206916"/>
                  </a:cubicBezTo>
                  <a:cubicBezTo>
                    <a:pt x="333704" y="211842"/>
                    <a:pt x="338184" y="216993"/>
                    <a:pt x="341991" y="222143"/>
                  </a:cubicBezTo>
                  <a:cubicBezTo>
                    <a:pt x="349384" y="231549"/>
                    <a:pt x="354759" y="240954"/>
                    <a:pt x="358567" y="250135"/>
                  </a:cubicBezTo>
                  <a:lnTo>
                    <a:pt x="358567" y="250135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" name="Полилиния 185">
              <a:extLst>
                <a:ext uri="{FF2B5EF4-FFF2-40B4-BE49-F238E27FC236}">
                  <a16:creationId xmlns:a16="http://schemas.microsoft.com/office/drawing/2014/main" id="{E52B3342-58F3-ACA5-8D6C-FC3452830F05}"/>
                </a:ext>
              </a:extLst>
            </p:cNvPr>
            <p:cNvSpPr/>
            <p:nvPr/>
          </p:nvSpPr>
          <p:spPr>
            <a:xfrm>
              <a:off x="10305073" y="2324778"/>
              <a:ext cx="98781" cy="100546"/>
            </a:xfrm>
            <a:custGeom>
              <a:avLst/>
              <a:gdLst>
                <a:gd name="connsiteX0" fmla="*/ 49503 w 98781"/>
                <a:gd name="connsiteY0" fmla="*/ 51057 h 100546"/>
                <a:gd name="connsiteX1" fmla="*/ 8960 w 98781"/>
                <a:gd name="connsiteY1" fmla="*/ 0 h 100546"/>
                <a:gd name="connsiteX2" fmla="*/ 0 w 98781"/>
                <a:gd name="connsiteY2" fmla="*/ 0 h 100546"/>
                <a:gd name="connsiteX3" fmla="*/ 0 w 98781"/>
                <a:gd name="connsiteY3" fmla="*/ 100547 h 100546"/>
                <a:gd name="connsiteX4" fmla="*/ 15455 w 98781"/>
                <a:gd name="connsiteY4" fmla="*/ 100547 h 100546"/>
                <a:gd name="connsiteX5" fmla="*/ 15455 w 98781"/>
                <a:gd name="connsiteY5" fmla="*/ 29112 h 100546"/>
                <a:gd name="connsiteX6" fmla="*/ 49503 w 98781"/>
                <a:gd name="connsiteY6" fmla="*/ 71659 h 100546"/>
                <a:gd name="connsiteX7" fmla="*/ 83102 w 98781"/>
                <a:gd name="connsiteY7" fmla="*/ 29112 h 100546"/>
                <a:gd name="connsiteX8" fmla="*/ 83102 w 98781"/>
                <a:gd name="connsiteY8" fmla="*/ 100547 h 100546"/>
                <a:gd name="connsiteX9" fmla="*/ 98782 w 98781"/>
                <a:gd name="connsiteY9" fmla="*/ 100547 h 100546"/>
                <a:gd name="connsiteX10" fmla="*/ 98782 w 98781"/>
                <a:gd name="connsiteY10" fmla="*/ 0 h 100546"/>
                <a:gd name="connsiteX11" fmla="*/ 89822 w 98781"/>
                <a:gd name="connsiteY11" fmla="*/ 0 h 100546"/>
                <a:gd name="connsiteX12" fmla="*/ 49503 w 98781"/>
                <a:gd name="connsiteY12" fmla="*/ 51057 h 1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781" h="100546">
                  <a:moveTo>
                    <a:pt x="49503" y="51057"/>
                  </a:moveTo>
                  <a:lnTo>
                    <a:pt x="8960" y="0"/>
                  </a:lnTo>
                  <a:lnTo>
                    <a:pt x="0" y="0"/>
                  </a:lnTo>
                  <a:lnTo>
                    <a:pt x="0" y="100547"/>
                  </a:lnTo>
                  <a:lnTo>
                    <a:pt x="15455" y="100547"/>
                  </a:lnTo>
                  <a:lnTo>
                    <a:pt x="15455" y="29112"/>
                  </a:lnTo>
                  <a:lnTo>
                    <a:pt x="49503" y="71659"/>
                  </a:lnTo>
                  <a:lnTo>
                    <a:pt x="83102" y="29112"/>
                  </a:lnTo>
                  <a:lnTo>
                    <a:pt x="83102" y="100547"/>
                  </a:lnTo>
                  <a:lnTo>
                    <a:pt x="98782" y="100547"/>
                  </a:lnTo>
                  <a:lnTo>
                    <a:pt x="98782" y="0"/>
                  </a:lnTo>
                  <a:lnTo>
                    <a:pt x="89822" y="0"/>
                  </a:lnTo>
                  <a:lnTo>
                    <a:pt x="49503" y="51057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" name="Полилиния 186">
              <a:extLst>
                <a:ext uri="{FF2B5EF4-FFF2-40B4-BE49-F238E27FC236}">
                  <a16:creationId xmlns:a16="http://schemas.microsoft.com/office/drawing/2014/main" id="{3ACE8AE1-AD37-0CC0-5EDA-420CA5910914}"/>
                </a:ext>
              </a:extLst>
            </p:cNvPr>
            <p:cNvSpPr/>
            <p:nvPr/>
          </p:nvSpPr>
          <p:spPr>
            <a:xfrm>
              <a:off x="10421102" y="2324778"/>
              <a:ext cx="77726" cy="100546"/>
            </a:xfrm>
            <a:custGeom>
              <a:avLst/>
              <a:gdLst>
                <a:gd name="connsiteX0" fmla="*/ 15455 w 77726"/>
                <a:gd name="connsiteY0" fmla="*/ 70987 h 100546"/>
                <a:gd name="connsiteX1" fmla="*/ 15455 w 77726"/>
                <a:gd name="connsiteY1" fmla="*/ 0 h 100546"/>
                <a:gd name="connsiteX2" fmla="*/ 0 w 77726"/>
                <a:gd name="connsiteY2" fmla="*/ 0 h 100546"/>
                <a:gd name="connsiteX3" fmla="*/ 0 w 77726"/>
                <a:gd name="connsiteY3" fmla="*/ 100547 h 100546"/>
                <a:gd name="connsiteX4" fmla="*/ 8960 w 77726"/>
                <a:gd name="connsiteY4" fmla="*/ 100547 h 100546"/>
                <a:gd name="connsiteX5" fmla="*/ 62271 w 77726"/>
                <a:gd name="connsiteY5" fmla="*/ 29559 h 100546"/>
                <a:gd name="connsiteX6" fmla="*/ 62271 w 77726"/>
                <a:gd name="connsiteY6" fmla="*/ 100547 h 100546"/>
                <a:gd name="connsiteX7" fmla="*/ 77726 w 77726"/>
                <a:gd name="connsiteY7" fmla="*/ 100547 h 100546"/>
                <a:gd name="connsiteX8" fmla="*/ 77726 w 77726"/>
                <a:gd name="connsiteY8" fmla="*/ 0 h 100546"/>
                <a:gd name="connsiteX9" fmla="*/ 68767 w 77726"/>
                <a:gd name="connsiteY9" fmla="*/ 0 h 100546"/>
                <a:gd name="connsiteX10" fmla="*/ 15455 w 77726"/>
                <a:gd name="connsiteY10" fmla="*/ 70987 h 1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26" h="100546">
                  <a:moveTo>
                    <a:pt x="15455" y="70987"/>
                  </a:moveTo>
                  <a:lnTo>
                    <a:pt x="15455" y="0"/>
                  </a:lnTo>
                  <a:lnTo>
                    <a:pt x="0" y="0"/>
                  </a:lnTo>
                  <a:lnTo>
                    <a:pt x="0" y="100547"/>
                  </a:lnTo>
                  <a:lnTo>
                    <a:pt x="8960" y="100547"/>
                  </a:lnTo>
                  <a:lnTo>
                    <a:pt x="62271" y="29559"/>
                  </a:lnTo>
                  <a:lnTo>
                    <a:pt x="62271" y="100547"/>
                  </a:lnTo>
                  <a:lnTo>
                    <a:pt x="77726" y="100547"/>
                  </a:lnTo>
                  <a:lnTo>
                    <a:pt x="77726" y="0"/>
                  </a:lnTo>
                  <a:lnTo>
                    <a:pt x="68767" y="0"/>
                  </a:lnTo>
                  <a:lnTo>
                    <a:pt x="15455" y="70987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" name="Полилиния 187">
              <a:extLst>
                <a:ext uri="{FF2B5EF4-FFF2-40B4-BE49-F238E27FC236}">
                  <a16:creationId xmlns:a16="http://schemas.microsoft.com/office/drawing/2014/main" id="{5CDC26DE-DD61-B667-D9DA-F5CF264F4CEF}"/>
                </a:ext>
              </a:extLst>
            </p:cNvPr>
            <p:cNvSpPr/>
            <p:nvPr/>
          </p:nvSpPr>
          <p:spPr>
            <a:xfrm>
              <a:off x="10671751" y="2324778"/>
              <a:ext cx="77726" cy="100546"/>
            </a:xfrm>
            <a:custGeom>
              <a:avLst/>
              <a:gdLst>
                <a:gd name="connsiteX0" fmla="*/ 68767 w 77726"/>
                <a:gd name="connsiteY0" fmla="*/ 0 h 100546"/>
                <a:gd name="connsiteX1" fmla="*/ 15456 w 77726"/>
                <a:gd name="connsiteY1" fmla="*/ 70987 h 100546"/>
                <a:gd name="connsiteX2" fmla="*/ 15456 w 77726"/>
                <a:gd name="connsiteY2" fmla="*/ 0 h 100546"/>
                <a:gd name="connsiteX3" fmla="*/ 0 w 77726"/>
                <a:gd name="connsiteY3" fmla="*/ 0 h 100546"/>
                <a:gd name="connsiteX4" fmla="*/ 0 w 77726"/>
                <a:gd name="connsiteY4" fmla="*/ 100547 h 100546"/>
                <a:gd name="connsiteX5" fmla="*/ 8960 w 77726"/>
                <a:gd name="connsiteY5" fmla="*/ 100547 h 100546"/>
                <a:gd name="connsiteX6" fmla="*/ 62271 w 77726"/>
                <a:gd name="connsiteY6" fmla="*/ 29559 h 100546"/>
                <a:gd name="connsiteX7" fmla="*/ 62271 w 77726"/>
                <a:gd name="connsiteY7" fmla="*/ 100547 h 100546"/>
                <a:gd name="connsiteX8" fmla="*/ 77726 w 77726"/>
                <a:gd name="connsiteY8" fmla="*/ 100547 h 100546"/>
                <a:gd name="connsiteX9" fmla="*/ 77726 w 77726"/>
                <a:gd name="connsiteY9" fmla="*/ 0 h 100546"/>
                <a:gd name="connsiteX10" fmla="*/ 68767 w 77726"/>
                <a:gd name="connsiteY10" fmla="*/ 0 h 1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26" h="100546">
                  <a:moveTo>
                    <a:pt x="68767" y="0"/>
                  </a:moveTo>
                  <a:lnTo>
                    <a:pt x="15456" y="70987"/>
                  </a:lnTo>
                  <a:lnTo>
                    <a:pt x="15456" y="0"/>
                  </a:lnTo>
                  <a:lnTo>
                    <a:pt x="0" y="0"/>
                  </a:lnTo>
                  <a:lnTo>
                    <a:pt x="0" y="100547"/>
                  </a:lnTo>
                  <a:lnTo>
                    <a:pt x="8960" y="100547"/>
                  </a:lnTo>
                  <a:lnTo>
                    <a:pt x="62271" y="29559"/>
                  </a:lnTo>
                  <a:lnTo>
                    <a:pt x="62271" y="100547"/>
                  </a:lnTo>
                  <a:lnTo>
                    <a:pt x="77726" y="100547"/>
                  </a:lnTo>
                  <a:lnTo>
                    <a:pt x="77726" y="0"/>
                  </a:lnTo>
                  <a:lnTo>
                    <a:pt x="68767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9" name="Полилиния 188">
              <a:extLst>
                <a:ext uri="{FF2B5EF4-FFF2-40B4-BE49-F238E27FC236}">
                  <a16:creationId xmlns:a16="http://schemas.microsoft.com/office/drawing/2014/main" id="{4FCFA08D-F6C3-75A8-C862-EFEF7FCEFA85}"/>
                </a:ext>
              </a:extLst>
            </p:cNvPr>
            <p:cNvSpPr/>
            <p:nvPr/>
          </p:nvSpPr>
          <p:spPr>
            <a:xfrm>
              <a:off x="10509579" y="2324778"/>
              <a:ext cx="151644" cy="100994"/>
            </a:xfrm>
            <a:custGeom>
              <a:avLst/>
              <a:gdLst>
                <a:gd name="connsiteX0" fmla="*/ 111326 w 151644"/>
                <a:gd name="connsiteY0" fmla="*/ 3583 h 100994"/>
                <a:gd name="connsiteX1" fmla="*/ 83550 w 151644"/>
                <a:gd name="connsiteY1" fmla="*/ 18586 h 100994"/>
                <a:gd name="connsiteX2" fmla="*/ 83550 w 151644"/>
                <a:gd name="connsiteY2" fmla="*/ 0 h 100994"/>
                <a:gd name="connsiteX3" fmla="*/ 68094 w 151644"/>
                <a:gd name="connsiteY3" fmla="*/ 0 h 100994"/>
                <a:gd name="connsiteX4" fmla="*/ 68094 w 151644"/>
                <a:gd name="connsiteY4" fmla="*/ 45235 h 100994"/>
                <a:gd name="connsiteX5" fmla="*/ 41887 w 151644"/>
                <a:gd name="connsiteY5" fmla="*/ 72107 h 100994"/>
                <a:gd name="connsiteX6" fmla="*/ 15680 w 151644"/>
                <a:gd name="connsiteY6" fmla="*/ 45235 h 100994"/>
                <a:gd name="connsiteX7" fmla="*/ 41887 w 151644"/>
                <a:gd name="connsiteY7" fmla="*/ 18363 h 100994"/>
                <a:gd name="connsiteX8" fmla="*/ 61151 w 151644"/>
                <a:gd name="connsiteY8" fmla="*/ 26872 h 100994"/>
                <a:gd name="connsiteX9" fmla="*/ 61151 w 151644"/>
                <a:gd name="connsiteY9" fmla="*/ 11197 h 100994"/>
                <a:gd name="connsiteX10" fmla="*/ 40319 w 151644"/>
                <a:gd name="connsiteY10" fmla="*/ 3807 h 100994"/>
                <a:gd name="connsiteX11" fmla="*/ 0 w 151644"/>
                <a:gd name="connsiteY11" fmla="*/ 45459 h 100994"/>
                <a:gd name="connsiteX12" fmla="*/ 40319 w 151644"/>
                <a:gd name="connsiteY12" fmla="*/ 86886 h 100994"/>
                <a:gd name="connsiteX13" fmla="*/ 68094 w 151644"/>
                <a:gd name="connsiteY13" fmla="*/ 72107 h 100994"/>
                <a:gd name="connsiteX14" fmla="*/ 68094 w 151644"/>
                <a:gd name="connsiteY14" fmla="*/ 100994 h 100994"/>
                <a:gd name="connsiteX15" fmla="*/ 83774 w 151644"/>
                <a:gd name="connsiteY15" fmla="*/ 100994 h 100994"/>
                <a:gd name="connsiteX16" fmla="*/ 83774 w 151644"/>
                <a:gd name="connsiteY16" fmla="*/ 43443 h 100994"/>
                <a:gd name="connsiteX17" fmla="*/ 83774 w 151644"/>
                <a:gd name="connsiteY17" fmla="*/ 43443 h 100994"/>
                <a:gd name="connsiteX18" fmla="*/ 109981 w 151644"/>
                <a:gd name="connsiteY18" fmla="*/ 18586 h 100994"/>
                <a:gd name="connsiteX19" fmla="*/ 136189 w 151644"/>
                <a:gd name="connsiteY19" fmla="*/ 45459 h 100994"/>
                <a:gd name="connsiteX20" fmla="*/ 109981 w 151644"/>
                <a:gd name="connsiteY20" fmla="*/ 72331 h 100994"/>
                <a:gd name="connsiteX21" fmla="*/ 90942 w 151644"/>
                <a:gd name="connsiteY21" fmla="*/ 64045 h 100994"/>
                <a:gd name="connsiteX22" fmla="*/ 90942 w 151644"/>
                <a:gd name="connsiteY22" fmla="*/ 79945 h 100994"/>
                <a:gd name="connsiteX23" fmla="*/ 111550 w 151644"/>
                <a:gd name="connsiteY23" fmla="*/ 86886 h 100994"/>
                <a:gd name="connsiteX24" fmla="*/ 151644 w 151644"/>
                <a:gd name="connsiteY24" fmla="*/ 45459 h 100994"/>
                <a:gd name="connsiteX25" fmla="*/ 111326 w 151644"/>
                <a:gd name="connsiteY25" fmla="*/ 3583 h 100994"/>
                <a:gd name="connsiteX26" fmla="*/ 111326 w 151644"/>
                <a:gd name="connsiteY26" fmla="*/ 3583 h 1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1644" h="100994">
                  <a:moveTo>
                    <a:pt x="111326" y="3583"/>
                  </a:moveTo>
                  <a:cubicBezTo>
                    <a:pt x="99453" y="3583"/>
                    <a:pt x="88926" y="9853"/>
                    <a:pt x="83550" y="18586"/>
                  </a:cubicBezTo>
                  <a:lnTo>
                    <a:pt x="83550" y="0"/>
                  </a:lnTo>
                  <a:lnTo>
                    <a:pt x="68094" y="0"/>
                  </a:lnTo>
                  <a:lnTo>
                    <a:pt x="68094" y="45235"/>
                  </a:lnTo>
                  <a:cubicBezTo>
                    <a:pt x="68094" y="60686"/>
                    <a:pt x="56671" y="72107"/>
                    <a:pt x="41887" y="72107"/>
                  </a:cubicBezTo>
                  <a:cubicBezTo>
                    <a:pt x="27104" y="72107"/>
                    <a:pt x="15680" y="60910"/>
                    <a:pt x="15680" y="45235"/>
                  </a:cubicBezTo>
                  <a:cubicBezTo>
                    <a:pt x="15680" y="29783"/>
                    <a:pt x="27104" y="18363"/>
                    <a:pt x="41887" y="18363"/>
                  </a:cubicBezTo>
                  <a:cubicBezTo>
                    <a:pt x="49727" y="18363"/>
                    <a:pt x="56447" y="21498"/>
                    <a:pt x="61151" y="26872"/>
                  </a:cubicBezTo>
                  <a:lnTo>
                    <a:pt x="61151" y="11197"/>
                  </a:lnTo>
                  <a:cubicBezTo>
                    <a:pt x="55551" y="6718"/>
                    <a:pt x="48383" y="3807"/>
                    <a:pt x="40319" y="3807"/>
                  </a:cubicBezTo>
                  <a:cubicBezTo>
                    <a:pt x="16352" y="3807"/>
                    <a:pt x="0" y="22170"/>
                    <a:pt x="0" y="45459"/>
                  </a:cubicBezTo>
                  <a:cubicBezTo>
                    <a:pt x="0" y="68524"/>
                    <a:pt x="16352" y="86886"/>
                    <a:pt x="40319" y="86886"/>
                  </a:cubicBezTo>
                  <a:cubicBezTo>
                    <a:pt x="52191" y="86886"/>
                    <a:pt x="62718" y="80840"/>
                    <a:pt x="68094" y="72107"/>
                  </a:cubicBezTo>
                  <a:lnTo>
                    <a:pt x="68094" y="100994"/>
                  </a:lnTo>
                  <a:lnTo>
                    <a:pt x="83774" y="100994"/>
                  </a:lnTo>
                  <a:lnTo>
                    <a:pt x="83774" y="43443"/>
                  </a:lnTo>
                  <a:lnTo>
                    <a:pt x="83774" y="43443"/>
                  </a:lnTo>
                  <a:cubicBezTo>
                    <a:pt x="84670" y="28888"/>
                    <a:pt x="95870" y="18586"/>
                    <a:pt x="109981" y="18586"/>
                  </a:cubicBezTo>
                  <a:cubicBezTo>
                    <a:pt x="124765" y="18586"/>
                    <a:pt x="136189" y="30007"/>
                    <a:pt x="136189" y="45459"/>
                  </a:cubicBezTo>
                  <a:cubicBezTo>
                    <a:pt x="136189" y="60910"/>
                    <a:pt x="124765" y="72331"/>
                    <a:pt x="109981" y="72331"/>
                  </a:cubicBezTo>
                  <a:cubicBezTo>
                    <a:pt x="102366" y="72331"/>
                    <a:pt x="95646" y="69196"/>
                    <a:pt x="90942" y="64045"/>
                  </a:cubicBezTo>
                  <a:lnTo>
                    <a:pt x="90942" y="79945"/>
                  </a:lnTo>
                  <a:cubicBezTo>
                    <a:pt x="96317" y="84199"/>
                    <a:pt x="103486" y="86886"/>
                    <a:pt x="111550" y="86886"/>
                  </a:cubicBezTo>
                  <a:cubicBezTo>
                    <a:pt x="135516" y="86886"/>
                    <a:pt x="151644" y="68524"/>
                    <a:pt x="151644" y="45459"/>
                  </a:cubicBezTo>
                  <a:cubicBezTo>
                    <a:pt x="151420" y="21945"/>
                    <a:pt x="135069" y="3583"/>
                    <a:pt x="111326" y="3583"/>
                  </a:cubicBezTo>
                  <a:lnTo>
                    <a:pt x="111326" y="3583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0" name="Полилиния 189">
              <a:extLst>
                <a:ext uri="{FF2B5EF4-FFF2-40B4-BE49-F238E27FC236}">
                  <a16:creationId xmlns:a16="http://schemas.microsoft.com/office/drawing/2014/main" id="{008C07B3-7641-69A4-2039-A8E14BED9A13}"/>
                </a:ext>
              </a:extLst>
            </p:cNvPr>
            <p:cNvSpPr/>
            <p:nvPr/>
          </p:nvSpPr>
          <p:spPr>
            <a:xfrm>
              <a:off x="9994393" y="2324778"/>
              <a:ext cx="77726" cy="100546"/>
            </a:xfrm>
            <a:custGeom>
              <a:avLst/>
              <a:gdLst>
                <a:gd name="connsiteX0" fmla="*/ 15455 w 77726"/>
                <a:gd name="connsiteY0" fmla="*/ 70987 h 100546"/>
                <a:gd name="connsiteX1" fmla="*/ 15455 w 77726"/>
                <a:gd name="connsiteY1" fmla="*/ 0 h 100546"/>
                <a:gd name="connsiteX2" fmla="*/ 0 w 77726"/>
                <a:gd name="connsiteY2" fmla="*/ 0 h 100546"/>
                <a:gd name="connsiteX3" fmla="*/ 0 w 77726"/>
                <a:gd name="connsiteY3" fmla="*/ 100547 h 100546"/>
                <a:gd name="connsiteX4" fmla="*/ 8960 w 77726"/>
                <a:gd name="connsiteY4" fmla="*/ 100547 h 100546"/>
                <a:gd name="connsiteX5" fmla="*/ 62271 w 77726"/>
                <a:gd name="connsiteY5" fmla="*/ 29559 h 100546"/>
                <a:gd name="connsiteX6" fmla="*/ 62271 w 77726"/>
                <a:gd name="connsiteY6" fmla="*/ 100547 h 100546"/>
                <a:gd name="connsiteX7" fmla="*/ 77726 w 77726"/>
                <a:gd name="connsiteY7" fmla="*/ 100547 h 100546"/>
                <a:gd name="connsiteX8" fmla="*/ 77726 w 77726"/>
                <a:gd name="connsiteY8" fmla="*/ 0 h 100546"/>
                <a:gd name="connsiteX9" fmla="*/ 68767 w 77726"/>
                <a:gd name="connsiteY9" fmla="*/ 0 h 100546"/>
                <a:gd name="connsiteX10" fmla="*/ 15455 w 77726"/>
                <a:gd name="connsiteY10" fmla="*/ 70987 h 1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26" h="100546">
                  <a:moveTo>
                    <a:pt x="15455" y="70987"/>
                  </a:moveTo>
                  <a:lnTo>
                    <a:pt x="15455" y="0"/>
                  </a:lnTo>
                  <a:lnTo>
                    <a:pt x="0" y="0"/>
                  </a:lnTo>
                  <a:lnTo>
                    <a:pt x="0" y="100547"/>
                  </a:lnTo>
                  <a:lnTo>
                    <a:pt x="8960" y="100547"/>
                  </a:lnTo>
                  <a:lnTo>
                    <a:pt x="62271" y="29559"/>
                  </a:lnTo>
                  <a:lnTo>
                    <a:pt x="62271" y="100547"/>
                  </a:lnTo>
                  <a:lnTo>
                    <a:pt x="77726" y="100547"/>
                  </a:lnTo>
                  <a:lnTo>
                    <a:pt x="77726" y="0"/>
                  </a:lnTo>
                  <a:lnTo>
                    <a:pt x="68767" y="0"/>
                  </a:lnTo>
                  <a:lnTo>
                    <a:pt x="15455" y="70987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1" name="Полилиния 190">
              <a:extLst>
                <a:ext uri="{FF2B5EF4-FFF2-40B4-BE49-F238E27FC236}">
                  <a16:creationId xmlns:a16="http://schemas.microsoft.com/office/drawing/2014/main" id="{BF2F0166-1AE4-AC10-7D81-26E9CB76D009}"/>
                </a:ext>
              </a:extLst>
            </p:cNvPr>
            <p:cNvSpPr/>
            <p:nvPr/>
          </p:nvSpPr>
          <p:spPr>
            <a:xfrm>
              <a:off x="9894716" y="2324778"/>
              <a:ext cx="82206" cy="100546"/>
            </a:xfrm>
            <a:custGeom>
              <a:avLst/>
              <a:gdLst>
                <a:gd name="connsiteX0" fmla="*/ 66751 w 82206"/>
                <a:gd name="connsiteY0" fmla="*/ 35606 h 100546"/>
                <a:gd name="connsiteX1" fmla="*/ 15455 w 82206"/>
                <a:gd name="connsiteY1" fmla="*/ 35606 h 100546"/>
                <a:gd name="connsiteX2" fmla="*/ 15455 w 82206"/>
                <a:gd name="connsiteY2" fmla="*/ 0 h 100546"/>
                <a:gd name="connsiteX3" fmla="*/ 0 w 82206"/>
                <a:gd name="connsiteY3" fmla="*/ 0 h 100546"/>
                <a:gd name="connsiteX4" fmla="*/ 0 w 82206"/>
                <a:gd name="connsiteY4" fmla="*/ 100547 h 100546"/>
                <a:gd name="connsiteX5" fmla="*/ 15455 w 82206"/>
                <a:gd name="connsiteY5" fmla="*/ 100547 h 100546"/>
                <a:gd name="connsiteX6" fmla="*/ 15455 w 82206"/>
                <a:gd name="connsiteY6" fmla="*/ 51057 h 100546"/>
                <a:gd name="connsiteX7" fmla="*/ 66751 w 82206"/>
                <a:gd name="connsiteY7" fmla="*/ 51057 h 100546"/>
                <a:gd name="connsiteX8" fmla="*/ 66751 w 82206"/>
                <a:gd name="connsiteY8" fmla="*/ 100547 h 100546"/>
                <a:gd name="connsiteX9" fmla="*/ 82206 w 82206"/>
                <a:gd name="connsiteY9" fmla="*/ 100547 h 100546"/>
                <a:gd name="connsiteX10" fmla="*/ 82206 w 82206"/>
                <a:gd name="connsiteY10" fmla="*/ 0 h 100546"/>
                <a:gd name="connsiteX11" fmla="*/ 66751 w 82206"/>
                <a:gd name="connsiteY11" fmla="*/ 0 h 100546"/>
                <a:gd name="connsiteX12" fmla="*/ 66751 w 82206"/>
                <a:gd name="connsiteY12" fmla="*/ 35606 h 1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206" h="100546">
                  <a:moveTo>
                    <a:pt x="66751" y="35606"/>
                  </a:moveTo>
                  <a:lnTo>
                    <a:pt x="15455" y="35606"/>
                  </a:lnTo>
                  <a:lnTo>
                    <a:pt x="15455" y="0"/>
                  </a:lnTo>
                  <a:lnTo>
                    <a:pt x="0" y="0"/>
                  </a:lnTo>
                  <a:lnTo>
                    <a:pt x="0" y="100547"/>
                  </a:lnTo>
                  <a:lnTo>
                    <a:pt x="15455" y="100547"/>
                  </a:lnTo>
                  <a:lnTo>
                    <a:pt x="15455" y="51057"/>
                  </a:lnTo>
                  <a:lnTo>
                    <a:pt x="66751" y="51057"/>
                  </a:lnTo>
                  <a:lnTo>
                    <a:pt x="66751" y="100547"/>
                  </a:lnTo>
                  <a:lnTo>
                    <a:pt x="82206" y="100547"/>
                  </a:lnTo>
                  <a:lnTo>
                    <a:pt x="82206" y="0"/>
                  </a:lnTo>
                  <a:lnTo>
                    <a:pt x="66751" y="0"/>
                  </a:lnTo>
                  <a:lnTo>
                    <a:pt x="66751" y="35606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2" name="Полилиния 191">
              <a:extLst>
                <a:ext uri="{FF2B5EF4-FFF2-40B4-BE49-F238E27FC236}">
                  <a16:creationId xmlns:a16="http://schemas.microsoft.com/office/drawing/2014/main" id="{66A6A969-F49C-49FC-2CF5-FF97D0DDB504}"/>
                </a:ext>
              </a:extLst>
            </p:cNvPr>
            <p:cNvSpPr/>
            <p:nvPr/>
          </p:nvSpPr>
          <p:spPr>
            <a:xfrm>
              <a:off x="10176948" y="2324778"/>
              <a:ext cx="86910" cy="103938"/>
            </a:xfrm>
            <a:custGeom>
              <a:avLst/>
              <a:gdLst>
                <a:gd name="connsiteX0" fmla="*/ 58238 w 86910"/>
                <a:gd name="connsiteY0" fmla="*/ 40756 h 103938"/>
                <a:gd name="connsiteX1" fmla="*/ 43903 w 86910"/>
                <a:gd name="connsiteY1" fmla="*/ 46130 h 103938"/>
                <a:gd name="connsiteX2" fmla="*/ 24639 w 86910"/>
                <a:gd name="connsiteY2" fmla="*/ 28888 h 103938"/>
                <a:gd name="connsiteX3" fmla="*/ 16352 w 86910"/>
                <a:gd name="connsiteY3" fmla="*/ 0 h 103938"/>
                <a:gd name="connsiteX4" fmla="*/ 0 w 86910"/>
                <a:gd name="connsiteY4" fmla="*/ 0 h 103938"/>
                <a:gd name="connsiteX5" fmla="*/ 9632 w 86910"/>
                <a:gd name="connsiteY5" fmla="*/ 33366 h 103938"/>
                <a:gd name="connsiteX6" fmla="*/ 52639 w 86910"/>
                <a:gd name="connsiteY6" fmla="*/ 58895 h 103938"/>
                <a:gd name="connsiteX7" fmla="*/ 47263 w 86910"/>
                <a:gd name="connsiteY7" fmla="*/ 76138 h 103938"/>
                <a:gd name="connsiteX8" fmla="*/ 17472 w 86910"/>
                <a:gd name="connsiteY8" fmla="*/ 86663 h 103938"/>
                <a:gd name="connsiteX9" fmla="*/ 12992 w 86910"/>
                <a:gd name="connsiteY9" fmla="*/ 101666 h 103938"/>
                <a:gd name="connsiteX10" fmla="*/ 62718 w 86910"/>
                <a:gd name="connsiteY10" fmla="*/ 76809 h 103938"/>
                <a:gd name="connsiteX11" fmla="*/ 86910 w 86910"/>
                <a:gd name="connsiteY11" fmla="*/ 224 h 103938"/>
                <a:gd name="connsiteX12" fmla="*/ 71454 w 86910"/>
                <a:gd name="connsiteY12" fmla="*/ 224 h 103938"/>
                <a:gd name="connsiteX13" fmla="*/ 58238 w 86910"/>
                <a:gd name="connsiteY13" fmla="*/ 40756 h 103938"/>
                <a:gd name="connsiteX14" fmla="*/ 58238 w 86910"/>
                <a:gd name="connsiteY14" fmla="*/ 40756 h 10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910" h="103938">
                  <a:moveTo>
                    <a:pt x="58238" y="40756"/>
                  </a:moveTo>
                  <a:cubicBezTo>
                    <a:pt x="54654" y="47922"/>
                    <a:pt x="45471" y="46130"/>
                    <a:pt x="43903" y="46130"/>
                  </a:cubicBezTo>
                  <a:cubicBezTo>
                    <a:pt x="35615" y="45683"/>
                    <a:pt x="28672" y="38965"/>
                    <a:pt x="24639" y="28888"/>
                  </a:cubicBezTo>
                  <a:cubicBezTo>
                    <a:pt x="24192" y="27992"/>
                    <a:pt x="23968" y="27096"/>
                    <a:pt x="16352" y="0"/>
                  </a:cubicBezTo>
                  <a:lnTo>
                    <a:pt x="0" y="0"/>
                  </a:lnTo>
                  <a:cubicBezTo>
                    <a:pt x="7616" y="27096"/>
                    <a:pt x="9408" y="32471"/>
                    <a:pt x="9632" y="33366"/>
                  </a:cubicBezTo>
                  <a:cubicBezTo>
                    <a:pt x="16128" y="52401"/>
                    <a:pt x="31583" y="63598"/>
                    <a:pt x="52639" y="58895"/>
                  </a:cubicBezTo>
                  <a:lnTo>
                    <a:pt x="47263" y="76138"/>
                  </a:lnTo>
                  <a:cubicBezTo>
                    <a:pt x="43679" y="86886"/>
                    <a:pt x="31135" y="90470"/>
                    <a:pt x="17472" y="86663"/>
                  </a:cubicBezTo>
                  <a:lnTo>
                    <a:pt x="12992" y="101666"/>
                  </a:lnTo>
                  <a:cubicBezTo>
                    <a:pt x="34495" y="108160"/>
                    <a:pt x="55999" y="100994"/>
                    <a:pt x="62718" y="76809"/>
                  </a:cubicBezTo>
                  <a:lnTo>
                    <a:pt x="86910" y="224"/>
                  </a:lnTo>
                  <a:lnTo>
                    <a:pt x="71454" y="224"/>
                  </a:lnTo>
                  <a:lnTo>
                    <a:pt x="58238" y="40756"/>
                  </a:lnTo>
                  <a:lnTo>
                    <a:pt x="58238" y="40756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3" name="Полилиния 192">
              <a:extLst>
                <a:ext uri="{FF2B5EF4-FFF2-40B4-BE49-F238E27FC236}">
                  <a16:creationId xmlns:a16="http://schemas.microsoft.com/office/drawing/2014/main" id="{8CF1B4C3-E0CE-5760-DED6-29EC30B19A1E}"/>
                </a:ext>
              </a:extLst>
            </p:cNvPr>
            <p:cNvSpPr/>
            <p:nvPr/>
          </p:nvSpPr>
          <p:spPr>
            <a:xfrm>
              <a:off x="10085335" y="2324554"/>
              <a:ext cx="79742" cy="100770"/>
            </a:xfrm>
            <a:custGeom>
              <a:avLst/>
              <a:gdLst>
                <a:gd name="connsiteX0" fmla="*/ 64734 w 79742"/>
                <a:gd name="connsiteY0" fmla="*/ 224 h 100770"/>
                <a:gd name="connsiteX1" fmla="*/ 38751 w 79742"/>
                <a:gd name="connsiteY1" fmla="*/ 224 h 100770"/>
                <a:gd name="connsiteX2" fmla="*/ 38303 w 79742"/>
                <a:gd name="connsiteY2" fmla="*/ 224 h 100770"/>
                <a:gd name="connsiteX3" fmla="*/ 38303 w 79742"/>
                <a:gd name="connsiteY3" fmla="*/ 224 h 100770"/>
                <a:gd name="connsiteX4" fmla="*/ 0 w 79742"/>
                <a:gd name="connsiteY4" fmla="*/ 40084 h 100770"/>
                <a:gd name="connsiteX5" fmla="*/ 15904 w 79742"/>
                <a:gd name="connsiteY5" fmla="*/ 72779 h 100770"/>
                <a:gd name="connsiteX6" fmla="*/ 23744 w 79742"/>
                <a:gd name="connsiteY6" fmla="*/ 77033 h 100770"/>
                <a:gd name="connsiteX7" fmla="*/ 20831 w 79742"/>
                <a:gd name="connsiteY7" fmla="*/ 84871 h 100770"/>
                <a:gd name="connsiteX8" fmla="*/ 10751 w 79742"/>
                <a:gd name="connsiteY8" fmla="*/ 100771 h 100770"/>
                <a:gd name="connsiteX9" fmla="*/ 29343 w 79742"/>
                <a:gd name="connsiteY9" fmla="*/ 100771 h 100770"/>
                <a:gd name="connsiteX10" fmla="*/ 34048 w 79742"/>
                <a:gd name="connsiteY10" fmla="*/ 93157 h 100770"/>
                <a:gd name="connsiteX11" fmla="*/ 39199 w 79742"/>
                <a:gd name="connsiteY11" fmla="*/ 79721 h 100770"/>
                <a:gd name="connsiteX12" fmla="*/ 64287 w 79742"/>
                <a:gd name="connsiteY12" fmla="*/ 79721 h 100770"/>
                <a:gd name="connsiteX13" fmla="*/ 64287 w 79742"/>
                <a:gd name="connsiteY13" fmla="*/ 100771 h 100770"/>
                <a:gd name="connsiteX14" fmla="*/ 79742 w 79742"/>
                <a:gd name="connsiteY14" fmla="*/ 100771 h 100770"/>
                <a:gd name="connsiteX15" fmla="*/ 79742 w 79742"/>
                <a:gd name="connsiteY15" fmla="*/ 0 h 100770"/>
                <a:gd name="connsiteX16" fmla="*/ 71902 w 79742"/>
                <a:gd name="connsiteY16" fmla="*/ 0 h 100770"/>
                <a:gd name="connsiteX17" fmla="*/ 64734 w 79742"/>
                <a:gd name="connsiteY17" fmla="*/ 0 h 100770"/>
                <a:gd name="connsiteX18" fmla="*/ 64734 w 79742"/>
                <a:gd name="connsiteY18" fmla="*/ 224 h 100770"/>
                <a:gd name="connsiteX19" fmla="*/ 15231 w 79742"/>
                <a:gd name="connsiteY19" fmla="*/ 40084 h 100770"/>
                <a:gd name="connsiteX20" fmla="*/ 40319 w 79742"/>
                <a:gd name="connsiteY20" fmla="*/ 14332 h 100770"/>
                <a:gd name="connsiteX21" fmla="*/ 64734 w 79742"/>
                <a:gd name="connsiteY21" fmla="*/ 14332 h 100770"/>
                <a:gd name="connsiteX22" fmla="*/ 64734 w 79742"/>
                <a:gd name="connsiteY22" fmla="*/ 65837 h 100770"/>
                <a:gd name="connsiteX23" fmla="*/ 40095 w 79742"/>
                <a:gd name="connsiteY23" fmla="*/ 65837 h 100770"/>
                <a:gd name="connsiteX24" fmla="*/ 15231 w 79742"/>
                <a:gd name="connsiteY24" fmla="*/ 40084 h 100770"/>
                <a:gd name="connsiteX25" fmla="*/ 15231 w 79742"/>
                <a:gd name="connsiteY25" fmla="*/ 40084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9742" h="100770">
                  <a:moveTo>
                    <a:pt x="64734" y="224"/>
                  </a:moveTo>
                  <a:lnTo>
                    <a:pt x="38751" y="224"/>
                  </a:lnTo>
                  <a:lnTo>
                    <a:pt x="38303" y="224"/>
                  </a:lnTo>
                  <a:lnTo>
                    <a:pt x="38303" y="224"/>
                  </a:lnTo>
                  <a:cubicBezTo>
                    <a:pt x="15455" y="448"/>
                    <a:pt x="0" y="17915"/>
                    <a:pt x="0" y="40084"/>
                  </a:cubicBezTo>
                  <a:cubicBezTo>
                    <a:pt x="0" y="53744"/>
                    <a:pt x="6048" y="65613"/>
                    <a:pt x="15904" y="72779"/>
                  </a:cubicBezTo>
                  <a:cubicBezTo>
                    <a:pt x="18368" y="74570"/>
                    <a:pt x="21055" y="75914"/>
                    <a:pt x="23744" y="77033"/>
                  </a:cubicBezTo>
                  <a:cubicBezTo>
                    <a:pt x="23071" y="79721"/>
                    <a:pt x="22175" y="82184"/>
                    <a:pt x="20831" y="84871"/>
                  </a:cubicBezTo>
                  <a:cubicBezTo>
                    <a:pt x="20384" y="85543"/>
                    <a:pt x="19935" y="86439"/>
                    <a:pt x="10751" y="100771"/>
                  </a:cubicBezTo>
                  <a:lnTo>
                    <a:pt x="29343" y="100771"/>
                  </a:lnTo>
                  <a:cubicBezTo>
                    <a:pt x="32703" y="95396"/>
                    <a:pt x="33823" y="93605"/>
                    <a:pt x="34048" y="93157"/>
                  </a:cubicBezTo>
                  <a:cubicBezTo>
                    <a:pt x="36511" y="88678"/>
                    <a:pt x="38303" y="84199"/>
                    <a:pt x="39199" y="79721"/>
                  </a:cubicBezTo>
                  <a:lnTo>
                    <a:pt x="64287" y="79721"/>
                  </a:lnTo>
                  <a:lnTo>
                    <a:pt x="64287" y="100771"/>
                  </a:lnTo>
                  <a:lnTo>
                    <a:pt x="79742" y="100771"/>
                  </a:lnTo>
                  <a:lnTo>
                    <a:pt x="79742" y="0"/>
                  </a:lnTo>
                  <a:lnTo>
                    <a:pt x="71902" y="0"/>
                  </a:lnTo>
                  <a:lnTo>
                    <a:pt x="64734" y="0"/>
                  </a:lnTo>
                  <a:lnTo>
                    <a:pt x="64734" y="224"/>
                  </a:lnTo>
                  <a:close/>
                  <a:moveTo>
                    <a:pt x="15231" y="40084"/>
                  </a:moveTo>
                  <a:cubicBezTo>
                    <a:pt x="15231" y="25304"/>
                    <a:pt x="26208" y="14332"/>
                    <a:pt x="40319" y="14332"/>
                  </a:cubicBezTo>
                  <a:lnTo>
                    <a:pt x="64734" y="14332"/>
                  </a:lnTo>
                  <a:lnTo>
                    <a:pt x="64734" y="65837"/>
                  </a:lnTo>
                  <a:lnTo>
                    <a:pt x="40095" y="65837"/>
                  </a:lnTo>
                  <a:cubicBezTo>
                    <a:pt x="26208" y="65613"/>
                    <a:pt x="15231" y="54864"/>
                    <a:pt x="15231" y="40084"/>
                  </a:cubicBezTo>
                  <a:lnTo>
                    <a:pt x="15231" y="40084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4" name="Полилиния 193">
              <a:extLst>
                <a:ext uri="{FF2B5EF4-FFF2-40B4-BE49-F238E27FC236}">
                  <a16:creationId xmlns:a16="http://schemas.microsoft.com/office/drawing/2014/main" id="{4D1E2A17-21AC-51F9-0C5A-D6A30BB1AE87}"/>
                </a:ext>
              </a:extLst>
            </p:cNvPr>
            <p:cNvSpPr/>
            <p:nvPr/>
          </p:nvSpPr>
          <p:spPr>
            <a:xfrm>
              <a:off x="10102359" y="2025601"/>
              <a:ext cx="299927" cy="199301"/>
            </a:xfrm>
            <a:custGeom>
              <a:avLst/>
              <a:gdLst>
                <a:gd name="connsiteX0" fmla="*/ 220186 w 299927"/>
                <a:gd name="connsiteY0" fmla="*/ 7166 h 199301"/>
                <a:gd name="connsiteX1" fmla="*/ 165307 w 299927"/>
                <a:gd name="connsiteY1" fmla="*/ 36725 h 199301"/>
                <a:gd name="connsiteX2" fmla="*/ 165307 w 299927"/>
                <a:gd name="connsiteY2" fmla="*/ 0 h 199301"/>
                <a:gd name="connsiteX3" fmla="*/ 134621 w 299927"/>
                <a:gd name="connsiteY3" fmla="*/ 0 h 199301"/>
                <a:gd name="connsiteX4" fmla="*/ 134621 w 299927"/>
                <a:gd name="connsiteY4" fmla="*/ 89350 h 199301"/>
                <a:gd name="connsiteX5" fmla="*/ 82878 w 299927"/>
                <a:gd name="connsiteY5" fmla="*/ 142423 h 199301"/>
                <a:gd name="connsiteX6" fmla="*/ 31135 w 299927"/>
                <a:gd name="connsiteY6" fmla="*/ 89350 h 199301"/>
                <a:gd name="connsiteX7" fmla="*/ 82878 w 299927"/>
                <a:gd name="connsiteY7" fmla="*/ 36054 h 199301"/>
                <a:gd name="connsiteX8" fmla="*/ 121181 w 299927"/>
                <a:gd name="connsiteY8" fmla="*/ 52849 h 199301"/>
                <a:gd name="connsiteX9" fmla="*/ 121181 w 299927"/>
                <a:gd name="connsiteY9" fmla="*/ 21722 h 199301"/>
                <a:gd name="connsiteX10" fmla="*/ 79742 w 299927"/>
                <a:gd name="connsiteY10" fmla="*/ 6942 h 199301"/>
                <a:gd name="connsiteX11" fmla="*/ 0 w 299927"/>
                <a:gd name="connsiteY11" fmla="*/ 89350 h 199301"/>
                <a:gd name="connsiteX12" fmla="*/ 79742 w 299927"/>
                <a:gd name="connsiteY12" fmla="*/ 171310 h 199301"/>
                <a:gd name="connsiteX13" fmla="*/ 134621 w 299927"/>
                <a:gd name="connsiteY13" fmla="*/ 141975 h 199301"/>
                <a:gd name="connsiteX14" fmla="*/ 134621 w 299927"/>
                <a:gd name="connsiteY14" fmla="*/ 199302 h 199301"/>
                <a:gd name="connsiteX15" fmla="*/ 165756 w 299927"/>
                <a:gd name="connsiteY15" fmla="*/ 199302 h 199301"/>
                <a:gd name="connsiteX16" fmla="*/ 165756 w 299927"/>
                <a:gd name="connsiteY16" fmla="*/ 85319 h 199301"/>
                <a:gd name="connsiteX17" fmla="*/ 165756 w 299927"/>
                <a:gd name="connsiteY17" fmla="*/ 85319 h 199301"/>
                <a:gd name="connsiteX18" fmla="*/ 217499 w 299927"/>
                <a:gd name="connsiteY18" fmla="*/ 36054 h 199301"/>
                <a:gd name="connsiteX19" fmla="*/ 269240 w 299927"/>
                <a:gd name="connsiteY19" fmla="*/ 89350 h 199301"/>
                <a:gd name="connsiteX20" fmla="*/ 217499 w 299927"/>
                <a:gd name="connsiteY20" fmla="*/ 142423 h 199301"/>
                <a:gd name="connsiteX21" fmla="*/ 179643 w 299927"/>
                <a:gd name="connsiteY21" fmla="*/ 126075 h 199301"/>
                <a:gd name="connsiteX22" fmla="*/ 179643 w 299927"/>
                <a:gd name="connsiteY22" fmla="*/ 157650 h 199301"/>
                <a:gd name="connsiteX23" fmla="*/ 220410 w 299927"/>
                <a:gd name="connsiteY23" fmla="*/ 171310 h 199301"/>
                <a:gd name="connsiteX24" fmla="*/ 299928 w 299927"/>
                <a:gd name="connsiteY24" fmla="*/ 89350 h 199301"/>
                <a:gd name="connsiteX25" fmla="*/ 220186 w 299927"/>
                <a:gd name="connsiteY25" fmla="*/ 7166 h 199301"/>
                <a:gd name="connsiteX26" fmla="*/ 220186 w 299927"/>
                <a:gd name="connsiteY26" fmla="*/ 7166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9927" h="199301">
                  <a:moveTo>
                    <a:pt x="220186" y="7166"/>
                  </a:moveTo>
                  <a:cubicBezTo>
                    <a:pt x="196442" y="7166"/>
                    <a:pt x="176060" y="19482"/>
                    <a:pt x="165307" y="36725"/>
                  </a:cubicBezTo>
                  <a:lnTo>
                    <a:pt x="165307" y="0"/>
                  </a:lnTo>
                  <a:lnTo>
                    <a:pt x="134621" y="0"/>
                  </a:lnTo>
                  <a:lnTo>
                    <a:pt x="134621" y="89350"/>
                  </a:lnTo>
                  <a:cubicBezTo>
                    <a:pt x="134621" y="120029"/>
                    <a:pt x="111773" y="142423"/>
                    <a:pt x="82878" y="142423"/>
                  </a:cubicBezTo>
                  <a:cubicBezTo>
                    <a:pt x="53759" y="142423"/>
                    <a:pt x="31135" y="120253"/>
                    <a:pt x="31135" y="89350"/>
                  </a:cubicBezTo>
                  <a:cubicBezTo>
                    <a:pt x="31135" y="58671"/>
                    <a:pt x="53983" y="36054"/>
                    <a:pt x="82878" y="36054"/>
                  </a:cubicBezTo>
                  <a:cubicBezTo>
                    <a:pt x="98109" y="36054"/>
                    <a:pt x="111773" y="42548"/>
                    <a:pt x="121181" y="52849"/>
                  </a:cubicBezTo>
                  <a:lnTo>
                    <a:pt x="121181" y="21722"/>
                  </a:lnTo>
                  <a:cubicBezTo>
                    <a:pt x="110204" y="12764"/>
                    <a:pt x="95645" y="6942"/>
                    <a:pt x="79742" y="6942"/>
                  </a:cubicBezTo>
                  <a:cubicBezTo>
                    <a:pt x="32255" y="6942"/>
                    <a:pt x="0" y="43443"/>
                    <a:pt x="0" y="89350"/>
                  </a:cubicBezTo>
                  <a:cubicBezTo>
                    <a:pt x="0" y="135257"/>
                    <a:pt x="32255" y="171310"/>
                    <a:pt x="79742" y="171310"/>
                  </a:cubicBezTo>
                  <a:cubicBezTo>
                    <a:pt x="103485" y="171310"/>
                    <a:pt x="123868" y="159442"/>
                    <a:pt x="134621" y="141975"/>
                  </a:cubicBezTo>
                  <a:lnTo>
                    <a:pt x="134621" y="199302"/>
                  </a:lnTo>
                  <a:lnTo>
                    <a:pt x="165756" y="199302"/>
                  </a:lnTo>
                  <a:lnTo>
                    <a:pt x="165756" y="85319"/>
                  </a:lnTo>
                  <a:lnTo>
                    <a:pt x="165756" y="85319"/>
                  </a:lnTo>
                  <a:cubicBezTo>
                    <a:pt x="167547" y="56655"/>
                    <a:pt x="189722" y="36054"/>
                    <a:pt x="217499" y="36054"/>
                  </a:cubicBezTo>
                  <a:cubicBezTo>
                    <a:pt x="246618" y="36054"/>
                    <a:pt x="269240" y="58671"/>
                    <a:pt x="269240" y="89350"/>
                  </a:cubicBezTo>
                  <a:cubicBezTo>
                    <a:pt x="269240" y="120029"/>
                    <a:pt x="246394" y="142423"/>
                    <a:pt x="217499" y="142423"/>
                  </a:cubicBezTo>
                  <a:cubicBezTo>
                    <a:pt x="202266" y="142423"/>
                    <a:pt x="189051" y="136376"/>
                    <a:pt x="179643" y="126075"/>
                  </a:cubicBezTo>
                  <a:lnTo>
                    <a:pt x="179643" y="157650"/>
                  </a:lnTo>
                  <a:cubicBezTo>
                    <a:pt x="190619" y="166160"/>
                    <a:pt x="204730" y="171310"/>
                    <a:pt x="220410" y="171310"/>
                  </a:cubicBezTo>
                  <a:cubicBezTo>
                    <a:pt x="267673" y="171310"/>
                    <a:pt x="299928" y="135033"/>
                    <a:pt x="299928" y="89350"/>
                  </a:cubicBezTo>
                  <a:cubicBezTo>
                    <a:pt x="299704" y="43667"/>
                    <a:pt x="267449" y="7166"/>
                    <a:pt x="220186" y="7166"/>
                  </a:cubicBezTo>
                  <a:lnTo>
                    <a:pt x="220186" y="7166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5" name="Полилиния 194">
              <a:extLst>
                <a:ext uri="{FF2B5EF4-FFF2-40B4-BE49-F238E27FC236}">
                  <a16:creationId xmlns:a16="http://schemas.microsoft.com/office/drawing/2014/main" id="{C94AEC6C-DAF5-26DE-7B9B-F13D1DBD1AAE}"/>
                </a:ext>
              </a:extLst>
            </p:cNvPr>
            <p:cNvSpPr/>
            <p:nvPr/>
          </p:nvSpPr>
          <p:spPr>
            <a:xfrm>
              <a:off x="9885980" y="2029856"/>
              <a:ext cx="205850" cy="201541"/>
            </a:xfrm>
            <a:custGeom>
              <a:avLst/>
              <a:gdLst>
                <a:gd name="connsiteX0" fmla="*/ 0 w 205850"/>
                <a:gd name="connsiteY0" fmla="*/ 201541 h 201541"/>
                <a:gd name="connsiteX1" fmla="*/ 87806 w 205850"/>
                <a:gd name="connsiteY1" fmla="*/ 0 h 201541"/>
                <a:gd name="connsiteX2" fmla="*/ 118941 w 205850"/>
                <a:gd name="connsiteY2" fmla="*/ 0 h 201541"/>
                <a:gd name="connsiteX3" fmla="*/ 205850 w 205850"/>
                <a:gd name="connsiteY3" fmla="*/ 201541 h 201541"/>
                <a:gd name="connsiteX4" fmla="*/ 164636 w 205850"/>
                <a:gd name="connsiteY4" fmla="*/ 201541 h 201541"/>
                <a:gd name="connsiteX5" fmla="*/ 145820 w 205850"/>
                <a:gd name="connsiteY5" fmla="*/ 155411 h 201541"/>
                <a:gd name="connsiteX6" fmla="*/ 58463 w 205850"/>
                <a:gd name="connsiteY6" fmla="*/ 155411 h 201541"/>
                <a:gd name="connsiteX7" fmla="*/ 40319 w 205850"/>
                <a:gd name="connsiteY7" fmla="*/ 201541 h 201541"/>
                <a:gd name="connsiteX8" fmla="*/ 0 w 205850"/>
                <a:gd name="connsiteY8" fmla="*/ 201541 h 201541"/>
                <a:gd name="connsiteX9" fmla="*/ 70558 w 205850"/>
                <a:gd name="connsiteY9" fmla="*/ 124508 h 201541"/>
                <a:gd name="connsiteX10" fmla="*/ 133277 w 205850"/>
                <a:gd name="connsiteY10" fmla="*/ 124508 h 201541"/>
                <a:gd name="connsiteX11" fmla="*/ 102142 w 205850"/>
                <a:gd name="connsiteY11" fmla="*/ 42548 h 201541"/>
                <a:gd name="connsiteX12" fmla="*/ 70558 w 205850"/>
                <a:gd name="connsiteY12" fmla="*/ 124508 h 20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5850" h="201541">
                  <a:moveTo>
                    <a:pt x="0" y="201541"/>
                  </a:moveTo>
                  <a:lnTo>
                    <a:pt x="87806" y="0"/>
                  </a:lnTo>
                  <a:lnTo>
                    <a:pt x="118941" y="0"/>
                  </a:lnTo>
                  <a:lnTo>
                    <a:pt x="205850" y="201541"/>
                  </a:lnTo>
                  <a:lnTo>
                    <a:pt x="164636" y="201541"/>
                  </a:lnTo>
                  <a:lnTo>
                    <a:pt x="145820" y="155411"/>
                  </a:lnTo>
                  <a:lnTo>
                    <a:pt x="58463" y="155411"/>
                  </a:lnTo>
                  <a:lnTo>
                    <a:pt x="40319" y="201541"/>
                  </a:lnTo>
                  <a:lnTo>
                    <a:pt x="0" y="201541"/>
                  </a:lnTo>
                  <a:close/>
                  <a:moveTo>
                    <a:pt x="70558" y="124508"/>
                  </a:moveTo>
                  <a:lnTo>
                    <a:pt x="133277" y="124508"/>
                  </a:lnTo>
                  <a:lnTo>
                    <a:pt x="102142" y="42548"/>
                  </a:lnTo>
                  <a:lnTo>
                    <a:pt x="70558" y="124508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96" name="Рисунок 2">
            <a:extLst>
              <a:ext uri="{FF2B5EF4-FFF2-40B4-BE49-F238E27FC236}">
                <a16:creationId xmlns:a16="http://schemas.microsoft.com/office/drawing/2014/main" id="{E82C5A1C-D834-6225-8180-BDF289CE307B}"/>
              </a:ext>
            </a:extLst>
          </p:cNvPr>
          <p:cNvGrpSpPr/>
          <p:nvPr/>
        </p:nvGrpSpPr>
        <p:grpSpPr>
          <a:xfrm>
            <a:off x="658872" y="5616428"/>
            <a:ext cx="1931592" cy="840938"/>
            <a:chOff x="3713645" y="5825996"/>
            <a:chExt cx="1370348" cy="596595"/>
          </a:xfrm>
        </p:grpSpPr>
        <p:sp>
          <p:nvSpPr>
            <p:cNvPr id="197" name="Полилиния 196">
              <a:extLst>
                <a:ext uri="{FF2B5EF4-FFF2-40B4-BE49-F238E27FC236}">
                  <a16:creationId xmlns:a16="http://schemas.microsoft.com/office/drawing/2014/main" id="{DDD488AC-387F-BE7A-854E-142F351B86CC}"/>
                </a:ext>
              </a:extLst>
            </p:cNvPr>
            <p:cNvSpPr/>
            <p:nvPr/>
          </p:nvSpPr>
          <p:spPr>
            <a:xfrm>
              <a:off x="3713645" y="5825996"/>
              <a:ext cx="432947" cy="455707"/>
            </a:xfrm>
            <a:custGeom>
              <a:avLst/>
              <a:gdLst>
                <a:gd name="connsiteX0" fmla="*/ 248810 w 432947"/>
                <a:gd name="connsiteY0" fmla="*/ 228862 h 455707"/>
                <a:gd name="connsiteX1" fmla="*/ 213867 w 432947"/>
                <a:gd name="connsiteY1" fmla="*/ 263795 h 455707"/>
                <a:gd name="connsiteX2" fmla="*/ 178924 w 432947"/>
                <a:gd name="connsiteY2" fmla="*/ 228862 h 455707"/>
                <a:gd name="connsiteX3" fmla="*/ 213867 w 432947"/>
                <a:gd name="connsiteY3" fmla="*/ 193928 h 455707"/>
                <a:gd name="connsiteX4" fmla="*/ 248810 w 432947"/>
                <a:gd name="connsiteY4" fmla="*/ 228862 h 455707"/>
                <a:gd name="connsiteX5" fmla="*/ 248810 w 432947"/>
                <a:gd name="connsiteY5" fmla="*/ 228862 h 455707"/>
                <a:gd name="connsiteX6" fmla="*/ 147341 w 432947"/>
                <a:gd name="connsiteY6" fmla="*/ 160562 h 455707"/>
                <a:gd name="connsiteX7" fmla="*/ 160556 w 432947"/>
                <a:gd name="connsiteY7" fmla="*/ 138616 h 455707"/>
                <a:gd name="connsiteX8" fmla="*/ 146669 w 432947"/>
                <a:gd name="connsiteY8" fmla="*/ 137944 h 455707"/>
                <a:gd name="connsiteX9" fmla="*/ 86190 w 432947"/>
                <a:gd name="connsiteY9" fmla="*/ 163921 h 455707"/>
                <a:gd name="connsiteX10" fmla="*/ 83278 w 432947"/>
                <a:gd name="connsiteY10" fmla="*/ 186538 h 455707"/>
                <a:gd name="connsiteX11" fmla="*/ 147341 w 432947"/>
                <a:gd name="connsiteY11" fmla="*/ 160562 h 455707"/>
                <a:gd name="connsiteX12" fmla="*/ 147341 w 432947"/>
                <a:gd name="connsiteY12" fmla="*/ 160562 h 455707"/>
                <a:gd name="connsiteX13" fmla="*/ 173996 w 432947"/>
                <a:gd name="connsiteY13" fmla="*/ 140183 h 455707"/>
                <a:gd name="connsiteX14" fmla="*/ 164588 w 432947"/>
                <a:gd name="connsiteY14" fmla="*/ 155187 h 455707"/>
                <a:gd name="connsiteX15" fmla="*/ 193708 w 432947"/>
                <a:gd name="connsiteY15" fmla="*/ 147349 h 455707"/>
                <a:gd name="connsiteX16" fmla="*/ 217899 w 432947"/>
                <a:gd name="connsiteY16" fmla="*/ 154963 h 455707"/>
                <a:gd name="connsiteX17" fmla="*/ 200651 w 432947"/>
                <a:gd name="connsiteY17" fmla="*/ 158770 h 455707"/>
                <a:gd name="connsiteX18" fmla="*/ 86190 w 432947"/>
                <a:gd name="connsiteY18" fmla="*/ 198854 h 455707"/>
                <a:gd name="connsiteX19" fmla="*/ 109486 w 432947"/>
                <a:gd name="connsiteY19" fmla="*/ 235356 h 455707"/>
                <a:gd name="connsiteX20" fmla="*/ 134125 w 432947"/>
                <a:gd name="connsiteY20" fmla="*/ 184075 h 455707"/>
                <a:gd name="connsiteX21" fmla="*/ 135917 w 432947"/>
                <a:gd name="connsiteY21" fmla="*/ 180716 h 455707"/>
                <a:gd name="connsiteX22" fmla="*/ 152717 w 432947"/>
                <a:gd name="connsiteY22" fmla="*/ 175341 h 455707"/>
                <a:gd name="connsiteX23" fmla="*/ 144877 w 432947"/>
                <a:gd name="connsiteY23" fmla="*/ 189897 h 455707"/>
                <a:gd name="connsiteX24" fmla="*/ 96046 w 432947"/>
                <a:gd name="connsiteY24" fmla="*/ 310150 h 455707"/>
                <a:gd name="connsiteX25" fmla="*/ 117550 w 432947"/>
                <a:gd name="connsiteY25" fmla="*/ 310821 h 455707"/>
                <a:gd name="connsiteX26" fmla="*/ 180044 w 432947"/>
                <a:gd name="connsiteY26" fmla="*/ 306343 h 455707"/>
                <a:gd name="connsiteX27" fmla="*/ 201995 w 432947"/>
                <a:gd name="connsiteY27" fmla="*/ 315748 h 455707"/>
                <a:gd name="connsiteX28" fmla="*/ 117550 w 432947"/>
                <a:gd name="connsiteY28" fmla="*/ 323586 h 455707"/>
                <a:gd name="connsiteX29" fmla="*/ 849 w 432947"/>
                <a:gd name="connsiteY29" fmla="*/ 277903 h 455707"/>
                <a:gd name="connsiteX30" fmla="*/ 68719 w 432947"/>
                <a:gd name="connsiteY30" fmla="*/ 194375 h 455707"/>
                <a:gd name="connsiteX31" fmla="*/ 72079 w 432947"/>
                <a:gd name="connsiteY31" fmla="*/ 206692 h 455707"/>
                <a:gd name="connsiteX32" fmla="*/ 12944 w 432947"/>
                <a:gd name="connsiteY32" fmla="*/ 274992 h 455707"/>
                <a:gd name="connsiteX33" fmla="*/ 83502 w 432947"/>
                <a:gd name="connsiteY33" fmla="*/ 309254 h 455707"/>
                <a:gd name="connsiteX34" fmla="*/ 103886 w 432947"/>
                <a:gd name="connsiteY34" fmla="*/ 248792 h 455707"/>
                <a:gd name="connsiteX35" fmla="*/ 74319 w 432947"/>
                <a:gd name="connsiteY35" fmla="*/ 158546 h 455707"/>
                <a:gd name="connsiteX36" fmla="*/ 146221 w 432947"/>
                <a:gd name="connsiteY36" fmla="*/ 125628 h 455707"/>
                <a:gd name="connsiteX37" fmla="*/ 225067 w 432947"/>
                <a:gd name="connsiteY37" fmla="*/ 141079 h 455707"/>
                <a:gd name="connsiteX38" fmla="*/ 315560 w 432947"/>
                <a:gd name="connsiteY38" fmla="*/ 132121 h 455707"/>
                <a:gd name="connsiteX39" fmla="*/ 340200 w 432947"/>
                <a:gd name="connsiteY39" fmla="*/ 133018 h 455707"/>
                <a:gd name="connsiteX40" fmla="*/ 328776 w 432947"/>
                <a:gd name="connsiteY40" fmla="*/ 15228 h 455707"/>
                <a:gd name="connsiteX41" fmla="*/ 315336 w 432947"/>
                <a:gd name="connsiteY41" fmla="*/ 12093 h 455707"/>
                <a:gd name="connsiteX42" fmla="*/ 182956 w 432947"/>
                <a:gd name="connsiteY42" fmla="*/ 126299 h 455707"/>
                <a:gd name="connsiteX43" fmla="*/ 169516 w 432947"/>
                <a:gd name="connsiteY43" fmla="*/ 124060 h 455707"/>
                <a:gd name="connsiteX44" fmla="*/ 315336 w 432947"/>
                <a:gd name="connsiteY44" fmla="*/ 0 h 455707"/>
                <a:gd name="connsiteX45" fmla="*/ 334376 w 432947"/>
                <a:gd name="connsiteY45" fmla="*/ 4479 h 455707"/>
                <a:gd name="connsiteX46" fmla="*/ 352295 w 432947"/>
                <a:gd name="connsiteY46" fmla="*/ 134137 h 455707"/>
                <a:gd name="connsiteX47" fmla="*/ 432037 w 432947"/>
                <a:gd name="connsiteY47" fmla="*/ 178028 h 455707"/>
                <a:gd name="connsiteX48" fmla="*/ 380295 w 432947"/>
                <a:gd name="connsiteY48" fmla="*/ 251927 h 455707"/>
                <a:gd name="connsiteX49" fmla="*/ 361703 w 432947"/>
                <a:gd name="connsiteY49" fmla="*/ 262900 h 455707"/>
                <a:gd name="connsiteX50" fmla="*/ 358343 w 432947"/>
                <a:gd name="connsiteY50" fmla="*/ 297162 h 455707"/>
                <a:gd name="connsiteX51" fmla="*/ 286441 w 432947"/>
                <a:gd name="connsiteY51" fmla="*/ 330080 h 455707"/>
                <a:gd name="connsiteX52" fmla="*/ 269866 w 432947"/>
                <a:gd name="connsiteY52" fmla="*/ 329184 h 455707"/>
                <a:gd name="connsiteX53" fmla="*/ 277481 w 432947"/>
                <a:gd name="connsiteY53" fmla="*/ 317092 h 455707"/>
                <a:gd name="connsiteX54" fmla="*/ 286441 w 432947"/>
                <a:gd name="connsiteY54" fmla="*/ 317316 h 455707"/>
                <a:gd name="connsiteX55" fmla="*/ 346920 w 432947"/>
                <a:gd name="connsiteY55" fmla="*/ 291339 h 455707"/>
                <a:gd name="connsiteX56" fmla="*/ 331464 w 432947"/>
                <a:gd name="connsiteY56" fmla="*/ 229533 h 455707"/>
                <a:gd name="connsiteX57" fmla="*/ 323176 w 432947"/>
                <a:gd name="connsiteY57" fmla="*/ 219456 h 455707"/>
                <a:gd name="connsiteX58" fmla="*/ 298537 w 432947"/>
                <a:gd name="connsiteY58" fmla="*/ 271185 h 455707"/>
                <a:gd name="connsiteX59" fmla="*/ 294729 w 432947"/>
                <a:gd name="connsiteY59" fmla="*/ 278127 h 455707"/>
                <a:gd name="connsiteX60" fmla="*/ 343784 w 432947"/>
                <a:gd name="connsiteY60" fmla="*/ 257525 h 455707"/>
                <a:gd name="connsiteX61" fmla="*/ 347367 w 432947"/>
                <a:gd name="connsiteY61" fmla="*/ 269841 h 455707"/>
                <a:gd name="connsiteX62" fmla="*/ 234923 w 432947"/>
                <a:gd name="connsiteY62" fmla="*/ 308806 h 455707"/>
                <a:gd name="connsiteX63" fmla="*/ 232683 w 432947"/>
                <a:gd name="connsiteY63" fmla="*/ 309254 h 455707"/>
                <a:gd name="connsiteX64" fmla="*/ 258890 w 432947"/>
                <a:gd name="connsiteY64" fmla="*/ 315077 h 455707"/>
                <a:gd name="connsiteX65" fmla="*/ 265834 w 432947"/>
                <a:gd name="connsiteY65" fmla="*/ 304328 h 455707"/>
                <a:gd name="connsiteX66" fmla="*/ 283529 w 432947"/>
                <a:gd name="connsiteY66" fmla="*/ 298729 h 455707"/>
                <a:gd name="connsiteX67" fmla="*/ 117326 w 432947"/>
                <a:gd name="connsiteY67" fmla="*/ 455707 h 455707"/>
                <a:gd name="connsiteX68" fmla="*/ 98286 w 432947"/>
                <a:gd name="connsiteY68" fmla="*/ 451228 h 455707"/>
                <a:gd name="connsiteX69" fmla="*/ 79022 w 432947"/>
                <a:gd name="connsiteY69" fmla="*/ 327617 h 455707"/>
                <a:gd name="connsiteX70" fmla="*/ 91342 w 432947"/>
                <a:gd name="connsiteY70" fmla="*/ 328513 h 455707"/>
                <a:gd name="connsiteX71" fmla="*/ 104110 w 432947"/>
                <a:gd name="connsiteY71" fmla="*/ 440704 h 455707"/>
                <a:gd name="connsiteX72" fmla="*/ 117550 w 432947"/>
                <a:gd name="connsiteY72" fmla="*/ 443839 h 455707"/>
                <a:gd name="connsiteX73" fmla="*/ 251722 w 432947"/>
                <a:gd name="connsiteY73" fmla="*/ 326945 h 455707"/>
                <a:gd name="connsiteX74" fmla="*/ 180044 w 432947"/>
                <a:gd name="connsiteY74" fmla="*/ 302984 h 455707"/>
                <a:gd name="connsiteX75" fmla="*/ 115981 w 432947"/>
                <a:gd name="connsiteY75" fmla="*/ 260660 h 455707"/>
                <a:gd name="connsiteX76" fmla="*/ 121133 w 432947"/>
                <a:gd name="connsiteY76" fmla="*/ 247896 h 455707"/>
                <a:gd name="connsiteX77" fmla="*/ 185420 w 432947"/>
                <a:gd name="connsiteY77" fmla="*/ 291563 h 455707"/>
                <a:gd name="connsiteX78" fmla="*/ 208939 w 432947"/>
                <a:gd name="connsiteY78" fmla="*/ 301864 h 455707"/>
                <a:gd name="connsiteX79" fmla="*/ 232234 w 432947"/>
                <a:gd name="connsiteY79" fmla="*/ 296938 h 455707"/>
                <a:gd name="connsiteX80" fmla="*/ 277929 w 432947"/>
                <a:gd name="connsiteY80" fmla="*/ 284397 h 455707"/>
                <a:gd name="connsiteX81" fmla="*/ 288009 w 432947"/>
                <a:gd name="connsiteY81" fmla="*/ 266035 h 455707"/>
                <a:gd name="connsiteX82" fmla="*/ 314216 w 432947"/>
                <a:gd name="connsiteY82" fmla="*/ 210499 h 455707"/>
                <a:gd name="connsiteX83" fmla="*/ 247242 w 432947"/>
                <a:gd name="connsiteY83" fmla="*/ 164592 h 455707"/>
                <a:gd name="connsiteX84" fmla="*/ 173996 w 432947"/>
                <a:gd name="connsiteY84" fmla="*/ 140183 h 455707"/>
                <a:gd name="connsiteX85" fmla="*/ 173996 w 432947"/>
                <a:gd name="connsiteY85" fmla="*/ 140183 h 455707"/>
                <a:gd name="connsiteX86" fmla="*/ 358343 w 432947"/>
                <a:gd name="connsiteY86" fmla="*/ 250359 h 455707"/>
                <a:gd name="connsiteX87" fmla="*/ 373799 w 432947"/>
                <a:gd name="connsiteY87" fmla="*/ 241178 h 455707"/>
                <a:gd name="connsiteX88" fmla="*/ 420166 w 432947"/>
                <a:gd name="connsiteY88" fmla="*/ 180716 h 455707"/>
                <a:gd name="connsiteX89" fmla="*/ 315784 w 432947"/>
                <a:gd name="connsiteY89" fmla="*/ 144886 h 455707"/>
                <a:gd name="connsiteX90" fmla="*/ 247242 w 432947"/>
                <a:gd name="connsiteY90" fmla="*/ 150260 h 455707"/>
                <a:gd name="connsiteX91" fmla="*/ 253066 w 432947"/>
                <a:gd name="connsiteY91" fmla="*/ 153172 h 455707"/>
                <a:gd name="connsiteX92" fmla="*/ 319368 w 432947"/>
                <a:gd name="connsiteY92" fmla="*/ 197734 h 455707"/>
                <a:gd name="connsiteX93" fmla="*/ 336168 w 432947"/>
                <a:gd name="connsiteY93" fmla="*/ 148469 h 455707"/>
                <a:gd name="connsiteX94" fmla="*/ 348487 w 432947"/>
                <a:gd name="connsiteY94" fmla="*/ 149813 h 455707"/>
                <a:gd name="connsiteX95" fmla="*/ 328776 w 432947"/>
                <a:gd name="connsiteY95" fmla="*/ 207140 h 455707"/>
                <a:gd name="connsiteX96" fmla="*/ 341768 w 432947"/>
                <a:gd name="connsiteY96" fmla="*/ 222367 h 455707"/>
                <a:gd name="connsiteX97" fmla="*/ 358343 w 432947"/>
                <a:gd name="connsiteY97" fmla="*/ 250359 h 455707"/>
                <a:gd name="connsiteX98" fmla="*/ 358343 w 432947"/>
                <a:gd name="connsiteY98" fmla="*/ 250359 h 45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432947" h="455707">
                  <a:moveTo>
                    <a:pt x="248810" y="228862"/>
                  </a:moveTo>
                  <a:cubicBezTo>
                    <a:pt x="248810" y="248120"/>
                    <a:pt x="233130" y="263795"/>
                    <a:pt x="213867" y="263795"/>
                  </a:cubicBezTo>
                  <a:cubicBezTo>
                    <a:pt x="194604" y="263795"/>
                    <a:pt x="178924" y="248120"/>
                    <a:pt x="178924" y="228862"/>
                  </a:cubicBezTo>
                  <a:cubicBezTo>
                    <a:pt x="178924" y="209603"/>
                    <a:pt x="194604" y="193928"/>
                    <a:pt x="213867" y="193928"/>
                  </a:cubicBezTo>
                  <a:cubicBezTo>
                    <a:pt x="233130" y="193928"/>
                    <a:pt x="248810" y="209603"/>
                    <a:pt x="248810" y="228862"/>
                  </a:cubicBezTo>
                  <a:lnTo>
                    <a:pt x="248810" y="228862"/>
                  </a:lnTo>
                  <a:close/>
                  <a:moveTo>
                    <a:pt x="147341" y="160562"/>
                  </a:moveTo>
                  <a:cubicBezTo>
                    <a:pt x="151597" y="152947"/>
                    <a:pt x="156076" y="145782"/>
                    <a:pt x="160556" y="138616"/>
                  </a:cubicBezTo>
                  <a:cubicBezTo>
                    <a:pt x="155853" y="138168"/>
                    <a:pt x="151149" y="137944"/>
                    <a:pt x="146669" y="137944"/>
                  </a:cubicBezTo>
                  <a:cubicBezTo>
                    <a:pt x="116206" y="137944"/>
                    <a:pt x="94030" y="147349"/>
                    <a:pt x="86190" y="163921"/>
                  </a:cubicBezTo>
                  <a:cubicBezTo>
                    <a:pt x="82830" y="170639"/>
                    <a:pt x="81934" y="178252"/>
                    <a:pt x="83278" y="186538"/>
                  </a:cubicBezTo>
                  <a:cubicBezTo>
                    <a:pt x="102094" y="177133"/>
                    <a:pt x="123597" y="168399"/>
                    <a:pt x="147341" y="160562"/>
                  </a:cubicBezTo>
                  <a:lnTo>
                    <a:pt x="147341" y="160562"/>
                  </a:lnTo>
                  <a:close/>
                  <a:moveTo>
                    <a:pt x="173996" y="140183"/>
                  </a:moveTo>
                  <a:cubicBezTo>
                    <a:pt x="170860" y="145110"/>
                    <a:pt x="167724" y="150036"/>
                    <a:pt x="164588" y="155187"/>
                  </a:cubicBezTo>
                  <a:cubicBezTo>
                    <a:pt x="173996" y="152500"/>
                    <a:pt x="183852" y="149813"/>
                    <a:pt x="193708" y="147349"/>
                  </a:cubicBezTo>
                  <a:cubicBezTo>
                    <a:pt x="201771" y="149365"/>
                    <a:pt x="209835" y="152052"/>
                    <a:pt x="217899" y="154963"/>
                  </a:cubicBezTo>
                  <a:cubicBezTo>
                    <a:pt x="212299" y="156083"/>
                    <a:pt x="206475" y="157426"/>
                    <a:pt x="200651" y="158770"/>
                  </a:cubicBezTo>
                  <a:cubicBezTo>
                    <a:pt x="155180" y="169295"/>
                    <a:pt x="116430" y="183403"/>
                    <a:pt x="86190" y="198854"/>
                  </a:cubicBezTo>
                  <a:cubicBezTo>
                    <a:pt x="90670" y="210723"/>
                    <a:pt x="98510" y="223039"/>
                    <a:pt x="109486" y="235356"/>
                  </a:cubicBezTo>
                  <a:cubicBezTo>
                    <a:pt x="116654" y="218560"/>
                    <a:pt x="124941" y="201318"/>
                    <a:pt x="134125" y="184075"/>
                  </a:cubicBezTo>
                  <a:lnTo>
                    <a:pt x="135917" y="180716"/>
                  </a:lnTo>
                  <a:cubicBezTo>
                    <a:pt x="141293" y="178924"/>
                    <a:pt x="146893" y="176908"/>
                    <a:pt x="152717" y="175341"/>
                  </a:cubicBezTo>
                  <a:cubicBezTo>
                    <a:pt x="150029" y="180044"/>
                    <a:pt x="147341" y="184970"/>
                    <a:pt x="144877" y="189897"/>
                  </a:cubicBezTo>
                  <a:cubicBezTo>
                    <a:pt x="121806" y="233564"/>
                    <a:pt x="105678" y="274320"/>
                    <a:pt x="96046" y="310150"/>
                  </a:cubicBezTo>
                  <a:cubicBezTo>
                    <a:pt x="102990" y="310598"/>
                    <a:pt x="110158" y="310821"/>
                    <a:pt x="117550" y="310821"/>
                  </a:cubicBezTo>
                  <a:cubicBezTo>
                    <a:pt x="137261" y="310821"/>
                    <a:pt x="158316" y="309254"/>
                    <a:pt x="180044" y="306343"/>
                  </a:cubicBezTo>
                  <a:cubicBezTo>
                    <a:pt x="187212" y="309702"/>
                    <a:pt x="194604" y="312837"/>
                    <a:pt x="201995" y="315748"/>
                  </a:cubicBezTo>
                  <a:cubicBezTo>
                    <a:pt x="172652" y="320898"/>
                    <a:pt x="143981" y="323586"/>
                    <a:pt x="117550" y="323586"/>
                  </a:cubicBezTo>
                  <a:cubicBezTo>
                    <a:pt x="50127" y="323586"/>
                    <a:pt x="7569" y="307015"/>
                    <a:pt x="849" y="277903"/>
                  </a:cubicBezTo>
                  <a:cubicBezTo>
                    <a:pt x="-5199" y="251479"/>
                    <a:pt x="21456" y="220800"/>
                    <a:pt x="68719" y="194375"/>
                  </a:cubicBezTo>
                  <a:cubicBezTo>
                    <a:pt x="69391" y="198406"/>
                    <a:pt x="70735" y="202437"/>
                    <a:pt x="72079" y="206692"/>
                  </a:cubicBezTo>
                  <a:cubicBezTo>
                    <a:pt x="30416" y="230429"/>
                    <a:pt x="8688" y="256182"/>
                    <a:pt x="12944" y="274992"/>
                  </a:cubicBezTo>
                  <a:cubicBezTo>
                    <a:pt x="16976" y="292683"/>
                    <a:pt x="43183" y="304999"/>
                    <a:pt x="83502" y="309254"/>
                  </a:cubicBezTo>
                  <a:cubicBezTo>
                    <a:pt x="88654" y="290220"/>
                    <a:pt x="95374" y="269841"/>
                    <a:pt x="103886" y="248792"/>
                  </a:cubicBezTo>
                  <a:cubicBezTo>
                    <a:pt x="74319" y="217665"/>
                    <a:pt x="61775" y="184075"/>
                    <a:pt x="74319" y="158546"/>
                  </a:cubicBezTo>
                  <a:cubicBezTo>
                    <a:pt x="84622" y="137272"/>
                    <a:pt x="110158" y="125628"/>
                    <a:pt x="146221" y="125628"/>
                  </a:cubicBezTo>
                  <a:cubicBezTo>
                    <a:pt x="170412" y="125628"/>
                    <a:pt x="197739" y="131002"/>
                    <a:pt x="225067" y="141079"/>
                  </a:cubicBezTo>
                  <a:cubicBezTo>
                    <a:pt x="256650" y="135257"/>
                    <a:pt x="287561" y="132121"/>
                    <a:pt x="315560" y="132121"/>
                  </a:cubicBezTo>
                  <a:cubicBezTo>
                    <a:pt x="324296" y="132121"/>
                    <a:pt x="332360" y="132346"/>
                    <a:pt x="340200" y="133018"/>
                  </a:cubicBezTo>
                  <a:cubicBezTo>
                    <a:pt x="355207" y="70764"/>
                    <a:pt x="350055" y="26649"/>
                    <a:pt x="328776" y="15228"/>
                  </a:cubicBezTo>
                  <a:cubicBezTo>
                    <a:pt x="324968" y="13212"/>
                    <a:pt x="320264" y="12093"/>
                    <a:pt x="315336" y="12093"/>
                  </a:cubicBezTo>
                  <a:cubicBezTo>
                    <a:pt x="281289" y="12093"/>
                    <a:pt x="229547" y="58223"/>
                    <a:pt x="182956" y="126299"/>
                  </a:cubicBezTo>
                  <a:cubicBezTo>
                    <a:pt x="178476" y="125403"/>
                    <a:pt x="173996" y="124732"/>
                    <a:pt x="169516" y="124060"/>
                  </a:cubicBezTo>
                  <a:cubicBezTo>
                    <a:pt x="219691" y="48818"/>
                    <a:pt x="275465" y="0"/>
                    <a:pt x="315336" y="0"/>
                  </a:cubicBezTo>
                  <a:cubicBezTo>
                    <a:pt x="322280" y="0"/>
                    <a:pt x="328776" y="1568"/>
                    <a:pt x="334376" y="4479"/>
                  </a:cubicBezTo>
                  <a:cubicBezTo>
                    <a:pt x="362599" y="19483"/>
                    <a:pt x="367751" y="69196"/>
                    <a:pt x="352295" y="134137"/>
                  </a:cubicBezTo>
                  <a:cubicBezTo>
                    <a:pt x="398214" y="139288"/>
                    <a:pt x="426661" y="154515"/>
                    <a:pt x="432037" y="178028"/>
                  </a:cubicBezTo>
                  <a:cubicBezTo>
                    <a:pt x="437413" y="200870"/>
                    <a:pt x="418822" y="227070"/>
                    <a:pt x="380295" y="251927"/>
                  </a:cubicBezTo>
                  <a:cubicBezTo>
                    <a:pt x="374471" y="255734"/>
                    <a:pt x="368199" y="259316"/>
                    <a:pt x="361703" y="262900"/>
                  </a:cubicBezTo>
                  <a:cubicBezTo>
                    <a:pt x="364391" y="275440"/>
                    <a:pt x="363271" y="287085"/>
                    <a:pt x="358343" y="297162"/>
                  </a:cubicBezTo>
                  <a:cubicBezTo>
                    <a:pt x="348040" y="318436"/>
                    <a:pt x="322504" y="330080"/>
                    <a:pt x="286441" y="330080"/>
                  </a:cubicBezTo>
                  <a:cubicBezTo>
                    <a:pt x="281065" y="330080"/>
                    <a:pt x="275465" y="329632"/>
                    <a:pt x="269866" y="329184"/>
                  </a:cubicBezTo>
                  <a:cubicBezTo>
                    <a:pt x="272329" y="325154"/>
                    <a:pt x="275017" y="321123"/>
                    <a:pt x="277481" y="317092"/>
                  </a:cubicBezTo>
                  <a:cubicBezTo>
                    <a:pt x="280617" y="317316"/>
                    <a:pt x="283529" y="317316"/>
                    <a:pt x="286441" y="317316"/>
                  </a:cubicBezTo>
                  <a:cubicBezTo>
                    <a:pt x="316904" y="317316"/>
                    <a:pt x="339080" y="307910"/>
                    <a:pt x="346920" y="291339"/>
                  </a:cubicBezTo>
                  <a:cubicBezTo>
                    <a:pt x="354983" y="275216"/>
                    <a:pt x="349383" y="253046"/>
                    <a:pt x="331464" y="229533"/>
                  </a:cubicBezTo>
                  <a:cubicBezTo>
                    <a:pt x="329000" y="226174"/>
                    <a:pt x="326088" y="222815"/>
                    <a:pt x="323176" y="219456"/>
                  </a:cubicBezTo>
                  <a:cubicBezTo>
                    <a:pt x="316008" y="236699"/>
                    <a:pt x="307721" y="254166"/>
                    <a:pt x="298537" y="271185"/>
                  </a:cubicBezTo>
                  <a:lnTo>
                    <a:pt x="294729" y="278127"/>
                  </a:lnTo>
                  <a:cubicBezTo>
                    <a:pt x="312424" y="271857"/>
                    <a:pt x="328776" y="264915"/>
                    <a:pt x="343784" y="257525"/>
                  </a:cubicBezTo>
                  <a:cubicBezTo>
                    <a:pt x="345351" y="261780"/>
                    <a:pt x="346695" y="265811"/>
                    <a:pt x="347367" y="269841"/>
                  </a:cubicBezTo>
                  <a:cubicBezTo>
                    <a:pt x="315112" y="285741"/>
                    <a:pt x="276361" y="299177"/>
                    <a:pt x="234923" y="308806"/>
                  </a:cubicBezTo>
                  <a:lnTo>
                    <a:pt x="232683" y="309254"/>
                  </a:lnTo>
                  <a:cubicBezTo>
                    <a:pt x="241642" y="311718"/>
                    <a:pt x="250378" y="313733"/>
                    <a:pt x="258890" y="315077"/>
                  </a:cubicBezTo>
                  <a:cubicBezTo>
                    <a:pt x="261130" y="311493"/>
                    <a:pt x="263370" y="307910"/>
                    <a:pt x="265834" y="304328"/>
                  </a:cubicBezTo>
                  <a:cubicBezTo>
                    <a:pt x="271882" y="302536"/>
                    <a:pt x="277705" y="300744"/>
                    <a:pt x="283529" y="298729"/>
                  </a:cubicBezTo>
                  <a:cubicBezTo>
                    <a:pt x="228651" y="392334"/>
                    <a:pt x="162572" y="455707"/>
                    <a:pt x="117326" y="455707"/>
                  </a:cubicBezTo>
                  <a:cubicBezTo>
                    <a:pt x="110382" y="455707"/>
                    <a:pt x="103886" y="454140"/>
                    <a:pt x="98286" y="451228"/>
                  </a:cubicBezTo>
                  <a:cubicBezTo>
                    <a:pt x="70959" y="436673"/>
                    <a:pt x="65135" y="389646"/>
                    <a:pt x="79022" y="327617"/>
                  </a:cubicBezTo>
                  <a:cubicBezTo>
                    <a:pt x="83054" y="328064"/>
                    <a:pt x="87086" y="328288"/>
                    <a:pt x="91342" y="328513"/>
                  </a:cubicBezTo>
                  <a:cubicBezTo>
                    <a:pt x="77902" y="387631"/>
                    <a:pt x="83502" y="429731"/>
                    <a:pt x="104110" y="440704"/>
                  </a:cubicBezTo>
                  <a:cubicBezTo>
                    <a:pt x="107918" y="442719"/>
                    <a:pt x="112622" y="443839"/>
                    <a:pt x="117550" y="443839"/>
                  </a:cubicBezTo>
                  <a:cubicBezTo>
                    <a:pt x="152045" y="443839"/>
                    <a:pt x="204683" y="396589"/>
                    <a:pt x="251722" y="326945"/>
                  </a:cubicBezTo>
                  <a:cubicBezTo>
                    <a:pt x="228427" y="322690"/>
                    <a:pt x="203787" y="314628"/>
                    <a:pt x="180044" y="302984"/>
                  </a:cubicBezTo>
                  <a:cubicBezTo>
                    <a:pt x="155180" y="290891"/>
                    <a:pt x="133453" y="276336"/>
                    <a:pt x="115981" y="260660"/>
                  </a:cubicBezTo>
                  <a:cubicBezTo>
                    <a:pt x="117550" y="256405"/>
                    <a:pt x="119341" y="252151"/>
                    <a:pt x="121133" y="247896"/>
                  </a:cubicBezTo>
                  <a:cubicBezTo>
                    <a:pt x="138381" y="264019"/>
                    <a:pt x="160332" y="279247"/>
                    <a:pt x="185420" y="291563"/>
                  </a:cubicBezTo>
                  <a:cubicBezTo>
                    <a:pt x="193259" y="295370"/>
                    <a:pt x="201099" y="298729"/>
                    <a:pt x="208939" y="301864"/>
                  </a:cubicBezTo>
                  <a:cubicBezTo>
                    <a:pt x="216779" y="300521"/>
                    <a:pt x="224619" y="298729"/>
                    <a:pt x="232234" y="296938"/>
                  </a:cubicBezTo>
                  <a:cubicBezTo>
                    <a:pt x="247914" y="293354"/>
                    <a:pt x="263146" y="289100"/>
                    <a:pt x="277929" y="284397"/>
                  </a:cubicBezTo>
                  <a:cubicBezTo>
                    <a:pt x="281289" y="278351"/>
                    <a:pt x="284873" y="272305"/>
                    <a:pt x="288009" y="266035"/>
                  </a:cubicBezTo>
                  <a:cubicBezTo>
                    <a:pt x="297865" y="247448"/>
                    <a:pt x="306601" y="228638"/>
                    <a:pt x="314216" y="210499"/>
                  </a:cubicBezTo>
                  <a:cubicBezTo>
                    <a:pt x="296297" y="193256"/>
                    <a:pt x="273449" y="177357"/>
                    <a:pt x="247242" y="164592"/>
                  </a:cubicBezTo>
                  <a:cubicBezTo>
                    <a:pt x="223051" y="152052"/>
                    <a:pt x="197739" y="143990"/>
                    <a:pt x="173996" y="140183"/>
                  </a:cubicBezTo>
                  <a:lnTo>
                    <a:pt x="173996" y="140183"/>
                  </a:lnTo>
                  <a:close/>
                  <a:moveTo>
                    <a:pt x="358343" y="250359"/>
                  </a:moveTo>
                  <a:cubicBezTo>
                    <a:pt x="363719" y="247448"/>
                    <a:pt x="368871" y="244313"/>
                    <a:pt x="373799" y="241178"/>
                  </a:cubicBezTo>
                  <a:cubicBezTo>
                    <a:pt x="407174" y="219680"/>
                    <a:pt x="424198" y="197734"/>
                    <a:pt x="420166" y="180716"/>
                  </a:cubicBezTo>
                  <a:cubicBezTo>
                    <a:pt x="415014" y="158546"/>
                    <a:pt x="375143" y="144886"/>
                    <a:pt x="315784" y="144886"/>
                  </a:cubicBezTo>
                  <a:cubicBezTo>
                    <a:pt x="294281" y="144886"/>
                    <a:pt x="271209" y="146677"/>
                    <a:pt x="247242" y="150260"/>
                  </a:cubicBezTo>
                  <a:lnTo>
                    <a:pt x="253066" y="153172"/>
                  </a:lnTo>
                  <a:cubicBezTo>
                    <a:pt x="278601" y="165488"/>
                    <a:pt x="301225" y="180939"/>
                    <a:pt x="319368" y="197734"/>
                  </a:cubicBezTo>
                  <a:cubicBezTo>
                    <a:pt x="326088" y="180267"/>
                    <a:pt x="331688" y="163696"/>
                    <a:pt x="336168" y="148469"/>
                  </a:cubicBezTo>
                  <a:cubicBezTo>
                    <a:pt x="340424" y="148917"/>
                    <a:pt x="344455" y="149141"/>
                    <a:pt x="348487" y="149813"/>
                  </a:cubicBezTo>
                  <a:cubicBezTo>
                    <a:pt x="343335" y="167503"/>
                    <a:pt x="336840" y="186985"/>
                    <a:pt x="328776" y="207140"/>
                  </a:cubicBezTo>
                  <a:cubicBezTo>
                    <a:pt x="333480" y="212067"/>
                    <a:pt x="337960" y="217217"/>
                    <a:pt x="341768" y="222367"/>
                  </a:cubicBezTo>
                  <a:cubicBezTo>
                    <a:pt x="349383" y="231772"/>
                    <a:pt x="354759" y="241178"/>
                    <a:pt x="358343" y="250359"/>
                  </a:cubicBezTo>
                  <a:lnTo>
                    <a:pt x="358343" y="250359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8" name="Полилиния 197">
              <a:extLst>
                <a:ext uri="{FF2B5EF4-FFF2-40B4-BE49-F238E27FC236}">
                  <a16:creationId xmlns:a16="http://schemas.microsoft.com/office/drawing/2014/main" id="{EA463DA7-FE70-D9CF-EF02-F8DC8D50E9B0}"/>
                </a:ext>
              </a:extLst>
            </p:cNvPr>
            <p:cNvSpPr/>
            <p:nvPr/>
          </p:nvSpPr>
          <p:spPr>
            <a:xfrm>
              <a:off x="4639366" y="6318429"/>
              <a:ext cx="99005" cy="100770"/>
            </a:xfrm>
            <a:custGeom>
              <a:avLst/>
              <a:gdLst>
                <a:gd name="connsiteX0" fmla="*/ 49503 w 99005"/>
                <a:gd name="connsiteY0" fmla="*/ 51281 h 100770"/>
                <a:gd name="connsiteX1" fmla="*/ 9184 w 99005"/>
                <a:gd name="connsiteY1" fmla="*/ 0 h 100770"/>
                <a:gd name="connsiteX2" fmla="*/ 0 w 99005"/>
                <a:gd name="connsiteY2" fmla="*/ 0 h 100770"/>
                <a:gd name="connsiteX3" fmla="*/ 0 w 99005"/>
                <a:gd name="connsiteY3" fmla="*/ 100771 h 100770"/>
                <a:gd name="connsiteX4" fmla="*/ 15680 w 99005"/>
                <a:gd name="connsiteY4" fmla="*/ 100771 h 100770"/>
                <a:gd name="connsiteX5" fmla="*/ 15680 w 99005"/>
                <a:gd name="connsiteY5" fmla="*/ 29112 h 100770"/>
                <a:gd name="connsiteX6" fmla="*/ 49503 w 99005"/>
                <a:gd name="connsiteY6" fmla="*/ 71659 h 100770"/>
                <a:gd name="connsiteX7" fmla="*/ 83326 w 99005"/>
                <a:gd name="connsiteY7" fmla="*/ 29112 h 100770"/>
                <a:gd name="connsiteX8" fmla="*/ 83326 w 99005"/>
                <a:gd name="connsiteY8" fmla="*/ 100771 h 100770"/>
                <a:gd name="connsiteX9" fmla="*/ 99005 w 99005"/>
                <a:gd name="connsiteY9" fmla="*/ 100771 h 100770"/>
                <a:gd name="connsiteX10" fmla="*/ 99005 w 99005"/>
                <a:gd name="connsiteY10" fmla="*/ 0 h 100770"/>
                <a:gd name="connsiteX11" fmla="*/ 90046 w 99005"/>
                <a:gd name="connsiteY11" fmla="*/ 0 h 100770"/>
                <a:gd name="connsiteX12" fmla="*/ 49503 w 99005"/>
                <a:gd name="connsiteY12" fmla="*/ 51281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005" h="100770">
                  <a:moveTo>
                    <a:pt x="49503" y="51281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0771"/>
                  </a:lnTo>
                  <a:lnTo>
                    <a:pt x="15680" y="100771"/>
                  </a:lnTo>
                  <a:lnTo>
                    <a:pt x="15680" y="29112"/>
                  </a:lnTo>
                  <a:lnTo>
                    <a:pt x="49503" y="71659"/>
                  </a:lnTo>
                  <a:lnTo>
                    <a:pt x="83326" y="29112"/>
                  </a:lnTo>
                  <a:lnTo>
                    <a:pt x="83326" y="100771"/>
                  </a:lnTo>
                  <a:lnTo>
                    <a:pt x="99005" y="100771"/>
                  </a:lnTo>
                  <a:lnTo>
                    <a:pt x="99005" y="0"/>
                  </a:lnTo>
                  <a:lnTo>
                    <a:pt x="90046" y="0"/>
                  </a:lnTo>
                  <a:lnTo>
                    <a:pt x="49503" y="51281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9" name="Полилиния 198">
              <a:extLst>
                <a:ext uri="{FF2B5EF4-FFF2-40B4-BE49-F238E27FC236}">
                  <a16:creationId xmlns:a16="http://schemas.microsoft.com/office/drawing/2014/main" id="{3C09309E-8103-6E92-3B1A-E43A403111F0}"/>
                </a:ext>
              </a:extLst>
            </p:cNvPr>
            <p:cNvSpPr/>
            <p:nvPr/>
          </p:nvSpPr>
          <p:spPr>
            <a:xfrm>
              <a:off x="4755619" y="6318429"/>
              <a:ext cx="77725" cy="100770"/>
            </a:xfrm>
            <a:custGeom>
              <a:avLst/>
              <a:gdLst>
                <a:gd name="connsiteX0" fmla="*/ 15455 w 77725"/>
                <a:gd name="connsiteY0" fmla="*/ 71211 h 100770"/>
                <a:gd name="connsiteX1" fmla="*/ 15455 w 77725"/>
                <a:gd name="connsiteY1" fmla="*/ 0 h 100770"/>
                <a:gd name="connsiteX2" fmla="*/ 0 w 77725"/>
                <a:gd name="connsiteY2" fmla="*/ 0 h 100770"/>
                <a:gd name="connsiteX3" fmla="*/ 0 w 77725"/>
                <a:gd name="connsiteY3" fmla="*/ 100771 h 100770"/>
                <a:gd name="connsiteX4" fmla="*/ 8960 w 77725"/>
                <a:gd name="connsiteY4" fmla="*/ 100771 h 100770"/>
                <a:gd name="connsiteX5" fmla="*/ 62270 w 77725"/>
                <a:gd name="connsiteY5" fmla="*/ 29783 h 100770"/>
                <a:gd name="connsiteX6" fmla="*/ 62270 w 77725"/>
                <a:gd name="connsiteY6" fmla="*/ 100771 h 100770"/>
                <a:gd name="connsiteX7" fmla="*/ 77726 w 77725"/>
                <a:gd name="connsiteY7" fmla="*/ 100771 h 100770"/>
                <a:gd name="connsiteX8" fmla="*/ 77726 w 77725"/>
                <a:gd name="connsiteY8" fmla="*/ 0 h 100770"/>
                <a:gd name="connsiteX9" fmla="*/ 68766 w 77725"/>
                <a:gd name="connsiteY9" fmla="*/ 0 h 100770"/>
                <a:gd name="connsiteX10" fmla="*/ 15455 w 77725"/>
                <a:gd name="connsiteY10" fmla="*/ 71211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25" h="100770">
                  <a:moveTo>
                    <a:pt x="15455" y="71211"/>
                  </a:moveTo>
                  <a:lnTo>
                    <a:pt x="15455" y="0"/>
                  </a:lnTo>
                  <a:lnTo>
                    <a:pt x="0" y="0"/>
                  </a:lnTo>
                  <a:lnTo>
                    <a:pt x="0" y="100771"/>
                  </a:lnTo>
                  <a:lnTo>
                    <a:pt x="8960" y="100771"/>
                  </a:lnTo>
                  <a:lnTo>
                    <a:pt x="62270" y="29783"/>
                  </a:lnTo>
                  <a:lnTo>
                    <a:pt x="62270" y="100771"/>
                  </a:lnTo>
                  <a:lnTo>
                    <a:pt x="77726" y="100771"/>
                  </a:lnTo>
                  <a:lnTo>
                    <a:pt x="77726" y="0"/>
                  </a:lnTo>
                  <a:lnTo>
                    <a:pt x="68766" y="0"/>
                  </a:lnTo>
                  <a:lnTo>
                    <a:pt x="15455" y="71211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0" name="Полилиния 199">
              <a:extLst>
                <a:ext uri="{FF2B5EF4-FFF2-40B4-BE49-F238E27FC236}">
                  <a16:creationId xmlns:a16="http://schemas.microsoft.com/office/drawing/2014/main" id="{1A5F346C-B6A8-5EA6-9509-8F5AB331C641}"/>
                </a:ext>
              </a:extLst>
            </p:cNvPr>
            <p:cNvSpPr/>
            <p:nvPr/>
          </p:nvSpPr>
          <p:spPr>
            <a:xfrm>
              <a:off x="5006268" y="6318429"/>
              <a:ext cx="77725" cy="100770"/>
            </a:xfrm>
            <a:custGeom>
              <a:avLst/>
              <a:gdLst>
                <a:gd name="connsiteX0" fmla="*/ 68766 w 77725"/>
                <a:gd name="connsiteY0" fmla="*/ 0 h 100770"/>
                <a:gd name="connsiteX1" fmla="*/ 15455 w 77725"/>
                <a:gd name="connsiteY1" fmla="*/ 71211 h 100770"/>
                <a:gd name="connsiteX2" fmla="*/ 15455 w 77725"/>
                <a:gd name="connsiteY2" fmla="*/ 0 h 100770"/>
                <a:gd name="connsiteX3" fmla="*/ 0 w 77725"/>
                <a:gd name="connsiteY3" fmla="*/ 0 h 100770"/>
                <a:gd name="connsiteX4" fmla="*/ 0 w 77725"/>
                <a:gd name="connsiteY4" fmla="*/ 100771 h 100770"/>
                <a:gd name="connsiteX5" fmla="*/ 8960 w 77725"/>
                <a:gd name="connsiteY5" fmla="*/ 100771 h 100770"/>
                <a:gd name="connsiteX6" fmla="*/ 62270 w 77725"/>
                <a:gd name="connsiteY6" fmla="*/ 29783 h 100770"/>
                <a:gd name="connsiteX7" fmla="*/ 62270 w 77725"/>
                <a:gd name="connsiteY7" fmla="*/ 100771 h 100770"/>
                <a:gd name="connsiteX8" fmla="*/ 77726 w 77725"/>
                <a:gd name="connsiteY8" fmla="*/ 100771 h 100770"/>
                <a:gd name="connsiteX9" fmla="*/ 77726 w 77725"/>
                <a:gd name="connsiteY9" fmla="*/ 0 h 100770"/>
                <a:gd name="connsiteX10" fmla="*/ 68766 w 77725"/>
                <a:gd name="connsiteY10" fmla="*/ 0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25" h="100770">
                  <a:moveTo>
                    <a:pt x="68766" y="0"/>
                  </a:moveTo>
                  <a:lnTo>
                    <a:pt x="15455" y="71211"/>
                  </a:lnTo>
                  <a:lnTo>
                    <a:pt x="15455" y="0"/>
                  </a:lnTo>
                  <a:lnTo>
                    <a:pt x="0" y="0"/>
                  </a:lnTo>
                  <a:lnTo>
                    <a:pt x="0" y="100771"/>
                  </a:lnTo>
                  <a:lnTo>
                    <a:pt x="8960" y="100771"/>
                  </a:lnTo>
                  <a:lnTo>
                    <a:pt x="62270" y="29783"/>
                  </a:lnTo>
                  <a:lnTo>
                    <a:pt x="62270" y="100771"/>
                  </a:lnTo>
                  <a:lnTo>
                    <a:pt x="77726" y="100771"/>
                  </a:lnTo>
                  <a:lnTo>
                    <a:pt x="77726" y="0"/>
                  </a:lnTo>
                  <a:lnTo>
                    <a:pt x="68766" y="0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1" name="Полилиния 200">
              <a:extLst>
                <a:ext uri="{FF2B5EF4-FFF2-40B4-BE49-F238E27FC236}">
                  <a16:creationId xmlns:a16="http://schemas.microsoft.com/office/drawing/2014/main" id="{10B90DCC-354C-8C0C-4315-1729B23ED8F8}"/>
                </a:ext>
              </a:extLst>
            </p:cNvPr>
            <p:cNvSpPr/>
            <p:nvPr/>
          </p:nvSpPr>
          <p:spPr>
            <a:xfrm>
              <a:off x="4843872" y="6318429"/>
              <a:ext cx="151643" cy="100994"/>
            </a:xfrm>
            <a:custGeom>
              <a:avLst/>
              <a:gdLst>
                <a:gd name="connsiteX0" fmla="*/ 111325 w 151643"/>
                <a:gd name="connsiteY0" fmla="*/ 3583 h 100994"/>
                <a:gd name="connsiteX1" fmla="*/ 83550 w 151643"/>
                <a:gd name="connsiteY1" fmla="*/ 18587 h 100994"/>
                <a:gd name="connsiteX2" fmla="*/ 83550 w 151643"/>
                <a:gd name="connsiteY2" fmla="*/ 0 h 100994"/>
                <a:gd name="connsiteX3" fmla="*/ 68094 w 151643"/>
                <a:gd name="connsiteY3" fmla="*/ 0 h 100994"/>
                <a:gd name="connsiteX4" fmla="*/ 68094 w 151643"/>
                <a:gd name="connsiteY4" fmla="*/ 45235 h 100994"/>
                <a:gd name="connsiteX5" fmla="*/ 41887 w 151643"/>
                <a:gd name="connsiteY5" fmla="*/ 72107 h 100994"/>
                <a:gd name="connsiteX6" fmla="*/ 15680 w 151643"/>
                <a:gd name="connsiteY6" fmla="*/ 45235 h 100994"/>
                <a:gd name="connsiteX7" fmla="*/ 41887 w 151643"/>
                <a:gd name="connsiteY7" fmla="*/ 18363 h 100994"/>
                <a:gd name="connsiteX8" fmla="*/ 61151 w 151643"/>
                <a:gd name="connsiteY8" fmla="*/ 26872 h 100994"/>
                <a:gd name="connsiteX9" fmla="*/ 61151 w 151643"/>
                <a:gd name="connsiteY9" fmla="*/ 11197 h 100994"/>
                <a:gd name="connsiteX10" fmla="*/ 40319 w 151643"/>
                <a:gd name="connsiteY10" fmla="*/ 3807 h 100994"/>
                <a:gd name="connsiteX11" fmla="*/ 0 w 151643"/>
                <a:gd name="connsiteY11" fmla="*/ 45459 h 100994"/>
                <a:gd name="connsiteX12" fmla="*/ 40319 w 151643"/>
                <a:gd name="connsiteY12" fmla="*/ 86887 h 100994"/>
                <a:gd name="connsiteX13" fmla="*/ 68094 w 151643"/>
                <a:gd name="connsiteY13" fmla="*/ 72107 h 100994"/>
                <a:gd name="connsiteX14" fmla="*/ 68094 w 151643"/>
                <a:gd name="connsiteY14" fmla="*/ 100994 h 100994"/>
                <a:gd name="connsiteX15" fmla="*/ 83774 w 151643"/>
                <a:gd name="connsiteY15" fmla="*/ 100994 h 100994"/>
                <a:gd name="connsiteX16" fmla="*/ 83774 w 151643"/>
                <a:gd name="connsiteY16" fmla="*/ 43443 h 100994"/>
                <a:gd name="connsiteX17" fmla="*/ 83774 w 151643"/>
                <a:gd name="connsiteY17" fmla="*/ 43443 h 100994"/>
                <a:gd name="connsiteX18" fmla="*/ 109981 w 151643"/>
                <a:gd name="connsiteY18" fmla="*/ 18587 h 100994"/>
                <a:gd name="connsiteX19" fmla="*/ 136189 w 151643"/>
                <a:gd name="connsiteY19" fmla="*/ 45459 h 100994"/>
                <a:gd name="connsiteX20" fmla="*/ 109981 w 151643"/>
                <a:gd name="connsiteY20" fmla="*/ 72331 h 100994"/>
                <a:gd name="connsiteX21" fmla="*/ 90942 w 151643"/>
                <a:gd name="connsiteY21" fmla="*/ 64045 h 100994"/>
                <a:gd name="connsiteX22" fmla="*/ 90942 w 151643"/>
                <a:gd name="connsiteY22" fmla="*/ 79945 h 100994"/>
                <a:gd name="connsiteX23" fmla="*/ 111549 w 151643"/>
                <a:gd name="connsiteY23" fmla="*/ 86887 h 100994"/>
                <a:gd name="connsiteX24" fmla="*/ 151644 w 151643"/>
                <a:gd name="connsiteY24" fmla="*/ 45459 h 100994"/>
                <a:gd name="connsiteX25" fmla="*/ 111325 w 151643"/>
                <a:gd name="connsiteY25" fmla="*/ 3583 h 100994"/>
                <a:gd name="connsiteX26" fmla="*/ 111325 w 151643"/>
                <a:gd name="connsiteY26" fmla="*/ 3583 h 10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1643" h="100994">
                  <a:moveTo>
                    <a:pt x="111325" y="3583"/>
                  </a:moveTo>
                  <a:cubicBezTo>
                    <a:pt x="99453" y="3583"/>
                    <a:pt x="88926" y="9853"/>
                    <a:pt x="83550" y="18587"/>
                  </a:cubicBezTo>
                  <a:lnTo>
                    <a:pt x="83550" y="0"/>
                  </a:lnTo>
                  <a:lnTo>
                    <a:pt x="68094" y="0"/>
                  </a:lnTo>
                  <a:lnTo>
                    <a:pt x="68094" y="45235"/>
                  </a:lnTo>
                  <a:cubicBezTo>
                    <a:pt x="68094" y="60686"/>
                    <a:pt x="56671" y="72107"/>
                    <a:pt x="41887" y="72107"/>
                  </a:cubicBezTo>
                  <a:cubicBezTo>
                    <a:pt x="27104" y="72107"/>
                    <a:pt x="15680" y="60910"/>
                    <a:pt x="15680" y="45235"/>
                  </a:cubicBezTo>
                  <a:cubicBezTo>
                    <a:pt x="15680" y="29783"/>
                    <a:pt x="27104" y="18363"/>
                    <a:pt x="41887" y="18363"/>
                  </a:cubicBezTo>
                  <a:cubicBezTo>
                    <a:pt x="49727" y="18363"/>
                    <a:pt x="56446" y="21497"/>
                    <a:pt x="61151" y="26872"/>
                  </a:cubicBezTo>
                  <a:lnTo>
                    <a:pt x="61151" y="11197"/>
                  </a:lnTo>
                  <a:cubicBezTo>
                    <a:pt x="55551" y="6718"/>
                    <a:pt x="48383" y="3807"/>
                    <a:pt x="40319" y="3807"/>
                  </a:cubicBezTo>
                  <a:cubicBezTo>
                    <a:pt x="16352" y="3807"/>
                    <a:pt x="0" y="22169"/>
                    <a:pt x="0" y="45459"/>
                  </a:cubicBezTo>
                  <a:cubicBezTo>
                    <a:pt x="0" y="68524"/>
                    <a:pt x="16352" y="86887"/>
                    <a:pt x="40319" y="86887"/>
                  </a:cubicBezTo>
                  <a:cubicBezTo>
                    <a:pt x="52191" y="86887"/>
                    <a:pt x="62718" y="80840"/>
                    <a:pt x="68094" y="72107"/>
                  </a:cubicBezTo>
                  <a:lnTo>
                    <a:pt x="68094" y="100994"/>
                  </a:lnTo>
                  <a:lnTo>
                    <a:pt x="83774" y="100994"/>
                  </a:lnTo>
                  <a:lnTo>
                    <a:pt x="83774" y="43443"/>
                  </a:lnTo>
                  <a:lnTo>
                    <a:pt x="83774" y="43443"/>
                  </a:lnTo>
                  <a:cubicBezTo>
                    <a:pt x="84670" y="28887"/>
                    <a:pt x="95870" y="18587"/>
                    <a:pt x="109981" y="18587"/>
                  </a:cubicBezTo>
                  <a:cubicBezTo>
                    <a:pt x="124765" y="18587"/>
                    <a:pt x="136189" y="30007"/>
                    <a:pt x="136189" y="45459"/>
                  </a:cubicBezTo>
                  <a:cubicBezTo>
                    <a:pt x="136189" y="60910"/>
                    <a:pt x="124765" y="72331"/>
                    <a:pt x="109981" y="72331"/>
                  </a:cubicBezTo>
                  <a:cubicBezTo>
                    <a:pt x="102365" y="72331"/>
                    <a:pt x="95645" y="69196"/>
                    <a:pt x="90942" y="64045"/>
                  </a:cubicBezTo>
                  <a:lnTo>
                    <a:pt x="90942" y="79945"/>
                  </a:lnTo>
                  <a:cubicBezTo>
                    <a:pt x="96317" y="84199"/>
                    <a:pt x="103485" y="86887"/>
                    <a:pt x="111549" y="86887"/>
                  </a:cubicBezTo>
                  <a:cubicBezTo>
                    <a:pt x="135516" y="86887"/>
                    <a:pt x="151644" y="68524"/>
                    <a:pt x="151644" y="45459"/>
                  </a:cubicBezTo>
                  <a:cubicBezTo>
                    <a:pt x="151644" y="22169"/>
                    <a:pt x="135292" y="3583"/>
                    <a:pt x="111325" y="3583"/>
                  </a:cubicBezTo>
                  <a:lnTo>
                    <a:pt x="111325" y="3583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2" name="Полилиния 201">
              <a:extLst>
                <a:ext uri="{FF2B5EF4-FFF2-40B4-BE49-F238E27FC236}">
                  <a16:creationId xmlns:a16="http://schemas.microsoft.com/office/drawing/2014/main" id="{7C68D281-729B-6818-0AEE-BE2E304F8CA4}"/>
                </a:ext>
              </a:extLst>
            </p:cNvPr>
            <p:cNvSpPr/>
            <p:nvPr/>
          </p:nvSpPr>
          <p:spPr>
            <a:xfrm>
              <a:off x="4328910" y="6318429"/>
              <a:ext cx="77726" cy="100770"/>
            </a:xfrm>
            <a:custGeom>
              <a:avLst/>
              <a:gdLst>
                <a:gd name="connsiteX0" fmla="*/ 15456 w 77726"/>
                <a:gd name="connsiteY0" fmla="*/ 71211 h 100770"/>
                <a:gd name="connsiteX1" fmla="*/ 15456 w 77726"/>
                <a:gd name="connsiteY1" fmla="*/ 0 h 100770"/>
                <a:gd name="connsiteX2" fmla="*/ 0 w 77726"/>
                <a:gd name="connsiteY2" fmla="*/ 0 h 100770"/>
                <a:gd name="connsiteX3" fmla="*/ 0 w 77726"/>
                <a:gd name="connsiteY3" fmla="*/ 100771 h 100770"/>
                <a:gd name="connsiteX4" fmla="*/ 8960 w 77726"/>
                <a:gd name="connsiteY4" fmla="*/ 100771 h 100770"/>
                <a:gd name="connsiteX5" fmla="*/ 62270 w 77726"/>
                <a:gd name="connsiteY5" fmla="*/ 29783 h 100770"/>
                <a:gd name="connsiteX6" fmla="*/ 62270 w 77726"/>
                <a:gd name="connsiteY6" fmla="*/ 100771 h 100770"/>
                <a:gd name="connsiteX7" fmla="*/ 77726 w 77726"/>
                <a:gd name="connsiteY7" fmla="*/ 100771 h 100770"/>
                <a:gd name="connsiteX8" fmla="*/ 77726 w 77726"/>
                <a:gd name="connsiteY8" fmla="*/ 0 h 100770"/>
                <a:gd name="connsiteX9" fmla="*/ 68766 w 77726"/>
                <a:gd name="connsiteY9" fmla="*/ 0 h 100770"/>
                <a:gd name="connsiteX10" fmla="*/ 15456 w 77726"/>
                <a:gd name="connsiteY10" fmla="*/ 71211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726" h="100770">
                  <a:moveTo>
                    <a:pt x="15456" y="71211"/>
                  </a:moveTo>
                  <a:lnTo>
                    <a:pt x="15456" y="0"/>
                  </a:lnTo>
                  <a:lnTo>
                    <a:pt x="0" y="0"/>
                  </a:lnTo>
                  <a:lnTo>
                    <a:pt x="0" y="100771"/>
                  </a:lnTo>
                  <a:lnTo>
                    <a:pt x="8960" y="100771"/>
                  </a:lnTo>
                  <a:lnTo>
                    <a:pt x="62270" y="29783"/>
                  </a:lnTo>
                  <a:lnTo>
                    <a:pt x="62270" y="100771"/>
                  </a:lnTo>
                  <a:lnTo>
                    <a:pt x="77726" y="100771"/>
                  </a:lnTo>
                  <a:lnTo>
                    <a:pt x="77726" y="0"/>
                  </a:lnTo>
                  <a:lnTo>
                    <a:pt x="68766" y="0"/>
                  </a:lnTo>
                  <a:lnTo>
                    <a:pt x="15456" y="71211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3" name="Полилиния 202">
              <a:extLst>
                <a:ext uri="{FF2B5EF4-FFF2-40B4-BE49-F238E27FC236}">
                  <a16:creationId xmlns:a16="http://schemas.microsoft.com/office/drawing/2014/main" id="{09C57636-7CAA-94B6-C85D-796987DDC541}"/>
                </a:ext>
              </a:extLst>
            </p:cNvPr>
            <p:cNvSpPr/>
            <p:nvPr/>
          </p:nvSpPr>
          <p:spPr>
            <a:xfrm>
              <a:off x="4229232" y="6318429"/>
              <a:ext cx="82206" cy="100770"/>
            </a:xfrm>
            <a:custGeom>
              <a:avLst/>
              <a:gdLst>
                <a:gd name="connsiteX0" fmla="*/ 66750 w 82206"/>
                <a:gd name="connsiteY0" fmla="*/ 35605 h 100770"/>
                <a:gd name="connsiteX1" fmla="*/ 15456 w 82206"/>
                <a:gd name="connsiteY1" fmla="*/ 35605 h 100770"/>
                <a:gd name="connsiteX2" fmla="*/ 15456 w 82206"/>
                <a:gd name="connsiteY2" fmla="*/ 0 h 100770"/>
                <a:gd name="connsiteX3" fmla="*/ 0 w 82206"/>
                <a:gd name="connsiteY3" fmla="*/ 0 h 100770"/>
                <a:gd name="connsiteX4" fmla="*/ 0 w 82206"/>
                <a:gd name="connsiteY4" fmla="*/ 100771 h 100770"/>
                <a:gd name="connsiteX5" fmla="*/ 15456 w 82206"/>
                <a:gd name="connsiteY5" fmla="*/ 100771 h 100770"/>
                <a:gd name="connsiteX6" fmla="*/ 15456 w 82206"/>
                <a:gd name="connsiteY6" fmla="*/ 51281 h 100770"/>
                <a:gd name="connsiteX7" fmla="*/ 66750 w 82206"/>
                <a:gd name="connsiteY7" fmla="*/ 51281 h 100770"/>
                <a:gd name="connsiteX8" fmla="*/ 66750 w 82206"/>
                <a:gd name="connsiteY8" fmla="*/ 100771 h 100770"/>
                <a:gd name="connsiteX9" fmla="*/ 82206 w 82206"/>
                <a:gd name="connsiteY9" fmla="*/ 100771 h 100770"/>
                <a:gd name="connsiteX10" fmla="*/ 82206 w 82206"/>
                <a:gd name="connsiteY10" fmla="*/ 0 h 100770"/>
                <a:gd name="connsiteX11" fmla="*/ 66750 w 82206"/>
                <a:gd name="connsiteY11" fmla="*/ 0 h 100770"/>
                <a:gd name="connsiteX12" fmla="*/ 66750 w 82206"/>
                <a:gd name="connsiteY12" fmla="*/ 35605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206" h="100770">
                  <a:moveTo>
                    <a:pt x="66750" y="35605"/>
                  </a:moveTo>
                  <a:lnTo>
                    <a:pt x="15456" y="35605"/>
                  </a:lnTo>
                  <a:lnTo>
                    <a:pt x="15456" y="0"/>
                  </a:lnTo>
                  <a:lnTo>
                    <a:pt x="0" y="0"/>
                  </a:lnTo>
                  <a:lnTo>
                    <a:pt x="0" y="100771"/>
                  </a:lnTo>
                  <a:lnTo>
                    <a:pt x="15456" y="100771"/>
                  </a:lnTo>
                  <a:lnTo>
                    <a:pt x="15456" y="51281"/>
                  </a:lnTo>
                  <a:lnTo>
                    <a:pt x="66750" y="51281"/>
                  </a:lnTo>
                  <a:lnTo>
                    <a:pt x="66750" y="100771"/>
                  </a:lnTo>
                  <a:lnTo>
                    <a:pt x="82206" y="100771"/>
                  </a:lnTo>
                  <a:lnTo>
                    <a:pt x="82206" y="0"/>
                  </a:lnTo>
                  <a:lnTo>
                    <a:pt x="66750" y="0"/>
                  </a:lnTo>
                  <a:lnTo>
                    <a:pt x="66750" y="35605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4" name="Полилиния 203">
              <a:extLst>
                <a:ext uri="{FF2B5EF4-FFF2-40B4-BE49-F238E27FC236}">
                  <a16:creationId xmlns:a16="http://schemas.microsoft.com/office/drawing/2014/main" id="{7D156DF5-C068-4DF9-B1A2-2CC30B9B6359}"/>
                </a:ext>
              </a:extLst>
            </p:cNvPr>
            <p:cNvSpPr/>
            <p:nvPr/>
          </p:nvSpPr>
          <p:spPr>
            <a:xfrm>
              <a:off x="4511465" y="6318652"/>
              <a:ext cx="86909" cy="103938"/>
            </a:xfrm>
            <a:custGeom>
              <a:avLst/>
              <a:gdLst>
                <a:gd name="connsiteX0" fmla="*/ 58238 w 86909"/>
                <a:gd name="connsiteY0" fmla="*/ 40757 h 103938"/>
                <a:gd name="connsiteX1" fmla="*/ 43903 w 86909"/>
                <a:gd name="connsiteY1" fmla="*/ 46131 h 103938"/>
                <a:gd name="connsiteX2" fmla="*/ 24639 w 86909"/>
                <a:gd name="connsiteY2" fmla="*/ 28888 h 103938"/>
                <a:gd name="connsiteX3" fmla="*/ 16352 w 86909"/>
                <a:gd name="connsiteY3" fmla="*/ 0 h 103938"/>
                <a:gd name="connsiteX4" fmla="*/ 0 w 86909"/>
                <a:gd name="connsiteY4" fmla="*/ 0 h 103938"/>
                <a:gd name="connsiteX5" fmla="*/ 9632 w 86909"/>
                <a:gd name="connsiteY5" fmla="*/ 33367 h 103938"/>
                <a:gd name="connsiteX6" fmla="*/ 52639 w 86909"/>
                <a:gd name="connsiteY6" fmla="*/ 58895 h 103938"/>
                <a:gd name="connsiteX7" fmla="*/ 47263 w 86909"/>
                <a:gd name="connsiteY7" fmla="*/ 76138 h 103938"/>
                <a:gd name="connsiteX8" fmla="*/ 17472 w 86909"/>
                <a:gd name="connsiteY8" fmla="*/ 86663 h 103938"/>
                <a:gd name="connsiteX9" fmla="*/ 12992 w 86909"/>
                <a:gd name="connsiteY9" fmla="*/ 101667 h 103938"/>
                <a:gd name="connsiteX10" fmla="*/ 62718 w 86909"/>
                <a:gd name="connsiteY10" fmla="*/ 76810 h 103938"/>
                <a:gd name="connsiteX11" fmla="*/ 86910 w 86909"/>
                <a:gd name="connsiteY11" fmla="*/ 224 h 103938"/>
                <a:gd name="connsiteX12" fmla="*/ 71454 w 86909"/>
                <a:gd name="connsiteY12" fmla="*/ 224 h 103938"/>
                <a:gd name="connsiteX13" fmla="*/ 58238 w 86909"/>
                <a:gd name="connsiteY13" fmla="*/ 40757 h 103938"/>
                <a:gd name="connsiteX14" fmla="*/ 58238 w 86909"/>
                <a:gd name="connsiteY14" fmla="*/ 40757 h 10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909" h="103938">
                  <a:moveTo>
                    <a:pt x="58238" y="40757"/>
                  </a:moveTo>
                  <a:cubicBezTo>
                    <a:pt x="54655" y="47922"/>
                    <a:pt x="45471" y="46131"/>
                    <a:pt x="43903" y="46131"/>
                  </a:cubicBezTo>
                  <a:cubicBezTo>
                    <a:pt x="35615" y="45683"/>
                    <a:pt x="28671" y="38965"/>
                    <a:pt x="24639" y="28888"/>
                  </a:cubicBezTo>
                  <a:cubicBezTo>
                    <a:pt x="24191" y="27992"/>
                    <a:pt x="23968" y="27096"/>
                    <a:pt x="16352" y="0"/>
                  </a:cubicBezTo>
                  <a:lnTo>
                    <a:pt x="0" y="0"/>
                  </a:lnTo>
                  <a:cubicBezTo>
                    <a:pt x="7616" y="27096"/>
                    <a:pt x="9408" y="32471"/>
                    <a:pt x="9632" y="33367"/>
                  </a:cubicBezTo>
                  <a:cubicBezTo>
                    <a:pt x="16128" y="52401"/>
                    <a:pt x="31583" y="63598"/>
                    <a:pt x="52639" y="58895"/>
                  </a:cubicBezTo>
                  <a:lnTo>
                    <a:pt x="47263" y="76138"/>
                  </a:lnTo>
                  <a:cubicBezTo>
                    <a:pt x="43679" y="86887"/>
                    <a:pt x="31135" y="90470"/>
                    <a:pt x="17472" y="86663"/>
                  </a:cubicBezTo>
                  <a:lnTo>
                    <a:pt x="12992" y="101667"/>
                  </a:lnTo>
                  <a:cubicBezTo>
                    <a:pt x="34495" y="108161"/>
                    <a:pt x="55999" y="100995"/>
                    <a:pt x="62718" y="76810"/>
                  </a:cubicBezTo>
                  <a:lnTo>
                    <a:pt x="86910" y="224"/>
                  </a:lnTo>
                  <a:lnTo>
                    <a:pt x="71454" y="224"/>
                  </a:lnTo>
                  <a:lnTo>
                    <a:pt x="58238" y="40757"/>
                  </a:lnTo>
                  <a:lnTo>
                    <a:pt x="58238" y="40757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5" name="Полилиния 204">
              <a:extLst>
                <a:ext uri="{FF2B5EF4-FFF2-40B4-BE49-F238E27FC236}">
                  <a16:creationId xmlns:a16="http://schemas.microsoft.com/office/drawing/2014/main" id="{00B98788-946A-2973-E3C5-461F378D49DA}"/>
                </a:ext>
              </a:extLst>
            </p:cNvPr>
            <p:cNvSpPr/>
            <p:nvPr/>
          </p:nvSpPr>
          <p:spPr>
            <a:xfrm>
              <a:off x="4419851" y="6318204"/>
              <a:ext cx="79742" cy="100770"/>
            </a:xfrm>
            <a:custGeom>
              <a:avLst/>
              <a:gdLst>
                <a:gd name="connsiteX0" fmla="*/ 64734 w 79742"/>
                <a:gd name="connsiteY0" fmla="*/ 224 h 100770"/>
                <a:gd name="connsiteX1" fmla="*/ 38751 w 79742"/>
                <a:gd name="connsiteY1" fmla="*/ 224 h 100770"/>
                <a:gd name="connsiteX2" fmla="*/ 38303 w 79742"/>
                <a:gd name="connsiteY2" fmla="*/ 224 h 100770"/>
                <a:gd name="connsiteX3" fmla="*/ 38303 w 79742"/>
                <a:gd name="connsiteY3" fmla="*/ 224 h 100770"/>
                <a:gd name="connsiteX4" fmla="*/ 0 w 79742"/>
                <a:gd name="connsiteY4" fmla="*/ 40085 h 100770"/>
                <a:gd name="connsiteX5" fmla="*/ 15904 w 79742"/>
                <a:gd name="connsiteY5" fmla="*/ 72779 h 100770"/>
                <a:gd name="connsiteX6" fmla="*/ 23744 w 79742"/>
                <a:gd name="connsiteY6" fmla="*/ 77034 h 100770"/>
                <a:gd name="connsiteX7" fmla="*/ 20832 w 79742"/>
                <a:gd name="connsiteY7" fmla="*/ 84872 h 100770"/>
                <a:gd name="connsiteX8" fmla="*/ 10752 w 79742"/>
                <a:gd name="connsiteY8" fmla="*/ 100771 h 100770"/>
                <a:gd name="connsiteX9" fmla="*/ 29343 w 79742"/>
                <a:gd name="connsiteY9" fmla="*/ 100771 h 100770"/>
                <a:gd name="connsiteX10" fmla="*/ 34047 w 79742"/>
                <a:gd name="connsiteY10" fmla="*/ 93157 h 100770"/>
                <a:gd name="connsiteX11" fmla="*/ 39199 w 79742"/>
                <a:gd name="connsiteY11" fmla="*/ 79721 h 100770"/>
                <a:gd name="connsiteX12" fmla="*/ 64286 w 79742"/>
                <a:gd name="connsiteY12" fmla="*/ 79721 h 100770"/>
                <a:gd name="connsiteX13" fmla="*/ 64286 w 79742"/>
                <a:gd name="connsiteY13" fmla="*/ 100771 h 100770"/>
                <a:gd name="connsiteX14" fmla="*/ 79742 w 79742"/>
                <a:gd name="connsiteY14" fmla="*/ 100771 h 100770"/>
                <a:gd name="connsiteX15" fmla="*/ 79742 w 79742"/>
                <a:gd name="connsiteY15" fmla="*/ 0 h 100770"/>
                <a:gd name="connsiteX16" fmla="*/ 71902 w 79742"/>
                <a:gd name="connsiteY16" fmla="*/ 0 h 100770"/>
                <a:gd name="connsiteX17" fmla="*/ 64734 w 79742"/>
                <a:gd name="connsiteY17" fmla="*/ 0 h 100770"/>
                <a:gd name="connsiteX18" fmla="*/ 64734 w 79742"/>
                <a:gd name="connsiteY18" fmla="*/ 224 h 100770"/>
                <a:gd name="connsiteX19" fmla="*/ 15232 w 79742"/>
                <a:gd name="connsiteY19" fmla="*/ 40308 h 100770"/>
                <a:gd name="connsiteX20" fmla="*/ 40319 w 79742"/>
                <a:gd name="connsiteY20" fmla="*/ 14556 h 100770"/>
                <a:gd name="connsiteX21" fmla="*/ 64734 w 79742"/>
                <a:gd name="connsiteY21" fmla="*/ 14556 h 100770"/>
                <a:gd name="connsiteX22" fmla="*/ 64734 w 79742"/>
                <a:gd name="connsiteY22" fmla="*/ 66061 h 100770"/>
                <a:gd name="connsiteX23" fmla="*/ 40095 w 79742"/>
                <a:gd name="connsiteY23" fmla="*/ 66061 h 100770"/>
                <a:gd name="connsiteX24" fmla="*/ 15232 w 79742"/>
                <a:gd name="connsiteY24" fmla="*/ 40308 h 100770"/>
                <a:gd name="connsiteX25" fmla="*/ 15232 w 79742"/>
                <a:gd name="connsiteY25" fmla="*/ 40308 h 10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9742" h="100770">
                  <a:moveTo>
                    <a:pt x="64734" y="224"/>
                  </a:moveTo>
                  <a:lnTo>
                    <a:pt x="38751" y="224"/>
                  </a:lnTo>
                  <a:lnTo>
                    <a:pt x="38303" y="224"/>
                  </a:lnTo>
                  <a:lnTo>
                    <a:pt x="38303" y="224"/>
                  </a:lnTo>
                  <a:cubicBezTo>
                    <a:pt x="15456" y="448"/>
                    <a:pt x="0" y="17915"/>
                    <a:pt x="0" y="40085"/>
                  </a:cubicBezTo>
                  <a:cubicBezTo>
                    <a:pt x="0" y="53744"/>
                    <a:pt x="6048" y="65613"/>
                    <a:pt x="15904" y="72779"/>
                  </a:cubicBezTo>
                  <a:cubicBezTo>
                    <a:pt x="18368" y="74570"/>
                    <a:pt x="21056" y="75914"/>
                    <a:pt x="23744" y="77034"/>
                  </a:cubicBezTo>
                  <a:cubicBezTo>
                    <a:pt x="23072" y="79721"/>
                    <a:pt x="22175" y="82184"/>
                    <a:pt x="20832" y="84872"/>
                  </a:cubicBezTo>
                  <a:cubicBezTo>
                    <a:pt x="20384" y="85543"/>
                    <a:pt x="19936" y="86439"/>
                    <a:pt x="10752" y="100771"/>
                  </a:cubicBezTo>
                  <a:lnTo>
                    <a:pt x="29343" y="100771"/>
                  </a:lnTo>
                  <a:cubicBezTo>
                    <a:pt x="32703" y="95396"/>
                    <a:pt x="33823" y="93605"/>
                    <a:pt x="34047" y="93157"/>
                  </a:cubicBezTo>
                  <a:cubicBezTo>
                    <a:pt x="36511" y="88678"/>
                    <a:pt x="38303" y="84200"/>
                    <a:pt x="39199" y="79721"/>
                  </a:cubicBezTo>
                  <a:lnTo>
                    <a:pt x="64286" y="79721"/>
                  </a:lnTo>
                  <a:lnTo>
                    <a:pt x="64286" y="100771"/>
                  </a:lnTo>
                  <a:lnTo>
                    <a:pt x="79742" y="100771"/>
                  </a:lnTo>
                  <a:lnTo>
                    <a:pt x="79742" y="0"/>
                  </a:lnTo>
                  <a:lnTo>
                    <a:pt x="71902" y="0"/>
                  </a:lnTo>
                  <a:lnTo>
                    <a:pt x="64734" y="0"/>
                  </a:lnTo>
                  <a:lnTo>
                    <a:pt x="64734" y="224"/>
                  </a:lnTo>
                  <a:close/>
                  <a:moveTo>
                    <a:pt x="15232" y="40308"/>
                  </a:moveTo>
                  <a:cubicBezTo>
                    <a:pt x="15232" y="25529"/>
                    <a:pt x="26207" y="14556"/>
                    <a:pt x="40319" y="14556"/>
                  </a:cubicBezTo>
                  <a:lnTo>
                    <a:pt x="64734" y="14556"/>
                  </a:lnTo>
                  <a:lnTo>
                    <a:pt x="64734" y="66061"/>
                  </a:lnTo>
                  <a:lnTo>
                    <a:pt x="40095" y="66061"/>
                  </a:lnTo>
                  <a:cubicBezTo>
                    <a:pt x="26207" y="65837"/>
                    <a:pt x="15232" y="55088"/>
                    <a:pt x="15232" y="40308"/>
                  </a:cubicBezTo>
                  <a:lnTo>
                    <a:pt x="15232" y="40308"/>
                  </a:lnTo>
                  <a:close/>
                </a:path>
              </a:pathLst>
            </a:custGeom>
            <a:solidFill>
              <a:srgbClr val="0056A4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6" name="Полилиния 205">
              <a:extLst>
                <a:ext uri="{FF2B5EF4-FFF2-40B4-BE49-F238E27FC236}">
                  <a16:creationId xmlns:a16="http://schemas.microsoft.com/office/drawing/2014/main" id="{D1E7135D-3073-078A-BD06-A7E0E57BEE57}"/>
                </a:ext>
              </a:extLst>
            </p:cNvPr>
            <p:cNvSpPr/>
            <p:nvPr/>
          </p:nvSpPr>
          <p:spPr>
            <a:xfrm>
              <a:off x="4436875" y="6019476"/>
              <a:ext cx="299927" cy="199301"/>
            </a:xfrm>
            <a:custGeom>
              <a:avLst/>
              <a:gdLst>
                <a:gd name="connsiteX0" fmla="*/ 220186 w 299927"/>
                <a:gd name="connsiteY0" fmla="*/ 7166 h 199301"/>
                <a:gd name="connsiteX1" fmla="*/ 165308 w 299927"/>
                <a:gd name="connsiteY1" fmla="*/ 36725 h 199301"/>
                <a:gd name="connsiteX2" fmla="*/ 165308 w 299927"/>
                <a:gd name="connsiteY2" fmla="*/ 0 h 199301"/>
                <a:gd name="connsiteX3" fmla="*/ 134620 w 299927"/>
                <a:gd name="connsiteY3" fmla="*/ 0 h 199301"/>
                <a:gd name="connsiteX4" fmla="*/ 134620 w 299927"/>
                <a:gd name="connsiteY4" fmla="*/ 89350 h 199301"/>
                <a:gd name="connsiteX5" fmla="*/ 82878 w 299927"/>
                <a:gd name="connsiteY5" fmla="*/ 142422 h 199301"/>
                <a:gd name="connsiteX6" fmla="*/ 31135 w 299927"/>
                <a:gd name="connsiteY6" fmla="*/ 89350 h 199301"/>
                <a:gd name="connsiteX7" fmla="*/ 82878 w 299927"/>
                <a:gd name="connsiteY7" fmla="*/ 36053 h 199301"/>
                <a:gd name="connsiteX8" fmla="*/ 121181 w 299927"/>
                <a:gd name="connsiteY8" fmla="*/ 52848 h 199301"/>
                <a:gd name="connsiteX9" fmla="*/ 121181 w 299927"/>
                <a:gd name="connsiteY9" fmla="*/ 21722 h 199301"/>
                <a:gd name="connsiteX10" fmla="*/ 79742 w 299927"/>
                <a:gd name="connsiteY10" fmla="*/ 6942 h 199301"/>
                <a:gd name="connsiteX11" fmla="*/ 0 w 299927"/>
                <a:gd name="connsiteY11" fmla="*/ 89350 h 199301"/>
                <a:gd name="connsiteX12" fmla="*/ 79742 w 299927"/>
                <a:gd name="connsiteY12" fmla="*/ 171310 h 199301"/>
                <a:gd name="connsiteX13" fmla="*/ 134620 w 299927"/>
                <a:gd name="connsiteY13" fmla="*/ 141974 h 199301"/>
                <a:gd name="connsiteX14" fmla="*/ 134620 w 299927"/>
                <a:gd name="connsiteY14" fmla="*/ 199302 h 199301"/>
                <a:gd name="connsiteX15" fmla="*/ 165756 w 299927"/>
                <a:gd name="connsiteY15" fmla="*/ 199302 h 199301"/>
                <a:gd name="connsiteX16" fmla="*/ 165756 w 299927"/>
                <a:gd name="connsiteY16" fmla="*/ 85319 h 199301"/>
                <a:gd name="connsiteX17" fmla="*/ 165756 w 299927"/>
                <a:gd name="connsiteY17" fmla="*/ 85319 h 199301"/>
                <a:gd name="connsiteX18" fmla="*/ 217498 w 299927"/>
                <a:gd name="connsiteY18" fmla="*/ 36053 h 199301"/>
                <a:gd name="connsiteX19" fmla="*/ 269241 w 299927"/>
                <a:gd name="connsiteY19" fmla="*/ 89350 h 199301"/>
                <a:gd name="connsiteX20" fmla="*/ 217498 w 299927"/>
                <a:gd name="connsiteY20" fmla="*/ 142422 h 199301"/>
                <a:gd name="connsiteX21" fmla="*/ 179643 w 299927"/>
                <a:gd name="connsiteY21" fmla="*/ 126075 h 199301"/>
                <a:gd name="connsiteX22" fmla="*/ 179643 w 299927"/>
                <a:gd name="connsiteY22" fmla="*/ 157650 h 199301"/>
                <a:gd name="connsiteX23" fmla="*/ 220410 w 299927"/>
                <a:gd name="connsiteY23" fmla="*/ 171310 h 199301"/>
                <a:gd name="connsiteX24" fmla="*/ 299928 w 299927"/>
                <a:gd name="connsiteY24" fmla="*/ 89350 h 199301"/>
                <a:gd name="connsiteX25" fmla="*/ 220186 w 299927"/>
                <a:gd name="connsiteY25" fmla="*/ 7166 h 199301"/>
                <a:gd name="connsiteX26" fmla="*/ 220186 w 299927"/>
                <a:gd name="connsiteY26" fmla="*/ 7166 h 19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99927" h="199301">
                  <a:moveTo>
                    <a:pt x="220186" y="7166"/>
                  </a:moveTo>
                  <a:cubicBezTo>
                    <a:pt x="196443" y="7166"/>
                    <a:pt x="176059" y="19482"/>
                    <a:pt x="165308" y="36725"/>
                  </a:cubicBezTo>
                  <a:lnTo>
                    <a:pt x="165308" y="0"/>
                  </a:lnTo>
                  <a:lnTo>
                    <a:pt x="134620" y="0"/>
                  </a:lnTo>
                  <a:lnTo>
                    <a:pt x="134620" y="89350"/>
                  </a:lnTo>
                  <a:cubicBezTo>
                    <a:pt x="134620" y="120029"/>
                    <a:pt x="111773" y="142422"/>
                    <a:pt x="82878" y="142422"/>
                  </a:cubicBezTo>
                  <a:cubicBezTo>
                    <a:pt x="53759" y="142422"/>
                    <a:pt x="31135" y="120253"/>
                    <a:pt x="31135" y="89350"/>
                  </a:cubicBezTo>
                  <a:cubicBezTo>
                    <a:pt x="31135" y="58671"/>
                    <a:pt x="53983" y="36053"/>
                    <a:pt x="82878" y="36053"/>
                  </a:cubicBezTo>
                  <a:cubicBezTo>
                    <a:pt x="98109" y="36053"/>
                    <a:pt x="111773" y="42548"/>
                    <a:pt x="121181" y="52848"/>
                  </a:cubicBezTo>
                  <a:lnTo>
                    <a:pt x="121181" y="21722"/>
                  </a:lnTo>
                  <a:cubicBezTo>
                    <a:pt x="110205" y="12764"/>
                    <a:pt x="95645" y="6942"/>
                    <a:pt x="79742" y="6942"/>
                  </a:cubicBezTo>
                  <a:cubicBezTo>
                    <a:pt x="32255" y="6942"/>
                    <a:pt x="0" y="43443"/>
                    <a:pt x="0" y="89350"/>
                  </a:cubicBezTo>
                  <a:cubicBezTo>
                    <a:pt x="0" y="135256"/>
                    <a:pt x="32255" y="171310"/>
                    <a:pt x="79742" y="171310"/>
                  </a:cubicBezTo>
                  <a:cubicBezTo>
                    <a:pt x="103485" y="171310"/>
                    <a:pt x="123869" y="159441"/>
                    <a:pt x="134620" y="141974"/>
                  </a:cubicBezTo>
                  <a:lnTo>
                    <a:pt x="134620" y="199302"/>
                  </a:lnTo>
                  <a:lnTo>
                    <a:pt x="165756" y="199302"/>
                  </a:lnTo>
                  <a:lnTo>
                    <a:pt x="165756" y="85319"/>
                  </a:lnTo>
                  <a:lnTo>
                    <a:pt x="165756" y="85319"/>
                  </a:lnTo>
                  <a:cubicBezTo>
                    <a:pt x="167548" y="56656"/>
                    <a:pt x="189723" y="36053"/>
                    <a:pt x="217498" y="36053"/>
                  </a:cubicBezTo>
                  <a:cubicBezTo>
                    <a:pt x="246617" y="36053"/>
                    <a:pt x="269241" y="58671"/>
                    <a:pt x="269241" y="89350"/>
                  </a:cubicBezTo>
                  <a:cubicBezTo>
                    <a:pt x="269241" y="120029"/>
                    <a:pt x="246394" y="142422"/>
                    <a:pt x="217498" y="142422"/>
                  </a:cubicBezTo>
                  <a:cubicBezTo>
                    <a:pt x="202267" y="142422"/>
                    <a:pt x="189051" y="136376"/>
                    <a:pt x="179643" y="126075"/>
                  </a:cubicBezTo>
                  <a:lnTo>
                    <a:pt x="179643" y="157650"/>
                  </a:lnTo>
                  <a:cubicBezTo>
                    <a:pt x="190619" y="166159"/>
                    <a:pt x="204730" y="171310"/>
                    <a:pt x="220410" y="171310"/>
                  </a:cubicBezTo>
                  <a:cubicBezTo>
                    <a:pt x="267673" y="171310"/>
                    <a:pt x="299928" y="135033"/>
                    <a:pt x="299928" y="89350"/>
                  </a:cubicBezTo>
                  <a:cubicBezTo>
                    <a:pt x="299480" y="43667"/>
                    <a:pt x="267449" y="7166"/>
                    <a:pt x="220186" y="7166"/>
                  </a:cubicBezTo>
                  <a:lnTo>
                    <a:pt x="220186" y="7166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7" name="Полилиния 206">
              <a:extLst>
                <a:ext uri="{FF2B5EF4-FFF2-40B4-BE49-F238E27FC236}">
                  <a16:creationId xmlns:a16="http://schemas.microsoft.com/office/drawing/2014/main" id="{5FC04EB7-10BE-7050-A881-932C2BC1EB60}"/>
                </a:ext>
              </a:extLst>
            </p:cNvPr>
            <p:cNvSpPr/>
            <p:nvPr/>
          </p:nvSpPr>
          <p:spPr>
            <a:xfrm>
              <a:off x="4229232" y="6019924"/>
              <a:ext cx="187931" cy="197958"/>
            </a:xfrm>
            <a:custGeom>
              <a:avLst/>
              <a:gdLst>
                <a:gd name="connsiteX0" fmla="*/ 78622 w 187931"/>
                <a:gd name="connsiteY0" fmla="*/ 197958 h 197958"/>
                <a:gd name="connsiteX1" fmla="*/ 78622 w 187931"/>
                <a:gd name="connsiteY1" fmla="*/ 25528 h 197958"/>
                <a:gd name="connsiteX2" fmla="*/ 0 w 187931"/>
                <a:gd name="connsiteY2" fmla="*/ 25528 h 197958"/>
                <a:gd name="connsiteX3" fmla="*/ 0 w 187931"/>
                <a:gd name="connsiteY3" fmla="*/ 0 h 197958"/>
                <a:gd name="connsiteX4" fmla="*/ 187931 w 187931"/>
                <a:gd name="connsiteY4" fmla="*/ 0 h 197958"/>
                <a:gd name="connsiteX5" fmla="*/ 187931 w 187931"/>
                <a:gd name="connsiteY5" fmla="*/ 25528 h 197958"/>
                <a:gd name="connsiteX6" fmla="*/ 109309 w 187931"/>
                <a:gd name="connsiteY6" fmla="*/ 25528 h 197958"/>
                <a:gd name="connsiteX7" fmla="*/ 109309 w 187931"/>
                <a:gd name="connsiteY7" fmla="*/ 197958 h 197958"/>
                <a:gd name="connsiteX8" fmla="*/ 78622 w 187931"/>
                <a:gd name="connsiteY8" fmla="*/ 197958 h 19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7931" h="197958">
                  <a:moveTo>
                    <a:pt x="78622" y="197958"/>
                  </a:moveTo>
                  <a:lnTo>
                    <a:pt x="78622" y="25528"/>
                  </a:lnTo>
                  <a:lnTo>
                    <a:pt x="0" y="25528"/>
                  </a:lnTo>
                  <a:lnTo>
                    <a:pt x="0" y="0"/>
                  </a:lnTo>
                  <a:lnTo>
                    <a:pt x="187931" y="0"/>
                  </a:lnTo>
                  <a:lnTo>
                    <a:pt x="187931" y="25528"/>
                  </a:lnTo>
                  <a:lnTo>
                    <a:pt x="109309" y="25528"/>
                  </a:lnTo>
                  <a:lnTo>
                    <a:pt x="109309" y="197958"/>
                  </a:lnTo>
                  <a:lnTo>
                    <a:pt x="78622" y="197958"/>
                  </a:lnTo>
                  <a:close/>
                </a:path>
              </a:pathLst>
            </a:custGeom>
            <a:solidFill>
              <a:srgbClr val="0080C9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08" name="Рисунок 2">
            <a:extLst>
              <a:ext uri="{FF2B5EF4-FFF2-40B4-BE49-F238E27FC236}">
                <a16:creationId xmlns:a16="http://schemas.microsoft.com/office/drawing/2014/main" id="{FF6F35A8-87EC-7317-372F-3CAB0193F798}"/>
              </a:ext>
            </a:extLst>
          </p:cNvPr>
          <p:cNvGrpSpPr/>
          <p:nvPr/>
        </p:nvGrpSpPr>
        <p:grpSpPr>
          <a:xfrm>
            <a:off x="3551903" y="5616239"/>
            <a:ext cx="1931591" cy="841317"/>
            <a:chOff x="6208228" y="871890"/>
            <a:chExt cx="1396147" cy="608101"/>
          </a:xfrm>
        </p:grpSpPr>
        <p:sp>
          <p:nvSpPr>
            <p:cNvPr id="209" name="Полилиния 208">
              <a:extLst>
                <a:ext uri="{FF2B5EF4-FFF2-40B4-BE49-F238E27FC236}">
                  <a16:creationId xmlns:a16="http://schemas.microsoft.com/office/drawing/2014/main" id="{8E9A7D1B-1617-CD51-C4F3-C89675CF33D9}"/>
                </a:ext>
              </a:extLst>
            </p:cNvPr>
            <p:cNvSpPr/>
            <p:nvPr/>
          </p:nvSpPr>
          <p:spPr>
            <a:xfrm>
              <a:off x="6733711" y="1069848"/>
              <a:ext cx="163739" cy="201765"/>
            </a:xfrm>
            <a:custGeom>
              <a:avLst/>
              <a:gdLst>
                <a:gd name="connsiteX0" fmla="*/ 63838 w 163739"/>
                <a:gd name="connsiteY0" fmla="*/ 32918 h 201765"/>
                <a:gd name="connsiteX1" fmla="*/ 0 w 163739"/>
                <a:gd name="connsiteY1" fmla="*/ 32918 h 201765"/>
                <a:gd name="connsiteX2" fmla="*/ 0 w 163739"/>
                <a:gd name="connsiteY2" fmla="*/ 0 h 201765"/>
                <a:gd name="connsiteX3" fmla="*/ 163740 w 163739"/>
                <a:gd name="connsiteY3" fmla="*/ 0 h 201765"/>
                <a:gd name="connsiteX4" fmla="*/ 163740 w 163739"/>
                <a:gd name="connsiteY4" fmla="*/ 32918 h 201765"/>
                <a:gd name="connsiteX5" fmla="*/ 99677 w 163739"/>
                <a:gd name="connsiteY5" fmla="*/ 32918 h 201765"/>
                <a:gd name="connsiteX6" fmla="*/ 99677 w 163739"/>
                <a:gd name="connsiteY6" fmla="*/ 201765 h 201765"/>
                <a:gd name="connsiteX7" fmla="*/ 63838 w 163739"/>
                <a:gd name="connsiteY7" fmla="*/ 201765 h 20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739" h="201765">
                  <a:moveTo>
                    <a:pt x="63838" y="32918"/>
                  </a:moveTo>
                  <a:lnTo>
                    <a:pt x="0" y="32918"/>
                  </a:lnTo>
                  <a:lnTo>
                    <a:pt x="0" y="0"/>
                  </a:lnTo>
                  <a:lnTo>
                    <a:pt x="163740" y="0"/>
                  </a:lnTo>
                  <a:lnTo>
                    <a:pt x="163740" y="32918"/>
                  </a:lnTo>
                  <a:lnTo>
                    <a:pt x="99677" y="32918"/>
                  </a:lnTo>
                  <a:lnTo>
                    <a:pt x="99677" y="201765"/>
                  </a:lnTo>
                  <a:lnTo>
                    <a:pt x="63838" y="201765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0" name="Полилиния 209">
              <a:extLst>
                <a:ext uri="{FF2B5EF4-FFF2-40B4-BE49-F238E27FC236}">
                  <a16:creationId xmlns:a16="http://schemas.microsoft.com/office/drawing/2014/main" id="{8C0C3F34-12B6-F60F-1B9D-36C1A18602B1}"/>
                </a:ext>
              </a:extLst>
            </p:cNvPr>
            <p:cNvSpPr/>
            <p:nvPr/>
          </p:nvSpPr>
          <p:spPr>
            <a:xfrm>
              <a:off x="6926122" y="1069848"/>
              <a:ext cx="170011" cy="201765"/>
            </a:xfrm>
            <a:custGeom>
              <a:avLst/>
              <a:gdLst>
                <a:gd name="connsiteX0" fmla="*/ 0 w 170011"/>
                <a:gd name="connsiteY0" fmla="*/ 0 h 201765"/>
                <a:gd name="connsiteX1" fmla="*/ 34719 w 170011"/>
                <a:gd name="connsiteY1" fmla="*/ 0 h 201765"/>
                <a:gd name="connsiteX2" fmla="*/ 34719 w 170011"/>
                <a:gd name="connsiteY2" fmla="*/ 147349 h 201765"/>
                <a:gd name="connsiteX3" fmla="*/ 136860 w 170011"/>
                <a:gd name="connsiteY3" fmla="*/ 0 h 201765"/>
                <a:gd name="connsiteX4" fmla="*/ 170011 w 170011"/>
                <a:gd name="connsiteY4" fmla="*/ 0 h 201765"/>
                <a:gd name="connsiteX5" fmla="*/ 170011 w 170011"/>
                <a:gd name="connsiteY5" fmla="*/ 201765 h 201765"/>
                <a:gd name="connsiteX6" fmla="*/ 135068 w 170011"/>
                <a:gd name="connsiteY6" fmla="*/ 201765 h 201765"/>
                <a:gd name="connsiteX7" fmla="*/ 135068 w 170011"/>
                <a:gd name="connsiteY7" fmla="*/ 54864 h 201765"/>
                <a:gd name="connsiteX8" fmla="*/ 33375 w 170011"/>
                <a:gd name="connsiteY8" fmla="*/ 201765 h 201765"/>
                <a:gd name="connsiteX9" fmla="*/ 0 w 170011"/>
                <a:gd name="connsiteY9" fmla="*/ 201765 h 20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011" h="201765">
                  <a:moveTo>
                    <a:pt x="0" y="0"/>
                  </a:moveTo>
                  <a:lnTo>
                    <a:pt x="34719" y="0"/>
                  </a:lnTo>
                  <a:lnTo>
                    <a:pt x="34719" y="147349"/>
                  </a:lnTo>
                  <a:lnTo>
                    <a:pt x="136860" y="0"/>
                  </a:lnTo>
                  <a:lnTo>
                    <a:pt x="170011" y="0"/>
                  </a:lnTo>
                  <a:lnTo>
                    <a:pt x="170011" y="201765"/>
                  </a:lnTo>
                  <a:lnTo>
                    <a:pt x="135068" y="201765"/>
                  </a:lnTo>
                  <a:lnTo>
                    <a:pt x="135068" y="54864"/>
                  </a:lnTo>
                  <a:lnTo>
                    <a:pt x="33375" y="201765"/>
                  </a:lnTo>
                  <a:lnTo>
                    <a:pt x="0" y="201765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1" name="Полилиния 210">
              <a:extLst>
                <a:ext uri="{FF2B5EF4-FFF2-40B4-BE49-F238E27FC236}">
                  <a16:creationId xmlns:a16="http://schemas.microsoft.com/office/drawing/2014/main" id="{80FC0017-F34E-C0C7-693F-562F70C53CAB}"/>
                </a:ext>
              </a:extLst>
            </p:cNvPr>
            <p:cNvSpPr/>
            <p:nvPr/>
          </p:nvSpPr>
          <p:spPr>
            <a:xfrm>
              <a:off x="6208228" y="871890"/>
              <a:ext cx="441714" cy="464440"/>
            </a:xfrm>
            <a:custGeom>
              <a:avLst/>
              <a:gdLst>
                <a:gd name="connsiteX0" fmla="*/ 365327 w 441714"/>
                <a:gd name="connsiteY0" fmla="*/ 255509 h 464440"/>
                <a:gd name="connsiteX1" fmla="*/ 381007 w 441714"/>
                <a:gd name="connsiteY1" fmla="*/ 246104 h 464440"/>
                <a:gd name="connsiteX2" fmla="*/ 428270 w 441714"/>
                <a:gd name="connsiteY2" fmla="*/ 184522 h 464440"/>
                <a:gd name="connsiteX3" fmla="*/ 321872 w 441714"/>
                <a:gd name="connsiteY3" fmla="*/ 147797 h 464440"/>
                <a:gd name="connsiteX4" fmla="*/ 251986 w 441714"/>
                <a:gd name="connsiteY4" fmla="*/ 153171 h 464440"/>
                <a:gd name="connsiteX5" fmla="*/ 258034 w 441714"/>
                <a:gd name="connsiteY5" fmla="*/ 156082 h 464440"/>
                <a:gd name="connsiteX6" fmla="*/ 325680 w 441714"/>
                <a:gd name="connsiteY6" fmla="*/ 201541 h 464440"/>
                <a:gd name="connsiteX7" fmla="*/ 342704 w 441714"/>
                <a:gd name="connsiteY7" fmla="*/ 151380 h 464440"/>
                <a:gd name="connsiteX8" fmla="*/ 355247 w 441714"/>
                <a:gd name="connsiteY8" fmla="*/ 152723 h 464440"/>
                <a:gd name="connsiteX9" fmla="*/ 335088 w 441714"/>
                <a:gd name="connsiteY9" fmla="*/ 210946 h 464440"/>
                <a:gd name="connsiteX10" fmla="*/ 348304 w 441714"/>
                <a:gd name="connsiteY10" fmla="*/ 226622 h 464440"/>
                <a:gd name="connsiteX11" fmla="*/ 365327 w 441714"/>
                <a:gd name="connsiteY11" fmla="*/ 255509 h 464440"/>
                <a:gd name="connsiteX12" fmla="*/ 177396 w 441714"/>
                <a:gd name="connsiteY12" fmla="*/ 143318 h 464440"/>
                <a:gd name="connsiteX13" fmla="*/ 167764 w 441714"/>
                <a:gd name="connsiteY13" fmla="*/ 158546 h 464440"/>
                <a:gd name="connsiteX14" fmla="*/ 197556 w 441714"/>
                <a:gd name="connsiteY14" fmla="*/ 150708 h 464440"/>
                <a:gd name="connsiteX15" fmla="*/ 222195 w 441714"/>
                <a:gd name="connsiteY15" fmla="*/ 158546 h 464440"/>
                <a:gd name="connsiteX16" fmla="*/ 204723 w 441714"/>
                <a:gd name="connsiteY16" fmla="*/ 162353 h 464440"/>
                <a:gd name="connsiteX17" fmla="*/ 88022 w 441714"/>
                <a:gd name="connsiteY17" fmla="*/ 203333 h 464440"/>
                <a:gd name="connsiteX18" fmla="*/ 111766 w 441714"/>
                <a:gd name="connsiteY18" fmla="*/ 240506 h 464440"/>
                <a:gd name="connsiteX19" fmla="*/ 136853 w 441714"/>
                <a:gd name="connsiteY19" fmla="*/ 188105 h 464440"/>
                <a:gd name="connsiteX20" fmla="*/ 138645 w 441714"/>
                <a:gd name="connsiteY20" fmla="*/ 184746 h 464440"/>
                <a:gd name="connsiteX21" fmla="*/ 155893 w 441714"/>
                <a:gd name="connsiteY21" fmla="*/ 179148 h 464440"/>
                <a:gd name="connsiteX22" fmla="*/ 147829 w 441714"/>
                <a:gd name="connsiteY22" fmla="*/ 193927 h 464440"/>
                <a:gd name="connsiteX23" fmla="*/ 98102 w 441714"/>
                <a:gd name="connsiteY23" fmla="*/ 316420 h 464440"/>
                <a:gd name="connsiteX24" fmla="*/ 120054 w 441714"/>
                <a:gd name="connsiteY24" fmla="*/ 317092 h 464440"/>
                <a:gd name="connsiteX25" fmla="*/ 183668 w 441714"/>
                <a:gd name="connsiteY25" fmla="*/ 312389 h 464440"/>
                <a:gd name="connsiteX26" fmla="*/ 205843 w 441714"/>
                <a:gd name="connsiteY26" fmla="*/ 322018 h 464440"/>
                <a:gd name="connsiteX27" fmla="*/ 119830 w 441714"/>
                <a:gd name="connsiteY27" fmla="*/ 329856 h 464440"/>
                <a:gd name="connsiteX28" fmla="*/ 889 w 441714"/>
                <a:gd name="connsiteY28" fmla="*/ 283277 h 464440"/>
                <a:gd name="connsiteX29" fmla="*/ 70103 w 441714"/>
                <a:gd name="connsiteY29" fmla="*/ 198182 h 464440"/>
                <a:gd name="connsiteX30" fmla="*/ 73687 w 441714"/>
                <a:gd name="connsiteY30" fmla="*/ 210723 h 464440"/>
                <a:gd name="connsiteX31" fmla="*/ 13433 w 441714"/>
                <a:gd name="connsiteY31" fmla="*/ 280366 h 464440"/>
                <a:gd name="connsiteX32" fmla="*/ 85334 w 441714"/>
                <a:gd name="connsiteY32" fmla="*/ 315300 h 464440"/>
                <a:gd name="connsiteX33" fmla="*/ 106166 w 441714"/>
                <a:gd name="connsiteY33" fmla="*/ 253718 h 464440"/>
                <a:gd name="connsiteX34" fmla="*/ 76151 w 441714"/>
                <a:gd name="connsiteY34" fmla="*/ 161681 h 464440"/>
                <a:gd name="connsiteX35" fmla="*/ 149397 w 441714"/>
                <a:gd name="connsiteY35" fmla="*/ 128091 h 464440"/>
                <a:gd name="connsiteX36" fmla="*/ 229587 w 441714"/>
                <a:gd name="connsiteY36" fmla="*/ 143766 h 464440"/>
                <a:gd name="connsiteX37" fmla="*/ 321872 w 441714"/>
                <a:gd name="connsiteY37" fmla="*/ 134809 h 464440"/>
                <a:gd name="connsiteX38" fmla="*/ 346960 w 441714"/>
                <a:gd name="connsiteY38" fmla="*/ 135704 h 464440"/>
                <a:gd name="connsiteX39" fmla="*/ 335312 w 441714"/>
                <a:gd name="connsiteY39" fmla="*/ 15675 h 464440"/>
                <a:gd name="connsiteX40" fmla="*/ 321648 w 441714"/>
                <a:gd name="connsiteY40" fmla="*/ 12540 h 464440"/>
                <a:gd name="connsiteX41" fmla="*/ 186804 w 441714"/>
                <a:gd name="connsiteY41" fmla="*/ 128762 h 464440"/>
                <a:gd name="connsiteX42" fmla="*/ 173140 w 441714"/>
                <a:gd name="connsiteY42" fmla="*/ 126523 h 464440"/>
                <a:gd name="connsiteX43" fmla="*/ 321648 w 441714"/>
                <a:gd name="connsiteY43" fmla="*/ 0 h 464440"/>
                <a:gd name="connsiteX44" fmla="*/ 341136 w 441714"/>
                <a:gd name="connsiteY44" fmla="*/ 4703 h 464440"/>
                <a:gd name="connsiteX45" fmla="*/ 359504 w 441714"/>
                <a:gd name="connsiteY45" fmla="*/ 136824 h 464440"/>
                <a:gd name="connsiteX46" fmla="*/ 440813 w 441714"/>
                <a:gd name="connsiteY46" fmla="*/ 181387 h 464440"/>
                <a:gd name="connsiteX47" fmla="*/ 387951 w 441714"/>
                <a:gd name="connsiteY47" fmla="*/ 256853 h 464440"/>
                <a:gd name="connsiteX48" fmla="*/ 369135 w 441714"/>
                <a:gd name="connsiteY48" fmla="*/ 268050 h 464440"/>
                <a:gd name="connsiteX49" fmla="*/ 365551 w 441714"/>
                <a:gd name="connsiteY49" fmla="*/ 302984 h 464440"/>
                <a:gd name="connsiteX50" fmla="*/ 292305 w 441714"/>
                <a:gd name="connsiteY50" fmla="*/ 336574 h 464440"/>
                <a:gd name="connsiteX51" fmla="*/ 275506 w 441714"/>
                <a:gd name="connsiteY51" fmla="*/ 335678 h 464440"/>
                <a:gd name="connsiteX52" fmla="*/ 283346 w 441714"/>
                <a:gd name="connsiteY52" fmla="*/ 323362 h 464440"/>
                <a:gd name="connsiteX53" fmla="*/ 292529 w 441714"/>
                <a:gd name="connsiteY53" fmla="*/ 323586 h 464440"/>
                <a:gd name="connsiteX54" fmla="*/ 354352 w 441714"/>
                <a:gd name="connsiteY54" fmla="*/ 297161 h 464440"/>
                <a:gd name="connsiteX55" fmla="*/ 338672 w 441714"/>
                <a:gd name="connsiteY55" fmla="*/ 234236 h 464440"/>
                <a:gd name="connsiteX56" fmla="*/ 330160 w 441714"/>
                <a:gd name="connsiteY56" fmla="*/ 223935 h 464440"/>
                <a:gd name="connsiteX57" fmla="*/ 305073 w 441714"/>
                <a:gd name="connsiteY57" fmla="*/ 276559 h 464440"/>
                <a:gd name="connsiteX58" fmla="*/ 301265 w 441714"/>
                <a:gd name="connsiteY58" fmla="*/ 283725 h 464440"/>
                <a:gd name="connsiteX59" fmla="*/ 351215 w 441714"/>
                <a:gd name="connsiteY59" fmla="*/ 262675 h 464440"/>
                <a:gd name="connsiteX60" fmla="*/ 354799 w 441714"/>
                <a:gd name="connsiteY60" fmla="*/ 275216 h 464440"/>
                <a:gd name="connsiteX61" fmla="*/ 240115 w 441714"/>
                <a:gd name="connsiteY61" fmla="*/ 314852 h 464440"/>
                <a:gd name="connsiteX62" fmla="*/ 237650 w 441714"/>
                <a:gd name="connsiteY62" fmla="*/ 315300 h 464440"/>
                <a:gd name="connsiteX63" fmla="*/ 264530 w 441714"/>
                <a:gd name="connsiteY63" fmla="*/ 321122 h 464440"/>
                <a:gd name="connsiteX64" fmla="*/ 271474 w 441714"/>
                <a:gd name="connsiteY64" fmla="*/ 310149 h 464440"/>
                <a:gd name="connsiteX65" fmla="*/ 289393 w 441714"/>
                <a:gd name="connsiteY65" fmla="*/ 304551 h 464440"/>
                <a:gd name="connsiteX66" fmla="*/ 119830 w 441714"/>
                <a:gd name="connsiteY66" fmla="*/ 464440 h 464440"/>
                <a:gd name="connsiteX67" fmla="*/ 100342 w 441714"/>
                <a:gd name="connsiteY67" fmla="*/ 459962 h 464440"/>
                <a:gd name="connsiteX68" fmla="*/ 80631 w 441714"/>
                <a:gd name="connsiteY68" fmla="*/ 333887 h 464440"/>
                <a:gd name="connsiteX69" fmla="*/ 93174 w 441714"/>
                <a:gd name="connsiteY69" fmla="*/ 334782 h 464440"/>
                <a:gd name="connsiteX70" fmla="*/ 106166 w 441714"/>
                <a:gd name="connsiteY70" fmla="*/ 448989 h 464440"/>
                <a:gd name="connsiteX71" fmla="*/ 119830 w 441714"/>
                <a:gd name="connsiteY71" fmla="*/ 452124 h 464440"/>
                <a:gd name="connsiteX72" fmla="*/ 256690 w 441714"/>
                <a:gd name="connsiteY72" fmla="*/ 332991 h 464440"/>
                <a:gd name="connsiteX73" fmla="*/ 183668 w 441714"/>
                <a:gd name="connsiteY73" fmla="*/ 308582 h 464440"/>
                <a:gd name="connsiteX74" fmla="*/ 118486 w 441714"/>
                <a:gd name="connsiteY74" fmla="*/ 265363 h 464440"/>
                <a:gd name="connsiteX75" fmla="*/ 123861 w 441714"/>
                <a:gd name="connsiteY75" fmla="*/ 252374 h 464440"/>
                <a:gd name="connsiteX76" fmla="*/ 189492 w 441714"/>
                <a:gd name="connsiteY76" fmla="*/ 296937 h 464440"/>
                <a:gd name="connsiteX77" fmla="*/ 213459 w 441714"/>
                <a:gd name="connsiteY77" fmla="*/ 307462 h 464440"/>
                <a:gd name="connsiteX78" fmla="*/ 237203 w 441714"/>
                <a:gd name="connsiteY78" fmla="*/ 302536 h 464440"/>
                <a:gd name="connsiteX79" fmla="*/ 283793 w 441714"/>
                <a:gd name="connsiteY79" fmla="*/ 289771 h 464440"/>
                <a:gd name="connsiteX80" fmla="*/ 294097 w 441714"/>
                <a:gd name="connsiteY80" fmla="*/ 270961 h 464440"/>
                <a:gd name="connsiteX81" fmla="*/ 320752 w 441714"/>
                <a:gd name="connsiteY81" fmla="*/ 214305 h 464440"/>
                <a:gd name="connsiteX82" fmla="*/ 252658 w 441714"/>
                <a:gd name="connsiteY82" fmla="*/ 167503 h 464440"/>
                <a:gd name="connsiteX83" fmla="*/ 177396 w 441714"/>
                <a:gd name="connsiteY83" fmla="*/ 143318 h 464440"/>
                <a:gd name="connsiteX84" fmla="*/ 150069 w 441714"/>
                <a:gd name="connsiteY84" fmla="*/ 164144 h 464440"/>
                <a:gd name="connsiteX85" fmla="*/ 163509 w 441714"/>
                <a:gd name="connsiteY85" fmla="*/ 141751 h 464440"/>
                <a:gd name="connsiteX86" fmla="*/ 149397 w 441714"/>
                <a:gd name="connsiteY86" fmla="*/ 141079 h 464440"/>
                <a:gd name="connsiteX87" fmla="*/ 87574 w 441714"/>
                <a:gd name="connsiteY87" fmla="*/ 167503 h 464440"/>
                <a:gd name="connsiteX88" fmla="*/ 84662 w 441714"/>
                <a:gd name="connsiteY88" fmla="*/ 190568 h 464440"/>
                <a:gd name="connsiteX89" fmla="*/ 150069 w 441714"/>
                <a:gd name="connsiteY89" fmla="*/ 164144 h 464440"/>
                <a:gd name="connsiteX90" fmla="*/ 253554 w 441714"/>
                <a:gd name="connsiteY90" fmla="*/ 233564 h 464440"/>
                <a:gd name="connsiteX91" fmla="*/ 217939 w 441714"/>
                <a:gd name="connsiteY91" fmla="*/ 269169 h 464440"/>
                <a:gd name="connsiteX92" fmla="*/ 182324 w 441714"/>
                <a:gd name="connsiteY92" fmla="*/ 233564 h 464440"/>
                <a:gd name="connsiteX93" fmla="*/ 217939 w 441714"/>
                <a:gd name="connsiteY93" fmla="*/ 197958 h 464440"/>
                <a:gd name="connsiteX94" fmla="*/ 253554 w 441714"/>
                <a:gd name="connsiteY94" fmla="*/ 233564 h 46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1714" h="464440">
                  <a:moveTo>
                    <a:pt x="365327" y="255509"/>
                  </a:moveTo>
                  <a:cubicBezTo>
                    <a:pt x="370927" y="252374"/>
                    <a:pt x="376079" y="249239"/>
                    <a:pt x="381007" y="246104"/>
                  </a:cubicBezTo>
                  <a:cubicBezTo>
                    <a:pt x="415054" y="224159"/>
                    <a:pt x="432302" y="201765"/>
                    <a:pt x="428270" y="184522"/>
                  </a:cubicBezTo>
                  <a:cubicBezTo>
                    <a:pt x="423118" y="161905"/>
                    <a:pt x="382351" y="147797"/>
                    <a:pt x="321872" y="147797"/>
                  </a:cubicBezTo>
                  <a:cubicBezTo>
                    <a:pt x="299921" y="147797"/>
                    <a:pt x="276402" y="149588"/>
                    <a:pt x="251986" y="153171"/>
                  </a:cubicBezTo>
                  <a:lnTo>
                    <a:pt x="258034" y="156082"/>
                  </a:lnTo>
                  <a:cubicBezTo>
                    <a:pt x="284017" y="168623"/>
                    <a:pt x="307089" y="184298"/>
                    <a:pt x="325680" y="201541"/>
                  </a:cubicBezTo>
                  <a:cubicBezTo>
                    <a:pt x="332624" y="183850"/>
                    <a:pt x="338448" y="166831"/>
                    <a:pt x="342704" y="151380"/>
                  </a:cubicBezTo>
                  <a:cubicBezTo>
                    <a:pt x="346960" y="151828"/>
                    <a:pt x="351215" y="152052"/>
                    <a:pt x="355247" y="152723"/>
                  </a:cubicBezTo>
                  <a:cubicBezTo>
                    <a:pt x="350095" y="170862"/>
                    <a:pt x="343376" y="190568"/>
                    <a:pt x="335088" y="210946"/>
                  </a:cubicBezTo>
                  <a:cubicBezTo>
                    <a:pt x="340016" y="216097"/>
                    <a:pt x="344496" y="221247"/>
                    <a:pt x="348304" y="226622"/>
                  </a:cubicBezTo>
                  <a:cubicBezTo>
                    <a:pt x="356144" y="236475"/>
                    <a:pt x="361519" y="246104"/>
                    <a:pt x="365327" y="255509"/>
                  </a:cubicBezTo>
                  <a:close/>
                  <a:moveTo>
                    <a:pt x="177396" y="143318"/>
                  </a:moveTo>
                  <a:cubicBezTo>
                    <a:pt x="174260" y="148245"/>
                    <a:pt x="170900" y="153395"/>
                    <a:pt x="167764" y="158546"/>
                  </a:cubicBezTo>
                  <a:cubicBezTo>
                    <a:pt x="177396" y="155635"/>
                    <a:pt x="187252" y="153171"/>
                    <a:pt x="197556" y="150708"/>
                  </a:cubicBezTo>
                  <a:cubicBezTo>
                    <a:pt x="205619" y="152723"/>
                    <a:pt x="213907" y="155411"/>
                    <a:pt x="222195" y="158546"/>
                  </a:cubicBezTo>
                  <a:cubicBezTo>
                    <a:pt x="216371" y="159665"/>
                    <a:pt x="210547" y="161009"/>
                    <a:pt x="204723" y="162353"/>
                  </a:cubicBezTo>
                  <a:cubicBezTo>
                    <a:pt x="158357" y="173101"/>
                    <a:pt x="118934" y="187657"/>
                    <a:pt x="88022" y="203333"/>
                  </a:cubicBezTo>
                  <a:cubicBezTo>
                    <a:pt x="92502" y="215425"/>
                    <a:pt x="100566" y="227965"/>
                    <a:pt x="111766" y="240506"/>
                  </a:cubicBezTo>
                  <a:cubicBezTo>
                    <a:pt x="119158" y="223487"/>
                    <a:pt x="127445" y="205796"/>
                    <a:pt x="136853" y="188105"/>
                  </a:cubicBezTo>
                  <a:lnTo>
                    <a:pt x="138645" y="184746"/>
                  </a:lnTo>
                  <a:cubicBezTo>
                    <a:pt x="144245" y="182731"/>
                    <a:pt x="149845" y="180939"/>
                    <a:pt x="155893" y="179148"/>
                  </a:cubicBezTo>
                  <a:cubicBezTo>
                    <a:pt x="153205" y="184074"/>
                    <a:pt x="150517" y="189001"/>
                    <a:pt x="147829" y="193927"/>
                  </a:cubicBezTo>
                  <a:cubicBezTo>
                    <a:pt x="124310" y="238266"/>
                    <a:pt x="107958" y="280142"/>
                    <a:pt x="98102" y="316420"/>
                  </a:cubicBezTo>
                  <a:cubicBezTo>
                    <a:pt x="105046" y="316867"/>
                    <a:pt x="112438" y="317092"/>
                    <a:pt x="120054" y="317092"/>
                  </a:cubicBezTo>
                  <a:cubicBezTo>
                    <a:pt x="139989" y="317092"/>
                    <a:pt x="161492" y="315524"/>
                    <a:pt x="183668" y="312389"/>
                  </a:cubicBezTo>
                  <a:cubicBezTo>
                    <a:pt x="191060" y="315972"/>
                    <a:pt x="198451" y="319107"/>
                    <a:pt x="205843" y="322018"/>
                  </a:cubicBezTo>
                  <a:cubicBezTo>
                    <a:pt x="175828" y="327169"/>
                    <a:pt x="146709" y="329856"/>
                    <a:pt x="119830" y="329856"/>
                  </a:cubicBezTo>
                  <a:cubicBezTo>
                    <a:pt x="51063" y="329856"/>
                    <a:pt x="7833" y="312837"/>
                    <a:pt x="889" y="283277"/>
                  </a:cubicBezTo>
                  <a:cubicBezTo>
                    <a:pt x="-5383" y="256181"/>
                    <a:pt x="21944" y="225054"/>
                    <a:pt x="70103" y="198182"/>
                  </a:cubicBezTo>
                  <a:cubicBezTo>
                    <a:pt x="70999" y="202213"/>
                    <a:pt x="72119" y="206468"/>
                    <a:pt x="73687" y="210723"/>
                  </a:cubicBezTo>
                  <a:cubicBezTo>
                    <a:pt x="31128" y="234907"/>
                    <a:pt x="9176" y="261108"/>
                    <a:pt x="13433" y="280366"/>
                  </a:cubicBezTo>
                  <a:cubicBezTo>
                    <a:pt x="17688" y="298281"/>
                    <a:pt x="44343" y="310821"/>
                    <a:pt x="85334" y="315300"/>
                  </a:cubicBezTo>
                  <a:cubicBezTo>
                    <a:pt x="90486" y="295818"/>
                    <a:pt x="97430" y="275216"/>
                    <a:pt x="106166" y="253718"/>
                  </a:cubicBezTo>
                  <a:cubicBezTo>
                    <a:pt x="75927" y="222143"/>
                    <a:pt x="63383" y="187881"/>
                    <a:pt x="76151" y="161681"/>
                  </a:cubicBezTo>
                  <a:cubicBezTo>
                    <a:pt x="86679" y="139959"/>
                    <a:pt x="112662" y="128091"/>
                    <a:pt x="149397" y="128091"/>
                  </a:cubicBezTo>
                  <a:cubicBezTo>
                    <a:pt x="174036" y="128091"/>
                    <a:pt x="201811" y="133689"/>
                    <a:pt x="229587" y="143766"/>
                  </a:cubicBezTo>
                  <a:cubicBezTo>
                    <a:pt x="261842" y="137944"/>
                    <a:pt x="293201" y="134809"/>
                    <a:pt x="321872" y="134809"/>
                  </a:cubicBezTo>
                  <a:cubicBezTo>
                    <a:pt x="330608" y="134809"/>
                    <a:pt x="339120" y="135033"/>
                    <a:pt x="346960" y="135704"/>
                  </a:cubicBezTo>
                  <a:cubicBezTo>
                    <a:pt x="362191" y="72331"/>
                    <a:pt x="357039" y="27096"/>
                    <a:pt x="335312" y="15675"/>
                  </a:cubicBezTo>
                  <a:cubicBezTo>
                    <a:pt x="331280" y="13660"/>
                    <a:pt x="326800" y="12540"/>
                    <a:pt x="321648" y="12540"/>
                  </a:cubicBezTo>
                  <a:cubicBezTo>
                    <a:pt x="286929" y="12540"/>
                    <a:pt x="234291" y="59567"/>
                    <a:pt x="186804" y="128762"/>
                  </a:cubicBezTo>
                  <a:cubicBezTo>
                    <a:pt x="182100" y="127867"/>
                    <a:pt x="177620" y="127195"/>
                    <a:pt x="173140" y="126523"/>
                  </a:cubicBezTo>
                  <a:cubicBezTo>
                    <a:pt x="224211" y="49713"/>
                    <a:pt x="281329" y="0"/>
                    <a:pt x="321648" y="0"/>
                  </a:cubicBezTo>
                  <a:cubicBezTo>
                    <a:pt x="328816" y="0"/>
                    <a:pt x="335312" y="1568"/>
                    <a:pt x="341136" y="4703"/>
                  </a:cubicBezTo>
                  <a:cubicBezTo>
                    <a:pt x="370031" y="19930"/>
                    <a:pt x="375183" y="70539"/>
                    <a:pt x="359504" y="136824"/>
                  </a:cubicBezTo>
                  <a:cubicBezTo>
                    <a:pt x="406318" y="141975"/>
                    <a:pt x="435213" y="157650"/>
                    <a:pt x="440813" y="181387"/>
                  </a:cubicBezTo>
                  <a:cubicBezTo>
                    <a:pt x="446189" y="204676"/>
                    <a:pt x="427373" y="231324"/>
                    <a:pt x="387951" y="256853"/>
                  </a:cubicBezTo>
                  <a:cubicBezTo>
                    <a:pt x="382127" y="260660"/>
                    <a:pt x="375631" y="264467"/>
                    <a:pt x="369135" y="268050"/>
                  </a:cubicBezTo>
                  <a:cubicBezTo>
                    <a:pt x="371823" y="280814"/>
                    <a:pt x="370703" y="292683"/>
                    <a:pt x="365551" y="302984"/>
                  </a:cubicBezTo>
                  <a:cubicBezTo>
                    <a:pt x="355024" y="324705"/>
                    <a:pt x="329040" y="336574"/>
                    <a:pt x="292305" y="336574"/>
                  </a:cubicBezTo>
                  <a:cubicBezTo>
                    <a:pt x="286929" y="336574"/>
                    <a:pt x="281106" y="336126"/>
                    <a:pt x="275506" y="335678"/>
                  </a:cubicBezTo>
                  <a:cubicBezTo>
                    <a:pt x="278194" y="331647"/>
                    <a:pt x="280657" y="327616"/>
                    <a:pt x="283346" y="323362"/>
                  </a:cubicBezTo>
                  <a:cubicBezTo>
                    <a:pt x="286481" y="323586"/>
                    <a:pt x="289617" y="323586"/>
                    <a:pt x="292529" y="323586"/>
                  </a:cubicBezTo>
                  <a:cubicBezTo>
                    <a:pt x="323665" y="323586"/>
                    <a:pt x="346064" y="313956"/>
                    <a:pt x="354352" y="297161"/>
                  </a:cubicBezTo>
                  <a:cubicBezTo>
                    <a:pt x="362415" y="280590"/>
                    <a:pt x="356815" y="258197"/>
                    <a:pt x="338672" y="234236"/>
                  </a:cubicBezTo>
                  <a:cubicBezTo>
                    <a:pt x="335984" y="230877"/>
                    <a:pt x="333296" y="227294"/>
                    <a:pt x="330160" y="223935"/>
                  </a:cubicBezTo>
                  <a:cubicBezTo>
                    <a:pt x="322768" y="241402"/>
                    <a:pt x="314256" y="259316"/>
                    <a:pt x="305073" y="276559"/>
                  </a:cubicBezTo>
                  <a:lnTo>
                    <a:pt x="301265" y="283725"/>
                  </a:lnTo>
                  <a:cubicBezTo>
                    <a:pt x="319185" y="277231"/>
                    <a:pt x="335984" y="270289"/>
                    <a:pt x="351215" y="262675"/>
                  </a:cubicBezTo>
                  <a:cubicBezTo>
                    <a:pt x="353007" y="266930"/>
                    <a:pt x="354127" y="271185"/>
                    <a:pt x="354799" y="275216"/>
                  </a:cubicBezTo>
                  <a:cubicBezTo>
                    <a:pt x="321872" y="291339"/>
                    <a:pt x="282449" y="304999"/>
                    <a:pt x="240115" y="314852"/>
                  </a:cubicBezTo>
                  <a:lnTo>
                    <a:pt x="237650" y="315300"/>
                  </a:lnTo>
                  <a:cubicBezTo>
                    <a:pt x="246834" y="317763"/>
                    <a:pt x="255794" y="319779"/>
                    <a:pt x="264530" y="321122"/>
                  </a:cubicBezTo>
                  <a:cubicBezTo>
                    <a:pt x="266770" y="317539"/>
                    <a:pt x="269234" y="313732"/>
                    <a:pt x="271474" y="310149"/>
                  </a:cubicBezTo>
                  <a:cubicBezTo>
                    <a:pt x="277522" y="308358"/>
                    <a:pt x="283569" y="306343"/>
                    <a:pt x="289393" y="304551"/>
                  </a:cubicBezTo>
                  <a:cubicBezTo>
                    <a:pt x="233395" y="399947"/>
                    <a:pt x="165972" y="464440"/>
                    <a:pt x="119830" y="464440"/>
                  </a:cubicBezTo>
                  <a:cubicBezTo>
                    <a:pt x="112662" y="464440"/>
                    <a:pt x="106166" y="462873"/>
                    <a:pt x="100342" y="459962"/>
                  </a:cubicBezTo>
                  <a:cubicBezTo>
                    <a:pt x="72343" y="445182"/>
                    <a:pt x="66743" y="397260"/>
                    <a:pt x="80631" y="333887"/>
                  </a:cubicBezTo>
                  <a:cubicBezTo>
                    <a:pt x="84662" y="334335"/>
                    <a:pt x="88919" y="334558"/>
                    <a:pt x="93174" y="334782"/>
                  </a:cubicBezTo>
                  <a:cubicBezTo>
                    <a:pt x="79511" y="395021"/>
                    <a:pt x="85111" y="437792"/>
                    <a:pt x="106166" y="448989"/>
                  </a:cubicBezTo>
                  <a:cubicBezTo>
                    <a:pt x="110198" y="451004"/>
                    <a:pt x="114678" y="452124"/>
                    <a:pt x="119830" y="452124"/>
                  </a:cubicBezTo>
                  <a:cubicBezTo>
                    <a:pt x="154997" y="452124"/>
                    <a:pt x="208755" y="403978"/>
                    <a:pt x="256690" y="332991"/>
                  </a:cubicBezTo>
                  <a:cubicBezTo>
                    <a:pt x="232947" y="328736"/>
                    <a:pt x="207859" y="320451"/>
                    <a:pt x="183668" y="308582"/>
                  </a:cubicBezTo>
                  <a:cubicBezTo>
                    <a:pt x="158133" y="296266"/>
                    <a:pt x="136181" y="281262"/>
                    <a:pt x="118486" y="265363"/>
                  </a:cubicBezTo>
                  <a:cubicBezTo>
                    <a:pt x="120278" y="261108"/>
                    <a:pt x="122070" y="256629"/>
                    <a:pt x="123861" y="252374"/>
                  </a:cubicBezTo>
                  <a:cubicBezTo>
                    <a:pt x="141333" y="268946"/>
                    <a:pt x="163732" y="284397"/>
                    <a:pt x="189492" y="296937"/>
                  </a:cubicBezTo>
                  <a:cubicBezTo>
                    <a:pt x="197556" y="300744"/>
                    <a:pt x="205396" y="304327"/>
                    <a:pt x="213459" y="307462"/>
                  </a:cubicBezTo>
                  <a:cubicBezTo>
                    <a:pt x="221299" y="305895"/>
                    <a:pt x="229363" y="304327"/>
                    <a:pt x="237203" y="302536"/>
                  </a:cubicBezTo>
                  <a:cubicBezTo>
                    <a:pt x="253106" y="298729"/>
                    <a:pt x="268786" y="294474"/>
                    <a:pt x="283793" y="289771"/>
                  </a:cubicBezTo>
                  <a:cubicBezTo>
                    <a:pt x="287377" y="283725"/>
                    <a:pt x="290737" y="277231"/>
                    <a:pt x="294097" y="270961"/>
                  </a:cubicBezTo>
                  <a:cubicBezTo>
                    <a:pt x="304177" y="251927"/>
                    <a:pt x="313136" y="232892"/>
                    <a:pt x="320752" y="214305"/>
                  </a:cubicBezTo>
                  <a:cubicBezTo>
                    <a:pt x="302609" y="196615"/>
                    <a:pt x="279089" y="180491"/>
                    <a:pt x="252658" y="167503"/>
                  </a:cubicBezTo>
                  <a:cubicBezTo>
                    <a:pt x="227347" y="155411"/>
                    <a:pt x="201364" y="147125"/>
                    <a:pt x="177396" y="143318"/>
                  </a:cubicBezTo>
                  <a:close/>
                  <a:moveTo>
                    <a:pt x="150069" y="164144"/>
                  </a:moveTo>
                  <a:cubicBezTo>
                    <a:pt x="154549" y="156530"/>
                    <a:pt x="159029" y="148917"/>
                    <a:pt x="163509" y="141751"/>
                  </a:cubicBezTo>
                  <a:cubicBezTo>
                    <a:pt x="158580" y="141303"/>
                    <a:pt x="153877" y="141079"/>
                    <a:pt x="149397" y="141079"/>
                  </a:cubicBezTo>
                  <a:cubicBezTo>
                    <a:pt x="118261" y="141079"/>
                    <a:pt x="95862" y="150708"/>
                    <a:pt x="87574" y="167503"/>
                  </a:cubicBezTo>
                  <a:cubicBezTo>
                    <a:pt x="84214" y="174445"/>
                    <a:pt x="83319" y="182283"/>
                    <a:pt x="84662" y="190568"/>
                  </a:cubicBezTo>
                  <a:cubicBezTo>
                    <a:pt x="103926" y="180939"/>
                    <a:pt x="126101" y="171982"/>
                    <a:pt x="150069" y="164144"/>
                  </a:cubicBezTo>
                  <a:close/>
                  <a:moveTo>
                    <a:pt x="253554" y="233564"/>
                  </a:moveTo>
                  <a:cubicBezTo>
                    <a:pt x="253554" y="253270"/>
                    <a:pt x="237650" y="269169"/>
                    <a:pt x="217939" y="269169"/>
                  </a:cubicBezTo>
                  <a:cubicBezTo>
                    <a:pt x="198228" y="269169"/>
                    <a:pt x="182324" y="253270"/>
                    <a:pt x="182324" y="233564"/>
                  </a:cubicBezTo>
                  <a:cubicBezTo>
                    <a:pt x="182324" y="213858"/>
                    <a:pt x="198228" y="197958"/>
                    <a:pt x="217939" y="197958"/>
                  </a:cubicBezTo>
                  <a:cubicBezTo>
                    <a:pt x="237650" y="197958"/>
                    <a:pt x="253554" y="214082"/>
                    <a:pt x="253554" y="233564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2" name="Полилиния 211">
              <a:extLst>
                <a:ext uri="{FF2B5EF4-FFF2-40B4-BE49-F238E27FC236}">
                  <a16:creationId xmlns:a16="http://schemas.microsoft.com/office/drawing/2014/main" id="{20B1034A-22AE-AD2F-77F4-2130B7268DBB}"/>
                </a:ext>
              </a:extLst>
            </p:cNvPr>
            <p:cNvSpPr/>
            <p:nvPr/>
          </p:nvSpPr>
          <p:spPr>
            <a:xfrm>
              <a:off x="7151460" y="1374175"/>
              <a:ext cx="100573" cy="102562"/>
            </a:xfrm>
            <a:custGeom>
              <a:avLst/>
              <a:gdLst>
                <a:gd name="connsiteX0" fmla="*/ 50399 w 100573"/>
                <a:gd name="connsiteY0" fmla="*/ 52177 h 102562"/>
                <a:gd name="connsiteX1" fmla="*/ 9184 w 100573"/>
                <a:gd name="connsiteY1" fmla="*/ 0 h 102562"/>
                <a:gd name="connsiteX2" fmla="*/ 0 w 100573"/>
                <a:gd name="connsiteY2" fmla="*/ 0 h 102562"/>
                <a:gd name="connsiteX3" fmla="*/ 0 w 100573"/>
                <a:gd name="connsiteY3" fmla="*/ 102562 h 102562"/>
                <a:gd name="connsiteX4" fmla="*/ 15680 w 100573"/>
                <a:gd name="connsiteY4" fmla="*/ 102562 h 102562"/>
                <a:gd name="connsiteX5" fmla="*/ 15680 w 100573"/>
                <a:gd name="connsiteY5" fmla="*/ 29783 h 102562"/>
                <a:gd name="connsiteX6" fmla="*/ 50399 w 100573"/>
                <a:gd name="connsiteY6" fmla="*/ 73003 h 102562"/>
                <a:gd name="connsiteX7" fmla="*/ 84894 w 100573"/>
                <a:gd name="connsiteY7" fmla="*/ 29783 h 102562"/>
                <a:gd name="connsiteX8" fmla="*/ 84894 w 100573"/>
                <a:gd name="connsiteY8" fmla="*/ 102562 h 102562"/>
                <a:gd name="connsiteX9" fmla="*/ 100574 w 100573"/>
                <a:gd name="connsiteY9" fmla="*/ 102562 h 102562"/>
                <a:gd name="connsiteX10" fmla="*/ 100574 w 100573"/>
                <a:gd name="connsiteY10" fmla="*/ 0 h 102562"/>
                <a:gd name="connsiteX11" fmla="*/ 91614 w 100573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573" h="102562">
                  <a:moveTo>
                    <a:pt x="50399" y="52177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680" y="102562"/>
                  </a:lnTo>
                  <a:lnTo>
                    <a:pt x="15680" y="29783"/>
                  </a:lnTo>
                  <a:lnTo>
                    <a:pt x="50399" y="73003"/>
                  </a:lnTo>
                  <a:lnTo>
                    <a:pt x="84894" y="29783"/>
                  </a:lnTo>
                  <a:lnTo>
                    <a:pt x="84894" y="102562"/>
                  </a:lnTo>
                  <a:lnTo>
                    <a:pt x="100574" y="102562"/>
                  </a:lnTo>
                  <a:lnTo>
                    <a:pt x="100574" y="0"/>
                  </a:lnTo>
                  <a:lnTo>
                    <a:pt x="9161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3" name="Полилиния 212">
              <a:extLst>
                <a:ext uri="{FF2B5EF4-FFF2-40B4-BE49-F238E27FC236}">
                  <a16:creationId xmlns:a16="http://schemas.microsoft.com/office/drawing/2014/main" id="{6A494AF8-3B77-160B-4C2B-323453322E02}"/>
                </a:ext>
              </a:extLst>
            </p:cNvPr>
            <p:cNvSpPr/>
            <p:nvPr/>
          </p:nvSpPr>
          <p:spPr>
            <a:xfrm>
              <a:off x="7269729" y="1374175"/>
              <a:ext cx="79293" cy="102562"/>
            </a:xfrm>
            <a:custGeom>
              <a:avLst/>
              <a:gdLst>
                <a:gd name="connsiteX0" fmla="*/ 15680 w 79293"/>
                <a:gd name="connsiteY0" fmla="*/ 72555 h 102562"/>
                <a:gd name="connsiteX1" fmla="*/ 15680 w 79293"/>
                <a:gd name="connsiteY1" fmla="*/ 0 h 102562"/>
                <a:gd name="connsiteX2" fmla="*/ 0 w 79293"/>
                <a:gd name="connsiteY2" fmla="*/ 0 h 102562"/>
                <a:gd name="connsiteX3" fmla="*/ 0 w 79293"/>
                <a:gd name="connsiteY3" fmla="*/ 102562 h 102562"/>
                <a:gd name="connsiteX4" fmla="*/ 9184 w 79293"/>
                <a:gd name="connsiteY4" fmla="*/ 102562 h 102562"/>
                <a:gd name="connsiteX5" fmla="*/ 63390 w 79293"/>
                <a:gd name="connsiteY5" fmla="*/ 30231 h 102562"/>
                <a:gd name="connsiteX6" fmla="*/ 63390 w 79293"/>
                <a:gd name="connsiteY6" fmla="*/ 102562 h 102562"/>
                <a:gd name="connsiteX7" fmla="*/ 79294 w 79293"/>
                <a:gd name="connsiteY7" fmla="*/ 102562 h 102562"/>
                <a:gd name="connsiteX8" fmla="*/ 79294 w 79293"/>
                <a:gd name="connsiteY8" fmla="*/ 0 h 102562"/>
                <a:gd name="connsiteX9" fmla="*/ 70110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15680" y="72555"/>
                  </a:moveTo>
                  <a:lnTo>
                    <a:pt x="15680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390" y="30231"/>
                  </a:lnTo>
                  <a:lnTo>
                    <a:pt x="63390" y="102562"/>
                  </a:lnTo>
                  <a:lnTo>
                    <a:pt x="79294" y="102562"/>
                  </a:lnTo>
                  <a:lnTo>
                    <a:pt x="79294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4" name="Полилиния 213">
              <a:extLst>
                <a:ext uri="{FF2B5EF4-FFF2-40B4-BE49-F238E27FC236}">
                  <a16:creationId xmlns:a16="http://schemas.microsoft.com/office/drawing/2014/main" id="{50694F85-7E59-019A-2282-24C7D11B9DFA}"/>
                </a:ext>
              </a:extLst>
            </p:cNvPr>
            <p:cNvSpPr/>
            <p:nvPr/>
          </p:nvSpPr>
          <p:spPr>
            <a:xfrm>
              <a:off x="7525082" y="1374175"/>
              <a:ext cx="79293" cy="102562"/>
            </a:xfrm>
            <a:custGeom>
              <a:avLst/>
              <a:gdLst>
                <a:gd name="connsiteX0" fmla="*/ 70110 w 79293"/>
                <a:gd name="connsiteY0" fmla="*/ 0 h 102562"/>
                <a:gd name="connsiteX1" fmla="*/ 15904 w 79293"/>
                <a:gd name="connsiteY1" fmla="*/ 72555 h 102562"/>
                <a:gd name="connsiteX2" fmla="*/ 15904 w 79293"/>
                <a:gd name="connsiteY2" fmla="*/ 0 h 102562"/>
                <a:gd name="connsiteX3" fmla="*/ 0 w 79293"/>
                <a:gd name="connsiteY3" fmla="*/ 0 h 102562"/>
                <a:gd name="connsiteX4" fmla="*/ 0 w 79293"/>
                <a:gd name="connsiteY4" fmla="*/ 102562 h 102562"/>
                <a:gd name="connsiteX5" fmla="*/ 9184 w 79293"/>
                <a:gd name="connsiteY5" fmla="*/ 102562 h 102562"/>
                <a:gd name="connsiteX6" fmla="*/ 63614 w 79293"/>
                <a:gd name="connsiteY6" fmla="*/ 30231 h 102562"/>
                <a:gd name="connsiteX7" fmla="*/ 63614 w 79293"/>
                <a:gd name="connsiteY7" fmla="*/ 102562 h 102562"/>
                <a:gd name="connsiteX8" fmla="*/ 79294 w 79293"/>
                <a:gd name="connsiteY8" fmla="*/ 102562 h 102562"/>
                <a:gd name="connsiteX9" fmla="*/ 79294 w 79293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293" h="102562">
                  <a:moveTo>
                    <a:pt x="70110" y="0"/>
                  </a:moveTo>
                  <a:lnTo>
                    <a:pt x="15904" y="72555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184" y="102562"/>
                  </a:lnTo>
                  <a:lnTo>
                    <a:pt x="63614" y="30231"/>
                  </a:lnTo>
                  <a:lnTo>
                    <a:pt x="63614" y="102562"/>
                  </a:lnTo>
                  <a:lnTo>
                    <a:pt x="79294" y="102562"/>
                  </a:lnTo>
                  <a:lnTo>
                    <a:pt x="792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5" name="Полилиния 214">
              <a:extLst>
                <a:ext uri="{FF2B5EF4-FFF2-40B4-BE49-F238E27FC236}">
                  <a16:creationId xmlns:a16="http://schemas.microsoft.com/office/drawing/2014/main" id="{AB79F4FE-F966-7955-A53B-0B516B1899E4}"/>
                </a:ext>
              </a:extLst>
            </p:cNvPr>
            <p:cNvSpPr/>
            <p:nvPr/>
          </p:nvSpPr>
          <p:spPr>
            <a:xfrm>
              <a:off x="7359998" y="1374399"/>
              <a:ext cx="154555" cy="102786"/>
            </a:xfrm>
            <a:custGeom>
              <a:avLst/>
              <a:gdLst>
                <a:gd name="connsiteX0" fmla="*/ 113341 w 154555"/>
                <a:gd name="connsiteY0" fmla="*/ 3583 h 102786"/>
                <a:gd name="connsiteX1" fmla="*/ 85118 w 154555"/>
                <a:gd name="connsiteY1" fmla="*/ 18811 h 102786"/>
                <a:gd name="connsiteX2" fmla="*/ 85118 w 154555"/>
                <a:gd name="connsiteY2" fmla="*/ 0 h 102786"/>
                <a:gd name="connsiteX3" fmla="*/ 69214 w 154555"/>
                <a:gd name="connsiteY3" fmla="*/ 0 h 102786"/>
                <a:gd name="connsiteX4" fmla="*/ 69214 w 154555"/>
                <a:gd name="connsiteY4" fmla="*/ 45907 h 102786"/>
                <a:gd name="connsiteX5" fmla="*/ 42559 w 154555"/>
                <a:gd name="connsiteY5" fmla="*/ 73227 h 102786"/>
                <a:gd name="connsiteX6" fmla="*/ 15903 w 154555"/>
                <a:gd name="connsiteY6" fmla="*/ 45907 h 102786"/>
                <a:gd name="connsiteX7" fmla="*/ 42559 w 154555"/>
                <a:gd name="connsiteY7" fmla="*/ 18587 h 102786"/>
                <a:gd name="connsiteX8" fmla="*/ 62270 w 154555"/>
                <a:gd name="connsiteY8" fmla="*/ 27320 h 102786"/>
                <a:gd name="connsiteX9" fmla="*/ 62270 w 154555"/>
                <a:gd name="connsiteY9" fmla="*/ 11197 h 102786"/>
                <a:gd name="connsiteX10" fmla="*/ 40991 w 154555"/>
                <a:gd name="connsiteY10" fmla="*/ 3583 h 102786"/>
                <a:gd name="connsiteX11" fmla="*/ 0 w 154555"/>
                <a:gd name="connsiteY11" fmla="*/ 45907 h 102786"/>
                <a:gd name="connsiteX12" fmla="*/ 40991 w 154555"/>
                <a:gd name="connsiteY12" fmla="*/ 88230 h 102786"/>
                <a:gd name="connsiteX13" fmla="*/ 69214 w 154555"/>
                <a:gd name="connsiteY13" fmla="*/ 73227 h 102786"/>
                <a:gd name="connsiteX14" fmla="*/ 69214 w 154555"/>
                <a:gd name="connsiteY14" fmla="*/ 102786 h 102786"/>
                <a:gd name="connsiteX15" fmla="*/ 85341 w 154555"/>
                <a:gd name="connsiteY15" fmla="*/ 102786 h 102786"/>
                <a:gd name="connsiteX16" fmla="*/ 85341 w 154555"/>
                <a:gd name="connsiteY16" fmla="*/ 44115 h 102786"/>
                <a:gd name="connsiteX17" fmla="*/ 85341 w 154555"/>
                <a:gd name="connsiteY17" fmla="*/ 44115 h 102786"/>
                <a:gd name="connsiteX18" fmla="*/ 111997 w 154555"/>
                <a:gd name="connsiteY18" fmla="*/ 18811 h 102786"/>
                <a:gd name="connsiteX19" fmla="*/ 138652 w 154555"/>
                <a:gd name="connsiteY19" fmla="*/ 46130 h 102786"/>
                <a:gd name="connsiteX20" fmla="*/ 111997 w 154555"/>
                <a:gd name="connsiteY20" fmla="*/ 73451 h 102786"/>
                <a:gd name="connsiteX21" fmla="*/ 92510 w 154555"/>
                <a:gd name="connsiteY21" fmla="*/ 65165 h 102786"/>
                <a:gd name="connsiteX22" fmla="*/ 92510 w 154555"/>
                <a:gd name="connsiteY22" fmla="*/ 81512 h 102786"/>
                <a:gd name="connsiteX23" fmla="*/ 113565 w 154555"/>
                <a:gd name="connsiteY23" fmla="*/ 88454 h 102786"/>
                <a:gd name="connsiteX24" fmla="*/ 154556 w 154555"/>
                <a:gd name="connsiteY24" fmla="*/ 46130 h 102786"/>
                <a:gd name="connsiteX25" fmla="*/ 113341 w 154555"/>
                <a:gd name="connsiteY25" fmla="*/ 3583 h 10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4555" h="102786">
                  <a:moveTo>
                    <a:pt x="113341" y="3583"/>
                  </a:moveTo>
                  <a:cubicBezTo>
                    <a:pt x="101245" y="3583"/>
                    <a:pt x="90718" y="9853"/>
                    <a:pt x="85118" y="18811"/>
                  </a:cubicBezTo>
                  <a:lnTo>
                    <a:pt x="85118" y="0"/>
                  </a:lnTo>
                  <a:lnTo>
                    <a:pt x="69214" y="0"/>
                  </a:lnTo>
                  <a:lnTo>
                    <a:pt x="69214" y="45907"/>
                  </a:lnTo>
                  <a:cubicBezTo>
                    <a:pt x="69214" y="61806"/>
                    <a:pt x="57566" y="73227"/>
                    <a:pt x="42559" y="73227"/>
                  </a:cubicBezTo>
                  <a:cubicBezTo>
                    <a:pt x="27551" y="73227"/>
                    <a:pt x="15903" y="61806"/>
                    <a:pt x="15903" y="45907"/>
                  </a:cubicBezTo>
                  <a:cubicBezTo>
                    <a:pt x="15903" y="30007"/>
                    <a:pt x="27551" y="18587"/>
                    <a:pt x="42559" y="18587"/>
                  </a:cubicBezTo>
                  <a:cubicBezTo>
                    <a:pt x="50399" y="18587"/>
                    <a:pt x="57342" y="21946"/>
                    <a:pt x="62270" y="27320"/>
                  </a:cubicBezTo>
                  <a:lnTo>
                    <a:pt x="62270" y="11197"/>
                  </a:lnTo>
                  <a:cubicBezTo>
                    <a:pt x="56671" y="6494"/>
                    <a:pt x="49279" y="3583"/>
                    <a:pt x="40991" y="3583"/>
                  </a:cubicBezTo>
                  <a:cubicBezTo>
                    <a:pt x="16575" y="3583"/>
                    <a:pt x="0" y="22393"/>
                    <a:pt x="0" y="45907"/>
                  </a:cubicBezTo>
                  <a:cubicBezTo>
                    <a:pt x="0" y="69420"/>
                    <a:pt x="16575" y="88230"/>
                    <a:pt x="40991" y="88230"/>
                  </a:cubicBezTo>
                  <a:cubicBezTo>
                    <a:pt x="53086" y="88230"/>
                    <a:pt x="63614" y="81960"/>
                    <a:pt x="69214" y="73227"/>
                  </a:cubicBezTo>
                  <a:lnTo>
                    <a:pt x="69214" y="102786"/>
                  </a:lnTo>
                  <a:lnTo>
                    <a:pt x="85341" y="102786"/>
                  </a:lnTo>
                  <a:lnTo>
                    <a:pt x="85341" y="44115"/>
                  </a:lnTo>
                  <a:lnTo>
                    <a:pt x="85341" y="44115"/>
                  </a:lnTo>
                  <a:cubicBezTo>
                    <a:pt x="86238" y="29335"/>
                    <a:pt x="97661" y="18811"/>
                    <a:pt x="111997" y="18811"/>
                  </a:cubicBezTo>
                  <a:cubicBezTo>
                    <a:pt x="127005" y="18811"/>
                    <a:pt x="138652" y="30455"/>
                    <a:pt x="138652" y="46130"/>
                  </a:cubicBezTo>
                  <a:cubicBezTo>
                    <a:pt x="138652" y="62030"/>
                    <a:pt x="127005" y="73451"/>
                    <a:pt x="111997" y="73451"/>
                  </a:cubicBezTo>
                  <a:cubicBezTo>
                    <a:pt x="104157" y="73451"/>
                    <a:pt x="97437" y="70316"/>
                    <a:pt x="92510" y="65165"/>
                  </a:cubicBezTo>
                  <a:lnTo>
                    <a:pt x="92510" y="81512"/>
                  </a:lnTo>
                  <a:cubicBezTo>
                    <a:pt x="98110" y="85991"/>
                    <a:pt x="105277" y="88454"/>
                    <a:pt x="113565" y="88454"/>
                  </a:cubicBezTo>
                  <a:cubicBezTo>
                    <a:pt x="137980" y="88454"/>
                    <a:pt x="154556" y="69868"/>
                    <a:pt x="154556" y="46130"/>
                  </a:cubicBezTo>
                  <a:cubicBezTo>
                    <a:pt x="154108" y="22170"/>
                    <a:pt x="137532" y="3583"/>
                    <a:pt x="113341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6" name="Полилиния 215">
              <a:extLst>
                <a:ext uri="{FF2B5EF4-FFF2-40B4-BE49-F238E27FC236}">
                  <a16:creationId xmlns:a16="http://schemas.microsoft.com/office/drawing/2014/main" id="{13AA6BAE-746D-4139-862B-8D5170FC9831}"/>
                </a:ext>
              </a:extLst>
            </p:cNvPr>
            <p:cNvSpPr/>
            <p:nvPr/>
          </p:nvSpPr>
          <p:spPr>
            <a:xfrm>
              <a:off x="6834732" y="1374175"/>
              <a:ext cx="79517" cy="102562"/>
            </a:xfrm>
            <a:custGeom>
              <a:avLst/>
              <a:gdLst>
                <a:gd name="connsiteX0" fmla="*/ 15903 w 79517"/>
                <a:gd name="connsiteY0" fmla="*/ 72555 h 102562"/>
                <a:gd name="connsiteX1" fmla="*/ 15903 w 79517"/>
                <a:gd name="connsiteY1" fmla="*/ 0 h 102562"/>
                <a:gd name="connsiteX2" fmla="*/ 0 w 79517"/>
                <a:gd name="connsiteY2" fmla="*/ 0 h 102562"/>
                <a:gd name="connsiteX3" fmla="*/ 0 w 79517"/>
                <a:gd name="connsiteY3" fmla="*/ 102562 h 102562"/>
                <a:gd name="connsiteX4" fmla="*/ 9408 w 79517"/>
                <a:gd name="connsiteY4" fmla="*/ 102562 h 102562"/>
                <a:gd name="connsiteX5" fmla="*/ 63614 w 79517"/>
                <a:gd name="connsiteY5" fmla="*/ 30231 h 102562"/>
                <a:gd name="connsiteX6" fmla="*/ 63614 w 79517"/>
                <a:gd name="connsiteY6" fmla="*/ 102562 h 102562"/>
                <a:gd name="connsiteX7" fmla="*/ 79518 w 79517"/>
                <a:gd name="connsiteY7" fmla="*/ 102562 h 102562"/>
                <a:gd name="connsiteX8" fmla="*/ 79518 w 79517"/>
                <a:gd name="connsiteY8" fmla="*/ 0 h 102562"/>
                <a:gd name="connsiteX9" fmla="*/ 70110 w 79517"/>
                <a:gd name="connsiteY9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17" h="102562">
                  <a:moveTo>
                    <a:pt x="15903" y="72555"/>
                  </a:moveTo>
                  <a:lnTo>
                    <a:pt x="15903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9408" y="102562"/>
                  </a:lnTo>
                  <a:lnTo>
                    <a:pt x="63614" y="30231"/>
                  </a:lnTo>
                  <a:lnTo>
                    <a:pt x="63614" y="102562"/>
                  </a:lnTo>
                  <a:lnTo>
                    <a:pt x="79518" y="102562"/>
                  </a:lnTo>
                  <a:lnTo>
                    <a:pt x="79518" y="0"/>
                  </a:lnTo>
                  <a:lnTo>
                    <a:pt x="7011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7" name="Полилиния 216">
              <a:extLst>
                <a:ext uri="{FF2B5EF4-FFF2-40B4-BE49-F238E27FC236}">
                  <a16:creationId xmlns:a16="http://schemas.microsoft.com/office/drawing/2014/main" id="{95D66E63-3299-1D40-E99C-BA201E14588D}"/>
                </a:ext>
              </a:extLst>
            </p:cNvPr>
            <p:cNvSpPr/>
            <p:nvPr/>
          </p:nvSpPr>
          <p:spPr>
            <a:xfrm>
              <a:off x="6733263" y="1374175"/>
              <a:ext cx="83773" cy="102562"/>
            </a:xfrm>
            <a:custGeom>
              <a:avLst/>
              <a:gdLst>
                <a:gd name="connsiteX0" fmla="*/ 67870 w 83773"/>
                <a:gd name="connsiteY0" fmla="*/ 36277 h 102562"/>
                <a:gd name="connsiteX1" fmla="*/ 15904 w 83773"/>
                <a:gd name="connsiteY1" fmla="*/ 36277 h 102562"/>
                <a:gd name="connsiteX2" fmla="*/ 15904 w 83773"/>
                <a:gd name="connsiteY2" fmla="*/ 0 h 102562"/>
                <a:gd name="connsiteX3" fmla="*/ 0 w 83773"/>
                <a:gd name="connsiteY3" fmla="*/ 0 h 102562"/>
                <a:gd name="connsiteX4" fmla="*/ 0 w 83773"/>
                <a:gd name="connsiteY4" fmla="*/ 102562 h 102562"/>
                <a:gd name="connsiteX5" fmla="*/ 15904 w 83773"/>
                <a:gd name="connsiteY5" fmla="*/ 102562 h 102562"/>
                <a:gd name="connsiteX6" fmla="*/ 15904 w 83773"/>
                <a:gd name="connsiteY6" fmla="*/ 52177 h 102562"/>
                <a:gd name="connsiteX7" fmla="*/ 67870 w 83773"/>
                <a:gd name="connsiteY7" fmla="*/ 52177 h 102562"/>
                <a:gd name="connsiteX8" fmla="*/ 67870 w 83773"/>
                <a:gd name="connsiteY8" fmla="*/ 102562 h 102562"/>
                <a:gd name="connsiteX9" fmla="*/ 83774 w 83773"/>
                <a:gd name="connsiteY9" fmla="*/ 102562 h 102562"/>
                <a:gd name="connsiteX10" fmla="*/ 83774 w 83773"/>
                <a:gd name="connsiteY10" fmla="*/ 0 h 102562"/>
                <a:gd name="connsiteX11" fmla="*/ 67870 w 83773"/>
                <a:gd name="connsiteY11" fmla="*/ 0 h 10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773" h="102562">
                  <a:moveTo>
                    <a:pt x="67870" y="36277"/>
                  </a:moveTo>
                  <a:lnTo>
                    <a:pt x="15904" y="36277"/>
                  </a:lnTo>
                  <a:lnTo>
                    <a:pt x="15904" y="0"/>
                  </a:lnTo>
                  <a:lnTo>
                    <a:pt x="0" y="0"/>
                  </a:lnTo>
                  <a:lnTo>
                    <a:pt x="0" y="102562"/>
                  </a:lnTo>
                  <a:lnTo>
                    <a:pt x="15904" y="102562"/>
                  </a:lnTo>
                  <a:lnTo>
                    <a:pt x="15904" y="52177"/>
                  </a:lnTo>
                  <a:lnTo>
                    <a:pt x="67870" y="52177"/>
                  </a:lnTo>
                  <a:lnTo>
                    <a:pt x="67870" y="102562"/>
                  </a:lnTo>
                  <a:lnTo>
                    <a:pt x="83774" y="102562"/>
                  </a:lnTo>
                  <a:lnTo>
                    <a:pt x="83774" y="0"/>
                  </a:lnTo>
                  <a:lnTo>
                    <a:pt x="6787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8" name="Полилиния 217">
              <a:extLst>
                <a:ext uri="{FF2B5EF4-FFF2-40B4-BE49-F238E27FC236}">
                  <a16:creationId xmlns:a16="http://schemas.microsoft.com/office/drawing/2014/main" id="{F2CBC2FC-EE2D-A38A-3091-F58B4D9E1E1A}"/>
                </a:ext>
              </a:extLst>
            </p:cNvPr>
            <p:cNvSpPr/>
            <p:nvPr/>
          </p:nvSpPr>
          <p:spPr>
            <a:xfrm>
              <a:off x="7020871" y="1374175"/>
              <a:ext cx="88254" cy="105816"/>
            </a:xfrm>
            <a:custGeom>
              <a:avLst/>
              <a:gdLst>
                <a:gd name="connsiteX0" fmla="*/ 59583 w 88254"/>
                <a:gd name="connsiteY0" fmla="*/ 41652 h 105816"/>
                <a:gd name="connsiteX1" fmla="*/ 44799 w 88254"/>
                <a:gd name="connsiteY1" fmla="*/ 47026 h 105816"/>
                <a:gd name="connsiteX2" fmla="*/ 25311 w 88254"/>
                <a:gd name="connsiteY2" fmla="*/ 29335 h 105816"/>
                <a:gd name="connsiteX3" fmla="*/ 16800 w 88254"/>
                <a:gd name="connsiteY3" fmla="*/ 0 h 105816"/>
                <a:gd name="connsiteX4" fmla="*/ 0 w 88254"/>
                <a:gd name="connsiteY4" fmla="*/ 0 h 105816"/>
                <a:gd name="connsiteX5" fmla="*/ 9856 w 88254"/>
                <a:gd name="connsiteY5" fmla="*/ 34038 h 105816"/>
                <a:gd name="connsiteX6" fmla="*/ 53759 w 88254"/>
                <a:gd name="connsiteY6" fmla="*/ 60014 h 105816"/>
                <a:gd name="connsiteX7" fmla="*/ 48159 w 88254"/>
                <a:gd name="connsiteY7" fmla="*/ 77481 h 105816"/>
                <a:gd name="connsiteX8" fmla="*/ 17696 w 88254"/>
                <a:gd name="connsiteY8" fmla="*/ 88230 h 105816"/>
                <a:gd name="connsiteX9" fmla="*/ 12992 w 88254"/>
                <a:gd name="connsiteY9" fmla="*/ 103458 h 105816"/>
                <a:gd name="connsiteX10" fmla="*/ 63615 w 88254"/>
                <a:gd name="connsiteY10" fmla="*/ 78153 h 105816"/>
                <a:gd name="connsiteX11" fmla="*/ 88254 w 88254"/>
                <a:gd name="connsiteY11" fmla="*/ 0 h 105816"/>
                <a:gd name="connsiteX12" fmla="*/ 72350 w 88254"/>
                <a:gd name="connsiteY12" fmla="*/ 0 h 105816"/>
                <a:gd name="connsiteX13" fmla="*/ 59583 w 88254"/>
                <a:gd name="connsiteY13" fmla="*/ 41652 h 10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54" h="105816">
                  <a:moveTo>
                    <a:pt x="59583" y="41652"/>
                  </a:moveTo>
                  <a:cubicBezTo>
                    <a:pt x="55999" y="49042"/>
                    <a:pt x="46591" y="47250"/>
                    <a:pt x="44799" y="47026"/>
                  </a:cubicBezTo>
                  <a:cubicBezTo>
                    <a:pt x="36511" y="46578"/>
                    <a:pt x="29119" y="39636"/>
                    <a:pt x="25311" y="29335"/>
                  </a:cubicBezTo>
                  <a:cubicBezTo>
                    <a:pt x="24864" y="28440"/>
                    <a:pt x="24639" y="27544"/>
                    <a:pt x="16800" y="0"/>
                  </a:cubicBezTo>
                  <a:lnTo>
                    <a:pt x="0" y="0"/>
                  </a:lnTo>
                  <a:cubicBezTo>
                    <a:pt x="7840" y="27768"/>
                    <a:pt x="9408" y="33142"/>
                    <a:pt x="9856" y="34038"/>
                  </a:cubicBezTo>
                  <a:cubicBezTo>
                    <a:pt x="16352" y="53296"/>
                    <a:pt x="32255" y="64941"/>
                    <a:pt x="53759" y="60014"/>
                  </a:cubicBezTo>
                  <a:lnTo>
                    <a:pt x="48159" y="77481"/>
                  </a:lnTo>
                  <a:cubicBezTo>
                    <a:pt x="44351" y="88230"/>
                    <a:pt x="31583" y="92037"/>
                    <a:pt x="17696" y="88230"/>
                  </a:cubicBezTo>
                  <a:lnTo>
                    <a:pt x="12992" y="103458"/>
                  </a:lnTo>
                  <a:cubicBezTo>
                    <a:pt x="34943" y="110176"/>
                    <a:pt x="56671" y="102786"/>
                    <a:pt x="63615" y="78153"/>
                  </a:cubicBezTo>
                  <a:lnTo>
                    <a:pt x="88254" y="0"/>
                  </a:lnTo>
                  <a:lnTo>
                    <a:pt x="72350" y="0"/>
                  </a:lnTo>
                  <a:lnTo>
                    <a:pt x="59583" y="41652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9" name="Полилиния 218">
              <a:extLst>
                <a:ext uri="{FF2B5EF4-FFF2-40B4-BE49-F238E27FC236}">
                  <a16:creationId xmlns:a16="http://schemas.microsoft.com/office/drawing/2014/main" id="{547AE2FF-34B4-F624-FBE0-E138DADD9B9B}"/>
                </a:ext>
              </a:extLst>
            </p:cNvPr>
            <p:cNvSpPr/>
            <p:nvPr/>
          </p:nvSpPr>
          <p:spPr>
            <a:xfrm>
              <a:off x="6927690" y="1374175"/>
              <a:ext cx="81533" cy="102785"/>
            </a:xfrm>
            <a:custGeom>
              <a:avLst/>
              <a:gdLst>
                <a:gd name="connsiteX0" fmla="*/ 15232 w 81533"/>
                <a:gd name="connsiteY0" fmla="*/ 40756 h 102785"/>
                <a:gd name="connsiteX1" fmla="*/ 40991 w 81533"/>
                <a:gd name="connsiteY1" fmla="*/ 14332 h 102785"/>
                <a:gd name="connsiteX2" fmla="*/ 65854 w 81533"/>
                <a:gd name="connsiteY2" fmla="*/ 14332 h 102785"/>
                <a:gd name="connsiteX3" fmla="*/ 65854 w 81533"/>
                <a:gd name="connsiteY3" fmla="*/ 66733 h 102785"/>
                <a:gd name="connsiteX4" fmla="*/ 40767 w 81533"/>
                <a:gd name="connsiteY4" fmla="*/ 66733 h 102785"/>
                <a:gd name="connsiteX5" fmla="*/ 15232 w 81533"/>
                <a:gd name="connsiteY5" fmla="*/ 40756 h 102785"/>
                <a:gd name="connsiteX6" fmla="*/ 65854 w 81533"/>
                <a:gd name="connsiteY6" fmla="*/ 0 h 102785"/>
                <a:gd name="connsiteX7" fmla="*/ 39423 w 81533"/>
                <a:gd name="connsiteY7" fmla="*/ 0 h 102785"/>
                <a:gd name="connsiteX8" fmla="*/ 38975 w 81533"/>
                <a:gd name="connsiteY8" fmla="*/ 0 h 102785"/>
                <a:gd name="connsiteX9" fmla="*/ 38975 w 81533"/>
                <a:gd name="connsiteY9" fmla="*/ 0 h 102785"/>
                <a:gd name="connsiteX10" fmla="*/ 0 w 81533"/>
                <a:gd name="connsiteY10" fmla="*/ 40756 h 102785"/>
                <a:gd name="connsiteX11" fmla="*/ 16127 w 81533"/>
                <a:gd name="connsiteY11" fmla="*/ 74122 h 102785"/>
                <a:gd name="connsiteX12" fmla="*/ 24191 w 81533"/>
                <a:gd name="connsiteY12" fmla="*/ 78377 h 102785"/>
                <a:gd name="connsiteX13" fmla="*/ 21279 w 81533"/>
                <a:gd name="connsiteY13" fmla="*/ 86439 h 102785"/>
                <a:gd name="connsiteX14" fmla="*/ 10975 w 81533"/>
                <a:gd name="connsiteY14" fmla="*/ 102786 h 102785"/>
                <a:gd name="connsiteX15" fmla="*/ 30015 w 81533"/>
                <a:gd name="connsiteY15" fmla="*/ 102786 h 102785"/>
                <a:gd name="connsiteX16" fmla="*/ 34719 w 81533"/>
                <a:gd name="connsiteY16" fmla="*/ 94948 h 102785"/>
                <a:gd name="connsiteX17" fmla="*/ 40095 w 81533"/>
                <a:gd name="connsiteY17" fmla="*/ 81288 h 102785"/>
                <a:gd name="connsiteX18" fmla="*/ 65630 w 81533"/>
                <a:gd name="connsiteY18" fmla="*/ 81288 h 102785"/>
                <a:gd name="connsiteX19" fmla="*/ 65630 w 81533"/>
                <a:gd name="connsiteY19" fmla="*/ 102786 h 102785"/>
                <a:gd name="connsiteX20" fmla="*/ 81534 w 81533"/>
                <a:gd name="connsiteY20" fmla="*/ 102786 h 102785"/>
                <a:gd name="connsiteX21" fmla="*/ 81534 w 81533"/>
                <a:gd name="connsiteY21" fmla="*/ 224 h 102785"/>
                <a:gd name="connsiteX22" fmla="*/ 73694 w 81533"/>
                <a:gd name="connsiteY22" fmla="*/ 224 h 102785"/>
                <a:gd name="connsiteX23" fmla="*/ 65854 w 81533"/>
                <a:gd name="connsiteY23" fmla="*/ 224 h 10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533" h="102785">
                  <a:moveTo>
                    <a:pt x="15232" y="40756"/>
                  </a:moveTo>
                  <a:cubicBezTo>
                    <a:pt x="15232" y="25528"/>
                    <a:pt x="26431" y="14332"/>
                    <a:pt x="40991" y="14332"/>
                  </a:cubicBezTo>
                  <a:lnTo>
                    <a:pt x="65854" y="14332"/>
                  </a:lnTo>
                  <a:lnTo>
                    <a:pt x="65854" y="66733"/>
                  </a:lnTo>
                  <a:lnTo>
                    <a:pt x="40767" y="66733"/>
                  </a:lnTo>
                  <a:cubicBezTo>
                    <a:pt x="26431" y="66733"/>
                    <a:pt x="15232" y="55984"/>
                    <a:pt x="15232" y="40756"/>
                  </a:cubicBezTo>
                  <a:close/>
                  <a:moveTo>
                    <a:pt x="65854" y="0"/>
                  </a:moveTo>
                  <a:lnTo>
                    <a:pt x="39423" y="0"/>
                  </a:lnTo>
                  <a:lnTo>
                    <a:pt x="38975" y="0"/>
                  </a:lnTo>
                  <a:lnTo>
                    <a:pt x="38975" y="0"/>
                  </a:lnTo>
                  <a:cubicBezTo>
                    <a:pt x="15680" y="224"/>
                    <a:pt x="0" y="18139"/>
                    <a:pt x="0" y="40756"/>
                  </a:cubicBezTo>
                  <a:cubicBezTo>
                    <a:pt x="0" y="54640"/>
                    <a:pt x="6048" y="66733"/>
                    <a:pt x="16127" y="74122"/>
                  </a:cubicBezTo>
                  <a:cubicBezTo>
                    <a:pt x="18592" y="75914"/>
                    <a:pt x="21279" y="77257"/>
                    <a:pt x="24191" y="78377"/>
                  </a:cubicBezTo>
                  <a:cubicBezTo>
                    <a:pt x="23519" y="81064"/>
                    <a:pt x="22623" y="83751"/>
                    <a:pt x="21279" y="86439"/>
                  </a:cubicBezTo>
                  <a:cubicBezTo>
                    <a:pt x="20832" y="87111"/>
                    <a:pt x="20383" y="88006"/>
                    <a:pt x="10975" y="102786"/>
                  </a:cubicBezTo>
                  <a:lnTo>
                    <a:pt x="30015" y="102786"/>
                  </a:lnTo>
                  <a:cubicBezTo>
                    <a:pt x="33375" y="97412"/>
                    <a:pt x="34495" y="95620"/>
                    <a:pt x="34719" y="94948"/>
                  </a:cubicBezTo>
                  <a:cubicBezTo>
                    <a:pt x="37183" y="90470"/>
                    <a:pt x="38975" y="85767"/>
                    <a:pt x="40095" y="81288"/>
                  </a:cubicBezTo>
                  <a:lnTo>
                    <a:pt x="65630" y="81288"/>
                  </a:lnTo>
                  <a:lnTo>
                    <a:pt x="65630" y="102786"/>
                  </a:lnTo>
                  <a:lnTo>
                    <a:pt x="81534" y="102786"/>
                  </a:lnTo>
                  <a:lnTo>
                    <a:pt x="81534" y="224"/>
                  </a:lnTo>
                  <a:lnTo>
                    <a:pt x="73694" y="224"/>
                  </a:lnTo>
                  <a:lnTo>
                    <a:pt x="65854" y="224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20" name="Рисунок 2">
            <a:extLst>
              <a:ext uri="{FF2B5EF4-FFF2-40B4-BE49-F238E27FC236}">
                <a16:creationId xmlns:a16="http://schemas.microsoft.com/office/drawing/2014/main" id="{6D7ADC34-6DB9-0995-226B-FEE0517C4ABE}"/>
              </a:ext>
            </a:extLst>
          </p:cNvPr>
          <p:cNvGrpSpPr/>
          <p:nvPr/>
        </p:nvGrpSpPr>
        <p:grpSpPr>
          <a:xfrm>
            <a:off x="6485864" y="5623301"/>
            <a:ext cx="1901151" cy="827193"/>
            <a:chOff x="4174368" y="2053817"/>
            <a:chExt cx="1419213" cy="617501"/>
          </a:xfrm>
        </p:grpSpPr>
        <p:sp>
          <p:nvSpPr>
            <p:cNvPr id="221" name="Полилиния 220">
              <a:extLst>
                <a:ext uri="{FF2B5EF4-FFF2-40B4-BE49-F238E27FC236}">
                  <a16:creationId xmlns:a16="http://schemas.microsoft.com/office/drawing/2014/main" id="{FE57333D-7427-67F3-DD69-4EBE4F31E246}"/>
                </a:ext>
              </a:extLst>
            </p:cNvPr>
            <p:cNvSpPr/>
            <p:nvPr/>
          </p:nvSpPr>
          <p:spPr>
            <a:xfrm>
              <a:off x="4174368" y="2053817"/>
              <a:ext cx="448478" cy="471830"/>
            </a:xfrm>
            <a:custGeom>
              <a:avLst/>
              <a:gdLst>
                <a:gd name="connsiteX0" fmla="*/ 371145 w 448478"/>
                <a:gd name="connsiteY0" fmla="*/ 259316 h 471830"/>
                <a:gd name="connsiteX1" fmla="*/ 387048 w 448478"/>
                <a:gd name="connsiteY1" fmla="*/ 249687 h 471830"/>
                <a:gd name="connsiteX2" fmla="*/ 434983 w 448478"/>
                <a:gd name="connsiteY2" fmla="*/ 186985 h 471830"/>
                <a:gd name="connsiteX3" fmla="*/ 327018 w 448478"/>
                <a:gd name="connsiteY3" fmla="*/ 149812 h 471830"/>
                <a:gd name="connsiteX4" fmla="*/ 256012 w 448478"/>
                <a:gd name="connsiteY4" fmla="*/ 155411 h 471830"/>
                <a:gd name="connsiteX5" fmla="*/ 262059 w 448478"/>
                <a:gd name="connsiteY5" fmla="*/ 158322 h 471830"/>
                <a:gd name="connsiteX6" fmla="*/ 330826 w 448478"/>
                <a:gd name="connsiteY6" fmla="*/ 204452 h 471830"/>
                <a:gd name="connsiteX7" fmla="*/ 348297 w 448478"/>
                <a:gd name="connsiteY7" fmla="*/ 153395 h 471830"/>
                <a:gd name="connsiteX8" fmla="*/ 361065 w 448478"/>
                <a:gd name="connsiteY8" fmla="*/ 154739 h 471830"/>
                <a:gd name="connsiteX9" fmla="*/ 340681 w 448478"/>
                <a:gd name="connsiteY9" fmla="*/ 214081 h 471830"/>
                <a:gd name="connsiteX10" fmla="*/ 354121 w 448478"/>
                <a:gd name="connsiteY10" fmla="*/ 229981 h 471830"/>
                <a:gd name="connsiteX11" fmla="*/ 371145 w 448478"/>
                <a:gd name="connsiteY11" fmla="*/ 259316 h 471830"/>
                <a:gd name="connsiteX12" fmla="*/ 180302 w 448478"/>
                <a:gd name="connsiteY12" fmla="*/ 145334 h 471830"/>
                <a:gd name="connsiteX13" fmla="*/ 170446 w 448478"/>
                <a:gd name="connsiteY13" fmla="*/ 160785 h 471830"/>
                <a:gd name="connsiteX14" fmla="*/ 200685 w 448478"/>
                <a:gd name="connsiteY14" fmla="*/ 152723 h 471830"/>
                <a:gd name="connsiteX15" fmla="*/ 225773 w 448478"/>
                <a:gd name="connsiteY15" fmla="*/ 160561 h 471830"/>
                <a:gd name="connsiteX16" fmla="*/ 207853 w 448478"/>
                <a:gd name="connsiteY16" fmla="*/ 164368 h 471830"/>
                <a:gd name="connsiteX17" fmla="*/ 89360 w 448478"/>
                <a:gd name="connsiteY17" fmla="*/ 206020 h 471830"/>
                <a:gd name="connsiteX18" fmla="*/ 113551 w 448478"/>
                <a:gd name="connsiteY18" fmla="*/ 243865 h 471830"/>
                <a:gd name="connsiteX19" fmla="*/ 139087 w 448478"/>
                <a:gd name="connsiteY19" fmla="*/ 190792 h 471830"/>
                <a:gd name="connsiteX20" fmla="*/ 140879 w 448478"/>
                <a:gd name="connsiteY20" fmla="*/ 187209 h 471830"/>
                <a:gd name="connsiteX21" fmla="*/ 158350 w 448478"/>
                <a:gd name="connsiteY21" fmla="*/ 181611 h 471830"/>
                <a:gd name="connsiteX22" fmla="*/ 150062 w 448478"/>
                <a:gd name="connsiteY22" fmla="*/ 196615 h 471830"/>
                <a:gd name="connsiteX23" fmla="*/ 99440 w 448478"/>
                <a:gd name="connsiteY23" fmla="*/ 321122 h 471830"/>
                <a:gd name="connsiteX24" fmla="*/ 121615 w 448478"/>
                <a:gd name="connsiteY24" fmla="*/ 321794 h 471830"/>
                <a:gd name="connsiteX25" fmla="*/ 186350 w 448478"/>
                <a:gd name="connsiteY25" fmla="*/ 317091 h 471830"/>
                <a:gd name="connsiteX26" fmla="*/ 208973 w 448478"/>
                <a:gd name="connsiteY26" fmla="*/ 326721 h 471830"/>
                <a:gd name="connsiteX27" fmla="*/ 121615 w 448478"/>
                <a:gd name="connsiteY27" fmla="*/ 334782 h 471830"/>
                <a:gd name="connsiteX28" fmla="*/ 882 w 448478"/>
                <a:gd name="connsiteY28" fmla="*/ 287532 h 471830"/>
                <a:gd name="connsiteX29" fmla="*/ 71217 w 448478"/>
                <a:gd name="connsiteY29" fmla="*/ 201093 h 471830"/>
                <a:gd name="connsiteX30" fmla="*/ 74800 w 448478"/>
                <a:gd name="connsiteY30" fmla="*/ 213858 h 471830"/>
                <a:gd name="connsiteX31" fmla="*/ 13650 w 448478"/>
                <a:gd name="connsiteY31" fmla="*/ 284621 h 471830"/>
                <a:gd name="connsiteX32" fmla="*/ 86672 w 448478"/>
                <a:gd name="connsiteY32" fmla="*/ 320003 h 471830"/>
                <a:gd name="connsiteX33" fmla="*/ 107727 w 448478"/>
                <a:gd name="connsiteY33" fmla="*/ 257525 h 471830"/>
                <a:gd name="connsiteX34" fmla="*/ 77040 w 448478"/>
                <a:gd name="connsiteY34" fmla="*/ 164144 h 471830"/>
                <a:gd name="connsiteX35" fmla="*/ 151406 w 448478"/>
                <a:gd name="connsiteY35" fmla="*/ 129882 h 471830"/>
                <a:gd name="connsiteX36" fmla="*/ 232940 w 448478"/>
                <a:gd name="connsiteY36" fmla="*/ 146005 h 471830"/>
                <a:gd name="connsiteX37" fmla="*/ 326794 w 448478"/>
                <a:gd name="connsiteY37" fmla="*/ 136824 h 471830"/>
                <a:gd name="connsiteX38" fmla="*/ 352329 w 448478"/>
                <a:gd name="connsiteY38" fmla="*/ 137720 h 471830"/>
                <a:gd name="connsiteX39" fmla="*/ 340457 w 448478"/>
                <a:gd name="connsiteY39" fmla="*/ 15675 h 471830"/>
                <a:gd name="connsiteX40" fmla="*/ 326570 w 448478"/>
                <a:gd name="connsiteY40" fmla="*/ 12540 h 471830"/>
                <a:gd name="connsiteX41" fmla="*/ 189485 w 448478"/>
                <a:gd name="connsiteY41" fmla="*/ 130778 h 471830"/>
                <a:gd name="connsiteX42" fmla="*/ 175598 w 448478"/>
                <a:gd name="connsiteY42" fmla="*/ 128538 h 471830"/>
                <a:gd name="connsiteX43" fmla="*/ 326570 w 448478"/>
                <a:gd name="connsiteY43" fmla="*/ 0 h 471830"/>
                <a:gd name="connsiteX44" fmla="*/ 346281 w 448478"/>
                <a:gd name="connsiteY44" fmla="*/ 4703 h 471830"/>
                <a:gd name="connsiteX45" fmla="*/ 364873 w 448478"/>
                <a:gd name="connsiteY45" fmla="*/ 138839 h 471830"/>
                <a:gd name="connsiteX46" fmla="*/ 447526 w 448478"/>
                <a:gd name="connsiteY46" fmla="*/ 184298 h 471830"/>
                <a:gd name="connsiteX47" fmla="*/ 393768 w 448478"/>
                <a:gd name="connsiteY47" fmla="*/ 260884 h 471830"/>
                <a:gd name="connsiteX48" fmla="*/ 374505 w 448478"/>
                <a:gd name="connsiteY48" fmla="*/ 272081 h 471830"/>
                <a:gd name="connsiteX49" fmla="*/ 370921 w 448478"/>
                <a:gd name="connsiteY49" fmla="*/ 307686 h 471830"/>
                <a:gd name="connsiteX50" fmla="*/ 296555 w 448478"/>
                <a:gd name="connsiteY50" fmla="*/ 341948 h 471830"/>
                <a:gd name="connsiteX51" fmla="*/ 279307 w 448478"/>
                <a:gd name="connsiteY51" fmla="*/ 341052 h 471830"/>
                <a:gd name="connsiteX52" fmla="*/ 287147 w 448478"/>
                <a:gd name="connsiteY52" fmla="*/ 328512 h 471830"/>
                <a:gd name="connsiteX53" fmla="*/ 296331 w 448478"/>
                <a:gd name="connsiteY53" fmla="*/ 328736 h 471830"/>
                <a:gd name="connsiteX54" fmla="*/ 359049 w 448478"/>
                <a:gd name="connsiteY54" fmla="*/ 301864 h 471830"/>
                <a:gd name="connsiteX55" fmla="*/ 343145 w 448478"/>
                <a:gd name="connsiteY55" fmla="*/ 237819 h 471830"/>
                <a:gd name="connsiteX56" fmla="*/ 334634 w 448478"/>
                <a:gd name="connsiteY56" fmla="*/ 227518 h 471830"/>
                <a:gd name="connsiteX57" fmla="*/ 309322 w 448478"/>
                <a:gd name="connsiteY57" fmla="*/ 281038 h 471830"/>
                <a:gd name="connsiteX58" fmla="*/ 305514 w 448478"/>
                <a:gd name="connsiteY58" fmla="*/ 288428 h 471830"/>
                <a:gd name="connsiteX59" fmla="*/ 356361 w 448478"/>
                <a:gd name="connsiteY59" fmla="*/ 267154 h 471830"/>
                <a:gd name="connsiteX60" fmla="*/ 359945 w 448478"/>
                <a:gd name="connsiteY60" fmla="*/ 279918 h 471830"/>
                <a:gd name="connsiteX61" fmla="*/ 243468 w 448478"/>
                <a:gd name="connsiteY61" fmla="*/ 320227 h 471830"/>
                <a:gd name="connsiteX62" fmla="*/ 241004 w 448478"/>
                <a:gd name="connsiteY62" fmla="*/ 320674 h 471830"/>
                <a:gd name="connsiteX63" fmla="*/ 268331 w 448478"/>
                <a:gd name="connsiteY63" fmla="*/ 326497 h 471830"/>
                <a:gd name="connsiteX64" fmla="*/ 275499 w 448478"/>
                <a:gd name="connsiteY64" fmla="*/ 315300 h 471830"/>
                <a:gd name="connsiteX65" fmla="*/ 293643 w 448478"/>
                <a:gd name="connsiteY65" fmla="*/ 309478 h 471830"/>
                <a:gd name="connsiteX66" fmla="*/ 121391 w 448478"/>
                <a:gd name="connsiteY66" fmla="*/ 471830 h 471830"/>
                <a:gd name="connsiteX67" fmla="*/ 101680 w 448478"/>
                <a:gd name="connsiteY67" fmla="*/ 467128 h 471830"/>
                <a:gd name="connsiteX68" fmla="*/ 81744 w 448478"/>
                <a:gd name="connsiteY68" fmla="*/ 339037 h 471830"/>
                <a:gd name="connsiteX69" fmla="*/ 94288 w 448478"/>
                <a:gd name="connsiteY69" fmla="*/ 339933 h 471830"/>
                <a:gd name="connsiteX70" fmla="*/ 107503 w 448478"/>
                <a:gd name="connsiteY70" fmla="*/ 455931 h 471830"/>
                <a:gd name="connsiteX71" fmla="*/ 121391 w 448478"/>
                <a:gd name="connsiteY71" fmla="*/ 459066 h 471830"/>
                <a:gd name="connsiteX72" fmla="*/ 260492 w 448478"/>
                <a:gd name="connsiteY72" fmla="*/ 338141 h 471830"/>
                <a:gd name="connsiteX73" fmla="*/ 186125 w 448478"/>
                <a:gd name="connsiteY73" fmla="*/ 313285 h 471830"/>
                <a:gd name="connsiteX74" fmla="*/ 119823 w 448478"/>
                <a:gd name="connsiteY74" fmla="*/ 269393 h 471830"/>
                <a:gd name="connsiteX75" fmla="*/ 125199 w 448478"/>
                <a:gd name="connsiteY75" fmla="*/ 256181 h 471830"/>
                <a:gd name="connsiteX76" fmla="*/ 191725 w 448478"/>
                <a:gd name="connsiteY76" fmla="*/ 301416 h 471830"/>
                <a:gd name="connsiteX77" fmla="*/ 216141 w 448478"/>
                <a:gd name="connsiteY77" fmla="*/ 311941 h 471830"/>
                <a:gd name="connsiteX78" fmla="*/ 240332 w 448478"/>
                <a:gd name="connsiteY78" fmla="*/ 306791 h 471830"/>
                <a:gd name="connsiteX79" fmla="*/ 287595 w 448478"/>
                <a:gd name="connsiteY79" fmla="*/ 293802 h 471830"/>
                <a:gd name="connsiteX80" fmla="*/ 298122 w 448478"/>
                <a:gd name="connsiteY80" fmla="*/ 274768 h 471830"/>
                <a:gd name="connsiteX81" fmla="*/ 325226 w 448478"/>
                <a:gd name="connsiteY81" fmla="*/ 217217 h 471830"/>
                <a:gd name="connsiteX82" fmla="*/ 256012 w 448478"/>
                <a:gd name="connsiteY82" fmla="*/ 169742 h 471830"/>
                <a:gd name="connsiteX83" fmla="*/ 180302 w 448478"/>
                <a:gd name="connsiteY83" fmla="*/ 145334 h 471830"/>
                <a:gd name="connsiteX84" fmla="*/ 152526 w 448478"/>
                <a:gd name="connsiteY84" fmla="*/ 166383 h 471830"/>
                <a:gd name="connsiteX85" fmla="*/ 166190 w 448478"/>
                <a:gd name="connsiteY85" fmla="*/ 143542 h 471830"/>
                <a:gd name="connsiteX86" fmla="*/ 151854 w 448478"/>
                <a:gd name="connsiteY86" fmla="*/ 142870 h 471830"/>
                <a:gd name="connsiteX87" fmla="*/ 89136 w 448478"/>
                <a:gd name="connsiteY87" fmla="*/ 169742 h 471830"/>
                <a:gd name="connsiteX88" fmla="*/ 86000 w 448478"/>
                <a:gd name="connsiteY88" fmla="*/ 193256 h 471830"/>
                <a:gd name="connsiteX89" fmla="*/ 152526 w 448478"/>
                <a:gd name="connsiteY89" fmla="*/ 166383 h 471830"/>
                <a:gd name="connsiteX90" fmla="*/ 257580 w 448478"/>
                <a:gd name="connsiteY90" fmla="*/ 237147 h 471830"/>
                <a:gd name="connsiteX91" fmla="*/ 221293 w 448478"/>
                <a:gd name="connsiteY91" fmla="*/ 273200 h 471830"/>
                <a:gd name="connsiteX92" fmla="*/ 185005 w 448478"/>
                <a:gd name="connsiteY92" fmla="*/ 237147 h 471830"/>
                <a:gd name="connsiteX93" fmla="*/ 221293 w 448478"/>
                <a:gd name="connsiteY93" fmla="*/ 200869 h 471830"/>
                <a:gd name="connsiteX94" fmla="*/ 257580 w 448478"/>
                <a:gd name="connsiteY94" fmla="*/ 237147 h 471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478" h="471830">
                  <a:moveTo>
                    <a:pt x="371145" y="259316"/>
                  </a:moveTo>
                  <a:cubicBezTo>
                    <a:pt x="376745" y="256181"/>
                    <a:pt x="382120" y="253046"/>
                    <a:pt x="387048" y="249687"/>
                  </a:cubicBezTo>
                  <a:cubicBezTo>
                    <a:pt x="421767" y="227518"/>
                    <a:pt x="439239" y="204676"/>
                    <a:pt x="434983" y="186985"/>
                  </a:cubicBezTo>
                  <a:cubicBezTo>
                    <a:pt x="429607" y="164144"/>
                    <a:pt x="388168" y="149812"/>
                    <a:pt x="327018" y="149812"/>
                  </a:cubicBezTo>
                  <a:cubicBezTo>
                    <a:pt x="304842" y="149812"/>
                    <a:pt x="280875" y="151604"/>
                    <a:pt x="256012" y="155411"/>
                  </a:cubicBezTo>
                  <a:lnTo>
                    <a:pt x="262059" y="158322"/>
                  </a:lnTo>
                  <a:cubicBezTo>
                    <a:pt x="288491" y="171086"/>
                    <a:pt x="312010" y="186985"/>
                    <a:pt x="330826" y="204452"/>
                  </a:cubicBezTo>
                  <a:cubicBezTo>
                    <a:pt x="337770" y="186314"/>
                    <a:pt x="343593" y="169071"/>
                    <a:pt x="348297" y="153395"/>
                  </a:cubicBezTo>
                  <a:cubicBezTo>
                    <a:pt x="352553" y="153843"/>
                    <a:pt x="356809" y="154067"/>
                    <a:pt x="361065" y="154739"/>
                  </a:cubicBezTo>
                  <a:cubicBezTo>
                    <a:pt x="355913" y="173101"/>
                    <a:pt x="348969" y="193256"/>
                    <a:pt x="340681" y="214081"/>
                  </a:cubicBezTo>
                  <a:cubicBezTo>
                    <a:pt x="345609" y="219232"/>
                    <a:pt x="350089" y="224606"/>
                    <a:pt x="354121" y="229981"/>
                  </a:cubicBezTo>
                  <a:cubicBezTo>
                    <a:pt x="361737" y="240058"/>
                    <a:pt x="367561" y="249911"/>
                    <a:pt x="371145" y="259316"/>
                  </a:cubicBezTo>
                  <a:close/>
                  <a:moveTo>
                    <a:pt x="180302" y="145334"/>
                  </a:moveTo>
                  <a:cubicBezTo>
                    <a:pt x="176942" y="150484"/>
                    <a:pt x="173806" y="155635"/>
                    <a:pt x="170446" y="160785"/>
                  </a:cubicBezTo>
                  <a:cubicBezTo>
                    <a:pt x="180302" y="157874"/>
                    <a:pt x="190381" y="155187"/>
                    <a:pt x="200685" y="152723"/>
                  </a:cubicBezTo>
                  <a:cubicBezTo>
                    <a:pt x="208973" y="154963"/>
                    <a:pt x="217261" y="157426"/>
                    <a:pt x="225773" y="160561"/>
                  </a:cubicBezTo>
                  <a:cubicBezTo>
                    <a:pt x="219949" y="161681"/>
                    <a:pt x="213901" y="163024"/>
                    <a:pt x="207853" y="164368"/>
                  </a:cubicBezTo>
                  <a:cubicBezTo>
                    <a:pt x="160814" y="175341"/>
                    <a:pt x="120719" y="189897"/>
                    <a:pt x="89360" y="206020"/>
                  </a:cubicBezTo>
                  <a:cubicBezTo>
                    <a:pt x="93840" y="218112"/>
                    <a:pt x="102128" y="231100"/>
                    <a:pt x="113551" y="243865"/>
                  </a:cubicBezTo>
                  <a:cubicBezTo>
                    <a:pt x="120943" y="226398"/>
                    <a:pt x="129455" y="208707"/>
                    <a:pt x="139087" y="190792"/>
                  </a:cubicBezTo>
                  <a:lnTo>
                    <a:pt x="140879" y="187209"/>
                  </a:lnTo>
                  <a:cubicBezTo>
                    <a:pt x="146479" y="185194"/>
                    <a:pt x="152302" y="183402"/>
                    <a:pt x="158350" y="181611"/>
                  </a:cubicBezTo>
                  <a:cubicBezTo>
                    <a:pt x="155662" y="186538"/>
                    <a:pt x="152750" y="191464"/>
                    <a:pt x="150062" y="196615"/>
                  </a:cubicBezTo>
                  <a:cubicBezTo>
                    <a:pt x="126095" y="241849"/>
                    <a:pt x="109519" y="284173"/>
                    <a:pt x="99440" y="321122"/>
                  </a:cubicBezTo>
                  <a:cubicBezTo>
                    <a:pt x="106607" y="321570"/>
                    <a:pt x="113999" y="321794"/>
                    <a:pt x="121615" y="321794"/>
                  </a:cubicBezTo>
                  <a:cubicBezTo>
                    <a:pt x="141999" y="321794"/>
                    <a:pt x="163726" y="320227"/>
                    <a:pt x="186350" y="317091"/>
                  </a:cubicBezTo>
                  <a:cubicBezTo>
                    <a:pt x="193741" y="320674"/>
                    <a:pt x="201357" y="324033"/>
                    <a:pt x="208973" y="326721"/>
                  </a:cubicBezTo>
                  <a:cubicBezTo>
                    <a:pt x="178510" y="332095"/>
                    <a:pt x="148718" y="334782"/>
                    <a:pt x="121615" y="334782"/>
                  </a:cubicBezTo>
                  <a:cubicBezTo>
                    <a:pt x="51729" y="334782"/>
                    <a:pt x="7826" y="317539"/>
                    <a:pt x="882" y="287532"/>
                  </a:cubicBezTo>
                  <a:cubicBezTo>
                    <a:pt x="-5390" y="260212"/>
                    <a:pt x="22162" y="228413"/>
                    <a:pt x="71217" y="201093"/>
                  </a:cubicBezTo>
                  <a:cubicBezTo>
                    <a:pt x="72113" y="205348"/>
                    <a:pt x="73233" y="209603"/>
                    <a:pt x="74800" y="213858"/>
                  </a:cubicBezTo>
                  <a:cubicBezTo>
                    <a:pt x="31569" y="238490"/>
                    <a:pt x="9170" y="265139"/>
                    <a:pt x="13650" y="284621"/>
                  </a:cubicBezTo>
                  <a:cubicBezTo>
                    <a:pt x="17906" y="302983"/>
                    <a:pt x="45009" y="315748"/>
                    <a:pt x="86672" y="320003"/>
                  </a:cubicBezTo>
                  <a:cubicBezTo>
                    <a:pt x="92048" y="300296"/>
                    <a:pt x="98992" y="279246"/>
                    <a:pt x="107727" y="257525"/>
                  </a:cubicBezTo>
                  <a:cubicBezTo>
                    <a:pt x="77040" y="225278"/>
                    <a:pt x="64273" y="190568"/>
                    <a:pt x="77040" y="164144"/>
                  </a:cubicBezTo>
                  <a:cubicBezTo>
                    <a:pt x="87792" y="142199"/>
                    <a:pt x="114223" y="129882"/>
                    <a:pt x="151406" y="129882"/>
                  </a:cubicBezTo>
                  <a:cubicBezTo>
                    <a:pt x="176494" y="129882"/>
                    <a:pt x="204717" y="135480"/>
                    <a:pt x="232940" y="146005"/>
                  </a:cubicBezTo>
                  <a:cubicBezTo>
                    <a:pt x="265643" y="139959"/>
                    <a:pt x="297675" y="136824"/>
                    <a:pt x="326794" y="136824"/>
                  </a:cubicBezTo>
                  <a:cubicBezTo>
                    <a:pt x="335754" y="136824"/>
                    <a:pt x="344265" y="137048"/>
                    <a:pt x="352329" y="137720"/>
                  </a:cubicBezTo>
                  <a:cubicBezTo>
                    <a:pt x="367785" y="73451"/>
                    <a:pt x="362633" y="27544"/>
                    <a:pt x="340457" y="15675"/>
                  </a:cubicBezTo>
                  <a:cubicBezTo>
                    <a:pt x="336426" y="13436"/>
                    <a:pt x="331722" y="12540"/>
                    <a:pt x="326570" y="12540"/>
                  </a:cubicBezTo>
                  <a:cubicBezTo>
                    <a:pt x="291403" y="12540"/>
                    <a:pt x="237644" y="60238"/>
                    <a:pt x="189485" y="130778"/>
                  </a:cubicBezTo>
                  <a:cubicBezTo>
                    <a:pt x="184781" y="129882"/>
                    <a:pt x="180078" y="129210"/>
                    <a:pt x="175598" y="128538"/>
                  </a:cubicBezTo>
                  <a:cubicBezTo>
                    <a:pt x="227564" y="50609"/>
                    <a:pt x="285355" y="0"/>
                    <a:pt x="326570" y="0"/>
                  </a:cubicBezTo>
                  <a:cubicBezTo>
                    <a:pt x="333738" y="0"/>
                    <a:pt x="340457" y="1567"/>
                    <a:pt x="346281" y="4703"/>
                  </a:cubicBezTo>
                  <a:cubicBezTo>
                    <a:pt x="375625" y="20154"/>
                    <a:pt x="380776" y="71659"/>
                    <a:pt x="364873" y="138839"/>
                  </a:cubicBezTo>
                  <a:cubicBezTo>
                    <a:pt x="412359" y="144214"/>
                    <a:pt x="441927" y="160113"/>
                    <a:pt x="447526" y="184298"/>
                  </a:cubicBezTo>
                  <a:cubicBezTo>
                    <a:pt x="453126" y="208035"/>
                    <a:pt x="433863" y="235131"/>
                    <a:pt x="393768" y="260884"/>
                  </a:cubicBezTo>
                  <a:cubicBezTo>
                    <a:pt x="387720" y="264691"/>
                    <a:pt x="381448" y="268498"/>
                    <a:pt x="374505" y="272081"/>
                  </a:cubicBezTo>
                  <a:cubicBezTo>
                    <a:pt x="377192" y="285069"/>
                    <a:pt x="376073" y="297161"/>
                    <a:pt x="370921" y="307686"/>
                  </a:cubicBezTo>
                  <a:cubicBezTo>
                    <a:pt x="360169" y="329632"/>
                    <a:pt x="333738" y="341948"/>
                    <a:pt x="296555" y="341948"/>
                  </a:cubicBezTo>
                  <a:cubicBezTo>
                    <a:pt x="290955" y="341948"/>
                    <a:pt x="285355" y="341500"/>
                    <a:pt x="279307" y="341052"/>
                  </a:cubicBezTo>
                  <a:cubicBezTo>
                    <a:pt x="281995" y="337022"/>
                    <a:pt x="284459" y="332767"/>
                    <a:pt x="287147" y="328512"/>
                  </a:cubicBezTo>
                  <a:cubicBezTo>
                    <a:pt x="290283" y="328736"/>
                    <a:pt x="293419" y="328736"/>
                    <a:pt x="296331" y="328736"/>
                  </a:cubicBezTo>
                  <a:cubicBezTo>
                    <a:pt x="327914" y="328736"/>
                    <a:pt x="350761" y="318883"/>
                    <a:pt x="359049" y="301864"/>
                  </a:cubicBezTo>
                  <a:cubicBezTo>
                    <a:pt x="367337" y="285069"/>
                    <a:pt x="361513" y="262227"/>
                    <a:pt x="343145" y="237819"/>
                  </a:cubicBezTo>
                  <a:cubicBezTo>
                    <a:pt x="340457" y="234236"/>
                    <a:pt x="337546" y="230877"/>
                    <a:pt x="334634" y="227518"/>
                  </a:cubicBezTo>
                  <a:cubicBezTo>
                    <a:pt x="327018" y="245208"/>
                    <a:pt x="318506" y="263347"/>
                    <a:pt x="309322" y="281038"/>
                  </a:cubicBezTo>
                  <a:lnTo>
                    <a:pt x="305514" y="288428"/>
                  </a:lnTo>
                  <a:cubicBezTo>
                    <a:pt x="323658" y="281934"/>
                    <a:pt x="340906" y="274768"/>
                    <a:pt x="356361" y="267154"/>
                  </a:cubicBezTo>
                  <a:cubicBezTo>
                    <a:pt x="358153" y="271409"/>
                    <a:pt x="359273" y="275887"/>
                    <a:pt x="359945" y="279918"/>
                  </a:cubicBezTo>
                  <a:cubicBezTo>
                    <a:pt x="326570" y="296265"/>
                    <a:pt x="286475" y="310150"/>
                    <a:pt x="243468" y="320227"/>
                  </a:cubicBezTo>
                  <a:lnTo>
                    <a:pt x="241004" y="320674"/>
                  </a:lnTo>
                  <a:cubicBezTo>
                    <a:pt x="250188" y="323138"/>
                    <a:pt x="259372" y="325153"/>
                    <a:pt x="268331" y="326497"/>
                  </a:cubicBezTo>
                  <a:cubicBezTo>
                    <a:pt x="270795" y="322914"/>
                    <a:pt x="273035" y="319107"/>
                    <a:pt x="275499" y="315300"/>
                  </a:cubicBezTo>
                  <a:cubicBezTo>
                    <a:pt x="281771" y="313509"/>
                    <a:pt x="287819" y="311493"/>
                    <a:pt x="293643" y="309478"/>
                  </a:cubicBezTo>
                  <a:cubicBezTo>
                    <a:pt x="236748" y="406441"/>
                    <a:pt x="168206" y="471830"/>
                    <a:pt x="121391" y="471830"/>
                  </a:cubicBezTo>
                  <a:cubicBezTo>
                    <a:pt x="114223" y="471830"/>
                    <a:pt x="107503" y="470263"/>
                    <a:pt x="101680" y="467128"/>
                  </a:cubicBezTo>
                  <a:cubicBezTo>
                    <a:pt x="73233" y="452124"/>
                    <a:pt x="67408" y="403306"/>
                    <a:pt x="81744" y="339037"/>
                  </a:cubicBezTo>
                  <a:cubicBezTo>
                    <a:pt x="85776" y="339485"/>
                    <a:pt x="90032" y="339709"/>
                    <a:pt x="94288" y="339933"/>
                  </a:cubicBezTo>
                  <a:cubicBezTo>
                    <a:pt x="80400" y="401291"/>
                    <a:pt x="86000" y="444734"/>
                    <a:pt x="107503" y="455931"/>
                  </a:cubicBezTo>
                  <a:cubicBezTo>
                    <a:pt x="111535" y="458170"/>
                    <a:pt x="116239" y="459066"/>
                    <a:pt x="121391" y="459066"/>
                  </a:cubicBezTo>
                  <a:cubicBezTo>
                    <a:pt x="157006" y="459066"/>
                    <a:pt x="211661" y="410024"/>
                    <a:pt x="260492" y="338141"/>
                  </a:cubicBezTo>
                  <a:cubicBezTo>
                    <a:pt x="236300" y="333663"/>
                    <a:pt x="210989" y="325377"/>
                    <a:pt x="186125" y="313285"/>
                  </a:cubicBezTo>
                  <a:cubicBezTo>
                    <a:pt x="160366" y="300744"/>
                    <a:pt x="137743" y="285517"/>
                    <a:pt x="119823" y="269393"/>
                  </a:cubicBezTo>
                  <a:cubicBezTo>
                    <a:pt x="121615" y="265139"/>
                    <a:pt x="123407" y="260660"/>
                    <a:pt x="125199" y="256181"/>
                  </a:cubicBezTo>
                  <a:cubicBezTo>
                    <a:pt x="142895" y="272976"/>
                    <a:pt x="165742" y="288652"/>
                    <a:pt x="191725" y="301416"/>
                  </a:cubicBezTo>
                  <a:cubicBezTo>
                    <a:pt x="199789" y="305447"/>
                    <a:pt x="208077" y="308806"/>
                    <a:pt x="216141" y="311941"/>
                  </a:cubicBezTo>
                  <a:cubicBezTo>
                    <a:pt x="224204" y="310373"/>
                    <a:pt x="232268" y="308806"/>
                    <a:pt x="240332" y="306791"/>
                  </a:cubicBezTo>
                  <a:cubicBezTo>
                    <a:pt x="256684" y="302983"/>
                    <a:pt x="272363" y="298729"/>
                    <a:pt x="287595" y="293802"/>
                  </a:cubicBezTo>
                  <a:cubicBezTo>
                    <a:pt x="291179" y="287532"/>
                    <a:pt x="294763" y="281262"/>
                    <a:pt x="298122" y="274768"/>
                  </a:cubicBezTo>
                  <a:cubicBezTo>
                    <a:pt x="308426" y="255509"/>
                    <a:pt x="317386" y="236027"/>
                    <a:pt x="325226" y="217217"/>
                  </a:cubicBezTo>
                  <a:cubicBezTo>
                    <a:pt x="306858" y="199302"/>
                    <a:pt x="282891" y="182955"/>
                    <a:pt x="256012" y="169742"/>
                  </a:cubicBezTo>
                  <a:cubicBezTo>
                    <a:pt x="230924" y="157650"/>
                    <a:pt x="204717" y="149140"/>
                    <a:pt x="180302" y="145334"/>
                  </a:cubicBezTo>
                  <a:close/>
                  <a:moveTo>
                    <a:pt x="152526" y="166383"/>
                  </a:moveTo>
                  <a:cubicBezTo>
                    <a:pt x="157006" y="158546"/>
                    <a:pt x="161710" y="150932"/>
                    <a:pt x="166190" y="143542"/>
                  </a:cubicBezTo>
                  <a:cubicBezTo>
                    <a:pt x="161262" y="143094"/>
                    <a:pt x="156558" y="142870"/>
                    <a:pt x="151854" y="142870"/>
                  </a:cubicBezTo>
                  <a:cubicBezTo>
                    <a:pt x="120271" y="142870"/>
                    <a:pt x="97424" y="152723"/>
                    <a:pt x="89136" y="169742"/>
                  </a:cubicBezTo>
                  <a:cubicBezTo>
                    <a:pt x="85776" y="176684"/>
                    <a:pt x="84880" y="184746"/>
                    <a:pt x="86000" y="193256"/>
                  </a:cubicBezTo>
                  <a:cubicBezTo>
                    <a:pt x="105712" y="183626"/>
                    <a:pt x="128111" y="174445"/>
                    <a:pt x="152526" y="166383"/>
                  </a:cubicBezTo>
                  <a:close/>
                  <a:moveTo>
                    <a:pt x="257580" y="237147"/>
                  </a:moveTo>
                  <a:cubicBezTo>
                    <a:pt x="257580" y="257077"/>
                    <a:pt x="241452" y="273200"/>
                    <a:pt x="221293" y="273200"/>
                  </a:cubicBezTo>
                  <a:cubicBezTo>
                    <a:pt x="201357" y="273200"/>
                    <a:pt x="185005" y="257077"/>
                    <a:pt x="185005" y="237147"/>
                  </a:cubicBezTo>
                  <a:cubicBezTo>
                    <a:pt x="185005" y="217217"/>
                    <a:pt x="201133" y="200869"/>
                    <a:pt x="221293" y="200869"/>
                  </a:cubicBezTo>
                  <a:cubicBezTo>
                    <a:pt x="241452" y="200869"/>
                    <a:pt x="257580" y="217217"/>
                    <a:pt x="257580" y="237147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2" name="Полилиния 221">
              <a:extLst>
                <a:ext uri="{FF2B5EF4-FFF2-40B4-BE49-F238E27FC236}">
                  <a16:creationId xmlns:a16="http://schemas.microsoft.com/office/drawing/2014/main" id="{35D19B59-2E96-2E4B-0F29-46348FEEF020}"/>
                </a:ext>
              </a:extLst>
            </p:cNvPr>
            <p:cNvSpPr/>
            <p:nvPr/>
          </p:nvSpPr>
          <p:spPr>
            <a:xfrm>
              <a:off x="5133273" y="2563940"/>
              <a:ext cx="102141" cy="104353"/>
            </a:xfrm>
            <a:custGeom>
              <a:avLst/>
              <a:gdLst>
                <a:gd name="connsiteX0" fmla="*/ 51071 w 102141"/>
                <a:gd name="connsiteY0" fmla="*/ 52849 h 104353"/>
                <a:gd name="connsiteX1" fmla="*/ 9184 w 102141"/>
                <a:gd name="connsiteY1" fmla="*/ 0 h 104353"/>
                <a:gd name="connsiteX2" fmla="*/ 0 w 102141"/>
                <a:gd name="connsiteY2" fmla="*/ 0 h 104353"/>
                <a:gd name="connsiteX3" fmla="*/ 0 w 102141"/>
                <a:gd name="connsiteY3" fmla="*/ 104354 h 104353"/>
                <a:gd name="connsiteX4" fmla="*/ 15904 w 102141"/>
                <a:gd name="connsiteY4" fmla="*/ 104354 h 104353"/>
                <a:gd name="connsiteX5" fmla="*/ 15904 w 102141"/>
                <a:gd name="connsiteY5" fmla="*/ 30231 h 104353"/>
                <a:gd name="connsiteX6" fmla="*/ 51071 w 102141"/>
                <a:gd name="connsiteY6" fmla="*/ 74123 h 104353"/>
                <a:gd name="connsiteX7" fmla="*/ 86238 w 102141"/>
                <a:gd name="connsiteY7" fmla="*/ 30231 h 104353"/>
                <a:gd name="connsiteX8" fmla="*/ 86238 w 102141"/>
                <a:gd name="connsiteY8" fmla="*/ 104354 h 104353"/>
                <a:gd name="connsiteX9" fmla="*/ 102142 w 102141"/>
                <a:gd name="connsiteY9" fmla="*/ 104354 h 104353"/>
                <a:gd name="connsiteX10" fmla="*/ 102142 w 102141"/>
                <a:gd name="connsiteY10" fmla="*/ 0 h 104353"/>
                <a:gd name="connsiteX11" fmla="*/ 92958 w 102141"/>
                <a:gd name="connsiteY11" fmla="*/ 0 h 1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41" h="104353">
                  <a:moveTo>
                    <a:pt x="51071" y="52849"/>
                  </a:moveTo>
                  <a:lnTo>
                    <a:pt x="9184" y="0"/>
                  </a:lnTo>
                  <a:lnTo>
                    <a:pt x="0" y="0"/>
                  </a:lnTo>
                  <a:lnTo>
                    <a:pt x="0" y="104354"/>
                  </a:lnTo>
                  <a:lnTo>
                    <a:pt x="15904" y="104354"/>
                  </a:lnTo>
                  <a:lnTo>
                    <a:pt x="15904" y="30231"/>
                  </a:lnTo>
                  <a:lnTo>
                    <a:pt x="51071" y="74123"/>
                  </a:lnTo>
                  <a:lnTo>
                    <a:pt x="86238" y="30231"/>
                  </a:lnTo>
                  <a:lnTo>
                    <a:pt x="86238" y="104354"/>
                  </a:lnTo>
                  <a:lnTo>
                    <a:pt x="102142" y="104354"/>
                  </a:lnTo>
                  <a:lnTo>
                    <a:pt x="102142" y="0"/>
                  </a:lnTo>
                  <a:lnTo>
                    <a:pt x="9295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3" name="Полилиния 222">
              <a:extLst>
                <a:ext uri="{FF2B5EF4-FFF2-40B4-BE49-F238E27FC236}">
                  <a16:creationId xmlns:a16="http://schemas.microsoft.com/office/drawing/2014/main" id="{03FBBCD9-D663-6809-776F-B68D905955E8}"/>
                </a:ext>
              </a:extLst>
            </p:cNvPr>
            <p:cNvSpPr/>
            <p:nvPr/>
          </p:nvSpPr>
          <p:spPr>
            <a:xfrm>
              <a:off x="5253334" y="2563940"/>
              <a:ext cx="80637" cy="104353"/>
            </a:xfrm>
            <a:custGeom>
              <a:avLst/>
              <a:gdLst>
                <a:gd name="connsiteX0" fmla="*/ 16127 w 80637"/>
                <a:gd name="connsiteY0" fmla="*/ 73675 h 104353"/>
                <a:gd name="connsiteX1" fmla="*/ 16127 w 80637"/>
                <a:gd name="connsiteY1" fmla="*/ 0 h 104353"/>
                <a:gd name="connsiteX2" fmla="*/ 0 w 80637"/>
                <a:gd name="connsiteY2" fmla="*/ 0 h 104353"/>
                <a:gd name="connsiteX3" fmla="*/ 0 w 80637"/>
                <a:gd name="connsiteY3" fmla="*/ 104354 h 104353"/>
                <a:gd name="connsiteX4" fmla="*/ 9408 w 80637"/>
                <a:gd name="connsiteY4" fmla="*/ 104354 h 104353"/>
                <a:gd name="connsiteX5" fmla="*/ 64510 w 80637"/>
                <a:gd name="connsiteY5" fmla="*/ 30679 h 104353"/>
                <a:gd name="connsiteX6" fmla="*/ 64510 w 80637"/>
                <a:gd name="connsiteY6" fmla="*/ 104354 h 104353"/>
                <a:gd name="connsiteX7" fmla="*/ 80638 w 80637"/>
                <a:gd name="connsiteY7" fmla="*/ 104354 h 104353"/>
                <a:gd name="connsiteX8" fmla="*/ 80638 w 80637"/>
                <a:gd name="connsiteY8" fmla="*/ 0 h 104353"/>
                <a:gd name="connsiteX9" fmla="*/ 71230 w 80637"/>
                <a:gd name="connsiteY9" fmla="*/ 0 h 1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37" h="104353">
                  <a:moveTo>
                    <a:pt x="16127" y="73675"/>
                  </a:moveTo>
                  <a:lnTo>
                    <a:pt x="16127" y="0"/>
                  </a:lnTo>
                  <a:lnTo>
                    <a:pt x="0" y="0"/>
                  </a:lnTo>
                  <a:lnTo>
                    <a:pt x="0" y="104354"/>
                  </a:lnTo>
                  <a:lnTo>
                    <a:pt x="9408" y="104354"/>
                  </a:lnTo>
                  <a:lnTo>
                    <a:pt x="64510" y="30679"/>
                  </a:lnTo>
                  <a:lnTo>
                    <a:pt x="64510" y="104354"/>
                  </a:lnTo>
                  <a:lnTo>
                    <a:pt x="80638" y="104354"/>
                  </a:lnTo>
                  <a:lnTo>
                    <a:pt x="80638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4" name="Полилиния 223">
              <a:extLst>
                <a:ext uri="{FF2B5EF4-FFF2-40B4-BE49-F238E27FC236}">
                  <a16:creationId xmlns:a16="http://schemas.microsoft.com/office/drawing/2014/main" id="{EC3CA4C0-F6D6-2AED-74BD-86CD77C02236}"/>
                </a:ext>
              </a:extLst>
            </p:cNvPr>
            <p:cNvSpPr/>
            <p:nvPr/>
          </p:nvSpPr>
          <p:spPr>
            <a:xfrm>
              <a:off x="5512943" y="2563940"/>
              <a:ext cx="80637" cy="104353"/>
            </a:xfrm>
            <a:custGeom>
              <a:avLst/>
              <a:gdLst>
                <a:gd name="connsiteX0" fmla="*/ 71230 w 80637"/>
                <a:gd name="connsiteY0" fmla="*/ 0 h 104353"/>
                <a:gd name="connsiteX1" fmla="*/ 16127 w 80637"/>
                <a:gd name="connsiteY1" fmla="*/ 73675 h 104353"/>
                <a:gd name="connsiteX2" fmla="*/ 16127 w 80637"/>
                <a:gd name="connsiteY2" fmla="*/ 0 h 104353"/>
                <a:gd name="connsiteX3" fmla="*/ 0 w 80637"/>
                <a:gd name="connsiteY3" fmla="*/ 0 h 104353"/>
                <a:gd name="connsiteX4" fmla="*/ 0 w 80637"/>
                <a:gd name="connsiteY4" fmla="*/ 104354 h 104353"/>
                <a:gd name="connsiteX5" fmla="*/ 9408 w 80637"/>
                <a:gd name="connsiteY5" fmla="*/ 104354 h 104353"/>
                <a:gd name="connsiteX6" fmla="*/ 64510 w 80637"/>
                <a:gd name="connsiteY6" fmla="*/ 30679 h 104353"/>
                <a:gd name="connsiteX7" fmla="*/ 64510 w 80637"/>
                <a:gd name="connsiteY7" fmla="*/ 104354 h 104353"/>
                <a:gd name="connsiteX8" fmla="*/ 80638 w 80637"/>
                <a:gd name="connsiteY8" fmla="*/ 104354 h 104353"/>
                <a:gd name="connsiteX9" fmla="*/ 80638 w 80637"/>
                <a:gd name="connsiteY9" fmla="*/ 0 h 1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637" h="104353">
                  <a:moveTo>
                    <a:pt x="71230" y="0"/>
                  </a:moveTo>
                  <a:lnTo>
                    <a:pt x="16127" y="73675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4354"/>
                  </a:lnTo>
                  <a:lnTo>
                    <a:pt x="9408" y="104354"/>
                  </a:lnTo>
                  <a:lnTo>
                    <a:pt x="64510" y="30679"/>
                  </a:lnTo>
                  <a:lnTo>
                    <a:pt x="64510" y="104354"/>
                  </a:lnTo>
                  <a:lnTo>
                    <a:pt x="80638" y="104354"/>
                  </a:lnTo>
                  <a:lnTo>
                    <a:pt x="806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5" name="Полилиния 224">
              <a:extLst>
                <a:ext uri="{FF2B5EF4-FFF2-40B4-BE49-F238E27FC236}">
                  <a16:creationId xmlns:a16="http://schemas.microsoft.com/office/drawing/2014/main" id="{6324D200-2177-EE3D-8FB3-D489DD5A5C7B}"/>
                </a:ext>
              </a:extLst>
            </p:cNvPr>
            <p:cNvSpPr/>
            <p:nvPr/>
          </p:nvSpPr>
          <p:spPr>
            <a:xfrm>
              <a:off x="5344947" y="2563940"/>
              <a:ext cx="157020" cy="104577"/>
            </a:xfrm>
            <a:custGeom>
              <a:avLst/>
              <a:gdLst>
                <a:gd name="connsiteX0" fmla="*/ 115357 w 157020"/>
                <a:gd name="connsiteY0" fmla="*/ 3807 h 104577"/>
                <a:gd name="connsiteX1" fmla="*/ 86686 w 157020"/>
                <a:gd name="connsiteY1" fmla="*/ 19259 h 104577"/>
                <a:gd name="connsiteX2" fmla="*/ 86686 w 157020"/>
                <a:gd name="connsiteY2" fmla="*/ 0 h 104577"/>
                <a:gd name="connsiteX3" fmla="*/ 70558 w 157020"/>
                <a:gd name="connsiteY3" fmla="*/ 0 h 104577"/>
                <a:gd name="connsiteX4" fmla="*/ 70558 w 157020"/>
                <a:gd name="connsiteY4" fmla="*/ 46802 h 104577"/>
                <a:gd name="connsiteX5" fmla="*/ 43455 w 157020"/>
                <a:gd name="connsiteY5" fmla="*/ 74570 h 104577"/>
                <a:gd name="connsiteX6" fmla="*/ 16352 w 157020"/>
                <a:gd name="connsiteY6" fmla="*/ 46802 h 104577"/>
                <a:gd name="connsiteX7" fmla="*/ 43455 w 157020"/>
                <a:gd name="connsiteY7" fmla="*/ 19034 h 104577"/>
                <a:gd name="connsiteX8" fmla="*/ 63390 w 157020"/>
                <a:gd name="connsiteY8" fmla="*/ 27768 h 104577"/>
                <a:gd name="connsiteX9" fmla="*/ 63390 w 157020"/>
                <a:gd name="connsiteY9" fmla="*/ 11421 h 104577"/>
                <a:gd name="connsiteX10" fmla="*/ 41663 w 157020"/>
                <a:gd name="connsiteY10" fmla="*/ 3807 h 104577"/>
                <a:gd name="connsiteX11" fmla="*/ 0 w 157020"/>
                <a:gd name="connsiteY11" fmla="*/ 46802 h 104577"/>
                <a:gd name="connsiteX12" fmla="*/ 41663 w 157020"/>
                <a:gd name="connsiteY12" fmla="*/ 89798 h 104577"/>
                <a:gd name="connsiteX13" fmla="*/ 70334 w 157020"/>
                <a:gd name="connsiteY13" fmla="*/ 74570 h 104577"/>
                <a:gd name="connsiteX14" fmla="*/ 70334 w 157020"/>
                <a:gd name="connsiteY14" fmla="*/ 104578 h 104577"/>
                <a:gd name="connsiteX15" fmla="*/ 86686 w 157020"/>
                <a:gd name="connsiteY15" fmla="*/ 104578 h 104577"/>
                <a:gd name="connsiteX16" fmla="*/ 86686 w 157020"/>
                <a:gd name="connsiteY16" fmla="*/ 45011 h 104577"/>
                <a:gd name="connsiteX17" fmla="*/ 86686 w 157020"/>
                <a:gd name="connsiteY17" fmla="*/ 45011 h 104577"/>
                <a:gd name="connsiteX18" fmla="*/ 113789 w 157020"/>
                <a:gd name="connsiteY18" fmla="*/ 19259 h 104577"/>
                <a:gd name="connsiteX19" fmla="*/ 140893 w 157020"/>
                <a:gd name="connsiteY19" fmla="*/ 47026 h 104577"/>
                <a:gd name="connsiteX20" fmla="*/ 113789 w 157020"/>
                <a:gd name="connsiteY20" fmla="*/ 74794 h 104577"/>
                <a:gd name="connsiteX21" fmla="*/ 94078 w 157020"/>
                <a:gd name="connsiteY21" fmla="*/ 66285 h 104577"/>
                <a:gd name="connsiteX22" fmla="*/ 94078 w 157020"/>
                <a:gd name="connsiteY22" fmla="*/ 82856 h 104577"/>
                <a:gd name="connsiteX23" fmla="*/ 115357 w 157020"/>
                <a:gd name="connsiteY23" fmla="*/ 90022 h 104577"/>
                <a:gd name="connsiteX24" fmla="*/ 157020 w 157020"/>
                <a:gd name="connsiteY24" fmla="*/ 47026 h 104577"/>
                <a:gd name="connsiteX25" fmla="*/ 115357 w 157020"/>
                <a:gd name="connsiteY25" fmla="*/ 3807 h 10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7020" h="104577">
                  <a:moveTo>
                    <a:pt x="115357" y="3807"/>
                  </a:moveTo>
                  <a:cubicBezTo>
                    <a:pt x="103037" y="3807"/>
                    <a:pt x="92285" y="10301"/>
                    <a:pt x="86686" y="19259"/>
                  </a:cubicBezTo>
                  <a:lnTo>
                    <a:pt x="86686" y="0"/>
                  </a:lnTo>
                  <a:lnTo>
                    <a:pt x="70558" y="0"/>
                  </a:lnTo>
                  <a:lnTo>
                    <a:pt x="70558" y="46802"/>
                  </a:lnTo>
                  <a:cubicBezTo>
                    <a:pt x="70558" y="62926"/>
                    <a:pt x="58686" y="74570"/>
                    <a:pt x="43455" y="74570"/>
                  </a:cubicBezTo>
                  <a:cubicBezTo>
                    <a:pt x="28223" y="74570"/>
                    <a:pt x="16352" y="62926"/>
                    <a:pt x="16352" y="46802"/>
                  </a:cubicBezTo>
                  <a:cubicBezTo>
                    <a:pt x="16352" y="30679"/>
                    <a:pt x="28223" y="19034"/>
                    <a:pt x="43455" y="19034"/>
                  </a:cubicBezTo>
                  <a:cubicBezTo>
                    <a:pt x="51519" y="19034"/>
                    <a:pt x="58463" y="22393"/>
                    <a:pt x="63390" y="27768"/>
                  </a:cubicBezTo>
                  <a:lnTo>
                    <a:pt x="63390" y="11421"/>
                  </a:lnTo>
                  <a:cubicBezTo>
                    <a:pt x="57566" y="6718"/>
                    <a:pt x="50175" y="3807"/>
                    <a:pt x="41663" y="3807"/>
                  </a:cubicBezTo>
                  <a:cubicBezTo>
                    <a:pt x="16800" y="3807"/>
                    <a:pt x="0" y="22842"/>
                    <a:pt x="0" y="46802"/>
                  </a:cubicBezTo>
                  <a:cubicBezTo>
                    <a:pt x="0" y="70764"/>
                    <a:pt x="16800" y="89798"/>
                    <a:pt x="41663" y="89798"/>
                  </a:cubicBezTo>
                  <a:cubicBezTo>
                    <a:pt x="53983" y="89798"/>
                    <a:pt x="64735" y="83528"/>
                    <a:pt x="70334" y="74570"/>
                  </a:cubicBezTo>
                  <a:lnTo>
                    <a:pt x="70334" y="104578"/>
                  </a:lnTo>
                  <a:lnTo>
                    <a:pt x="86686" y="104578"/>
                  </a:lnTo>
                  <a:lnTo>
                    <a:pt x="86686" y="45011"/>
                  </a:lnTo>
                  <a:lnTo>
                    <a:pt x="86686" y="45011"/>
                  </a:lnTo>
                  <a:cubicBezTo>
                    <a:pt x="87806" y="30007"/>
                    <a:pt x="99230" y="19259"/>
                    <a:pt x="113789" y="19259"/>
                  </a:cubicBezTo>
                  <a:cubicBezTo>
                    <a:pt x="129021" y="19259"/>
                    <a:pt x="140893" y="31127"/>
                    <a:pt x="140893" y="47026"/>
                  </a:cubicBezTo>
                  <a:cubicBezTo>
                    <a:pt x="140893" y="63150"/>
                    <a:pt x="129021" y="74794"/>
                    <a:pt x="113789" y="74794"/>
                  </a:cubicBezTo>
                  <a:cubicBezTo>
                    <a:pt x="105949" y="74794"/>
                    <a:pt x="99005" y="71659"/>
                    <a:pt x="94078" y="66285"/>
                  </a:cubicBezTo>
                  <a:lnTo>
                    <a:pt x="94078" y="82856"/>
                  </a:lnTo>
                  <a:cubicBezTo>
                    <a:pt x="99677" y="87335"/>
                    <a:pt x="107069" y="90022"/>
                    <a:pt x="115357" y="90022"/>
                  </a:cubicBezTo>
                  <a:cubicBezTo>
                    <a:pt x="140221" y="90022"/>
                    <a:pt x="157020" y="70987"/>
                    <a:pt x="157020" y="47026"/>
                  </a:cubicBezTo>
                  <a:cubicBezTo>
                    <a:pt x="156796" y="22842"/>
                    <a:pt x="139996" y="3807"/>
                    <a:pt x="115357" y="3807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6" name="Полилиния 225">
              <a:extLst>
                <a:ext uri="{FF2B5EF4-FFF2-40B4-BE49-F238E27FC236}">
                  <a16:creationId xmlns:a16="http://schemas.microsoft.com/office/drawing/2014/main" id="{19955603-C8DE-C645-B306-6EBDCB52DBF5}"/>
                </a:ext>
              </a:extLst>
            </p:cNvPr>
            <p:cNvSpPr/>
            <p:nvPr/>
          </p:nvSpPr>
          <p:spPr>
            <a:xfrm>
              <a:off x="4811617" y="2563940"/>
              <a:ext cx="80413" cy="104353"/>
            </a:xfrm>
            <a:custGeom>
              <a:avLst/>
              <a:gdLst>
                <a:gd name="connsiteX0" fmla="*/ 15903 w 80413"/>
                <a:gd name="connsiteY0" fmla="*/ 73675 h 104353"/>
                <a:gd name="connsiteX1" fmla="*/ 15903 w 80413"/>
                <a:gd name="connsiteY1" fmla="*/ 0 h 104353"/>
                <a:gd name="connsiteX2" fmla="*/ 0 w 80413"/>
                <a:gd name="connsiteY2" fmla="*/ 0 h 104353"/>
                <a:gd name="connsiteX3" fmla="*/ 0 w 80413"/>
                <a:gd name="connsiteY3" fmla="*/ 104354 h 104353"/>
                <a:gd name="connsiteX4" fmla="*/ 9183 w 80413"/>
                <a:gd name="connsiteY4" fmla="*/ 104354 h 104353"/>
                <a:gd name="connsiteX5" fmla="*/ 64510 w 80413"/>
                <a:gd name="connsiteY5" fmla="*/ 30679 h 104353"/>
                <a:gd name="connsiteX6" fmla="*/ 64510 w 80413"/>
                <a:gd name="connsiteY6" fmla="*/ 104354 h 104353"/>
                <a:gd name="connsiteX7" fmla="*/ 80414 w 80413"/>
                <a:gd name="connsiteY7" fmla="*/ 104354 h 104353"/>
                <a:gd name="connsiteX8" fmla="*/ 80414 w 80413"/>
                <a:gd name="connsiteY8" fmla="*/ 0 h 104353"/>
                <a:gd name="connsiteX9" fmla="*/ 71230 w 80413"/>
                <a:gd name="connsiteY9" fmla="*/ 0 h 1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413" h="104353">
                  <a:moveTo>
                    <a:pt x="15903" y="73675"/>
                  </a:moveTo>
                  <a:lnTo>
                    <a:pt x="15903" y="0"/>
                  </a:lnTo>
                  <a:lnTo>
                    <a:pt x="0" y="0"/>
                  </a:lnTo>
                  <a:lnTo>
                    <a:pt x="0" y="104354"/>
                  </a:lnTo>
                  <a:lnTo>
                    <a:pt x="9183" y="104354"/>
                  </a:lnTo>
                  <a:lnTo>
                    <a:pt x="64510" y="30679"/>
                  </a:lnTo>
                  <a:lnTo>
                    <a:pt x="64510" y="104354"/>
                  </a:lnTo>
                  <a:lnTo>
                    <a:pt x="80414" y="104354"/>
                  </a:lnTo>
                  <a:lnTo>
                    <a:pt x="80414" y="0"/>
                  </a:lnTo>
                  <a:lnTo>
                    <a:pt x="7123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7" name="Полилиния 226">
              <a:extLst>
                <a:ext uri="{FF2B5EF4-FFF2-40B4-BE49-F238E27FC236}">
                  <a16:creationId xmlns:a16="http://schemas.microsoft.com/office/drawing/2014/main" id="{83053588-38AB-953A-9C51-F79EE7D0F8EF}"/>
                </a:ext>
              </a:extLst>
            </p:cNvPr>
            <p:cNvSpPr/>
            <p:nvPr/>
          </p:nvSpPr>
          <p:spPr>
            <a:xfrm>
              <a:off x="4708356" y="2563940"/>
              <a:ext cx="85117" cy="104353"/>
            </a:xfrm>
            <a:custGeom>
              <a:avLst/>
              <a:gdLst>
                <a:gd name="connsiteX0" fmla="*/ 68990 w 85117"/>
                <a:gd name="connsiteY0" fmla="*/ 36949 h 104353"/>
                <a:gd name="connsiteX1" fmla="*/ 16127 w 85117"/>
                <a:gd name="connsiteY1" fmla="*/ 36949 h 104353"/>
                <a:gd name="connsiteX2" fmla="*/ 16127 w 85117"/>
                <a:gd name="connsiteY2" fmla="*/ 0 h 104353"/>
                <a:gd name="connsiteX3" fmla="*/ 0 w 85117"/>
                <a:gd name="connsiteY3" fmla="*/ 0 h 104353"/>
                <a:gd name="connsiteX4" fmla="*/ 0 w 85117"/>
                <a:gd name="connsiteY4" fmla="*/ 104354 h 104353"/>
                <a:gd name="connsiteX5" fmla="*/ 16127 w 85117"/>
                <a:gd name="connsiteY5" fmla="*/ 104354 h 104353"/>
                <a:gd name="connsiteX6" fmla="*/ 16127 w 85117"/>
                <a:gd name="connsiteY6" fmla="*/ 52849 h 104353"/>
                <a:gd name="connsiteX7" fmla="*/ 68990 w 85117"/>
                <a:gd name="connsiteY7" fmla="*/ 52849 h 104353"/>
                <a:gd name="connsiteX8" fmla="*/ 68990 w 85117"/>
                <a:gd name="connsiteY8" fmla="*/ 104354 h 104353"/>
                <a:gd name="connsiteX9" fmla="*/ 85118 w 85117"/>
                <a:gd name="connsiteY9" fmla="*/ 104354 h 104353"/>
                <a:gd name="connsiteX10" fmla="*/ 85118 w 85117"/>
                <a:gd name="connsiteY10" fmla="*/ 0 h 104353"/>
                <a:gd name="connsiteX11" fmla="*/ 68990 w 85117"/>
                <a:gd name="connsiteY11" fmla="*/ 0 h 1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117" h="104353">
                  <a:moveTo>
                    <a:pt x="68990" y="36949"/>
                  </a:moveTo>
                  <a:lnTo>
                    <a:pt x="16127" y="36949"/>
                  </a:lnTo>
                  <a:lnTo>
                    <a:pt x="16127" y="0"/>
                  </a:lnTo>
                  <a:lnTo>
                    <a:pt x="0" y="0"/>
                  </a:lnTo>
                  <a:lnTo>
                    <a:pt x="0" y="104354"/>
                  </a:lnTo>
                  <a:lnTo>
                    <a:pt x="16127" y="104354"/>
                  </a:lnTo>
                  <a:lnTo>
                    <a:pt x="16127" y="52849"/>
                  </a:lnTo>
                  <a:lnTo>
                    <a:pt x="68990" y="52849"/>
                  </a:lnTo>
                  <a:lnTo>
                    <a:pt x="68990" y="104354"/>
                  </a:lnTo>
                  <a:lnTo>
                    <a:pt x="85118" y="104354"/>
                  </a:lnTo>
                  <a:lnTo>
                    <a:pt x="85118" y="0"/>
                  </a:lnTo>
                  <a:lnTo>
                    <a:pt x="6899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8" name="Полилиния 227">
              <a:extLst>
                <a:ext uri="{FF2B5EF4-FFF2-40B4-BE49-F238E27FC236}">
                  <a16:creationId xmlns:a16="http://schemas.microsoft.com/office/drawing/2014/main" id="{A3D3C8CD-E3B2-82F3-8A0A-2C77EC4B20C8}"/>
                </a:ext>
              </a:extLst>
            </p:cNvPr>
            <p:cNvSpPr/>
            <p:nvPr/>
          </p:nvSpPr>
          <p:spPr>
            <a:xfrm>
              <a:off x="5000220" y="2563940"/>
              <a:ext cx="90045" cy="107378"/>
            </a:xfrm>
            <a:custGeom>
              <a:avLst/>
              <a:gdLst>
                <a:gd name="connsiteX0" fmla="*/ 60702 w 90045"/>
                <a:gd name="connsiteY0" fmla="*/ 42324 h 107378"/>
                <a:gd name="connsiteX1" fmla="*/ 45695 w 90045"/>
                <a:gd name="connsiteY1" fmla="*/ 47922 h 107378"/>
                <a:gd name="connsiteX2" fmla="*/ 25759 w 90045"/>
                <a:gd name="connsiteY2" fmla="*/ 30007 h 107378"/>
                <a:gd name="connsiteX3" fmla="*/ 17023 w 90045"/>
                <a:gd name="connsiteY3" fmla="*/ 0 h 107378"/>
                <a:gd name="connsiteX4" fmla="*/ 0 w 90045"/>
                <a:gd name="connsiteY4" fmla="*/ 0 h 107378"/>
                <a:gd name="connsiteX5" fmla="*/ 10080 w 90045"/>
                <a:gd name="connsiteY5" fmla="*/ 34486 h 107378"/>
                <a:gd name="connsiteX6" fmla="*/ 54654 w 90045"/>
                <a:gd name="connsiteY6" fmla="*/ 60910 h 107378"/>
                <a:gd name="connsiteX7" fmla="*/ 49054 w 90045"/>
                <a:gd name="connsiteY7" fmla="*/ 78825 h 107378"/>
                <a:gd name="connsiteX8" fmla="*/ 18143 w 90045"/>
                <a:gd name="connsiteY8" fmla="*/ 89574 h 107378"/>
                <a:gd name="connsiteX9" fmla="*/ 13440 w 90045"/>
                <a:gd name="connsiteY9" fmla="*/ 105025 h 107378"/>
                <a:gd name="connsiteX10" fmla="*/ 64958 w 90045"/>
                <a:gd name="connsiteY10" fmla="*/ 79273 h 107378"/>
                <a:gd name="connsiteX11" fmla="*/ 90046 w 90045"/>
                <a:gd name="connsiteY11" fmla="*/ 0 h 107378"/>
                <a:gd name="connsiteX12" fmla="*/ 73918 w 90045"/>
                <a:gd name="connsiteY12" fmla="*/ 0 h 107378"/>
                <a:gd name="connsiteX13" fmla="*/ 60702 w 90045"/>
                <a:gd name="connsiteY13" fmla="*/ 42324 h 10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0045" h="107378">
                  <a:moveTo>
                    <a:pt x="60702" y="42324"/>
                  </a:moveTo>
                  <a:cubicBezTo>
                    <a:pt x="56894" y="49714"/>
                    <a:pt x="47487" y="47922"/>
                    <a:pt x="45695" y="47922"/>
                  </a:cubicBezTo>
                  <a:cubicBezTo>
                    <a:pt x="37183" y="47474"/>
                    <a:pt x="29791" y="40532"/>
                    <a:pt x="25759" y="30007"/>
                  </a:cubicBezTo>
                  <a:cubicBezTo>
                    <a:pt x="25311" y="29112"/>
                    <a:pt x="25087" y="28216"/>
                    <a:pt x="17023" y="0"/>
                  </a:cubicBezTo>
                  <a:lnTo>
                    <a:pt x="0" y="0"/>
                  </a:lnTo>
                  <a:cubicBezTo>
                    <a:pt x="8063" y="28216"/>
                    <a:pt x="9632" y="33590"/>
                    <a:pt x="10080" y="34486"/>
                  </a:cubicBezTo>
                  <a:cubicBezTo>
                    <a:pt x="16800" y="54192"/>
                    <a:pt x="32703" y="65837"/>
                    <a:pt x="54654" y="60910"/>
                  </a:cubicBezTo>
                  <a:lnTo>
                    <a:pt x="49054" y="78825"/>
                  </a:lnTo>
                  <a:cubicBezTo>
                    <a:pt x="45247" y="89798"/>
                    <a:pt x="32255" y="93605"/>
                    <a:pt x="18143" y="89574"/>
                  </a:cubicBezTo>
                  <a:lnTo>
                    <a:pt x="13440" y="105025"/>
                  </a:lnTo>
                  <a:cubicBezTo>
                    <a:pt x="35839" y="111743"/>
                    <a:pt x="58014" y="104354"/>
                    <a:pt x="64958" y="79273"/>
                  </a:cubicBezTo>
                  <a:lnTo>
                    <a:pt x="90046" y="0"/>
                  </a:lnTo>
                  <a:lnTo>
                    <a:pt x="73918" y="0"/>
                  </a:lnTo>
                  <a:lnTo>
                    <a:pt x="60702" y="42324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9" name="Полилиния 228">
              <a:extLst>
                <a:ext uri="{FF2B5EF4-FFF2-40B4-BE49-F238E27FC236}">
                  <a16:creationId xmlns:a16="http://schemas.microsoft.com/office/drawing/2014/main" id="{BF42506B-4BB8-DAD5-BDD8-600263CEEB58}"/>
                </a:ext>
              </a:extLst>
            </p:cNvPr>
            <p:cNvSpPr/>
            <p:nvPr/>
          </p:nvSpPr>
          <p:spPr>
            <a:xfrm>
              <a:off x="4905695" y="2563716"/>
              <a:ext cx="83101" cy="104353"/>
            </a:xfrm>
            <a:custGeom>
              <a:avLst/>
              <a:gdLst>
                <a:gd name="connsiteX0" fmla="*/ 15680 w 83101"/>
                <a:gd name="connsiteY0" fmla="*/ 41652 h 104353"/>
                <a:gd name="connsiteX1" fmla="*/ 41663 w 83101"/>
                <a:gd name="connsiteY1" fmla="*/ 15004 h 104353"/>
                <a:gd name="connsiteX2" fmla="*/ 66974 w 83101"/>
                <a:gd name="connsiteY2" fmla="*/ 15004 h 104353"/>
                <a:gd name="connsiteX3" fmla="*/ 66974 w 83101"/>
                <a:gd name="connsiteY3" fmla="*/ 68300 h 104353"/>
                <a:gd name="connsiteX4" fmla="*/ 41439 w 83101"/>
                <a:gd name="connsiteY4" fmla="*/ 68300 h 104353"/>
                <a:gd name="connsiteX5" fmla="*/ 15680 w 83101"/>
                <a:gd name="connsiteY5" fmla="*/ 41652 h 104353"/>
                <a:gd name="connsiteX6" fmla="*/ 66974 w 83101"/>
                <a:gd name="connsiteY6" fmla="*/ 224 h 104353"/>
                <a:gd name="connsiteX7" fmla="*/ 40095 w 83101"/>
                <a:gd name="connsiteY7" fmla="*/ 224 h 104353"/>
                <a:gd name="connsiteX8" fmla="*/ 39647 w 83101"/>
                <a:gd name="connsiteY8" fmla="*/ 224 h 104353"/>
                <a:gd name="connsiteX9" fmla="*/ 39647 w 83101"/>
                <a:gd name="connsiteY9" fmla="*/ 224 h 104353"/>
                <a:gd name="connsiteX10" fmla="*/ 0 w 83101"/>
                <a:gd name="connsiteY10" fmla="*/ 41428 h 104353"/>
                <a:gd name="connsiteX11" fmla="*/ 16575 w 83101"/>
                <a:gd name="connsiteY11" fmla="*/ 75242 h 104353"/>
                <a:gd name="connsiteX12" fmla="*/ 24863 w 83101"/>
                <a:gd name="connsiteY12" fmla="*/ 79721 h 104353"/>
                <a:gd name="connsiteX13" fmla="*/ 21727 w 83101"/>
                <a:gd name="connsiteY13" fmla="*/ 87783 h 104353"/>
                <a:gd name="connsiteX14" fmla="*/ 11423 w 83101"/>
                <a:gd name="connsiteY14" fmla="*/ 104354 h 104353"/>
                <a:gd name="connsiteX15" fmla="*/ 30687 w 83101"/>
                <a:gd name="connsiteY15" fmla="*/ 104354 h 104353"/>
                <a:gd name="connsiteX16" fmla="*/ 35615 w 83101"/>
                <a:gd name="connsiteY16" fmla="*/ 96516 h 104353"/>
                <a:gd name="connsiteX17" fmla="*/ 40990 w 83101"/>
                <a:gd name="connsiteY17" fmla="*/ 82632 h 104353"/>
                <a:gd name="connsiteX18" fmla="*/ 66974 w 83101"/>
                <a:gd name="connsiteY18" fmla="*/ 82632 h 104353"/>
                <a:gd name="connsiteX19" fmla="*/ 66974 w 83101"/>
                <a:gd name="connsiteY19" fmla="*/ 104354 h 104353"/>
                <a:gd name="connsiteX20" fmla="*/ 83101 w 83101"/>
                <a:gd name="connsiteY20" fmla="*/ 104354 h 104353"/>
                <a:gd name="connsiteX21" fmla="*/ 83101 w 83101"/>
                <a:gd name="connsiteY21" fmla="*/ 0 h 104353"/>
                <a:gd name="connsiteX22" fmla="*/ 75038 w 83101"/>
                <a:gd name="connsiteY22" fmla="*/ 0 h 104353"/>
                <a:gd name="connsiteX23" fmla="*/ 66974 w 83101"/>
                <a:gd name="connsiteY23" fmla="*/ 0 h 10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3101" h="104353">
                  <a:moveTo>
                    <a:pt x="15680" y="41652"/>
                  </a:moveTo>
                  <a:cubicBezTo>
                    <a:pt x="15680" y="26201"/>
                    <a:pt x="27103" y="15004"/>
                    <a:pt x="41663" y="15004"/>
                  </a:cubicBezTo>
                  <a:lnTo>
                    <a:pt x="66974" y="15004"/>
                  </a:lnTo>
                  <a:lnTo>
                    <a:pt x="66974" y="68300"/>
                  </a:lnTo>
                  <a:lnTo>
                    <a:pt x="41439" y="68300"/>
                  </a:lnTo>
                  <a:cubicBezTo>
                    <a:pt x="27103" y="68076"/>
                    <a:pt x="15680" y="57103"/>
                    <a:pt x="15680" y="41652"/>
                  </a:cubicBezTo>
                  <a:close/>
                  <a:moveTo>
                    <a:pt x="66974" y="224"/>
                  </a:moveTo>
                  <a:lnTo>
                    <a:pt x="40095" y="224"/>
                  </a:lnTo>
                  <a:lnTo>
                    <a:pt x="39647" y="224"/>
                  </a:lnTo>
                  <a:lnTo>
                    <a:pt x="39647" y="224"/>
                  </a:lnTo>
                  <a:cubicBezTo>
                    <a:pt x="15903" y="448"/>
                    <a:pt x="0" y="18587"/>
                    <a:pt x="0" y="41428"/>
                  </a:cubicBezTo>
                  <a:cubicBezTo>
                    <a:pt x="0" y="55536"/>
                    <a:pt x="6271" y="67852"/>
                    <a:pt x="16575" y="75242"/>
                  </a:cubicBezTo>
                  <a:cubicBezTo>
                    <a:pt x="19040" y="77034"/>
                    <a:pt x="21951" y="78601"/>
                    <a:pt x="24863" y="79721"/>
                  </a:cubicBezTo>
                  <a:cubicBezTo>
                    <a:pt x="24191" y="82408"/>
                    <a:pt x="23295" y="85095"/>
                    <a:pt x="21727" y="87783"/>
                  </a:cubicBezTo>
                  <a:cubicBezTo>
                    <a:pt x="21279" y="88454"/>
                    <a:pt x="20831" y="89350"/>
                    <a:pt x="11423" y="104354"/>
                  </a:cubicBezTo>
                  <a:lnTo>
                    <a:pt x="30687" y="104354"/>
                  </a:lnTo>
                  <a:cubicBezTo>
                    <a:pt x="34271" y="98755"/>
                    <a:pt x="35391" y="96964"/>
                    <a:pt x="35615" y="96516"/>
                  </a:cubicBezTo>
                  <a:cubicBezTo>
                    <a:pt x="38303" y="92037"/>
                    <a:pt x="40095" y="87335"/>
                    <a:pt x="40990" y="82632"/>
                  </a:cubicBezTo>
                  <a:lnTo>
                    <a:pt x="66974" y="82632"/>
                  </a:lnTo>
                  <a:lnTo>
                    <a:pt x="66974" y="104354"/>
                  </a:lnTo>
                  <a:lnTo>
                    <a:pt x="83101" y="104354"/>
                  </a:lnTo>
                  <a:lnTo>
                    <a:pt x="83101" y="0"/>
                  </a:lnTo>
                  <a:lnTo>
                    <a:pt x="75038" y="0"/>
                  </a:lnTo>
                  <a:lnTo>
                    <a:pt x="6697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0" name="Полилиния 229">
              <a:extLst>
                <a:ext uri="{FF2B5EF4-FFF2-40B4-BE49-F238E27FC236}">
                  <a16:creationId xmlns:a16="http://schemas.microsoft.com/office/drawing/2014/main" id="{A30969DD-3033-CEBC-BDA5-2C412C657314}"/>
                </a:ext>
              </a:extLst>
            </p:cNvPr>
            <p:cNvSpPr/>
            <p:nvPr/>
          </p:nvSpPr>
          <p:spPr>
            <a:xfrm>
              <a:off x="4722916" y="2254686"/>
              <a:ext cx="170683" cy="205796"/>
            </a:xfrm>
            <a:custGeom>
              <a:avLst/>
              <a:gdLst>
                <a:gd name="connsiteX0" fmla="*/ 0 w 170683"/>
                <a:gd name="connsiteY0" fmla="*/ 205796 h 205796"/>
                <a:gd name="connsiteX1" fmla="*/ 36287 w 170683"/>
                <a:gd name="connsiteY1" fmla="*/ 205796 h 205796"/>
                <a:gd name="connsiteX2" fmla="*/ 36287 w 170683"/>
                <a:gd name="connsiteY2" fmla="*/ 119133 h 205796"/>
                <a:gd name="connsiteX3" fmla="*/ 134621 w 170683"/>
                <a:gd name="connsiteY3" fmla="*/ 119133 h 205796"/>
                <a:gd name="connsiteX4" fmla="*/ 134621 w 170683"/>
                <a:gd name="connsiteY4" fmla="*/ 205796 h 205796"/>
                <a:gd name="connsiteX5" fmla="*/ 170683 w 170683"/>
                <a:gd name="connsiteY5" fmla="*/ 205796 h 205796"/>
                <a:gd name="connsiteX6" fmla="*/ 170683 w 170683"/>
                <a:gd name="connsiteY6" fmla="*/ 0 h 205796"/>
                <a:gd name="connsiteX7" fmla="*/ 134621 w 170683"/>
                <a:gd name="connsiteY7" fmla="*/ 0 h 205796"/>
                <a:gd name="connsiteX8" fmla="*/ 134621 w 170683"/>
                <a:gd name="connsiteY8" fmla="*/ 85543 h 205796"/>
                <a:gd name="connsiteX9" fmla="*/ 36287 w 170683"/>
                <a:gd name="connsiteY9" fmla="*/ 85543 h 205796"/>
                <a:gd name="connsiteX10" fmla="*/ 36287 w 170683"/>
                <a:gd name="connsiteY10" fmla="*/ 0 h 205796"/>
                <a:gd name="connsiteX11" fmla="*/ 0 w 170683"/>
                <a:gd name="connsiteY11" fmla="*/ 0 h 20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0683" h="205796">
                  <a:moveTo>
                    <a:pt x="0" y="205796"/>
                  </a:moveTo>
                  <a:lnTo>
                    <a:pt x="36287" y="205796"/>
                  </a:lnTo>
                  <a:lnTo>
                    <a:pt x="36287" y="119133"/>
                  </a:lnTo>
                  <a:lnTo>
                    <a:pt x="134621" y="119133"/>
                  </a:lnTo>
                  <a:lnTo>
                    <a:pt x="134621" y="205796"/>
                  </a:lnTo>
                  <a:lnTo>
                    <a:pt x="170683" y="205796"/>
                  </a:lnTo>
                  <a:lnTo>
                    <a:pt x="170683" y="0"/>
                  </a:lnTo>
                  <a:lnTo>
                    <a:pt x="134621" y="0"/>
                  </a:lnTo>
                  <a:lnTo>
                    <a:pt x="134621" y="85543"/>
                  </a:lnTo>
                  <a:lnTo>
                    <a:pt x="36287" y="85543"/>
                  </a:lnTo>
                  <a:lnTo>
                    <a:pt x="362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1" name="Полилиния 230">
              <a:extLst>
                <a:ext uri="{FF2B5EF4-FFF2-40B4-BE49-F238E27FC236}">
                  <a16:creationId xmlns:a16="http://schemas.microsoft.com/office/drawing/2014/main" id="{9FE2563E-BA53-9D81-3523-81CEB2941CC4}"/>
                </a:ext>
              </a:extLst>
            </p:cNvPr>
            <p:cNvSpPr/>
            <p:nvPr/>
          </p:nvSpPr>
          <p:spPr>
            <a:xfrm>
              <a:off x="4946910" y="2254686"/>
              <a:ext cx="171579" cy="205796"/>
            </a:xfrm>
            <a:custGeom>
              <a:avLst/>
              <a:gdLst>
                <a:gd name="connsiteX0" fmla="*/ 35615 w 171579"/>
                <a:gd name="connsiteY0" fmla="*/ 173773 h 205796"/>
                <a:gd name="connsiteX1" fmla="*/ 35615 w 171579"/>
                <a:gd name="connsiteY1" fmla="*/ 117342 h 205796"/>
                <a:gd name="connsiteX2" fmla="*/ 92958 w 171579"/>
                <a:gd name="connsiteY2" fmla="*/ 117342 h 205796"/>
                <a:gd name="connsiteX3" fmla="*/ 124765 w 171579"/>
                <a:gd name="connsiteY3" fmla="*/ 124732 h 205796"/>
                <a:gd name="connsiteX4" fmla="*/ 135292 w 171579"/>
                <a:gd name="connsiteY4" fmla="*/ 145110 h 205796"/>
                <a:gd name="connsiteX5" fmla="*/ 124765 w 171579"/>
                <a:gd name="connsiteY5" fmla="*/ 166607 h 205796"/>
                <a:gd name="connsiteX6" fmla="*/ 95645 w 171579"/>
                <a:gd name="connsiteY6" fmla="*/ 173773 h 205796"/>
                <a:gd name="connsiteX7" fmla="*/ 35615 w 171579"/>
                <a:gd name="connsiteY7" fmla="*/ 173773 h 205796"/>
                <a:gd name="connsiteX8" fmla="*/ 35615 w 171579"/>
                <a:gd name="connsiteY8" fmla="*/ 86663 h 205796"/>
                <a:gd name="connsiteX9" fmla="*/ 35615 w 171579"/>
                <a:gd name="connsiteY9" fmla="*/ 31799 h 205796"/>
                <a:gd name="connsiteX10" fmla="*/ 87806 w 171579"/>
                <a:gd name="connsiteY10" fmla="*/ 31799 h 205796"/>
                <a:gd name="connsiteX11" fmla="*/ 114685 w 171579"/>
                <a:gd name="connsiteY11" fmla="*/ 38741 h 205796"/>
                <a:gd name="connsiteX12" fmla="*/ 124093 w 171579"/>
                <a:gd name="connsiteY12" fmla="*/ 57999 h 205796"/>
                <a:gd name="connsiteX13" fmla="*/ 113341 w 171579"/>
                <a:gd name="connsiteY13" fmla="*/ 79497 h 205796"/>
                <a:gd name="connsiteX14" fmla="*/ 85118 w 171579"/>
                <a:gd name="connsiteY14" fmla="*/ 86439 h 205796"/>
                <a:gd name="connsiteX15" fmla="*/ 35615 w 171579"/>
                <a:gd name="connsiteY15" fmla="*/ 86439 h 205796"/>
                <a:gd name="connsiteX16" fmla="*/ 0 w 171579"/>
                <a:gd name="connsiteY16" fmla="*/ 205796 h 205796"/>
                <a:gd name="connsiteX17" fmla="*/ 95422 w 171579"/>
                <a:gd name="connsiteY17" fmla="*/ 205796 h 205796"/>
                <a:gd name="connsiteX18" fmla="*/ 150748 w 171579"/>
                <a:gd name="connsiteY18" fmla="*/ 191464 h 205796"/>
                <a:gd name="connsiteX19" fmla="*/ 171580 w 171579"/>
                <a:gd name="connsiteY19" fmla="*/ 149365 h 205796"/>
                <a:gd name="connsiteX20" fmla="*/ 160156 w 171579"/>
                <a:gd name="connsiteY20" fmla="*/ 116446 h 205796"/>
                <a:gd name="connsiteX21" fmla="*/ 130589 w 171579"/>
                <a:gd name="connsiteY21" fmla="*/ 98755 h 205796"/>
                <a:gd name="connsiteX22" fmla="*/ 150972 w 171579"/>
                <a:gd name="connsiteY22" fmla="*/ 82184 h 205796"/>
                <a:gd name="connsiteX23" fmla="*/ 159932 w 171579"/>
                <a:gd name="connsiteY23" fmla="*/ 52849 h 205796"/>
                <a:gd name="connsiteX24" fmla="*/ 156348 w 171579"/>
                <a:gd name="connsiteY24" fmla="*/ 33590 h 205796"/>
                <a:gd name="connsiteX25" fmla="*/ 146044 w 171579"/>
                <a:gd name="connsiteY25" fmla="*/ 18139 h 205796"/>
                <a:gd name="connsiteX26" fmla="*/ 123645 w 171579"/>
                <a:gd name="connsiteY26" fmla="*/ 4703 h 205796"/>
                <a:gd name="connsiteX27" fmla="*/ 92285 w 171579"/>
                <a:gd name="connsiteY27" fmla="*/ 0 h 205796"/>
                <a:gd name="connsiteX28" fmla="*/ 0 w 171579"/>
                <a:gd name="connsiteY28" fmla="*/ 0 h 205796"/>
                <a:gd name="connsiteX29" fmla="*/ 0 w 171579"/>
                <a:gd name="connsiteY29" fmla="*/ 205796 h 20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1579" h="205796">
                  <a:moveTo>
                    <a:pt x="35615" y="173773"/>
                  </a:moveTo>
                  <a:lnTo>
                    <a:pt x="35615" y="117342"/>
                  </a:lnTo>
                  <a:lnTo>
                    <a:pt x="92958" y="117342"/>
                  </a:lnTo>
                  <a:cubicBezTo>
                    <a:pt x="107293" y="117342"/>
                    <a:pt x="117821" y="119805"/>
                    <a:pt x="124765" y="124732"/>
                  </a:cubicBezTo>
                  <a:cubicBezTo>
                    <a:pt x="131709" y="129658"/>
                    <a:pt x="135292" y="136376"/>
                    <a:pt x="135292" y="145110"/>
                  </a:cubicBezTo>
                  <a:cubicBezTo>
                    <a:pt x="135292" y="154739"/>
                    <a:pt x="131709" y="161905"/>
                    <a:pt x="124765" y="166607"/>
                  </a:cubicBezTo>
                  <a:cubicBezTo>
                    <a:pt x="117821" y="171310"/>
                    <a:pt x="108189" y="173773"/>
                    <a:pt x="95645" y="173773"/>
                  </a:cubicBezTo>
                  <a:lnTo>
                    <a:pt x="35615" y="173773"/>
                  </a:lnTo>
                  <a:close/>
                  <a:moveTo>
                    <a:pt x="35615" y="86663"/>
                  </a:moveTo>
                  <a:lnTo>
                    <a:pt x="35615" y="31799"/>
                  </a:lnTo>
                  <a:lnTo>
                    <a:pt x="87806" y="31799"/>
                  </a:lnTo>
                  <a:cubicBezTo>
                    <a:pt x="99453" y="31799"/>
                    <a:pt x="108413" y="34262"/>
                    <a:pt x="114685" y="38741"/>
                  </a:cubicBezTo>
                  <a:cubicBezTo>
                    <a:pt x="120957" y="43443"/>
                    <a:pt x="124093" y="49714"/>
                    <a:pt x="124093" y="57999"/>
                  </a:cubicBezTo>
                  <a:cubicBezTo>
                    <a:pt x="123869" y="67628"/>
                    <a:pt x="120285" y="74794"/>
                    <a:pt x="113341" y="79497"/>
                  </a:cubicBezTo>
                  <a:cubicBezTo>
                    <a:pt x="106397" y="84199"/>
                    <a:pt x="96990" y="86439"/>
                    <a:pt x="85118" y="86439"/>
                  </a:cubicBezTo>
                  <a:lnTo>
                    <a:pt x="35615" y="86439"/>
                  </a:lnTo>
                  <a:close/>
                  <a:moveTo>
                    <a:pt x="0" y="205796"/>
                  </a:moveTo>
                  <a:lnTo>
                    <a:pt x="95422" y="205796"/>
                  </a:lnTo>
                  <a:cubicBezTo>
                    <a:pt x="118717" y="205796"/>
                    <a:pt x="137084" y="200870"/>
                    <a:pt x="150748" y="191464"/>
                  </a:cubicBezTo>
                  <a:cubicBezTo>
                    <a:pt x="164411" y="181835"/>
                    <a:pt x="171356" y="167951"/>
                    <a:pt x="171580" y="149365"/>
                  </a:cubicBezTo>
                  <a:cubicBezTo>
                    <a:pt x="171356" y="135257"/>
                    <a:pt x="167548" y="124284"/>
                    <a:pt x="160156" y="116446"/>
                  </a:cubicBezTo>
                  <a:cubicBezTo>
                    <a:pt x="152764" y="108608"/>
                    <a:pt x="142908" y="102786"/>
                    <a:pt x="130589" y="98755"/>
                  </a:cubicBezTo>
                  <a:cubicBezTo>
                    <a:pt x="138428" y="94948"/>
                    <a:pt x="145372" y="89350"/>
                    <a:pt x="150972" y="82184"/>
                  </a:cubicBezTo>
                  <a:cubicBezTo>
                    <a:pt x="156572" y="75018"/>
                    <a:pt x="159708" y="65165"/>
                    <a:pt x="159932" y="52849"/>
                  </a:cubicBezTo>
                  <a:cubicBezTo>
                    <a:pt x="159932" y="45683"/>
                    <a:pt x="158812" y="39189"/>
                    <a:pt x="156348" y="33590"/>
                  </a:cubicBezTo>
                  <a:cubicBezTo>
                    <a:pt x="154108" y="27768"/>
                    <a:pt x="150524" y="22841"/>
                    <a:pt x="146044" y="18139"/>
                  </a:cubicBezTo>
                  <a:cubicBezTo>
                    <a:pt x="140221" y="12316"/>
                    <a:pt x="132604" y="7838"/>
                    <a:pt x="123645" y="4703"/>
                  </a:cubicBezTo>
                  <a:cubicBezTo>
                    <a:pt x="114461" y="1568"/>
                    <a:pt x="104157" y="0"/>
                    <a:pt x="92285" y="0"/>
                  </a:cubicBezTo>
                  <a:lnTo>
                    <a:pt x="0" y="0"/>
                  </a:lnTo>
                  <a:lnTo>
                    <a:pt x="0" y="205796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2" name="Полилиния 231">
              <a:extLst>
                <a:ext uri="{FF2B5EF4-FFF2-40B4-BE49-F238E27FC236}">
                  <a16:creationId xmlns:a16="http://schemas.microsoft.com/office/drawing/2014/main" id="{565CF38C-59B8-A11F-B93A-DC18C9986F31}"/>
                </a:ext>
              </a:extLst>
            </p:cNvPr>
            <p:cNvSpPr/>
            <p:nvPr/>
          </p:nvSpPr>
          <p:spPr>
            <a:xfrm>
              <a:off x="5159256" y="2254686"/>
              <a:ext cx="167995" cy="205796"/>
            </a:xfrm>
            <a:custGeom>
              <a:avLst/>
              <a:gdLst>
                <a:gd name="connsiteX0" fmla="*/ 0 w 167995"/>
                <a:gd name="connsiteY0" fmla="*/ 205796 h 205796"/>
                <a:gd name="connsiteX1" fmla="*/ 36063 w 167995"/>
                <a:gd name="connsiteY1" fmla="*/ 205796 h 205796"/>
                <a:gd name="connsiteX2" fmla="*/ 36063 w 167995"/>
                <a:gd name="connsiteY2" fmla="*/ 32695 h 205796"/>
                <a:gd name="connsiteX3" fmla="*/ 131709 w 167995"/>
                <a:gd name="connsiteY3" fmla="*/ 32695 h 205796"/>
                <a:gd name="connsiteX4" fmla="*/ 131709 w 167995"/>
                <a:gd name="connsiteY4" fmla="*/ 205796 h 205796"/>
                <a:gd name="connsiteX5" fmla="*/ 167996 w 167995"/>
                <a:gd name="connsiteY5" fmla="*/ 205796 h 205796"/>
                <a:gd name="connsiteX6" fmla="*/ 167996 w 167995"/>
                <a:gd name="connsiteY6" fmla="*/ 0 h 205796"/>
                <a:gd name="connsiteX7" fmla="*/ 0 w 167995"/>
                <a:gd name="connsiteY7" fmla="*/ 0 h 20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995" h="205796">
                  <a:moveTo>
                    <a:pt x="0" y="205796"/>
                  </a:moveTo>
                  <a:lnTo>
                    <a:pt x="36063" y="205796"/>
                  </a:lnTo>
                  <a:lnTo>
                    <a:pt x="36063" y="32695"/>
                  </a:lnTo>
                  <a:lnTo>
                    <a:pt x="131709" y="32695"/>
                  </a:lnTo>
                  <a:lnTo>
                    <a:pt x="131709" y="205796"/>
                  </a:lnTo>
                  <a:lnTo>
                    <a:pt x="167996" y="205796"/>
                  </a:lnTo>
                  <a:lnTo>
                    <a:pt x="1679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3" name="Полилиния 232">
              <a:extLst>
                <a:ext uri="{FF2B5EF4-FFF2-40B4-BE49-F238E27FC236}">
                  <a16:creationId xmlns:a16="http://schemas.microsoft.com/office/drawing/2014/main" id="{E4F83663-6EF6-DB54-23C2-333E9D8D59FA}"/>
                </a:ext>
              </a:extLst>
            </p:cNvPr>
            <p:cNvSpPr/>
            <p:nvPr/>
          </p:nvSpPr>
          <p:spPr>
            <a:xfrm>
              <a:off x="5379890" y="2254238"/>
              <a:ext cx="174491" cy="206915"/>
            </a:xfrm>
            <a:custGeom>
              <a:avLst/>
              <a:gdLst>
                <a:gd name="connsiteX0" fmla="*/ 0 w 174491"/>
                <a:gd name="connsiteY0" fmla="*/ 206916 h 206915"/>
                <a:gd name="connsiteX1" fmla="*/ 0 w 174491"/>
                <a:gd name="connsiteY1" fmla="*/ 0 h 206915"/>
                <a:gd name="connsiteX2" fmla="*/ 36735 w 174491"/>
                <a:gd name="connsiteY2" fmla="*/ 0 h 206915"/>
                <a:gd name="connsiteX3" fmla="*/ 36735 w 174491"/>
                <a:gd name="connsiteY3" fmla="*/ 151380 h 206915"/>
                <a:gd name="connsiteX4" fmla="*/ 37631 w 174491"/>
                <a:gd name="connsiteY4" fmla="*/ 151380 h 206915"/>
                <a:gd name="connsiteX5" fmla="*/ 134620 w 174491"/>
                <a:gd name="connsiteY5" fmla="*/ 0 h 206915"/>
                <a:gd name="connsiteX6" fmla="*/ 174491 w 174491"/>
                <a:gd name="connsiteY6" fmla="*/ 0 h 206915"/>
                <a:gd name="connsiteX7" fmla="*/ 174491 w 174491"/>
                <a:gd name="connsiteY7" fmla="*/ 206916 h 206915"/>
                <a:gd name="connsiteX8" fmla="*/ 137756 w 174491"/>
                <a:gd name="connsiteY8" fmla="*/ 206916 h 206915"/>
                <a:gd name="connsiteX9" fmla="*/ 137756 w 174491"/>
                <a:gd name="connsiteY9" fmla="*/ 56655 h 206915"/>
                <a:gd name="connsiteX10" fmla="*/ 137084 w 174491"/>
                <a:gd name="connsiteY10" fmla="*/ 56655 h 206915"/>
                <a:gd name="connsiteX11" fmla="*/ 40319 w 174491"/>
                <a:gd name="connsiteY11" fmla="*/ 206916 h 206915"/>
                <a:gd name="connsiteX12" fmla="*/ 0 w 174491"/>
                <a:gd name="connsiteY12" fmla="*/ 206916 h 20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491" h="206915">
                  <a:moveTo>
                    <a:pt x="0" y="206916"/>
                  </a:moveTo>
                  <a:lnTo>
                    <a:pt x="0" y="0"/>
                  </a:lnTo>
                  <a:lnTo>
                    <a:pt x="36735" y="0"/>
                  </a:lnTo>
                  <a:lnTo>
                    <a:pt x="36735" y="151380"/>
                  </a:lnTo>
                  <a:lnTo>
                    <a:pt x="37631" y="151380"/>
                  </a:lnTo>
                  <a:lnTo>
                    <a:pt x="134620" y="0"/>
                  </a:lnTo>
                  <a:lnTo>
                    <a:pt x="174491" y="0"/>
                  </a:lnTo>
                  <a:lnTo>
                    <a:pt x="174491" y="206916"/>
                  </a:lnTo>
                  <a:lnTo>
                    <a:pt x="137756" y="206916"/>
                  </a:lnTo>
                  <a:lnTo>
                    <a:pt x="137756" y="56655"/>
                  </a:lnTo>
                  <a:lnTo>
                    <a:pt x="137084" y="56655"/>
                  </a:lnTo>
                  <a:lnTo>
                    <a:pt x="40319" y="206916"/>
                  </a:lnTo>
                  <a:lnTo>
                    <a:pt x="0" y="206916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34" name="Рисунок 2">
            <a:extLst>
              <a:ext uri="{FF2B5EF4-FFF2-40B4-BE49-F238E27FC236}">
                <a16:creationId xmlns:a16="http://schemas.microsoft.com/office/drawing/2014/main" id="{C1226881-43FB-4A28-9186-3AEB0F3768EB}"/>
              </a:ext>
            </a:extLst>
          </p:cNvPr>
          <p:cNvGrpSpPr/>
          <p:nvPr/>
        </p:nvGrpSpPr>
        <p:grpSpPr>
          <a:xfrm>
            <a:off x="9411492" y="5616428"/>
            <a:ext cx="1931592" cy="840938"/>
            <a:chOff x="6886516" y="2376059"/>
            <a:chExt cx="1356466" cy="590551"/>
          </a:xfrm>
        </p:grpSpPr>
        <p:sp>
          <p:nvSpPr>
            <p:cNvPr id="235" name="Полилиния 234">
              <a:extLst>
                <a:ext uri="{FF2B5EF4-FFF2-40B4-BE49-F238E27FC236}">
                  <a16:creationId xmlns:a16="http://schemas.microsoft.com/office/drawing/2014/main" id="{EDEAC81C-F593-F225-E2DE-57B2062CF9F1}"/>
                </a:ext>
              </a:extLst>
            </p:cNvPr>
            <p:cNvSpPr/>
            <p:nvPr/>
          </p:nvSpPr>
          <p:spPr>
            <a:xfrm>
              <a:off x="6886516" y="2376059"/>
              <a:ext cx="428870" cy="451004"/>
            </a:xfrm>
            <a:custGeom>
              <a:avLst/>
              <a:gdLst>
                <a:gd name="connsiteX0" fmla="*/ 354765 w 428870"/>
                <a:gd name="connsiteY0" fmla="*/ 248119 h 451004"/>
                <a:gd name="connsiteX1" fmla="*/ 369997 w 428870"/>
                <a:gd name="connsiteY1" fmla="*/ 238938 h 451004"/>
                <a:gd name="connsiteX2" fmla="*/ 415916 w 428870"/>
                <a:gd name="connsiteY2" fmla="*/ 179148 h 451004"/>
                <a:gd name="connsiteX3" fmla="*/ 312654 w 428870"/>
                <a:gd name="connsiteY3" fmla="*/ 143542 h 451004"/>
                <a:gd name="connsiteX4" fmla="*/ 244784 w 428870"/>
                <a:gd name="connsiteY4" fmla="*/ 148917 h 451004"/>
                <a:gd name="connsiteX5" fmla="*/ 250608 w 428870"/>
                <a:gd name="connsiteY5" fmla="*/ 151604 h 451004"/>
                <a:gd name="connsiteX6" fmla="*/ 316238 w 428870"/>
                <a:gd name="connsiteY6" fmla="*/ 195719 h 451004"/>
                <a:gd name="connsiteX7" fmla="*/ 332814 w 428870"/>
                <a:gd name="connsiteY7" fmla="*/ 146901 h 451004"/>
                <a:gd name="connsiteX8" fmla="*/ 344909 w 428870"/>
                <a:gd name="connsiteY8" fmla="*/ 148245 h 451004"/>
                <a:gd name="connsiteX9" fmla="*/ 325422 w 428870"/>
                <a:gd name="connsiteY9" fmla="*/ 204900 h 451004"/>
                <a:gd name="connsiteX10" fmla="*/ 338414 w 428870"/>
                <a:gd name="connsiteY10" fmla="*/ 220128 h 451004"/>
                <a:gd name="connsiteX11" fmla="*/ 354765 w 428870"/>
                <a:gd name="connsiteY11" fmla="*/ 248119 h 451004"/>
                <a:gd name="connsiteX12" fmla="*/ 172210 w 428870"/>
                <a:gd name="connsiteY12" fmla="*/ 139287 h 451004"/>
                <a:gd name="connsiteX13" fmla="*/ 162802 w 428870"/>
                <a:gd name="connsiteY13" fmla="*/ 154067 h 451004"/>
                <a:gd name="connsiteX14" fmla="*/ 191698 w 428870"/>
                <a:gd name="connsiteY14" fmla="*/ 146453 h 451004"/>
                <a:gd name="connsiteX15" fmla="*/ 215665 w 428870"/>
                <a:gd name="connsiteY15" fmla="*/ 154067 h 451004"/>
                <a:gd name="connsiteX16" fmla="*/ 198642 w 428870"/>
                <a:gd name="connsiteY16" fmla="*/ 157650 h 451004"/>
                <a:gd name="connsiteX17" fmla="*/ 85300 w 428870"/>
                <a:gd name="connsiteY17" fmla="*/ 197286 h 451004"/>
                <a:gd name="connsiteX18" fmla="*/ 108372 w 428870"/>
                <a:gd name="connsiteY18" fmla="*/ 233340 h 451004"/>
                <a:gd name="connsiteX19" fmla="*/ 132787 w 428870"/>
                <a:gd name="connsiteY19" fmla="*/ 182507 h 451004"/>
                <a:gd name="connsiteX20" fmla="*/ 134579 w 428870"/>
                <a:gd name="connsiteY20" fmla="*/ 179148 h 451004"/>
                <a:gd name="connsiteX21" fmla="*/ 151154 w 428870"/>
                <a:gd name="connsiteY21" fmla="*/ 173773 h 451004"/>
                <a:gd name="connsiteX22" fmla="*/ 143315 w 428870"/>
                <a:gd name="connsiteY22" fmla="*/ 188105 h 451004"/>
                <a:gd name="connsiteX23" fmla="*/ 94932 w 428870"/>
                <a:gd name="connsiteY23" fmla="*/ 307238 h 451004"/>
                <a:gd name="connsiteX24" fmla="*/ 116212 w 428870"/>
                <a:gd name="connsiteY24" fmla="*/ 307910 h 451004"/>
                <a:gd name="connsiteX25" fmla="*/ 178034 w 428870"/>
                <a:gd name="connsiteY25" fmla="*/ 303431 h 451004"/>
                <a:gd name="connsiteX26" fmla="*/ 199762 w 428870"/>
                <a:gd name="connsiteY26" fmla="*/ 312837 h 451004"/>
                <a:gd name="connsiteX27" fmla="*/ 116212 w 428870"/>
                <a:gd name="connsiteY27" fmla="*/ 320450 h 451004"/>
                <a:gd name="connsiteX28" fmla="*/ 855 w 428870"/>
                <a:gd name="connsiteY28" fmla="*/ 275215 h 451004"/>
                <a:gd name="connsiteX29" fmla="*/ 68053 w 428870"/>
                <a:gd name="connsiteY29" fmla="*/ 192584 h 451004"/>
                <a:gd name="connsiteX30" fmla="*/ 71413 w 428870"/>
                <a:gd name="connsiteY30" fmla="*/ 204676 h 451004"/>
                <a:gd name="connsiteX31" fmla="*/ 12950 w 428870"/>
                <a:gd name="connsiteY31" fmla="*/ 272305 h 451004"/>
                <a:gd name="connsiteX32" fmla="*/ 82836 w 428870"/>
                <a:gd name="connsiteY32" fmla="*/ 306119 h 451004"/>
                <a:gd name="connsiteX33" fmla="*/ 102996 w 428870"/>
                <a:gd name="connsiteY33" fmla="*/ 246328 h 451004"/>
                <a:gd name="connsiteX34" fmla="*/ 73876 w 428870"/>
                <a:gd name="connsiteY34" fmla="*/ 156978 h 451004"/>
                <a:gd name="connsiteX35" fmla="*/ 145107 w 428870"/>
                <a:gd name="connsiteY35" fmla="*/ 124284 h 451004"/>
                <a:gd name="connsiteX36" fmla="*/ 223057 w 428870"/>
                <a:gd name="connsiteY36" fmla="*/ 139511 h 451004"/>
                <a:gd name="connsiteX37" fmla="*/ 312654 w 428870"/>
                <a:gd name="connsiteY37" fmla="*/ 130778 h 451004"/>
                <a:gd name="connsiteX38" fmla="*/ 337069 w 428870"/>
                <a:gd name="connsiteY38" fmla="*/ 131673 h 451004"/>
                <a:gd name="connsiteX39" fmla="*/ 325870 w 428870"/>
                <a:gd name="connsiteY39" fmla="*/ 15004 h 451004"/>
                <a:gd name="connsiteX40" fmla="*/ 312654 w 428870"/>
                <a:gd name="connsiteY40" fmla="*/ 11868 h 451004"/>
                <a:gd name="connsiteX41" fmla="*/ 181618 w 428870"/>
                <a:gd name="connsiteY41" fmla="*/ 124732 h 451004"/>
                <a:gd name="connsiteX42" fmla="*/ 168402 w 428870"/>
                <a:gd name="connsiteY42" fmla="*/ 122716 h 451004"/>
                <a:gd name="connsiteX43" fmla="*/ 312654 w 428870"/>
                <a:gd name="connsiteY43" fmla="*/ 0 h 451004"/>
                <a:gd name="connsiteX44" fmla="*/ 331470 w 428870"/>
                <a:gd name="connsiteY44" fmla="*/ 4479 h 451004"/>
                <a:gd name="connsiteX45" fmla="*/ 349165 w 428870"/>
                <a:gd name="connsiteY45" fmla="*/ 132793 h 451004"/>
                <a:gd name="connsiteX46" fmla="*/ 428011 w 428870"/>
                <a:gd name="connsiteY46" fmla="*/ 176236 h 451004"/>
                <a:gd name="connsiteX47" fmla="*/ 376717 w 428870"/>
                <a:gd name="connsiteY47" fmla="*/ 249463 h 451004"/>
                <a:gd name="connsiteX48" fmla="*/ 358349 w 428870"/>
                <a:gd name="connsiteY48" fmla="*/ 260212 h 451004"/>
                <a:gd name="connsiteX49" fmla="*/ 354989 w 428870"/>
                <a:gd name="connsiteY49" fmla="*/ 294250 h 451004"/>
                <a:gd name="connsiteX50" fmla="*/ 283759 w 428870"/>
                <a:gd name="connsiteY50" fmla="*/ 326945 h 451004"/>
                <a:gd name="connsiteX51" fmla="*/ 267408 w 428870"/>
                <a:gd name="connsiteY51" fmla="*/ 326049 h 451004"/>
                <a:gd name="connsiteX52" fmla="*/ 275023 w 428870"/>
                <a:gd name="connsiteY52" fmla="*/ 314180 h 451004"/>
                <a:gd name="connsiteX53" fmla="*/ 283983 w 428870"/>
                <a:gd name="connsiteY53" fmla="*/ 314404 h 451004"/>
                <a:gd name="connsiteX54" fmla="*/ 344014 w 428870"/>
                <a:gd name="connsiteY54" fmla="*/ 288652 h 451004"/>
                <a:gd name="connsiteX55" fmla="*/ 328782 w 428870"/>
                <a:gd name="connsiteY55" fmla="*/ 227518 h 451004"/>
                <a:gd name="connsiteX56" fmla="*/ 320494 w 428870"/>
                <a:gd name="connsiteY56" fmla="*/ 217664 h 451004"/>
                <a:gd name="connsiteX57" fmla="*/ 296303 w 428870"/>
                <a:gd name="connsiteY57" fmla="*/ 268945 h 451004"/>
                <a:gd name="connsiteX58" fmla="*/ 292495 w 428870"/>
                <a:gd name="connsiteY58" fmla="*/ 275887 h 451004"/>
                <a:gd name="connsiteX59" fmla="*/ 341101 w 428870"/>
                <a:gd name="connsiteY59" fmla="*/ 255509 h 451004"/>
                <a:gd name="connsiteX60" fmla="*/ 344686 w 428870"/>
                <a:gd name="connsiteY60" fmla="*/ 267602 h 451004"/>
                <a:gd name="connsiteX61" fmla="*/ 233361 w 428870"/>
                <a:gd name="connsiteY61" fmla="*/ 306119 h 451004"/>
                <a:gd name="connsiteX62" fmla="*/ 231121 w 428870"/>
                <a:gd name="connsiteY62" fmla="*/ 306566 h 451004"/>
                <a:gd name="connsiteX63" fmla="*/ 257104 w 428870"/>
                <a:gd name="connsiteY63" fmla="*/ 312165 h 451004"/>
                <a:gd name="connsiteX64" fmla="*/ 263824 w 428870"/>
                <a:gd name="connsiteY64" fmla="*/ 301416 h 451004"/>
                <a:gd name="connsiteX65" fmla="*/ 281295 w 428870"/>
                <a:gd name="connsiteY65" fmla="*/ 295818 h 451004"/>
                <a:gd name="connsiteX66" fmla="*/ 116659 w 428870"/>
                <a:gd name="connsiteY66" fmla="*/ 451004 h 451004"/>
                <a:gd name="connsiteX67" fmla="*/ 97844 w 428870"/>
                <a:gd name="connsiteY67" fmla="*/ 446526 h 451004"/>
                <a:gd name="connsiteX68" fmla="*/ 78805 w 428870"/>
                <a:gd name="connsiteY68" fmla="*/ 324033 h 451004"/>
                <a:gd name="connsiteX69" fmla="*/ 90900 w 428870"/>
                <a:gd name="connsiteY69" fmla="*/ 324929 h 451004"/>
                <a:gd name="connsiteX70" fmla="*/ 103444 w 428870"/>
                <a:gd name="connsiteY70" fmla="*/ 435777 h 451004"/>
                <a:gd name="connsiteX71" fmla="*/ 116659 w 428870"/>
                <a:gd name="connsiteY71" fmla="*/ 438912 h 451004"/>
                <a:gd name="connsiteX72" fmla="*/ 249488 w 428870"/>
                <a:gd name="connsiteY72" fmla="*/ 323138 h 451004"/>
                <a:gd name="connsiteX73" fmla="*/ 178482 w 428870"/>
                <a:gd name="connsiteY73" fmla="*/ 299401 h 451004"/>
                <a:gd name="connsiteX74" fmla="*/ 115092 w 428870"/>
                <a:gd name="connsiteY74" fmla="*/ 257525 h 451004"/>
                <a:gd name="connsiteX75" fmla="*/ 120244 w 428870"/>
                <a:gd name="connsiteY75" fmla="*/ 244984 h 451004"/>
                <a:gd name="connsiteX76" fmla="*/ 183858 w 428870"/>
                <a:gd name="connsiteY76" fmla="*/ 288204 h 451004"/>
                <a:gd name="connsiteX77" fmla="*/ 207153 w 428870"/>
                <a:gd name="connsiteY77" fmla="*/ 298281 h 451004"/>
                <a:gd name="connsiteX78" fmla="*/ 230224 w 428870"/>
                <a:gd name="connsiteY78" fmla="*/ 293354 h 451004"/>
                <a:gd name="connsiteX79" fmla="*/ 275471 w 428870"/>
                <a:gd name="connsiteY79" fmla="*/ 281038 h 451004"/>
                <a:gd name="connsiteX80" fmla="*/ 285551 w 428870"/>
                <a:gd name="connsiteY80" fmla="*/ 262675 h 451004"/>
                <a:gd name="connsiteX81" fmla="*/ 311310 w 428870"/>
                <a:gd name="connsiteY81" fmla="*/ 207587 h 451004"/>
                <a:gd name="connsiteX82" fmla="*/ 245232 w 428870"/>
                <a:gd name="connsiteY82" fmla="*/ 162128 h 451004"/>
                <a:gd name="connsiteX83" fmla="*/ 172210 w 428870"/>
                <a:gd name="connsiteY83" fmla="*/ 139287 h 451004"/>
                <a:gd name="connsiteX84" fmla="*/ 145779 w 428870"/>
                <a:gd name="connsiteY84" fmla="*/ 159441 h 451004"/>
                <a:gd name="connsiteX85" fmla="*/ 158994 w 428870"/>
                <a:gd name="connsiteY85" fmla="*/ 137720 h 451004"/>
                <a:gd name="connsiteX86" fmla="*/ 145107 w 428870"/>
                <a:gd name="connsiteY86" fmla="*/ 137048 h 451004"/>
                <a:gd name="connsiteX87" fmla="*/ 85076 w 428870"/>
                <a:gd name="connsiteY87" fmla="*/ 162800 h 451004"/>
                <a:gd name="connsiteX88" fmla="*/ 82165 w 428870"/>
                <a:gd name="connsiteY88" fmla="*/ 185194 h 451004"/>
                <a:gd name="connsiteX89" fmla="*/ 145779 w 428870"/>
                <a:gd name="connsiteY89" fmla="*/ 159441 h 451004"/>
                <a:gd name="connsiteX90" fmla="*/ 246352 w 428870"/>
                <a:gd name="connsiteY90" fmla="*/ 226846 h 451004"/>
                <a:gd name="connsiteX91" fmla="*/ 211857 w 428870"/>
                <a:gd name="connsiteY91" fmla="*/ 261332 h 451004"/>
                <a:gd name="connsiteX92" fmla="*/ 177362 w 428870"/>
                <a:gd name="connsiteY92" fmla="*/ 226846 h 451004"/>
                <a:gd name="connsiteX93" fmla="*/ 211857 w 428870"/>
                <a:gd name="connsiteY93" fmla="*/ 192136 h 451004"/>
                <a:gd name="connsiteX94" fmla="*/ 246352 w 428870"/>
                <a:gd name="connsiteY94" fmla="*/ 226846 h 451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28870" h="451004">
                  <a:moveTo>
                    <a:pt x="354765" y="248119"/>
                  </a:moveTo>
                  <a:cubicBezTo>
                    <a:pt x="360141" y="245208"/>
                    <a:pt x="365293" y="242073"/>
                    <a:pt x="369997" y="238938"/>
                  </a:cubicBezTo>
                  <a:cubicBezTo>
                    <a:pt x="403148" y="217664"/>
                    <a:pt x="419724" y="195943"/>
                    <a:pt x="415916" y="179148"/>
                  </a:cubicBezTo>
                  <a:cubicBezTo>
                    <a:pt x="410764" y="157202"/>
                    <a:pt x="371341" y="143542"/>
                    <a:pt x="312654" y="143542"/>
                  </a:cubicBezTo>
                  <a:cubicBezTo>
                    <a:pt x="291375" y="143542"/>
                    <a:pt x="268528" y="145333"/>
                    <a:pt x="244784" y="148917"/>
                  </a:cubicBezTo>
                  <a:lnTo>
                    <a:pt x="250608" y="151604"/>
                  </a:lnTo>
                  <a:cubicBezTo>
                    <a:pt x="275695" y="163920"/>
                    <a:pt x="298319" y="179148"/>
                    <a:pt x="316238" y="195719"/>
                  </a:cubicBezTo>
                  <a:cubicBezTo>
                    <a:pt x="322958" y="178476"/>
                    <a:pt x="328558" y="161905"/>
                    <a:pt x="332814" y="146901"/>
                  </a:cubicBezTo>
                  <a:cubicBezTo>
                    <a:pt x="337069" y="147349"/>
                    <a:pt x="341101" y="147573"/>
                    <a:pt x="344909" y="148245"/>
                  </a:cubicBezTo>
                  <a:cubicBezTo>
                    <a:pt x="339982" y="165936"/>
                    <a:pt x="333262" y="184970"/>
                    <a:pt x="325422" y="204900"/>
                  </a:cubicBezTo>
                  <a:cubicBezTo>
                    <a:pt x="330126" y="209827"/>
                    <a:pt x="334382" y="214977"/>
                    <a:pt x="338414" y="220128"/>
                  </a:cubicBezTo>
                  <a:cubicBezTo>
                    <a:pt x="345806" y="229533"/>
                    <a:pt x="351181" y="238938"/>
                    <a:pt x="354765" y="248119"/>
                  </a:cubicBezTo>
                  <a:close/>
                  <a:moveTo>
                    <a:pt x="172210" y="139287"/>
                  </a:moveTo>
                  <a:cubicBezTo>
                    <a:pt x="169074" y="144214"/>
                    <a:pt x="165938" y="149140"/>
                    <a:pt x="162802" y="154067"/>
                  </a:cubicBezTo>
                  <a:cubicBezTo>
                    <a:pt x="172210" y="151380"/>
                    <a:pt x="181842" y="148692"/>
                    <a:pt x="191698" y="146453"/>
                  </a:cubicBezTo>
                  <a:cubicBezTo>
                    <a:pt x="199537" y="148469"/>
                    <a:pt x="207601" y="150932"/>
                    <a:pt x="215665" y="154067"/>
                  </a:cubicBezTo>
                  <a:cubicBezTo>
                    <a:pt x="210065" y="155187"/>
                    <a:pt x="204241" y="156530"/>
                    <a:pt x="198642" y="157650"/>
                  </a:cubicBezTo>
                  <a:cubicBezTo>
                    <a:pt x="153619" y="167951"/>
                    <a:pt x="115315" y="182059"/>
                    <a:pt x="85300" y="197286"/>
                  </a:cubicBezTo>
                  <a:cubicBezTo>
                    <a:pt x="89556" y="208931"/>
                    <a:pt x="97620" y="221247"/>
                    <a:pt x="108372" y="233340"/>
                  </a:cubicBezTo>
                  <a:cubicBezTo>
                    <a:pt x="115540" y="216769"/>
                    <a:pt x="123604" y="199750"/>
                    <a:pt x="132787" y="182507"/>
                  </a:cubicBezTo>
                  <a:lnTo>
                    <a:pt x="134579" y="179148"/>
                  </a:lnTo>
                  <a:cubicBezTo>
                    <a:pt x="139955" y="177356"/>
                    <a:pt x="145555" y="175565"/>
                    <a:pt x="151154" y="173773"/>
                  </a:cubicBezTo>
                  <a:cubicBezTo>
                    <a:pt x="148467" y="178476"/>
                    <a:pt x="145779" y="183178"/>
                    <a:pt x="143315" y="188105"/>
                  </a:cubicBezTo>
                  <a:cubicBezTo>
                    <a:pt x="120467" y="231324"/>
                    <a:pt x="104564" y="271856"/>
                    <a:pt x="94932" y="307238"/>
                  </a:cubicBezTo>
                  <a:cubicBezTo>
                    <a:pt x="101652" y="307686"/>
                    <a:pt x="108820" y="307910"/>
                    <a:pt x="116212" y="307910"/>
                  </a:cubicBezTo>
                  <a:cubicBezTo>
                    <a:pt x="135699" y="307910"/>
                    <a:pt x="156531" y="306342"/>
                    <a:pt x="178034" y="303431"/>
                  </a:cubicBezTo>
                  <a:cubicBezTo>
                    <a:pt x="185202" y="306791"/>
                    <a:pt x="192370" y="309925"/>
                    <a:pt x="199762" y="312837"/>
                  </a:cubicBezTo>
                  <a:cubicBezTo>
                    <a:pt x="170642" y="317763"/>
                    <a:pt x="142195" y="320450"/>
                    <a:pt x="116212" y="320450"/>
                  </a:cubicBezTo>
                  <a:cubicBezTo>
                    <a:pt x="49461" y="320450"/>
                    <a:pt x="7350" y="303879"/>
                    <a:pt x="855" y="275215"/>
                  </a:cubicBezTo>
                  <a:cubicBezTo>
                    <a:pt x="-5193" y="249015"/>
                    <a:pt x="21238" y="218784"/>
                    <a:pt x="68053" y="192584"/>
                  </a:cubicBezTo>
                  <a:cubicBezTo>
                    <a:pt x="68725" y="196614"/>
                    <a:pt x="70069" y="200645"/>
                    <a:pt x="71413" y="204676"/>
                  </a:cubicBezTo>
                  <a:cubicBezTo>
                    <a:pt x="30198" y="228189"/>
                    <a:pt x="8694" y="253718"/>
                    <a:pt x="12950" y="272305"/>
                  </a:cubicBezTo>
                  <a:cubicBezTo>
                    <a:pt x="16982" y="289771"/>
                    <a:pt x="42966" y="301864"/>
                    <a:pt x="82836" y="306119"/>
                  </a:cubicBezTo>
                  <a:cubicBezTo>
                    <a:pt x="87988" y="287084"/>
                    <a:pt x="94708" y="267154"/>
                    <a:pt x="102996" y="246328"/>
                  </a:cubicBezTo>
                  <a:cubicBezTo>
                    <a:pt x="73653" y="215649"/>
                    <a:pt x="61333" y="182283"/>
                    <a:pt x="73876" y="156978"/>
                  </a:cubicBezTo>
                  <a:cubicBezTo>
                    <a:pt x="84180" y="135928"/>
                    <a:pt x="109492" y="124284"/>
                    <a:pt x="145107" y="124284"/>
                  </a:cubicBezTo>
                  <a:cubicBezTo>
                    <a:pt x="169074" y="124284"/>
                    <a:pt x="195953" y="129658"/>
                    <a:pt x="223057" y="139511"/>
                  </a:cubicBezTo>
                  <a:cubicBezTo>
                    <a:pt x="254416" y="133689"/>
                    <a:pt x="284879" y="130778"/>
                    <a:pt x="312654" y="130778"/>
                  </a:cubicBezTo>
                  <a:cubicBezTo>
                    <a:pt x="321166" y="130778"/>
                    <a:pt x="329454" y="131002"/>
                    <a:pt x="337069" y="131673"/>
                  </a:cubicBezTo>
                  <a:cubicBezTo>
                    <a:pt x="351853" y="70091"/>
                    <a:pt x="346926" y="26200"/>
                    <a:pt x="325870" y="15004"/>
                  </a:cubicBezTo>
                  <a:cubicBezTo>
                    <a:pt x="322062" y="12988"/>
                    <a:pt x="317582" y="11868"/>
                    <a:pt x="312654" y="11868"/>
                  </a:cubicBezTo>
                  <a:cubicBezTo>
                    <a:pt x="279055" y="11868"/>
                    <a:pt x="227761" y="57551"/>
                    <a:pt x="181618" y="124732"/>
                  </a:cubicBezTo>
                  <a:cubicBezTo>
                    <a:pt x="177138" y="123836"/>
                    <a:pt x="172658" y="123164"/>
                    <a:pt x="168402" y="122716"/>
                  </a:cubicBezTo>
                  <a:cubicBezTo>
                    <a:pt x="218129" y="48146"/>
                    <a:pt x="273455" y="0"/>
                    <a:pt x="312654" y="0"/>
                  </a:cubicBezTo>
                  <a:cubicBezTo>
                    <a:pt x="319598" y="0"/>
                    <a:pt x="325870" y="1567"/>
                    <a:pt x="331470" y="4479"/>
                  </a:cubicBezTo>
                  <a:cubicBezTo>
                    <a:pt x="359469" y="19258"/>
                    <a:pt x="364397" y="68524"/>
                    <a:pt x="349165" y="132793"/>
                  </a:cubicBezTo>
                  <a:cubicBezTo>
                    <a:pt x="394636" y="137944"/>
                    <a:pt x="422636" y="153171"/>
                    <a:pt x="428011" y="176236"/>
                  </a:cubicBezTo>
                  <a:cubicBezTo>
                    <a:pt x="433163" y="198854"/>
                    <a:pt x="415020" y="224830"/>
                    <a:pt x="376717" y="249463"/>
                  </a:cubicBezTo>
                  <a:cubicBezTo>
                    <a:pt x="370893" y="253046"/>
                    <a:pt x="364845" y="256853"/>
                    <a:pt x="358349" y="260212"/>
                  </a:cubicBezTo>
                  <a:cubicBezTo>
                    <a:pt x="361037" y="272528"/>
                    <a:pt x="359917" y="284173"/>
                    <a:pt x="354989" y="294250"/>
                  </a:cubicBezTo>
                  <a:cubicBezTo>
                    <a:pt x="344686" y="315300"/>
                    <a:pt x="319374" y="326945"/>
                    <a:pt x="283759" y="326945"/>
                  </a:cubicBezTo>
                  <a:cubicBezTo>
                    <a:pt x="278383" y="326945"/>
                    <a:pt x="273007" y="326497"/>
                    <a:pt x="267408" y="326049"/>
                  </a:cubicBezTo>
                  <a:cubicBezTo>
                    <a:pt x="269871" y="322018"/>
                    <a:pt x="272335" y="318211"/>
                    <a:pt x="275023" y="314180"/>
                  </a:cubicBezTo>
                  <a:cubicBezTo>
                    <a:pt x="277935" y="314404"/>
                    <a:pt x="281071" y="314404"/>
                    <a:pt x="283983" y="314404"/>
                  </a:cubicBezTo>
                  <a:cubicBezTo>
                    <a:pt x="314222" y="314404"/>
                    <a:pt x="335950" y="304999"/>
                    <a:pt x="344014" y="288652"/>
                  </a:cubicBezTo>
                  <a:cubicBezTo>
                    <a:pt x="351853" y="272528"/>
                    <a:pt x="346478" y="250807"/>
                    <a:pt x="328782" y="227518"/>
                  </a:cubicBezTo>
                  <a:cubicBezTo>
                    <a:pt x="326318" y="224159"/>
                    <a:pt x="323406" y="220800"/>
                    <a:pt x="320494" y="217664"/>
                  </a:cubicBezTo>
                  <a:cubicBezTo>
                    <a:pt x="313326" y="234683"/>
                    <a:pt x="305262" y="251927"/>
                    <a:pt x="296303" y="268945"/>
                  </a:cubicBezTo>
                  <a:lnTo>
                    <a:pt x="292495" y="275887"/>
                  </a:lnTo>
                  <a:cubicBezTo>
                    <a:pt x="309967" y="269617"/>
                    <a:pt x="326318" y="262899"/>
                    <a:pt x="341101" y="255509"/>
                  </a:cubicBezTo>
                  <a:cubicBezTo>
                    <a:pt x="342669" y="259764"/>
                    <a:pt x="344014" y="263795"/>
                    <a:pt x="344686" y="267602"/>
                  </a:cubicBezTo>
                  <a:cubicBezTo>
                    <a:pt x="312654" y="283277"/>
                    <a:pt x="274351" y="296489"/>
                    <a:pt x="233361" y="306119"/>
                  </a:cubicBezTo>
                  <a:lnTo>
                    <a:pt x="231121" y="306566"/>
                  </a:lnTo>
                  <a:cubicBezTo>
                    <a:pt x="239856" y="309030"/>
                    <a:pt x="248592" y="310821"/>
                    <a:pt x="257104" y="312165"/>
                  </a:cubicBezTo>
                  <a:cubicBezTo>
                    <a:pt x="259344" y="308582"/>
                    <a:pt x="261584" y="304999"/>
                    <a:pt x="263824" y="301416"/>
                  </a:cubicBezTo>
                  <a:cubicBezTo>
                    <a:pt x="269648" y="299624"/>
                    <a:pt x="275471" y="297833"/>
                    <a:pt x="281295" y="295818"/>
                  </a:cubicBezTo>
                  <a:cubicBezTo>
                    <a:pt x="227089" y="388527"/>
                    <a:pt x="161458" y="451004"/>
                    <a:pt x="116659" y="451004"/>
                  </a:cubicBezTo>
                  <a:cubicBezTo>
                    <a:pt x="109715" y="451004"/>
                    <a:pt x="103444" y="449437"/>
                    <a:pt x="97844" y="446526"/>
                  </a:cubicBezTo>
                  <a:cubicBezTo>
                    <a:pt x="70741" y="432194"/>
                    <a:pt x="65141" y="385615"/>
                    <a:pt x="78805" y="324033"/>
                  </a:cubicBezTo>
                  <a:cubicBezTo>
                    <a:pt x="82836" y="324481"/>
                    <a:pt x="86868" y="324705"/>
                    <a:pt x="90900" y="324929"/>
                  </a:cubicBezTo>
                  <a:cubicBezTo>
                    <a:pt x="77685" y="383600"/>
                    <a:pt x="83060" y="425028"/>
                    <a:pt x="103444" y="435777"/>
                  </a:cubicBezTo>
                  <a:cubicBezTo>
                    <a:pt x="107252" y="437792"/>
                    <a:pt x="111732" y="438912"/>
                    <a:pt x="116659" y="438912"/>
                  </a:cubicBezTo>
                  <a:cubicBezTo>
                    <a:pt x="150706" y="438912"/>
                    <a:pt x="202897" y="392110"/>
                    <a:pt x="249488" y="323138"/>
                  </a:cubicBezTo>
                  <a:cubicBezTo>
                    <a:pt x="226417" y="318883"/>
                    <a:pt x="202225" y="310821"/>
                    <a:pt x="178482" y="299401"/>
                  </a:cubicBezTo>
                  <a:cubicBezTo>
                    <a:pt x="153843" y="287308"/>
                    <a:pt x="132339" y="272976"/>
                    <a:pt x="115092" y="257525"/>
                  </a:cubicBezTo>
                  <a:cubicBezTo>
                    <a:pt x="116659" y="253494"/>
                    <a:pt x="118452" y="249239"/>
                    <a:pt x="120244" y="244984"/>
                  </a:cubicBezTo>
                  <a:cubicBezTo>
                    <a:pt x="137267" y="260884"/>
                    <a:pt x="158994" y="276111"/>
                    <a:pt x="183858" y="288204"/>
                  </a:cubicBezTo>
                  <a:cubicBezTo>
                    <a:pt x="191698" y="292011"/>
                    <a:pt x="199313" y="295370"/>
                    <a:pt x="207153" y="298281"/>
                  </a:cubicBezTo>
                  <a:cubicBezTo>
                    <a:pt x="214769" y="296937"/>
                    <a:pt x="222609" y="295146"/>
                    <a:pt x="230224" y="293354"/>
                  </a:cubicBezTo>
                  <a:cubicBezTo>
                    <a:pt x="245680" y="289771"/>
                    <a:pt x="260911" y="285517"/>
                    <a:pt x="275471" y="281038"/>
                  </a:cubicBezTo>
                  <a:cubicBezTo>
                    <a:pt x="278831" y="274992"/>
                    <a:pt x="282191" y="268945"/>
                    <a:pt x="285551" y="262675"/>
                  </a:cubicBezTo>
                  <a:cubicBezTo>
                    <a:pt x="295407" y="244313"/>
                    <a:pt x="303919" y="225726"/>
                    <a:pt x="311310" y="207587"/>
                  </a:cubicBezTo>
                  <a:cubicBezTo>
                    <a:pt x="293615" y="190344"/>
                    <a:pt x="270991" y="174669"/>
                    <a:pt x="245232" y="162128"/>
                  </a:cubicBezTo>
                  <a:cubicBezTo>
                    <a:pt x="220817" y="150932"/>
                    <a:pt x="195730" y="142870"/>
                    <a:pt x="172210" y="139287"/>
                  </a:cubicBezTo>
                  <a:close/>
                  <a:moveTo>
                    <a:pt x="145779" y="159441"/>
                  </a:moveTo>
                  <a:cubicBezTo>
                    <a:pt x="150034" y="152051"/>
                    <a:pt x="154514" y="144662"/>
                    <a:pt x="158994" y="137720"/>
                  </a:cubicBezTo>
                  <a:cubicBezTo>
                    <a:pt x="154291" y="137272"/>
                    <a:pt x="149811" y="137048"/>
                    <a:pt x="145107" y="137048"/>
                  </a:cubicBezTo>
                  <a:cubicBezTo>
                    <a:pt x="114867" y="137048"/>
                    <a:pt x="93140" y="146453"/>
                    <a:pt x="85076" y="162800"/>
                  </a:cubicBezTo>
                  <a:cubicBezTo>
                    <a:pt x="81716" y="169518"/>
                    <a:pt x="81045" y="177132"/>
                    <a:pt x="82165" y="185194"/>
                  </a:cubicBezTo>
                  <a:cubicBezTo>
                    <a:pt x="100980" y="175789"/>
                    <a:pt x="122484" y="167055"/>
                    <a:pt x="145779" y="159441"/>
                  </a:cubicBezTo>
                  <a:close/>
                  <a:moveTo>
                    <a:pt x="246352" y="226846"/>
                  </a:moveTo>
                  <a:cubicBezTo>
                    <a:pt x="246352" y="245880"/>
                    <a:pt x="230896" y="261332"/>
                    <a:pt x="211857" y="261332"/>
                  </a:cubicBezTo>
                  <a:cubicBezTo>
                    <a:pt x="192817" y="261332"/>
                    <a:pt x="177362" y="245880"/>
                    <a:pt x="177362" y="226846"/>
                  </a:cubicBezTo>
                  <a:cubicBezTo>
                    <a:pt x="177362" y="207811"/>
                    <a:pt x="192817" y="192136"/>
                    <a:pt x="211857" y="192136"/>
                  </a:cubicBezTo>
                  <a:cubicBezTo>
                    <a:pt x="230896" y="192360"/>
                    <a:pt x="246352" y="207811"/>
                    <a:pt x="246352" y="226846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6" name="Полилиния 235">
              <a:extLst>
                <a:ext uri="{FF2B5EF4-FFF2-40B4-BE49-F238E27FC236}">
                  <a16:creationId xmlns:a16="http://schemas.microsoft.com/office/drawing/2014/main" id="{3C176DB3-176F-5D43-60D7-519FD3F78354}"/>
                </a:ext>
              </a:extLst>
            </p:cNvPr>
            <p:cNvSpPr/>
            <p:nvPr/>
          </p:nvSpPr>
          <p:spPr>
            <a:xfrm>
              <a:off x="7802835" y="2863788"/>
              <a:ext cx="97885" cy="99650"/>
            </a:xfrm>
            <a:custGeom>
              <a:avLst/>
              <a:gdLst>
                <a:gd name="connsiteX0" fmla="*/ 49054 w 97885"/>
                <a:gd name="connsiteY0" fmla="*/ 50609 h 99650"/>
                <a:gd name="connsiteX1" fmla="*/ 8960 w 97885"/>
                <a:gd name="connsiteY1" fmla="*/ 0 h 99650"/>
                <a:gd name="connsiteX2" fmla="*/ 0 w 97885"/>
                <a:gd name="connsiteY2" fmla="*/ 0 h 99650"/>
                <a:gd name="connsiteX3" fmla="*/ 0 w 97885"/>
                <a:gd name="connsiteY3" fmla="*/ 99651 h 99650"/>
                <a:gd name="connsiteX4" fmla="*/ 15455 w 97885"/>
                <a:gd name="connsiteY4" fmla="*/ 99651 h 99650"/>
                <a:gd name="connsiteX5" fmla="*/ 15455 w 97885"/>
                <a:gd name="connsiteY5" fmla="*/ 28888 h 99650"/>
                <a:gd name="connsiteX6" fmla="*/ 49054 w 97885"/>
                <a:gd name="connsiteY6" fmla="*/ 70987 h 99650"/>
                <a:gd name="connsiteX7" fmla="*/ 82430 w 97885"/>
                <a:gd name="connsiteY7" fmla="*/ 28888 h 99650"/>
                <a:gd name="connsiteX8" fmla="*/ 82430 w 97885"/>
                <a:gd name="connsiteY8" fmla="*/ 99651 h 99650"/>
                <a:gd name="connsiteX9" fmla="*/ 97885 w 97885"/>
                <a:gd name="connsiteY9" fmla="*/ 99651 h 99650"/>
                <a:gd name="connsiteX10" fmla="*/ 97885 w 97885"/>
                <a:gd name="connsiteY10" fmla="*/ 0 h 99650"/>
                <a:gd name="connsiteX11" fmla="*/ 89150 w 97885"/>
                <a:gd name="connsiteY11" fmla="*/ 0 h 9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7885" h="99650">
                  <a:moveTo>
                    <a:pt x="49054" y="50609"/>
                  </a:moveTo>
                  <a:lnTo>
                    <a:pt x="8960" y="0"/>
                  </a:lnTo>
                  <a:lnTo>
                    <a:pt x="0" y="0"/>
                  </a:lnTo>
                  <a:lnTo>
                    <a:pt x="0" y="99651"/>
                  </a:lnTo>
                  <a:lnTo>
                    <a:pt x="15455" y="99651"/>
                  </a:lnTo>
                  <a:lnTo>
                    <a:pt x="15455" y="28888"/>
                  </a:lnTo>
                  <a:lnTo>
                    <a:pt x="49054" y="70987"/>
                  </a:lnTo>
                  <a:lnTo>
                    <a:pt x="82430" y="28888"/>
                  </a:lnTo>
                  <a:lnTo>
                    <a:pt x="82430" y="99651"/>
                  </a:lnTo>
                  <a:lnTo>
                    <a:pt x="97885" y="99651"/>
                  </a:lnTo>
                  <a:lnTo>
                    <a:pt x="97885" y="0"/>
                  </a:lnTo>
                  <a:lnTo>
                    <a:pt x="89150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7" name="Полилиния 236">
              <a:extLst>
                <a:ext uri="{FF2B5EF4-FFF2-40B4-BE49-F238E27FC236}">
                  <a16:creationId xmlns:a16="http://schemas.microsoft.com/office/drawing/2014/main" id="{DE33ACD7-BD6D-2FD6-5ACB-5C5CB384D8A3}"/>
                </a:ext>
              </a:extLst>
            </p:cNvPr>
            <p:cNvSpPr/>
            <p:nvPr/>
          </p:nvSpPr>
          <p:spPr>
            <a:xfrm>
              <a:off x="7917744" y="2863788"/>
              <a:ext cx="77053" cy="99650"/>
            </a:xfrm>
            <a:custGeom>
              <a:avLst/>
              <a:gdLst>
                <a:gd name="connsiteX0" fmla="*/ 15455 w 77053"/>
                <a:gd name="connsiteY0" fmla="*/ 70539 h 99650"/>
                <a:gd name="connsiteX1" fmla="*/ 15455 w 77053"/>
                <a:gd name="connsiteY1" fmla="*/ 0 h 99650"/>
                <a:gd name="connsiteX2" fmla="*/ 0 w 77053"/>
                <a:gd name="connsiteY2" fmla="*/ 0 h 99650"/>
                <a:gd name="connsiteX3" fmla="*/ 0 w 77053"/>
                <a:gd name="connsiteY3" fmla="*/ 99651 h 99650"/>
                <a:gd name="connsiteX4" fmla="*/ 8960 w 77053"/>
                <a:gd name="connsiteY4" fmla="*/ 99651 h 99650"/>
                <a:gd name="connsiteX5" fmla="*/ 61598 w 77053"/>
                <a:gd name="connsiteY5" fmla="*/ 29560 h 99650"/>
                <a:gd name="connsiteX6" fmla="*/ 61598 w 77053"/>
                <a:gd name="connsiteY6" fmla="*/ 99651 h 99650"/>
                <a:gd name="connsiteX7" fmla="*/ 77054 w 77053"/>
                <a:gd name="connsiteY7" fmla="*/ 99651 h 99650"/>
                <a:gd name="connsiteX8" fmla="*/ 77054 w 77053"/>
                <a:gd name="connsiteY8" fmla="*/ 0 h 99650"/>
                <a:gd name="connsiteX9" fmla="*/ 68094 w 77053"/>
                <a:gd name="connsiteY9" fmla="*/ 0 h 9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53" h="99650">
                  <a:moveTo>
                    <a:pt x="15455" y="70539"/>
                  </a:moveTo>
                  <a:lnTo>
                    <a:pt x="15455" y="0"/>
                  </a:lnTo>
                  <a:lnTo>
                    <a:pt x="0" y="0"/>
                  </a:lnTo>
                  <a:lnTo>
                    <a:pt x="0" y="99651"/>
                  </a:lnTo>
                  <a:lnTo>
                    <a:pt x="8960" y="99651"/>
                  </a:lnTo>
                  <a:lnTo>
                    <a:pt x="61598" y="29560"/>
                  </a:lnTo>
                  <a:lnTo>
                    <a:pt x="61598" y="99651"/>
                  </a:lnTo>
                  <a:lnTo>
                    <a:pt x="77054" y="99651"/>
                  </a:lnTo>
                  <a:lnTo>
                    <a:pt x="77054" y="0"/>
                  </a:lnTo>
                  <a:lnTo>
                    <a:pt x="680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8" name="Полилиния 237">
              <a:extLst>
                <a:ext uri="{FF2B5EF4-FFF2-40B4-BE49-F238E27FC236}">
                  <a16:creationId xmlns:a16="http://schemas.microsoft.com/office/drawing/2014/main" id="{209332A2-4C42-7D24-397D-6FAAA26CB710}"/>
                </a:ext>
              </a:extLst>
            </p:cNvPr>
            <p:cNvSpPr/>
            <p:nvPr/>
          </p:nvSpPr>
          <p:spPr>
            <a:xfrm>
              <a:off x="8165929" y="2863788"/>
              <a:ext cx="77053" cy="99650"/>
            </a:xfrm>
            <a:custGeom>
              <a:avLst/>
              <a:gdLst>
                <a:gd name="connsiteX0" fmla="*/ 68094 w 77053"/>
                <a:gd name="connsiteY0" fmla="*/ 0 h 99650"/>
                <a:gd name="connsiteX1" fmla="*/ 15231 w 77053"/>
                <a:gd name="connsiteY1" fmla="*/ 70539 h 99650"/>
                <a:gd name="connsiteX2" fmla="*/ 15231 w 77053"/>
                <a:gd name="connsiteY2" fmla="*/ 0 h 99650"/>
                <a:gd name="connsiteX3" fmla="*/ 0 w 77053"/>
                <a:gd name="connsiteY3" fmla="*/ 0 h 99650"/>
                <a:gd name="connsiteX4" fmla="*/ 0 w 77053"/>
                <a:gd name="connsiteY4" fmla="*/ 99651 h 99650"/>
                <a:gd name="connsiteX5" fmla="*/ 8960 w 77053"/>
                <a:gd name="connsiteY5" fmla="*/ 99651 h 99650"/>
                <a:gd name="connsiteX6" fmla="*/ 61598 w 77053"/>
                <a:gd name="connsiteY6" fmla="*/ 29560 h 99650"/>
                <a:gd name="connsiteX7" fmla="*/ 61598 w 77053"/>
                <a:gd name="connsiteY7" fmla="*/ 99651 h 99650"/>
                <a:gd name="connsiteX8" fmla="*/ 77054 w 77053"/>
                <a:gd name="connsiteY8" fmla="*/ 99651 h 99650"/>
                <a:gd name="connsiteX9" fmla="*/ 77054 w 77053"/>
                <a:gd name="connsiteY9" fmla="*/ 0 h 9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53" h="99650">
                  <a:moveTo>
                    <a:pt x="68094" y="0"/>
                  </a:moveTo>
                  <a:lnTo>
                    <a:pt x="15231" y="70539"/>
                  </a:lnTo>
                  <a:lnTo>
                    <a:pt x="15231" y="0"/>
                  </a:lnTo>
                  <a:lnTo>
                    <a:pt x="0" y="0"/>
                  </a:lnTo>
                  <a:lnTo>
                    <a:pt x="0" y="99651"/>
                  </a:lnTo>
                  <a:lnTo>
                    <a:pt x="8960" y="99651"/>
                  </a:lnTo>
                  <a:lnTo>
                    <a:pt x="61598" y="29560"/>
                  </a:lnTo>
                  <a:lnTo>
                    <a:pt x="61598" y="99651"/>
                  </a:lnTo>
                  <a:lnTo>
                    <a:pt x="77054" y="99651"/>
                  </a:lnTo>
                  <a:lnTo>
                    <a:pt x="7705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9" name="Полилиния 238">
              <a:extLst>
                <a:ext uri="{FF2B5EF4-FFF2-40B4-BE49-F238E27FC236}">
                  <a16:creationId xmlns:a16="http://schemas.microsoft.com/office/drawing/2014/main" id="{326D6C79-68EC-C47F-D449-8E76B9F42420}"/>
                </a:ext>
              </a:extLst>
            </p:cNvPr>
            <p:cNvSpPr/>
            <p:nvPr/>
          </p:nvSpPr>
          <p:spPr>
            <a:xfrm>
              <a:off x="8005102" y="2863788"/>
              <a:ext cx="149854" cy="99874"/>
            </a:xfrm>
            <a:custGeom>
              <a:avLst/>
              <a:gdLst>
                <a:gd name="connsiteX0" fmla="*/ 110429 w 149854"/>
                <a:gd name="connsiteY0" fmla="*/ 3583 h 99874"/>
                <a:gd name="connsiteX1" fmla="*/ 82878 w 149854"/>
                <a:gd name="connsiteY1" fmla="*/ 18363 h 99874"/>
                <a:gd name="connsiteX2" fmla="*/ 82878 w 149854"/>
                <a:gd name="connsiteY2" fmla="*/ 0 h 99874"/>
                <a:gd name="connsiteX3" fmla="*/ 67422 w 149854"/>
                <a:gd name="connsiteY3" fmla="*/ 0 h 99874"/>
                <a:gd name="connsiteX4" fmla="*/ 67422 w 149854"/>
                <a:gd name="connsiteY4" fmla="*/ 44787 h 99874"/>
                <a:gd name="connsiteX5" fmla="*/ 41439 w 149854"/>
                <a:gd name="connsiteY5" fmla="*/ 71211 h 99874"/>
                <a:gd name="connsiteX6" fmla="*/ 15455 w 149854"/>
                <a:gd name="connsiteY6" fmla="*/ 44787 h 99874"/>
                <a:gd name="connsiteX7" fmla="*/ 41439 w 149854"/>
                <a:gd name="connsiteY7" fmla="*/ 18139 h 99874"/>
                <a:gd name="connsiteX8" fmla="*/ 60478 w 149854"/>
                <a:gd name="connsiteY8" fmla="*/ 26424 h 99874"/>
                <a:gd name="connsiteX9" fmla="*/ 60478 w 149854"/>
                <a:gd name="connsiteY9" fmla="*/ 10973 h 99874"/>
                <a:gd name="connsiteX10" fmla="*/ 39871 w 149854"/>
                <a:gd name="connsiteY10" fmla="*/ 3583 h 99874"/>
                <a:gd name="connsiteX11" fmla="*/ 0 w 149854"/>
                <a:gd name="connsiteY11" fmla="*/ 44787 h 99874"/>
                <a:gd name="connsiteX12" fmla="*/ 39871 w 149854"/>
                <a:gd name="connsiteY12" fmla="*/ 85767 h 99874"/>
                <a:gd name="connsiteX13" fmla="*/ 67422 w 149854"/>
                <a:gd name="connsiteY13" fmla="*/ 71211 h 99874"/>
                <a:gd name="connsiteX14" fmla="*/ 67422 w 149854"/>
                <a:gd name="connsiteY14" fmla="*/ 99875 h 99874"/>
                <a:gd name="connsiteX15" fmla="*/ 83101 w 149854"/>
                <a:gd name="connsiteY15" fmla="*/ 99875 h 99874"/>
                <a:gd name="connsiteX16" fmla="*/ 83101 w 149854"/>
                <a:gd name="connsiteY16" fmla="*/ 42996 h 99874"/>
                <a:gd name="connsiteX17" fmla="*/ 83101 w 149854"/>
                <a:gd name="connsiteY17" fmla="*/ 42996 h 99874"/>
                <a:gd name="connsiteX18" fmla="*/ 108861 w 149854"/>
                <a:gd name="connsiteY18" fmla="*/ 18363 h 99874"/>
                <a:gd name="connsiteX19" fmla="*/ 134844 w 149854"/>
                <a:gd name="connsiteY19" fmla="*/ 45011 h 99874"/>
                <a:gd name="connsiteX20" fmla="*/ 108861 w 149854"/>
                <a:gd name="connsiteY20" fmla="*/ 71435 h 99874"/>
                <a:gd name="connsiteX21" fmla="*/ 89821 w 149854"/>
                <a:gd name="connsiteY21" fmla="*/ 63374 h 99874"/>
                <a:gd name="connsiteX22" fmla="*/ 89821 w 149854"/>
                <a:gd name="connsiteY22" fmla="*/ 79273 h 99874"/>
                <a:gd name="connsiteX23" fmla="*/ 110205 w 149854"/>
                <a:gd name="connsiteY23" fmla="*/ 86215 h 99874"/>
                <a:gd name="connsiteX24" fmla="*/ 149852 w 149854"/>
                <a:gd name="connsiteY24" fmla="*/ 45235 h 99874"/>
                <a:gd name="connsiteX25" fmla="*/ 110429 w 149854"/>
                <a:gd name="connsiteY25" fmla="*/ 3583 h 9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9854" h="99874">
                  <a:moveTo>
                    <a:pt x="110429" y="3583"/>
                  </a:moveTo>
                  <a:cubicBezTo>
                    <a:pt x="98557" y="3583"/>
                    <a:pt x="88253" y="9629"/>
                    <a:pt x="82878" y="18363"/>
                  </a:cubicBezTo>
                  <a:lnTo>
                    <a:pt x="82878" y="0"/>
                  </a:lnTo>
                  <a:lnTo>
                    <a:pt x="67422" y="0"/>
                  </a:lnTo>
                  <a:lnTo>
                    <a:pt x="67422" y="44787"/>
                  </a:lnTo>
                  <a:cubicBezTo>
                    <a:pt x="67422" y="60238"/>
                    <a:pt x="55999" y="71211"/>
                    <a:pt x="41439" y="71211"/>
                  </a:cubicBezTo>
                  <a:cubicBezTo>
                    <a:pt x="26879" y="71211"/>
                    <a:pt x="15455" y="60015"/>
                    <a:pt x="15455" y="44787"/>
                  </a:cubicBezTo>
                  <a:cubicBezTo>
                    <a:pt x="15455" y="29560"/>
                    <a:pt x="26879" y="18139"/>
                    <a:pt x="41439" y="18139"/>
                  </a:cubicBezTo>
                  <a:cubicBezTo>
                    <a:pt x="49054" y="18139"/>
                    <a:pt x="55774" y="21274"/>
                    <a:pt x="60478" y="26424"/>
                  </a:cubicBezTo>
                  <a:lnTo>
                    <a:pt x="60478" y="10973"/>
                  </a:lnTo>
                  <a:cubicBezTo>
                    <a:pt x="54879" y="6494"/>
                    <a:pt x="47711" y="3583"/>
                    <a:pt x="39871" y="3583"/>
                  </a:cubicBezTo>
                  <a:cubicBezTo>
                    <a:pt x="16127" y="3583"/>
                    <a:pt x="0" y="21722"/>
                    <a:pt x="0" y="44787"/>
                  </a:cubicBezTo>
                  <a:cubicBezTo>
                    <a:pt x="0" y="67628"/>
                    <a:pt x="16127" y="85767"/>
                    <a:pt x="39871" y="85767"/>
                  </a:cubicBezTo>
                  <a:cubicBezTo>
                    <a:pt x="51742" y="85767"/>
                    <a:pt x="62046" y="79721"/>
                    <a:pt x="67422" y="71211"/>
                  </a:cubicBezTo>
                  <a:lnTo>
                    <a:pt x="67422" y="99875"/>
                  </a:lnTo>
                  <a:lnTo>
                    <a:pt x="83101" y="99875"/>
                  </a:lnTo>
                  <a:lnTo>
                    <a:pt x="83101" y="42996"/>
                  </a:lnTo>
                  <a:lnTo>
                    <a:pt x="83101" y="42996"/>
                  </a:lnTo>
                  <a:cubicBezTo>
                    <a:pt x="83998" y="28664"/>
                    <a:pt x="94973" y="18363"/>
                    <a:pt x="108861" y="18363"/>
                  </a:cubicBezTo>
                  <a:cubicBezTo>
                    <a:pt x="123420" y="18363"/>
                    <a:pt x="134844" y="29560"/>
                    <a:pt x="134844" y="45011"/>
                  </a:cubicBezTo>
                  <a:cubicBezTo>
                    <a:pt x="134844" y="60462"/>
                    <a:pt x="123420" y="71435"/>
                    <a:pt x="108861" y="71435"/>
                  </a:cubicBezTo>
                  <a:cubicBezTo>
                    <a:pt x="101245" y="71435"/>
                    <a:pt x="94750" y="68300"/>
                    <a:pt x="89821" y="63374"/>
                  </a:cubicBezTo>
                  <a:lnTo>
                    <a:pt x="89821" y="79273"/>
                  </a:lnTo>
                  <a:cubicBezTo>
                    <a:pt x="95198" y="83528"/>
                    <a:pt x="102365" y="86215"/>
                    <a:pt x="110205" y="86215"/>
                  </a:cubicBezTo>
                  <a:cubicBezTo>
                    <a:pt x="133949" y="86215"/>
                    <a:pt x="149852" y="68076"/>
                    <a:pt x="149852" y="45235"/>
                  </a:cubicBezTo>
                  <a:cubicBezTo>
                    <a:pt x="150076" y="21946"/>
                    <a:pt x="134172" y="3583"/>
                    <a:pt x="110429" y="3583"/>
                  </a:cubicBez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0" name="Полилиния 239">
              <a:extLst>
                <a:ext uri="{FF2B5EF4-FFF2-40B4-BE49-F238E27FC236}">
                  <a16:creationId xmlns:a16="http://schemas.microsoft.com/office/drawing/2014/main" id="{9BD69C9E-8F0C-F220-F2A0-08BCD113F494}"/>
                </a:ext>
              </a:extLst>
            </p:cNvPr>
            <p:cNvSpPr/>
            <p:nvPr/>
          </p:nvSpPr>
          <p:spPr>
            <a:xfrm>
              <a:off x="7495515" y="2863788"/>
              <a:ext cx="77053" cy="99874"/>
            </a:xfrm>
            <a:custGeom>
              <a:avLst/>
              <a:gdLst>
                <a:gd name="connsiteX0" fmla="*/ 15455 w 77053"/>
                <a:gd name="connsiteY0" fmla="*/ 70539 h 99874"/>
                <a:gd name="connsiteX1" fmla="*/ 15455 w 77053"/>
                <a:gd name="connsiteY1" fmla="*/ 0 h 99874"/>
                <a:gd name="connsiteX2" fmla="*/ 0 w 77053"/>
                <a:gd name="connsiteY2" fmla="*/ 0 h 99874"/>
                <a:gd name="connsiteX3" fmla="*/ 0 w 77053"/>
                <a:gd name="connsiteY3" fmla="*/ 99875 h 99874"/>
                <a:gd name="connsiteX4" fmla="*/ 8960 w 77053"/>
                <a:gd name="connsiteY4" fmla="*/ 99875 h 99874"/>
                <a:gd name="connsiteX5" fmla="*/ 61598 w 77053"/>
                <a:gd name="connsiteY5" fmla="*/ 29560 h 99874"/>
                <a:gd name="connsiteX6" fmla="*/ 61598 w 77053"/>
                <a:gd name="connsiteY6" fmla="*/ 99875 h 99874"/>
                <a:gd name="connsiteX7" fmla="*/ 77054 w 77053"/>
                <a:gd name="connsiteY7" fmla="*/ 99875 h 99874"/>
                <a:gd name="connsiteX8" fmla="*/ 77054 w 77053"/>
                <a:gd name="connsiteY8" fmla="*/ 0 h 99874"/>
                <a:gd name="connsiteX9" fmla="*/ 68094 w 77053"/>
                <a:gd name="connsiteY9" fmla="*/ 0 h 9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53" h="99874">
                  <a:moveTo>
                    <a:pt x="15455" y="70539"/>
                  </a:moveTo>
                  <a:lnTo>
                    <a:pt x="15455" y="0"/>
                  </a:lnTo>
                  <a:lnTo>
                    <a:pt x="0" y="0"/>
                  </a:lnTo>
                  <a:lnTo>
                    <a:pt x="0" y="99875"/>
                  </a:lnTo>
                  <a:lnTo>
                    <a:pt x="8960" y="99875"/>
                  </a:lnTo>
                  <a:lnTo>
                    <a:pt x="61598" y="29560"/>
                  </a:lnTo>
                  <a:lnTo>
                    <a:pt x="61598" y="99875"/>
                  </a:lnTo>
                  <a:lnTo>
                    <a:pt x="77054" y="99875"/>
                  </a:lnTo>
                  <a:lnTo>
                    <a:pt x="77054" y="0"/>
                  </a:lnTo>
                  <a:lnTo>
                    <a:pt x="68094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1" name="Полилиния 240">
              <a:extLst>
                <a:ext uri="{FF2B5EF4-FFF2-40B4-BE49-F238E27FC236}">
                  <a16:creationId xmlns:a16="http://schemas.microsoft.com/office/drawing/2014/main" id="{2CDC60E0-A658-E40C-F06C-666717C85B9B}"/>
                </a:ext>
              </a:extLst>
            </p:cNvPr>
            <p:cNvSpPr/>
            <p:nvPr/>
          </p:nvSpPr>
          <p:spPr>
            <a:xfrm>
              <a:off x="7396733" y="2863788"/>
              <a:ext cx="81534" cy="99874"/>
            </a:xfrm>
            <a:custGeom>
              <a:avLst/>
              <a:gdLst>
                <a:gd name="connsiteX0" fmla="*/ 66078 w 81534"/>
                <a:gd name="connsiteY0" fmla="*/ 35382 h 99874"/>
                <a:gd name="connsiteX1" fmla="*/ 15456 w 81534"/>
                <a:gd name="connsiteY1" fmla="*/ 35382 h 99874"/>
                <a:gd name="connsiteX2" fmla="*/ 15456 w 81534"/>
                <a:gd name="connsiteY2" fmla="*/ 0 h 99874"/>
                <a:gd name="connsiteX3" fmla="*/ 0 w 81534"/>
                <a:gd name="connsiteY3" fmla="*/ 0 h 99874"/>
                <a:gd name="connsiteX4" fmla="*/ 0 w 81534"/>
                <a:gd name="connsiteY4" fmla="*/ 99875 h 99874"/>
                <a:gd name="connsiteX5" fmla="*/ 15456 w 81534"/>
                <a:gd name="connsiteY5" fmla="*/ 99875 h 99874"/>
                <a:gd name="connsiteX6" fmla="*/ 15456 w 81534"/>
                <a:gd name="connsiteY6" fmla="*/ 50609 h 99874"/>
                <a:gd name="connsiteX7" fmla="*/ 66078 w 81534"/>
                <a:gd name="connsiteY7" fmla="*/ 50609 h 99874"/>
                <a:gd name="connsiteX8" fmla="*/ 66078 w 81534"/>
                <a:gd name="connsiteY8" fmla="*/ 99875 h 99874"/>
                <a:gd name="connsiteX9" fmla="*/ 81534 w 81534"/>
                <a:gd name="connsiteY9" fmla="*/ 99875 h 99874"/>
                <a:gd name="connsiteX10" fmla="*/ 81534 w 81534"/>
                <a:gd name="connsiteY10" fmla="*/ 0 h 99874"/>
                <a:gd name="connsiteX11" fmla="*/ 66078 w 81534"/>
                <a:gd name="connsiteY11" fmla="*/ 0 h 9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1534" h="99874">
                  <a:moveTo>
                    <a:pt x="66078" y="35382"/>
                  </a:moveTo>
                  <a:lnTo>
                    <a:pt x="15456" y="35382"/>
                  </a:lnTo>
                  <a:lnTo>
                    <a:pt x="15456" y="0"/>
                  </a:lnTo>
                  <a:lnTo>
                    <a:pt x="0" y="0"/>
                  </a:lnTo>
                  <a:lnTo>
                    <a:pt x="0" y="99875"/>
                  </a:lnTo>
                  <a:lnTo>
                    <a:pt x="15456" y="99875"/>
                  </a:lnTo>
                  <a:lnTo>
                    <a:pt x="15456" y="50609"/>
                  </a:lnTo>
                  <a:lnTo>
                    <a:pt x="66078" y="50609"/>
                  </a:lnTo>
                  <a:lnTo>
                    <a:pt x="66078" y="99875"/>
                  </a:lnTo>
                  <a:lnTo>
                    <a:pt x="81534" y="99875"/>
                  </a:lnTo>
                  <a:lnTo>
                    <a:pt x="81534" y="0"/>
                  </a:lnTo>
                  <a:lnTo>
                    <a:pt x="6607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2" name="Полилиния 241">
              <a:extLst>
                <a:ext uri="{FF2B5EF4-FFF2-40B4-BE49-F238E27FC236}">
                  <a16:creationId xmlns:a16="http://schemas.microsoft.com/office/drawing/2014/main" id="{42D19590-0C36-9770-BBF2-7950DF942FF7}"/>
                </a:ext>
              </a:extLst>
            </p:cNvPr>
            <p:cNvSpPr/>
            <p:nvPr/>
          </p:nvSpPr>
          <p:spPr>
            <a:xfrm>
              <a:off x="7676054" y="2863788"/>
              <a:ext cx="86014" cy="102821"/>
            </a:xfrm>
            <a:custGeom>
              <a:avLst/>
              <a:gdLst>
                <a:gd name="connsiteX0" fmla="*/ 57791 w 86014"/>
                <a:gd name="connsiteY0" fmla="*/ 40532 h 102821"/>
                <a:gd name="connsiteX1" fmla="*/ 43455 w 86014"/>
                <a:gd name="connsiteY1" fmla="*/ 45907 h 102821"/>
                <a:gd name="connsiteX2" fmla="*/ 24416 w 86014"/>
                <a:gd name="connsiteY2" fmla="*/ 28888 h 102821"/>
                <a:gd name="connsiteX3" fmla="*/ 16128 w 86014"/>
                <a:gd name="connsiteY3" fmla="*/ 224 h 102821"/>
                <a:gd name="connsiteX4" fmla="*/ 0 w 86014"/>
                <a:gd name="connsiteY4" fmla="*/ 224 h 102821"/>
                <a:gd name="connsiteX5" fmla="*/ 9632 w 86014"/>
                <a:gd name="connsiteY5" fmla="*/ 33142 h 102821"/>
                <a:gd name="connsiteX6" fmla="*/ 52191 w 86014"/>
                <a:gd name="connsiteY6" fmla="*/ 58447 h 102821"/>
                <a:gd name="connsiteX7" fmla="*/ 46815 w 86014"/>
                <a:gd name="connsiteY7" fmla="*/ 75466 h 102821"/>
                <a:gd name="connsiteX8" fmla="*/ 17248 w 86014"/>
                <a:gd name="connsiteY8" fmla="*/ 85767 h 102821"/>
                <a:gd name="connsiteX9" fmla="*/ 12768 w 86014"/>
                <a:gd name="connsiteY9" fmla="*/ 100547 h 102821"/>
                <a:gd name="connsiteX10" fmla="*/ 62047 w 86014"/>
                <a:gd name="connsiteY10" fmla="*/ 75914 h 102821"/>
                <a:gd name="connsiteX11" fmla="*/ 86014 w 86014"/>
                <a:gd name="connsiteY11" fmla="*/ 0 h 102821"/>
                <a:gd name="connsiteX12" fmla="*/ 70558 w 86014"/>
                <a:gd name="connsiteY12" fmla="*/ 0 h 102821"/>
                <a:gd name="connsiteX13" fmla="*/ 57791 w 86014"/>
                <a:gd name="connsiteY13" fmla="*/ 40532 h 10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014" h="102821">
                  <a:moveTo>
                    <a:pt x="57791" y="40532"/>
                  </a:moveTo>
                  <a:cubicBezTo>
                    <a:pt x="54207" y="47698"/>
                    <a:pt x="45023" y="45907"/>
                    <a:pt x="43455" y="45907"/>
                  </a:cubicBezTo>
                  <a:cubicBezTo>
                    <a:pt x="35391" y="45459"/>
                    <a:pt x="28223" y="38741"/>
                    <a:pt x="24416" y="28888"/>
                  </a:cubicBezTo>
                  <a:cubicBezTo>
                    <a:pt x="24191" y="27992"/>
                    <a:pt x="23744" y="27096"/>
                    <a:pt x="16128" y="224"/>
                  </a:cubicBezTo>
                  <a:lnTo>
                    <a:pt x="0" y="224"/>
                  </a:lnTo>
                  <a:cubicBezTo>
                    <a:pt x="7616" y="27096"/>
                    <a:pt x="9184" y="32247"/>
                    <a:pt x="9632" y="33142"/>
                  </a:cubicBezTo>
                  <a:cubicBezTo>
                    <a:pt x="16128" y="51953"/>
                    <a:pt x="31359" y="63150"/>
                    <a:pt x="52191" y="58447"/>
                  </a:cubicBezTo>
                  <a:lnTo>
                    <a:pt x="46815" y="75466"/>
                  </a:lnTo>
                  <a:cubicBezTo>
                    <a:pt x="43231" y="85991"/>
                    <a:pt x="30911" y="89574"/>
                    <a:pt x="17248" y="85767"/>
                  </a:cubicBezTo>
                  <a:lnTo>
                    <a:pt x="12768" y="100547"/>
                  </a:lnTo>
                  <a:cubicBezTo>
                    <a:pt x="34271" y="107041"/>
                    <a:pt x="55327" y="99875"/>
                    <a:pt x="62047" y="75914"/>
                  </a:cubicBezTo>
                  <a:lnTo>
                    <a:pt x="86014" y="0"/>
                  </a:lnTo>
                  <a:lnTo>
                    <a:pt x="70558" y="0"/>
                  </a:lnTo>
                  <a:lnTo>
                    <a:pt x="57791" y="40532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3" name="Полилиния 242">
              <a:extLst>
                <a:ext uri="{FF2B5EF4-FFF2-40B4-BE49-F238E27FC236}">
                  <a16:creationId xmlns:a16="http://schemas.microsoft.com/office/drawing/2014/main" id="{D805BD6D-E491-C51D-33BE-36D35D899E93}"/>
                </a:ext>
              </a:extLst>
            </p:cNvPr>
            <p:cNvSpPr/>
            <p:nvPr/>
          </p:nvSpPr>
          <p:spPr>
            <a:xfrm>
              <a:off x="7585785" y="2863788"/>
              <a:ext cx="79293" cy="99650"/>
            </a:xfrm>
            <a:custGeom>
              <a:avLst/>
              <a:gdLst>
                <a:gd name="connsiteX0" fmla="*/ 14783 w 79293"/>
                <a:gd name="connsiteY0" fmla="*/ 39637 h 99650"/>
                <a:gd name="connsiteX1" fmla="*/ 39647 w 79293"/>
                <a:gd name="connsiteY1" fmla="*/ 14108 h 99650"/>
                <a:gd name="connsiteX2" fmla="*/ 63838 w 79293"/>
                <a:gd name="connsiteY2" fmla="*/ 14108 h 99650"/>
                <a:gd name="connsiteX3" fmla="*/ 63838 w 79293"/>
                <a:gd name="connsiteY3" fmla="*/ 65165 h 99650"/>
                <a:gd name="connsiteX4" fmla="*/ 39423 w 79293"/>
                <a:gd name="connsiteY4" fmla="*/ 65165 h 99650"/>
                <a:gd name="connsiteX5" fmla="*/ 14783 w 79293"/>
                <a:gd name="connsiteY5" fmla="*/ 39637 h 99650"/>
                <a:gd name="connsiteX6" fmla="*/ 63838 w 79293"/>
                <a:gd name="connsiteY6" fmla="*/ 0 h 99650"/>
                <a:gd name="connsiteX7" fmla="*/ 38303 w 79293"/>
                <a:gd name="connsiteY7" fmla="*/ 0 h 99650"/>
                <a:gd name="connsiteX8" fmla="*/ 37855 w 79293"/>
                <a:gd name="connsiteY8" fmla="*/ 0 h 99650"/>
                <a:gd name="connsiteX9" fmla="*/ 37855 w 79293"/>
                <a:gd name="connsiteY9" fmla="*/ 0 h 99650"/>
                <a:gd name="connsiteX10" fmla="*/ 0 w 79293"/>
                <a:gd name="connsiteY10" fmla="*/ 39412 h 99650"/>
                <a:gd name="connsiteX11" fmla="*/ 15680 w 79293"/>
                <a:gd name="connsiteY11" fmla="*/ 71883 h 99650"/>
                <a:gd name="connsiteX12" fmla="*/ 23519 w 79293"/>
                <a:gd name="connsiteY12" fmla="*/ 76138 h 99650"/>
                <a:gd name="connsiteX13" fmla="*/ 20607 w 79293"/>
                <a:gd name="connsiteY13" fmla="*/ 83976 h 99650"/>
                <a:gd name="connsiteX14" fmla="*/ 10751 w 79293"/>
                <a:gd name="connsiteY14" fmla="*/ 99651 h 99650"/>
                <a:gd name="connsiteX15" fmla="*/ 29119 w 79293"/>
                <a:gd name="connsiteY15" fmla="*/ 99651 h 99650"/>
                <a:gd name="connsiteX16" fmla="*/ 33823 w 79293"/>
                <a:gd name="connsiteY16" fmla="*/ 92037 h 99650"/>
                <a:gd name="connsiteX17" fmla="*/ 38975 w 79293"/>
                <a:gd name="connsiteY17" fmla="*/ 78825 h 99650"/>
                <a:gd name="connsiteX18" fmla="*/ 63838 w 79293"/>
                <a:gd name="connsiteY18" fmla="*/ 78825 h 99650"/>
                <a:gd name="connsiteX19" fmla="*/ 63838 w 79293"/>
                <a:gd name="connsiteY19" fmla="*/ 99651 h 99650"/>
                <a:gd name="connsiteX20" fmla="*/ 79294 w 79293"/>
                <a:gd name="connsiteY20" fmla="*/ 99651 h 99650"/>
                <a:gd name="connsiteX21" fmla="*/ 79294 w 79293"/>
                <a:gd name="connsiteY21" fmla="*/ 0 h 99650"/>
                <a:gd name="connsiteX22" fmla="*/ 71678 w 79293"/>
                <a:gd name="connsiteY22" fmla="*/ 0 h 99650"/>
                <a:gd name="connsiteX23" fmla="*/ 63838 w 79293"/>
                <a:gd name="connsiteY23" fmla="*/ 0 h 9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9293" h="99650">
                  <a:moveTo>
                    <a:pt x="14783" y="39637"/>
                  </a:moveTo>
                  <a:cubicBezTo>
                    <a:pt x="14783" y="24857"/>
                    <a:pt x="25759" y="14108"/>
                    <a:pt x="39647" y="14108"/>
                  </a:cubicBezTo>
                  <a:lnTo>
                    <a:pt x="63838" y="14108"/>
                  </a:lnTo>
                  <a:lnTo>
                    <a:pt x="63838" y="65165"/>
                  </a:lnTo>
                  <a:lnTo>
                    <a:pt x="39423" y="65165"/>
                  </a:lnTo>
                  <a:cubicBezTo>
                    <a:pt x="25535" y="64941"/>
                    <a:pt x="14783" y="54416"/>
                    <a:pt x="14783" y="39637"/>
                  </a:cubicBezTo>
                  <a:close/>
                  <a:moveTo>
                    <a:pt x="63838" y="0"/>
                  </a:moveTo>
                  <a:lnTo>
                    <a:pt x="38303" y="0"/>
                  </a:lnTo>
                  <a:lnTo>
                    <a:pt x="37855" y="0"/>
                  </a:lnTo>
                  <a:lnTo>
                    <a:pt x="37855" y="0"/>
                  </a:lnTo>
                  <a:cubicBezTo>
                    <a:pt x="15231" y="224"/>
                    <a:pt x="0" y="17691"/>
                    <a:pt x="0" y="39412"/>
                  </a:cubicBezTo>
                  <a:cubicBezTo>
                    <a:pt x="0" y="53073"/>
                    <a:pt x="5824" y="64717"/>
                    <a:pt x="15680" y="71883"/>
                  </a:cubicBezTo>
                  <a:cubicBezTo>
                    <a:pt x="18143" y="73675"/>
                    <a:pt x="20607" y="75018"/>
                    <a:pt x="23519" y="76138"/>
                  </a:cubicBezTo>
                  <a:cubicBezTo>
                    <a:pt x="22847" y="78601"/>
                    <a:pt x="21951" y="81288"/>
                    <a:pt x="20607" y="83976"/>
                  </a:cubicBezTo>
                  <a:cubicBezTo>
                    <a:pt x="20159" y="84647"/>
                    <a:pt x="19711" y="85543"/>
                    <a:pt x="10751" y="99651"/>
                  </a:cubicBezTo>
                  <a:lnTo>
                    <a:pt x="29119" y="99651"/>
                  </a:lnTo>
                  <a:cubicBezTo>
                    <a:pt x="32479" y="94276"/>
                    <a:pt x="33599" y="92485"/>
                    <a:pt x="33823" y="92037"/>
                  </a:cubicBezTo>
                  <a:cubicBezTo>
                    <a:pt x="36287" y="87783"/>
                    <a:pt x="38079" y="83304"/>
                    <a:pt x="38975" y="78825"/>
                  </a:cubicBezTo>
                  <a:lnTo>
                    <a:pt x="63838" y="78825"/>
                  </a:lnTo>
                  <a:lnTo>
                    <a:pt x="63838" y="99651"/>
                  </a:lnTo>
                  <a:lnTo>
                    <a:pt x="79294" y="99651"/>
                  </a:lnTo>
                  <a:lnTo>
                    <a:pt x="79294" y="0"/>
                  </a:lnTo>
                  <a:lnTo>
                    <a:pt x="71678" y="0"/>
                  </a:lnTo>
                  <a:lnTo>
                    <a:pt x="63838" y="0"/>
                  </a:lnTo>
                  <a:close/>
                </a:path>
              </a:pathLst>
            </a:custGeom>
            <a:solidFill>
              <a:srgbClr val="0458A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4" name="Полилиния 243">
              <a:extLst>
                <a:ext uri="{FF2B5EF4-FFF2-40B4-BE49-F238E27FC236}">
                  <a16:creationId xmlns:a16="http://schemas.microsoft.com/office/drawing/2014/main" id="{DA4D4F7F-B610-B51F-A2DF-6B9EBD902DB2}"/>
                </a:ext>
              </a:extLst>
            </p:cNvPr>
            <p:cNvSpPr/>
            <p:nvPr/>
          </p:nvSpPr>
          <p:spPr>
            <a:xfrm>
              <a:off x="7392478" y="2568195"/>
              <a:ext cx="191514" cy="199983"/>
            </a:xfrm>
            <a:custGeom>
              <a:avLst/>
              <a:gdLst>
                <a:gd name="connsiteX0" fmla="*/ 52414 w 191514"/>
                <a:gd name="connsiteY0" fmla="*/ 199974 h 199983"/>
                <a:gd name="connsiteX1" fmla="*/ 86910 w 191514"/>
                <a:gd name="connsiteY1" fmla="*/ 189449 h 199983"/>
                <a:gd name="connsiteX2" fmla="*/ 114685 w 191514"/>
                <a:gd name="connsiteY2" fmla="*/ 153843 h 199983"/>
                <a:gd name="connsiteX3" fmla="*/ 191515 w 191514"/>
                <a:gd name="connsiteY3" fmla="*/ 0 h 199983"/>
                <a:gd name="connsiteX4" fmla="*/ 154108 w 191514"/>
                <a:gd name="connsiteY4" fmla="*/ 0 h 199983"/>
                <a:gd name="connsiteX5" fmla="*/ 100125 w 191514"/>
                <a:gd name="connsiteY5" fmla="*/ 114431 h 199983"/>
                <a:gd name="connsiteX6" fmla="*/ 38751 w 191514"/>
                <a:gd name="connsiteY6" fmla="*/ 0 h 199983"/>
                <a:gd name="connsiteX7" fmla="*/ 0 w 191514"/>
                <a:gd name="connsiteY7" fmla="*/ 0 h 199983"/>
                <a:gd name="connsiteX8" fmla="*/ 82206 w 191514"/>
                <a:gd name="connsiteY8" fmla="*/ 148917 h 199983"/>
                <a:gd name="connsiteX9" fmla="*/ 66302 w 191514"/>
                <a:gd name="connsiteY9" fmla="*/ 165712 h 199983"/>
                <a:gd name="connsiteX10" fmla="*/ 51294 w 191514"/>
                <a:gd name="connsiteY10" fmla="*/ 170414 h 199983"/>
                <a:gd name="connsiteX11" fmla="*/ 38975 w 191514"/>
                <a:gd name="connsiteY11" fmla="*/ 169071 h 199983"/>
                <a:gd name="connsiteX12" fmla="*/ 27103 w 191514"/>
                <a:gd name="connsiteY12" fmla="*/ 164368 h 199983"/>
                <a:gd name="connsiteX13" fmla="*/ 13888 w 191514"/>
                <a:gd name="connsiteY13" fmla="*/ 190121 h 199983"/>
                <a:gd name="connsiteX14" fmla="*/ 31807 w 191514"/>
                <a:gd name="connsiteY14" fmla="*/ 197286 h 199983"/>
                <a:gd name="connsiteX15" fmla="*/ 52414 w 191514"/>
                <a:gd name="connsiteY15" fmla="*/ 199974 h 19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1514" h="199983">
                  <a:moveTo>
                    <a:pt x="52414" y="199974"/>
                  </a:moveTo>
                  <a:cubicBezTo>
                    <a:pt x="65182" y="200198"/>
                    <a:pt x="76606" y="196615"/>
                    <a:pt x="86910" y="189449"/>
                  </a:cubicBezTo>
                  <a:cubicBezTo>
                    <a:pt x="97213" y="182283"/>
                    <a:pt x="106397" y="170414"/>
                    <a:pt x="114685" y="153843"/>
                  </a:cubicBezTo>
                  <a:lnTo>
                    <a:pt x="191515" y="0"/>
                  </a:lnTo>
                  <a:lnTo>
                    <a:pt x="154108" y="0"/>
                  </a:lnTo>
                  <a:lnTo>
                    <a:pt x="100125" y="114431"/>
                  </a:lnTo>
                  <a:lnTo>
                    <a:pt x="38751" y="0"/>
                  </a:lnTo>
                  <a:lnTo>
                    <a:pt x="0" y="0"/>
                  </a:lnTo>
                  <a:lnTo>
                    <a:pt x="82206" y="148917"/>
                  </a:lnTo>
                  <a:cubicBezTo>
                    <a:pt x="77054" y="156754"/>
                    <a:pt x="71902" y="162353"/>
                    <a:pt x="66302" y="165712"/>
                  </a:cubicBezTo>
                  <a:cubicBezTo>
                    <a:pt x="60702" y="168847"/>
                    <a:pt x="55774" y="170414"/>
                    <a:pt x="51294" y="170414"/>
                  </a:cubicBezTo>
                  <a:cubicBezTo>
                    <a:pt x="47039" y="170414"/>
                    <a:pt x="42783" y="169966"/>
                    <a:pt x="38975" y="169071"/>
                  </a:cubicBezTo>
                  <a:cubicBezTo>
                    <a:pt x="34943" y="168175"/>
                    <a:pt x="31135" y="166607"/>
                    <a:pt x="27103" y="164368"/>
                  </a:cubicBezTo>
                  <a:lnTo>
                    <a:pt x="13888" y="190121"/>
                  </a:lnTo>
                  <a:cubicBezTo>
                    <a:pt x="19487" y="193256"/>
                    <a:pt x="25535" y="195719"/>
                    <a:pt x="31807" y="197286"/>
                  </a:cubicBezTo>
                  <a:cubicBezTo>
                    <a:pt x="38079" y="199078"/>
                    <a:pt x="44799" y="199974"/>
                    <a:pt x="52414" y="199974"/>
                  </a:cubicBez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5" name="Полилиния 244">
              <a:extLst>
                <a:ext uri="{FF2B5EF4-FFF2-40B4-BE49-F238E27FC236}">
                  <a16:creationId xmlns:a16="http://schemas.microsoft.com/office/drawing/2014/main" id="{F4CA97EE-0B6C-2EF4-30B6-0A926A6BF59F}"/>
                </a:ext>
              </a:extLst>
            </p:cNvPr>
            <p:cNvSpPr/>
            <p:nvPr/>
          </p:nvSpPr>
          <p:spPr>
            <a:xfrm>
              <a:off x="7612664" y="2613430"/>
              <a:ext cx="153659" cy="196614"/>
            </a:xfrm>
            <a:custGeom>
              <a:avLst/>
              <a:gdLst>
                <a:gd name="connsiteX0" fmla="*/ 76830 w 153659"/>
                <a:gd name="connsiteY0" fmla="*/ 125179 h 196614"/>
                <a:gd name="connsiteX1" fmla="*/ 46590 w 153659"/>
                <a:gd name="connsiteY1" fmla="*/ 112191 h 196614"/>
                <a:gd name="connsiteX2" fmla="*/ 33599 w 153659"/>
                <a:gd name="connsiteY2" fmla="*/ 77705 h 196614"/>
                <a:gd name="connsiteX3" fmla="*/ 46590 w 153659"/>
                <a:gd name="connsiteY3" fmla="*/ 42771 h 196614"/>
                <a:gd name="connsiteX4" fmla="*/ 76830 w 153659"/>
                <a:gd name="connsiteY4" fmla="*/ 29559 h 196614"/>
                <a:gd name="connsiteX5" fmla="*/ 106621 w 153659"/>
                <a:gd name="connsiteY5" fmla="*/ 42548 h 196614"/>
                <a:gd name="connsiteX6" fmla="*/ 119165 w 153659"/>
                <a:gd name="connsiteY6" fmla="*/ 77033 h 196614"/>
                <a:gd name="connsiteX7" fmla="*/ 106621 w 153659"/>
                <a:gd name="connsiteY7" fmla="*/ 112191 h 196614"/>
                <a:gd name="connsiteX8" fmla="*/ 76830 w 153659"/>
                <a:gd name="connsiteY8" fmla="*/ 125179 h 196614"/>
                <a:gd name="connsiteX9" fmla="*/ 224 w 153659"/>
                <a:gd name="connsiteY9" fmla="*/ 196614 h 196614"/>
                <a:gd name="connsiteX10" fmla="*/ 34271 w 153659"/>
                <a:gd name="connsiteY10" fmla="*/ 196614 h 196614"/>
                <a:gd name="connsiteX11" fmla="*/ 34271 w 153659"/>
                <a:gd name="connsiteY11" fmla="*/ 128538 h 196614"/>
                <a:gd name="connsiteX12" fmla="*/ 54206 w 153659"/>
                <a:gd name="connsiteY12" fmla="*/ 146677 h 196614"/>
                <a:gd name="connsiteX13" fmla="*/ 84669 w 153659"/>
                <a:gd name="connsiteY13" fmla="*/ 154515 h 196614"/>
                <a:gd name="connsiteX14" fmla="*/ 118268 w 153659"/>
                <a:gd name="connsiteY14" fmla="*/ 145558 h 196614"/>
                <a:gd name="connsiteX15" fmla="*/ 143580 w 153659"/>
                <a:gd name="connsiteY15" fmla="*/ 119357 h 196614"/>
                <a:gd name="connsiteX16" fmla="*/ 153660 w 153659"/>
                <a:gd name="connsiteY16" fmla="*/ 77481 h 196614"/>
                <a:gd name="connsiteX17" fmla="*/ 143580 w 153659"/>
                <a:gd name="connsiteY17" fmla="*/ 35158 h 196614"/>
                <a:gd name="connsiteX18" fmla="*/ 118045 w 153659"/>
                <a:gd name="connsiteY18" fmla="*/ 8957 h 196614"/>
                <a:gd name="connsiteX19" fmla="*/ 84446 w 153659"/>
                <a:gd name="connsiteY19" fmla="*/ 0 h 196614"/>
                <a:gd name="connsiteX20" fmla="*/ 54430 w 153659"/>
                <a:gd name="connsiteY20" fmla="*/ 8062 h 196614"/>
                <a:gd name="connsiteX21" fmla="*/ 34047 w 153659"/>
                <a:gd name="connsiteY21" fmla="*/ 27768 h 196614"/>
                <a:gd name="connsiteX22" fmla="*/ 34047 w 153659"/>
                <a:gd name="connsiteY22" fmla="*/ 3135 h 196614"/>
                <a:gd name="connsiteX23" fmla="*/ 0 w 153659"/>
                <a:gd name="connsiteY23" fmla="*/ 3135 h 196614"/>
                <a:gd name="connsiteX24" fmla="*/ 0 w 153659"/>
                <a:gd name="connsiteY24" fmla="*/ 196614 h 196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3659" h="196614">
                  <a:moveTo>
                    <a:pt x="76830" y="125179"/>
                  </a:moveTo>
                  <a:cubicBezTo>
                    <a:pt x="64958" y="124955"/>
                    <a:pt x="54879" y="120701"/>
                    <a:pt x="46590" y="112191"/>
                  </a:cubicBezTo>
                  <a:cubicBezTo>
                    <a:pt x="38303" y="103682"/>
                    <a:pt x="34047" y="92261"/>
                    <a:pt x="33599" y="77705"/>
                  </a:cubicBezTo>
                  <a:cubicBezTo>
                    <a:pt x="34047" y="62926"/>
                    <a:pt x="38303" y="51281"/>
                    <a:pt x="46590" y="42771"/>
                  </a:cubicBezTo>
                  <a:cubicBezTo>
                    <a:pt x="54879" y="34262"/>
                    <a:pt x="64958" y="29783"/>
                    <a:pt x="76830" y="29559"/>
                  </a:cubicBezTo>
                  <a:cubicBezTo>
                    <a:pt x="88701" y="29783"/>
                    <a:pt x="98557" y="34038"/>
                    <a:pt x="106621" y="42548"/>
                  </a:cubicBezTo>
                  <a:cubicBezTo>
                    <a:pt x="114685" y="51057"/>
                    <a:pt x="118941" y="62478"/>
                    <a:pt x="119165" y="77033"/>
                  </a:cubicBezTo>
                  <a:cubicBezTo>
                    <a:pt x="118941" y="92037"/>
                    <a:pt x="114685" y="103905"/>
                    <a:pt x="106621" y="112191"/>
                  </a:cubicBezTo>
                  <a:cubicBezTo>
                    <a:pt x="98781" y="120701"/>
                    <a:pt x="88701" y="125179"/>
                    <a:pt x="76830" y="125179"/>
                  </a:cubicBezTo>
                  <a:close/>
                  <a:moveTo>
                    <a:pt x="224" y="196614"/>
                  </a:moveTo>
                  <a:lnTo>
                    <a:pt x="34271" y="196614"/>
                  </a:lnTo>
                  <a:lnTo>
                    <a:pt x="34271" y="128538"/>
                  </a:lnTo>
                  <a:cubicBezTo>
                    <a:pt x="39423" y="135704"/>
                    <a:pt x="45919" y="141750"/>
                    <a:pt x="54206" y="146677"/>
                  </a:cubicBezTo>
                  <a:cubicBezTo>
                    <a:pt x="62494" y="151604"/>
                    <a:pt x="72574" y="154291"/>
                    <a:pt x="84669" y="154515"/>
                  </a:cubicBezTo>
                  <a:cubicBezTo>
                    <a:pt x="96765" y="154515"/>
                    <a:pt x="107965" y="151380"/>
                    <a:pt x="118268" y="145558"/>
                  </a:cubicBezTo>
                  <a:cubicBezTo>
                    <a:pt x="128797" y="139511"/>
                    <a:pt x="137084" y="130778"/>
                    <a:pt x="143580" y="119357"/>
                  </a:cubicBezTo>
                  <a:cubicBezTo>
                    <a:pt x="150076" y="107936"/>
                    <a:pt x="153436" y="94053"/>
                    <a:pt x="153660" y="77481"/>
                  </a:cubicBezTo>
                  <a:cubicBezTo>
                    <a:pt x="153436" y="60910"/>
                    <a:pt x="150076" y="46802"/>
                    <a:pt x="143580" y="35158"/>
                  </a:cubicBezTo>
                  <a:cubicBezTo>
                    <a:pt x="137084" y="23737"/>
                    <a:pt x="128572" y="14780"/>
                    <a:pt x="118045" y="8957"/>
                  </a:cubicBezTo>
                  <a:cubicBezTo>
                    <a:pt x="107517" y="2911"/>
                    <a:pt x="96317" y="0"/>
                    <a:pt x="84446" y="0"/>
                  </a:cubicBezTo>
                  <a:cubicBezTo>
                    <a:pt x="72574" y="224"/>
                    <a:pt x="62494" y="2911"/>
                    <a:pt x="54430" y="8062"/>
                  </a:cubicBezTo>
                  <a:cubicBezTo>
                    <a:pt x="46367" y="13212"/>
                    <a:pt x="39423" y="19930"/>
                    <a:pt x="34047" y="27768"/>
                  </a:cubicBezTo>
                  <a:lnTo>
                    <a:pt x="34047" y="3135"/>
                  </a:lnTo>
                  <a:lnTo>
                    <a:pt x="0" y="3135"/>
                  </a:lnTo>
                  <a:lnTo>
                    <a:pt x="0" y="196614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6" name="Полилиния 245">
              <a:extLst>
                <a:ext uri="{FF2B5EF4-FFF2-40B4-BE49-F238E27FC236}">
                  <a16:creationId xmlns:a16="http://schemas.microsoft.com/office/drawing/2014/main" id="{4FB01C15-E333-0FA4-5329-3CB844CDC9C9}"/>
                </a:ext>
              </a:extLst>
            </p:cNvPr>
            <p:cNvSpPr/>
            <p:nvPr/>
          </p:nvSpPr>
          <p:spPr>
            <a:xfrm>
              <a:off x="7791411" y="2568195"/>
              <a:ext cx="159707" cy="196838"/>
            </a:xfrm>
            <a:custGeom>
              <a:avLst/>
              <a:gdLst>
                <a:gd name="connsiteX0" fmla="*/ 62495 w 159707"/>
                <a:gd name="connsiteY0" fmla="*/ 196839 h 196838"/>
                <a:gd name="connsiteX1" fmla="*/ 97437 w 159707"/>
                <a:gd name="connsiteY1" fmla="*/ 196839 h 196838"/>
                <a:gd name="connsiteX2" fmla="*/ 97437 w 159707"/>
                <a:gd name="connsiteY2" fmla="*/ 32023 h 196838"/>
                <a:gd name="connsiteX3" fmla="*/ 159708 w 159707"/>
                <a:gd name="connsiteY3" fmla="*/ 32023 h 196838"/>
                <a:gd name="connsiteX4" fmla="*/ 159708 w 159707"/>
                <a:gd name="connsiteY4" fmla="*/ 0 h 196838"/>
                <a:gd name="connsiteX5" fmla="*/ 0 w 159707"/>
                <a:gd name="connsiteY5" fmla="*/ 0 h 196838"/>
                <a:gd name="connsiteX6" fmla="*/ 0 w 159707"/>
                <a:gd name="connsiteY6" fmla="*/ 32023 h 196838"/>
                <a:gd name="connsiteX7" fmla="*/ 62495 w 159707"/>
                <a:gd name="connsiteY7" fmla="*/ 32023 h 1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9707" h="196838">
                  <a:moveTo>
                    <a:pt x="62495" y="196839"/>
                  </a:moveTo>
                  <a:lnTo>
                    <a:pt x="97437" y="196839"/>
                  </a:lnTo>
                  <a:lnTo>
                    <a:pt x="97437" y="32023"/>
                  </a:lnTo>
                  <a:lnTo>
                    <a:pt x="159708" y="32023"/>
                  </a:lnTo>
                  <a:lnTo>
                    <a:pt x="159708" y="0"/>
                  </a:lnTo>
                  <a:lnTo>
                    <a:pt x="0" y="0"/>
                  </a:lnTo>
                  <a:lnTo>
                    <a:pt x="0" y="32023"/>
                  </a:lnTo>
                  <a:lnTo>
                    <a:pt x="62495" y="32023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7" name="Полилиния 246">
              <a:extLst>
                <a:ext uri="{FF2B5EF4-FFF2-40B4-BE49-F238E27FC236}">
                  <a16:creationId xmlns:a16="http://schemas.microsoft.com/office/drawing/2014/main" id="{79E31772-FC9E-7DDC-0F95-0F74448FBF37}"/>
                </a:ext>
              </a:extLst>
            </p:cNvPr>
            <p:cNvSpPr/>
            <p:nvPr/>
          </p:nvSpPr>
          <p:spPr>
            <a:xfrm>
              <a:off x="7987406" y="2568195"/>
              <a:ext cx="174491" cy="196838"/>
            </a:xfrm>
            <a:custGeom>
              <a:avLst/>
              <a:gdLst>
                <a:gd name="connsiteX0" fmla="*/ 0 w 174491"/>
                <a:gd name="connsiteY0" fmla="*/ 196839 h 196838"/>
                <a:gd name="connsiteX1" fmla="*/ 34719 w 174491"/>
                <a:gd name="connsiteY1" fmla="*/ 196839 h 196838"/>
                <a:gd name="connsiteX2" fmla="*/ 34719 w 174491"/>
                <a:gd name="connsiteY2" fmla="*/ 139735 h 196838"/>
                <a:gd name="connsiteX3" fmla="*/ 65407 w 174491"/>
                <a:gd name="connsiteY3" fmla="*/ 108384 h 196838"/>
                <a:gd name="connsiteX4" fmla="*/ 132605 w 174491"/>
                <a:gd name="connsiteY4" fmla="*/ 196839 h 196838"/>
                <a:gd name="connsiteX5" fmla="*/ 174492 w 174491"/>
                <a:gd name="connsiteY5" fmla="*/ 196839 h 196838"/>
                <a:gd name="connsiteX6" fmla="*/ 88926 w 174491"/>
                <a:gd name="connsiteY6" fmla="*/ 84647 h 196838"/>
                <a:gd name="connsiteX7" fmla="*/ 170684 w 174491"/>
                <a:gd name="connsiteY7" fmla="*/ 0 h 196838"/>
                <a:gd name="connsiteX8" fmla="*/ 128349 w 174491"/>
                <a:gd name="connsiteY8" fmla="*/ 0 h 196838"/>
                <a:gd name="connsiteX9" fmla="*/ 34719 w 174491"/>
                <a:gd name="connsiteY9" fmla="*/ 98979 h 196838"/>
                <a:gd name="connsiteX10" fmla="*/ 34719 w 174491"/>
                <a:gd name="connsiteY10" fmla="*/ 0 h 196838"/>
                <a:gd name="connsiteX11" fmla="*/ 0 w 174491"/>
                <a:gd name="connsiteY11" fmla="*/ 0 h 1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4491" h="196838">
                  <a:moveTo>
                    <a:pt x="0" y="196839"/>
                  </a:moveTo>
                  <a:lnTo>
                    <a:pt x="34719" y="196839"/>
                  </a:lnTo>
                  <a:lnTo>
                    <a:pt x="34719" y="139735"/>
                  </a:lnTo>
                  <a:lnTo>
                    <a:pt x="65407" y="108384"/>
                  </a:lnTo>
                  <a:lnTo>
                    <a:pt x="132605" y="196839"/>
                  </a:lnTo>
                  <a:lnTo>
                    <a:pt x="174492" y="196839"/>
                  </a:lnTo>
                  <a:lnTo>
                    <a:pt x="88926" y="84647"/>
                  </a:lnTo>
                  <a:lnTo>
                    <a:pt x="170684" y="0"/>
                  </a:lnTo>
                  <a:lnTo>
                    <a:pt x="128349" y="0"/>
                  </a:lnTo>
                  <a:lnTo>
                    <a:pt x="34719" y="98979"/>
                  </a:lnTo>
                  <a:lnTo>
                    <a:pt x="347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80C3"/>
            </a:solidFill>
            <a:ln w="22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81398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5C1E5-8B5B-1D1D-1111-534242D81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992A474B-B73F-3200-27A3-AF654C28FE92}"/>
              </a:ext>
            </a:extLst>
          </p:cNvPr>
          <p:cNvGrpSpPr/>
          <p:nvPr/>
        </p:nvGrpSpPr>
        <p:grpSpPr>
          <a:xfrm>
            <a:off x="5184569" y="1302259"/>
            <a:ext cx="6293083" cy="5443125"/>
            <a:chOff x="6442815" y="4946214"/>
            <a:chExt cx="3381228" cy="5443125"/>
          </a:xfrm>
        </p:grpSpPr>
        <p:sp>
          <p:nvSpPr>
            <p:cNvPr id="49" name="Скругленный прямоугольник 48">
              <a:extLst>
                <a:ext uri="{FF2B5EF4-FFF2-40B4-BE49-F238E27FC236}">
                  <a16:creationId xmlns:a16="http://schemas.microsoft.com/office/drawing/2014/main" id="{92F017F2-582D-EF96-3631-ACDDA25873CE}"/>
                </a:ext>
              </a:extLst>
            </p:cNvPr>
            <p:cNvSpPr/>
            <p:nvPr/>
          </p:nvSpPr>
          <p:spPr>
            <a:xfrm>
              <a:off x="6566258" y="5080499"/>
              <a:ext cx="3197526" cy="5279453"/>
            </a:xfrm>
            <a:prstGeom prst="roundRect">
              <a:avLst>
                <a:gd name="adj" fmla="val 7345"/>
              </a:avLst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75592545-C110-5A77-58D6-2E9FC95545C9}"/>
                </a:ext>
              </a:extLst>
            </p:cNvPr>
            <p:cNvSpPr/>
            <p:nvPr/>
          </p:nvSpPr>
          <p:spPr>
            <a:xfrm rot="5400000">
              <a:off x="7871819" y="8437116"/>
              <a:ext cx="523219" cy="3381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F9D22D90-E43D-E34D-3E8B-597B8A58D2EE}"/>
                </a:ext>
              </a:extLst>
            </p:cNvPr>
            <p:cNvSpPr/>
            <p:nvPr/>
          </p:nvSpPr>
          <p:spPr>
            <a:xfrm rot="5400000">
              <a:off x="8008005" y="3837026"/>
              <a:ext cx="307778" cy="2526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A314492-BB28-26AA-3DDA-10A39CE65457}"/>
              </a:ext>
            </a:extLst>
          </p:cNvPr>
          <p:cNvGrpSpPr/>
          <p:nvPr/>
        </p:nvGrpSpPr>
        <p:grpSpPr>
          <a:xfrm>
            <a:off x="297541" y="1302259"/>
            <a:ext cx="4719214" cy="5496182"/>
            <a:chOff x="6442816" y="4946214"/>
            <a:chExt cx="3471391" cy="5496182"/>
          </a:xfrm>
        </p:grpSpPr>
        <p:sp>
          <p:nvSpPr>
            <p:cNvPr id="44" name="Скругленный прямоугольник 43">
              <a:extLst>
                <a:ext uri="{FF2B5EF4-FFF2-40B4-BE49-F238E27FC236}">
                  <a16:creationId xmlns:a16="http://schemas.microsoft.com/office/drawing/2014/main" id="{33804863-E0EC-8DC9-F38D-04516920E941}"/>
                </a:ext>
              </a:extLst>
            </p:cNvPr>
            <p:cNvSpPr/>
            <p:nvPr/>
          </p:nvSpPr>
          <p:spPr>
            <a:xfrm>
              <a:off x="6566258" y="5080499"/>
              <a:ext cx="3197526" cy="5279453"/>
            </a:xfrm>
            <a:prstGeom prst="roundRect">
              <a:avLst>
                <a:gd name="adj" fmla="val 7345"/>
              </a:avLst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99D64C7C-3291-60F6-4673-AA2001DC15EB}"/>
                </a:ext>
              </a:extLst>
            </p:cNvPr>
            <p:cNvSpPr/>
            <p:nvPr/>
          </p:nvSpPr>
          <p:spPr>
            <a:xfrm rot="5400000">
              <a:off x="7890374" y="8418562"/>
              <a:ext cx="576276" cy="3471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DDD7D002-5949-F409-FC81-74B720D1B16E}"/>
                </a:ext>
              </a:extLst>
            </p:cNvPr>
            <p:cNvSpPr/>
            <p:nvPr/>
          </p:nvSpPr>
          <p:spPr>
            <a:xfrm rot="5400000">
              <a:off x="8008005" y="3837026"/>
              <a:ext cx="307778" cy="2526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E14672-4E81-0F80-D527-CDF0CA20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94" y="3871662"/>
            <a:ext cx="1054100" cy="2667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D22296-81E1-B1A4-2E1D-BC216CCA3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794" y="2106701"/>
            <a:ext cx="1257300" cy="3683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16C02A-78DC-92D7-B6F7-ACFBF27E7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927" y="2195001"/>
            <a:ext cx="596900" cy="2413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D3F3C6-CB0F-33FC-93E0-72914ABC7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44" y="4859764"/>
            <a:ext cx="1346200" cy="304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2E3131-0BC7-3ED1-C5F6-4A3829FC9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377" y="3918385"/>
            <a:ext cx="1270000" cy="304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870DA0-CEAD-95EE-2DC1-806D2644B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3535" y="2189576"/>
            <a:ext cx="1028700" cy="279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2365D6-2685-1BB5-A9DD-75E261DCE0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166" y="2161030"/>
            <a:ext cx="647700" cy="304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83A291-293D-A136-E6EB-35D2FC997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1339" y="3918385"/>
            <a:ext cx="1181100" cy="2667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ABAB16-1835-2135-64DC-CE4C18CA6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3768" y="3903849"/>
            <a:ext cx="1084497" cy="2957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2CAAB6-38A8-CC80-EA1E-1CB205C60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2789" y="4764514"/>
            <a:ext cx="838200" cy="4953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EA3861-FE51-6432-24F2-74C774063E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8661" y="3927442"/>
            <a:ext cx="1058449" cy="2957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ACED92-8DC1-488A-1E38-518D342E4E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07034" y="4838153"/>
            <a:ext cx="901700" cy="292100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02270DA-7FF7-58F4-82F4-B504903DB5B5}"/>
              </a:ext>
            </a:extLst>
          </p:cNvPr>
          <p:cNvSpPr txBox="1">
            <a:spLocks/>
          </p:cNvSpPr>
          <p:nvPr/>
        </p:nvSpPr>
        <p:spPr>
          <a:xfrm>
            <a:off x="559572" y="359101"/>
            <a:ext cx="9199890" cy="5232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</a:rPr>
              <a:t>РЕЙТИНГИ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81A71AA-A72C-9B2C-CE26-C1542D7ECC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27089" y="2189576"/>
            <a:ext cx="609600" cy="304800"/>
          </a:xfrm>
          <a:prstGeom prst="rect">
            <a:avLst/>
          </a:prstGeom>
        </p:spPr>
      </p:pic>
      <p:sp>
        <p:nvSpPr>
          <p:cNvPr id="20" name="Текст 3">
            <a:extLst>
              <a:ext uri="{FF2B5EF4-FFF2-40B4-BE49-F238E27FC236}">
                <a16:creationId xmlns:a16="http://schemas.microsoft.com/office/drawing/2014/main" id="{AF159E49-41A5-CF14-452C-E6E584E15B70}"/>
              </a:ext>
            </a:extLst>
          </p:cNvPr>
          <p:cNvSpPr txBox="1">
            <a:spLocks/>
          </p:cNvSpPr>
          <p:nvPr/>
        </p:nvSpPr>
        <p:spPr>
          <a:xfrm>
            <a:off x="1633380" y="1272837"/>
            <a:ext cx="2074894" cy="286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600" b="1" dirty="0">
                <a:solidFill>
                  <a:schemeClr val="bg2"/>
                </a:solidFill>
                <a:latin typeface="Montserrat" panose="00000500000000000000" pitchFamily="2" charset="-52"/>
              </a:rPr>
              <a:t>Национальные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00A3C5E5-0299-C19F-F9D5-84B4E44378DC}"/>
              </a:ext>
            </a:extLst>
          </p:cNvPr>
          <p:cNvSpPr txBox="1">
            <a:spLocks/>
          </p:cNvSpPr>
          <p:nvPr/>
        </p:nvSpPr>
        <p:spPr>
          <a:xfrm>
            <a:off x="7304771" y="1272837"/>
            <a:ext cx="2281644" cy="2862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1600" b="1" dirty="0">
                <a:solidFill>
                  <a:schemeClr val="bg2"/>
                </a:solidFill>
                <a:latin typeface="Montserrat" panose="00000500000000000000" pitchFamily="2" charset="-52"/>
              </a:rPr>
              <a:t>Международные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1222134-0F49-8B36-6BA9-D25E789E4FDD}"/>
              </a:ext>
            </a:extLst>
          </p:cNvPr>
          <p:cNvGrpSpPr/>
          <p:nvPr/>
        </p:nvGrpSpPr>
        <p:grpSpPr>
          <a:xfrm>
            <a:off x="559572" y="2602160"/>
            <a:ext cx="2147615" cy="594916"/>
            <a:chOff x="439360" y="2240434"/>
            <a:chExt cx="2147615" cy="59491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238FDCF-A0A1-5ED6-B1AC-135E3CF0A570}"/>
                </a:ext>
              </a:extLst>
            </p:cNvPr>
            <p:cNvSpPr txBox="1"/>
            <p:nvPr/>
          </p:nvSpPr>
          <p:spPr>
            <a:xfrm>
              <a:off x="439360" y="2527573"/>
              <a:ext cx="2147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Наименование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EFC74E5-7761-40DE-8219-41058C1209B8}"/>
                </a:ext>
              </a:extLst>
            </p:cNvPr>
            <p:cNvSpPr txBox="1"/>
            <p:nvPr/>
          </p:nvSpPr>
          <p:spPr>
            <a:xfrm>
              <a:off x="1302107" y="2240434"/>
              <a:ext cx="407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dirty="0">
                  <a:solidFill>
                    <a:schemeClr val="accent4"/>
                  </a:solidFill>
                  <a:latin typeface="Montserrat" panose="00000500000000000000" pitchFamily="2" charset="-52"/>
                </a:rPr>
                <a:t>0</a:t>
              </a:r>
              <a:endParaRPr lang="ru-RU" sz="2000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50E7523-C77F-4E8E-324D-424C94653457}"/>
              </a:ext>
            </a:extLst>
          </p:cNvPr>
          <p:cNvGrpSpPr/>
          <p:nvPr/>
        </p:nvGrpSpPr>
        <p:grpSpPr>
          <a:xfrm>
            <a:off x="5458081" y="2605262"/>
            <a:ext cx="2147615" cy="815056"/>
            <a:chOff x="439360" y="2260882"/>
            <a:chExt cx="2147615" cy="81505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1AB54CB-E3BB-BAD9-8D53-F2AC6B9D9916}"/>
                </a:ext>
              </a:extLst>
            </p:cNvPr>
            <p:cNvSpPr txBox="1"/>
            <p:nvPr/>
          </p:nvSpPr>
          <p:spPr>
            <a:xfrm>
              <a:off x="439360" y="2768161"/>
              <a:ext cx="2147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Наименование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AFF7CF-BB11-1DB6-F1B0-F7398886B7D5}"/>
                </a:ext>
              </a:extLst>
            </p:cNvPr>
            <p:cNvSpPr txBox="1"/>
            <p:nvPr/>
          </p:nvSpPr>
          <p:spPr>
            <a:xfrm>
              <a:off x="780965" y="2481022"/>
              <a:ext cx="1372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0  </a:t>
              </a:r>
              <a:r>
                <a:rPr lang="en-US" sz="2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|</a:t>
              </a: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  0</a:t>
              </a:r>
              <a:endParaRPr lang="ru-RU" sz="2000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C257E25-72AC-3B48-C311-F2961D5C5B16}"/>
                </a:ext>
              </a:extLst>
            </p:cNvPr>
            <p:cNvSpPr txBox="1"/>
            <p:nvPr/>
          </p:nvSpPr>
          <p:spPr>
            <a:xfrm>
              <a:off x="798298" y="2260882"/>
              <a:ext cx="7148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в мире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1AEAF8-365A-F5ED-CC67-60DDEDF7667D}"/>
                </a:ext>
              </a:extLst>
            </p:cNvPr>
            <p:cNvSpPr txBox="1"/>
            <p:nvPr/>
          </p:nvSpPr>
          <p:spPr>
            <a:xfrm>
              <a:off x="1447851" y="2267436"/>
              <a:ext cx="838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в России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FEB81C4-246F-3F2B-66D6-D27D8C9490FC}"/>
              </a:ext>
            </a:extLst>
          </p:cNvPr>
          <p:cNvGrpSpPr/>
          <p:nvPr/>
        </p:nvGrpSpPr>
        <p:grpSpPr>
          <a:xfrm>
            <a:off x="2574622" y="2602160"/>
            <a:ext cx="2147615" cy="594916"/>
            <a:chOff x="439360" y="2240434"/>
            <a:chExt cx="2147615" cy="59491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3401BE0-A5A9-F1B7-9672-8FA443FD540F}"/>
                </a:ext>
              </a:extLst>
            </p:cNvPr>
            <p:cNvSpPr txBox="1"/>
            <p:nvPr/>
          </p:nvSpPr>
          <p:spPr>
            <a:xfrm>
              <a:off x="439360" y="2527573"/>
              <a:ext cx="2147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Наименование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3FBC56-7B16-8DC0-C961-8823C3F481CC}"/>
                </a:ext>
              </a:extLst>
            </p:cNvPr>
            <p:cNvSpPr txBox="1"/>
            <p:nvPr/>
          </p:nvSpPr>
          <p:spPr>
            <a:xfrm>
              <a:off x="1302107" y="2240434"/>
              <a:ext cx="407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0</a:t>
              </a:r>
              <a:endParaRPr lang="ru-RU" sz="2000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6E6BB1B1-9ABB-446B-E99D-A9272A50CDCE}"/>
              </a:ext>
            </a:extLst>
          </p:cNvPr>
          <p:cNvGrpSpPr/>
          <p:nvPr/>
        </p:nvGrpSpPr>
        <p:grpSpPr>
          <a:xfrm>
            <a:off x="7222208" y="2611816"/>
            <a:ext cx="2147615" cy="815056"/>
            <a:chOff x="439360" y="2260882"/>
            <a:chExt cx="2147615" cy="81505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F85EFF7-A295-D15D-0B2B-1B2DD6352687}"/>
                </a:ext>
              </a:extLst>
            </p:cNvPr>
            <p:cNvSpPr txBox="1"/>
            <p:nvPr/>
          </p:nvSpPr>
          <p:spPr>
            <a:xfrm>
              <a:off x="439360" y="2768161"/>
              <a:ext cx="2147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Наименование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DDA27D-8774-8D26-72AE-17BEC75F35E0}"/>
                </a:ext>
              </a:extLst>
            </p:cNvPr>
            <p:cNvSpPr txBox="1"/>
            <p:nvPr/>
          </p:nvSpPr>
          <p:spPr>
            <a:xfrm>
              <a:off x="780965" y="2481022"/>
              <a:ext cx="1372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0  </a:t>
              </a:r>
              <a:r>
                <a:rPr lang="en-US" sz="2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|</a:t>
              </a: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  0</a:t>
              </a:r>
              <a:endParaRPr lang="ru-RU" sz="2000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124C16-AC75-D3F5-EBF6-4A5E2B8868DC}"/>
                </a:ext>
              </a:extLst>
            </p:cNvPr>
            <p:cNvSpPr txBox="1"/>
            <p:nvPr/>
          </p:nvSpPr>
          <p:spPr>
            <a:xfrm>
              <a:off x="798298" y="2260882"/>
              <a:ext cx="7148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в мире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ECB686-609C-DFD5-CB30-37F00EDA2D53}"/>
                </a:ext>
              </a:extLst>
            </p:cNvPr>
            <p:cNvSpPr txBox="1"/>
            <p:nvPr/>
          </p:nvSpPr>
          <p:spPr>
            <a:xfrm>
              <a:off x="1447851" y="2267436"/>
              <a:ext cx="838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в России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F62AC2F-9B11-8416-CA81-1F114E6400C8}"/>
              </a:ext>
            </a:extLst>
          </p:cNvPr>
          <p:cNvGrpSpPr/>
          <p:nvPr/>
        </p:nvGrpSpPr>
        <p:grpSpPr>
          <a:xfrm>
            <a:off x="9184077" y="2602160"/>
            <a:ext cx="2147615" cy="815056"/>
            <a:chOff x="439360" y="2260882"/>
            <a:chExt cx="2147615" cy="81505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67122CE-80A7-A695-D139-CF9AC6B7027A}"/>
                </a:ext>
              </a:extLst>
            </p:cNvPr>
            <p:cNvSpPr txBox="1"/>
            <p:nvPr/>
          </p:nvSpPr>
          <p:spPr>
            <a:xfrm>
              <a:off x="439360" y="2768161"/>
              <a:ext cx="21476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Наименование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FF9EFD7-74CA-BA6D-B012-031F7AD2F25C}"/>
                </a:ext>
              </a:extLst>
            </p:cNvPr>
            <p:cNvSpPr txBox="1"/>
            <p:nvPr/>
          </p:nvSpPr>
          <p:spPr>
            <a:xfrm>
              <a:off x="780965" y="2481022"/>
              <a:ext cx="1372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0  </a:t>
              </a:r>
              <a:r>
                <a:rPr lang="en-US" sz="2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|</a:t>
              </a:r>
              <a:r>
                <a:rPr lang="ru-RU" sz="2000" b="1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  0</a:t>
              </a:r>
              <a:endParaRPr lang="ru-RU" sz="2000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B41BDF-FBEC-B83F-D372-CB5282ACD9D6}"/>
                </a:ext>
              </a:extLst>
            </p:cNvPr>
            <p:cNvSpPr txBox="1"/>
            <p:nvPr/>
          </p:nvSpPr>
          <p:spPr>
            <a:xfrm>
              <a:off x="798298" y="2260882"/>
              <a:ext cx="7148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в мире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EA38D57-CD62-86D8-E7C2-524593022910}"/>
                </a:ext>
              </a:extLst>
            </p:cNvPr>
            <p:cNvSpPr txBox="1"/>
            <p:nvPr/>
          </p:nvSpPr>
          <p:spPr>
            <a:xfrm>
              <a:off x="1447851" y="2267436"/>
              <a:ext cx="8381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" kern="1200" dirty="0">
                  <a:solidFill>
                    <a:schemeClr val="accent4"/>
                  </a:solidFill>
                  <a:latin typeface="Montserrat" panose="00000500000000000000" pitchFamily="2" charset="-52"/>
                  <a:ea typeface="+mn-ea"/>
                  <a:cs typeface="+mn-cs"/>
                </a:rPr>
                <a:t>в России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1557C67D-6150-4E46-940E-617A6DBDFA3D}"/>
              </a:ext>
            </a:extLst>
          </p:cNvPr>
          <p:cNvGrpSpPr/>
          <p:nvPr/>
        </p:nvGrpSpPr>
        <p:grpSpPr>
          <a:xfrm>
            <a:off x="3577941" y="188896"/>
            <a:ext cx="3837331" cy="1255524"/>
            <a:chOff x="3596553" y="174435"/>
            <a:chExt cx="3837331" cy="1255524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6806CE9E-A94E-E72D-2161-4AF31565D1DE}"/>
                </a:ext>
              </a:extLst>
            </p:cNvPr>
            <p:cNvGrpSpPr/>
            <p:nvPr/>
          </p:nvGrpSpPr>
          <p:grpSpPr>
            <a:xfrm>
              <a:off x="3596553" y="228721"/>
              <a:ext cx="3837331" cy="1201238"/>
              <a:chOff x="3387997" y="1327248"/>
              <a:chExt cx="3837331" cy="1201238"/>
            </a:xfrm>
          </p:grpSpPr>
          <p:sp>
            <p:nvSpPr>
              <p:cNvPr id="54" name="Облачко с текстом: прямоугольное со скругленными углами 10">
                <a:extLst>
                  <a:ext uri="{FF2B5EF4-FFF2-40B4-BE49-F238E27FC236}">
                    <a16:creationId xmlns:a16="http://schemas.microsoft.com/office/drawing/2014/main" id="{C77A1B87-0263-4701-D407-AD4AD8BEF1E5}"/>
                  </a:ext>
                </a:extLst>
              </p:cNvPr>
              <p:cNvSpPr/>
              <p:nvPr/>
            </p:nvSpPr>
            <p:spPr>
              <a:xfrm>
                <a:off x="3387997" y="1327248"/>
                <a:ext cx="3837331" cy="1201238"/>
              </a:xfrm>
              <a:prstGeom prst="wedgeRoundRectCallout">
                <a:avLst>
                  <a:gd name="adj1" fmla="val -33400"/>
                  <a:gd name="adj2" fmla="val 62227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200" b="1" dirty="0">
                    <a:solidFill>
                      <a:schemeClr val="accent4"/>
                    </a:solidFill>
                    <a:latin typeface="Montserrat" panose="00000500000000000000" pitchFamily="2" charset="-52"/>
                  </a:rPr>
                  <a:t>При необходимости продемонстрировать положение университета в рейтингах, пожалуйста, используйте актуальные данные </a:t>
                </a:r>
                <a:r>
                  <a:rPr lang="ru-RU" sz="1200" b="1" dirty="0">
                    <a:solidFill>
                      <a:schemeClr val="accent4"/>
                    </a:solidFill>
                    <a:latin typeface="Montserrat" panose="00000500000000000000" pitchFamily="2" charset="-52"/>
                    <a:hlinkClick r:id="rId15"/>
                  </a:rPr>
                  <a:t>с сайта</a:t>
                </a:r>
                <a:r>
                  <a:rPr lang="ru-RU" sz="1200" b="1" dirty="0">
                    <a:solidFill>
                      <a:schemeClr val="accent4"/>
                    </a:solidFill>
                    <a:latin typeface="Montserrat" panose="00000500000000000000" pitchFamily="2" charset="-52"/>
                  </a:rPr>
                  <a:t>.</a:t>
                </a:r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B397E19B-BF82-1DFB-3737-0D66C7A2C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807799" y="1327249"/>
                <a:ext cx="249391" cy="368149"/>
              </a:xfrm>
              <a:prstGeom prst="rect">
                <a:avLst/>
              </a:prstGeom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93965BE-ABE8-167F-6739-CDB77651700A}"/>
                </a:ext>
              </a:extLst>
            </p:cNvPr>
            <p:cNvSpPr txBox="1"/>
            <p:nvPr/>
          </p:nvSpPr>
          <p:spPr>
            <a:xfrm>
              <a:off x="7016355" y="174435"/>
              <a:ext cx="2657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800" b="1" dirty="0">
                  <a:solidFill>
                    <a:schemeClr val="bg1"/>
                  </a:solidFill>
                  <a:latin typeface="Montserrat" panose="00000500000000000000" pitchFamily="2" charset="-52"/>
                </a:rPr>
                <a:t>!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CDBD01-55BC-BE8F-8F92-F33B6EE34A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64" y="4872225"/>
            <a:ext cx="741070" cy="2667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B192AD-7B0D-D829-42BD-050FAFD3DE3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24169" r="9203" b="22607"/>
          <a:stretch/>
        </p:blipFill>
        <p:spPr>
          <a:xfrm>
            <a:off x="6885671" y="5610734"/>
            <a:ext cx="1006802" cy="36772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68C6033-42F3-BB6E-7F5C-B272DB9D140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25965" r="1604" b="27784"/>
          <a:stretch/>
        </p:blipFill>
        <p:spPr>
          <a:xfrm>
            <a:off x="8808993" y="5584798"/>
            <a:ext cx="1109664" cy="3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51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E9168-0514-2F09-AF9B-9B974B63B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Google Shape;83;p10">
            <a:extLst>
              <a:ext uri="{FF2B5EF4-FFF2-40B4-BE49-F238E27FC236}">
                <a16:creationId xmlns:a16="http://schemas.microsoft.com/office/drawing/2014/main" id="{A7FF768C-EDD9-56AD-F6CE-D4C73B5FAEAB}"/>
              </a:ext>
            </a:extLst>
          </p:cNvPr>
          <p:cNvSpPr/>
          <p:nvPr/>
        </p:nvSpPr>
        <p:spPr>
          <a:xfrm>
            <a:off x="1540795" y="3062455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03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6" name="Google Shape;83;p10">
            <a:extLst>
              <a:ext uri="{FF2B5EF4-FFF2-40B4-BE49-F238E27FC236}">
                <a16:creationId xmlns:a16="http://schemas.microsoft.com/office/drawing/2014/main" id="{6B095A27-5349-0E86-F561-6CEB118999B6}"/>
              </a:ext>
            </a:extLst>
          </p:cNvPr>
          <p:cNvSpPr/>
          <p:nvPr/>
        </p:nvSpPr>
        <p:spPr>
          <a:xfrm>
            <a:off x="1540795" y="4094948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05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7" name="Google Shape;83;p10">
            <a:extLst>
              <a:ext uri="{FF2B5EF4-FFF2-40B4-BE49-F238E27FC236}">
                <a16:creationId xmlns:a16="http://schemas.microsoft.com/office/drawing/2014/main" id="{8D28A553-8367-442E-E6DC-27D437925E4A}"/>
              </a:ext>
            </a:extLst>
          </p:cNvPr>
          <p:cNvSpPr/>
          <p:nvPr/>
        </p:nvSpPr>
        <p:spPr>
          <a:xfrm>
            <a:off x="1540795" y="5127441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07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8" name="Google Shape;83;p10">
            <a:extLst>
              <a:ext uri="{FF2B5EF4-FFF2-40B4-BE49-F238E27FC236}">
                <a16:creationId xmlns:a16="http://schemas.microsoft.com/office/drawing/2014/main" id="{5E5E879D-100C-4785-DEC4-0F042D015096}"/>
              </a:ext>
            </a:extLst>
          </p:cNvPr>
          <p:cNvSpPr/>
          <p:nvPr/>
        </p:nvSpPr>
        <p:spPr>
          <a:xfrm>
            <a:off x="6760495" y="2029962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09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9" name="Google Shape;83;p10">
            <a:extLst>
              <a:ext uri="{FF2B5EF4-FFF2-40B4-BE49-F238E27FC236}">
                <a16:creationId xmlns:a16="http://schemas.microsoft.com/office/drawing/2014/main" id="{A747F230-CF9D-CD10-0167-8ACDB2820AE7}"/>
              </a:ext>
            </a:extLst>
          </p:cNvPr>
          <p:cNvSpPr/>
          <p:nvPr/>
        </p:nvSpPr>
        <p:spPr>
          <a:xfrm>
            <a:off x="6760495" y="3062455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11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0" name="Google Shape;83;p10">
            <a:extLst>
              <a:ext uri="{FF2B5EF4-FFF2-40B4-BE49-F238E27FC236}">
                <a16:creationId xmlns:a16="http://schemas.microsoft.com/office/drawing/2014/main" id="{E827F097-C471-CE87-CE16-E56AA28FB52F}"/>
              </a:ext>
            </a:extLst>
          </p:cNvPr>
          <p:cNvSpPr/>
          <p:nvPr/>
        </p:nvSpPr>
        <p:spPr>
          <a:xfrm>
            <a:off x="6760495" y="4094948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13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1" name="Google Shape;83;p10">
            <a:extLst>
              <a:ext uri="{FF2B5EF4-FFF2-40B4-BE49-F238E27FC236}">
                <a16:creationId xmlns:a16="http://schemas.microsoft.com/office/drawing/2014/main" id="{4AB3EA5D-E7BA-140C-C8F8-7D35E40B8FCC}"/>
              </a:ext>
            </a:extLst>
          </p:cNvPr>
          <p:cNvSpPr/>
          <p:nvPr/>
        </p:nvSpPr>
        <p:spPr>
          <a:xfrm>
            <a:off x="6760495" y="5127441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15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2" name="Google Shape;83;p10">
            <a:extLst>
              <a:ext uri="{FF2B5EF4-FFF2-40B4-BE49-F238E27FC236}">
                <a16:creationId xmlns:a16="http://schemas.microsoft.com/office/drawing/2014/main" id="{5C0C70CD-67B6-F9EA-BC2E-523F9D46F4F5}"/>
              </a:ext>
            </a:extLst>
          </p:cNvPr>
          <p:cNvSpPr/>
          <p:nvPr/>
        </p:nvSpPr>
        <p:spPr>
          <a:xfrm>
            <a:off x="1540795" y="2029962"/>
            <a:ext cx="3536030" cy="733090"/>
          </a:xfrm>
          <a:prstGeom prst="roundRect">
            <a:avLst>
              <a:gd name="adj" fmla="val 11218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spcFirstLastPara="1" wrap="square" lIns="108000" tIns="90000" rIns="72000" bIns="0" anchor="ctr" anchorCtr="0">
            <a:no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ru-RU" sz="2800" b="1" dirty="0">
                <a:solidFill>
                  <a:schemeClr val="accent1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01</a:t>
            </a:r>
            <a:endParaRPr lang="en" sz="2800" b="1" dirty="0">
              <a:solidFill>
                <a:schemeClr val="accent1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3" name="Google Shape;83;p10">
            <a:extLst>
              <a:ext uri="{FF2B5EF4-FFF2-40B4-BE49-F238E27FC236}">
                <a16:creationId xmlns:a16="http://schemas.microsoft.com/office/drawing/2014/main" id="{D677C528-D4A6-06B4-B009-02A95E57FC98}"/>
              </a:ext>
            </a:extLst>
          </p:cNvPr>
          <p:cNvSpPr/>
          <p:nvPr/>
        </p:nvSpPr>
        <p:spPr>
          <a:xfrm>
            <a:off x="2187232" y="2029962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HEADER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Text</a:t>
            </a:r>
            <a:endParaRPr lang="ru-RU" sz="1200" dirty="0">
              <a:solidFill>
                <a:schemeClr val="accent4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4" name="Google Shape;83;p10">
            <a:extLst>
              <a:ext uri="{FF2B5EF4-FFF2-40B4-BE49-F238E27FC236}">
                <a16:creationId xmlns:a16="http://schemas.microsoft.com/office/drawing/2014/main" id="{E945D240-3A6B-DAB4-BE82-194B8B7AA55D}"/>
              </a:ext>
            </a:extLst>
          </p:cNvPr>
          <p:cNvSpPr/>
          <p:nvPr/>
        </p:nvSpPr>
        <p:spPr>
          <a:xfrm>
            <a:off x="2187232" y="3062455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HEADER </a:t>
            </a:r>
            <a:br>
              <a:rPr lang="en-US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</a:br>
            <a:r>
              <a:rPr lang="en-US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Text</a:t>
            </a:r>
            <a:endParaRPr lang="ru-RU" sz="1200" dirty="0">
              <a:solidFill>
                <a:schemeClr val="accent4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5" name="Google Shape;83;p10">
            <a:extLst>
              <a:ext uri="{FF2B5EF4-FFF2-40B4-BE49-F238E27FC236}">
                <a16:creationId xmlns:a16="http://schemas.microsoft.com/office/drawing/2014/main" id="{9E1057AA-8FD8-5F65-9A76-AB7358E669D3}"/>
              </a:ext>
            </a:extLst>
          </p:cNvPr>
          <p:cNvSpPr/>
          <p:nvPr/>
        </p:nvSpPr>
        <p:spPr>
          <a:xfrm>
            <a:off x="2187232" y="4094948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HEADER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Text</a:t>
            </a: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6" name="Google Shape;83;p10">
            <a:extLst>
              <a:ext uri="{FF2B5EF4-FFF2-40B4-BE49-F238E27FC236}">
                <a16:creationId xmlns:a16="http://schemas.microsoft.com/office/drawing/2014/main" id="{572ABA7F-2CE3-AFF9-41F5-0DE99CE3F697}"/>
              </a:ext>
            </a:extLst>
          </p:cNvPr>
          <p:cNvSpPr/>
          <p:nvPr/>
        </p:nvSpPr>
        <p:spPr>
          <a:xfrm>
            <a:off x="2187232" y="5127441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HEADER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Text</a:t>
            </a: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7" name="Google Shape;83;p10">
            <a:extLst>
              <a:ext uri="{FF2B5EF4-FFF2-40B4-BE49-F238E27FC236}">
                <a16:creationId xmlns:a16="http://schemas.microsoft.com/office/drawing/2014/main" id="{99AF3D71-7483-480C-3342-FAB21E816BD3}"/>
              </a:ext>
            </a:extLst>
          </p:cNvPr>
          <p:cNvSpPr/>
          <p:nvPr/>
        </p:nvSpPr>
        <p:spPr>
          <a:xfrm>
            <a:off x="7406932" y="2029962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HEADER </a:t>
            </a:r>
            <a:br>
              <a:rPr lang="en-US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</a:br>
            <a:r>
              <a:rPr lang="en-US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Text</a:t>
            </a: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8" name="Google Shape;83;p10">
            <a:extLst>
              <a:ext uri="{FF2B5EF4-FFF2-40B4-BE49-F238E27FC236}">
                <a16:creationId xmlns:a16="http://schemas.microsoft.com/office/drawing/2014/main" id="{3D8AACE7-019D-7925-FCEA-76DF6D50F29F}"/>
              </a:ext>
            </a:extLst>
          </p:cNvPr>
          <p:cNvSpPr/>
          <p:nvPr/>
        </p:nvSpPr>
        <p:spPr>
          <a:xfrm>
            <a:off x="7406932" y="3062455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HEADER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Text</a:t>
            </a: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19" name="Google Shape;83;p10">
            <a:extLst>
              <a:ext uri="{FF2B5EF4-FFF2-40B4-BE49-F238E27FC236}">
                <a16:creationId xmlns:a16="http://schemas.microsoft.com/office/drawing/2014/main" id="{EB848DF8-324E-B7DA-2F15-8BC3C3D93D42}"/>
              </a:ext>
            </a:extLst>
          </p:cNvPr>
          <p:cNvSpPr/>
          <p:nvPr/>
        </p:nvSpPr>
        <p:spPr>
          <a:xfrm>
            <a:off x="7406932" y="4094948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HEADER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Text</a:t>
            </a: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  <p:sp>
        <p:nvSpPr>
          <p:cNvPr id="20" name="Google Shape;83;p10">
            <a:extLst>
              <a:ext uri="{FF2B5EF4-FFF2-40B4-BE49-F238E27FC236}">
                <a16:creationId xmlns:a16="http://schemas.microsoft.com/office/drawing/2014/main" id="{666B41C4-AF20-CCA8-4B84-6CB493B619BD}"/>
              </a:ext>
            </a:extLst>
          </p:cNvPr>
          <p:cNvSpPr/>
          <p:nvPr/>
        </p:nvSpPr>
        <p:spPr>
          <a:xfrm>
            <a:off x="7406932" y="5127441"/>
            <a:ext cx="2889593" cy="733090"/>
          </a:xfrm>
          <a:prstGeom prst="roundRect">
            <a:avLst>
              <a:gd name="adj" fmla="val 11218"/>
            </a:avLst>
          </a:prstGeom>
          <a:noFill/>
          <a:ln>
            <a:noFill/>
          </a:ln>
          <a:effectLst/>
        </p:spPr>
        <p:txBody>
          <a:bodyPr spcFirstLastPara="1" wrap="square" lIns="108000" tIns="90000" rIns="72000" bIns="0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chemeClr val="accent1"/>
                </a:solidFill>
                <a:latin typeface="Montserrat" panose="00000500000000000000" pitchFamily="2" charset="-52"/>
                <a:cs typeface="ALS Sector Regular" pitchFamily="2" charset="0"/>
                <a:sym typeface="Roboto Medium"/>
              </a:rPr>
              <a:t>HEADER</a:t>
            </a:r>
            <a:endParaRPr lang="en" sz="1400" dirty="0">
              <a:solidFill>
                <a:schemeClr val="accent1"/>
              </a:solidFill>
              <a:latin typeface="Montserrat" panose="00000500000000000000" pitchFamily="2" charset="-52"/>
              <a:cs typeface="ALS Sector Regular" pitchFamily="2" charset="0"/>
              <a:sym typeface="Roboto Medium"/>
            </a:endParaRPr>
          </a:p>
          <a:p>
            <a:pPr>
              <a:lnSpc>
                <a:spcPct val="114000"/>
              </a:lnSpc>
              <a:spcBef>
                <a:spcPts val="300"/>
              </a:spcBef>
            </a:pPr>
            <a:r>
              <a:rPr lang="en-US" sz="1200" dirty="0">
                <a:solidFill>
                  <a:schemeClr val="accent4"/>
                </a:solidFill>
                <a:latin typeface="Montserrat" panose="00000500000000000000" pitchFamily="2" charset="-52"/>
                <a:ea typeface="Roboto"/>
                <a:cs typeface="ALS Sector Regular" pitchFamily="2" charset="0"/>
                <a:sym typeface="Roboto"/>
              </a:rPr>
              <a:t>Text</a:t>
            </a:r>
            <a:endParaRPr lang="en" sz="1100" dirty="0">
              <a:solidFill>
                <a:srgbClr val="434343"/>
              </a:solidFill>
              <a:latin typeface="Montserrat" panose="00000500000000000000" pitchFamily="2" charset="-52"/>
              <a:ea typeface="Roboto"/>
              <a:cs typeface="ALS Sector Regular" pitchFamily="2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18049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AFED3-8CEC-E271-D753-C6156D762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BF58CA-7D96-3833-7D00-226B0DD327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538" b="28686"/>
          <a:stretch/>
        </p:blipFill>
        <p:spPr>
          <a:xfrm>
            <a:off x="0" y="2683359"/>
            <a:ext cx="3424263" cy="4174641"/>
          </a:xfrm>
          <a:prstGeom prst="rect">
            <a:avLst/>
          </a:prstGeom>
        </p:spPr>
      </p:pic>
      <p:sp>
        <p:nvSpPr>
          <p:cNvPr id="6" name="Google Shape;89;p10">
            <a:extLst>
              <a:ext uri="{FF2B5EF4-FFF2-40B4-BE49-F238E27FC236}">
                <a16:creationId xmlns:a16="http://schemas.microsoft.com/office/drawing/2014/main" id="{A2ABE8EE-8D76-84DD-A018-F8204E18B688}"/>
              </a:ext>
            </a:extLst>
          </p:cNvPr>
          <p:cNvSpPr txBox="1"/>
          <p:nvPr/>
        </p:nvSpPr>
        <p:spPr>
          <a:xfrm>
            <a:off x="3548552" y="1213533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06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6F6A5-1AE7-796F-A850-4DEE187505E2}"/>
              </a:ext>
            </a:extLst>
          </p:cNvPr>
          <p:cNvSpPr txBox="1"/>
          <p:nvPr/>
        </p:nvSpPr>
        <p:spPr>
          <a:xfrm>
            <a:off x="4362208" y="1644813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Header</a:t>
            </a:r>
            <a:endParaRPr lang="ru-RU" sz="1600" b="1" kern="1200" dirty="0">
              <a:solidFill>
                <a:schemeClr val="accent4"/>
              </a:solidFill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8" name="Google Shape;89;p10">
            <a:extLst>
              <a:ext uri="{FF2B5EF4-FFF2-40B4-BE49-F238E27FC236}">
                <a16:creationId xmlns:a16="http://schemas.microsoft.com/office/drawing/2014/main" id="{992B3AAB-C81B-2AE0-AB81-175734043F54}"/>
              </a:ext>
            </a:extLst>
          </p:cNvPr>
          <p:cNvSpPr txBox="1"/>
          <p:nvPr/>
        </p:nvSpPr>
        <p:spPr>
          <a:xfrm>
            <a:off x="3548552" y="1948446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08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0182C-560D-606C-67EA-730F55332C8B}"/>
              </a:ext>
            </a:extLst>
          </p:cNvPr>
          <p:cNvSpPr txBox="1"/>
          <p:nvPr/>
        </p:nvSpPr>
        <p:spPr>
          <a:xfrm>
            <a:off x="4362208" y="2379726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Header</a:t>
            </a:r>
            <a:endParaRPr lang="ru-RU" sz="1600" b="1" kern="1200" dirty="0">
              <a:solidFill>
                <a:schemeClr val="accent4"/>
              </a:solidFill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0" name="Google Shape;89;p10">
            <a:extLst>
              <a:ext uri="{FF2B5EF4-FFF2-40B4-BE49-F238E27FC236}">
                <a16:creationId xmlns:a16="http://schemas.microsoft.com/office/drawing/2014/main" id="{1E6A31A4-D63F-C4A3-6C08-387A4F70A4F8}"/>
              </a:ext>
            </a:extLst>
          </p:cNvPr>
          <p:cNvSpPr txBox="1"/>
          <p:nvPr/>
        </p:nvSpPr>
        <p:spPr>
          <a:xfrm>
            <a:off x="3548552" y="2683359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14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EA8B85-EED1-1E5F-AFEC-396C4E4FB7D7}"/>
              </a:ext>
            </a:extLst>
          </p:cNvPr>
          <p:cNvSpPr txBox="1"/>
          <p:nvPr/>
        </p:nvSpPr>
        <p:spPr>
          <a:xfrm>
            <a:off x="4362208" y="3114639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Header</a:t>
            </a:r>
            <a:endParaRPr lang="ru-RU" sz="1600" b="1" kern="1200" dirty="0">
              <a:solidFill>
                <a:schemeClr val="accent4"/>
              </a:solidFill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2" name="Google Shape;89;p10">
            <a:extLst>
              <a:ext uri="{FF2B5EF4-FFF2-40B4-BE49-F238E27FC236}">
                <a16:creationId xmlns:a16="http://schemas.microsoft.com/office/drawing/2014/main" id="{8A25EF0E-EE22-B206-DA4F-4608A0281770}"/>
              </a:ext>
            </a:extLst>
          </p:cNvPr>
          <p:cNvSpPr txBox="1"/>
          <p:nvPr/>
        </p:nvSpPr>
        <p:spPr>
          <a:xfrm>
            <a:off x="3548552" y="3418272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16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3ADC1E-5141-DCFA-851C-9A33D2D90F22}"/>
              </a:ext>
            </a:extLst>
          </p:cNvPr>
          <p:cNvSpPr txBox="1"/>
          <p:nvPr/>
        </p:nvSpPr>
        <p:spPr>
          <a:xfrm>
            <a:off x="4362208" y="3849552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Header</a:t>
            </a:r>
            <a:endParaRPr lang="ru-RU" sz="1600" b="1" kern="1200" dirty="0">
              <a:solidFill>
                <a:schemeClr val="accent4"/>
              </a:solidFill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4" name="Google Shape;89;p10">
            <a:extLst>
              <a:ext uri="{FF2B5EF4-FFF2-40B4-BE49-F238E27FC236}">
                <a16:creationId xmlns:a16="http://schemas.microsoft.com/office/drawing/2014/main" id="{1267277E-F2DB-8E13-E4FC-A20636B56382}"/>
              </a:ext>
            </a:extLst>
          </p:cNvPr>
          <p:cNvSpPr txBox="1"/>
          <p:nvPr/>
        </p:nvSpPr>
        <p:spPr>
          <a:xfrm>
            <a:off x="3548552" y="4153185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18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03A15D-B26D-9EDD-BDBC-435CDB382257}"/>
              </a:ext>
            </a:extLst>
          </p:cNvPr>
          <p:cNvSpPr txBox="1"/>
          <p:nvPr/>
        </p:nvSpPr>
        <p:spPr>
          <a:xfrm>
            <a:off x="4362208" y="4584465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Header</a:t>
            </a:r>
            <a:endParaRPr lang="ru-RU" sz="1600" b="1" kern="1200" dirty="0">
              <a:solidFill>
                <a:schemeClr val="accent4"/>
              </a:solidFill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6" name="Google Shape;89;p10">
            <a:extLst>
              <a:ext uri="{FF2B5EF4-FFF2-40B4-BE49-F238E27FC236}">
                <a16:creationId xmlns:a16="http://schemas.microsoft.com/office/drawing/2014/main" id="{B25FF38F-DB16-AC6B-B2BA-8BC76E6D3855}"/>
              </a:ext>
            </a:extLst>
          </p:cNvPr>
          <p:cNvSpPr txBox="1"/>
          <p:nvPr/>
        </p:nvSpPr>
        <p:spPr>
          <a:xfrm>
            <a:off x="3548552" y="4892636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20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F20405-D5D9-4DB0-DEF4-315E5DD3DBCA}"/>
              </a:ext>
            </a:extLst>
          </p:cNvPr>
          <p:cNvSpPr txBox="1"/>
          <p:nvPr/>
        </p:nvSpPr>
        <p:spPr>
          <a:xfrm>
            <a:off x="4362208" y="5323916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Header</a:t>
            </a:r>
            <a:endParaRPr lang="ru-RU" sz="1600" b="1" kern="1200" dirty="0">
              <a:solidFill>
                <a:schemeClr val="accent4"/>
              </a:solidFill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8" name="Google Shape;89;p10">
            <a:extLst>
              <a:ext uri="{FF2B5EF4-FFF2-40B4-BE49-F238E27FC236}">
                <a16:creationId xmlns:a16="http://schemas.microsoft.com/office/drawing/2014/main" id="{640DBE1E-E39F-9627-4774-F8954E65DCCF}"/>
              </a:ext>
            </a:extLst>
          </p:cNvPr>
          <p:cNvSpPr txBox="1"/>
          <p:nvPr/>
        </p:nvSpPr>
        <p:spPr>
          <a:xfrm>
            <a:off x="3548552" y="5618869"/>
            <a:ext cx="689367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spcBef>
                <a:spcPts val="2500"/>
              </a:spcBef>
              <a:buSzPts val="2500"/>
              <a:buNone/>
              <a:defRPr sz="3700">
                <a:solidFill>
                  <a:srgbClr val="D9D9D9"/>
                </a:solidFill>
                <a:latin typeface="ALS Sector Regular" pitchFamily="2" charset="0"/>
                <a:ea typeface="Montserrat SemiBold"/>
                <a:cs typeface="ALS Sector Regular" pitchFamily="2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bg1"/>
                </a:solidFill>
                <a:latin typeface="Montserrat" panose="00000500000000000000" pitchFamily="2" charset="-52"/>
                <a:sym typeface="Montserrat SemiBold"/>
              </a:rPr>
              <a:t>22</a:t>
            </a:r>
            <a:endParaRPr sz="3600" b="1" dirty="0">
              <a:solidFill>
                <a:schemeClr val="bg1"/>
              </a:solidFill>
              <a:latin typeface="Montserrat" panose="00000500000000000000" pitchFamily="2" charset="-52"/>
              <a:sym typeface="Montserrat Medium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1FCAB2-073A-2879-0993-6B9BB3809FC4}"/>
              </a:ext>
            </a:extLst>
          </p:cNvPr>
          <p:cNvSpPr txBox="1"/>
          <p:nvPr/>
        </p:nvSpPr>
        <p:spPr>
          <a:xfrm>
            <a:off x="4362208" y="6050149"/>
            <a:ext cx="4896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chemeClr val="accent4"/>
                </a:solidFill>
                <a:latin typeface="Montserrat" panose="00000500000000000000" pitchFamily="2" charset="-52"/>
                <a:ea typeface="+mn-ea"/>
                <a:cs typeface="+mn-cs"/>
              </a:rPr>
              <a:t>Header</a:t>
            </a:r>
            <a:endParaRPr lang="ru-RU" sz="1600" b="1" kern="1200" dirty="0">
              <a:solidFill>
                <a:schemeClr val="accent4"/>
              </a:solidFill>
              <a:latin typeface="Montserrat" panose="00000500000000000000" pitchFamily="2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68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A5B04-5641-680A-71BC-B2FAEF474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F4A0A1-F86A-EB78-DF75-4F0D02FCB3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FE7D50-E3C5-47C3-2985-45C9FAB6F0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7C934C5C-0EAD-4C48-C721-82CE004961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4B14C55-091B-9C51-3200-EB62F687FF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80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61976B4-5B98-9261-1554-9148921E05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B055B6-A730-DCEB-3DDD-5210ECAFD7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81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5D637DF-5747-7B4A-5F2B-C50254A2C2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0B9317-7F3F-8E64-DFD3-C910F83A2A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194" y="3237442"/>
            <a:ext cx="5250671" cy="646331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15FE7C-C000-1691-37FE-C63B861336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10" y="818495"/>
            <a:ext cx="5611196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26731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МИФИ">
  <a:themeElements>
    <a:clrScheme name="Другая 4">
      <a:dk1>
        <a:srgbClr val="171616"/>
      </a:dk1>
      <a:lt1>
        <a:srgbClr val="FFFFFF"/>
      </a:lt1>
      <a:dk2>
        <a:srgbClr val="0055BB"/>
      </a:dk2>
      <a:lt2>
        <a:srgbClr val="00B1EB"/>
      </a:lt2>
      <a:accent1>
        <a:srgbClr val="0055BB"/>
      </a:accent1>
      <a:accent2>
        <a:srgbClr val="00B1EB"/>
      </a:accent2>
      <a:accent3>
        <a:srgbClr val="FF7300"/>
      </a:accent3>
      <a:accent4>
        <a:srgbClr val="656A79"/>
      </a:accent4>
      <a:accent5>
        <a:srgbClr val="86888C"/>
      </a:accent5>
      <a:accent6>
        <a:srgbClr val="DDDEDE"/>
      </a:accent6>
      <a:hlink>
        <a:srgbClr val="00BBEE"/>
      </a:hlink>
      <a:folHlink>
        <a:srgbClr val="00BBEE"/>
      </a:folHlink>
    </a:clrScheme>
    <a:fontScheme name="Другая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b="1" dirty="0" smtClean="0">
            <a:solidFill>
              <a:schemeClr val="bg1"/>
            </a:solidFill>
            <a:latin typeface="Montserrat" panose="00000500000000000000" pitchFamily="2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8925</TotalTime>
  <Words>458</Words>
  <Application>Microsoft Macintosh PowerPoint</Application>
  <PresentationFormat>Широкоэкранный</PresentationFormat>
  <Paragraphs>125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Montserrat</vt:lpstr>
      <vt:lpstr>Calibri</vt:lpstr>
      <vt:lpstr>Шаблон МИФИ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ОФОРМЛЕНИЕ БЛОКОВ ТЕКСТА</vt:lpstr>
      <vt:lpstr>ОФОРМЛЕНИЕ БЛОКОВ ТЕКСТА</vt:lpstr>
      <vt:lpstr>ГЕОГРАФИЯ НИЯУ МИФИ</vt:lpstr>
      <vt:lpstr>КАРТА</vt:lpstr>
      <vt:lpstr>БИБЛИОТЕКА ЭЛЕМЕНТОВ</vt:lpstr>
      <vt:lpstr>БИБЛИОТЕКА ИКОНОК</vt:lpstr>
      <vt:lpstr>БИБЛИОТЕКА ИКОНОК</vt:lpstr>
      <vt:lpstr>БИБЛИОТЕКА ФОТОГРАФИЙ</vt:lpstr>
      <vt:lpstr>ЛОГОТИПЫ ИНСТИТУТОВ НИЯУ МИФИ</vt:lpstr>
      <vt:lpstr>ЛОГОТИПЫ ФИЛИАЛОВ НИЯУ МИФИ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 Замахаев</dc:creator>
  <cp:lastModifiedBy>Microsoft Office User</cp:lastModifiedBy>
  <cp:revision>376</cp:revision>
  <dcterms:created xsi:type="dcterms:W3CDTF">2020-05-28T16:18:16Z</dcterms:created>
  <dcterms:modified xsi:type="dcterms:W3CDTF">2025-09-12T07:58:02Z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</Properties>
</file>