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4" r:id="rId1"/>
  </p:sldMasterIdLst>
  <p:sldIdLst>
    <p:sldId id="256" r:id="rId2"/>
    <p:sldId id="257" r:id="rId3"/>
    <p:sldId id="258" r:id="rId4"/>
    <p:sldId id="259" r:id="rId5"/>
    <p:sldId id="266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Montserrat" panose="00000500000000000000" pitchFamily="2" charset="-52"/>
      <p:regular r:id="rId12"/>
      <p:bold r:id="rId13"/>
      <p:italic r:id="rId14"/>
      <p:bold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1AF"/>
    <a:srgbClr val="E46C2A"/>
    <a:srgbClr val="FF7300"/>
    <a:srgbClr val="0055BB"/>
    <a:srgbClr val="8F9092"/>
    <a:srgbClr val="DDDEDE"/>
    <a:srgbClr val="222A3F"/>
    <a:srgbClr val="00BB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97"/>
  </p:normalViewPr>
  <p:slideViewPr>
    <p:cSldViewPr snapToGrid="0" showGuides="1">
      <p:cViewPr>
        <p:scale>
          <a:sx n="100" d="100"/>
          <a:sy n="100" d="100"/>
        </p:scale>
        <p:origin x="954" y="25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17C54E-DEFC-4E1F-ADCD-F86B6EE9AA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chemeClr val="bg1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16" name="Заголовок 14">
            <a:extLst>
              <a:ext uri="{FF2B5EF4-FFF2-40B4-BE49-F238E27FC236}">
                <a16:creationId xmlns:a16="http://schemas.microsoft.com/office/drawing/2014/main" id="{DC89B254-C6B7-423D-8030-5BBF9F280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262132"/>
            <a:ext cx="1108156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7" name="Текст 19">
            <a:extLst>
              <a:ext uri="{FF2B5EF4-FFF2-40B4-BE49-F238E27FC236}">
                <a16:creationId xmlns:a16="http://schemas.microsoft.com/office/drawing/2014/main" id="{F05D8536-0FB4-48F5-9241-B6CAFF35F0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298573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8" name="Текст 26">
            <a:extLst>
              <a:ext uri="{FF2B5EF4-FFF2-40B4-BE49-F238E27FC236}">
                <a16:creationId xmlns:a16="http://schemas.microsoft.com/office/drawing/2014/main" id="{DA6528E0-BAFF-400C-A934-1D4D94639D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9572" y="1978313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26">
            <a:extLst>
              <a:ext uri="{FF2B5EF4-FFF2-40B4-BE49-F238E27FC236}">
                <a16:creationId xmlns:a16="http://schemas.microsoft.com/office/drawing/2014/main" id="{D35F7B16-1DA0-4274-988D-8F2DF89C23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337064" y="6473740"/>
            <a:ext cx="2304074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ru-RU" sz="1100" kern="1200" dirty="0">
                <a:solidFill>
                  <a:schemeClr val="bg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DCFBC03-E97E-4DF9-81BD-F2983355A9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2" r="9455"/>
          <a:stretch/>
        </p:blipFill>
        <p:spPr>
          <a:xfrm>
            <a:off x="9992728" y="0"/>
            <a:ext cx="2207982" cy="129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396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20BB31-FF10-4C83-ABAD-5FC4F35182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3"/>
            <a:ext cx="12192000" cy="6851954"/>
          </a:xfrm>
          <a:prstGeom prst="rect">
            <a:avLst/>
          </a:prstGeom>
        </p:spPr>
      </p:pic>
      <p:sp>
        <p:nvSpPr>
          <p:cNvPr id="7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7468070" y="3105834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979755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4C25B9-E89C-4D1C-9D12-180B5F8DD5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E586015-2DFD-4698-9904-31E70C490B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2" r="9455"/>
          <a:stretch/>
        </p:blipFill>
        <p:spPr>
          <a:xfrm>
            <a:off x="9992728" y="0"/>
            <a:ext cx="2207982" cy="1298573"/>
          </a:xfrm>
          <a:prstGeom prst="rect">
            <a:avLst/>
          </a:prstGeom>
        </p:spPr>
      </p:pic>
      <p:sp>
        <p:nvSpPr>
          <p:cNvPr id="18" name="Текст 26">
            <a:extLst>
              <a:ext uri="{FF2B5EF4-FFF2-40B4-BE49-F238E27FC236}">
                <a16:creationId xmlns:a16="http://schemas.microsoft.com/office/drawing/2014/main" id="{98B10301-B0A9-424A-B098-4250E8B924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337064" y="6473740"/>
            <a:ext cx="2304074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ru-RU" sz="1100" kern="1200" dirty="0">
                <a:solidFill>
                  <a:srgbClr val="8F9092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Заголовок 14">
            <a:extLst>
              <a:ext uri="{FF2B5EF4-FFF2-40B4-BE49-F238E27FC236}">
                <a16:creationId xmlns:a16="http://schemas.microsoft.com/office/drawing/2014/main" id="{65E8B848-7BD0-4CE7-9FA1-816511A25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262132"/>
            <a:ext cx="1108156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3912C413-0D31-4F65-92EA-A855C87311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298573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1" name="Текст 26">
            <a:extLst>
              <a:ext uri="{FF2B5EF4-FFF2-40B4-BE49-F238E27FC236}">
                <a16:creationId xmlns:a16="http://schemas.microsoft.com/office/drawing/2014/main" id="{ADF0347F-6218-47C9-9F44-6ED94377D7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9572" y="1978313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43768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235631-B662-44E1-9148-C67EC93668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762" y="170399"/>
            <a:ext cx="1656000" cy="8832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43DE57E-711D-404D-B188-192C4B659303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18" name="Текст 26">
            <a:extLst>
              <a:ext uri="{FF2B5EF4-FFF2-40B4-BE49-F238E27FC236}">
                <a16:creationId xmlns:a16="http://schemas.microsoft.com/office/drawing/2014/main" id="{D92760F6-BD3A-48C7-9B4A-8DB11CD1B1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337064" y="6473740"/>
            <a:ext cx="2304074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ru-RU" sz="1100" kern="1200" dirty="0">
                <a:solidFill>
                  <a:srgbClr val="8F9092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Заголовок 14">
            <a:extLst>
              <a:ext uri="{FF2B5EF4-FFF2-40B4-BE49-F238E27FC236}">
                <a16:creationId xmlns:a16="http://schemas.microsoft.com/office/drawing/2014/main" id="{52A6E483-5873-49F6-82D5-71B2C4352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262132"/>
            <a:ext cx="1108156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B3A76E64-AFC8-400C-8FA3-78EF7460F1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298573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1" name="Текст 26">
            <a:extLst>
              <a:ext uri="{FF2B5EF4-FFF2-40B4-BE49-F238E27FC236}">
                <a16:creationId xmlns:a16="http://schemas.microsoft.com/office/drawing/2014/main" id="{EFBA93A1-FFCA-4962-9757-0B7508FB86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9572" y="1978313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E1B4124-89D7-4EC6-85CF-198575ED46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2" r="9765"/>
          <a:stretch/>
        </p:blipFill>
        <p:spPr>
          <a:xfrm>
            <a:off x="9991587" y="0"/>
            <a:ext cx="2200414" cy="129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839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5F1E54-1FC5-4A65-968D-13AFF31EA1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00D0962-6951-42C9-AAB7-A8419B4562CD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chemeClr val="bg1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FAF8F73-143C-444E-9EA6-61A9B1581E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0" r="3135"/>
          <a:stretch/>
        </p:blipFill>
        <p:spPr>
          <a:xfrm>
            <a:off x="10283915" y="0"/>
            <a:ext cx="1908085" cy="1298574"/>
          </a:xfrm>
          <a:prstGeom prst="rect">
            <a:avLst/>
          </a:prstGeom>
        </p:spPr>
      </p:pic>
      <p:sp>
        <p:nvSpPr>
          <p:cNvPr id="13" name="Текст 19">
            <a:extLst>
              <a:ext uri="{FF2B5EF4-FFF2-40B4-BE49-F238E27FC236}">
                <a16:creationId xmlns:a16="http://schemas.microsoft.com/office/drawing/2014/main" id="{5A94BF38-5E14-4D3A-AE0E-6E2ABCD918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9572" y="1298573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ru-RU" sz="1600" b="1" kern="1200" dirty="0">
                <a:solidFill>
                  <a:srgbClr val="1B74F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7" name="Текст 26">
            <a:extLst>
              <a:ext uri="{FF2B5EF4-FFF2-40B4-BE49-F238E27FC236}">
                <a16:creationId xmlns:a16="http://schemas.microsoft.com/office/drawing/2014/main" id="{895032B3-0B3F-4D94-B4A1-7A1A773A9E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9572" y="1978313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ru-RU" sz="1400" kern="1200" dirty="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Заголовок 14">
            <a:extLst>
              <a:ext uri="{FF2B5EF4-FFF2-40B4-BE49-F238E27FC236}">
                <a16:creationId xmlns:a16="http://schemas.microsoft.com/office/drawing/2014/main" id="{3591720A-98F7-49F6-BE1B-DB56F02DF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262132"/>
            <a:ext cx="1108156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rgbClr val="1B74FF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26">
            <a:extLst>
              <a:ext uri="{FF2B5EF4-FFF2-40B4-BE49-F238E27FC236}">
                <a16:creationId xmlns:a16="http://schemas.microsoft.com/office/drawing/2014/main" id="{7800AF64-6BD1-42E4-B99F-C9552B7A38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337064" y="6473740"/>
            <a:ext cx="2304074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ru-RU" sz="1100" kern="1200" dirty="0">
                <a:solidFill>
                  <a:schemeClr val="bg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468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ABB143-2DA0-4D48-BE44-12B217A222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3"/>
            <a:ext cx="12192000" cy="6851954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2077ADA-551A-4656-A047-B811D4148796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chemeClr val="bg1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EE2E89C-E52A-418E-9B9A-8B81F64B1D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2" r="9455"/>
          <a:stretch/>
        </p:blipFill>
        <p:spPr>
          <a:xfrm>
            <a:off x="9992728" y="0"/>
            <a:ext cx="2207982" cy="1298573"/>
          </a:xfrm>
          <a:prstGeom prst="rect">
            <a:avLst/>
          </a:prstGeom>
        </p:spPr>
      </p:pic>
      <p:sp>
        <p:nvSpPr>
          <p:cNvPr id="18" name="Текст 26">
            <a:extLst>
              <a:ext uri="{FF2B5EF4-FFF2-40B4-BE49-F238E27FC236}">
                <a16:creationId xmlns:a16="http://schemas.microsoft.com/office/drawing/2014/main" id="{E01D6412-642B-4B83-B4B4-5F8866D0D0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337064" y="6473740"/>
            <a:ext cx="2304074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ru-RU" sz="1100" kern="1200" dirty="0">
                <a:solidFill>
                  <a:schemeClr val="bg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Заголовок 14">
            <a:extLst>
              <a:ext uri="{FF2B5EF4-FFF2-40B4-BE49-F238E27FC236}">
                <a16:creationId xmlns:a16="http://schemas.microsoft.com/office/drawing/2014/main" id="{10B6C4C2-FBAE-40BE-BD56-426161F62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262132"/>
            <a:ext cx="1108156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6" name="Текст 19">
            <a:extLst>
              <a:ext uri="{FF2B5EF4-FFF2-40B4-BE49-F238E27FC236}">
                <a16:creationId xmlns:a16="http://schemas.microsoft.com/office/drawing/2014/main" id="{08E3474C-0607-4472-8D8D-3B7ACB3C7E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298573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78313A77-154F-4F20-AFFC-366B55543E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9572" y="1978313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75729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B4AB18-D11B-42B5-AE38-B42AA24E6E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3"/>
            <a:ext cx="12192000" cy="6851954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2077ADA-551A-4656-A047-B811D4148796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chemeClr val="bg1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EE2E89C-E52A-418E-9B9A-8B81F64B1D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2" r="9455"/>
          <a:stretch/>
        </p:blipFill>
        <p:spPr>
          <a:xfrm>
            <a:off x="9992728" y="0"/>
            <a:ext cx="2207982" cy="1298573"/>
          </a:xfrm>
          <a:prstGeom prst="rect">
            <a:avLst/>
          </a:prstGeom>
        </p:spPr>
      </p:pic>
      <p:sp>
        <p:nvSpPr>
          <p:cNvPr id="18" name="Текст 26">
            <a:extLst>
              <a:ext uri="{FF2B5EF4-FFF2-40B4-BE49-F238E27FC236}">
                <a16:creationId xmlns:a16="http://schemas.microsoft.com/office/drawing/2014/main" id="{E01D6412-642B-4B83-B4B4-5F8866D0D0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337064" y="6473740"/>
            <a:ext cx="2304074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ru-RU" sz="1100" kern="1200" dirty="0">
                <a:solidFill>
                  <a:schemeClr val="bg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Заголовок 14">
            <a:extLst>
              <a:ext uri="{FF2B5EF4-FFF2-40B4-BE49-F238E27FC236}">
                <a16:creationId xmlns:a16="http://schemas.microsoft.com/office/drawing/2014/main" id="{10B6C4C2-FBAE-40BE-BD56-426161F62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262132"/>
            <a:ext cx="1108156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DAB665E7-8C1C-4B62-92C0-272033B13E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298573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1" name="Текст 26">
            <a:extLst>
              <a:ext uri="{FF2B5EF4-FFF2-40B4-BE49-F238E27FC236}">
                <a16:creationId xmlns:a16="http://schemas.microsoft.com/office/drawing/2014/main" id="{89F59151-72CD-4EA8-89C2-E4695EE7A7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9572" y="1978313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29012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AB7AF0-B835-4D21-9796-F851A40410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" y="0"/>
            <a:ext cx="12190158" cy="6858000"/>
          </a:xfrm>
          <a:prstGeom prst="rect">
            <a:avLst/>
          </a:prstGeom>
        </p:spPr>
      </p:pic>
      <p:sp>
        <p:nvSpPr>
          <p:cNvPr id="13" name="Текст 19">
            <a:extLst>
              <a:ext uri="{FF2B5EF4-FFF2-40B4-BE49-F238E27FC236}">
                <a16:creationId xmlns:a16="http://schemas.microsoft.com/office/drawing/2014/main" id="{5A94BF38-5E14-4D3A-AE0E-6E2ABCD918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9572" y="1298573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ru-RU" sz="1600" b="1" kern="1200" dirty="0">
                <a:solidFill>
                  <a:srgbClr val="1B74F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7" name="Текст 26">
            <a:extLst>
              <a:ext uri="{FF2B5EF4-FFF2-40B4-BE49-F238E27FC236}">
                <a16:creationId xmlns:a16="http://schemas.microsoft.com/office/drawing/2014/main" id="{895032B3-0B3F-4D94-B4A1-7A1A773A9E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9572" y="1978313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ru-RU" sz="1400" kern="1200" dirty="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Заголовок 14">
            <a:extLst>
              <a:ext uri="{FF2B5EF4-FFF2-40B4-BE49-F238E27FC236}">
                <a16:creationId xmlns:a16="http://schemas.microsoft.com/office/drawing/2014/main" id="{3591720A-98F7-49F6-BE1B-DB56F02DF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262132"/>
            <a:ext cx="1108156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rgbClr val="1B74FF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D7B3D54-FA58-4224-8905-DC1BDCBC276B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14" name="Текст 26">
            <a:extLst>
              <a:ext uri="{FF2B5EF4-FFF2-40B4-BE49-F238E27FC236}">
                <a16:creationId xmlns:a16="http://schemas.microsoft.com/office/drawing/2014/main" id="{5E756A23-4343-42B3-8D02-4F14497CF8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337064" y="6473740"/>
            <a:ext cx="2304074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ru-RU" sz="1100" kern="1200" dirty="0">
                <a:solidFill>
                  <a:srgbClr val="8F9092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6D88C68-3184-4BD9-AF7C-C6ECFECE62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08" r="9346"/>
          <a:stretch/>
        </p:blipFill>
        <p:spPr>
          <a:xfrm>
            <a:off x="9996483" y="0"/>
            <a:ext cx="2203306" cy="129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13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168630-4DDE-44E9-BF0F-AF899048E6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AC272EA-D878-4FF9-81DD-57A21BABDC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0" t="25869" b="27123"/>
          <a:stretch/>
        </p:blipFill>
        <p:spPr>
          <a:xfrm>
            <a:off x="447675" y="523875"/>
            <a:ext cx="3826256" cy="1642167"/>
          </a:xfrm>
          <a:prstGeom prst="rect">
            <a:avLst/>
          </a:prstGeom>
        </p:spPr>
      </p:pic>
      <p:sp>
        <p:nvSpPr>
          <p:cNvPr id="12" name="Текст 26">
            <a:extLst>
              <a:ext uri="{FF2B5EF4-FFF2-40B4-BE49-F238E27FC236}">
                <a16:creationId xmlns:a16="http://schemas.microsoft.com/office/drawing/2014/main" id="{C849958A-143F-4E1D-8762-B4CD6E15A0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5" name="Текст 26">
            <a:extLst>
              <a:ext uri="{FF2B5EF4-FFF2-40B4-BE49-F238E27FC236}">
                <a16:creationId xmlns:a16="http://schemas.microsoft.com/office/drawing/2014/main" id="{EE1B772E-33C7-4F6B-87CE-318A48E273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0194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01.01.2025</a:t>
            </a:r>
          </a:p>
        </p:txBody>
      </p:sp>
    </p:spTree>
    <p:extLst>
      <p:ext uri="{BB962C8B-B14F-4D97-AF65-F5344CB8AC3E}">
        <p14:creationId xmlns:p14="http://schemas.microsoft.com/office/powerpoint/2010/main" val="1174426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\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6418217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01.01.2025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6418217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ru-RU" sz="3600" b="1" kern="1200" dirty="0">
                <a:solidFill>
                  <a:srgbClr val="1B74FF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250"/>
            <a:ext cx="5886994" cy="40885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3CB9F3-4205-4212-9933-8D3FD7E3EA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2968"/>
          <a:stretch/>
        </p:blipFill>
        <p:spPr>
          <a:xfrm>
            <a:off x="5239790" y="0"/>
            <a:ext cx="69522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01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05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7" r:id="rId2"/>
    <p:sldLayoutId id="2147483678" r:id="rId3"/>
    <p:sldLayoutId id="2147483679" r:id="rId4"/>
    <p:sldLayoutId id="2147483680" r:id="rId5"/>
    <p:sldLayoutId id="2147483683" r:id="rId6"/>
    <p:sldLayoutId id="2147483684" r:id="rId7"/>
    <p:sldLayoutId id="2147483685" r:id="rId8"/>
    <p:sldLayoutId id="2147483682" r:id="rId9"/>
    <p:sldLayoutId id="214748368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4065" userDrawn="1">
          <p15:clr>
            <a:srgbClr val="F26B43"/>
          </p15:clr>
        </p15:guide>
        <p15:guide id="5" pos="347" userDrawn="1">
          <p15:clr>
            <a:srgbClr val="F26B43"/>
          </p15:clr>
        </p15:guide>
        <p15:guide id="6" pos="73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AD2EFE-4213-4686-9D28-452264223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66ED9B-659A-494D-8AD8-87B40D5268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49BA88-6ADC-4883-A868-6BA9146153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7198F06-467D-4F76-9162-FEE26F2016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953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BEDA560C-F350-4A73-BD09-FB992E594B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29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8195DF1B-1582-4B46-A62D-0954E0117A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40E41B7-E66E-4784-A179-C1C88959C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C15C9B3-6D08-43D0-A01A-EEBD8FF767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D972E33-09E1-4794-8459-FE2F7292E7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141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25138A03-2EC5-44B9-80AE-E052FCC767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CEC784D-20D7-4B8A-8BCA-7AC89BEFB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CFE377-F2DF-4E07-A832-92426E60A5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D20365E-D6FD-468B-BC04-9B6BAB121A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826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835DC540-CB45-4953-8666-CDCDDD28A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ED5934-421C-4D8C-A205-93174EE082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07A661B-22AD-449E-AD8D-C4CA73BAD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A9877FF-2484-4905-86C3-F71278FE7B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379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39F74A27-75C7-4E7C-95BD-85A6095046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5ECC5CB-FD1B-46D7-B3C0-1496CC471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CF43139-2192-41E6-997A-76AF3EE22C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30537CE-D80A-40A0-B742-BBCD310764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623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B892DE86-5B43-477E-9612-0FA09ADAA8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609E2CB-161E-41EE-82D8-E720D3ED9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48E9AF-6334-4367-8514-35B14A2F57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0C82696-AE3D-45C0-B812-8AA22F0FC9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1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85640712-8239-4934-AB56-B28FDCCCD8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6B462C-C16C-4DC8-8EBE-0E909D0221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DACE289-CD2E-4CDA-83D7-6F0D92187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5749C42-ABB6-44DD-AADD-3C04A516F5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964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2A98164D-58B6-4D9D-8E56-F9D8E83570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AACC3E-471E-4D99-BE4C-465D7C4F1A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19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8B587930-E384-4BB5-B5FC-B49B3BB8E4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7A0454-9C4C-4F28-8756-694E4227F0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893153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МИФИ">
  <a:themeElements>
    <a:clrScheme name="Другая 7">
      <a:dk1>
        <a:srgbClr val="171616"/>
      </a:dk1>
      <a:lt1>
        <a:srgbClr val="FFFFFF"/>
      </a:lt1>
      <a:dk2>
        <a:srgbClr val="0055BB"/>
      </a:dk2>
      <a:lt2>
        <a:srgbClr val="E2E2E2"/>
      </a:lt2>
      <a:accent1>
        <a:srgbClr val="0055BB"/>
      </a:accent1>
      <a:accent2>
        <a:srgbClr val="00BBEE"/>
      </a:accent2>
      <a:accent3>
        <a:srgbClr val="FF5000"/>
      </a:accent3>
      <a:accent4>
        <a:srgbClr val="00B050"/>
      </a:accent4>
      <a:accent5>
        <a:srgbClr val="00FFCC"/>
      </a:accent5>
      <a:accent6>
        <a:srgbClr val="FF66CC"/>
      </a:accent6>
      <a:hlink>
        <a:srgbClr val="00BBEE"/>
      </a:hlink>
      <a:folHlink>
        <a:srgbClr val="FFAE8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b="1" dirty="0" smtClean="0">
            <a:solidFill>
              <a:schemeClr val="bg1"/>
            </a:solidFill>
            <a:latin typeface="Montserrat" panose="00000500000000000000" pitchFamily="2" charset="-5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Montserrat</vt:lpstr>
      <vt:lpstr>Шаблон МИФИ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 Замахаев</dc:creator>
  <cp:lastModifiedBy>Profit77</cp:lastModifiedBy>
  <cp:revision>43</cp:revision>
  <dcterms:created xsi:type="dcterms:W3CDTF">2020-05-28T16:18:16Z</dcterms:created>
  <dcterms:modified xsi:type="dcterms:W3CDTF">2025-02-05T15:02:17Z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