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1"/>
  </p:sldMasterIdLst>
  <p:sldIdLst>
    <p:sldId id="271" r:id="rId2"/>
    <p:sldId id="267" r:id="rId3"/>
    <p:sldId id="268" r:id="rId4"/>
    <p:sldId id="269" r:id="rId5"/>
    <p:sldId id="270" r:id="rId6"/>
    <p:sldId id="272" r:id="rId7"/>
  </p:sldIdLst>
  <p:sldSz cx="12192000" cy="6858000"/>
  <p:notesSz cx="6858000" cy="9144000"/>
  <p:embeddedFontLst>
    <p:embeddedFont>
      <p:font typeface="Montserrat" panose="020B0604020202020204" charset="-52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2A"/>
    <a:srgbClr val="FF7300"/>
    <a:srgbClr val="0055BB"/>
    <a:srgbClr val="0061AF"/>
    <a:srgbClr val="8F9092"/>
    <a:srgbClr val="DDDEDE"/>
    <a:srgbClr val="222A3F"/>
    <a:srgbClr val="00B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7"/>
  </p:normalViewPr>
  <p:slideViewPr>
    <p:cSldViewPr snapToGrid="0" showGuides="1">
      <p:cViewPr varScale="1">
        <p:scale>
          <a:sx n="109" d="100"/>
          <a:sy n="109" d="100"/>
        </p:scale>
        <p:origin x="636" y="11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9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Subtitle</a:t>
            </a:r>
            <a:endParaRPr lang="ru-RU" dirty="0"/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2" y="558606"/>
            <a:ext cx="2616703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9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8506" cy="40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01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Subtitle</a:t>
            </a:r>
            <a:endParaRPr lang="ru-RU" dirty="0"/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8428" cy="40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47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7975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6000" cy="8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6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 baseline="0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en-US" dirty="0"/>
              <a:t>Header sample</a:t>
            </a:r>
            <a:endParaRPr lang="ru-RU" dirty="0"/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Text sample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3948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2" y="170399"/>
            <a:ext cx="1656000" cy="88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4683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 baseline="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en-US" dirty="0"/>
              <a:t>Header sample</a:t>
            </a:r>
            <a:endParaRPr lang="ru-RU" dirty="0"/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Text sample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814" y="171599"/>
            <a:ext cx="1653948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6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chemeClr val="tx2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26" y="44713"/>
            <a:ext cx="1821312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chemeClr val="tx2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en-US" dirty="0"/>
              <a:t>Header sample</a:t>
            </a:r>
            <a:endParaRPr lang="ru-RU" dirty="0"/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aseline="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Text sample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823" y="44713"/>
            <a:ext cx="182031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4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26" y="41586"/>
            <a:ext cx="1821312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2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en-US" dirty="0"/>
              <a:t>Header sample</a:t>
            </a:r>
            <a:endParaRPr lang="ru-RU" dirty="0"/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Text sample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823" y="41586"/>
            <a:ext cx="182031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0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83" r:id="rId3"/>
    <p:sldLayoutId id="2147483678" r:id="rId4"/>
    <p:sldLayoutId id="2147483684" r:id="rId5"/>
    <p:sldLayoutId id="2147483679" r:id="rId6"/>
    <p:sldLayoutId id="2147483685" r:id="rId7"/>
    <p:sldLayoutId id="2147483680" r:id="rId8"/>
    <p:sldLayoutId id="2147483686" r:id="rId9"/>
    <p:sldLayoutId id="2147483687" r:id="rId10"/>
    <p:sldLayoutId id="2147483682" r:id="rId11"/>
    <p:sldLayoutId id="2147483688" r:id="rId12"/>
    <p:sldLayoutId id="214748368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BA5A8F47-E10D-4194-BB93-6D7CADF85C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0E174B9-DCF5-48B1-9DEE-D526278725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F599764-03FE-4927-820B-09DC87219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28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BA4A366-15F7-4ABC-94AF-10E1D1C0D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FBCD46-84C3-40BE-A815-2A7820A99D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CDFF906-8B50-4764-BD0F-F9F97D49AB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936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E3FD528-3CF2-4462-B805-95AB07E1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ECD900E-3704-4FA0-9317-08BC213C3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4B63449-7349-4D90-8839-21861E5E6F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06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DB7E4C2-CE24-4A46-8411-20C5B888B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9B3475E-D2A9-40E3-AA2B-4371E4ED2E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9422D01-C731-4627-A76F-DA94A5AE32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899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F461134-2581-4C6C-82F2-1034A9C4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636A7EE-31B1-4F5B-970C-C44748D42D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126932A-BA5E-4AAB-A801-8B6ECD7567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299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FEBFAA13-1809-42CD-8A78-4AF1F3031F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0C09B6D-CF86-438C-8A8A-F7FEF48B23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7C87CDB-4291-49A4-BB27-411EF48F84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412922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Montserrat</vt:lpstr>
      <vt:lpstr>Arial</vt:lpstr>
      <vt:lpstr>Calibri</vt:lpstr>
      <vt:lpstr>Шаблон МИФИ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User</cp:lastModifiedBy>
  <cp:revision>39</cp:revision>
  <dcterms:created xsi:type="dcterms:W3CDTF">2020-05-28T16:18:16Z</dcterms:created>
  <dcterms:modified xsi:type="dcterms:W3CDTF">2022-10-18T09:30:30Z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